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20"/>
  </p:notesMasterIdLst>
  <p:sldIdLst>
    <p:sldId id="256" r:id="rId2"/>
    <p:sldId id="257" r:id="rId3"/>
    <p:sldId id="263" r:id="rId4"/>
    <p:sldId id="258" r:id="rId5"/>
    <p:sldId id="281" r:id="rId6"/>
    <p:sldId id="277" r:id="rId7"/>
    <p:sldId id="282" r:id="rId8"/>
    <p:sldId id="283" r:id="rId9"/>
    <p:sldId id="284" r:id="rId10"/>
    <p:sldId id="285" r:id="rId11"/>
    <p:sldId id="286" r:id="rId12"/>
    <p:sldId id="287" r:id="rId13"/>
    <p:sldId id="289" r:id="rId14"/>
    <p:sldId id="288" r:id="rId15"/>
    <p:sldId id="291" r:id="rId16"/>
    <p:sldId id="292" r:id="rId17"/>
    <p:sldId id="293" r:id="rId18"/>
    <p:sldId id="266"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44F59A-8A0A-4F44-8656-6399D0912A3E}">
  <a:tblStyle styleId="{B444F59A-8A0A-4F44-8656-6399D0912A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551856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3"/>
        <p:cNvGrpSpPr/>
        <p:nvPr/>
      </p:nvGrpSpPr>
      <p:grpSpPr>
        <a:xfrm>
          <a:off x="0" y="0"/>
          <a:ext cx="0" cy="0"/>
          <a:chOff x="0" y="0"/>
          <a:chExt cx="0" cy="0"/>
        </a:xfrm>
      </p:grpSpPr>
      <p:sp>
        <p:nvSpPr>
          <p:cNvPr id="6194" name="Google Shape;61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5" name="Google Shape;61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550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2"/>
        <p:cNvGrpSpPr/>
        <p:nvPr/>
      </p:nvGrpSpPr>
      <p:grpSpPr>
        <a:xfrm>
          <a:off x="0" y="0"/>
          <a:ext cx="0" cy="0"/>
          <a:chOff x="0" y="0"/>
          <a:chExt cx="0" cy="0"/>
        </a:xfrm>
      </p:grpSpPr>
      <p:sp>
        <p:nvSpPr>
          <p:cNvPr id="15773" name="Google Shape;15773;gdcf1e16096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4" name="Google Shape;15774;gdcf1e16096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26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2"/>
        <p:cNvGrpSpPr/>
        <p:nvPr/>
      </p:nvGrpSpPr>
      <p:grpSpPr>
        <a:xfrm>
          <a:off x="0" y="0"/>
          <a:ext cx="0" cy="0"/>
          <a:chOff x="0" y="0"/>
          <a:chExt cx="0" cy="0"/>
        </a:xfrm>
      </p:grpSpPr>
      <p:sp>
        <p:nvSpPr>
          <p:cNvPr id="15773" name="Google Shape;15773;gdcf1e16096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4" name="Google Shape;15774;gdcf1e16096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719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2"/>
        <p:cNvGrpSpPr/>
        <p:nvPr/>
      </p:nvGrpSpPr>
      <p:grpSpPr>
        <a:xfrm>
          <a:off x="0" y="0"/>
          <a:ext cx="0" cy="0"/>
          <a:chOff x="0" y="0"/>
          <a:chExt cx="0" cy="0"/>
        </a:xfrm>
      </p:grpSpPr>
      <p:sp>
        <p:nvSpPr>
          <p:cNvPr id="15773" name="Google Shape;15773;gdcf1e16096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4" name="Google Shape;15774;gdcf1e16096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60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9"/>
        <p:cNvGrpSpPr/>
        <p:nvPr/>
      </p:nvGrpSpPr>
      <p:grpSpPr>
        <a:xfrm>
          <a:off x="0" y="0"/>
          <a:ext cx="0" cy="0"/>
          <a:chOff x="0" y="0"/>
          <a:chExt cx="0" cy="0"/>
        </a:xfrm>
      </p:grpSpPr>
      <p:sp>
        <p:nvSpPr>
          <p:cNvPr id="12050" name="Google Shape;12050;gd49886441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1" name="Google Shape;12051;gd49886441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36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1"/>
        <p:cNvGrpSpPr/>
        <p:nvPr/>
      </p:nvGrpSpPr>
      <p:grpSpPr>
        <a:xfrm>
          <a:off x="0" y="0"/>
          <a:ext cx="0" cy="0"/>
          <a:chOff x="0" y="0"/>
          <a:chExt cx="0" cy="0"/>
        </a:xfrm>
      </p:grpSpPr>
      <p:sp>
        <p:nvSpPr>
          <p:cNvPr id="6812" name="Google Shape;6812;gd4988644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3" name="Google Shape;6813;gd4988644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28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3"/>
        <p:cNvGrpSpPr/>
        <p:nvPr/>
      </p:nvGrpSpPr>
      <p:grpSpPr>
        <a:xfrm>
          <a:off x="0" y="0"/>
          <a:ext cx="0" cy="0"/>
          <a:chOff x="0" y="0"/>
          <a:chExt cx="0" cy="0"/>
        </a:xfrm>
      </p:grpSpPr>
      <p:sp>
        <p:nvSpPr>
          <p:cNvPr id="11954" name="Google Shape;11954;gdcf1e1609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5" name="Google Shape;11955;gdcf1e1609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01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3"/>
        <p:cNvGrpSpPr/>
        <p:nvPr/>
      </p:nvGrpSpPr>
      <p:grpSpPr>
        <a:xfrm>
          <a:off x="0" y="0"/>
          <a:ext cx="0" cy="0"/>
          <a:chOff x="0" y="0"/>
          <a:chExt cx="0" cy="0"/>
        </a:xfrm>
      </p:grpSpPr>
      <p:sp>
        <p:nvSpPr>
          <p:cNvPr id="6914" name="Google Shape;6914;gd49886441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5" name="Google Shape;6915;gd49886441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211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3"/>
        <p:cNvGrpSpPr/>
        <p:nvPr/>
      </p:nvGrpSpPr>
      <p:grpSpPr>
        <a:xfrm>
          <a:off x="0" y="0"/>
          <a:ext cx="0" cy="0"/>
          <a:chOff x="0" y="0"/>
          <a:chExt cx="0" cy="0"/>
        </a:xfrm>
      </p:grpSpPr>
      <p:sp>
        <p:nvSpPr>
          <p:cNvPr id="6914" name="Google Shape;6914;gd49886441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5" name="Google Shape;6915;gd49886441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15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2"/>
        <p:cNvGrpSpPr/>
        <p:nvPr/>
      </p:nvGrpSpPr>
      <p:grpSpPr>
        <a:xfrm>
          <a:off x="0" y="0"/>
          <a:ext cx="0" cy="0"/>
          <a:chOff x="0" y="0"/>
          <a:chExt cx="0" cy="0"/>
        </a:xfrm>
      </p:grpSpPr>
      <p:sp>
        <p:nvSpPr>
          <p:cNvPr id="15773" name="Google Shape;15773;gdcf1e16096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4" name="Google Shape;15774;gdcf1e16096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146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2"/>
        <p:cNvGrpSpPr/>
        <p:nvPr/>
      </p:nvGrpSpPr>
      <p:grpSpPr>
        <a:xfrm>
          <a:off x="0" y="0"/>
          <a:ext cx="0" cy="0"/>
          <a:chOff x="0" y="0"/>
          <a:chExt cx="0" cy="0"/>
        </a:xfrm>
      </p:grpSpPr>
      <p:sp>
        <p:nvSpPr>
          <p:cNvPr id="15773" name="Google Shape;15773;gdcf1e16096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4" name="Google Shape;15774;gdcf1e16096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50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2"/>
        <p:cNvGrpSpPr/>
        <p:nvPr/>
      </p:nvGrpSpPr>
      <p:grpSpPr>
        <a:xfrm>
          <a:off x="0" y="0"/>
          <a:ext cx="0" cy="0"/>
          <a:chOff x="0" y="0"/>
          <a:chExt cx="0" cy="0"/>
        </a:xfrm>
      </p:grpSpPr>
      <p:sp>
        <p:nvSpPr>
          <p:cNvPr id="15773" name="Google Shape;15773;gdcf1e16096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4" name="Google Shape;15774;gdcf1e16096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65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2"/>
        <p:cNvGrpSpPr/>
        <p:nvPr/>
      </p:nvGrpSpPr>
      <p:grpSpPr>
        <a:xfrm>
          <a:off x="0" y="0"/>
          <a:ext cx="0" cy="0"/>
          <a:chOff x="0" y="0"/>
          <a:chExt cx="0" cy="0"/>
        </a:xfrm>
      </p:grpSpPr>
      <p:sp>
        <p:nvSpPr>
          <p:cNvPr id="15773" name="Google Shape;15773;gdcf1e16096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4" name="Google Shape;15774;gdcf1e16096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637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05860" y="1139125"/>
            <a:ext cx="4206600" cy="25119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SzPts val="5200"/>
              <a:buNone/>
              <a:defRPr sz="5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49875" y="3554113"/>
            <a:ext cx="2507700" cy="7389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409075" y="300325"/>
            <a:ext cx="8526645" cy="4588468"/>
            <a:chOff x="409075" y="300325"/>
            <a:chExt cx="8526645" cy="4588468"/>
          </a:xfrm>
        </p:grpSpPr>
        <p:sp>
          <p:nvSpPr>
            <p:cNvPr id="12" name="Google Shape;12;p2"/>
            <p:cNvSpPr/>
            <p:nvPr/>
          </p:nvSpPr>
          <p:spPr>
            <a:xfrm>
              <a:off x="543895" y="681706"/>
              <a:ext cx="66986" cy="58741"/>
            </a:xfrm>
            <a:custGeom>
              <a:avLst/>
              <a:gdLst/>
              <a:ahLst/>
              <a:cxnLst/>
              <a:rect l="l" t="t" r="r" b="b"/>
              <a:pathLst>
                <a:path w="1113" h="976" extrusionOk="0">
                  <a:moveTo>
                    <a:pt x="625" y="1"/>
                  </a:moveTo>
                  <a:cubicBezTo>
                    <a:pt x="580" y="16"/>
                    <a:pt x="533" y="16"/>
                    <a:pt x="488" y="16"/>
                  </a:cubicBezTo>
                  <a:cubicBezTo>
                    <a:pt x="411" y="16"/>
                    <a:pt x="350" y="31"/>
                    <a:pt x="305" y="61"/>
                  </a:cubicBezTo>
                  <a:cubicBezTo>
                    <a:pt x="244" y="77"/>
                    <a:pt x="183" y="108"/>
                    <a:pt x="153" y="153"/>
                  </a:cubicBezTo>
                  <a:cubicBezTo>
                    <a:pt x="107" y="199"/>
                    <a:pt x="76" y="244"/>
                    <a:pt x="46" y="305"/>
                  </a:cubicBezTo>
                  <a:cubicBezTo>
                    <a:pt x="15" y="366"/>
                    <a:pt x="1" y="427"/>
                    <a:pt x="15" y="488"/>
                  </a:cubicBezTo>
                  <a:cubicBezTo>
                    <a:pt x="15" y="610"/>
                    <a:pt x="62" y="732"/>
                    <a:pt x="153" y="823"/>
                  </a:cubicBezTo>
                  <a:cubicBezTo>
                    <a:pt x="183" y="839"/>
                    <a:pt x="214" y="869"/>
                    <a:pt x="244" y="900"/>
                  </a:cubicBezTo>
                  <a:cubicBezTo>
                    <a:pt x="320" y="930"/>
                    <a:pt x="397" y="961"/>
                    <a:pt x="488" y="961"/>
                  </a:cubicBezTo>
                  <a:cubicBezTo>
                    <a:pt x="533" y="961"/>
                    <a:pt x="580" y="975"/>
                    <a:pt x="625" y="975"/>
                  </a:cubicBezTo>
                  <a:cubicBezTo>
                    <a:pt x="686" y="975"/>
                    <a:pt x="746" y="961"/>
                    <a:pt x="807" y="930"/>
                  </a:cubicBezTo>
                  <a:cubicBezTo>
                    <a:pt x="868" y="915"/>
                    <a:pt x="915" y="884"/>
                    <a:pt x="960" y="823"/>
                  </a:cubicBezTo>
                  <a:cubicBezTo>
                    <a:pt x="1006" y="793"/>
                    <a:pt x="1051" y="732"/>
                    <a:pt x="1067" y="671"/>
                  </a:cubicBezTo>
                  <a:cubicBezTo>
                    <a:pt x="1097" y="610"/>
                    <a:pt x="1112" y="549"/>
                    <a:pt x="1112" y="488"/>
                  </a:cubicBezTo>
                  <a:cubicBezTo>
                    <a:pt x="1097" y="366"/>
                    <a:pt x="1067" y="230"/>
                    <a:pt x="960" y="153"/>
                  </a:cubicBezTo>
                  <a:cubicBezTo>
                    <a:pt x="929" y="122"/>
                    <a:pt x="899" y="92"/>
                    <a:pt x="868" y="77"/>
                  </a:cubicBezTo>
                  <a:cubicBezTo>
                    <a:pt x="793" y="31"/>
                    <a:pt x="716" y="1"/>
                    <a:pt x="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0062" y="3200267"/>
              <a:ext cx="55069" cy="59583"/>
            </a:xfrm>
            <a:custGeom>
              <a:avLst/>
              <a:gdLst/>
              <a:ahLst/>
              <a:cxnLst/>
              <a:rect l="l" t="t" r="r" b="b"/>
              <a:pathLst>
                <a:path w="915" h="990" extrusionOk="0">
                  <a:moveTo>
                    <a:pt x="458" y="0"/>
                  </a:moveTo>
                  <a:cubicBezTo>
                    <a:pt x="336" y="0"/>
                    <a:pt x="214" y="45"/>
                    <a:pt x="137" y="136"/>
                  </a:cubicBezTo>
                  <a:cubicBezTo>
                    <a:pt x="76" y="183"/>
                    <a:pt x="31" y="258"/>
                    <a:pt x="15" y="335"/>
                  </a:cubicBezTo>
                  <a:cubicBezTo>
                    <a:pt x="1" y="411"/>
                    <a:pt x="1" y="487"/>
                    <a:pt x="15" y="563"/>
                  </a:cubicBezTo>
                  <a:lnTo>
                    <a:pt x="62" y="701"/>
                  </a:lnTo>
                  <a:lnTo>
                    <a:pt x="107" y="792"/>
                  </a:lnTo>
                  <a:cubicBezTo>
                    <a:pt x="137" y="837"/>
                    <a:pt x="168" y="884"/>
                    <a:pt x="214" y="898"/>
                  </a:cubicBezTo>
                  <a:cubicBezTo>
                    <a:pt x="228" y="929"/>
                    <a:pt x="259" y="944"/>
                    <a:pt x="305" y="959"/>
                  </a:cubicBezTo>
                  <a:cubicBezTo>
                    <a:pt x="350" y="975"/>
                    <a:pt x="397" y="990"/>
                    <a:pt x="458" y="990"/>
                  </a:cubicBezTo>
                  <a:cubicBezTo>
                    <a:pt x="519" y="990"/>
                    <a:pt x="594" y="975"/>
                    <a:pt x="655" y="944"/>
                  </a:cubicBezTo>
                  <a:cubicBezTo>
                    <a:pt x="701" y="914"/>
                    <a:pt x="732" y="884"/>
                    <a:pt x="762" y="837"/>
                  </a:cubicBezTo>
                  <a:cubicBezTo>
                    <a:pt x="807" y="792"/>
                    <a:pt x="823" y="746"/>
                    <a:pt x="838" y="701"/>
                  </a:cubicBezTo>
                  <a:lnTo>
                    <a:pt x="884" y="563"/>
                  </a:lnTo>
                  <a:cubicBezTo>
                    <a:pt x="915" y="487"/>
                    <a:pt x="915" y="411"/>
                    <a:pt x="884" y="335"/>
                  </a:cubicBezTo>
                  <a:cubicBezTo>
                    <a:pt x="868" y="258"/>
                    <a:pt x="823" y="183"/>
                    <a:pt x="777" y="136"/>
                  </a:cubicBezTo>
                  <a:cubicBezTo>
                    <a:pt x="685" y="45"/>
                    <a:pt x="579"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62158" y="1412472"/>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409075" y="4059121"/>
              <a:ext cx="86245" cy="101171"/>
              <a:chOff x="1083875" y="719321"/>
              <a:chExt cx="86245" cy="101171"/>
            </a:xfrm>
          </p:grpSpPr>
          <p:sp>
            <p:nvSpPr>
              <p:cNvPr id="16" name="Google Shape;16;p2"/>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4571995" y="300325"/>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892120" y="379825"/>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228018" y="379835"/>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609318" y="1486705"/>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687838" y="2347117"/>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8678662" y="4787621"/>
              <a:ext cx="86245" cy="101171"/>
              <a:chOff x="1083875" y="719321"/>
              <a:chExt cx="86245" cy="101171"/>
            </a:xfrm>
          </p:grpSpPr>
          <p:sp>
            <p:nvSpPr>
              <p:cNvPr id="25" name="Google Shape;25;p2"/>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a:off x="8724413" y="3886430"/>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353988" y="4696330"/>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814568" y="3266255"/>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8849475" y="1785896"/>
              <a:ext cx="86245" cy="101171"/>
              <a:chOff x="1083875" y="719321"/>
              <a:chExt cx="86245" cy="101171"/>
            </a:xfrm>
          </p:grpSpPr>
          <p:sp>
            <p:nvSpPr>
              <p:cNvPr id="32" name="Google Shape;32;p2"/>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764900" y="305546"/>
              <a:ext cx="86245" cy="101171"/>
              <a:chOff x="1083875" y="719321"/>
              <a:chExt cx="86245" cy="101171"/>
            </a:xfrm>
          </p:grpSpPr>
          <p:sp>
            <p:nvSpPr>
              <p:cNvPr id="36" name="Google Shape;36;p2"/>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2"/>
            <p:cNvSpPr/>
            <p:nvPr/>
          </p:nvSpPr>
          <p:spPr>
            <a:xfrm>
              <a:off x="8678643" y="922417"/>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75"/>
        <p:cNvGrpSpPr/>
        <p:nvPr/>
      </p:nvGrpSpPr>
      <p:grpSpPr>
        <a:xfrm>
          <a:off x="0" y="0"/>
          <a:ext cx="0" cy="0"/>
          <a:chOff x="0" y="0"/>
          <a:chExt cx="0" cy="0"/>
        </a:xfrm>
      </p:grpSpPr>
      <p:sp>
        <p:nvSpPr>
          <p:cNvPr id="1476" name="Google Shape;147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77" name="Google Shape;1477;p4"/>
          <p:cNvSpPr txBox="1">
            <a:spLocks noGrp="1"/>
          </p:cNvSpPr>
          <p:nvPr>
            <p:ph type="body" idx="1"/>
          </p:nvPr>
        </p:nvSpPr>
        <p:spPr>
          <a:xfrm>
            <a:off x="653100" y="1195675"/>
            <a:ext cx="7837800" cy="3421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AutoNum type="arabicPeriod"/>
              <a:defRPr sz="1200">
                <a:solidFill>
                  <a:schemeClr val="dk1"/>
                </a:solidFill>
              </a:defRPr>
            </a:lvl1pPr>
            <a:lvl2pPr marL="914400" lvl="1" indent="-330200" rtl="0">
              <a:lnSpc>
                <a:spcPct val="115000"/>
              </a:lnSpc>
              <a:spcBef>
                <a:spcPts val="0"/>
              </a:spcBef>
              <a:spcAft>
                <a:spcPts val="0"/>
              </a:spcAft>
              <a:buClr>
                <a:schemeClr val="dk1"/>
              </a:buClr>
              <a:buSzPts val="1600"/>
              <a:buAutoNum type="alphaLcPeriod"/>
              <a:defRPr>
                <a:solidFill>
                  <a:schemeClr val="dk1"/>
                </a:solidFill>
              </a:defRPr>
            </a:lvl2pPr>
            <a:lvl3pPr marL="1371600" lvl="2" indent="-330200" rtl="0">
              <a:lnSpc>
                <a:spcPct val="115000"/>
              </a:lnSpc>
              <a:spcBef>
                <a:spcPts val="0"/>
              </a:spcBef>
              <a:spcAft>
                <a:spcPts val="0"/>
              </a:spcAft>
              <a:buClr>
                <a:schemeClr val="dk1"/>
              </a:buClr>
              <a:buSzPts val="1600"/>
              <a:buAutoNum type="romanLcPeriod"/>
              <a:defRPr>
                <a:solidFill>
                  <a:schemeClr val="dk1"/>
                </a:solidFill>
              </a:defRPr>
            </a:lvl3pPr>
            <a:lvl4pPr marL="1828800" lvl="3" indent="-330200" rtl="0">
              <a:lnSpc>
                <a:spcPct val="115000"/>
              </a:lnSpc>
              <a:spcBef>
                <a:spcPts val="0"/>
              </a:spcBef>
              <a:spcAft>
                <a:spcPts val="0"/>
              </a:spcAft>
              <a:buClr>
                <a:schemeClr val="dk1"/>
              </a:buClr>
              <a:buSzPts val="1600"/>
              <a:buAutoNum type="arabicPeriod"/>
              <a:defRPr>
                <a:solidFill>
                  <a:schemeClr val="dk1"/>
                </a:solidFill>
              </a:defRPr>
            </a:lvl4pPr>
            <a:lvl5pPr marL="2286000" lvl="4" indent="-330200" rtl="0">
              <a:lnSpc>
                <a:spcPct val="115000"/>
              </a:lnSpc>
              <a:spcBef>
                <a:spcPts val="0"/>
              </a:spcBef>
              <a:spcAft>
                <a:spcPts val="0"/>
              </a:spcAft>
              <a:buClr>
                <a:schemeClr val="dk1"/>
              </a:buClr>
              <a:buSzPts val="1600"/>
              <a:buAutoNum type="alphaLcPeriod"/>
              <a:defRPr>
                <a:solidFill>
                  <a:schemeClr val="dk1"/>
                </a:solidFill>
              </a:defRPr>
            </a:lvl5pPr>
            <a:lvl6pPr marL="2743200" lvl="5" indent="-330200" rtl="0">
              <a:lnSpc>
                <a:spcPct val="115000"/>
              </a:lnSpc>
              <a:spcBef>
                <a:spcPts val="0"/>
              </a:spcBef>
              <a:spcAft>
                <a:spcPts val="0"/>
              </a:spcAft>
              <a:buClr>
                <a:schemeClr val="dk1"/>
              </a:buClr>
              <a:buSzPts val="1600"/>
              <a:buAutoNum type="romanLcPeriod"/>
              <a:defRPr>
                <a:solidFill>
                  <a:schemeClr val="dk1"/>
                </a:solidFill>
              </a:defRPr>
            </a:lvl6pPr>
            <a:lvl7pPr marL="3200400" lvl="6" indent="-330200" rtl="0">
              <a:lnSpc>
                <a:spcPct val="115000"/>
              </a:lnSpc>
              <a:spcBef>
                <a:spcPts val="0"/>
              </a:spcBef>
              <a:spcAft>
                <a:spcPts val="0"/>
              </a:spcAft>
              <a:buClr>
                <a:schemeClr val="dk1"/>
              </a:buClr>
              <a:buSzPts val="1600"/>
              <a:buAutoNum type="arabicPeriod"/>
              <a:defRPr>
                <a:solidFill>
                  <a:schemeClr val="dk1"/>
                </a:solidFill>
              </a:defRPr>
            </a:lvl7pPr>
            <a:lvl8pPr marL="3657600" lvl="7" indent="-330200" rtl="0">
              <a:lnSpc>
                <a:spcPct val="115000"/>
              </a:lnSpc>
              <a:spcBef>
                <a:spcPts val="0"/>
              </a:spcBef>
              <a:spcAft>
                <a:spcPts val="0"/>
              </a:spcAft>
              <a:buClr>
                <a:schemeClr val="dk1"/>
              </a:buClr>
              <a:buSzPts val="1600"/>
              <a:buAutoNum type="alphaLcPeriod"/>
              <a:defRPr>
                <a:solidFill>
                  <a:schemeClr val="dk1"/>
                </a:solidFill>
              </a:defRPr>
            </a:lvl8pPr>
            <a:lvl9pPr marL="4114800" lvl="8" indent="-330200" rtl="0">
              <a:lnSpc>
                <a:spcPct val="115000"/>
              </a:lnSpc>
              <a:spcBef>
                <a:spcPts val="0"/>
              </a:spcBef>
              <a:spcAft>
                <a:spcPts val="0"/>
              </a:spcAft>
              <a:buClr>
                <a:schemeClr val="dk1"/>
              </a:buClr>
              <a:buSzPts val="1600"/>
              <a:buAutoNum type="romanLcPeriod"/>
              <a:defRPr>
                <a:solidFill>
                  <a:schemeClr val="dk1"/>
                </a:solidFill>
              </a:defRPr>
            </a:lvl9pPr>
          </a:lstStyle>
          <a:p>
            <a:endParaRPr/>
          </a:p>
        </p:txBody>
      </p:sp>
      <p:grpSp>
        <p:nvGrpSpPr>
          <p:cNvPr id="1478" name="Google Shape;1478;p4"/>
          <p:cNvGrpSpPr/>
          <p:nvPr/>
        </p:nvGrpSpPr>
        <p:grpSpPr>
          <a:xfrm rot="10800000">
            <a:off x="175650" y="270537"/>
            <a:ext cx="8760069" cy="4618255"/>
            <a:chOff x="175650" y="270537"/>
            <a:chExt cx="8760069" cy="4618255"/>
          </a:xfrm>
        </p:grpSpPr>
        <p:sp>
          <p:nvSpPr>
            <p:cNvPr id="1479" name="Google Shape;1479;p4"/>
            <p:cNvSpPr/>
            <p:nvPr/>
          </p:nvSpPr>
          <p:spPr>
            <a:xfrm rot="10800000">
              <a:off x="8733914" y="4448671"/>
              <a:ext cx="66986" cy="58741"/>
            </a:xfrm>
            <a:custGeom>
              <a:avLst/>
              <a:gdLst/>
              <a:ahLst/>
              <a:cxnLst/>
              <a:rect l="l" t="t" r="r" b="b"/>
              <a:pathLst>
                <a:path w="1113" h="976" extrusionOk="0">
                  <a:moveTo>
                    <a:pt x="625" y="1"/>
                  </a:moveTo>
                  <a:cubicBezTo>
                    <a:pt x="580" y="16"/>
                    <a:pt x="533" y="16"/>
                    <a:pt x="488" y="16"/>
                  </a:cubicBezTo>
                  <a:cubicBezTo>
                    <a:pt x="411" y="16"/>
                    <a:pt x="350" y="31"/>
                    <a:pt x="305" y="61"/>
                  </a:cubicBezTo>
                  <a:cubicBezTo>
                    <a:pt x="244" y="77"/>
                    <a:pt x="183" y="108"/>
                    <a:pt x="153" y="153"/>
                  </a:cubicBezTo>
                  <a:cubicBezTo>
                    <a:pt x="107" y="199"/>
                    <a:pt x="76" y="244"/>
                    <a:pt x="46" y="305"/>
                  </a:cubicBezTo>
                  <a:cubicBezTo>
                    <a:pt x="15" y="366"/>
                    <a:pt x="1" y="427"/>
                    <a:pt x="15" y="488"/>
                  </a:cubicBezTo>
                  <a:cubicBezTo>
                    <a:pt x="15" y="610"/>
                    <a:pt x="62" y="732"/>
                    <a:pt x="153" y="823"/>
                  </a:cubicBezTo>
                  <a:cubicBezTo>
                    <a:pt x="183" y="839"/>
                    <a:pt x="214" y="869"/>
                    <a:pt x="244" y="900"/>
                  </a:cubicBezTo>
                  <a:cubicBezTo>
                    <a:pt x="320" y="930"/>
                    <a:pt x="397" y="961"/>
                    <a:pt x="488" y="961"/>
                  </a:cubicBezTo>
                  <a:cubicBezTo>
                    <a:pt x="533" y="961"/>
                    <a:pt x="580" y="975"/>
                    <a:pt x="625" y="975"/>
                  </a:cubicBezTo>
                  <a:cubicBezTo>
                    <a:pt x="686" y="975"/>
                    <a:pt x="746" y="961"/>
                    <a:pt x="807" y="930"/>
                  </a:cubicBezTo>
                  <a:cubicBezTo>
                    <a:pt x="868" y="915"/>
                    <a:pt x="915" y="884"/>
                    <a:pt x="960" y="823"/>
                  </a:cubicBezTo>
                  <a:cubicBezTo>
                    <a:pt x="1006" y="793"/>
                    <a:pt x="1051" y="732"/>
                    <a:pt x="1067" y="671"/>
                  </a:cubicBezTo>
                  <a:cubicBezTo>
                    <a:pt x="1097" y="610"/>
                    <a:pt x="1112" y="549"/>
                    <a:pt x="1112" y="488"/>
                  </a:cubicBezTo>
                  <a:cubicBezTo>
                    <a:pt x="1097" y="366"/>
                    <a:pt x="1067" y="230"/>
                    <a:pt x="960" y="153"/>
                  </a:cubicBezTo>
                  <a:cubicBezTo>
                    <a:pt x="929" y="122"/>
                    <a:pt x="899" y="92"/>
                    <a:pt x="868" y="77"/>
                  </a:cubicBezTo>
                  <a:cubicBezTo>
                    <a:pt x="793" y="31"/>
                    <a:pt x="716" y="1"/>
                    <a:pt x="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rot="10800000">
              <a:off x="8769664" y="1929266"/>
              <a:ext cx="55069" cy="59583"/>
            </a:xfrm>
            <a:custGeom>
              <a:avLst/>
              <a:gdLst/>
              <a:ahLst/>
              <a:cxnLst/>
              <a:rect l="l" t="t" r="r" b="b"/>
              <a:pathLst>
                <a:path w="915" h="990" extrusionOk="0">
                  <a:moveTo>
                    <a:pt x="458" y="0"/>
                  </a:moveTo>
                  <a:cubicBezTo>
                    <a:pt x="336" y="0"/>
                    <a:pt x="214" y="45"/>
                    <a:pt x="137" y="136"/>
                  </a:cubicBezTo>
                  <a:cubicBezTo>
                    <a:pt x="76" y="183"/>
                    <a:pt x="31" y="258"/>
                    <a:pt x="15" y="335"/>
                  </a:cubicBezTo>
                  <a:cubicBezTo>
                    <a:pt x="1" y="411"/>
                    <a:pt x="1" y="487"/>
                    <a:pt x="15" y="563"/>
                  </a:cubicBezTo>
                  <a:lnTo>
                    <a:pt x="62" y="701"/>
                  </a:lnTo>
                  <a:lnTo>
                    <a:pt x="107" y="792"/>
                  </a:lnTo>
                  <a:cubicBezTo>
                    <a:pt x="137" y="837"/>
                    <a:pt x="168" y="884"/>
                    <a:pt x="214" y="898"/>
                  </a:cubicBezTo>
                  <a:cubicBezTo>
                    <a:pt x="228" y="929"/>
                    <a:pt x="259" y="944"/>
                    <a:pt x="305" y="959"/>
                  </a:cubicBezTo>
                  <a:cubicBezTo>
                    <a:pt x="350" y="975"/>
                    <a:pt x="397" y="990"/>
                    <a:pt x="458" y="990"/>
                  </a:cubicBezTo>
                  <a:cubicBezTo>
                    <a:pt x="519" y="990"/>
                    <a:pt x="594" y="975"/>
                    <a:pt x="655" y="944"/>
                  </a:cubicBezTo>
                  <a:cubicBezTo>
                    <a:pt x="701" y="914"/>
                    <a:pt x="732" y="884"/>
                    <a:pt x="762" y="837"/>
                  </a:cubicBezTo>
                  <a:cubicBezTo>
                    <a:pt x="807" y="792"/>
                    <a:pt x="823" y="746"/>
                    <a:pt x="838" y="701"/>
                  </a:cubicBezTo>
                  <a:lnTo>
                    <a:pt x="884" y="563"/>
                  </a:lnTo>
                  <a:cubicBezTo>
                    <a:pt x="915" y="487"/>
                    <a:pt x="915" y="411"/>
                    <a:pt x="884" y="335"/>
                  </a:cubicBezTo>
                  <a:cubicBezTo>
                    <a:pt x="868" y="258"/>
                    <a:pt x="823" y="183"/>
                    <a:pt x="777" y="136"/>
                  </a:cubicBezTo>
                  <a:cubicBezTo>
                    <a:pt x="685" y="45"/>
                    <a:pt x="579"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rot="10800000">
              <a:off x="8647729" y="3750043"/>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2" name="Google Shape;1482;p4"/>
            <p:cNvGrpSpPr/>
            <p:nvPr/>
          </p:nvGrpSpPr>
          <p:grpSpPr>
            <a:xfrm rot="10800000">
              <a:off x="8849475" y="1028825"/>
              <a:ext cx="86245" cy="101171"/>
              <a:chOff x="1083875" y="719321"/>
              <a:chExt cx="86245" cy="101171"/>
            </a:xfrm>
          </p:grpSpPr>
          <p:sp>
            <p:nvSpPr>
              <p:cNvPr id="1483" name="Google Shape;1483;p4"/>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6" name="Google Shape;1486;p4"/>
            <p:cNvSpPr/>
            <p:nvPr/>
          </p:nvSpPr>
          <p:spPr>
            <a:xfrm rot="10800000">
              <a:off x="4690225" y="4809288"/>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rot="10800000">
              <a:off x="175650" y="3723588"/>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rot="10800000">
              <a:off x="4690219" y="351435"/>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rot="10800000">
              <a:off x="7901469" y="4729811"/>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rot="10800000">
              <a:off x="6658393" y="4739244"/>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1" name="Google Shape;1491;p4"/>
            <p:cNvGrpSpPr/>
            <p:nvPr/>
          </p:nvGrpSpPr>
          <p:grpSpPr>
            <a:xfrm rot="10800000">
              <a:off x="5534787" y="270537"/>
              <a:ext cx="86245" cy="101171"/>
              <a:chOff x="1083875" y="719321"/>
              <a:chExt cx="86245" cy="101171"/>
            </a:xfrm>
          </p:grpSpPr>
          <p:sp>
            <p:nvSpPr>
              <p:cNvPr id="1492" name="Google Shape;1492;p4"/>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5" name="Google Shape;1495;p4"/>
            <p:cNvSpPr/>
            <p:nvPr/>
          </p:nvSpPr>
          <p:spPr>
            <a:xfrm rot="10800000">
              <a:off x="7559093" y="290831"/>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rot="10800000">
              <a:off x="2922918" y="432181"/>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rot="10800000">
              <a:off x="495319" y="1896261"/>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8" name="Google Shape;1498;p4"/>
            <p:cNvGrpSpPr/>
            <p:nvPr/>
          </p:nvGrpSpPr>
          <p:grpSpPr>
            <a:xfrm rot="10800000">
              <a:off x="3598050" y="4600550"/>
              <a:ext cx="86245" cy="101171"/>
              <a:chOff x="1083875" y="719321"/>
              <a:chExt cx="86245" cy="101171"/>
            </a:xfrm>
          </p:grpSpPr>
          <p:sp>
            <p:nvSpPr>
              <p:cNvPr id="1499" name="Google Shape;1499;p4"/>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4"/>
            <p:cNvGrpSpPr/>
            <p:nvPr/>
          </p:nvGrpSpPr>
          <p:grpSpPr>
            <a:xfrm rot="10800000">
              <a:off x="736025" y="354525"/>
              <a:ext cx="86245" cy="101171"/>
              <a:chOff x="841500" y="5147196"/>
              <a:chExt cx="86245" cy="101171"/>
            </a:xfrm>
          </p:grpSpPr>
          <p:sp>
            <p:nvSpPr>
              <p:cNvPr id="1503" name="Google Shape;1503;p4"/>
              <p:cNvSpPr/>
              <p:nvPr/>
            </p:nvSpPr>
            <p:spPr>
              <a:xfrm>
                <a:off x="877310" y="5147196"/>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a:off x="879115" y="5206779"/>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a:off x="841500" y="5188965"/>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4"/>
            <p:cNvSpPr/>
            <p:nvPr/>
          </p:nvSpPr>
          <p:spPr>
            <a:xfrm rot="10800000">
              <a:off x="199482" y="1176298"/>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75"/>
        <p:cNvGrpSpPr/>
        <p:nvPr/>
      </p:nvGrpSpPr>
      <p:grpSpPr>
        <a:xfrm>
          <a:off x="0" y="0"/>
          <a:ext cx="0" cy="0"/>
          <a:chOff x="0" y="0"/>
          <a:chExt cx="0" cy="0"/>
        </a:xfrm>
      </p:grpSpPr>
      <p:sp>
        <p:nvSpPr>
          <p:cNvPr id="1876" name="Google Shape;1876;p10"/>
          <p:cNvSpPr txBox="1">
            <a:spLocks noGrp="1"/>
          </p:cNvSpPr>
          <p:nvPr>
            <p:ph type="title"/>
          </p:nvPr>
        </p:nvSpPr>
        <p:spPr>
          <a:xfrm>
            <a:off x="717475" y="542950"/>
            <a:ext cx="2783400" cy="2231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3600">
                <a:solidFill>
                  <a:schemeClr val="dk1"/>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0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910"/>
        <p:cNvGrpSpPr/>
        <p:nvPr/>
      </p:nvGrpSpPr>
      <p:grpSpPr>
        <a:xfrm>
          <a:off x="0" y="0"/>
          <a:ext cx="0" cy="0"/>
          <a:chOff x="0" y="0"/>
          <a:chExt cx="0" cy="0"/>
        </a:xfrm>
      </p:grpSpPr>
      <p:sp>
        <p:nvSpPr>
          <p:cNvPr id="1911" name="Google Shape;1911;p13"/>
          <p:cNvSpPr txBox="1">
            <a:spLocks noGrp="1"/>
          </p:cNvSpPr>
          <p:nvPr>
            <p:ph type="title"/>
          </p:nvPr>
        </p:nvSpPr>
        <p:spPr>
          <a:xfrm>
            <a:off x="1855975" y="1686875"/>
            <a:ext cx="2478000" cy="461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912" name="Google Shape;1912;p13"/>
          <p:cNvSpPr txBox="1">
            <a:spLocks noGrp="1"/>
          </p:cNvSpPr>
          <p:nvPr>
            <p:ph type="title" idx="2" hasCustomPrompt="1"/>
          </p:nvPr>
        </p:nvSpPr>
        <p:spPr>
          <a:xfrm>
            <a:off x="923388" y="2014045"/>
            <a:ext cx="824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13" name="Google Shape;1913;p13"/>
          <p:cNvSpPr txBox="1">
            <a:spLocks noGrp="1"/>
          </p:cNvSpPr>
          <p:nvPr>
            <p:ph type="subTitle" idx="1"/>
          </p:nvPr>
        </p:nvSpPr>
        <p:spPr>
          <a:xfrm>
            <a:off x="1855975" y="2167377"/>
            <a:ext cx="2478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600"/>
              <a:buNone/>
              <a:defRPr>
                <a:solidFill>
                  <a:schemeClr val="dk1"/>
                </a:solidFill>
              </a:defRPr>
            </a:lvl2pPr>
            <a:lvl3pPr lvl="2" rtl="0">
              <a:lnSpc>
                <a:spcPct val="100000"/>
              </a:lnSpc>
              <a:spcBef>
                <a:spcPts val="0"/>
              </a:spcBef>
              <a:spcAft>
                <a:spcPts val="0"/>
              </a:spcAft>
              <a:buClr>
                <a:schemeClr val="dk1"/>
              </a:buClr>
              <a:buSzPts val="1600"/>
              <a:buNone/>
              <a:defRPr>
                <a:solidFill>
                  <a:schemeClr val="dk1"/>
                </a:solidFill>
              </a:defRPr>
            </a:lvl3pPr>
            <a:lvl4pPr lvl="3" rtl="0">
              <a:lnSpc>
                <a:spcPct val="100000"/>
              </a:lnSpc>
              <a:spcBef>
                <a:spcPts val="0"/>
              </a:spcBef>
              <a:spcAft>
                <a:spcPts val="0"/>
              </a:spcAft>
              <a:buClr>
                <a:schemeClr val="dk1"/>
              </a:buClr>
              <a:buSzPts val="1600"/>
              <a:buNone/>
              <a:defRPr>
                <a:solidFill>
                  <a:schemeClr val="dk1"/>
                </a:solidFill>
              </a:defRPr>
            </a:lvl4pPr>
            <a:lvl5pPr lvl="4" rtl="0">
              <a:lnSpc>
                <a:spcPct val="100000"/>
              </a:lnSpc>
              <a:spcBef>
                <a:spcPts val="0"/>
              </a:spcBef>
              <a:spcAft>
                <a:spcPts val="0"/>
              </a:spcAft>
              <a:buClr>
                <a:schemeClr val="dk1"/>
              </a:buClr>
              <a:buSzPts val="1600"/>
              <a:buNone/>
              <a:defRPr>
                <a:solidFill>
                  <a:schemeClr val="dk1"/>
                </a:solidFill>
              </a:defRPr>
            </a:lvl5pPr>
            <a:lvl6pPr lvl="5" rtl="0">
              <a:lnSpc>
                <a:spcPct val="100000"/>
              </a:lnSpc>
              <a:spcBef>
                <a:spcPts val="0"/>
              </a:spcBef>
              <a:spcAft>
                <a:spcPts val="0"/>
              </a:spcAft>
              <a:buClr>
                <a:schemeClr val="dk1"/>
              </a:buClr>
              <a:buSzPts val="1600"/>
              <a:buNone/>
              <a:defRPr>
                <a:solidFill>
                  <a:schemeClr val="dk1"/>
                </a:solidFill>
              </a:defRPr>
            </a:lvl6pPr>
            <a:lvl7pPr lvl="6" rtl="0">
              <a:lnSpc>
                <a:spcPct val="100000"/>
              </a:lnSpc>
              <a:spcBef>
                <a:spcPts val="0"/>
              </a:spcBef>
              <a:spcAft>
                <a:spcPts val="0"/>
              </a:spcAft>
              <a:buClr>
                <a:schemeClr val="dk1"/>
              </a:buClr>
              <a:buSzPts val="1600"/>
              <a:buNone/>
              <a:defRPr>
                <a:solidFill>
                  <a:schemeClr val="dk1"/>
                </a:solidFill>
              </a:defRPr>
            </a:lvl7pPr>
            <a:lvl8pPr lvl="7" rtl="0">
              <a:lnSpc>
                <a:spcPct val="100000"/>
              </a:lnSpc>
              <a:spcBef>
                <a:spcPts val="0"/>
              </a:spcBef>
              <a:spcAft>
                <a:spcPts val="0"/>
              </a:spcAft>
              <a:buClr>
                <a:schemeClr val="dk1"/>
              </a:buClr>
              <a:buSzPts val="1600"/>
              <a:buNone/>
              <a:defRPr>
                <a:solidFill>
                  <a:schemeClr val="dk1"/>
                </a:solidFill>
              </a:defRPr>
            </a:lvl8pPr>
            <a:lvl9pPr lvl="8" rtl="0">
              <a:lnSpc>
                <a:spcPct val="100000"/>
              </a:lnSpc>
              <a:spcBef>
                <a:spcPts val="0"/>
              </a:spcBef>
              <a:spcAft>
                <a:spcPts val="0"/>
              </a:spcAft>
              <a:buClr>
                <a:schemeClr val="dk1"/>
              </a:buClr>
              <a:buSzPts val="1600"/>
              <a:buNone/>
              <a:defRPr>
                <a:solidFill>
                  <a:schemeClr val="dk1"/>
                </a:solidFill>
              </a:defRPr>
            </a:lvl9pPr>
          </a:lstStyle>
          <a:p>
            <a:endParaRPr/>
          </a:p>
        </p:txBody>
      </p:sp>
      <p:sp>
        <p:nvSpPr>
          <p:cNvPr id="1914" name="Google Shape;1914;p13"/>
          <p:cNvSpPr txBox="1">
            <a:spLocks noGrp="1"/>
          </p:cNvSpPr>
          <p:nvPr>
            <p:ph type="title" idx="3"/>
          </p:nvPr>
        </p:nvSpPr>
        <p:spPr>
          <a:xfrm>
            <a:off x="5742600" y="1686875"/>
            <a:ext cx="2970000" cy="461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915" name="Google Shape;1915;p13"/>
          <p:cNvSpPr txBox="1">
            <a:spLocks noGrp="1"/>
          </p:cNvSpPr>
          <p:nvPr>
            <p:ph type="title" idx="4" hasCustomPrompt="1"/>
          </p:nvPr>
        </p:nvSpPr>
        <p:spPr>
          <a:xfrm>
            <a:off x="4810175" y="2014045"/>
            <a:ext cx="824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16" name="Google Shape;1916;p13"/>
          <p:cNvSpPr txBox="1">
            <a:spLocks noGrp="1"/>
          </p:cNvSpPr>
          <p:nvPr>
            <p:ph type="subTitle" idx="5"/>
          </p:nvPr>
        </p:nvSpPr>
        <p:spPr>
          <a:xfrm>
            <a:off x="5742600" y="2167377"/>
            <a:ext cx="2478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600"/>
              <a:buNone/>
              <a:defRPr>
                <a:solidFill>
                  <a:schemeClr val="dk1"/>
                </a:solidFill>
              </a:defRPr>
            </a:lvl2pPr>
            <a:lvl3pPr lvl="2" rtl="0">
              <a:lnSpc>
                <a:spcPct val="100000"/>
              </a:lnSpc>
              <a:spcBef>
                <a:spcPts val="0"/>
              </a:spcBef>
              <a:spcAft>
                <a:spcPts val="0"/>
              </a:spcAft>
              <a:buClr>
                <a:schemeClr val="dk1"/>
              </a:buClr>
              <a:buSzPts val="1600"/>
              <a:buNone/>
              <a:defRPr>
                <a:solidFill>
                  <a:schemeClr val="dk1"/>
                </a:solidFill>
              </a:defRPr>
            </a:lvl3pPr>
            <a:lvl4pPr lvl="3" rtl="0">
              <a:lnSpc>
                <a:spcPct val="100000"/>
              </a:lnSpc>
              <a:spcBef>
                <a:spcPts val="0"/>
              </a:spcBef>
              <a:spcAft>
                <a:spcPts val="0"/>
              </a:spcAft>
              <a:buClr>
                <a:schemeClr val="dk1"/>
              </a:buClr>
              <a:buSzPts val="1600"/>
              <a:buNone/>
              <a:defRPr>
                <a:solidFill>
                  <a:schemeClr val="dk1"/>
                </a:solidFill>
              </a:defRPr>
            </a:lvl4pPr>
            <a:lvl5pPr lvl="4" rtl="0">
              <a:lnSpc>
                <a:spcPct val="100000"/>
              </a:lnSpc>
              <a:spcBef>
                <a:spcPts val="0"/>
              </a:spcBef>
              <a:spcAft>
                <a:spcPts val="0"/>
              </a:spcAft>
              <a:buClr>
                <a:schemeClr val="dk1"/>
              </a:buClr>
              <a:buSzPts val="1600"/>
              <a:buNone/>
              <a:defRPr>
                <a:solidFill>
                  <a:schemeClr val="dk1"/>
                </a:solidFill>
              </a:defRPr>
            </a:lvl5pPr>
            <a:lvl6pPr lvl="5" rtl="0">
              <a:lnSpc>
                <a:spcPct val="100000"/>
              </a:lnSpc>
              <a:spcBef>
                <a:spcPts val="0"/>
              </a:spcBef>
              <a:spcAft>
                <a:spcPts val="0"/>
              </a:spcAft>
              <a:buClr>
                <a:schemeClr val="dk1"/>
              </a:buClr>
              <a:buSzPts val="1600"/>
              <a:buNone/>
              <a:defRPr>
                <a:solidFill>
                  <a:schemeClr val="dk1"/>
                </a:solidFill>
              </a:defRPr>
            </a:lvl6pPr>
            <a:lvl7pPr lvl="6" rtl="0">
              <a:lnSpc>
                <a:spcPct val="100000"/>
              </a:lnSpc>
              <a:spcBef>
                <a:spcPts val="0"/>
              </a:spcBef>
              <a:spcAft>
                <a:spcPts val="0"/>
              </a:spcAft>
              <a:buClr>
                <a:schemeClr val="dk1"/>
              </a:buClr>
              <a:buSzPts val="1600"/>
              <a:buNone/>
              <a:defRPr>
                <a:solidFill>
                  <a:schemeClr val="dk1"/>
                </a:solidFill>
              </a:defRPr>
            </a:lvl7pPr>
            <a:lvl8pPr lvl="7" rtl="0">
              <a:lnSpc>
                <a:spcPct val="100000"/>
              </a:lnSpc>
              <a:spcBef>
                <a:spcPts val="0"/>
              </a:spcBef>
              <a:spcAft>
                <a:spcPts val="0"/>
              </a:spcAft>
              <a:buClr>
                <a:schemeClr val="dk1"/>
              </a:buClr>
              <a:buSzPts val="1600"/>
              <a:buNone/>
              <a:defRPr>
                <a:solidFill>
                  <a:schemeClr val="dk1"/>
                </a:solidFill>
              </a:defRPr>
            </a:lvl8pPr>
            <a:lvl9pPr lvl="8" rtl="0">
              <a:lnSpc>
                <a:spcPct val="100000"/>
              </a:lnSpc>
              <a:spcBef>
                <a:spcPts val="0"/>
              </a:spcBef>
              <a:spcAft>
                <a:spcPts val="0"/>
              </a:spcAft>
              <a:buClr>
                <a:schemeClr val="dk1"/>
              </a:buClr>
              <a:buSzPts val="1600"/>
              <a:buNone/>
              <a:defRPr>
                <a:solidFill>
                  <a:schemeClr val="dk1"/>
                </a:solidFill>
              </a:defRPr>
            </a:lvl9pPr>
          </a:lstStyle>
          <a:p>
            <a:endParaRPr/>
          </a:p>
        </p:txBody>
      </p:sp>
      <p:sp>
        <p:nvSpPr>
          <p:cNvPr id="1917" name="Google Shape;1917;p13"/>
          <p:cNvSpPr txBox="1">
            <a:spLocks noGrp="1"/>
          </p:cNvSpPr>
          <p:nvPr>
            <p:ph type="title" idx="6"/>
          </p:nvPr>
        </p:nvSpPr>
        <p:spPr>
          <a:xfrm>
            <a:off x="1855975" y="3259425"/>
            <a:ext cx="2478000" cy="461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918" name="Google Shape;1918;p13"/>
          <p:cNvSpPr txBox="1">
            <a:spLocks noGrp="1"/>
          </p:cNvSpPr>
          <p:nvPr>
            <p:ph type="title" idx="7" hasCustomPrompt="1"/>
          </p:nvPr>
        </p:nvSpPr>
        <p:spPr>
          <a:xfrm>
            <a:off x="923388" y="3586695"/>
            <a:ext cx="824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19" name="Google Shape;1919;p13"/>
          <p:cNvSpPr txBox="1">
            <a:spLocks noGrp="1"/>
          </p:cNvSpPr>
          <p:nvPr>
            <p:ph type="subTitle" idx="8"/>
          </p:nvPr>
        </p:nvSpPr>
        <p:spPr>
          <a:xfrm>
            <a:off x="1855975" y="3740027"/>
            <a:ext cx="2478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600"/>
              <a:buNone/>
              <a:defRPr>
                <a:solidFill>
                  <a:schemeClr val="dk1"/>
                </a:solidFill>
              </a:defRPr>
            </a:lvl2pPr>
            <a:lvl3pPr lvl="2" rtl="0">
              <a:lnSpc>
                <a:spcPct val="100000"/>
              </a:lnSpc>
              <a:spcBef>
                <a:spcPts val="0"/>
              </a:spcBef>
              <a:spcAft>
                <a:spcPts val="0"/>
              </a:spcAft>
              <a:buClr>
                <a:schemeClr val="dk1"/>
              </a:buClr>
              <a:buSzPts val="1600"/>
              <a:buNone/>
              <a:defRPr>
                <a:solidFill>
                  <a:schemeClr val="dk1"/>
                </a:solidFill>
              </a:defRPr>
            </a:lvl3pPr>
            <a:lvl4pPr lvl="3" rtl="0">
              <a:lnSpc>
                <a:spcPct val="100000"/>
              </a:lnSpc>
              <a:spcBef>
                <a:spcPts val="0"/>
              </a:spcBef>
              <a:spcAft>
                <a:spcPts val="0"/>
              </a:spcAft>
              <a:buClr>
                <a:schemeClr val="dk1"/>
              </a:buClr>
              <a:buSzPts val="1600"/>
              <a:buNone/>
              <a:defRPr>
                <a:solidFill>
                  <a:schemeClr val="dk1"/>
                </a:solidFill>
              </a:defRPr>
            </a:lvl4pPr>
            <a:lvl5pPr lvl="4" rtl="0">
              <a:lnSpc>
                <a:spcPct val="100000"/>
              </a:lnSpc>
              <a:spcBef>
                <a:spcPts val="0"/>
              </a:spcBef>
              <a:spcAft>
                <a:spcPts val="0"/>
              </a:spcAft>
              <a:buClr>
                <a:schemeClr val="dk1"/>
              </a:buClr>
              <a:buSzPts val="1600"/>
              <a:buNone/>
              <a:defRPr>
                <a:solidFill>
                  <a:schemeClr val="dk1"/>
                </a:solidFill>
              </a:defRPr>
            </a:lvl5pPr>
            <a:lvl6pPr lvl="5" rtl="0">
              <a:lnSpc>
                <a:spcPct val="100000"/>
              </a:lnSpc>
              <a:spcBef>
                <a:spcPts val="0"/>
              </a:spcBef>
              <a:spcAft>
                <a:spcPts val="0"/>
              </a:spcAft>
              <a:buClr>
                <a:schemeClr val="dk1"/>
              </a:buClr>
              <a:buSzPts val="1600"/>
              <a:buNone/>
              <a:defRPr>
                <a:solidFill>
                  <a:schemeClr val="dk1"/>
                </a:solidFill>
              </a:defRPr>
            </a:lvl6pPr>
            <a:lvl7pPr lvl="6" rtl="0">
              <a:lnSpc>
                <a:spcPct val="100000"/>
              </a:lnSpc>
              <a:spcBef>
                <a:spcPts val="0"/>
              </a:spcBef>
              <a:spcAft>
                <a:spcPts val="0"/>
              </a:spcAft>
              <a:buClr>
                <a:schemeClr val="dk1"/>
              </a:buClr>
              <a:buSzPts val="1600"/>
              <a:buNone/>
              <a:defRPr>
                <a:solidFill>
                  <a:schemeClr val="dk1"/>
                </a:solidFill>
              </a:defRPr>
            </a:lvl7pPr>
            <a:lvl8pPr lvl="7" rtl="0">
              <a:lnSpc>
                <a:spcPct val="100000"/>
              </a:lnSpc>
              <a:spcBef>
                <a:spcPts val="0"/>
              </a:spcBef>
              <a:spcAft>
                <a:spcPts val="0"/>
              </a:spcAft>
              <a:buClr>
                <a:schemeClr val="dk1"/>
              </a:buClr>
              <a:buSzPts val="1600"/>
              <a:buNone/>
              <a:defRPr>
                <a:solidFill>
                  <a:schemeClr val="dk1"/>
                </a:solidFill>
              </a:defRPr>
            </a:lvl8pPr>
            <a:lvl9pPr lvl="8" rtl="0">
              <a:lnSpc>
                <a:spcPct val="100000"/>
              </a:lnSpc>
              <a:spcBef>
                <a:spcPts val="0"/>
              </a:spcBef>
              <a:spcAft>
                <a:spcPts val="0"/>
              </a:spcAft>
              <a:buClr>
                <a:schemeClr val="dk1"/>
              </a:buClr>
              <a:buSzPts val="1600"/>
              <a:buNone/>
              <a:defRPr>
                <a:solidFill>
                  <a:schemeClr val="dk1"/>
                </a:solidFill>
              </a:defRPr>
            </a:lvl9pPr>
          </a:lstStyle>
          <a:p>
            <a:endParaRPr/>
          </a:p>
        </p:txBody>
      </p:sp>
      <p:sp>
        <p:nvSpPr>
          <p:cNvPr id="1920" name="Google Shape;1920;p13"/>
          <p:cNvSpPr txBox="1">
            <a:spLocks noGrp="1"/>
          </p:cNvSpPr>
          <p:nvPr>
            <p:ph type="title" idx="9"/>
          </p:nvPr>
        </p:nvSpPr>
        <p:spPr>
          <a:xfrm>
            <a:off x="5742600" y="3259425"/>
            <a:ext cx="2478000" cy="461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921" name="Google Shape;1921;p13"/>
          <p:cNvSpPr txBox="1">
            <a:spLocks noGrp="1"/>
          </p:cNvSpPr>
          <p:nvPr>
            <p:ph type="title" idx="13" hasCustomPrompt="1"/>
          </p:nvPr>
        </p:nvSpPr>
        <p:spPr>
          <a:xfrm>
            <a:off x="4810026" y="3586695"/>
            <a:ext cx="824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22" name="Google Shape;1922;p13"/>
          <p:cNvSpPr txBox="1">
            <a:spLocks noGrp="1"/>
          </p:cNvSpPr>
          <p:nvPr>
            <p:ph type="subTitle" idx="14"/>
          </p:nvPr>
        </p:nvSpPr>
        <p:spPr>
          <a:xfrm>
            <a:off x="5742600" y="3740027"/>
            <a:ext cx="2478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600"/>
              <a:buNone/>
              <a:defRPr>
                <a:solidFill>
                  <a:schemeClr val="dk1"/>
                </a:solidFill>
              </a:defRPr>
            </a:lvl2pPr>
            <a:lvl3pPr lvl="2" rtl="0">
              <a:lnSpc>
                <a:spcPct val="100000"/>
              </a:lnSpc>
              <a:spcBef>
                <a:spcPts val="0"/>
              </a:spcBef>
              <a:spcAft>
                <a:spcPts val="0"/>
              </a:spcAft>
              <a:buClr>
                <a:schemeClr val="dk1"/>
              </a:buClr>
              <a:buSzPts val="1600"/>
              <a:buNone/>
              <a:defRPr>
                <a:solidFill>
                  <a:schemeClr val="dk1"/>
                </a:solidFill>
              </a:defRPr>
            </a:lvl3pPr>
            <a:lvl4pPr lvl="3" rtl="0">
              <a:lnSpc>
                <a:spcPct val="100000"/>
              </a:lnSpc>
              <a:spcBef>
                <a:spcPts val="0"/>
              </a:spcBef>
              <a:spcAft>
                <a:spcPts val="0"/>
              </a:spcAft>
              <a:buClr>
                <a:schemeClr val="dk1"/>
              </a:buClr>
              <a:buSzPts val="1600"/>
              <a:buNone/>
              <a:defRPr>
                <a:solidFill>
                  <a:schemeClr val="dk1"/>
                </a:solidFill>
              </a:defRPr>
            </a:lvl4pPr>
            <a:lvl5pPr lvl="4" rtl="0">
              <a:lnSpc>
                <a:spcPct val="100000"/>
              </a:lnSpc>
              <a:spcBef>
                <a:spcPts val="0"/>
              </a:spcBef>
              <a:spcAft>
                <a:spcPts val="0"/>
              </a:spcAft>
              <a:buClr>
                <a:schemeClr val="dk1"/>
              </a:buClr>
              <a:buSzPts val="1600"/>
              <a:buNone/>
              <a:defRPr>
                <a:solidFill>
                  <a:schemeClr val="dk1"/>
                </a:solidFill>
              </a:defRPr>
            </a:lvl5pPr>
            <a:lvl6pPr lvl="5" rtl="0">
              <a:lnSpc>
                <a:spcPct val="100000"/>
              </a:lnSpc>
              <a:spcBef>
                <a:spcPts val="0"/>
              </a:spcBef>
              <a:spcAft>
                <a:spcPts val="0"/>
              </a:spcAft>
              <a:buClr>
                <a:schemeClr val="dk1"/>
              </a:buClr>
              <a:buSzPts val="1600"/>
              <a:buNone/>
              <a:defRPr>
                <a:solidFill>
                  <a:schemeClr val="dk1"/>
                </a:solidFill>
              </a:defRPr>
            </a:lvl6pPr>
            <a:lvl7pPr lvl="6" rtl="0">
              <a:lnSpc>
                <a:spcPct val="100000"/>
              </a:lnSpc>
              <a:spcBef>
                <a:spcPts val="0"/>
              </a:spcBef>
              <a:spcAft>
                <a:spcPts val="0"/>
              </a:spcAft>
              <a:buClr>
                <a:schemeClr val="dk1"/>
              </a:buClr>
              <a:buSzPts val="1600"/>
              <a:buNone/>
              <a:defRPr>
                <a:solidFill>
                  <a:schemeClr val="dk1"/>
                </a:solidFill>
              </a:defRPr>
            </a:lvl7pPr>
            <a:lvl8pPr lvl="7" rtl="0">
              <a:lnSpc>
                <a:spcPct val="100000"/>
              </a:lnSpc>
              <a:spcBef>
                <a:spcPts val="0"/>
              </a:spcBef>
              <a:spcAft>
                <a:spcPts val="0"/>
              </a:spcAft>
              <a:buClr>
                <a:schemeClr val="dk1"/>
              </a:buClr>
              <a:buSzPts val="1600"/>
              <a:buNone/>
              <a:defRPr>
                <a:solidFill>
                  <a:schemeClr val="dk1"/>
                </a:solidFill>
              </a:defRPr>
            </a:lvl8pPr>
            <a:lvl9pPr lvl="8" rtl="0">
              <a:lnSpc>
                <a:spcPct val="100000"/>
              </a:lnSpc>
              <a:spcBef>
                <a:spcPts val="0"/>
              </a:spcBef>
              <a:spcAft>
                <a:spcPts val="0"/>
              </a:spcAft>
              <a:buClr>
                <a:schemeClr val="dk1"/>
              </a:buClr>
              <a:buSzPts val="1600"/>
              <a:buNone/>
              <a:defRPr>
                <a:solidFill>
                  <a:schemeClr val="dk1"/>
                </a:solidFill>
              </a:defRPr>
            </a:lvl9pPr>
          </a:lstStyle>
          <a:p>
            <a:endParaRPr/>
          </a:p>
        </p:txBody>
      </p:sp>
      <p:sp>
        <p:nvSpPr>
          <p:cNvPr id="1923" name="Google Shape;1923;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924" name="Google Shape;1924;p13"/>
          <p:cNvGrpSpPr/>
          <p:nvPr/>
        </p:nvGrpSpPr>
        <p:grpSpPr>
          <a:xfrm rot="10800000">
            <a:off x="175650" y="243930"/>
            <a:ext cx="8760069" cy="4644863"/>
            <a:chOff x="175650" y="270537"/>
            <a:chExt cx="8760069" cy="4644863"/>
          </a:xfrm>
        </p:grpSpPr>
        <p:sp>
          <p:nvSpPr>
            <p:cNvPr id="1925" name="Google Shape;1925;p13"/>
            <p:cNvSpPr/>
            <p:nvPr/>
          </p:nvSpPr>
          <p:spPr>
            <a:xfrm rot="10800000">
              <a:off x="8733914" y="4448671"/>
              <a:ext cx="66986" cy="58741"/>
            </a:xfrm>
            <a:custGeom>
              <a:avLst/>
              <a:gdLst/>
              <a:ahLst/>
              <a:cxnLst/>
              <a:rect l="l" t="t" r="r" b="b"/>
              <a:pathLst>
                <a:path w="1113" h="976" extrusionOk="0">
                  <a:moveTo>
                    <a:pt x="625" y="1"/>
                  </a:moveTo>
                  <a:cubicBezTo>
                    <a:pt x="580" y="16"/>
                    <a:pt x="533" y="16"/>
                    <a:pt x="488" y="16"/>
                  </a:cubicBezTo>
                  <a:cubicBezTo>
                    <a:pt x="411" y="16"/>
                    <a:pt x="350" y="31"/>
                    <a:pt x="305" y="61"/>
                  </a:cubicBezTo>
                  <a:cubicBezTo>
                    <a:pt x="244" y="77"/>
                    <a:pt x="183" y="108"/>
                    <a:pt x="153" y="153"/>
                  </a:cubicBezTo>
                  <a:cubicBezTo>
                    <a:pt x="107" y="199"/>
                    <a:pt x="76" y="244"/>
                    <a:pt x="46" y="305"/>
                  </a:cubicBezTo>
                  <a:cubicBezTo>
                    <a:pt x="15" y="366"/>
                    <a:pt x="1" y="427"/>
                    <a:pt x="15" y="488"/>
                  </a:cubicBezTo>
                  <a:cubicBezTo>
                    <a:pt x="15" y="610"/>
                    <a:pt x="62" y="732"/>
                    <a:pt x="153" y="823"/>
                  </a:cubicBezTo>
                  <a:cubicBezTo>
                    <a:pt x="183" y="839"/>
                    <a:pt x="214" y="869"/>
                    <a:pt x="244" y="900"/>
                  </a:cubicBezTo>
                  <a:cubicBezTo>
                    <a:pt x="320" y="930"/>
                    <a:pt x="397" y="961"/>
                    <a:pt x="488" y="961"/>
                  </a:cubicBezTo>
                  <a:cubicBezTo>
                    <a:pt x="533" y="961"/>
                    <a:pt x="580" y="975"/>
                    <a:pt x="625" y="975"/>
                  </a:cubicBezTo>
                  <a:cubicBezTo>
                    <a:pt x="686" y="975"/>
                    <a:pt x="746" y="961"/>
                    <a:pt x="807" y="930"/>
                  </a:cubicBezTo>
                  <a:cubicBezTo>
                    <a:pt x="868" y="915"/>
                    <a:pt x="915" y="884"/>
                    <a:pt x="960" y="823"/>
                  </a:cubicBezTo>
                  <a:cubicBezTo>
                    <a:pt x="1006" y="793"/>
                    <a:pt x="1051" y="732"/>
                    <a:pt x="1067" y="671"/>
                  </a:cubicBezTo>
                  <a:cubicBezTo>
                    <a:pt x="1097" y="610"/>
                    <a:pt x="1112" y="549"/>
                    <a:pt x="1112" y="488"/>
                  </a:cubicBezTo>
                  <a:cubicBezTo>
                    <a:pt x="1097" y="366"/>
                    <a:pt x="1067" y="230"/>
                    <a:pt x="960" y="153"/>
                  </a:cubicBezTo>
                  <a:cubicBezTo>
                    <a:pt x="929" y="122"/>
                    <a:pt x="899" y="92"/>
                    <a:pt x="868" y="77"/>
                  </a:cubicBezTo>
                  <a:cubicBezTo>
                    <a:pt x="793" y="31"/>
                    <a:pt x="716" y="1"/>
                    <a:pt x="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3"/>
            <p:cNvSpPr/>
            <p:nvPr/>
          </p:nvSpPr>
          <p:spPr>
            <a:xfrm rot="10800000">
              <a:off x="8769664" y="1929266"/>
              <a:ext cx="55069" cy="59583"/>
            </a:xfrm>
            <a:custGeom>
              <a:avLst/>
              <a:gdLst/>
              <a:ahLst/>
              <a:cxnLst/>
              <a:rect l="l" t="t" r="r" b="b"/>
              <a:pathLst>
                <a:path w="915" h="990" extrusionOk="0">
                  <a:moveTo>
                    <a:pt x="458" y="0"/>
                  </a:moveTo>
                  <a:cubicBezTo>
                    <a:pt x="336" y="0"/>
                    <a:pt x="214" y="45"/>
                    <a:pt x="137" y="136"/>
                  </a:cubicBezTo>
                  <a:cubicBezTo>
                    <a:pt x="76" y="183"/>
                    <a:pt x="31" y="258"/>
                    <a:pt x="15" y="335"/>
                  </a:cubicBezTo>
                  <a:cubicBezTo>
                    <a:pt x="1" y="411"/>
                    <a:pt x="1" y="487"/>
                    <a:pt x="15" y="563"/>
                  </a:cubicBezTo>
                  <a:lnTo>
                    <a:pt x="62" y="701"/>
                  </a:lnTo>
                  <a:lnTo>
                    <a:pt x="107" y="792"/>
                  </a:lnTo>
                  <a:cubicBezTo>
                    <a:pt x="137" y="837"/>
                    <a:pt x="168" y="884"/>
                    <a:pt x="214" y="898"/>
                  </a:cubicBezTo>
                  <a:cubicBezTo>
                    <a:pt x="228" y="929"/>
                    <a:pt x="259" y="944"/>
                    <a:pt x="305" y="959"/>
                  </a:cubicBezTo>
                  <a:cubicBezTo>
                    <a:pt x="350" y="975"/>
                    <a:pt x="397" y="990"/>
                    <a:pt x="458" y="990"/>
                  </a:cubicBezTo>
                  <a:cubicBezTo>
                    <a:pt x="519" y="990"/>
                    <a:pt x="594" y="975"/>
                    <a:pt x="655" y="944"/>
                  </a:cubicBezTo>
                  <a:cubicBezTo>
                    <a:pt x="701" y="914"/>
                    <a:pt x="732" y="884"/>
                    <a:pt x="762" y="837"/>
                  </a:cubicBezTo>
                  <a:cubicBezTo>
                    <a:pt x="807" y="792"/>
                    <a:pt x="823" y="746"/>
                    <a:pt x="838" y="701"/>
                  </a:cubicBezTo>
                  <a:lnTo>
                    <a:pt x="884" y="563"/>
                  </a:lnTo>
                  <a:cubicBezTo>
                    <a:pt x="915" y="487"/>
                    <a:pt x="915" y="411"/>
                    <a:pt x="884" y="335"/>
                  </a:cubicBezTo>
                  <a:cubicBezTo>
                    <a:pt x="868" y="258"/>
                    <a:pt x="823" y="183"/>
                    <a:pt x="777" y="136"/>
                  </a:cubicBezTo>
                  <a:cubicBezTo>
                    <a:pt x="685" y="45"/>
                    <a:pt x="579"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3"/>
            <p:cNvSpPr/>
            <p:nvPr/>
          </p:nvSpPr>
          <p:spPr>
            <a:xfrm rot="10800000">
              <a:off x="8647729" y="3750043"/>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8" name="Google Shape;1928;p13"/>
            <p:cNvGrpSpPr/>
            <p:nvPr/>
          </p:nvGrpSpPr>
          <p:grpSpPr>
            <a:xfrm rot="10800000">
              <a:off x="8849475" y="1028825"/>
              <a:ext cx="86245" cy="101171"/>
              <a:chOff x="1083875" y="719321"/>
              <a:chExt cx="86245" cy="101171"/>
            </a:xfrm>
          </p:grpSpPr>
          <p:sp>
            <p:nvSpPr>
              <p:cNvPr id="1929" name="Google Shape;1929;p13"/>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3"/>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3"/>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13"/>
            <p:cNvSpPr/>
            <p:nvPr/>
          </p:nvSpPr>
          <p:spPr>
            <a:xfrm rot="10800000">
              <a:off x="4690225" y="4809288"/>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3"/>
            <p:cNvSpPr/>
            <p:nvPr/>
          </p:nvSpPr>
          <p:spPr>
            <a:xfrm rot="10800000">
              <a:off x="175650" y="3723588"/>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3"/>
            <p:cNvSpPr/>
            <p:nvPr/>
          </p:nvSpPr>
          <p:spPr>
            <a:xfrm rot="10800000">
              <a:off x="4690219" y="351435"/>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3"/>
            <p:cNvSpPr/>
            <p:nvPr/>
          </p:nvSpPr>
          <p:spPr>
            <a:xfrm rot="10800000">
              <a:off x="7901469" y="4729811"/>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3"/>
            <p:cNvSpPr/>
            <p:nvPr/>
          </p:nvSpPr>
          <p:spPr>
            <a:xfrm rot="10800000">
              <a:off x="6658393" y="4739244"/>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7" name="Google Shape;1937;p13"/>
            <p:cNvGrpSpPr/>
            <p:nvPr/>
          </p:nvGrpSpPr>
          <p:grpSpPr>
            <a:xfrm rot="10800000">
              <a:off x="5534787" y="270537"/>
              <a:ext cx="86245" cy="101171"/>
              <a:chOff x="1083875" y="719321"/>
              <a:chExt cx="86245" cy="101171"/>
            </a:xfrm>
          </p:grpSpPr>
          <p:sp>
            <p:nvSpPr>
              <p:cNvPr id="1938" name="Google Shape;1938;p13"/>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3"/>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3"/>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1" name="Google Shape;1941;p13"/>
            <p:cNvSpPr/>
            <p:nvPr/>
          </p:nvSpPr>
          <p:spPr>
            <a:xfrm rot="10800000">
              <a:off x="7559093" y="290831"/>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3"/>
            <p:cNvSpPr/>
            <p:nvPr/>
          </p:nvSpPr>
          <p:spPr>
            <a:xfrm rot="10800000">
              <a:off x="2922918" y="432181"/>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3"/>
            <p:cNvSpPr/>
            <p:nvPr/>
          </p:nvSpPr>
          <p:spPr>
            <a:xfrm rot="10800000">
              <a:off x="495319" y="1896261"/>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4" name="Google Shape;1944;p13"/>
            <p:cNvGrpSpPr/>
            <p:nvPr/>
          </p:nvGrpSpPr>
          <p:grpSpPr>
            <a:xfrm rot="10800000">
              <a:off x="3598050" y="4600550"/>
              <a:ext cx="86245" cy="101171"/>
              <a:chOff x="1083875" y="719321"/>
              <a:chExt cx="86245" cy="101171"/>
            </a:xfrm>
          </p:grpSpPr>
          <p:sp>
            <p:nvSpPr>
              <p:cNvPr id="1945" name="Google Shape;1945;p13"/>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3"/>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3"/>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13"/>
            <p:cNvGrpSpPr/>
            <p:nvPr/>
          </p:nvGrpSpPr>
          <p:grpSpPr>
            <a:xfrm rot="10800000">
              <a:off x="443975" y="508187"/>
              <a:ext cx="86245" cy="101171"/>
              <a:chOff x="1133550" y="4993534"/>
              <a:chExt cx="86245" cy="101171"/>
            </a:xfrm>
          </p:grpSpPr>
          <p:sp>
            <p:nvSpPr>
              <p:cNvPr id="1949" name="Google Shape;1949;p13"/>
              <p:cNvSpPr/>
              <p:nvPr/>
            </p:nvSpPr>
            <p:spPr>
              <a:xfrm>
                <a:off x="1169360" y="4993534"/>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3"/>
              <p:cNvSpPr/>
              <p:nvPr/>
            </p:nvSpPr>
            <p:spPr>
              <a:xfrm>
                <a:off x="1171165" y="5053117"/>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3"/>
              <p:cNvSpPr/>
              <p:nvPr/>
            </p:nvSpPr>
            <p:spPr>
              <a:xfrm>
                <a:off x="1133550" y="5035302"/>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2" name="Google Shape;1952;p13"/>
            <p:cNvSpPr/>
            <p:nvPr/>
          </p:nvSpPr>
          <p:spPr>
            <a:xfrm rot="10800000">
              <a:off x="2827294" y="4888798"/>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3376"/>
        <p:cNvGrpSpPr/>
        <p:nvPr/>
      </p:nvGrpSpPr>
      <p:grpSpPr>
        <a:xfrm>
          <a:off x="0" y="0"/>
          <a:ext cx="0" cy="0"/>
          <a:chOff x="0" y="0"/>
          <a:chExt cx="0" cy="0"/>
        </a:xfrm>
      </p:grpSpPr>
      <p:sp>
        <p:nvSpPr>
          <p:cNvPr id="3377" name="Google Shape;3377;p16"/>
          <p:cNvSpPr txBox="1">
            <a:spLocks noGrp="1"/>
          </p:cNvSpPr>
          <p:nvPr>
            <p:ph type="title"/>
          </p:nvPr>
        </p:nvSpPr>
        <p:spPr>
          <a:xfrm>
            <a:off x="5164500" y="1389263"/>
            <a:ext cx="3093300" cy="9738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78" name="Google Shape;3378;p16"/>
          <p:cNvSpPr txBox="1">
            <a:spLocks noGrp="1"/>
          </p:cNvSpPr>
          <p:nvPr>
            <p:ph type="body" idx="1"/>
          </p:nvPr>
        </p:nvSpPr>
        <p:spPr>
          <a:xfrm>
            <a:off x="5164500" y="2497838"/>
            <a:ext cx="3093300" cy="125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a:lvl1pPr>
            <a:lvl2pPr marL="914400" lvl="1" indent="-330200" rtl="0">
              <a:lnSpc>
                <a:spcPct val="115000"/>
              </a:lnSpc>
              <a:spcBef>
                <a:spcPts val="0"/>
              </a:spcBef>
              <a:spcAft>
                <a:spcPts val="0"/>
              </a:spcAft>
              <a:buClr>
                <a:srgbClr val="434343"/>
              </a:buClr>
              <a:buSzPts val="1600"/>
              <a:buChar char="○"/>
              <a:defRPr>
                <a:solidFill>
                  <a:srgbClr val="434343"/>
                </a:solidFill>
              </a:defRPr>
            </a:lvl2pPr>
            <a:lvl3pPr marL="1371600" lvl="2" indent="-330200" rtl="0">
              <a:lnSpc>
                <a:spcPct val="115000"/>
              </a:lnSpc>
              <a:spcBef>
                <a:spcPts val="0"/>
              </a:spcBef>
              <a:spcAft>
                <a:spcPts val="0"/>
              </a:spcAft>
              <a:buClr>
                <a:srgbClr val="434343"/>
              </a:buClr>
              <a:buSzPts val="1600"/>
              <a:buChar char="■"/>
              <a:defRPr>
                <a:solidFill>
                  <a:srgbClr val="434343"/>
                </a:solidFill>
              </a:defRPr>
            </a:lvl3pPr>
            <a:lvl4pPr marL="1828800" lvl="3" indent="-330200" rtl="0">
              <a:lnSpc>
                <a:spcPct val="115000"/>
              </a:lnSpc>
              <a:spcBef>
                <a:spcPts val="0"/>
              </a:spcBef>
              <a:spcAft>
                <a:spcPts val="0"/>
              </a:spcAft>
              <a:buClr>
                <a:srgbClr val="434343"/>
              </a:buClr>
              <a:buSzPts val="1600"/>
              <a:buChar char="●"/>
              <a:defRPr>
                <a:solidFill>
                  <a:srgbClr val="434343"/>
                </a:solidFill>
              </a:defRPr>
            </a:lvl4pPr>
            <a:lvl5pPr marL="2286000" lvl="4" indent="-330200" rtl="0">
              <a:lnSpc>
                <a:spcPct val="115000"/>
              </a:lnSpc>
              <a:spcBef>
                <a:spcPts val="0"/>
              </a:spcBef>
              <a:spcAft>
                <a:spcPts val="0"/>
              </a:spcAft>
              <a:buClr>
                <a:srgbClr val="434343"/>
              </a:buClr>
              <a:buSzPts val="1600"/>
              <a:buChar char="○"/>
              <a:defRPr>
                <a:solidFill>
                  <a:srgbClr val="434343"/>
                </a:solidFill>
              </a:defRPr>
            </a:lvl5pPr>
            <a:lvl6pPr marL="2743200" lvl="5" indent="-330200" rtl="0">
              <a:lnSpc>
                <a:spcPct val="115000"/>
              </a:lnSpc>
              <a:spcBef>
                <a:spcPts val="0"/>
              </a:spcBef>
              <a:spcAft>
                <a:spcPts val="0"/>
              </a:spcAft>
              <a:buClr>
                <a:srgbClr val="434343"/>
              </a:buClr>
              <a:buSzPts val="1600"/>
              <a:buChar char="■"/>
              <a:defRPr>
                <a:solidFill>
                  <a:srgbClr val="434343"/>
                </a:solidFill>
              </a:defRPr>
            </a:lvl6pPr>
            <a:lvl7pPr marL="3200400" lvl="6" indent="-330200" rtl="0">
              <a:lnSpc>
                <a:spcPct val="115000"/>
              </a:lnSpc>
              <a:spcBef>
                <a:spcPts val="0"/>
              </a:spcBef>
              <a:spcAft>
                <a:spcPts val="0"/>
              </a:spcAft>
              <a:buClr>
                <a:srgbClr val="434343"/>
              </a:buClr>
              <a:buSzPts val="1600"/>
              <a:buChar char="●"/>
              <a:defRPr>
                <a:solidFill>
                  <a:srgbClr val="434343"/>
                </a:solidFill>
              </a:defRPr>
            </a:lvl7pPr>
            <a:lvl8pPr marL="3657600" lvl="7" indent="-330200" rtl="0">
              <a:lnSpc>
                <a:spcPct val="115000"/>
              </a:lnSpc>
              <a:spcBef>
                <a:spcPts val="0"/>
              </a:spcBef>
              <a:spcAft>
                <a:spcPts val="0"/>
              </a:spcAft>
              <a:buClr>
                <a:srgbClr val="434343"/>
              </a:buClr>
              <a:buSzPts val="1600"/>
              <a:buChar char="○"/>
              <a:defRPr>
                <a:solidFill>
                  <a:srgbClr val="434343"/>
                </a:solidFill>
              </a:defRPr>
            </a:lvl8pPr>
            <a:lvl9pPr marL="4114800" lvl="8" indent="-330200" rtl="0">
              <a:lnSpc>
                <a:spcPct val="115000"/>
              </a:lnSpc>
              <a:spcBef>
                <a:spcPts val="0"/>
              </a:spcBef>
              <a:spcAft>
                <a:spcPts val="0"/>
              </a:spcAft>
              <a:buClr>
                <a:srgbClr val="434343"/>
              </a:buClr>
              <a:buSzPts val="1600"/>
              <a:buChar char="■"/>
              <a:defRPr>
                <a:solidFill>
                  <a:srgbClr val="434343"/>
                </a:solidFill>
              </a:defRPr>
            </a:lvl9pPr>
          </a:lstStyle>
          <a:p>
            <a:endParaRPr/>
          </a:p>
        </p:txBody>
      </p:sp>
      <p:grpSp>
        <p:nvGrpSpPr>
          <p:cNvPr id="3379" name="Google Shape;3379;p16"/>
          <p:cNvGrpSpPr/>
          <p:nvPr/>
        </p:nvGrpSpPr>
        <p:grpSpPr>
          <a:xfrm>
            <a:off x="9" y="3534140"/>
            <a:ext cx="1301030" cy="1609372"/>
            <a:chOff x="7913577" y="3730101"/>
            <a:chExt cx="851738" cy="1053599"/>
          </a:xfrm>
        </p:grpSpPr>
        <p:sp>
          <p:nvSpPr>
            <p:cNvPr id="3380" name="Google Shape;3380;p16"/>
            <p:cNvSpPr/>
            <p:nvPr/>
          </p:nvSpPr>
          <p:spPr>
            <a:xfrm>
              <a:off x="7913577" y="3730101"/>
              <a:ext cx="212754" cy="264272"/>
            </a:xfrm>
            <a:custGeom>
              <a:avLst/>
              <a:gdLst/>
              <a:ahLst/>
              <a:cxnLst/>
              <a:rect l="l" t="t" r="r" b="b"/>
              <a:pathLst>
                <a:path w="3535" h="4391" extrusionOk="0">
                  <a:moveTo>
                    <a:pt x="671" y="60"/>
                  </a:moveTo>
                  <a:cubicBezTo>
                    <a:pt x="671" y="60"/>
                    <a:pt x="671" y="61"/>
                    <a:pt x="671" y="64"/>
                  </a:cubicBezTo>
                  <a:cubicBezTo>
                    <a:pt x="671" y="70"/>
                    <a:pt x="669" y="75"/>
                    <a:pt x="666" y="80"/>
                  </a:cubicBezTo>
                  <a:lnTo>
                    <a:pt x="666" y="80"/>
                  </a:lnTo>
                  <a:cubicBezTo>
                    <a:pt x="670" y="68"/>
                    <a:pt x="671" y="60"/>
                    <a:pt x="671" y="60"/>
                  </a:cubicBezTo>
                  <a:close/>
                  <a:moveTo>
                    <a:pt x="1874" y="1541"/>
                  </a:moveTo>
                  <a:lnTo>
                    <a:pt x="1904" y="1557"/>
                  </a:lnTo>
                  <a:cubicBezTo>
                    <a:pt x="1890" y="1557"/>
                    <a:pt x="1890" y="1557"/>
                    <a:pt x="1874" y="1541"/>
                  </a:cubicBezTo>
                  <a:close/>
                  <a:moveTo>
                    <a:pt x="2235" y="857"/>
                  </a:moveTo>
                  <a:cubicBezTo>
                    <a:pt x="2219" y="938"/>
                    <a:pt x="2294" y="983"/>
                    <a:pt x="2194" y="1054"/>
                  </a:cubicBezTo>
                  <a:cubicBezTo>
                    <a:pt x="2208" y="1069"/>
                    <a:pt x="2224" y="1084"/>
                    <a:pt x="2253" y="1084"/>
                  </a:cubicBezTo>
                  <a:lnTo>
                    <a:pt x="2253" y="1084"/>
                  </a:lnTo>
                  <a:cubicBezTo>
                    <a:pt x="2236" y="1098"/>
                    <a:pt x="2219" y="1107"/>
                    <a:pt x="2194" y="1115"/>
                  </a:cubicBezTo>
                  <a:cubicBezTo>
                    <a:pt x="2178" y="1145"/>
                    <a:pt x="2148" y="1176"/>
                    <a:pt x="2178" y="1192"/>
                  </a:cubicBezTo>
                  <a:lnTo>
                    <a:pt x="2225" y="1145"/>
                  </a:lnTo>
                  <a:lnTo>
                    <a:pt x="2225" y="1145"/>
                  </a:lnTo>
                  <a:cubicBezTo>
                    <a:pt x="2178" y="1267"/>
                    <a:pt x="2072" y="1253"/>
                    <a:pt x="2057" y="1389"/>
                  </a:cubicBezTo>
                  <a:cubicBezTo>
                    <a:pt x="2053" y="1381"/>
                    <a:pt x="2047" y="1378"/>
                    <a:pt x="2042" y="1378"/>
                  </a:cubicBezTo>
                  <a:cubicBezTo>
                    <a:pt x="2033" y="1378"/>
                    <a:pt x="2023" y="1385"/>
                    <a:pt x="2017" y="1385"/>
                  </a:cubicBezTo>
                  <a:cubicBezTo>
                    <a:pt x="2014" y="1385"/>
                    <a:pt x="2011" y="1383"/>
                    <a:pt x="2011" y="1374"/>
                  </a:cubicBezTo>
                  <a:lnTo>
                    <a:pt x="1996" y="1450"/>
                  </a:lnTo>
                  <a:cubicBezTo>
                    <a:pt x="1951" y="1420"/>
                    <a:pt x="1981" y="1389"/>
                    <a:pt x="1935" y="1344"/>
                  </a:cubicBezTo>
                  <a:cubicBezTo>
                    <a:pt x="1920" y="1420"/>
                    <a:pt x="1859" y="1374"/>
                    <a:pt x="1843" y="1435"/>
                  </a:cubicBezTo>
                  <a:cubicBezTo>
                    <a:pt x="1851" y="1432"/>
                    <a:pt x="1857" y="1430"/>
                    <a:pt x="1861" y="1430"/>
                  </a:cubicBezTo>
                  <a:cubicBezTo>
                    <a:pt x="1894" y="1430"/>
                    <a:pt x="1861" y="1515"/>
                    <a:pt x="1874" y="1541"/>
                  </a:cubicBezTo>
                  <a:lnTo>
                    <a:pt x="1843" y="1511"/>
                  </a:lnTo>
                  <a:cubicBezTo>
                    <a:pt x="1813" y="1588"/>
                    <a:pt x="1813" y="1679"/>
                    <a:pt x="1768" y="1771"/>
                  </a:cubicBezTo>
                  <a:cubicBezTo>
                    <a:pt x="1757" y="1771"/>
                    <a:pt x="1707" y="1784"/>
                    <a:pt x="1669" y="1784"/>
                  </a:cubicBezTo>
                  <a:cubicBezTo>
                    <a:pt x="1651" y="1784"/>
                    <a:pt x="1635" y="1781"/>
                    <a:pt x="1630" y="1771"/>
                  </a:cubicBezTo>
                  <a:cubicBezTo>
                    <a:pt x="1676" y="1572"/>
                    <a:pt x="1874" y="1405"/>
                    <a:pt x="2011" y="1206"/>
                  </a:cubicBezTo>
                  <a:lnTo>
                    <a:pt x="2026" y="1237"/>
                  </a:lnTo>
                  <a:cubicBezTo>
                    <a:pt x="2133" y="1176"/>
                    <a:pt x="2026" y="1115"/>
                    <a:pt x="2103" y="1039"/>
                  </a:cubicBezTo>
                  <a:lnTo>
                    <a:pt x="2103" y="1039"/>
                  </a:lnTo>
                  <a:lnTo>
                    <a:pt x="2118" y="1084"/>
                  </a:lnTo>
                  <a:cubicBezTo>
                    <a:pt x="2118" y="1014"/>
                    <a:pt x="2211" y="930"/>
                    <a:pt x="2235" y="857"/>
                  </a:cubicBezTo>
                  <a:close/>
                  <a:moveTo>
                    <a:pt x="1615" y="1833"/>
                  </a:moveTo>
                  <a:cubicBezTo>
                    <a:pt x="1615" y="1833"/>
                    <a:pt x="1615" y="1837"/>
                    <a:pt x="1615" y="1846"/>
                  </a:cubicBezTo>
                  <a:cubicBezTo>
                    <a:pt x="1615" y="1855"/>
                    <a:pt x="1610" y="1859"/>
                    <a:pt x="1605" y="1864"/>
                  </a:cubicBezTo>
                  <a:lnTo>
                    <a:pt x="1605" y="1864"/>
                  </a:lnTo>
                  <a:cubicBezTo>
                    <a:pt x="1612" y="1847"/>
                    <a:pt x="1614" y="1833"/>
                    <a:pt x="1615" y="1833"/>
                  </a:cubicBezTo>
                  <a:close/>
                  <a:moveTo>
                    <a:pt x="2818" y="3308"/>
                  </a:moveTo>
                  <a:lnTo>
                    <a:pt x="2849" y="3324"/>
                  </a:lnTo>
                  <a:cubicBezTo>
                    <a:pt x="2834" y="3324"/>
                    <a:pt x="2834" y="3324"/>
                    <a:pt x="2818" y="3308"/>
                  </a:cubicBezTo>
                  <a:close/>
                  <a:moveTo>
                    <a:pt x="2560" y="3607"/>
                  </a:moveTo>
                  <a:cubicBezTo>
                    <a:pt x="2560" y="3607"/>
                    <a:pt x="2560" y="3609"/>
                    <a:pt x="2560" y="3613"/>
                  </a:cubicBezTo>
                  <a:cubicBezTo>
                    <a:pt x="2560" y="3629"/>
                    <a:pt x="2544" y="3644"/>
                    <a:pt x="2544" y="3644"/>
                  </a:cubicBezTo>
                  <a:cubicBezTo>
                    <a:pt x="2556" y="3621"/>
                    <a:pt x="2559" y="3607"/>
                    <a:pt x="2560" y="3607"/>
                  </a:cubicBezTo>
                  <a:close/>
                  <a:moveTo>
                    <a:pt x="31" y="4086"/>
                  </a:moveTo>
                  <a:lnTo>
                    <a:pt x="15" y="4116"/>
                  </a:lnTo>
                  <a:lnTo>
                    <a:pt x="15" y="4086"/>
                  </a:lnTo>
                  <a:close/>
                  <a:moveTo>
                    <a:pt x="810" y="0"/>
                  </a:moveTo>
                  <a:cubicBezTo>
                    <a:pt x="787" y="0"/>
                    <a:pt x="743" y="14"/>
                    <a:pt x="713" y="14"/>
                  </a:cubicBezTo>
                  <a:cubicBezTo>
                    <a:pt x="700" y="14"/>
                    <a:pt x="690" y="11"/>
                    <a:pt x="686" y="3"/>
                  </a:cubicBezTo>
                  <a:lnTo>
                    <a:pt x="1" y="3"/>
                  </a:lnTo>
                  <a:lnTo>
                    <a:pt x="1" y="857"/>
                  </a:lnTo>
                  <a:cubicBezTo>
                    <a:pt x="6" y="867"/>
                    <a:pt x="15" y="872"/>
                    <a:pt x="28" y="872"/>
                  </a:cubicBezTo>
                  <a:cubicBezTo>
                    <a:pt x="52" y="872"/>
                    <a:pt x="86" y="851"/>
                    <a:pt x="107" y="810"/>
                  </a:cubicBezTo>
                  <a:cubicBezTo>
                    <a:pt x="107" y="806"/>
                    <a:pt x="105" y="805"/>
                    <a:pt x="101" y="805"/>
                  </a:cubicBezTo>
                  <a:cubicBezTo>
                    <a:pt x="87" y="805"/>
                    <a:pt x="52" y="829"/>
                    <a:pt x="40" y="829"/>
                  </a:cubicBezTo>
                  <a:cubicBezTo>
                    <a:pt x="32" y="829"/>
                    <a:pt x="35" y="817"/>
                    <a:pt x="62" y="780"/>
                  </a:cubicBezTo>
                  <a:cubicBezTo>
                    <a:pt x="69" y="788"/>
                    <a:pt x="80" y="788"/>
                    <a:pt x="92" y="788"/>
                  </a:cubicBezTo>
                  <a:cubicBezTo>
                    <a:pt x="103" y="788"/>
                    <a:pt x="115" y="788"/>
                    <a:pt x="123" y="796"/>
                  </a:cubicBezTo>
                  <a:cubicBezTo>
                    <a:pt x="92" y="735"/>
                    <a:pt x="214" y="688"/>
                    <a:pt x="168" y="627"/>
                  </a:cubicBezTo>
                  <a:cubicBezTo>
                    <a:pt x="305" y="491"/>
                    <a:pt x="458" y="262"/>
                    <a:pt x="519" y="125"/>
                  </a:cubicBezTo>
                  <a:cubicBezTo>
                    <a:pt x="540" y="107"/>
                    <a:pt x="555" y="101"/>
                    <a:pt x="567" y="101"/>
                  </a:cubicBezTo>
                  <a:cubicBezTo>
                    <a:pt x="595" y="101"/>
                    <a:pt x="604" y="134"/>
                    <a:pt x="623" y="134"/>
                  </a:cubicBezTo>
                  <a:cubicBezTo>
                    <a:pt x="631" y="134"/>
                    <a:pt x="641" y="127"/>
                    <a:pt x="655" y="109"/>
                  </a:cubicBezTo>
                  <a:lnTo>
                    <a:pt x="655" y="109"/>
                  </a:lnTo>
                  <a:cubicBezTo>
                    <a:pt x="640" y="140"/>
                    <a:pt x="610" y="186"/>
                    <a:pt x="564" y="201"/>
                  </a:cubicBezTo>
                  <a:lnTo>
                    <a:pt x="533" y="400"/>
                  </a:lnTo>
                  <a:cubicBezTo>
                    <a:pt x="527" y="387"/>
                    <a:pt x="521" y="382"/>
                    <a:pt x="514" y="382"/>
                  </a:cubicBezTo>
                  <a:cubicBezTo>
                    <a:pt x="495" y="382"/>
                    <a:pt x="476" y="425"/>
                    <a:pt x="457" y="425"/>
                  </a:cubicBezTo>
                  <a:cubicBezTo>
                    <a:pt x="452" y="425"/>
                    <a:pt x="447" y="422"/>
                    <a:pt x="442" y="414"/>
                  </a:cubicBezTo>
                  <a:cubicBezTo>
                    <a:pt x="427" y="475"/>
                    <a:pt x="381" y="475"/>
                    <a:pt x="411" y="521"/>
                  </a:cubicBezTo>
                  <a:cubicBezTo>
                    <a:pt x="406" y="522"/>
                    <a:pt x="402" y="523"/>
                    <a:pt x="399" y="523"/>
                  </a:cubicBezTo>
                  <a:cubicBezTo>
                    <a:pt x="352" y="523"/>
                    <a:pt x="426" y="443"/>
                    <a:pt x="391" y="443"/>
                  </a:cubicBezTo>
                  <a:cubicBezTo>
                    <a:pt x="388" y="443"/>
                    <a:pt x="385" y="444"/>
                    <a:pt x="381" y="445"/>
                  </a:cubicBezTo>
                  <a:cubicBezTo>
                    <a:pt x="299" y="499"/>
                    <a:pt x="339" y="602"/>
                    <a:pt x="284" y="602"/>
                  </a:cubicBezTo>
                  <a:cubicBezTo>
                    <a:pt x="277" y="602"/>
                    <a:pt x="269" y="600"/>
                    <a:pt x="259" y="597"/>
                  </a:cubicBezTo>
                  <a:lnTo>
                    <a:pt x="259" y="597"/>
                  </a:lnTo>
                  <a:cubicBezTo>
                    <a:pt x="259" y="625"/>
                    <a:pt x="267" y="635"/>
                    <a:pt x="278" y="635"/>
                  </a:cubicBezTo>
                  <a:cubicBezTo>
                    <a:pt x="309" y="635"/>
                    <a:pt x="370" y="559"/>
                    <a:pt x="382" y="559"/>
                  </a:cubicBezTo>
                  <a:cubicBezTo>
                    <a:pt x="388" y="559"/>
                    <a:pt x="384" y="573"/>
                    <a:pt x="366" y="613"/>
                  </a:cubicBezTo>
                  <a:lnTo>
                    <a:pt x="305" y="643"/>
                  </a:lnTo>
                  <a:cubicBezTo>
                    <a:pt x="244" y="765"/>
                    <a:pt x="137" y="887"/>
                    <a:pt x="92" y="1023"/>
                  </a:cubicBezTo>
                  <a:lnTo>
                    <a:pt x="76" y="993"/>
                  </a:lnTo>
                  <a:cubicBezTo>
                    <a:pt x="46" y="1009"/>
                    <a:pt x="15" y="1039"/>
                    <a:pt x="1" y="1054"/>
                  </a:cubicBezTo>
                  <a:lnTo>
                    <a:pt x="1" y="3934"/>
                  </a:lnTo>
                  <a:cubicBezTo>
                    <a:pt x="15" y="3903"/>
                    <a:pt x="46" y="3873"/>
                    <a:pt x="62" y="3842"/>
                  </a:cubicBezTo>
                  <a:cubicBezTo>
                    <a:pt x="62" y="3887"/>
                    <a:pt x="123" y="3873"/>
                    <a:pt x="123" y="3918"/>
                  </a:cubicBezTo>
                  <a:lnTo>
                    <a:pt x="123" y="3857"/>
                  </a:lnTo>
                  <a:cubicBezTo>
                    <a:pt x="290" y="3812"/>
                    <a:pt x="244" y="3644"/>
                    <a:pt x="350" y="3552"/>
                  </a:cubicBezTo>
                  <a:lnTo>
                    <a:pt x="290" y="3538"/>
                  </a:lnTo>
                  <a:cubicBezTo>
                    <a:pt x="519" y="3294"/>
                    <a:pt x="701" y="2959"/>
                    <a:pt x="854" y="2715"/>
                  </a:cubicBezTo>
                  <a:lnTo>
                    <a:pt x="960" y="2715"/>
                  </a:lnTo>
                  <a:cubicBezTo>
                    <a:pt x="960" y="2654"/>
                    <a:pt x="884" y="2699"/>
                    <a:pt x="945" y="2638"/>
                  </a:cubicBezTo>
                  <a:lnTo>
                    <a:pt x="945" y="2638"/>
                  </a:lnTo>
                  <a:cubicBezTo>
                    <a:pt x="949" y="2642"/>
                    <a:pt x="955" y="2644"/>
                    <a:pt x="964" y="2644"/>
                  </a:cubicBezTo>
                  <a:cubicBezTo>
                    <a:pt x="989" y="2644"/>
                    <a:pt x="1028" y="2627"/>
                    <a:pt x="1051" y="2593"/>
                  </a:cubicBezTo>
                  <a:cubicBezTo>
                    <a:pt x="1051" y="2585"/>
                    <a:pt x="1047" y="2582"/>
                    <a:pt x="1042" y="2582"/>
                  </a:cubicBezTo>
                  <a:cubicBezTo>
                    <a:pt x="1026" y="2582"/>
                    <a:pt x="997" y="2603"/>
                    <a:pt x="985" y="2603"/>
                  </a:cubicBezTo>
                  <a:cubicBezTo>
                    <a:pt x="977" y="2603"/>
                    <a:pt x="979" y="2591"/>
                    <a:pt x="1006" y="2547"/>
                  </a:cubicBezTo>
                  <a:cubicBezTo>
                    <a:pt x="1021" y="2563"/>
                    <a:pt x="1037" y="2563"/>
                    <a:pt x="1067" y="2563"/>
                  </a:cubicBezTo>
                  <a:cubicBezTo>
                    <a:pt x="1037" y="2502"/>
                    <a:pt x="1158" y="2455"/>
                    <a:pt x="1112" y="2410"/>
                  </a:cubicBezTo>
                  <a:cubicBezTo>
                    <a:pt x="1250" y="2258"/>
                    <a:pt x="1402" y="2029"/>
                    <a:pt x="1463" y="1892"/>
                  </a:cubicBezTo>
                  <a:cubicBezTo>
                    <a:pt x="1484" y="1874"/>
                    <a:pt x="1500" y="1868"/>
                    <a:pt x="1512" y="1868"/>
                  </a:cubicBezTo>
                  <a:cubicBezTo>
                    <a:pt x="1539" y="1868"/>
                    <a:pt x="1548" y="1901"/>
                    <a:pt x="1567" y="1901"/>
                  </a:cubicBezTo>
                  <a:cubicBezTo>
                    <a:pt x="1575" y="1901"/>
                    <a:pt x="1585" y="1894"/>
                    <a:pt x="1600" y="1877"/>
                  </a:cubicBezTo>
                  <a:lnTo>
                    <a:pt x="1600" y="1877"/>
                  </a:lnTo>
                  <a:cubicBezTo>
                    <a:pt x="1585" y="1907"/>
                    <a:pt x="1554" y="1953"/>
                    <a:pt x="1508" y="1968"/>
                  </a:cubicBezTo>
                  <a:lnTo>
                    <a:pt x="1478" y="2167"/>
                  </a:lnTo>
                  <a:cubicBezTo>
                    <a:pt x="1471" y="2154"/>
                    <a:pt x="1465" y="2149"/>
                    <a:pt x="1459" y="2149"/>
                  </a:cubicBezTo>
                  <a:cubicBezTo>
                    <a:pt x="1438" y="2149"/>
                    <a:pt x="1418" y="2202"/>
                    <a:pt x="1397" y="2202"/>
                  </a:cubicBezTo>
                  <a:cubicBezTo>
                    <a:pt x="1393" y="2202"/>
                    <a:pt x="1390" y="2201"/>
                    <a:pt x="1386" y="2197"/>
                  </a:cubicBezTo>
                  <a:cubicBezTo>
                    <a:pt x="1372" y="2242"/>
                    <a:pt x="1325" y="2242"/>
                    <a:pt x="1356" y="2288"/>
                  </a:cubicBezTo>
                  <a:cubicBezTo>
                    <a:pt x="1351" y="2289"/>
                    <a:pt x="1347" y="2290"/>
                    <a:pt x="1343" y="2290"/>
                  </a:cubicBezTo>
                  <a:cubicBezTo>
                    <a:pt x="1297" y="2290"/>
                    <a:pt x="1371" y="2210"/>
                    <a:pt x="1335" y="2210"/>
                  </a:cubicBezTo>
                  <a:cubicBezTo>
                    <a:pt x="1333" y="2210"/>
                    <a:pt x="1329" y="2211"/>
                    <a:pt x="1325" y="2212"/>
                  </a:cubicBezTo>
                  <a:cubicBezTo>
                    <a:pt x="1247" y="2264"/>
                    <a:pt x="1281" y="2373"/>
                    <a:pt x="1234" y="2373"/>
                  </a:cubicBezTo>
                  <a:cubicBezTo>
                    <a:pt x="1226" y="2373"/>
                    <a:pt x="1216" y="2370"/>
                    <a:pt x="1204" y="2364"/>
                  </a:cubicBezTo>
                  <a:lnTo>
                    <a:pt x="1204" y="2364"/>
                  </a:lnTo>
                  <a:cubicBezTo>
                    <a:pt x="1204" y="2398"/>
                    <a:pt x="1213" y="2410"/>
                    <a:pt x="1226" y="2410"/>
                  </a:cubicBezTo>
                  <a:cubicBezTo>
                    <a:pt x="1259" y="2410"/>
                    <a:pt x="1318" y="2334"/>
                    <a:pt x="1328" y="2334"/>
                  </a:cubicBezTo>
                  <a:cubicBezTo>
                    <a:pt x="1332" y="2334"/>
                    <a:pt x="1328" y="2346"/>
                    <a:pt x="1311" y="2380"/>
                  </a:cubicBezTo>
                  <a:lnTo>
                    <a:pt x="1250" y="2425"/>
                  </a:lnTo>
                  <a:cubicBezTo>
                    <a:pt x="1189" y="2532"/>
                    <a:pt x="1082" y="2654"/>
                    <a:pt x="1021" y="2791"/>
                  </a:cubicBezTo>
                  <a:lnTo>
                    <a:pt x="1021" y="2776"/>
                  </a:lnTo>
                  <a:cubicBezTo>
                    <a:pt x="945" y="2806"/>
                    <a:pt x="915" y="2898"/>
                    <a:pt x="884" y="2959"/>
                  </a:cubicBezTo>
                  <a:lnTo>
                    <a:pt x="838" y="2912"/>
                  </a:lnTo>
                  <a:cubicBezTo>
                    <a:pt x="798" y="2953"/>
                    <a:pt x="805" y="3040"/>
                    <a:pt x="766" y="3040"/>
                  </a:cubicBezTo>
                  <a:cubicBezTo>
                    <a:pt x="760" y="3040"/>
                    <a:pt x="754" y="3038"/>
                    <a:pt x="747" y="3034"/>
                  </a:cubicBezTo>
                  <a:cubicBezTo>
                    <a:pt x="777" y="3020"/>
                    <a:pt x="777" y="3004"/>
                    <a:pt x="777" y="2989"/>
                  </a:cubicBezTo>
                  <a:lnTo>
                    <a:pt x="777" y="2989"/>
                  </a:lnTo>
                  <a:cubicBezTo>
                    <a:pt x="671" y="3050"/>
                    <a:pt x="732" y="3095"/>
                    <a:pt x="580" y="3202"/>
                  </a:cubicBezTo>
                  <a:cubicBezTo>
                    <a:pt x="610" y="3217"/>
                    <a:pt x="671" y="3217"/>
                    <a:pt x="701" y="3233"/>
                  </a:cubicBezTo>
                  <a:cubicBezTo>
                    <a:pt x="594" y="3308"/>
                    <a:pt x="625" y="3263"/>
                    <a:pt x="519" y="3324"/>
                  </a:cubicBezTo>
                  <a:cubicBezTo>
                    <a:pt x="564" y="3339"/>
                    <a:pt x="549" y="3355"/>
                    <a:pt x="533" y="3385"/>
                  </a:cubicBezTo>
                  <a:cubicBezTo>
                    <a:pt x="411" y="3507"/>
                    <a:pt x="488" y="3507"/>
                    <a:pt x="397" y="3599"/>
                  </a:cubicBezTo>
                  <a:cubicBezTo>
                    <a:pt x="397" y="3613"/>
                    <a:pt x="400" y="3617"/>
                    <a:pt x="406" y="3617"/>
                  </a:cubicBezTo>
                  <a:cubicBezTo>
                    <a:pt x="411" y="3617"/>
                    <a:pt x="419" y="3613"/>
                    <a:pt x="427" y="3613"/>
                  </a:cubicBezTo>
                  <a:cubicBezTo>
                    <a:pt x="372" y="3628"/>
                    <a:pt x="392" y="3692"/>
                    <a:pt x="350" y="3692"/>
                  </a:cubicBezTo>
                  <a:cubicBezTo>
                    <a:pt x="346" y="3692"/>
                    <a:pt x="341" y="3691"/>
                    <a:pt x="336" y="3690"/>
                  </a:cubicBezTo>
                  <a:cubicBezTo>
                    <a:pt x="366" y="3659"/>
                    <a:pt x="366" y="3629"/>
                    <a:pt x="350" y="3613"/>
                  </a:cubicBezTo>
                  <a:lnTo>
                    <a:pt x="350" y="3613"/>
                  </a:lnTo>
                  <a:cubicBezTo>
                    <a:pt x="320" y="3644"/>
                    <a:pt x="305" y="3690"/>
                    <a:pt x="275" y="3735"/>
                  </a:cubicBezTo>
                  <a:cubicBezTo>
                    <a:pt x="277" y="3737"/>
                    <a:pt x="280" y="3738"/>
                    <a:pt x="283" y="3738"/>
                  </a:cubicBezTo>
                  <a:cubicBezTo>
                    <a:pt x="295" y="3738"/>
                    <a:pt x="313" y="3730"/>
                    <a:pt x="327" y="3730"/>
                  </a:cubicBezTo>
                  <a:cubicBezTo>
                    <a:pt x="341" y="3730"/>
                    <a:pt x="350" y="3740"/>
                    <a:pt x="336" y="3781"/>
                  </a:cubicBezTo>
                  <a:cubicBezTo>
                    <a:pt x="275" y="3918"/>
                    <a:pt x="137" y="3812"/>
                    <a:pt x="107" y="3995"/>
                  </a:cubicBezTo>
                  <a:cubicBezTo>
                    <a:pt x="92" y="3995"/>
                    <a:pt x="46" y="4025"/>
                    <a:pt x="1" y="4040"/>
                  </a:cubicBezTo>
                  <a:lnTo>
                    <a:pt x="1" y="4391"/>
                  </a:lnTo>
                  <a:lnTo>
                    <a:pt x="1965" y="4391"/>
                  </a:lnTo>
                  <a:lnTo>
                    <a:pt x="1996" y="4360"/>
                  </a:lnTo>
                  <a:cubicBezTo>
                    <a:pt x="1996" y="4352"/>
                    <a:pt x="1992" y="4349"/>
                    <a:pt x="1986" y="4349"/>
                  </a:cubicBezTo>
                  <a:cubicBezTo>
                    <a:pt x="1971" y="4349"/>
                    <a:pt x="1940" y="4370"/>
                    <a:pt x="1926" y="4370"/>
                  </a:cubicBezTo>
                  <a:cubicBezTo>
                    <a:pt x="1915" y="4370"/>
                    <a:pt x="1913" y="4358"/>
                    <a:pt x="1935" y="4314"/>
                  </a:cubicBezTo>
                  <a:cubicBezTo>
                    <a:pt x="1965" y="4330"/>
                    <a:pt x="1981" y="4330"/>
                    <a:pt x="2011" y="4344"/>
                  </a:cubicBezTo>
                  <a:cubicBezTo>
                    <a:pt x="1981" y="4283"/>
                    <a:pt x="2103" y="4238"/>
                    <a:pt x="2057" y="4177"/>
                  </a:cubicBezTo>
                  <a:cubicBezTo>
                    <a:pt x="2194" y="4025"/>
                    <a:pt x="2331" y="3796"/>
                    <a:pt x="2408" y="3659"/>
                  </a:cubicBezTo>
                  <a:cubicBezTo>
                    <a:pt x="2429" y="3642"/>
                    <a:pt x="2444" y="3635"/>
                    <a:pt x="2456" y="3635"/>
                  </a:cubicBezTo>
                  <a:cubicBezTo>
                    <a:pt x="2484" y="3635"/>
                    <a:pt x="2493" y="3668"/>
                    <a:pt x="2512" y="3668"/>
                  </a:cubicBezTo>
                  <a:cubicBezTo>
                    <a:pt x="2520" y="3668"/>
                    <a:pt x="2530" y="3662"/>
                    <a:pt x="2544" y="3644"/>
                  </a:cubicBezTo>
                  <a:lnTo>
                    <a:pt x="2544" y="3644"/>
                  </a:lnTo>
                  <a:cubicBezTo>
                    <a:pt x="2529" y="3690"/>
                    <a:pt x="2499" y="3735"/>
                    <a:pt x="2453" y="3735"/>
                  </a:cubicBezTo>
                  <a:lnTo>
                    <a:pt x="2422" y="3934"/>
                  </a:lnTo>
                  <a:cubicBezTo>
                    <a:pt x="2416" y="3921"/>
                    <a:pt x="2410" y="3916"/>
                    <a:pt x="2403" y="3916"/>
                  </a:cubicBezTo>
                  <a:cubicBezTo>
                    <a:pt x="2383" y="3916"/>
                    <a:pt x="2362" y="3969"/>
                    <a:pt x="2341" y="3969"/>
                  </a:cubicBezTo>
                  <a:cubicBezTo>
                    <a:pt x="2338" y="3969"/>
                    <a:pt x="2334" y="3968"/>
                    <a:pt x="2331" y="3964"/>
                  </a:cubicBezTo>
                  <a:cubicBezTo>
                    <a:pt x="2316" y="4009"/>
                    <a:pt x="2255" y="4009"/>
                    <a:pt x="2286" y="4070"/>
                  </a:cubicBezTo>
                  <a:cubicBezTo>
                    <a:pt x="2225" y="4070"/>
                    <a:pt x="2331" y="3979"/>
                    <a:pt x="2270" y="3979"/>
                  </a:cubicBezTo>
                  <a:cubicBezTo>
                    <a:pt x="2191" y="4031"/>
                    <a:pt x="2225" y="4140"/>
                    <a:pt x="2178" y="4140"/>
                  </a:cubicBezTo>
                  <a:cubicBezTo>
                    <a:pt x="2171" y="4140"/>
                    <a:pt x="2161" y="4138"/>
                    <a:pt x="2148" y="4131"/>
                  </a:cubicBezTo>
                  <a:lnTo>
                    <a:pt x="2148" y="4131"/>
                  </a:lnTo>
                  <a:cubicBezTo>
                    <a:pt x="2148" y="4165"/>
                    <a:pt x="2157" y="4177"/>
                    <a:pt x="2170" y="4177"/>
                  </a:cubicBezTo>
                  <a:cubicBezTo>
                    <a:pt x="2202" y="4177"/>
                    <a:pt x="2259" y="4108"/>
                    <a:pt x="2271" y="4108"/>
                  </a:cubicBezTo>
                  <a:cubicBezTo>
                    <a:pt x="2277" y="4108"/>
                    <a:pt x="2273" y="4122"/>
                    <a:pt x="2255" y="4162"/>
                  </a:cubicBezTo>
                  <a:lnTo>
                    <a:pt x="2194" y="4192"/>
                  </a:lnTo>
                  <a:cubicBezTo>
                    <a:pt x="2164" y="4253"/>
                    <a:pt x="2118" y="4314"/>
                    <a:pt x="2057" y="4391"/>
                  </a:cubicBezTo>
                  <a:lnTo>
                    <a:pt x="3535" y="4391"/>
                  </a:lnTo>
                  <a:lnTo>
                    <a:pt x="3535" y="2380"/>
                  </a:lnTo>
                  <a:lnTo>
                    <a:pt x="3535" y="2334"/>
                  </a:lnTo>
                  <a:cubicBezTo>
                    <a:pt x="3519" y="2334"/>
                    <a:pt x="3489" y="2364"/>
                    <a:pt x="3474" y="2394"/>
                  </a:cubicBezTo>
                  <a:cubicBezTo>
                    <a:pt x="3504" y="2425"/>
                    <a:pt x="3397" y="2516"/>
                    <a:pt x="3428" y="2563"/>
                  </a:cubicBezTo>
                  <a:cubicBezTo>
                    <a:pt x="3425" y="2562"/>
                    <a:pt x="3423" y="2561"/>
                    <a:pt x="3420" y="2561"/>
                  </a:cubicBezTo>
                  <a:cubicBezTo>
                    <a:pt x="3383" y="2561"/>
                    <a:pt x="3336" y="2648"/>
                    <a:pt x="3296" y="2648"/>
                  </a:cubicBezTo>
                  <a:cubicBezTo>
                    <a:pt x="3289" y="2648"/>
                    <a:pt x="3282" y="2645"/>
                    <a:pt x="3275" y="2638"/>
                  </a:cubicBezTo>
                  <a:cubicBezTo>
                    <a:pt x="3230" y="2699"/>
                    <a:pt x="3261" y="2760"/>
                    <a:pt x="3245" y="2821"/>
                  </a:cubicBezTo>
                  <a:cubicBezTo>
                    <a:pt x="3200" y="2851"/>
                    <a:pt x="3184" y="2882"/>
                    <a:pt x="3139" y="2882"/>
                  </a:cubicBezTo>
                  <a:cubicBezTo>
                    <a:pt x="3123" y="2912"/>
                    <a:pt x="3092" y="2943"/>
                    <a:pt x="3123" y="2959"/>
                  </a:cubicBezTo>
                  <a:lnTo>
                    <a:pt x="3169" y="2912"/>
                  </a:lnTo>
                  <a:lnTo>
                    <a:pt x="3169" y="2912"/>
                  </a:lnTo>
                  <a:cubicBezTo>
                    <a:pt x="3123" y="3034"/>
                    <a:pt x="3017" y="3020"/>
                    <a:pt x="3001" y="3156"/>
                  </a:cubicBezTo>
                  <a:cubicBezTo>
                    <a:pt x="2998" y="3150"/>
                    <a:pt x="2994" y="3147"/>
                    <a:pt x="2990" y="3147"/>
                  </a:cubicBezTo>
                  <a:cubicBezTo>
                    <a:pt x="2979" y="3147"/>
                    <a:pt x="2966" y="3165"/>
                    <a:pt x="2960" y="3165"/>
                  </a:cubicBezTo>
                  <a:cubicBezTo>
                    <a:pt x="2957" y="3165"/>
                    <a:pt x="2956" y="3163"/>
                    <a:pt x="2956" y="3156"/>
                  </a:cubicBezTo>
                  <a:lnTo>
                    <a:pt x="2940" y="3217"/>
                  </a:lnTo>
                  <a:cubicBezTo>
                    <a:pt x="2895" y="3187"/>
                    <a:pt x="2925" y="3156"/>
                    <a:pt x="2879" y="3111"/>
                  </a:cubicBezTo>
                  <a:cubicBezTo>
                    <a:pt x="2865" y="3202"/>
                    <a:pt x="2804" y="3142"/>
                    <a:pt x="2788" y="3217"/>
                  </a:cubicBezTo>
                  <a:cubicBezTo>
                    <a:pt x="2796" y="3213"/>
                    <a:pt x="2803" y="3211"/>
                    <a:pt x="2808" y="3211"/>
                  </a:cubicBezTo>
                  <a:cubicBezTo>
                    <a:pt x="2837" y="3211"/>
                    <a:pt x="2806" y="3282"/>
                    <a:pt x="2818" y="3308"/>
                  </a:cubicBezTo>
                  <a:lnTo>
                    <a:pt x="2788" y="3278"/>
                  </a:lnTo>
                  <a:cubicBezTo>
                    <a:pt x="2757" y="3355"/>
                    <a:pt x="2757" y="3446"/>
                    <a:pt x="2712" y="3538"/>
                  </a:cubicBezTo>
                  <a:cubicBezTo>
                    <a:pt x="2702" y="3538"/>
                    <a:pt x="2651" y="3551"/>
                    <a:pt x="2614" y="3551"/>
                  </a:cubicBezTo>
                  <a:cubicBezTo>
                    <a:pt x="2595" y="3551"/>
                    <a:pt x="2580" y="3548"/>
                    <a:pt x="2575" y="3538"/>
                  </a:cubicBezTo>
                  <a:cubicBezTo>
                    <a:pt x="2621" y="3355"/>
                    <a:pt x="2818" y="3172"/>
                    <a:pt x="2940" y="2989"/>
                  </a:cubicBezTo>
                  <a:lnTo>
                    <a:pt x="2971" y="3004"/>
                  </a:lnTo>
                  <a:cubicBezTo>
                    <a:pt x="3062" y="2943"/>
                    <a:pt x="2971" y="2898"/>
                    <a:pt x="3032" y="2806"/>
                  </a:cubicBezTo>
                  <a:lnTo>
                    <a:pt x="3032" y="2806"/>
                  </a:lnTo>
                  <a:lnTo>
                    <a:pt x="3062" y="2851"/>
                  </a:lnTo>
                  <a:cubicBezTo>
                    <a:pt x="3062" y="2781"/>
                    <a:pt x="3154" y="2698"/>
                    <a:pt x="3179" y="2625"/>
                  </a:cubicBezTo>
                  <a:lnTo>
                    <a:pt x="3179" y="2625"/>
                  </a:lnTo>
                  <a:cubicBezTo>
                    <a:pt x="3162" y="2707"/>
                    <a:pt x="3224" y="2765"/>
                    <a:pt x="3139" y="2837"/>
                  </a:cubicBezTo>
                  <a:cubicBezTo>
                    <a:pt x="3153" y="2837"/>
                    <a:pt x="3169" y="2851"/>
                    <a:pt x="3200" y="2851"/>
                  </a:cubicBezTo>
                  <a:cubicBezTo>
                    <a:pt x="3230" y="2791"/>
                    <a:pt x="3275" y="2669"/>
                    <a:pt x="3214" y="2654"/>
                  </a:cubicBezTo>
                  <a:cubicBezTo>
                    <a:pt x="3322" y="2600"/>
                    <a:pt x="3323" y="2415"/>
                    <a:pt x="3374" y="2415"/>
                  </a:cubicBezTo>
                  <a:cubicBezTo>
                    <a:pt x="3381" y="2415"/>
                    <a:pt x="3388" y="2418"/>
                    <a:pt x="3397" y="2425"/>
                  </a:cubicBezTo>
                  <a:cubicBezTo>
                    <a:pt x="3397" y="2410"/>
                    <a:pt x="3382" y="2410"/>
                    <a:pt x="3352" y="2410"/>
                  </a:cubicBezTo>
                  <a:cubicBezTo>
                    <a:pt x="3397" y="2303"/>
                    <a:pt x="3519" y="2212"/>
                    <a:pt x="3535" y="2151"/>
                  </a:cubicBezTo>
                  <a:lnTo>
                    <a:pt x="3535" y="3"/>
                  </a:lnTo>
                  <a:lnTo>
                    <a:pt x="3017" y="3"/>
                  </a:lnTo>
                  <a:cubicBezTo>
                    <a:pt x="3001" y="49"/>
                    <a:pt x="2986" y="79"/>
                    <a:pt x="2956" y="109"/>
                  </a:cubicBezTo>
                  <a:cubicBezTo>
                    <a:pt x="2956" y="31"/>
                    <a:pt x="2944" y="87"/>
                    <a:pt x="2951" y="38"/>
                  </a:cubicBezTo>
                  <a:lnTo>
                    <a:pt x="2951" y="38"/>
                  </a:lnTo>
                  <a:cubicBezTo>
                    <a:pt x="2954" y="44"/>
                    <a:pt x="2964" y="49"/>
                    <a:pt x="2986" y="49"/>
                  </a:cubicBezTo>
                  <a:cubicBezTo>
                    <a:pt x="2986" y="34"/>
                    <a:pt x="3001" y="18"/>
                    <a:pt x="3001" y="3"/>
                  </a:cubicBezTo>
                  <a:lnTo>
                    <a:pt x="2971" y="3"/>
                  </a:lnTo>
                  <a:cubicBezTo>
                    <a:pt x="2965" y="9"/>
                    <a:pt x="2957" y="17"/>
                    <a:pt x="2953" y="25"/>
                  </a:cubicBezTo>
                  <a:lnTo>
                    <a:pt x="2953" y="25"/>
                  </a:lnTo>
                  <a:cubicBezTo>
                    <a:pt x="2954" y="19"/>
                    <a:pt x="2955" y="12"/>
                    <a:pt x="2956" y="3"/>
                  </a:cubicBezTo>
                  <a:lnTo>
                    <a:pt x="2956" y="3"/>
                  </a:lnTo>
                  <a:cubicBezTo>
                    <a:pt x="2940" y="79"/>
                    <a:pt x="2849" y="79"/>
                    <a:pt x="2879" y="140"/>
                  </a:cubicBezTo>
                  <a:cubicBezTo>
                    <a:pt x="2857" y="178"/>
                    <a:pt x="2838" y="186"/>
                    <a:pt x="2819" y="186"/>
                  </a:cubicBezTo>
                  <a:cubicBezTo>
                    <a:pt x="2806" y="186"/>
                    <a:pt x="2794" y="183"/>
                    <a:pt x="2780" y="183"/>
                  </a:cubicBezTo>
                  <a:cubicBezTo>
                    <a:pt x="2773" y="183"/>
                    <a:pt x="2765" y="184"/>
                    <a:pt x="2757" y="186"/>
                  </a:cubicBezTo>
                  <a:cubicBezTo>
                    <a:pt x="2834" y="201"/>
                    <a:pt x="2757" y="292"/>
                    <a:pt x="2773" y="323"/>
                  </a:cubicBezTo>
                  <a:cubicBezTo>
                    <a:pt x="2682" y="369"/>
                    <a:pt x="2727" y="475"/>
                    <a:pt x="2666" y="552"/>
                  </a:cubicBezTo>
                  <a:cubicBezTo>
                    <a:pt x="2666" y="536"/>
                    <a:pt x="2682" y="506"/>
                    <a:pt x="2666" y="506"/>
                  </a:cubicBezTo>
                  <a:cubicBezTo>
                    <a:pt x="2621" y="521"/>
                    <a:pt x="2651" y="552"/>
                    <a:pt x="2635" y="582"/>
                  </a:cubicBezTo>
                  <a:cubicBezTo>
                    <a:pt x="2635" y="582"/>
                    <a:pt x="2635" y="566"/>
                    <a:pt x="2621" y="566"/>
                  </a:cubicBezTo>
                  <a:lnTo>
                    <a:pt x="2605" y="597"/>
                  </a:lnTo>
                  <a:lnTo>
                    <a:pt x="2605" y="566"/>
                  </a:lnTo>
                  <a:cubicBezTo>
                    <a:pt x="2603" y="565"/>
                    <a:pt x="2601" y="564"/>
                    <a:pt x="2598" y="564"/>
                  </a:cubicBezTo>
                  <a:cubicBezTo>
                    <a:pt x="2579" y="564"/>
                    <a:pt x="2542" y="601"/>
                    <a:pt x="2529" y="627"/>
                  </a:cubicBezTo>
                  <a:cubicBezTo>
                    <a:pt x="2560" y="658"/>
                    <a:pt x="2453" y="749"/>
                    <a:pt x="2483" y="796"/>
                  </a:cubicBezTo>
                  <a:cubicBezTo>
                    <a:pt x="2481" y="795"/>
                    <a:pt x="2478" y="794"/>
                    <a:pt x="2476" y="794"/>
                  </a:cubicBezTo>
                  <a:cubicBezTo>
                    <a:pt x="2440" y="794"/>
                    <a:pt x="2396" y="872"/>
                    <a:pt x="2358" y="872"/>
                  </a:cubicBezTo>
                  <a:cubicBezTo>
                    <a:pt x="2348" y="872"/>
                    <a:pt x="2339" y="868"/>
                    <a:pt x="2331" y="857"/>
                  </a:cubicBezTo>
                  <a:cubicBezTo>
                    <a:pt x="2286" y="932"/>
                    <a:pt x="2316" y="978"/>
                    <a:pt x="2300" y="1039"/>
                  </a:cubicBezTo>
                  <a:cubicBezTo>
                    <a:pt x="2282" y="1057"/>
                    <a:pt x="2269" y="1071"/>
                    <a:pt x="2257" y="1081"/>
                  </a:cubicBezTo>
                  <a:lnTo>
                    <a:pt x="2257" y="1081"/>
                  </a:lnTo>
                  <a:cubicBezTo>
                    <a:pt x="2287" y="1006"/>
                    <a:pt x="2330" y="901"/>
                    <a:pt x="2270" y="871"/>
                  </a:cubicBezTo>
                  <a:cubicBezTo>
                    <a:pt x="2378" y="831"/>
                    <a:pt x="2379" y="648"/>
                    <a:pt x="2430" y="648"/>
                  </a:cubicBezTo>
                  <a:cubicBezTo>
                    <a:pt x="2436" y="648"/>
                    <a:pt x="2444" y="651"/>
                    <a:pt x="2453" y="658"/>
                  </a:cubicBezTo>
                  <a:cubicBezTo>
                    <a:pt x="2453" y="643"/>
                    <a:pt x="2438" y="643"/>
                    <a:pt x="2408" y="643"/>
                  </a:cubicBezTo>
                  <a:cubicBezTo>
                    <a:pt x="2453" y="521"/>
                    <a:pt x="2605" y="430"/>
                    <a:pt x="2605" y="353"/>
                  </a:cubicBezTo>
                  <a:lnTo>
                    <a:pt x="2621" y="384"/>
                  </a:lnTo>
                  <a:cubicBezTo>
                    <a:pt x="2696" y="323"/>
                    <a:pt x="2651" y="201"/>
                    <a:pt x="2757" y="125"/>
                  </a:cubicBezTo>
                  <a:cubicBezTo>
                    <a:pt x="2763" y="117"/>
                    <a:pt x="2766" y="113"/>
                    <a:pt x="2768" y="113"/>
                  </a:cubicBezTo>
                  <a:lnTo>
                    <a:pt x="2768" y="113"/>
                  </a:lnTo>
                  <a:cubicBezTo>
                    <a:pt x="2773" y="113"/>
                    <a:pt x="2764" y="145"/>
                    <a:pt x="2776" y="145"/>
                  </a:cubicBezTo>
                  <a:cubicBezTo>
                    <a:pt x="2781" y="145"/>
                    <a:pt x="2789" y="140"/>
                    <a:pt x="2804" y="125"/>
                  </a:cubicBezTo>
                  <a:cubicBezTo>
                    <a:pt x="2818" y="79"/>
                    <a:pt x="2834" y="34"/>
                    <a:pt x="2865" y="3"/>
                  </a:cubicBezTo>
                  <a:lnTo>
                    <a:pt x="823" y="3"/>
                  </a:lnTo>
                  <a:cubicBezTo>
                    <a:pt x="821" y="1"/>
                    <a:pt x="81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6"/>
            <p:cNvSpPr/>
            <p:nvPr/>
          </p:nvSpPr>
          <p:spPr>
            <a:xfrm>
              <a:off x="7913577" y="3785291"/>
              <a:ext cx="963" cy="1866"/>
            </a:xfrm>
            <a:custGeom>
              <a:avLst/>
              <a:gdLst/>
              <a:ahLst/>
              <a:cxnLst/>
              <a:rect l="l" t="t" r="r" b="b"/>
              <a:pathLst>
                <a:path w="16" h="31" extrusionOk="0">
                  <a:moveTo>
                    <a:pt x="1" y="0"/>
                  </a:moveTo>
                  <a:lnTo>
                    <a:pt x="1" y="31"/>
                  </a:lnTo>
                  <a:lnTo>
                    <a:pt x="15" y="31"/>
                  </a:lnTo>
                  <a:cubicBezTo>
                    <a:pt x="15" y="15"/>
                    <a:pt x="1" y="0"/>
                    <a:pt x="1" y="0"/>
                  </a:cubicBez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6"/>
            <p:cNvSpPr/>
            <p:nvPr/>
          </p:nvSpPr>
          <p:spPr>
            <a:xfrm>
              <a:off x="7913577" y="3965004"/>
              <a:ext cx="3731" cy="5537"/>
            </a:xfrm>
            <a:custGeom>
              <a:avLst/>
              <a:gdLst/>
              <a:ahLst/>
              <a:cxnLst/>
              <a:rect l="l" t="t" r="r" b="b"/>
              <a:pathLst>
                <a:path w="62" h="92" extrusionOk="0">
                  <a:moveTo>
                    <a:pt x="46" y="0"/>
                  </a:moveTo>
                  <a:lnTo>
                    <a:pt x="1" y="45"/>
                  </a:lnTo>
                  <a:lnTo>
                    <a:pt x="1" y="92"/>
                  </a:lnTo>
                  <a:cubicBezTo>
                    <a:pt x="31" y="76"/>
                    <a:pt x="62" y="45"/>
                    <a:pt x="46" y="0"/>
                  </a:cubicBez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6"/>
            <p:cNvSpPr/>
            <p:nvPr/>
          </p:nvSpPr>
          <p:spPr>
            <a:xfrm>
              <a:off x="8111646" y="4233549"/>
              <a:ext cx="14685" cy="25759"/>
            </a:xfrm>
            <a:custGeom>
              <a:avLst/>
              <a:gdLst/>
              <a:ahLst/>
              <a:cxnLst/>
              <a:rect l="l" t="t" r="r" b="b"/>
              <a:pathLst>
                <a:path w="244" h="428" extrusionOk="0">
                  <a:moveTo>
                    <a:pt x="244" y="1"/>
                  </a:moveTo>
                  <a:cubicBezTo>
                    <a:pt x="228" y="47"/>
                    <a:pt x="213" y="78"/>
                    <a:pt x="122" y="139"/>
                  </a:cubicBezTo>
                  <a:cubicBezTo>
                    <a:pt x="152" y="169"/>
                    <a:pt x="213" y="169"/>
                    <a:pt x="244" y="184"/>
                  </a:cubicBezTo>
                  <a:lnTo>
                    <a:pt x="244" y="1"/>
                  </a:lnTo>
                  <a:close/>
                  <a:moveTo>
                    <a:pt x="244" y="184"/>
                  </a:moveTo>
                  <a:cubicBezTo>
                    <a:pt x="137" y="245"/>
                    <a:pt x="167" y="214"/>
                    <a:pt x="61" y="260"/>
                  </a:cubicBezTo>
                  <a:cubicBezTo>
                    <a:pt x="91" y="291"/>
                    <a:pt x="76" y="306"/>
                    <a:pt x="76" y="336"/>
                  </a:cubicBezTo>
                  <a:cubicBezTo>
                    <a:pt x="31" y="382"/>
                    <a:pt x="15" y="413"/>
                    <a:pt x="0" y="427"/>
                  </a:cubicBezTo>
                  <a:lnTo>
                    <a:pt x="244" y="427"/>
                  </a:lnTo>
                  <a:lnTo>
                    <a:pt x="244" y="18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6"/>
            <p:cNvSpPr/>
            <p:nvPr/>
          </p:nvSpPr>
          <p:spPr>
            <a:xfrm>
              <a:off x="7913577" y="3994314"/>
              <a:ext cx="212754" cy="264995"/>
            </a:xfrm>
            <a:custGeom>
              <a:avLst/>
              <a:gdLst/>
              <a:ahLst/>
              <a:cxnLst/>
              <a:rect l="l" t="t" r="r" b="b"/>
              <a:pathLst>
                <a:path w="3535" h="4403" extrusionOk="0">
                  <a:moveTo>
                    <a:pt x="3504" y="985"/>
                  </a:moveTo>
                  <a:cubicBezTo>
                    <a:pt x="3504" y="985"/>
                    <a:pt x="3504" y="987"/>
                    <a:pt x="3504" y="990"/>
                  </a:cubicBezTo>
                  <a:cubicBezTo>
                    <a:pt x="3504" y="999"/>
                    <a:pt x="3500" y="1007"/>
                    <a:pt x="3495" y="1015"/>
                  </a:cubicBezTo>
                  <a:lnTo>
                    <a:pt x="3495" y="1015"/>
                  </a:lnTo>
                  <a:cubicBezTo>
                    <a:pt x="3502" y="995"/>
                    <a:pt x="3504" y="985"/>
                    <a:pt x="3504" y="985"/>
                  </a:cubicBezTo>
                  <a:close/>
                  <a:moveTo>
                    <a:pt x="976" y="1463"/>
                  </a:moveTo>
                  <a:lnTo>
                    <a:pt x="945" y="1508"/>
                  </a:lnTo>
                  <a:lnTo>
                    <a:pt x="960" y="1463"/>
                  </a:lnTo>
                  <a:close/>
                  <a:moveTo>
                    <a:pt x="716" y="1829"/>
                  </a:moveTo>
                  <a:lnTo>
                    <a:pt x="681" y="1887"/>
                  </a:lnTo>
                  <a:lnTo>
                    <a:pt x="681" y="1887"/>
                  </a:lnTo>
                  <a:cubicBezTo>
                    <a:pt x="683" y="1877"/>
                    <a:pt x="680" y="1868"/>
                    <a:pt x="671" y="1859"/>
                  </a:cubicBezTo>
                  <a:lnTo>
                    <a:pt x="716" y="1829"/>
                  </a:lnTo>
                  <a:close/>
                  <a:moveTo>
                    <a:pt x="132" y="2413"/>
                  </a:moveTo>
                  <a:cubicBezTo>
                    <a:pt x="149" y="2413"/>
                    <a:pt x="151" y="2424"/>
                    <a:pt x="123" y="2453"/>
                  </a:cubicBezTo>
                  <a:cubicBezTo>
                    <a:pt x="107" y="2438"/>
                    <a:pt x="107" y="2422"/>
                    <a:pt x="92" y="2422"/>
                  </a:cubicBezTo>
                  <a:cubicBezTo>
                    <a:pt x="108" y="2417"/>
                    <a:pt x="123" y="2413"/>
                    <a:pt x="132" y="2413"/>
                  </a:cubicBezTo>
                  <a:close/>
                  <a:moveTo>
                    <a:pt x="183" y="2499"/>
                  </a:moveTo>
                  <a:lnTo>
                    <a:pt x="183" y="2544"/>
                  </a:lnTo>
                  <a:lnTo>
                    <a:pt x="168" y="2560"/>
                  </a:lnTo>
                  <a:lnTo>
                    <a:pt x="183" y="2499"/>
                  </a:lnTo>
                  <a:close/>
                  <a:moveTo>
                    <a:pt x="697" y="1615"/>
                  </a:moveTo>
                  <a:cubicBezTo>
                    <a:pt x="812" y="1615"/>
                    <a:pt x="625" y="1862"/>
                    <a:pt x="625" y="1965"/>
                  </a:cubicBezTo>
                  <a:cubicBezTo>
                    <a:pt x="621" y="1964"/>
                    <a:pt x="618" y="1964"/>
                    <a:pt x="615" y="1964"/>
                  </a:cubicBezTo>
                  <a:cubicBezTo>
                    <a:pt x="584" y="1964"/>
                    <a:pt x="560" y="2009"/>
                    <a:pt x="538" y="2009"/>
                  </a:cubicBezTo>
                  <a:cubicBezTo>
                    <a:pt x="531" y="2009"/>
                    <a:pt x="525" y="2005"/>
                    <a:pt x="519" y="1996"/>
                  </a:cubicBezTo>
                  <a:cubicBezTo>
                    <a:pt x="533" y="1965"/>
                    <a:pt x="564" y="1950"/>
                    <a:pt x="533" y="1935"/>
                  </a:cubicBezTo>
                  <a:lnTo>
                    <a:pt x="533" y="1935"/>
                  </a:lnTo>
                  <a:cubicBezTo>
                    <a:pt x="503" y="1950"/>
                    <a:pt x="458" y="2042"/>
                    <a:pt x="488" y="2057"/>
                  </a:cubicBezTo>
                  <a:cubicBezTo>
                    <a:pt x="499" y="2050"/>
                    <a:pt x="506" y="2047"/>
                    <a:pt x="510" y="2047"/>
                  </a:cubicBezTo>
                  <a:cubicBezTo>
                    <a:pt x="528" y="2047"/>
                    <a:pt x="485" y="2103"/>
                    <a:pt x="502" y="2103"/>
                  </a:cubicBezTo>
                  <a:cubicBezTo>
                    <a:pt x="506" y="2103"/>
                    <a:pt x="516" y="2098"/>
                    <a:pt x="533" y="2087"/>
                  </a:cubicBezTo>
                  <a:lnTo>
                    <a:pt x="533" y="2087"/>
                  </a:lnTo>
                  <a:cubicBezTo>
                    <a:pt x="503" y="2133"/>
                    <a:pt x="458" y="2148"/>
                    <a:pt x="458" y="2178"/>
                  </a:cubicBezTo>
                  <a:cubicBezTo>
                    <a:pt x="442" y="2178"/>
                    <a:pt x="381" y="2164"/>
                    <a:pt x="381" y="2117"/>
                  </a:cubicBezTo>
                  <a:cubicBezTo>
                    <a:pt x="366" y="2148"/>
                    <a:pt x="366" y="2225"/>
                    <a:pt x="320" y="2239"/>
                  </a:cubicBezTo>
                  <a:cubicBezTo>
                    <a:pt x="320" y="2266"/>
                    <a:pt x="333" y="2272"/>
                    <a:pt x="350" y="2272"/>
                  </a:cubicBezTo>
                  <a:cubicBezTo>
                    <a:pt x="364" y="2272"/>
                    <a:pt x="380" y="2268"/>
                    <a:pt x="393" y="2268"/>
                  </a:cubicBezTo>
                  <a:cubicBezTo>
                    <a:pt x="408" y="2268"/>
                    <a:pt x="417" y="2274"/>
                    <a:pt x="411" y="2300"/>
                  </a:cubicBezTo>
                  <a:cubicBezTo>
                    <a:pt x="401" y="2306"/>
                    <a:pt x="393" y="2308"/>
                    <a:pt x="387" y="2308"/>
                  </a:cubicBezTo>
                  <a:cubicBezTo>
                    <a:pt x="365" y="2308"/>
                    <a:pt x="369" y="2278"/>
                    <a:pt x="353" y="2278"/>
                  </a:cubicBezTo>
                  <a:cubicBezTo>
                    <a:pt x="349" y="2278"/>
                    <a:pt x="344" y="2280"/>
                    <a:pt x="336" y="2286"/>
                  </a:cubicBezTo>
                  <a:lnTo>
                    <a:pt x="381" y="2377"/>
                  </a:lnTo>
                  <a:cubicBezTo>
                    <a:pt x="259" y="2468"/>
                    <a:pt x="350" y="2529"/>
                    <a:pt x="229" y="2590"/>
                  </a:cubicBezTo>
                  <a:cubicBezTo>
                    <a:pt x="229" y="2514"/>
                    <a:pt x="259" y="2529"/>
                    <a:pt x="290" y="2453"/>
                  </a:cubicBezTo>
                  <a:cubicBezTo>
                    <a:pt x="259" y="2453"/>
                    <a:pt x="229" y="2453"/>
                    <a:pt x="229" y="2407"/>
                  </a:cubicBezTo>
                  <a:lnTo>
                    <a:pt x="229" y="2407"/>
                  </a:lnTo>
                  <a:cubicBezTo>
                    <a:pt x="234" y="2410"/>
                    <a:pt x="239" y="2411"/>
                    <a:pt x="243" y="2411"/>
                  </a:cubicBezTo>
                  <a:cubicBezTo>
                    <a:pt x="260" y="2411"/>
                    <a:pt x="265" y="2389"/>
                    <a:pt x="290" y="2377"/>
                  </a:cubicBezTo>
                  <a:lnTo>
                    <a:pt x="198" y="2377"/>
                  </a:lnTo>
                  <a:cubicBezTo>
                    <a:pt x="214" y="2331"/>
                    <a:pt x="244" y="2300"/>
                    <a:pt x="229" y="2270"/>
                  </a:cubicBezTo>
                  <a:lnTo>
                    <a:pt x="229" y="2270"/>
                  </a:lnTo>
                  <a:lnTo>
                    <a:pt x="153" y="2347"/>
                  </a:lnTo>
                  <a:cubicBezTo>
                    <a:pt x="290" y="2148"/>
                    <a:pt x="472" y="1904"/>
                    <a:pt x="610" y="1737"/>
                  </a:cubicBezTo>
                  <a:lnTo>
                    <a:pt x="610" y="1813"/>
                  </a:lnTo>
                  <a:cubicBezTo>
                    <a:pt x="613" y="1822"/>
                    <a:pt x="616" y="1826"/>
                    <a:pt x="619" y="1826"/>
                  </a:cubicBezTo>
                  <a:cubicBezTo>
                    <a:pt x="632" y="1826"/>
                    <a:pt x="649" y="1765"/>
                    <a:pt x="686" y="1752"/>
                  </a:cubicBezTo>
                  <a:cubicBezTo>
                    <a:pt x="674" y="1740"/>
                    <a:pt x="690" y="1672"/>
                    <a:pt x="661" y="1672"/>
                  </a:cubicBezTo>
                  <a:cubicBezTo>
                    <a:pt x="653" y="1672"/>
                    <a:pt x="641" y="1678"/>
                    <a:pt x="625" y="1691"/>
                  </a:cubicBezTo>
                  <a:cubicBezTo>
                    <a:pt x="640" y="1660"/>
                    <a:pt x="640" y="1630"/>
                    <a:pt x="686" y="1615"/>
                  </a:cubicBezTo>
                  <a:cubicBezTo>
                    <a:pt x="690" y="1615"/>
                    <a:pt x="693" y="1615"/>
                    <a:pt x="697" y="1615"/>
                  </a:cubicBezTo>
                  <a:close/>
                  <a:moveTo>
                    <a:pt x="1904" y="3230"/>
                  </a:moveTo>
                  <a:lnTo>
                    <a:pt x="1920" y="3245"/>
                  </a:lnTo>
                  <a:lnTo>
                    <a:pt x="1890" y="3275"/>
                  </a:lnTo>
                  <a:lnTo>
                    <a:pt x="1904" y="3230"/>
                  </a:lnTo>
                  <a:close/>
                  <a:moveTo>
                    <a:pt x="3398" y="1014"/>
                  </a:moveTo>
                  <a:cubicBezTo>
                    <a:pt x="3429" y="1014"/>
                    <a:pt x="3437" y="1058"/>
                    <a:pt x="3459" y="1058"/>
                  </a:cubicBezTo>
                  <a:cubicBezTo>
                    <a:pt x="3464" y="1058"/>
                    <a:pt x="3471" y="1055"/>
                    <a:pt x="3478" y="1048"/>
                  </a:cubicBezTo>
                  <a:lnTo>
                    <a:pt x="3478" y="1048"/>
                  </a:lnTo>
                  <a:cubicBezTo>
                    <a:pt x="3454" y="1077"/>
                    <a:pt x="3438" y="1112"/>
                    <a:pt x="3397" y="1112"/>
                  </a:cubicBezTo>
                  <a:lnTo>
                    <a:pt x="3367" y="1311"/>
                  </a:lnTo>
                  <a:cubicBezTo>
                    <a:pt x="3362" y="1303"/>
                    <a:pt x="3357" y="1300"/>
                    <a:pt x="3352" y="1300"/>
                  </a:cubicBezTo>
                  <a:cubicBezTo>
                    <a:pt x="3331" y="1300"/>
                    <a:pt x="3311" y="1351"/>
                    <a:pt x="3290" y="1351"/>
                  </a:cubicBezTo>
                  <a:cubicBezTo>
                    <a:pt x="3285" y="1351"/>
                    <a:pt x="3280" y="1348"/>
                    <a:pt x="3275" y="1341"/>
                  </a:cubicBezTo>
                  <a:cubicBezTo>
                    <a:pt x="3261" y="1386"/>
                    <a:pt x="3200" y="1402"/>
                    <a:pt x="3230" y="1447"/>
                  </a:cubicBezTo>
                  <a:cubicBezTo>
                    <a:pt x="3226" y="1448"/>
                    <a:pt x="3223" y="1449"/>
                    <a:pt x="3220" y="1449"/>
                  </a:cubicBezTo>
                  <a:cubicBezTo>
                    <a:pt x="3186" y="1449"/>
                    <a:pt x="3259" y="1370"/>
                    <a:pt x="3225" y="1370"/>
                  </a:cubicBezTo>
                  <a:cubicBezTo>
                    <a:pt x="3222" y="1370"/>
                    <a:pt x="3219" y="1371"/>
                    <a:pt x="3214" y="1372"/>
                  </a:cubicBezTo>
                  <a:cubicBezTo>
                    <a:pt x="3136" y="1410"/>
                    <a:pt x="3170" y="1518"/>
                    <a:pt x="3123" y="1518"/>
                  </a:cubicBezTo>
                  <a:cubicBezTo>
                    <a:pt x="3115" y="1518"/>
                    <a:pt x="3105" y="1515"/>
                    <a:pt x="3092" y="1508"/>
                  </a:cubicBezTo>
                  <a:lnTo>
                    <a:pt x="3092" y="1508"/>
                  </a:lnTo>
                  <a:cubicBezTo>
                    <a:pt x="3092" y="1542"/>
                    <a:pt x="3102" y="1554"/>
                    <a:pt x="3115" y="1554"/>
                  </a:cubicBezTo>
                  <a:cubicBezTo>
                    <a:pt x="3147" y="1554"/>
                    <a:pt x="3203" y="1485"/>
                    <a:pt x="3216" y="1485"/>
                  </a:cubicBezTo>
                  <a:cubicBezTo>
                    <a:pt x="3221" y="1485"/>
                    <a:pt x="3218" y="1499"/>
                    <a:pt x="3200" y="1539"/>
                  </a:cubicBezTo>
                  <a:lnTo>
                    <a:pt x="3139" y="1569"/>
                  </a:lnTo>
                  <a:cubicBezTo>
                    <a:pt x="3078" y="1676"/>
                    <a:pt x="2971" y="1813"/>
                    <a:pt x="2910" y="1950"/>
                  </a:cubicBezTo>
                  <a:lnTo>
                    <a:pt x="2895" y="1920"/>
                  </a:lnTo>
                  <a:cubicBezTo>
                    <a:pt x="2834" y="1950"/>
                    <a:pt x="2804" y="2057"/>
                    <a:pt x="2773" y="2103"/>
                  </a:cubicBezTo>
                  <a:lnTo>
                    <a:pt x="2727" y="2072"/>
                  </a:lnTo>
                  <a:cubicBezTo>
                    <a:pt x="2687" y="2099"/>
                    <a:pt x="2694" y="2199"/>
                    <a:pt x="2653" y="2199"/>
                  </a:cubicBezTo>
                  <a:cubicBezTo>
                    <a:pt x="2648" y="2199"/>
                    <a:pt x="2642" y="2198"/>
                    <a:pt x="2635" y="2194"/>
                  </a:cubicBezTo>
                  <a:cubicBezTo>
                    <a:pt x="2666" y="2164"/>
                    <a:pt x="2666" y="2148"/>
                    <a:pt x="2666" y="2133"/>
                  </a:cubicBezTo>
                  <a:lnTo>
                    <a:pt x="2666" y="2133"/>
                  </a:lnTo>
                  <a:cubicBezTo>
                    <a:pt x="2560" y="2194"/>
                    <a:pt x="2621" y="2239"/>
                    <a:pt x="2468" y="2347"/>
                  </a:cubicBezTo>
                  <a:cubicBezTo>
                    <a:pt x="2499" y="2377"/>
                    <a:pt x="2560" y="2377"/>
                    <a:pt x="2590" y="2377"/>
                  </a:cubicBezTo>
                  <a:cubicBezTo>
                    <a:pt x="2483" y="2453"/>
                    <a:pt x="2514" y="2422"/>
                    <a:pt x="2408" y="2468"/>
                  </a:cubicBezTo>
                  <a:cubicBezTo>
                    <a:pt x="2438" y="2483"/>
                    <a:pt x="2422" y="2514"/>
                    <a:pt x="2422" y="2544"/>
                  </a:cubicBezTo>
                  <a:cubicBezTo>
                    <a:pt x="2300" y="2666"/>
                    <a:pt x="2377" y="2651"/>
                    <a:pt x="2286" y="2757"/>
                  </a:cubicBezTo>
                  <a:cubicBezTo>
                    <a:pt x="2286" y="2763"/>
                    <a:pt x="2287" y="2764"/>
                    <a:pt x="2290" y="2764"/>
                  </a:cubicBezTo>
                  <a:cubicBezTo>
                    <a:pt x="2296" y="2764"/>
                    <a:pt x="2306" y="2757"/>
                    <a:pt x="2316" y="2757"/>
                  </a:cubicBezTo>
                  <a:cubicBezTo>
                    <a:pt x="2262" y="2785"/>
                    <a:pt x="2280" y="2836"/>
                    <a:pt x="2241" y="2836"/>
                  </a:cubicBezTo>
                  <a:cubicBezTo>
                    <a:pt x="2236" y="2836"/>
                    <a:pt x="2231" y="2836"/>
                    <a:pt x="2225" y="2834"/>
                  </a:cubicBezTo>
                  <a:cubicBezTo>
                    <a:pt x="2239" y="2818"/>
                    <a:pt x="2255" y="2788"/>
                    <a:pt x="2239" y="2773"/>
                  </a:cubicBezTo>
                  <a:lnTo>
                    <a:pt x="2239" y="2773"/>
                  </a:lnTo>
                  <a:cubicBezTo>
                    <a:pt x="2194" y="2788"/>
                    <a:pt x="2194" y="2849"/>
                    <a:pt x="2164" y="2895"/>
                  </a:cubicBezTo>
                  <a:cubicBezTo>
                    <a:pt x="2165" y="2896"/>
                    <a:pt x="2167" y="2897"/>
                    <a:pt x="2169" y="2897"/>
                  </a:cubicBezTo>
                  <a:cubicBezTo>
                    <a:pt x="2182" y="2897"/>
                    <a:pt x="2207" y="2879"/>
                    <a:pt x="2221" y="2879"/>
                  </a:cubicBezTo>
                  <a:cubicBezTo>
                    <a:pt x="2232" y="2879"/>
                    <a:pt x="2237" y="2890"/>
                    <a:pt x="2225" y="2925"/>
                  </a:cubicBezTo>
                  <a:cubicBezTo>
                    <a:pt x="2164" y="3062"/>
                    <a:pt x="2026" y="2971"/>
                    <a:pt x="1996" y="3139"/>
                  </a:cubicBezTo>
                  <a:cubicBezTo>
                    <a:pt x="1966" y="3139"/>
                    <a:pt x="1894" y="3193"/>
                    <a:pt x="1859" y="3193"/>
                  </a:cubicBezTo>
                  <a:cubicBezTo>
                    <a:pt x="1842" y="3193"/>
                    <a:pt x="1833" y="3179"/>
                    <a:pt x="1843" y="3139"/>
                  </a:cubicBezTo>
                  <a:lnTo>
                    <a:pt x="1843" y="3139"/>
                  </a:lnTo>
                  <a:cubicBezTo>
                    <a:pt x="1798" y="3184"/>
                    <a:pt x="1798" y="3275"/>
                    <a:pt x="1752" y="3275"/>
                  </a:cubicBezTo>
                  <a:cubicBezTo>
                    <a:pt x="1721" y="3336"/>
                    <a:pt x="1798" y="3367"/>
                    <a:pt x="1752" y="3413"/>
                  </a:cubicBezTo>
                  <a:cubicBezTo>
                    <a:pt x="1737" y="3367"/>
                    <a:pt x="1646" y="3413"/>
                    <a:pt x="1646" y="3336"/>
                  </a:cubicBezTo>
                  <a:cubicBezTo>
                    <a:pt x="1752" y="3261"/>
                    <a:pt x="1752" y="3200"/>
                    <a:pt x="1813" y="3108"/>
                  </a:cubicBezTo>
                  <a:cubicBezTo>
                    <a:pt x="1813" y="3123"/>
                    <a:pt x="1829" y="3139"/>
                    <a:pt x="1843" y="3139"/>
                  </a:cubicBezTo>
                  <a:cubicBezTo>
                    <a:pt x="1851" y="3141"/>
                    <a:pt x="1858" y="3142"/>
                    <a:pt x="1866" y="3142"/>
                  </a:cubicBezTo>
                  <a:cubicBezTo>
                    <a:pt x="1903" y="3142"/>
                    <a:pt x="1935" y="3111"/>
                    <a:pt x="1935" y="3047"/>
                  </a:cubicBezTo>
                  <a:lnTo>
                    <a:pt x="1935" y="3047"/>
                  </a:lnTo>
                  <a:lnTo>
                    <a:pt x="1874" y="3108"/>
                  </a:lnTo>
                  <a:cubicBezTo>
                    <a:pt x="1890" y="3062"/>
                    <a:pt x="1935" y="3031"/>
                    <a:pt x="1935" y="2986"/>
                  </a:cubicBezTo>
                  <a:lnTo>
                    <a:pt x="1951" y="2971"/>
                  </a:lnTo>
                  <a:lnTo>
                    <a:pt x="1951" y="2971"/>
                  </a:lnTo>
                  <a:cubicBezTo>
                    <a:pt x="1951" y="2971"/>
                    <a:pt x="1951" y="2986"/>
                    <a:pt x="1935" y="2986"/>
                  </a:cubicBezTo>
                  <a:cubicBezTo>
                    <a:pt x="1951" y="3047"/>
                    <a:pt x="2011" y="3031"/>
                    <a:pt x="2011" y="3062"/>
                  </a:cubicBezTo>
                  <a:lnTo>
                    <a:pt x="2011" y="3001"/>
                  </a:lnTo>
                  <a:cubicBezTo>
                    <a:pt x="2164" y="2956"/>
                    <a:pt x="2133" y="2804"/>
                    <a:pt x="2239" y="2696"/>
                  </a:cubicBezTo>
                  <a:lnTo>
                    <a:pt x="2178" y="2682"/>
                  </a:lnTo>
                  <a:cubicBezTo>
                    <a:pt x="2408" y="2453"/>
                    <a:pt x="2590" y="2117"/>
                    <a:pt x="2743" y="1874"/>
                  </a:cubicBezTo>
                  <a:lnTo>
                    <a:pt x="2849" y="1859"/>
                  </a:lnTo>
                  <a:cubicBezTo>
                    <a:pt x="2834" y="1798"/>
                    <a:pt x="2773" y="1859"/>
                    <a:pt x="2834" y="1782"/>
                  </a:cubicBezTo>
                  <a:lnTo>
                    <a:pt x="2834" y="1782"/>
                  </a:lnTo>
                  <a:cubicBezTo>
                    <a:pt x="2838" y="1786"/>
                    <a:pt x="2844" y="1788"/>
                    <a:pt x="2853" y="1788"/>
                  </a:cubicBezTo>
                  <a:cubicBezTo>
                    <a:pt x="2878" y="1788"/>
                    <a:pt x="2917" y="1771"/>
                    <a:pt x="2940" y="1737"/>
                  </a:cubicBezTo>
                  <a:cubicBezTo>
                    <a:pt x="2940" y="1729"/>
                    <a:pt x="2936" y="1726"/>
                    <a:pt x="2931" y="1726"/>
                  </a:cubicBezTo>
                  <a:cubicBezTo>
                    <a:pt x="2914" y="1726"/>
                    <a:pt x="2880" y="1752"/>
                    <a:pt x="2867" y="1752"/>
                  </a:cubicBezTo>
                  <a:cubicBezTo>
                    <a:pt x="2859" y="1752"/>
                    <a:pt x="2859" y="1741"/>
                    <a:pt x="2879" y="1707"/>
                  </a:cubicBezTo>
                  <a:cubicBezTo>
                    <a:pt x="2910" y="1707"/>
                    <a:pt x="2925" y="1707"/>
                    <a:pt x="2956" y="1721"/>
                  </a:cubicBezTo>
                  <a:lnTo>
                    <a:pt x="2956" y="1721"/>
                  </a:lnTo>
                  <a:cubicBezTo>
                    <a:pt x="2925" y="1660"/>
                    <a:pt x="3047" y="1615"/>
                    <a:pt x="3001" y="1554"/>
                  </a:cubicBezTo>
                  <a:cubicBezTo>
                    <a:pt x="3139" y="1402"/>
                    <a:pt x="3275" y="1189"/>
                    <a:pt x="3352" y="1036"/>
                  </a:cubicBezTo>
                  <a:cubicBezTo>
                    <a:pt x="3371" y="1020"/>
                    <a:pt x="3386" y="1014"/>
                    <a:pt x="3398" y="1014"/>
                  </a:cubicBezTo>
                  <a:close/>
                  <a:moveTo>
                    <a:pt x="1661" y="3596"/>
                  </a:moveTo>
                  <a:lnTo>
                    <a:pt x="1615" y="3671"/>
                  </a:lnTo>
                  <a:cubicBezTo>
                    <a:pt x="1615" y="3671"/>
                    <a:pt x="1630" y="3641"/>
                    <a:pt x="1615" y="3641"/>
                  </a:cubicBezTo>
                  <a:lnTo>
                    <a:pt x="1661" y="3596"/>
                  </a:lnTo>
                  <a:close/>
                  <a:moveTo>
                    <a:pt x="1077" y="4180"/>
                  </a:moveTo>
                  <a:cubicBezTo>
                    <a:pt x="1094" y="4180"/>
                    <a:pt x="1096" y="4191"/>
                    <a:pt x="1067" y="4220"/>
                  </a:cubicBezTo>
                  <a:cubicBezTo>
                    <a:pt x="1051" y="4220"/>
                    <a:pt x="1051" y="4189"/>
                    <a:pt x="1037" y="4189"/>
                  </a:cubicBezTo>
                  <a:cubicBezTo>
                    <a:pt x="1053" y="4184"/>
                    <a:pt x="1067" y="4180"/>
                    <a:pt x="1077" y="4180"/>
                  </a:cubicBezTo>
                  <a:close/>
                  <a:moveTo>
                    <a:pt x="1128" y="4281"/>
                  </a:moveTo>
                  <a:lnTo>
                    <a:pt x="1128" y="4327"/>
                  </a:lnTo>
                  <a:lnTo>
                    <a:pt x="1112" y="4327"/>
                  </a:lnTo>
                  <a:lnTo>
                    <a:pt x="1128" y="4281"/>
                  </a:lnTo>
                  <a:close/>
                  <a:moveTo>
                    <a:pt x="1615" y="3382"/>
                  </a:moveTo>
                  <a:cubicBezTo>
                    <a:pt x="1768" y="3382"/>
                    <a:pt x="1569" y="3626"/>
                    <a:pt x="1569" y="3732"/>
                  </a:cubicBezTo>
                  <a:cubicBezTo>
                    <a:pt x="1566" y="3731"/>
                    <a:pt x="1562" y="3731"/>
                    <a:pt x="1559" y="3731"/>
                  </a:cubicBezTo>
                  <a:cubicBezTo>
                    <a:pt x="1528" y="3731"/>
                    <a:pt x="1504" y="3776"/>
                    <a:pt x="1482" y="3776"/>
                  </a:cubicBezTo>
                  <a:cubicBezTo>
                    <a:pt x="1476" y="3776"/>
                    <a:pt x="1469" y="3772"/>
                    <a:pt x="1463" y="3763"/>
                  </a:cubicBezTo>
                  <a:cubicBezTo>
                    <a:pt x="1478" y="3732"/>
                    <a:pt x="1508" y="3718"/>
                    <a:pt x="1478" y="3702"/>
                  </a:cubicBezTo>
                  <a:lnTo>
                    <a:pt x="1478" y="3702"/>
                  </a:lnTo>
                  <a:cubicBezTo>
                    <a:pt x="1433" y="3718"/>
                    <a:pt x="1402" y="3809"/>
                    <a:pt x="1433" y="3839"/>
                  </a:cubicBezTo>
                  <a:cubicBezTo>
                    <a:pt x="1446" y="3829"/>
                    <a:pt x="1453" y="3825"/>
                    <a:pt x="1456" y="3825"/>
                  </a:cubicBezTo>
                  <a:cubicBezTo>
                    <a:pt x="1469" y="3825"/>
                    <a:pt x="1428" y="3885"/>
                    <a:pt x="1447" y="3885"/>
                  </a:cubicBezTo>
                  <a:cubicBezTo>
                    <a:pt x="1453" y="3885"/>
                    <a:pt x="1462" y="3880"/>
                    <a:pt x="1478" y="3870"/>
                  </a:cubicBezTo>
                  <a:lnTo>
                    <a:pt x="1478" y="3870"/>
                  </a:lnTo>
                  <a:cubicBezTo>
                    <a:pt x="1447" y="3900"/>
                    <a:pt x="1402" y="3931"/>
                    <a:pt x="1402" y="3945"/>
                  </a:cubicBezTo>
                  <a:cubicBezTo>
                    <a:pt x="1396" y="3948"/>
                    <a:pt x="1390" y="3950"/>
                    <a:pt x="1384" y="3950"/>
                  </a:cubicBezTo>
                  <a:cubicBezTo>
                    <a:pt x="1356" y="3950"/>
                    <a:pt x="1325" y="3925"/>
                    <a:pt x="1325" y="3900"/>
                  </a:cubicBezTo>
                  <a:cubicBezTo>
                    <a:pt x="1311" y="3915"/>
                    <a:pt x="1311" y="3992"/>
                    <a:pt x="1264" y="4006"/>
                  </a:cubicBezTo>
                  <a:cubicBezTo>
                    <a:pt x="1264" y="4033"/>
                    <a:pt x="1278" y="4040"/>
                    <a:pt x="1294" y="4040"/>
                  </a:cubicBezTo>
                  <a:cubicBezTo>
                    <a:pt x="1308" y="4040"/>
                    <a:pt x="1325" y="4035"/>
                    <a:pt x="1337" y="4035"/>
                  </a:cubicBezTo>
                  <a:cubicBezTo>
                    <a:pt x="1352" y="4035"/>
                    <a:pt x="1361" y="4041"/>
                    <a:pt x="1356" y="4067"/>
                  </a:cubicBezTo>
                  <a:cubicBezTo>
                    <a:pt x="1345" y="4073"/>
                    <a:pt x="1337" y="4075"/>
                    <a:pt x="1331" y="4075"/>
                  </a:cubicBezTo>
                  <a:cubicBezTo>
                    <a:pt x="1312" y="4075"/>
                    <a:pt x="1313" y="4053"/>
                    <a:pt x="1302" y="4053"/>
                  </a:cubicBezTo>
                  <a:cubicBezTo>
                    <a:pt x="1298" y="4053"/>
                    <a:pt x="1291" y="4056"/>
                    <a:pt x="1280" y="4067"/>
                  </a:cubicBezTo>
                  <a:lnTo>
                    <a:pt x="1325" y="4159"/>
                  </a:lnTo>
                  <a:cubicBezTo>
                    <a:pt x="1204" y="4250"/>
                    <a:pt x="1295" y="4296"/>
                    <a:pt x="1173" y="4372"/>
                  </a:cubicBezTo>
                  <a:cubicBezTo>
                    <a:pt x="1173" y="4281"/>
                    <a:pt x="1204" y="4296"/>
                    <a:pt x="1234" y="4220"/>
                  </a:cubicBezTo>
                  <a:cubicBezTo>
                    <a:pt x="1224" y="4220"/>
                    <a:pt x="1213" y="4222"/>
                    <a:pt x="1204" y="4222"/>
                  </a:cubicBezTo>
                  <a:cubicBezTo>
                    <a:pt x="1186" y="4222"/>
                    <a:pt x="1173" y="4215"/>
                    <a:pt x="1173" y="4175"/>
                  </a:cubicBezTo>
                  <a:lnTo>
                    <a:pt x="1173" y="4175"/>
                  </a:lnTo>
                  <a:cubicBezTo>
                    <a:pt x="1182" y="4183"/>
                    <a:pt x="1188" y="4187"/>
                    <a:pt x="1194" y="4187"/>
                  </a:cubicBezTo>
                  <a:cubicBezTo>
                    <a:pt x="1206" y="4187"/>
                    <a:pt x="1212" y="4166"/>
                    <a:pt x="1234" y="4144"/>
                  </a:cubicBezTo>
                  <a:lnTo>
                    <a:pt x="1143" y="4144"/>
                  </a:lnTo>
                  <a:cubicBezTo>
                    <a:pt x="1158" y="4114"/>
                    <a:pt x="1189" y="4067"/>
                    <a:pt x="1173" y="4037"/>
                  </a:cubicBezTo>
                  <a:lnTo>
                    <a:pt x="1173" y="4037"/>
                  </a:lnTo>
                  <a:lnTo>
                    <a:pt x="1097" y="4128"/>
                  </a:lnTo>
                  <a:cubicBezTo>
                    <a:pt x="1234" y="3915"/>
                    <a:pt x="1417" y="3671"/>
                    <a:pt x="1554" y="3504"/>
                  </a:cubicBezTo>
                  <a:lnTo>
                    <a:pt x="1554" y="3580"/>
                  </a:lnTo>
                  <a:cubicBezTo>
                    <a:pt x="1558" y="3590"/>
                    <a:pt x="1561" y="3594"/>
                    <a:pt x="1565" y="3594"/>
                  </a:cubicBezTo>
                  <a:cubicBezTo>
                    <a:pt x="1578" y="3594"/>
                    <a:pt x="1595" y="3543"/>
                    <a:pt x="1630" y="3519"/>
                  </a:cubicBezTo>
                  <a:cubicBezTo>
                    <a:pt x="1619" y="3508"/>
                    <a:pt x="1633" y="3446"/>
                    <a:pt x="1610" y="3446"/>
                  </a:cubicBezTo>
                  <a:cubicBezTo>
                    <a:pt x="1602" y="3446"/>
                    <a:pt x="1589" y="3454"/>
                    <a:pt x="1569" y="3474"/>
                  </a:cubicBezTo>
                  <a:cubicBezTo>
                    <a:pt x="1585" y="3443"/>
                    <a:pt x="1585" y="3397"/>
                    <a:pt x="1615" y="3382"/>
                  </a:cubicBezTo>
                  <a:close/>
                  <a:moveTo>
                    <a:pt x="1" y="1"/>
                  </a:moveTo>
                  <a:lnTo>
                    <a:pt x="1" y="1768"/>
                  </a:lnTo>
                  <a:lnTo>
                    <a:pt x="1" y="2605"/>
                  </a:lnTo>
                  <a:lnTo>
                    <a:pt x="1" y="2651"/>
                  </a:lnTo>
                  <a:cubicBezTo>
                    <a:pt x="1" y="2666"/>
                    <a:pt x="15" y="2682"/>
                    <a:pt x="15" y="2682"/>
                  </a:cubicBezTo>
                  <a:cubicBezTo>
                    <a:pt x="31" y="2635"/>
                    <a:pt x="46" y="2574"/>
                    <a:pt x="76" y="2529"/>
                  </a:cubicBezTo>
                  <a:lnTo>
                    <a:pt x="76" y="2529"/>
                  </a:lnTo>
                  <a:cubicBezTo>
                    <a:pt x="76" y="2560"/>
                    <a:pt x="15" y="2651"/>
                    <a:pt x="46" y="2682"/>
                  </a:cubicBezTo>
                  <a:lnTo>
                    <a:pt x="31" y="2682"/>
                  </a:lnTo>
                  <a:lnTo>
                    <a:pt x="1" y="2712"/>
                  </a:lnTo>
                  <a:lnTo>
                    <a:pt x="1" y="2743"/>
                  </a:lnTo>
                  <a:lnTo>
                    <a:pt x="15" y="2743"/>
                  </a:lnTo>
                  <a:lnTo>
                    <a:pt x="46" y="2712"/>
                  </a:lnTo>
                  <a:lnTo>
                    <a:pt x="46" y="2712"/>
                  </a:lnTo>
                  <a:cubicBezTo>
                    <a:pt x="62" y="2757"/>
                    <a:pt x="31" y="2788"/>
                    <a:pt x="1" y="2804"/>
                  </a:cubicBezTo>
                  <a:lnTo>
                    <a:pt x="1" y="4402"/>
                  </a:lnTo>
                  <a:lnTo>
                    <a:pt x="899" y="4402"/>
                  </a:lnTo>
                  <a:cubicBezTo>
                    <a:pt x="915" y="4388"/>
                    <a:pt x="929" y="4372"/>
                    <a:pt x="945" y="4372"/>
                  </a:cubicBezTo>
                  <a:cubicBezTo>
                    <a:pt x="945" y="4388"/>
                    <a:pt x="929" y="4388"/>
                    <a:pt x="929" y="4402"/>
                  </a:cubicBezTo>
                  <a:lnTo>
                    <a:pt x="976" y="4402"/>
                  </a:lnTo>
                  <a:cubicBezTo>
                    <a:pt x="990" y="4357"/>
                    <a:pt x="990" y="4327"/>
                    <a:pt x="1021" y="4311"/>
                  </a:cubicBezTo>
                  <a:lnTo>
                    <a:pt x="1021" y="4311"/>
                  </a:lnTo>
                  <a:cubicBezTo>
                    <a:pt x="1021" y="4311"/>
                    <a:pt x="990" y="4357"/>
                    <a:pt x="990" y="4402"/>
                  </a:cubicBezTo>
                  <a:lnTo>
                    <a:pt x="3184" y="4402"/>
                  </a:lnTo>
                  <a:cubicBezTo>
                    <a:pt x="3306" y="4250"/>
                    <a:pt x="3428" y="4067"/>
                    <a:pt x="3535" y="3885"/>
                  </a:cubicBezTo>
                  <a:lnTo>
                    <a:pt x="3535" y="929"/>
                  </a:lnTo>
                  <a:cubicBezTo>
                    <a:pt x="3519" y="929"/>
                    <a:pt x="3519" y="929"/>
                    <a:pt x="3519" y="915"/>
                  </a:cubicBezTo>
                  <a:cubicBezTo>
                    <a:pt x="3519" y="899"/>
                    <a:pt x="3535" y="868"/>
                    <a:pt x="3535" y="854"/>
                  </a:cubicBezTo>
                  <a:lnTo>
                    <a:pt x="3535" y="1"/>
                  </a:lnTo>
                  <a:lnTo>
                    <a:pt x="2057" y="1"/>
                  </a:lnTo>
                  <a:lnTo>
                    <a:pt x="1965" y="183"/>
                  </a:lnTo>
                  <a:lnTo>
                    <a:pt x="1965" y="153"/>
                  </a:lnTo>
                  <a:cubicBezTo>
                    <a:pt x="1890" y="183"/>
                    <a:pt x="1859" y="289"/>
                    <a:pt x="1829" y="336"/>
                  </a:cubicBezTo>
                  <a:lnTo>
                    <a:pt x="1782" y="289"/>
                  </a:lnTo>
                  <a:cubicBezTo>
                    <a:pt x="1740" y="333"/>
                    <a:pt x="1750" y="429"/>
                    <a:pt x="1702" y="429"/>
                  </a:cubicBezTo>
                  <a:cubicBezTo>
                    <a:pt x="1698" y="429"/>
                    <a:pt x="1695" y="428"/>
                    <a:pt x="1691" y="427"/>
                  </a:cubicBezTo>
                  <a:cubicBezTo>
                    <a:pt x="1721" y="397"/>
                    <a:pt x="1721" y="381"/>
                    <a:pt x="1721" y="366"/>
                  </a:cubicBezTo>
                  <a:lnTo>
                    <a:pt x="1721" y="366"/>
                  </a:lnTo>
                  <a:cubicBezTo>
                    <a:pt x="1615" y="427"/>
                    <a:pt x="1676" y="472"/>
                    <a:pt x="1524" y="580"/>
                  </a:cubicBezTo>
                  <a:cubicBezTo>
                    <a:pt x="1554" y="610"/>
                    <a:pt x="1615" y="610"/>
                    <a:pt x="1646" y="610"/>
                  </a:cubicBezTo>
                  <a:cubicBezTo>
                    <a:pt x="1539" y="686"/>
                    <a:pt x="1569" y="640"/>
                    <a:pt x="1463" y="701"/>
                  </a:cubicBezTo>
                  <a:cubicBezTo>
                    <a:pt x="1494" y="716"/>
                    <a:pt x="1478" y="732"/>
                    <a:pt x="1478" y="762"/>
                  </a:cubicBezTo>
                  <a:cubicBezTo>
                    <a:pt x="1356" y="899"/>
                    <a:pt x="1433" y="884"/>
                    <a:pt x="1341" y="990"/>
                  </a:cubicBezTo>
                  <a:cubicBezTo>
                    <a:pt x="1341" y="995"/>
                    <a:pt x="1343" y="997"/>
                    <a:pt x="1346" y="997"/>
                  </a:cubicBezTo>
                  <a:cubicBezTo>
                    <a:pt x="1351" y="997"/>
                    <a:pt x="1361" y="990"/>
                    <a:pt x="1372" y="990"/>
                  </a:cubicBezTo>
                  <a:cubicBezTo>
                    <a:pt x="1317" y="1017"/>
                    <a:pt x="1336" y="1069"/>
                    <a:pt x="1297" y="1069"/>
                  </a:cubicBezTo>
                  <a:cubicBezTo>
                    <a:pt x="1292" y="1069"/>
                    <a:pt x="1287" y="1068"/>
                    <a:pt x="1280" y="1067"/>
                  </a:cubicBezTo>
                  <a:cubicBezTo>
                    <a:pt x="1311" y="1051"/>
                    <a:pt x="1311" y="1021"/>
                    <a:pt x="1295" y="990"/>
                  </a:cubicBezTo>
                  <a:lnTo>
                    <a:pt x="1295" y="990"/>
                  </a:lnTo>
                  <a:cubicBezTo>
                    <a:pt x="1264" y="1021"/>
                    <a:pt x="1250" y="1082"/>
                    <a:pt x="1219" y="1112"/>
                  </a:cubicBezTo>
                  <a:cubicBezTo>
                    <a:pt x="1222" y="1118"/>
                    <a:pt x="1227" y="1120"/>
                    <a:pt x="1233" y="1120"/>
                  </a:cubicBezTo>
                  <a:cubicBezTo>
                    <a:pt x="1246" y="1120"/>
                    <a:pt x="1263" y="1111"/>
                    <a:pt x="1275" y="1111"/>
                  </a:cubicBezTo>
                  <a:cubicBezTo>
                    <a:pt x="1287" y="1111"/>
                    <a:pt x="1293" y="1121"/>
                    <a:pt x="1280" y="1158"/>
                  </a:cubicBezTo>
                  <a:cubicBezTo>
                    <a:pt x="1219" y="1295"/>
                    <a:pt x="1082" y="1203"/>
                    <a:pt x="1051" y="1372"/>
                  </a:cubicBezTo>
                  <a:cubicBezTo>
                    <a:pt x="1021" y="1372"/>
                    <a:pt x="957" y="1426"/>
                    <a:pt x="922" y="1426"/>
                  </a:cubicBezTo>
                  <a:cubicBezTo>
                    <a:pt x="904" y="1426"/>
                    <a:pt x="894" y="1412"/>
                    <a:pt x="899" y="1372"/>
                  </a:cubicBezTo>
                  <a:lnTo>
                    <a:pt x="899" y="1372"/>
                  </a:lnTo>
                  <a:cubicBezTo>
                    <a:pt x="857" y="1413"/>
                    <a:pt x="854" y="1495"/>
                    <a:pt x="817" y="1495"/>
                  </a:cubicBezTo>
                  <a:cubicBezTo>
                    <a:pt x="814" y="1495"/>
                    <a:pt x="811" y="1495"/>
                    <a:pt x="807" y="1493"/>
                  </a:cubicBezTo>
                  <a:lnTo>
                    <a:pt x="807" y="1493"/>
                  </a:lnTo>
                  <a:cubicBezTo>
                    <a:pt x="777" y="1554"/>
                    <a:pt x="854" y="1600"/>
                    <a:pt x="807" y="1646"/>
                  </a:cubicBezTo>
                  <a:cubicBezTo>
                    <a:pt x="793" y="1600"/>
                    <a:pt x="701" y="1646"/>
                    <a:pt x="701" y="1569"/>
                  </a:cubicBezTo>
                  <a:cubicBezTo>
                    <a:pt x="807" y="1493"/>
                    <a:pt x="807" y="1433"/>
                    <a:pt x="868" y="1341"/>
                  </a:cubicBezTo>
                  <a:cubicBezTo>
                    <a:pt x="868" y="1356"/>
                    <a:pt x="884" y="1372"/>
                    <a:pt x="899" y="1372"/>
                  </a:cubicBezTo>
                  <a:cubicBezTo>
                    <a:pt x="906" y="1374"/>
                    <a:pt x="914" y="1375"/>
                    <a:pt x="921" y="1375"/>
                  </a:cubicBezTo>
                  <a:cubicBezTo>
                    <a:pt x="959" y="1375"/>
                    <a:pt x="990" y="1344"/>
                    <a:pt x="990" y="1280"/>
                  </a:cubicBezTo>
                  <a:lnTo>
                    <a:pt x="990" y="1280"/>
                  </a:lnTo>
                  <a:lnTo>
                    <a:pt x="929" y="1325"/>
                  </a:lnTo>
                  <a:cubicBezTo>
                    <a:pt x="945" y="1295"/>
                    <a:pt x="990" y="1264"/>
                    <a:pt x="1006" y="1219"/>
                  </a:cubicBezTo>
                  <a:cubicBezTo>
                    <a:pt x="1006" y="1280"/>
                    <a:pt x="1067" y="1264"/>
                    <a:pt x="1067" y="1295"/>
                  </a:cubicBezTo>
                  <a:lnTo>
                    <a:pt x="1067" y="1234"/>
                  </a:lnTo>
                  <a:cubicBezTo>
                    <a:pt x="1234" y="1189"/>
                    <a:pt x="1189" y="1036"/>
                    <a:pt x="1295" y="929"/>
                  </a:cubicBezTo>
                  <a:lnTo>
                    <a:pt x="1234" y="915"/>
                  </a:lnTo>
                  <a:cubicBezTo>
                    <a:pt x="1463" y="686"/>
                    <a:pt x="1646" y="336"/>
                    <a:pt x="1798" y="92"/>
                  </a:cubicBezTo>
                  <a:lnTo>
                    <a:pt x="1904" y="92"/>
                  </a:lnTo>
                  <a:cubicBezTo>
                    <a:pt x="1904" y="31"/>
                    <a:pt x="1829" y="92"/>
                    <a:pt x="1890" y="15"/>
                  </a:cubicBezTo>
                  <a:lnTo>
                    <a:pt x="1890" y="15"/>
                  </a:lnTo>
                  <a:cubicBezTo>
                    <a:pt x="1896" y="22"/>
                    <a:pt x="1905" y="26"/>
                    <a:pt x="1915" y="26"/>
                  </a:cubicBezTo>
                  <a:cubicBezTo>
                    <a:pt x="1930" y="26"/>
                    <a:pt x="1947" y="18"/>
                    <a:pt x="1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6"/>
            <p:cNvSpPr/>
            <p:nvPr/>
          </p:nvSpPr>
          <p:spPr>
            <a:xfrm>
              <a:off x="8126271" y="3994314"/>
              <a:ext cx="212754" cy="264995"/>
            </a:xfrm>
            <a:custGeom>
              <a:avLst/>
              <a:gdLst/>
              <a:ahLst/>
              <a:cxnLst/>
              <a:rect l="l" t="t" r="r" b="b"/>
              <a:pathLst>
                <a:path w="3535" h="4403" extrusionOk="0">
                  <a:moveTo>
                    <a:pt x="2818" y="92"/>
                  </a:moveTo>
                  <a:cubicBezTo>
                    <a:pt x="2818" y="107"/>
                    <a:pt x="2818" y="123"/>
                    <a:pt x="2804" y="137"/>
                  </a:cubicBezTo>
                  <a:lnTo>
                    <a:pt x="2849" y="153"/>
                  </a:lnTo>
                  <a:lnTo>
                    <a:pt x="2773" y="183"/>
                  </a:lnTo>
                  <a:cubicBezTo>
                    <a:pt x="2788" y="168"/>
                    <a:pt x="2804" y="153"/>
                    <a:pt x="2804" y="137"/>
                  </a:cubicBezTo>
                  <a:cubicBezTo>
                    <a:pt x="2804" y="123"/>
                    <a:pt x="2804" y="107"/>
                    <a:pt x="2818" y="92"/>
                  </a:cubicBezTo>
                  <a:close/>
                  <a:moveTo>
                    <a:pt x="229" y="686"/>
                  </a:moveTo>
                  <a:lnTo>
                    <a:pt x="259" y="701"/>
                  </a:lnTo>
                  <a:cubicBezTo>
                    <a:pt x="245" y="701"/>
                    <a:pt x="245" y="701"/>
                    <a:pt x="229" y="686"/>
                  </a:cubicBezTo>
                  <a:close/>
                  <a:moveTo>
                    <a:pt x="1890" y="1524"/>
                  </a:moveTo>
                  <a:cubicBezTo>
                    <a:pt x="1890" y="1524"/>
                    <a:pt x="1890" y="1539"/>
                    <a:pt x="1874" y="1539"/>
                  </a:cubicBezTo>
                  <a:lnTo>
                    <a:pt x="1890" y="1524"/>
                  </a:lnTo>
                  <a:close/>
                  <a:moveTo>
                    <a:pt x="3535" y="2026"/>
                  </a:moveTo>
                  <a:cubicBezTo>
                    <a:pt x="3535" y="2042"/>
                    <a:pt x="3519" y="2057"/>
                    <a:pt x="3535" y="2072"/>
                  </a:cubicBezTo>
                  <a:lnTo>
                    <a:pt x="3535" y="2057"/>
                  </a:lnTo>
                  <a:lnTo>
                    <a:pt x="3535" y="2026"/>
                  </a:lnTo>
                  <a:close/>
                  <a:moveTo>
                    <a:pt x="915" y="2753"/>
                  </a:moveTo>
                  <a:cubicBezTo>
                    <a:pt x="915" y="2753"/>
                    <a:pt x="915" y="2755"/>
                    <a:pt x="915" y="2757"/>
                  </a:cubicBezTo>
                  <a:cubicBezTo>
                    <a:pt x="914" y="2758"/>
                    <a:pt x="914" y="2758"/>
                    <a:pt x="914" y="2758"/>
                  </a:cubicBezTo>
                  <a:lnTo>
                    <a:pt x="914" y="2758"/>
                  </a:lnTo>
                  <a:cubicBezTo>
                    <a:pt x="914" y="2755"/>
                    <a:pt x="915" y="2753"/>
                    <a:pt x="915" y="2753"/>
                  </a:cubicBezTo>
                  <a:close/>
                  <a:moveTo>
                    <a:pt x="747" y="1"/>
                  </a:moveTo>
                  <a:cubicBezTo>
                    <a:pt x="725" y="11"/>
                    <a:pt x="712" y="22"/>
                    <a:pt x="700" y="22"/>
                  </a:cubicBezTo>
                  <a:cubicBezTo>
                    <a:pt x="695" y="22"/>
                    <a:pt x="690" y="20"/>
                    <a:pt x="686" y="15"/>
                  </a:cubicBezTo>
                  <a:cubicBezTo>
                    <a:pt x="641" y="76"/>
                    <a:pt x="671" y="137"/>
                    <a:pt x="655" y="198"/>
                  </a:cubicBezTo>
                  <a:cubicBezTo>
                    <a:pt x="610" y="244"/>
                    <a:pt x="594" y="259"/>
                    <a:pt x="533" y="259"/>
                  </a:cubicBezTo>
                  <a:cubicBezTo>
                    <a:pt x="533" y="289"/>
                    <a:pt x="503" y="320"/>
                    <a:pt x="533" y="336"/>
                  </a:cubicBezTo>
                  <a:lnTo>
                    <a:pt x="580" y="289"/>
                  </a:lnTo>
                  <a:lnTo>
                    <a:pt x="580" y="289"/>
                  </a:lnTo>
                  <a:cubicBezTo>
                    <a:pt x="533" y="411"/>
                    <a:pt x="427" y="397"/>
                    <a:pt x="412" y="533"/>
                  </a:cubicBezTo>
                  <a:cubicBezTo>
                    <a:pt x="408" y="527"/>
                    <a:pt x="405" y="524"/>
                    <a:pt x="401" y="524"/>
                  </a:cubicBezTo>
                  <a:cubicBezTo>
                    <a:pt x="389" y="524"/>
                    <a:pt x="376" y="542"/>
                    <a:pt x="370" y="542"/>
                  </a:cubicBezTo>
                  <a:cubicBezTo>
                    <a:pt x="368" y="542"/>
                    <a:pt x="366" y="540"/>
                    <a:pt x="366" y="533"/>
                  </a:cubicBezTo>
                  <a:lnTo>
                    <a:pt x="351" y="610"/>
                  </a:lnTo>
                  <a:cubicBezTo>
                    <a:pt x="305" y="580"/>
                    <a:pt x="336" y="533"/>
                    <a:pt x="290" y="503"/>
                  </a:cubicBezTo>
                  <a:cubicBezTo>
                    <a:pt x="259" y="580"/>
                    <a:pt x="214" y="519"/>
                    <a:pt x="198" y="594"/>
                  </a:cubicBezTo>
                  <a:cubicBezTo>
                    <a:pt x="207" y="590"/>
                    <a:pt x="213" y="588"/>
                    <a:pt x="218" y="588"/>
                  </a:cubicBezTo>
                  <a:cubicBezTo>
                    <a:pt x="248" y="588"/>
                    <a:pt x="216" y="659"/>
                    <a:pt x="229" y="686"/>
                  </a:cubicBezTo>
                  <a:lnTo>
                    <a:pt x="184" y="655"/>
                  </a:lnTo>
                  <a:cubicBezTo>
                    <a:pt x="168" y="746"/>
                    <a:pt x="168" y="823"/>
                    <a:pt x="123" y="929"/>
                  </a:cubicBezTo>
                  <a:cubicBezTo>
                    <a:pt x="117" y="924"/>
                    <a:pt x="107" y="923"/>
                    <a:pt x="94" y="923"/>
                  </a:cubicBezTo>
                  <a:cubicBezTo>
                    <a:pt x="68" y="923"/>
                    <a:pt x="31" y="929"/>
                    <a:pt x="1" y="929"/>
                  </a:cubicBezTo>
                  <a:lnTo>
                    <a:pt x="1" y="3885"/>
                  </a:lnTo>
                  <a:cubicBezTo>
                    <a:pt x="62" y="3793"/>
                    <a:pt x="107" y="3718"/>
                    <a:pt x="153" y="3641"/>
                  </a:cubicBezTo>
                  <a:lnTo>
                    <a:pt x="259" y="3626"/>
                  </a:lnTo>
                  <a:cubicBezTo>
                    <a:pt x="245" y="3580"/>
                    <a:pt x="184" y="3626"/>
                    <a:pt x="245" y="3549"/>
                  </a:cubicBezTo>
                  <a:lnTo>
                    <a:pt x="245" y="3549"/>
                  </a:lnTo>
                  <a:cubicBezTo>
                    <a:pt x="249" y="3560"/>
                    <a:pt x="260" y="3565"/>
                    <a:pt x="272" y="3565"/>
                  </a:cubicBezTo>
                  <a:cubicBezTo>
                    <a:pt x="297" y="3565"/>
                    <a:pt x="330" y="3545"/>
                    <a:pt x="351" y="3504"/>
                  </a:cubicBezTo>
                  <a:cubicBezTo>
                    <a:pt x="349" y="3500"/>
                    <a:pt x="345" y="3499"/>
                    <a:pt x="340" y="3499"/>
                  </a:cubicBezTo>
                  <a:cubicBezTo>
                    <a:pt x="322" y="3499"/>
                    <a:pt x="289" y="3522"/>
                    <a:pt x="276" y="3522"/>
                  </a:cubicBezTo>
                  <a:cubicBezTo>
                    <a:pt x="268" y="3522"/>
                    <a:pt x="268" y="3511"/>
                    <a:pt x="290" y="3474"/>
                  </a:cubicBezTo>
                  <a:cubicBezTo>
                    <a:pt x="320" y="3474"/>
                    <a:pt x="336" y="3474"/>
                    <a:pt x="366" y="3488"/>
                  </a:cubicBezTo>
                  <a:cubicBezTo>
                    <a:pt x="336" y="3428"/>
                    <a:pt x="458" y="3382"/>
                    <a:pt x="412" y="3321"/>
                  </a:cubicBezTo>
                  <a:cubicBezTo>
                    <a:pt x="549" y="3184"/>
                    <a:pt x="686" y="2956"/>
                    <a:pt x="762" y="2804"/>
                  </a:cubicBezTo>
                  <a:cubicBezTo>
                    <a:pt x="782" y="2787"/>
                    <a:pt x="797" y="2781"/>
                    <a:pt x="808" y="2781"/>
                  </a:cubicBezTo>
                  <a:cubicBezTo>
                    <a:pt x="839" y="2781"/>
                    <a:pt x="848" y="2825"/>
                    <a:pt x="869" y="2825"/>
                  </a:cubicBezTo>
                  <a:cubicBezTo>
                    <a:pt x="875" y="2825"/>
                    <a:pt x="881" y="2822"/>
                    <a:pt x="889" y="2815"/>
                  </a:cubicBezTo>
                  <a:lnTo>
                    <a:pt x="889" y="2815"/>
                  </a:lnTo>
                  <a:cubicBezTo>
                    <a:pt x="865" y="2844"/>
                    <a:pt x="849" y="2881"/>
                    <a:pt x="808" y="2895"/>
                  </a:cubicBezTo>
                  <a:lnTo>
                    <a:pt x="777" y="3092"/>
                  </a:lnTo>
                  <a:cubicBezTo>
                    <a:pt x="771" y="3080"/>
                    <a:pt x="764" y="3075"/>
                    <a:pt x="758" y="3075"/>
                  </a:cubicBezTo>
                  <a:cubicBezTo>
                    <a:pt x="739" y="3075"/>
                    <a:pt x="720" y="3118"/>
                    <a:pt x="701" y="3118"/>
                  </a:cubicBezTo>
                  <a:cubicBezTo>
                    <a:pt x="696" y="3118"/>
                    <a:pt x="691" y="3116"/>
                    <a:pt x="686" y="3108"/>
                  </a:cubicBezTo>
                  <a:cubicBezTo>
                    <a:pt x="655" y="3169"/>
                    <a:pt x="610" y="3169"/>
                    <a:pt x="641" y="3214"/>
                  </a:cubicBezTo>
                  <a:cubicBezTo>
                    <a:pt x="636" y="3215"/>
                    <a:pt x="633" y="3216"/>
                    <a:pt x="630" y="3216"/>
                  </a:cubicBezTo>
                  <a:cubicBezTo>
                    <a:pt x="595" y="3216"/>
                    <a:pt x="657" y="3137"/>
                    <a:pt x="633" y="3137"/>
                  </a:cubicBezTo>
                  <a:cubicBezTo>
                    <a:pt x="631" y="3137"/>
                    <a:pt x="628" y="3138"/>
                    <a:pt x="625" y="3139"/>
                  </a:cubicBezTo>
                  <a:cubicBezTo>
                    <a:pt x="546" y="3177"/>
                    <a:pt x="580" y="3285"/>
                    <a:pt x="533" y="3285"/>
                  </a:cubicBezTo>
                  <a:cubicBezTo>
                    <a:pt x="526" y="3285"/>
                    <a:pt x="516" y="3282"/>
                    <a:pt x="503" y="3275"/>
                  </a:cubicBezTo>
                  <a:lnTo>
                    <a:pt x="503" y="3275"/>
                  </a:lnTo>
                  <a:cubicBezTo>
                    <a:pt x="503" y="3309"/>
                    <a:pt x="511" y="3321"/>
                    <a:pt x="524" y="3321"/>
                  </a:cubicBezTo>
                  <a:cubicBezTo>
                    <a:pt x="553" y="3321"/>
                    <a:pt x="606" y="3252"/>
                    <a:pt x="620" y="3252"/>
                  </a:cubicBezTo>
                  <a:cubicBezTo>
                    <a:pt x="626" y="3252"/>
                    <a:pt x="625" y="3266"/>
                    <a:pt x="610" y="3306"/>
                  </a:cubicBezTo>
                  <a:lnTo>
                    <a:pt x="549" y="3336"/>
                  </a:lnTo>
                  <a:cubicBezTo>
                    <a:pt x="488" y="3458"/>
                    <a:pt x="381" y="3580"/>
                    <a:pt x="320" y="3718"/>
                  </a:cubicBezTo>
                  <a:lnTo>
                    <a:pt x="305" y="3687"/>
                  </a:lnTo>
                  <a:cubicBezTo>
                    <a:pt x="229" y="3718"/>
                    <a:pt x="214" y="3824"/>
                    <a:pt x="184" y="3870"/>
                  </a:cubicBezTo>
                  <a:lnTo>
                    <a:pt x="137" y="3839"/>
                  </a:lnTo>
                  <a:cubicBezTo>
                    <a:pt x="98" y="3879"/>
                    <a:pt x="104" y="3967"/>
                    <a:pt x="65" y="3967"/>
                  </a:cubicBezTo>
                  <a:cubicBezTo>
                    <a:pt x="60" y="3967"/>
                    <a:pt x="53" y="3965"/>
                    <a:pt x="46" y="3961"/>
                  </a:cubicBezTo>
                  <a:cubicBezTo>
                    <a:pt x="76" y="3945"/>
                    <a:pt x="76" y="3915"/>
                    <a:pt x="76" y="3915"/>
                  </a:cubicBezTo>
                  <a:lnTo>
                    <a:pt x="76" y="3915"/>
                  </a:lnTo>
                  <a:cubicBezTo>
                    <a:pt x="31" y="3931"/>
                    <a:pt x="15" y="3961"/>
                    <a:pt x="1" y="3976"/>
                  </a:cubicBezTo>
                  <a:lnTo>
                    <a:pt x="1" y="4402"/>
                  </a:lnTo>
                  <a:lnTo>
                    <a:pt x="1890" y="4402"/>
                  </a:lnTo>
                  <a:cubicBezTo>
                    <a:pt x="1951" y="4235"/>
                    <a:pt x="2133" y="4067"/>
                    <a:pt x="2240" y="3900"/>
                  </a:cubicBezTo>
                  <a:lnTo>
                    <a:pt x="2270" y="3931"/>
                  </a:lnTo>
                  <a:cubicBezTo>
                    <a:pt x="2361" y="3870"/>
                    <a:pt x="2270" y="3809"/>
                    <a:pt x="2331" y="3732"/>
                  </a:cubicBezTo>
                  <a:lnTo>
                    <a:pt x="2331" y="3732"/>
                  </a:lnTo>
                  <a:lnTo>
                    <a:pt x="2361" y="3778"/>
                  </a:lnTo>
                  <a:cubicBezTo>
                    <a:pt x="2361" y="3707"/>
                    <a:pt x="2454" y="3623"/>
                    <a:pt x="2479" y="3551"/>
                  </a:cubicBezTo>
                  <a:lnTo>
                    <a:pt x="2479" y="3551"/>
                  </a:lnTo>
                  <a:cubicBezTo>
                    <a:pt x="2462" y="3632"/>
                    <a:pt x="2524" y="3676"/>
                    <a:pt x="2438" y="3748"/>
                  </a:cubicBezTo>
                  <a:cubicBezTo>
                    <a:pt x="2448" y="3758"/>
                    <a:pt x="2459" y="3769"/>
                    <a:pt x="2476" y="3769"/>
                  </a:cubicBezTo>
                  <a:cubicBezTo>
                    <a:pt x="2482" y="3769"/>
                    <a:pt x="2490" y="3767"/>
                    <a:pt x="2499" y="3763"/>
                  </a:cubicBezTo>
                  <a:cubicBezTo>
                    <a:pt x="2530" y="3702"/>
                    <a:pt x="2575" y="3596"/>
                    <a:pt x="2514" y="3565"/>
                  </a:cubicBezTo>
                  <a:cubicBezTo>
                    <a:pt x="2621" y="3512"/>
                    <a:pt x="2622" y="3341"/>
                    <a:pt x="2672" y="3341"/>
                  </a:cubicBezTo>
                  <a:cubicBezTo>
                    <a:pt x="2679" y="3341"/>
                    <a:pt x="2687" y="3344"/>
                    <a:pt x="2697" y="3352"/>
                  </a:cubicBezTo>
                  <a:cubicBezTo>
                    <a:pt x="2697" y="3336"/>
                    <a:pt x="2693" y="3333"/>
                    <a:pt x="2685" y="3333"/>
                  </a:cubicBezTo>
                  <a:cubicBezTo>
                    <a:pt x="2677" y="3333"/>
                    <a:pt x="2666" y="3336"/>
                    <a:pt x="2651" y="3336"/>
                  </a:cubicBezTo>
                  <a:cubicBezTo>
                    <a:pt x="2697" y="3214"/>
                    <a:pt x="2849" y="3123"/>
                    <a:pt x="2834" y="3047"/>
                  </a:cubicBezTo>
                  <a:lnTo>
                    <a:pt x="2834" y="3047"/>
                  </a:lnTo>
                  <a:lnTo>
                    <a:pt x="2849" y="3078"/>
                  </a:lnTo>
                  <a:cubicBezTo>
                    <a:pt x="2940" y="3017"/>
                    <a:pt x="2895" y="2895"/>
                    <a:pt x="3001" y="2804"/>
                  </a:cubicBezTo>
                  <a:cubicBezTo>
                    <a:pt x="3006" y="2799"/>
                    <a:pt x="3009" y="2797"/>
                    <a:pt x="3010" y="2797"/>
                  </a:cubicBezTo>
                  <a:cubicBezTo>
                    <a:pt x="3018" y="2797"/>
                    <a:pt x="3004" y="2832"/>
                    <a:pt x="3014" y="2832"/>
                  </a:cubicBezTo>
                  <a:cubicBezTo>
                    <a:pt x="3017" y="2832"/>
                    <a:pt x="3022" y="2828"/>
                    <a:pt x="3032" y="2818"/>
                  </a:cubicBezTo>
                  <a:cubicBezTo>
                    <a:pt x="3093" y="2696"/>
                    <a:pt x="3154" y="2574"/>
                    <a:pt x="3230" y="2483"/>
                  </a:cubicBezTo>
                  <a:lnTo>
                    <a:pt x="3230" y="2483"/>
                  </a:lnTo>
                  <a:cubicBezTo>
                    <a:pt x="3245" y="2544"/>
                    <a:pt x="3214" y="2590"/>
                    <a:pt x="3184" y="2682"/>
                  </a:cubicBezTo>
                  <a:cubicBezTo>
                    <a:pt x="3206" y="2670"/>
                    <a:pt x="3219" y="2666"/>
                    <a:pt x="3224" y="2666"/>
                  </a:cubicBezTo>
                  <a:cubicBezTo>
                    <a:pt x="3247" y="2666"/>
                    <a:pt x="3156" y="2744"/>
                    <a:pt x="3216" y="2744"/>
                  </a:cubicBezTo>
                  <a:cubicBezTo>
                    <a:pt x="3220" y="2744"/>
                    <a:pt x="3225" y="2743"/>
                    <a:pt x="3230" y="2743"/>
                  </a:cubicBezTo>
                  <a:cubicBezTo>
                    <a:pt x="3291" y="2605"/>
                    <a:pt x="3230" y="2605"/>
                    <a:pt x="3322" y="2483"/>
                  </a:cubicBezTo>
                  <a:cubicBezTo>
                    <a:pt x="3326" y="2466"/>
                    <a:pt x="3324" y="2460"/>
                    <a:pt x="3319" y="2460"/>
                  </a:cubicBezTo>
                  <a:cubicBezTo>
                    <a:pt x="3305" y="2460"/>
                    <a:pt x="3271" y="2499"/>
                    <a:pt x="3261" y="2499"/>
                  </a:cubicBezTo>
                  <a:cubicBezTo>
                    <a:pt x="3275" y="2438"/>
                    <a:pt x="3336" y="2392"/>
                    <a:pt x="3291" y="2347"/>
                  </a:cubicBezTo>
                  <a:cubicBezTo>
                    <a:pt x="3383" y="2316"/>
                    <a:pt x="3383" y="2361"/>
                    <a:pt x="3458" y="2255"/>
                  </a:cubicBezTo>
                  <a:cubicBezTo>
                    <a:pt x="3474" y="2178"/>
                    <a:pt x="3383" y="2239"/>
                    <a:pt x="3458" y="2148"/>
                  </a:cubicBezTo>
                  <a:cubicBezTo>
                    <a:pt x="3535" y="2133"/>
                    <a:pt x="3474" y="2057"/>
                    <a:pt x="3535" y="2026"/>
                  </a:cubicBezTo>
                  <a:lnTo>
                    <a:pt x="3535" y="2026"/>
                  </a:lnTo>
                  <a:lnTo>
                    <a:pt x="3535" y="1"/>
                  </a:lnTo>
                  <a:lnTo>
                    <a:pt x="2895" y="1"/>
                  </a:lnTo>
                  <a:cubicBezTo>
                    <a:pt x="2879" y="31"/>
                    <a:pt x="2849" y="62"/>
                    <a:pt x="2818" y="92"/>
                  </a:cubicBezTo>
                  <a:lnTo>
                    <a:pt x="2818" y="46"/>
                  </a:lnTo>
                  <a:cubicBezTo>
                    <a:pt x="2816" y="44"/>
                    <a:pt x="2814" y="43"/>
                    <a:pt x="2811" y="43"/>
                  </a:cubicBezTo>
                  <a:cubicBezTo>
                    <a:pt x="2792" y="43"/>
                    <a:pt x="2755" y="80"/>
                    <a:pt x="2743" y="107"/>
                  </a:cubicBezTo>
                  <a:cubicBezTo>
                    <a:pt x="2743" y="214"/>
                    <a:pt x="2712" y="381"/>
                    <a:pt x="2590" y="427"/>
                  </a:cubicBezTo>
                  <a:lnTo>
                    <a:pt x="2590" y="533"/>
                  </a:lnTo>
                  <a:cubicBezTo>
                    <a:pt x="2530" y="564"/>
                    <a:pt x="2483" y="655"/>
                    <a:pt x="2422" y="701"/>
                  </a:cubicBezTo>
                  <a:lnTo>
                    <a:pt x="2453" y="716"/>
                  </a:lnTo>
                  <a:cubicBezTo>
                    <a:pt x="2408" y="716"/>
                    <a:pt x="2408" y="777"/>
                    <a:pt x="2408" y="823"/>
                  </a:cubicBezTo>
                  <a:cubicBezTo>
                    <a:pt x="2392" y="823"/>
                    <a:pt x="2377" y="807"/>
                    <a:pt x="2361" y="807"/>
                  </a:cubicBezTo>
                  <a:cubicBezTo>
                    <a:pt x="2300" y="884"/>
                    <a:pt x="2316" y="990"/>
                    <a:pt x="2255" y="1021"/>
                  </a:cubicBezTo>
                  <a:cubicBezTo>
                    <a:pt x="2255" y="975"/>
                    <a:pt x="2251" y="975"/>
                    <a:pt x="2247" y="975"/>
                  </a:cubicBezTo>
                  <a:cubicBezTo>
                    <a:pt x="2243" y="975"/>
                    <a:pt x="2240" y="975"/>
                    <a:pt x="2240" y="929"/>
                  </a:cubicBezTo>
                  <a:cubicBezTo>
                    <a:pt x="2240" y="990"/>
                    <a:pt x="2148" y="990"/>
                    <a:pt x="2164" y="1067"/>
                  </a:cubicBezTo>
                  <a:cubicBezTo>
                    <a:pt x="2145" y="1105"/>
                    <a:pt x="2120" y="1107"/>
                    <a:pt x="2096" y="1107"/>
                  </a:cubicBezTo>
                  <a:cubicBezTo>
                    <a:pt x="2093" y="1107"/>
                    <a:pt x="2089" y="1107"/>
                    <a:pt x="2086" y="1107"/>
                  </a:cubicBezTo>
                  <a:cubicBezTo>
                    <a:pt x="2075" y="1107"/>
                    <a:pt x="2065" y="1108"/>
                    <a:pt x="2057" y="1112"/>
                  </a:cubicBezTo>
                  <a:cubicBezTo>
                    <a:pt x="2118" y="1128"/>
                    <a:pt x="2057" y="1219"/>
                    <a:pt x="2073" y="1250"/>
                  </a:cubicBezTo>
                  <a:cubicBezTo>
                    <a:pt x="1981" y="1280"/>
                    <a:pt x="2026" y="1402"/>
                    <a:pt x="1951" y="1478"/>
                  </a:cubicBezTo>
                  <a:cubicBezTo>
                    <a:pt x="1965" y="1447"/>
                    <a:pt x="1981" y="1433"/>
                    <a:pt x="1965" y="1417"/>
                  </a:cubicBezTo>
                  <a:lnTo>
                    <a:pt x="1965" y="1417"/>
                  </a:lnTo>
                  <a:cubicBezTo>
                    <a:pt x="1920" y="1447"/>
                    <a:pt x="1951" y="1478"/>
                    <a:pt x="1935" y="1493"/>
                  </a:cubicBezTo>
                  <a:lnTo>
                    <a:pt x="1920" y="1493"/>
                  </a:lnTo>
                  <a:lnTo>
                    <a:pt x="1890" y="1524"/>
                  </a:lnTo>
                  <a:cubicBezTo>
                    <a:pt x="1904" y="1508"/>
                    <a:pt x="1904" y="1493"/>
                    <a:pt x="1904" y="1493"/>
                  </a:cubicBezTo>
                  <a:cubicBezTo>
                    <a:pt x="1897" y="1487"/>
                    <a:pt x="1891" y="1484"/>
                    <a:pt x="1884" y="1484"/>
                  </a:cubicBezTo>
                  <a:cubicBezTo>
                    <a:pt x="1861" y="1484"/>
                    <a:pt x="1840" y="1519"/>
                    <a:pt x="1829" y="1554"/>
                  </a:cubicBezTo>
                  <a:cubicBezTo>
                    <a:pt x="1843" y="1585"/>
                    <a:pt x="1737" y="1660"/>
                    <a:pt x="1783" y="1721"/>
                  </a:cubicBezTo>
                  <a:cubicBezTo>
                    <a:pt x="1778" y="1718"/>
                    <a:pt x="1773" y="1717"/>
                    <a:pt x="1768" y="1717"/>
                  </a:cubicBezTo>
                  <a:cubicBezTo>
                    <a:pt x="1732" y="1717"/>
                    <a:pt x="1689" y="1792"/>
                    <a:pt x="1651" y="1792"/>
                  </a:cubicBezTo>
                  <a:cubicBezTo>
                    <a:pt x="1644" y="1792"/>
                    <a:pt x="1637" y="1789"/>
                    <a:pt x="1630" y="1782"/>
                  </a:cubicBezTo>
                  <a:cubicBezTo>
                    <a:pt x="1585" y="1843"/>
                    <a:pt x="1616" y="1904"/>
                    <a:pt x="1600" y="1965"/>
                  </a:cubicBezTo>
                  <a:cubicBezTo>
                    <a:pt x="1555" y="2011"/>
                    <a:pt x="1539" y="2026"/>
                    <a:pt x="1478" y="2026"/>
                  </a:cubicBezTo>
                  <a:cubicBezTo>
                    <a:pt x="1478" y="2057"/>
                    <a:pt x="1447" y="2087"/>
                    <a:pt x="1478" y="2117"/>
                  </a:cubicBezTo>
                  <a:lnTo>
                    <a:pt x="1524" y="2057"/>
                  </a:lnTo>
                  <a:lnTo>
                    <a:pt x="1524" y="2057"/>
                  </a:lnTo>
                  <a:cubicBezTo>
                    <a:pt x="1478" y="2178"/>
                    <a:pt x="1372" y="2164"/>
                    <a:pt x="1341" y="2316"/>
                  </a:cubicBezTo>
                  <a:cubicBezTo>
                    <a:pt x="1341" y="2308"/>
                    <a:pt x="1339" y="2305"/>
                    <a:pt x="1336" y="2305"/>
                  </a:cubicBezTo>
                  <a:cubicBezTo>
                    <a:pt x="1330" y="2305"/>
                    <a:pt x="1322" y="2311"/>
                    <a:pt x="1317" y="2311"/>
                  </a:cubicBezTo>
                  <a:cubicBezTo>
                    <a:pt x="1313" y="2311"/>
                    <a:pt x="1311" y="2309"/>
                    <a:pt x="1311" y="2300"/>
                  </a:cubicBezTo>
                  <a:lnTo>
                    <a:pt x="1280" y="2377"/>
                  </a:lnTo>
                  <a:cubicBezTo>
                    <a:pt x="1250" y="2347"/>
                    <a:pt x="1265" y="2300"/>
                    <a:pt x="1234" y="2270"/>
                  </a:cubicBezTo>
                  <a:cubicBezTo>
                    <a:pt x="1204" y="2347"/>
                    <a:pt x="1159" y="2286"/>
                    <a:pt x="1143" y="2361"/>
                  </a:cubicBezTo>
                  <a:cubicBezTo>
                    <a:pt x="1151" y="2357"/>
                    <a:pt x="1158" y="2355"/>
                    <a:pt x="1162" y="2355"/>
                  </a:cubicBezTo>
                  <a:cubicBezTo>
                    <a:pt x="1192" y="2355"/>
                    <a:pt x="1161" y="2429"/>
                    <a:pt x="1173" y="2468"/>
                  </a:cubicBezTo>
                  <a:lnTo>
                    <a:pt x="1128" y="2438"/>
                  </a:lnTo>
                  <a:cubicBezTo>
                    <a:pt x="1112" y="2514"/>
                    <a:pt x="1112" y="2590"/>
                    <a:pt x="1067" y="2696"/>
                  </a:cubicBezTo>
                  <a:cubicBezTo>
                    <a:pt x="1065" y="2694"/>
                    <a:pt x="1061" y="2693"/>
                    <a:pt x="1055" y="2693"/>
                  </a:cubicBezTo>
                  <a:cubicBezTo>
                    <a:pt x="1032" y="2693"/>
                    <a:pt x="988" y="2707"/>
                    <a:pt x="958" y="2707"/>
                  </a:cubicBezTo>
                  <a:cubicBezTo>
                    <a:pt x="944" y="2707"/>
                    <a:pt x="934" y="2704"/>
                    <a:pt x="929" y="2696"/>
                  </a:cubicBezTo>
                  <a:cubicBezTo>
                    <a:pt x="976" y="2499"/>
                    <a:pt x="1173" y="2316"/>
                    <a:pt x="1295" y="2133"/>
                  </a:cubicBezTo>
                  <a:lnTo>
                    <a:pt x="1326" y="2164"/>
                  </a:lnTo>
                  <a:cubicBezTo>
                    <a:pt x="1417" y="2103"/>
                    <a:pt x="1326" y="2042"/>
                    <a:pt x="1386" y="1965"/>
                  </a:cubicBezTo>
                  <a:lnTo>
                    <a:pt x="1386" y="1965"/>
                  </a:lnTo>
                  <a:lnTo>
                    <a:pt x="1417" y="2011"/>
                  </a:lnTo>
                  <a:cubicBezTo>
                    <a:pt x="1417" y="1927"/>
                    <a:pt x="1509" y="1854"/>
                    <a:pt x="1534" y="1772"/>
                  </a:cubicBezTo>
                  <a:lnTo>
                    <a:pt x="1534" y="1772"/>
                  </a:lnTo>
                  <a:cubicBezTo>
                    <a:pt x="1517" y="1865"/>
                    <a:pt x="1579" y="1909"/>
                    <a:pt x="1494" y="1981"/>
                  </a:cubicBezTo>
                  <a:cubicBezTo>
                    <a:pt x="1504" y="1991"/>
                    <a:pt x="1515" y="2002"/>
                    <a:pt x="1531" y="2002"/>
                  </a:cubicBezTo>
                  <a:cubicBezTo>
                    <a:pt x="1538" y="2002"/>
                    <a:pt x="1546" y="2000"/>
                    <a:pt x="1555" y="1996"/>
                  </a:cubicBezTo>
                  <a:cubicBezTo>
                    <a:pt x="1585" y="1935"/>
                    <a:pt x="1630" y="1829"/>
                    <a:pt x="1569" y="1798"/>
                  </a:cubicBezTo>
                  <a:cubicBezTo>
                    <a:pt x="1676" y="1745"/>
                    <a:pt x="1678" y="1574"/>
                    <a:pt x="1728" y="1574"/>
                  </a:cubicBezTo>
                  <a:cubicBezTo>
                    <a:pt x="1735" y="1574"/>
                    <a:pt x="1743" y="1577"/>
                    <a:pt x="1752" y="1585"/>
                  </a:cubicBezTo>
                  <a:cubicBezTo>
                    <a:pt x="1752" y="1554"/>
                    <a:pt x="1737" y="1554"/>
                    <a:pt x="1707" y="1554"/>
                  </a:cubicBezTo>
                  <a:cubicBezTo>
                    <a:pt x="1752" y="1447"/>
                    <a:pt x="1904" y="1356"/>
                    <a:pt x="1890" y="1264"/>
                  </a:cubicBezTo>
                  <a:lnTo>
                    <a:pt x="1890" y="1264"/>
                  </a:lnTo>
                  <a:lnTo>
                    <a:pt x="1920" y="1311"/>
                  </a:lnTo>
                  <a:cubicBezTo>
                    <a:pt x="1996" y="1250"/>
                    <a:pt x="1951" y="1128"/>
                    <a:pt x="2057" y="1036"/>
                  </a:cubicBezTo>
                  <a:cubicBezTo>
                    <a:pt x="2062" y="1028"/>
                    <a:pt x="2065" y="1025"/>
                    <a:pt x="2067" y="1025"/>
                  </a:cubicBezTo>
                  <a:lnTo>
                    <a:pt x="2067" y="1025"/>
                  </a:lnTo>
                  <a:cubicBezTo>
                    <a:pt x="2072" y="1025"/>
                    <a:pt x="2059" y="1063"/>
                    <a:pt x="2070" y="1063"/>
                  </a:cubicBezTo>
                  <a:cubicBezTo>
                    <a:pt x="2074" y="1063"/>
                    <a:pt x="2079" y="1060"/>
                    <a:pt x="2087" y="1051"/>
                  </a:cubicBezTo>
                  <a:cubicBezTo>
                    <a:pt x="2148" y="929"/>
                    <a:pt x="2225" y="793"/>
                    <a:pt x="2286" y="701"/>
                  </a:cubicBezTo>
                  <a:lnTo>
                    <a:pt x="2286" y="701"/>
                  </a:lnTo>
                  <a:cubicBezTo>
                    <a:pt x="2300" y="777"/>
                    <a:pt x="2270" y="823"/>
                    <a:pt x="2240" y="915"/>
                  </a:cubicBezTo>
                  <a:cubicBezTo>
                    <a:pt x="2264" y="902"/>
                    <a:pt x="2276" y="897"/>
                    <a:pt x="2281" y="897"/>
                  </a:cubicBezTo>
                  <a:cubicBezTo>
                    <a:pt x="2298" y="897"/>
                    <a:pt x="2215" y="961"/>
                    <a:pt x="2269" y="961"/>
                  </a:cubicBezTo>
                  <a:cubicBezTo>
                    <a:pt x="2274" y="961"/>
                    <a:pt x="2279" y="961"/>
                    <a:pt x="2286" y="960"/>
                  </a:cubicBezTo>
                  <a:cubicBezTo>
                    <a:pt x="2347" y="838"/>
                    <a:pt x="2286" y="838"/>
                    <a:pt x="2377" y="716"/>
                  </a:cubicBezTo>
                  <a:cubicBezTo>
                    <a:pt x="2382" y="696"/>
                    <a:pt x="2379" y="689"/>
                    <a:pt x="2372" y="689"/>
                  </a:cubicBezTo>
                  <a:cubicBezTo>
                    <a:pt x="2358" y="689"/>
                    <a:pt x="2326" y="721"/>
                    <a:pt x="2316" y="732"/>
                  </a:cubicBezTo>
                  <a:cubicBezTo>
                    <a:pt x="2331" y="671"/>
                    <a:pt x="2392" y="625"/>
                    <a:pt x="2347" y="580"/>
                  </a:cubicBezTo>
                  <a:cubicBezTo>
                    <a:pt x="2438" y="549"/>
                    <a:pt x="2438" y="580"/>
                    <a:pt x="2514" y="488"/>
                  </a:cubicBezTo>
                  <a:cubicBezTo>
                    <a:pt x="2530" y="411"/>
                    <a:pt x="2438" y="472"/>
                    <a:pt x="2514" y="366"/>
                  </a:cubicBezTo>
                  <a:cubicBezTo>
                    <a:pt x="2590" y="366"/>
                    <a:pt x="2544" y="289"/>
                    <a:pt x="2590" y="259"/>
                  </a:cubicBezTo>
                  <a:lnTo>
                    <a:pt x="2590" y="259"/>
                  </a:lnTo>
                  <a:cubicBezTo>
                    <a:pt x="2590" y="259"/>
                    <a:pt x="2575" y="289"/>
                    <a:pt x="2590" y="289"/>
                  </a:cubicBezTo>
                  <a:cubicBezTo>
                    <a:pt x="2697" y="183"/>
                    <a:pt x="2590" y="259"/>
                    <a:pt x="2697" y="183"/>
                  </a:cubicBezTo>
                  <a:cubicBezTo>
                    <a:pt x="2636" y="123"/>
                    <a:pt x="2712" y="62"/>
                    <a:pt x="2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6"/>
            <p:cNvSpPr/>
            <p:nvPr/>
          </p:nvSpPr>
          <p:spPr>
            <a:xfrm>
              <a:off x="8159313" y="3994314"/>
              <a:ext cx="8245" cy="14083"/>
            </a:xfrm>
            <a:custGeom>
              <a:avLst/>
              <a:gdLst/>
              <a:ahLst/>
              <a:cxnLst/>
              <a:rect l="l" t="t" r="r" b="b"/>
              <a:pathLst>
                <a:path w="137" h="234" extrusionOk="0">
                  <a:moveTo>
                    <a:pt x="45" y="1"/>
                  </a:moveTo>
                  <a:cubicBezTo>
                    <a:pt x="31" y="92"/>
                    <a:pt x="92" y="137"/>
                    <a:pt x="0" y="214"/>
                  </a:cubicBezTo>
                  <a:cubicBezTo>
                    <a:pt x="12" y="214"/>
                    <a:pt x="24" y="233"/>
                    <a:pt x="44" y="233"/>
                  </a:cubicBezTo>
                  <a:cubicBezTo>
                    <a:pt x="49" y="233"/>
                    <a:pt x="55" y="232"/>
                    <a:pt x="61" y="229"/>
                  </a:cubicBezTo>
                  <a:cubicBezTo>
                    <a:pt x="92" y="168"/>
                    <a:pt x="137" y="62"/>
                    <a:pt x="76" y="31"/>
                  </a:cubicBezTo>
                  <a:cubicBezTo>
                    <a:pt x="92" y="15"/>
                    <a:pt x="106" y="15"/>
                    <a:pt x="106" y="1"/>
                  </a:cubicBez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6"/>
            <p:cNvSpPr/>
            <p:nvPr/>
          </p:nvSpPr>
          <p:spPr>
            <a:xfrm>
              <a:off x="8126271" y="3994314"/>
              <a:ext cx="35810" cy="51398"/>
            </a:xfrm>
            <a:custGeom>
              <a:avLst/>
              <a:gdLst/>
              <a:ahLst/>
              <a:cxnLst/>
              <a:rect l="l" t="t" r="r" b="b"/>
              <a:pathLst>
                <a:path w="595" h="854" extrusionOk="0">
                  <a:moveTo>
                    <a:pt x="1" y="1"/>
                  </a:moveTo>
                  <a:lnTo>
                    <a:pt x="1" y="854"/>
                  </a:lnTo>
                  <a:cubicBezTo>
                    <a:pt x="76" y="686"/>
                    <a:pt x="245" y="519"/>
                    <a:pt x="351" y="366"/>
                  </a:cubicBezTo>
                  <a:lnTo>
                    <a:pt x="381" y="397"/>
                  </a:lnTo>
                  <a:cubicBezTo>
                    <a:pt x="472" y="320"/>
                    <a:pt x="381" y="275"/>
                    <a:pt x="442" y="183"/>
                  </a:cubicBezTo>
                  <a:lnTo>
                    <a:pt x="442" y="183"/>
                  </a:lnTo>
                  <a:lnTo>
                    <a:pt x="472" y="229"/>
                  </a:lnTo>
                  <a:cubicBezTo>
                    <a:pt x="472" y="168"/>
                    <a:pt x="564" y="76"/>
                    <a:pt x="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6"/>
            <p:cNvSpPr/>
            <p:nvPr/>
          </p:nvSpPr>
          <p:spPr>
            <a:xfrm>
              <a:off x="8248206" y="4132739"/>
              <a:ext cx="90819" cy="126569"/>
            </a:xfrm>
            <a:custGeom>
              <a:avLst/>
              <a:gdLst/>
              <a:ahLst/>
              <a:cxnLst/>
              <a:rect l="l" t="t" r="r" b="b"/>
              <a:pathLst>
                <a:path w="1509" h="2103" extrusionOk="0">
                  <a:moveTo>
                    <a:pt x="808" y="991"/>
                  </a:moveTo>
                  <a:cubicBezTo>
                    <a:pt x="808" y="991"/>
                    <a:pt x="808" y="1006"/>
                    <a:pt x="792" y="1006"/>
                  </a:cubicBezTo>
                  <a:lnTo>
                    <a:pt x="808" y="991"/>
                  </a:lnTo>
                  <a:close/>
                  <a:moveTo>
                    <a:pt x="1509" y="0"/>
                  </a:moveTo>
                  <a:cubicBezTo>
                    <a:pt x="1432" y="47"/>
                    <a:pt x="1402" y="122"/>
                    <a:pt x="1341" y="168"/>
                  </a:cubicBezTo>
                  <a:lnTo>
                    <a:pt x="1371" y="183"/>
                  </a:lnTo>
                  <a:cubicBezTo>
                    <a:pt x="1326" y="183"/>
                    <a:pt x="1326" y="244"/>
                    <a:pt x="1326" y="290"/>
                  </a:cubicBezTo>
                  <a:cubicBezTo>
                    <a:pt x="1310" y="290"/>
                    <a:pt x="1296" y="274"/>
                    <a:pt x="1280" y="274"/>
                  </a:cubicBezTo>
                  <a:cubicBezTo>
                    <a:pt x="1219" y="351"/>
                    <a:pt x="1219" y="457"/>
                    <a:pt x="1174" y="504"/>
                  </a:cubicBezTo>
                  <a:cubicBezTo>
                    <a:pt x="1174" y="412"/>
                    <a:pt x="1158" y="504"/>
                    <a:pt x="1158" y="396"/>
                  </a:cubicBezTo>
                  <a:cubicBezTo>
                    <a:pt x="1158" y="473"/>
                    <a:pt x="1067" y="457"/>
                    <a:pt x="1082" y="534"/>
                  </a:cubicBezTo>
                  <a:cubicBezTo>
                    <a:pt x="1067" y="572"/>
                    <a:pt x="1048" y="579"/>
                    <a:pt x="1029" y="579"/>
                  </a:cubicBezTo>
                  <a:cubicBezTo>
                    <a:pt x="1016" y="579"/>
                    <a:pt x="1003" y="576"/>
                    <a:pt x="991" y="576"/>
                  </a:cubicBezTo>
                  <a:cubicBezTo>
                    <a:pt x="985" y="576"/>
                    <a:pt x="980" y="577"/>
                    <a:pt x="975" y="579"/>
                  </a:cubicBezTo>
                  <a:cubicBezTo>
                    <a:pt x="1036" y="595"/>
                    <a:pt x="975" y="686"/>
                    <a:pt x="991" y="717"/>
                  </a:cubicBezTo>
                  <a:cubicBezTo>
                    <a:pt x="900" y="747"/>
                    <a:pt x="945" y="869"/>
                    <a:pt x="869" y="945"/>
                  </a:cubicBezTo>
                  <a:cubicBezTo>
                    <a:pt x="884" y="930"/>
                    <a:pt x="900" y="900"/>
                    <a:pt x="884" y="900"/>
                  </a:cubicBezTo>
                  <a:cubicBezTo>
                    <a:pt x="839" y="914"/>
                    <a:pt x="869" y="945"/>
                    <a:pt x="839" y="975"/>
                  </a:cubicBezTo>
                  <a:lnTo>
                    <a:pt x="839" y="975"/>
                  </a:lnTo>
                  <a:cubicBezTo>
                    <a:pt x="853" y="961"/>
                    <a:pt x="839" y="961"/>
                    <a:pt x="839" y="961"/>
                  </a:cubicBezTo>
                  <a:lnTo>
                    <a:pt x="808" y="991"/>
                  </a:lnTo>
                  <a:cubicBezTo>
                    <a:pt x="823" y="975"/>
                    <a:pt x="823" y="961"/>
                    <a:pt x="823" y="961"/>
                  </a:cubicBezTo>
                  <a:cubicBezTo>
                    <a:pt x="817" y="958"/>
                    <a:pt x="812" y="956"/>
                    <a:pt x="806" y="956"/>
                  </a:cubicBezTo>
                  <a:cubicBezTo>
                    <a:pt x="782" y="956"/>
                    <a:pt x="759" y="984"/>
                    <a:pt x="747" y="1021"/>
                  </a:cubicBezTo>
                  <a:cubicBezTo>
                    <a:pt x="762" y="1052"/>
                    <a:pt x="656" y="1143"/>
                    <a:pt x="701" y="1188"/>
                  </a:cubicBezTo>
                  <a:cubicBezTo>
                    <a:pt x="698" y="1188"/>
                    <a:pt x="696" y="1187"/>
                    <a:pt x="693" y="1187"/>
                  </a:cubicBezTo>
                  <a:cubicBezTo>
                    <a:pt x="657" y="1187"/>
                    <a:pt x="611" y="1260"/>
                    <a:pt x="572" y="1260"/>
                  </a:cubicBezTo>
                  <a:cubicBezTo>
                    <a:pt x="564" y="1260"/>
                    <a:pt x="556" y="1257"/>
                    <a:pt x="549" y="1249"/>
                  </a:cubicBezTo>
                  <a:cubicBezTo>
                    <a:pt x="504" y="1310"/>
                    <a:pt x="534" y="1371"/>
                    <a:pt x="518" y="1432"/>
                  </a:cubicBezTo>
                  <a:cubicBezTo>
                    <a:pt x="457" y="1478"/>
                    <a:pt x="457" y="1493"/>
                    <a:pt x="396" y="1509"/>
                  </a:cubicBezTo>
                  <a:cubicBezTo>
                    <a:pt x="396" y="1539"/>
                    <a:pt x="366" y="1570"/>
                    <a:pt x="382" y="1585"/>
                  </a:cubicBezTo>
                  <a:lnTo>
                    <a:pt x="443" y="1524"/>
                  </a:lnTo>
                  <a:lnTo>
                    <a:pt x="443" y="1524"/>
                  </a:lnTo>
                  <a:cubicBezTo>
                    <a:pt x="382" y="1645"/>
                    <a:pt x="290" y="1645"/>
                    <a:pt x="260" y="1783"/>
                  </a:cubicBezTo>
                  <a:cubicBezTo>
                    <a:pt x="260" y="1775"/>
                    <a:pt x="257" y="1772"/>
                    <a:pt x="254" y="1772"/>
                  </a:cubicBezTo>
                  <a:cubicBezTo>
                    <a:pt x="248" y="1772"/>
                    <a:pt x="238" y="1778"/>
                    <a:pt x="229" y="1778"/>
                  </a:cubicBezTo>
                  <a:cubicBezTo>
                    <a:pt x="224" y="1778"/>
                    <a:pt x="218" y="1776"/>
                    <a:pt x="214" y="1767"/>
                  </a:cubicBezTo>
                  <a:lnTo>
                    <a:pt x="199" y="1844"/>
                  </a:lnTo>
                  <a:cubicBezTo>
                    <a:pt x="168" y="1814"/>
                    <a:pt x="183" y="1767"/>
                    <a:pt x="153" y="1737"/>
                  </a:cubicBezTo>
                  <a:cubicBezTo>
                    <a:pt x="122" y="1814"/>
                    <a:pt x="77" y="1767"/>
                    <a:pt x="61" y="1828"/>
                  </a:cubicBezTo>
                  <a:cubicBezTo>
                    <a:pt x="68" y="1824"/>
                    <a:pt x="73" y="1822"/>
                    <a:pt x="76" y="1822"/>
                  </a:cubicBezTo>
                  <a:cubicBezTo>
                    <a:pt x="100" y="1822"/>
                    <a:pt x="79" y="1896"/>
                    <a:pt x="92" y="1935"/>
                  </a:cubicBezTo>
                  <a:lnTo>
                    <a:pt x="47" y="1905"/>
                  </a:lnTo>
                  <a:cubicBezTo>
                    <a:pt x="31" y="1966"/>
                    <a:pt x="31" y="2027"/>
                    <a:pt x="0" y="2102"/>
                  </a:cubicBezTo>
                  <a:lnTo>
                    <a:pt x="1509" y="2102"/>
                  </a:lnTo>
                  <a:lnTo>
                    <a:pt x="1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6"/>
            <p:cNvSpPr/>
            <p:nvPr/>
          </p:nvSpPr>
          <p:spPr>
            <a:xfrm>
              <a:off x="8324340" y="4501312"/>
              <a:ext cx="14685" cy="22991"/>
            </a:xfrm>
            <a:custGeom>
              <a:avLst/>
              <a:gdLst/>
              <a:ahLst/>
              <a:cxnLst/>
              <a:rect l="l" t="t" r="r" b="b"/>
              <a:pathLst>
                <a:path w="244" h="382" extrusionOk="0">
                  <a:moveTo>
                    <a:pt x="213" y="0"/>
                  </a:moveTo>
                  <a:cubicBezTo>
                    <a:pt x="198" y="46"/>
                    <a:pt x="153" y="61"/>
                    <a:pt x="183" y="107"/>
                  </a:cubicBezTo>
                  <a:cubicBezTo>
                    <a:pt x="179" y="108"/>
                    <a:pt x="176" y="109"/>
                    <a:pt x="173" y="109"/>
                  </a:cubicBezTo>
                  <a:cubicBezTo>
                    <a:pt x="136" y="109"/>
                    <a:pt x="200" y="29"/>
                    <a:pt x="163" y="29"/>
                  </a:cubicBezTo>
                  <a:cubicBezTo>
                    <a:pt x="160" y="29"/>
                    <a:pt x="157" y="30"/>
                    <a:pt x="153" y="30"/>
                  </a:cubicBezTo>
                  <a:cubicBezTo>
                    <a:pt x="74" y="70"/>
                    <a:pt x="119" y="177"/>
                    <a:pt x="75" y="177"/>
                  </a:cubicBezTo>
                  <a:cubicBezTo>
                    <a:pt x="67" y="177"/>
                    <a:pt x="58" y="174"/>
                    <a:pt x="45" y="168"/>
                  </a:cubicBezTo>
                  <a:lnTo>
                    <a:pt x="45" y="168"/>
                  </a:lnTo>
                  <a:cubicBezTo>
                    <a:pt x="42" y="202"/>
                    <a:pt x="49" y="214"/>
                    <a:pt x="60" y="214"/>
                  </a:cubicBezTo>
                  <a:cubicBezTo>
                    <a:pt x="88" y="214"/>
                    <a:pt x="144" y="144"/>
                    <a:pt x="160" y="144"/>
                  </a:cubicBezTo>
                  <a:cubicBezTo>
                    <a:pt x="168" y="144"/>
                    <a:pt x="167" y="158"/>
                    <a:pt x="153" y="199"/>
                  </a:cubicBezTo>
                  <a:lnTo>
                    <a:pt x="92" y="229"/>
                  </a:lnTo>
                  <a:cubicBezTo>
                    <a:pt x="61" y="274"/>
                    <a:pt x="31" y="321"/>
                    <a:pt x="0" y="381"/>
                  </a:cubicBezTo>
                  <a:lnTo>
                    <a:pt x="244" y="381"/>
                  </a:lnTo>
                  <a:lnTo>
                    <a:pt x="244" y="0"/>
                  </a:lnTo>
                  <a:cubicBezTo>
                    <a:pt x="244" y="8"/>
                    <a:pt x="240" y="12"/>
                    <a:pt x="234" y="12"/>
                  </a:cubicBezTo>
                  <a:cubicBezTo>
                    <a:pt x="228" y="12"/>
                    <a:pt x="221" y="8"/>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6"/>
            <p:cNvSpPr/>
            <p:nvPr/>
          </p:nvSpPr>
          <p:spPr>
            <a:xfrm>
              <a:off x="8126271" y="4259248"/>
              <a:ext cx="212754" cy="265055"/>
            </a:xfrm>
            <a:custGeom>
              <a:avLst/>
              <a:gdLst/>
              <a:ahLst/>
              <a:cxnLst/>
              <a:rect l="l" t="t" r="r" b="b"/>
              <a:pathLst>
                <a:path w="3535" h="4404" extrusionOk="0">
                  <a:moveTo>
                    <a:pt x="1856" y="126"/>
                  </a:moveTo>
                  <a:cubicBezTo>
                    <a:pt x="1858" y="126"/>
                    <a:pt x="1859" y="129"/>
                    <a:pt x="1859" y="138"/>
                  </a:cubicBezTo>
                  <a:lnTo>
                    <a:pt x="1829" y="169"/>
                  </a:lnTo>
                  <a:cubicBezTo>
                    <a:pt x="1839" y="147"/>
                    <a:pt x="1850" y="126"/>
                    <a:pt x="1856" y="126"/>
                  </a:cubicBezTo>
                  <a:close/>
                  <a:moveTo>
                    <a:pt x="3062" y="1601"/>
                  </a:moveTo>
                  <a:lnTo>
                    <a:pt x="3078" y="1615"/>
                  </a:lnTo>
                  <a:cubicBezTo>
                    <a:pt x="3078" y="1615"/>
                    <a:pt x="3062" y="1615"/>
                    <a:pt x="3062" y="1601"/>
                  </a:cubicBezTo>
                  <a:close/>
                  <a:moveTo>
                    <a:pt x="3423" y="916"/>
                  </a:moveTo>
                  <a:cubicBezTo>
                    <a:pt x="3406" y="999"/>
                    <a:pt x="3469" y="1057"/>
                    <a:pt x="3383" y="1128"/>
                  </a:cubicBezTo>
                  <a:cubicBezTo>
                    <a:pt x="3396" y="1128"/>
                    <a:pt x="3411" y="1142"/>
                    <a:pt x="3438" y="1143"/>
                  </a:cubicBezTo>
                  <a:lnTo>
                    <a:pt x="3438" y="1143"/>
                  </a:lnTo>
                  <a:cubicBezTo>
                    <a:pt x="3418" y="1163"/>
                    <a:pt x="3404" y="1174"/>
                    <a:pt x="3367" y="1174"/>
                  </a:cubicBezTo>
                  <a:cubicBezTo>
                    <a:pt x="3367" y="1204"/>
                    <a:pt x="3336" y="1235"/>
                    <a:pt x="3352" y="1250"/>
                  </a:cubicBezTo>
                  <a:lnTo>
                    <a:pt x="3413" y="1204"/>
                  </a:lnTo>
                  <a:lnTo>
                    <a:pt x="3413" y="1204"/>
                  </a:lnTo>
                  <a:cubicBezTo>
                    <a:pt x="3352" y="1326"/>
                    <a:pt x="3245" y="1311"/>
                    <a:pt x="3230" y="1448"/>
                  </a:cubicBezTo>
                  <a:cubicBezTo>
                    <a:pt x="3230" y="1440"/>
                    <a:pt x="3228" y="1437"/>
                    <a:pt x="3225" y="1437"/>
                  </a:cubicBezTo>
                  <a:cubicBezTo>
                    <a:pt x="3217" y="1437"/>
                    <a:pt x="3203" y="1451"/>
                    <a:pt x="3192" y="1451"/>
                  </a:cubicBezTo>
                  <a:cubicBezTo>
                    <a:pt x="3189" y="1451"/>
                    <a:pt x="3186" y="1450"/>
                    <a:pt x="3184" y="1448"/>
                  </a:cubicBezTo>
                  <a:lnTo>
                    <a:pt x="3169" y="1509"/>
                  </a:lnTo>
                  <a:cubicBezTo>
                    <a:pt x="3139" y="1479"/>
                    <a:pt x="3154" y="1448"/>
                    <a:pt x="3123" y="1402"/>
                  </a:cubicBezTo>
                  <a:cubicBezTo>
                    <a:pt x="3093" y="1493"/>
                    <a:pt x="3047" y="1432"/>
                    <a:pt x="3032" y="1493"/>
                  </a:cubicBezTo>
                  <a:cubicBezTo>
                    <a:pt x="3035" y="1492"/>
                    <a:pt x="3038" y="1492"/>
                    <a:pt x="3041" y="1492"/>
                  </a:cubicBezTo>
                  <a:cubicBezTo>
                    <a:pt x="3074" y="1492"/>
                    <a:pt x="3049" y="1572"/>
                    <a:pt x="3062" y="1601"/>
                  </a:cubicBezTo>
                  <a:lnTo>
                    <a:pt x="3017" y="1570"/>
                  </a:lnTo>
                  <a:cubicBezTo>
                    <a:pt x="2987" y="1646"/>
                    <a:pt x="3001" y="1737"/>
                    <a:pt x="2956" y="1828"/>
                  </a:cubicBezTo>
                  <a:cubicBezTo>
                    <a:pt x="2936" y="1828"/>
                    <a:pt x="2881" y="1842"/>
                    <a:pt x="2847" y="1842"/>
                  </a:cubicBezTo>
                  <a:cubicBezTo>
                    <a:pt x="2830" y="1842"/>
                    <a:pt x="2818" y="1839"/>
                    <a:pt x="2818" y="1828"/>
                  </a:cubicBezTo>
                  <a:cubicBezTo>
                    <a:pt x="2849" y="1646"/>
                    <a:pt x="3062" y="1463"/>
                    <a:pt x="3184" y="1265"/>
                  </a:cubicBezTo>
                  <a:lnTo>
                    <a:pt x="3214" y="1296"/>
                  </a:lnTo>
                  <a:cubicBezTo>
                    <a:pt x="3306" y="1235"/>
                    <a:pt x="3214" y="1174"/>
                    <a:pt x="3275" y="1097"/>
                  </a:cubicBezTo>
                  <a:lnTo>
                    <a:pt x="3275" y="1097"/>
                  </a:lnTo>
                  <a:lnTo>
                    <a:pt x="3306" y="1144"/>
                  </a:lnTo>
                  <a:cubicBezTo>
                    <a:pt x="3306" y="1072"/>
                    <a:pt x="3399" y="988"/>
                    <a:pt x="3423" y="916"/>
                  </a:cubicBezTo>
                  <a:close/>
                  <a:moveTo>
                    <a:pt x="2801" y="1899"/>
                  </a:moveTo>
                  <a:cubicBezTo>
                    <a:pt x="2803" y="1899"/>
                    <a:pt x="2804" y="1901"/>
                    <a:pt x="2804" y="1905"/>
                  </a:cubicBezTo>
                  <a:cubicBezTo>
                    <a:pt x="2788" y="1920"/>
                    <a:pt x="2788" y="1936"/>
                    <a:pt x="2773" y="1936"/>
                  </a:cubicBezTo>
                  <a:cubicBezTo>
                    <a:pt x="2784" y="1913"/>
                    <a:pt x="2795" y="1899"/>
                    <a:pt x="2801" y="1899"/>
                  </a:cubicBezTo>
                  <a:close/>
                  <a:moveTo>
                    <a:pt x="275" y="2377"/>
                  </a:moveTo>
                  <a:lnTo>
                    <a:pt x="245" y="2407"/>
                  </a:lnTo>
                  <a:lnTo>
                    <a:pt x="259" y="2377"/>
                  </a:lnTo>
                  <a:close/>
                  <a:moveTo>
                    <a:pt x="1219" y="4144"/>
                  </a:moveTo>
                  <a:lnTo>
                    <a:pt x="1189" y="4174"/>
                  </a:lnTo>
                  <a:lnTo>
                    <a:pt x="1189" y="4144"/>
                  </a:lnTo>
                  <a:close/>
                  <a:moveTo>
                    <a:pt x="2693" y="1927"/>
                  </a:moveTo>
                  <a:cubicBezTo>
                    <a:pt x="2719" y="1927"/>
                    <a:pt x="2730" y="1959"/>
                    <a:pt x="2747" y="1959"/>
                  </a:cubicBezTo>
                  <a:cubicBezTo>
                    <a:pt x="2754" y="1959"/>
                    <a:pt x="2763" y="1953"/>
                    <a:pt x="2773" y="1936"/>
                  </a:cubicBezTo>
                  <a:lnTo>
                    <a:pt x="2773" y="1936"/>
                  </a:lnTo>
                  <a:cubicBezTo>
                    <a:pt x="2757" y="1981"/>
                    <a:pt x="2743" y="2011"/>
                    <a:pt x="2697" y="2027"/>
                  </a:cubicBezTo>
                  <a:lnTo>
                    <a:pt x="2666" y="2225"/>
                  </a:lnTo>
                  <a:cubicBezTo>
                    <a:pt x="2660" y="2212"/>
                    <a:pt x="2654" y="2207"/>
                    <a:pt x="2647" y="2207"/>
                  </a:cubicBezTo>
                  <a:cubicBezTo>
                    <a:pt x="2627" y="2207"/>
                    <a:pt x="2606" y="2260"/>
                    <a:pt x="2585" y="2260"/>
                  </a:cubicBezTo>
                  <a:cubicBezTo>
                    <a:pt x="2582" y="2260"/>
                    <a:pt x="2578" y="2258"/>
                    <a:pt x="2575" y="2255"/>
                  </a:cubicBezTo>
                  <a:cubicBezTo>
                    <a:pt x="2544" y="2301"/>
                    <a:pt x="2499" y="2301"/>
                    <a:pt x="2530" y="2346"/>
                  </a:cubicBezTo>
                  <a:cubicBezTo>
                    <a:pt x="2525" y="2347"/>
                    <a:pt x="2522" y="2348"/>
                    <a:pt x="2519" y="2348"/>
                  </a:cubicBezTo>
                  <a:cubicBezTo>
                    <a:pt x="2483" y="2348"/>
                    <a:pt x="2545" y="2269"/>
                    <a:pt x="2510" y="2269"/>
                  </a:cubicBezTo>
                  <a:cubicBezTo>
                    <a:pt x="2507" y="2269"/>
                    <a:pt x="2503" y="2270"/>
                    <a:pt x="2499" y="2271"/>
                  </a:cubicBezTo>
                  <a:cubicBezTo>
                    <a:pt x="2420" y="2323"/>
                    <a:pt x="2466" y="2432"/>
                    <a:pt x="2421" y="2432"/>
                  </a:cubicBezTo>
                  <a:cubicBezTo>
                    <a:pt x="2414" y="2432"/>
                    <a:pt x="2404" y="2429"/>
                    <a:pt x="2392" y="2423"/>
                  </a:cubicBezTo>
                  <a:lnTo>
                    <a:pt x="2392" y="2423"/>
                  </a:lnTo>
                  <a:cubicBezTo>
                    <a:pt x="2392" y="2457"/>
                    <a:pt x="2400" y="2469"/>
                    <a:pt x="2412" y="2469"/>
                  </a:cubicBezTo>
                  <a:cubicBezTo>
                    <a:pt x="2443" y="2469"/>
                    <a:pt x="2499" y="2392"/>
                    <a:pt x="2510" y="2392"/>
                  </a:cubicBezTo>
                  <a:cubicBezTo>
                    <a:pt x="2515" y="2392"/>
                    <a:pt x="2513" y="2404"/>
                    <a:pt x="2499" y="2438"/>
                  </a:cubicBezTo>
                  <a:lnTo>
                    <a:pt x="2438" y="2484"/>
                  </a:lnTo>
                  <a:cubicBezTo>
                    <a:pt x="2377" y="2590"/>
                    <a:pt x="2255" y="2712"/>
                    <a:pt x="2209" y="2864"/>
                  </a:cubicBezTo>
                  <a:lnTo>
                    <a:pt x="2194" y="2834"/>
                  </a:lnTo>
                  <a:cubicBezTo>
                    <a:pt x="2118" y="2864"/>
                    <a:pt x="2087" y="2956"/>
                    <a:pt x="2073" y="3017"/>
                  </a:cubicBezTo>
                  <a:lnTo>
                    <a:pt x="2026" y="2972"/>
                  </a:lnTo>
                  <a:cubicBezTo>
                    <a:pt x="1987" y="3011"/>
                    <a:pt x="1993" y="3099"/>
                    <a:pt x="1954" y="3099"/>
                  </a:cubicBezTo>
                  <a:cubicBezTo>
                    <a:pt x="1949" y="3099"/>
                    <a:pt x="1942" y="3097"/>
                    <a:pt x="1935" y="3093"/>
                  </a:cubicBezTo>
                  <a:cubicBezTo>
                    <a:pt x="1951" y="3078"/>
                    <a:pt x="1951" y="3063"/>
                    <a:pt x="1965" y="3047"/>
                  </a:cubicBezTo>
                  <a:lnTo>
                    <a:pt x="1965" y="3047"/>
                  </a:lnTo>
                  <a:cubicBezTo>
                    <a:pt x="1859" y="3108"/>
                    <a:pt x="1920" y="3154"/>
                    <a:pt x="1752" y="3260"/>
                  </a:cubicBezTo>
                  <a:cubicBezTo>
                    <a:pt x="1798" y="3291"/>
                    <a:pt x="1859" y="3276"/>
                    <a:pt x="1874" y="3291"/>
                  </a:cubicBezTo>
                  <a:cubicBezTo>
                    <a:pt x="1768" y="3368"/>
                    <a:pt x="1813" y="3321"/>
                    <a:pt x="1707" y="3382"/>
                  </a:cubicBezTo>
                  <a:cubicBezTo>
                    <a:pt x="1737" y="3398"/>
                    <a:pt x="1722" y="3413"/>
                    <a:pt x="1722" y="3443"/>
                  </a:cubicBezTo>
                  <a:cubicBezTo>
                    <a:pt x="1585" y="3581"/>
                    <a:pt x="1676" y="3565"/>
                    <a:pt x="1585" y="3656"/>
                  </a:cubicBezTo>
                  <a:cubicBezTo>
                    <a:pt x="1585" y="3672"/>
                    <a:pt x="1589" y="3676"/>
                    <a:pt x="1595" y="3676"/>
                  </a:cubicBezTo>
                  <a:cubicBezTo>
                    <a:pt x="1600" y="3676"/>
                    <a:pt x="1608" y="3672"/>
                    <a:pt x="1616" y="3672"/>
                  </a:cubicBezTo>
                  <a:cubicBezTo>
                    <a:pt x="1547" y="3699"/>
                    <a:pt x="1564" y="3750"/>
                    <a:pt x="1537" y="3750"/>
                  </a:cubicBezTo>
                  <a:cubicBezTo>
                    <a:pt x="1533" y="3750"/>
                    <a:pt x="1529" y="3750"/>
                    <a:pt x="1524" y="3748"/>
                  </a:cubicBezTo>
                  <a:cubicBezTo>
                    <a:pt x="1539" y="3717"/>
                    <a:pt x="1555" y="3703"/>
                    <a:pt x="1539" y="3672"/>
                  </a:cubicBezTo>
                  <a:lnTo>
                    <a:pt x="1539" y="3672"/>
                  </a:lnTo>
                  <a:cubicBezTo>
                    <a:pt x="1494" y="3703"/>
                    <a:pt x="1494" y="3764"/>
                    <a:pt x="1463" y="3794"/>
                  </a:cubicBezTo>
                  <a:cubicBezTo>
                    <a:pt x="1466" y="3800"/>
                    <a:pt x="1471" y="3802"/>
                    <a:pt x="1477" y="3802"/>
                  </a:cubicBezTo>
                  <a:cubicBezTo>
                    <a:pt x="1490" y="3802"/>
                    <a:pt x="1508" y="3793"/>
                    <a:pt x="1519" y="3793"/>
                  </a:cubicBezTo>
                  <a:cubicBezTo>
                    <a:pt x="1531" y="3793"/>
                    <a:pt x="1537" y="3802"/>
                    <a:pt x="1524" y="3839"/>
                  </a:cubicBezTo>
                  <a:cubicBezTo>
                    <a:pt x="1463" y="3977"/>
                    <a:pt x="1326" y="3870"/>
                    <a:pt x="1295" y="4052"/>
                  </a:cubicBezTo>
                  <a:cubicBezTo>
                    <a:pt x="1265" y="4052"/>
                    <a:pt x="1194" y="4107"/>
                    <a:pt x="1159" y="4107"/>
                  </a:cubicBezTo>
                  <a:cubicBezTo>
                    <a:pt x="1141" y="4107"/>
                    <a:pt x="1133" y="4093"/>
                    <a:pt x="1143" y="4052"/>
                  </a:cubicBezTo>
                  <a:lnTo>
                    <a:pt x="1143" y="4052"/>
                  </a:lnTo>
                  <a:cubicBezTo>
                    <a:pt x="1101" y="4095"/>
                    <a:pt x="1098" y="4176"/>
                    <a:pt x="1061" y="4176"/>
                  </a:cubicBezTo>
                  <a:cubicBezTo>
                    <a:pt x="1058" y="4176"/>
                    <a:pt x="1055" y="4176"/>
                    <a:pt x="1051" y="4174"/>
                  </a:cubicBezTo>
                  <a:lnTo>
                    <a:pt x="1051" y="4174"/>
                  </a:lnTo>
                  <a:cubicBezTo>
                    <a:pt x="1021" y="4235"/>
                    <a:pt x="1082" y="4282"/>
                    <a:pt x="1037" y="4327"/>
                  </a:cubicBezTo>
                  <a:cubicBezTo>
                    <a:pt x="1021" y="4282"/>
                    <a:pt x="945" y="4327"/>
                    <a:pt x="945" y="4251"/>
                  </a:cubicBezTo>
                  <a:cubicBezTo>
                    <a:pt x="1051" y="4174"/>
                    <a:pt x="1051" y="4113"/>
                    <a:pt x="1112" y="4022"/>
                  </a:cubicBezTo>
                  <a:cubicBezTo>
                    <a:pt x="1112" y="4038"/>
                    <a:pt x="1128" y="4052"/>
                    <a:pt x="1143" y="4052"/>
                  </a:cubicBezTo>
                  <a:cubicBezTo>
                    <a:pt x="1149" y="4055"/>
                    <a:pt x="1155" y="4056"/>
                    <a:pt x="1161" y="4056"/>
                  </a:cubicBezTo>
                  <a:cubicBezTo>
                    <a:pt x="1200" y="4056"/>
                    <a:pt x="1234" y="4014"/>
                    <a:pt x="1234" y="3961"/>
                  </a:cubicBezTo>
                  <a:lnTo>
                    <a:pt x="1234" y="3961"/>
                  </a:lnTo>
                  <a:lnTo>
                    <a:pt x="1173" y="4007"/>
                  </a:lnTo>
                  <a:cubicBezTo>
                    <a:pt x="1189" y="3961"/>
                    <a:pt x="1234" y="3946"/>
                    <a:pt x="1234" y="3900"/>
                  </a:cubicBezTo>
                  <a:lnTo>
                    <a:pt x="1234" y="3870"/>
                  </a:lnTo>
                  <a:cubicBezTo>
                    <a:pt x="1250" y="3886"/>
                    <a:pt x="1234" y="3900"/>
                    <a:pt x="1234" y="3900"/>
                  </a:cubicBezTo>
                  <a:cubicBezTo>
                    <a:pt x="1234" y="3946"/>
                    <a:pt x="1311" y="3946"/>
                    <a:pt x="1311" y="3977"/>
                  </a:cubicBezTo>
                  <a:lnTo>
                    <a:pt x="1311" y="3916"/>
                  </a:lnTo>
                  <a:cubicBezTo>
                    <a:pt x="1463" y="3870"/>
                    <a:pt x="1417" y="3717"/>
                    <a:pt x="1524" y="3611"/>
                  </a:cubicBezTo>
                  <a:lnTo>
                    <a:pt x="1478" y="3596"/>
                  </a:lnTo>
                  <a:cubicBezTo>
                    <a:pt x="1707" y="3352"/>
                    <a:pt x="1890" y="3017"/>
                    <a:pt x="2042" y="2773"/>
                  </a:cubicBezTo>
                  <a:lnTo>
                    <a:pt x="2133" y="2773"/>
                  </a:lnTo>
                  <a:cubicBezTo>
                    <a:pt x="2133" y="2712"/>
                    <a:pt x="2073" y="2758"/>
                    <a:pt x="2133" y="2697"/>
                  </a:cubicBezTo>
                  <a:cubicBezTo>
                    <a:pt x="2137" y="2701"/>
                    <a:pt x="2144" y="2703"/>
                    <a:pt x="2151" y="2703"/>
                  </a:cubicBezTo>
                  <a:cubicBezTo>
                    <a:pt x="2176" y="2703"/>
                    <a:pt x="2213" y="2686"/>
                    <a:pt x="2225" y="2651"/>
                  </a:cubicBezTo>
                  <a:cubicBezTo>
                    <a:pt x="2225" y="2643"/>
                    <a:pt x="2222" y="2640"/>
                    <a:pt x="2217" y="2640"/>
                  </a:cubicBezTo>
                  <a:cubicBezTo>
                    <a:pt x="2203" y="2640"/>
                    <a:pt x="2177" y="2662"/>
                    <a:pt x="2165" y="2662"/>
                  </a:cubicBezTo>
                  <a:cubicBezTo>
                    <a:pt x="2157" y="2662"/>
                    <a:pt x="2157" y="2650"/>
                    <a:pt x="2179" y="2606"/>
                  </a:cubicBezTo>
                  <a:cubicBezTo>
                    <a:pt x="2209" y="2621"/>
                    <a:pt x="2225" y="2621"/>
                    <a:pt x="2240" y="2621"/>
                  </a:cubicBezTo>
                  <a:cubicBezTo>
                    <a:pt x="2225" y="2575"/>
                    <a:pt x="2331" y="2529"/>
                    <a:pt x="2300" y="2468"/>
                  </a:cubicBezTo>
                  <a:cubicBezTo>
                    <a:pt x="2438" y="2316"/>
                    <a:pt x="2575" y="2088"/>
                    <a:pt x="2651" y="1950"/>
                  </a:cubicBezTo>
                  <a:cubicBezTo>
                    <a:pt x="2669" y="1933"/>
                    <a:pt x="2682" y="1927"/>
                    <a:pt x="2693" y="1927"/>
                  </a:cubicBezTo>
                  <a:close/>
                  <a:moveTo>
                    <a:pt x="1" y="0"/>
                  </a:moveTo>
                  <a:lnTo>
                    <a:pt x="1" y="2468"/>
                  </a:lnTo>
                  <a:cubicBezTo>
                    <a:pt x="107" y="2393"/>
                    <a:pt x="107" y="2346"/>
                    <a:pt x="168" y="2255"/>
                  </a:cubicBezTo>
                  <a:cubicBezTo>
                    <a:pt x="168" y="2271"/>
                    <a:pt x="184" y="2285"/>
                    <a:pt x="198" y="2285"/>
                  </a:cubicBezTo>
                  <a:cubicBezTo>
                    <a:pt x="245" y="2285"/>
                    <a:pt x="290" y="2255"/>
                    <a:pt x="290" y="2194"/>
                  </a:cubicBezTo>
                  <a:lnTo>
                    <a:pt x="290" y="2194"/>
                  </a:lnTo>
                  <a:lnTo>
                    <a:pt x="229" y="2240"/>
                  </a:lnTo>
                  <a:cubicBezTo>
                    <a:pt x="245" y="2194"/>
                    <a:pt x="290" y="2179"/>
                    <a:pt x="290" y="2133"/>
                  </a:cubicBezTo>
                  <a:cubicBezTo>
                    <a:pt x="290" y="2118"/>
                    <a:pt x="290" y="2118"/>
                    <a:pt x="305" y="2103"/>
                  </a:cubicBezTo>
                  <a:lnTo>
                    <a:pt x="305" y="2103"/>
                  </a:lnTo>
                  <a:cubicBezTo>
                    <a:pt x="305" y="2118"/>
                    <a:pt x="290" y="2118"/>
                    <a:pt x="290" y="2133"/>
                  </a:cubicBezTo>
                  <a:cubicBezTo>
                    <a:pt x="290" y="2179"/>
                    <a:pt x="366" y="2164"/>
                    <a:pt x="366" y="2210"/>
                  </a:cubicBezTo>
                  <a:lnTo>
                    <a:pt x="366" y="2149"/>
                  </a:lnTo>
                  <a:cubicBezTo>
                    <a:pt x="519" y="2103"/>
                    <a:pt x="472" y="1936"/>
                    <a:pt x="594" y="1828"/>
                  </a:cubicBezTo>
                  <a:lnTo>
                    <a:pt x="533" y="1828"/>
                  </a:lnTo>
                  <a:cubicBezTo>
                    <a:pt x="762" y="1585"/>
                    <a:pt x="945" y="1250"/>
                    <a:pt x="1098" y="1006"/>
                  </a:cubicBezTo>
                  <a:lnTo>
                    <a:pt x="1189" y="1006"/>
                  </a:lnTo>
                  <a:cubicBezTo>
                    <a:pt x="1189" y="945"/>
                    <a:pt x="1128" y="991"/>
                    <a:pt x="1189" y="914"/>
                  </a:cubicBezTo>
                  <a:cubicBezTo>
                    <a:pt x="1194" y="925"/>
                    <a:pt x="1205" y="930"/>
                    <a:pt x="1219" y="930"/>
                  </a:cubicBezTo>
                  <a:cubicBezTo>
                    <a:pt x="1243" y="930"/>
                    <a:pt x="1275" y="914"/>
                    <a:pt x="1295" y="884"/>
                  </a:cubicBezTo>
                  <a:cubicBezTo>
                    <a:pt x="1292" y="875"/>
                    <a:pt x="1286" y="872"/>
                    <a:pt x="1278" y="872"/>
                  </a:cubicBezTo>
                  <a:cubicBezTo>
                    <a:pt x="1260" y="872"/>
                    <a:pt x="1234" y="888"/>
                    <a:pt x="1222" y="888"/>
                  </a:cubicBezTo>
                  <a:cubicBezTo>
                    <a:pt x="1212" y="888"/>
                    <a:pt x="1212" y="877"/>
                    <a:pt x="1234" y="839"/>
                  </a:cubicBezTo>
                  <a:cubicBezTo>
                    <a:pt x="1265" y="854"/>
                    <a:pt x="1280" y="854"/>
                    <a:pt x="1311" y="854"/>
                  </a:cubicBezTo>
                  <a:cubicBezTo>
                    <a:pt x="1280" y="793"/>
                    <a:pt x="1402" y="747"/>
                    <a:pt x="1356" y="701"/>
                  </a:cubicBezTo>
                  <a:cubicBezTo>
                    <a:pt x="1494" y="549"/>
                    <a:pt x="1630" y="321"/>
                    <a:pt x="1707" y="183"/>
                  </a:cubicBezTo>
                  <a:cubicBezTo>
                    <a:pt x="1728" y="166"/>
                    <a:pt x="1744" y="160"/>
                    <a:pt x="1755" y="160"/>
                  </a:cubicBezTo>
                  <a:cubicBezTo>
                    <a:pt x="1783" y="160"/>
                    <a:pt x="1790" y="192"/>
                    <a:pt x="1805" y="192"/>
                  </a:cubicBezTo>
                  <a:cubicBezTo>
                    <a:pt x="1811" y="192"/>
                    <a:pt x="1818" y="186"/>
                    <a:pt x="1829" y="169"/>
                  </a:cubicBezTo>
                  <a:lnTo>
                    <a:pt x="1829" y="169"/>
                  </a:lnTo>
                  <a:cubicBezTo>
                    <a:pt x="1813" y="199"/>
                    <a:pt x="1798" y="244"/>
                    <a:pt x="1752" y="260"/>
                  </a:cubicBezTo>
                  <a:lnTo>
                    <a:pt x="1722" y="457"/>
                  </a:lnTo>
                  <a:cubicBezTo>
                    <a:pt x="1715" y="445"/>
                    <a:pt x="1709" y="440"/>
                    <a:pt x="1703" y="440"/>
                  </a:cubicBezTo>
                  <a:cubicBezTo>
                    <a:pt x="1682" y="440"/>
                    <a:pt x="1661" y="493"/>
                    <a:pt x="1641" y="493"/>
                  </a:cubicBezTo>
                  <a:cubicBezTo>
                    <a:pt x="1637" y="493"/>
                    <a:pt x="1634" y="491"/>
                    <a:pt x="1630" y="488"/>
                  </a:cubicBezTo>
                  <a:cubicBezTo>
                    <a:pt x="1600" y="534"/>
                    <a:pt x="1555" y="534"/>
                    <a:pt x="1585" y="579"/>
                  </a:cubicBezTo>
                  <a:cubicBezTo>
                    <a:pt x="1581" y="580"/>
                    <a:pt x="1577" y="581"/>
                    <a:pt x="1575" y="581"/>
                  </a:cubicBezTo>
                  <a:cubicBezTo>
                    <a:pt x="1539" y="581"/>
                    <a:pt x="1601" y="502"/>
                    <a:pt x="1565" y="502"/>
                  </a:cubicBezTo>
                  <a:cubicBezTo>
                    <a:pt x="1562" y="502"/>
                    <a:pt x="1559" y="503"/>
                    <a:pt x="1555" y="504"/>
                  </a:cubicBezTo>
                  <a:cubicBezTo>
                    <a:pt x="1488" y="556"/>
                    <a:pt x="1525" y="665"/>
                    <a:pt x="1477" y="665"/>
                  </a:cubicBezTo>
                  <a:cubicBezTo>
                    <a:pt x="1470" y="665"/>
                    <a:pt x="1460" y="662"/>
                    <a:pt x="1447" y="656"/>
                  </a:cubicBezTo>
                  <a:lnTo>
                    <a:pt x="1447" y="656"/>
                  </a:lnTo>
                  <a:cubicBezTo>
                    <a:pt x="1447" y="685"/>
                    <a:pt x="1455" y="695"/>
                    <a:pt x="1466" y="695"/>
                  </a:cubicBezTo>
                  <a:cubicBezTo>
                    <a:pt x="1496" y="695"/>
                    <a:pt x="1552" y="623"/>
                    <a:pt x="1565" y="623"/>
                  </a:cubicBezTo>
                  <a:cubicBezTo>
                    <a:pt x="1571" y="623"/>
                    <a:pt x="1569" y="636"/>
                    <a:pt x="1555" y="671"/>
                  </a:cubicBezTo>
                  <a:lnTo>
                    <a:pt x="1494" y="701"/>
                  </a:lnTo>
                  <a:cubicBezTo>
                    <a:pt x="1433" y="823"/>
                    <a:pt x="1326" y="945"/>
                    <a:pt x="1265" y="1083"/>
                  </a:cubicBezTo>
                  <a:lnTo>
                    <a:pt x="1250" y="1052"/>
                  </a:lnTo>
                  <a:cubicBezTo>
                    <a:pt x="1173" y="1097"/>
                    <a:pt x="1159" y="1189"/>
                    <a:pt x="1128" y="1250"/>
                  </a:cubicBezTo>
                  <a:lnTo>
                    <a:pt x="1082" y="1204"/>
                  </a:lnTo>
                  <a:cubicBezTo>
                    <a:pt x="1042" y="1244"/>
                    <a:pt x="1049" y="1332"/>
                    <a:pt x="1009" y="1332"/>
                  </a:cubicBezTo>
                  <a:cubicBezTo>
                    <a:pt x="1004" y="1332"/>
                    <a:pt x="998" y="1330"/>
                    <a:pt x="990" y="1326"/>
                  </a:cubicBezTo>
                  <a:cubicBezTo>
                    <a:pt x="1021" y="1311"/>
                    <a:pt x="1006" y="1296"/>
                    <a:pt x="1021" y="1280"/>
                  </a:cubicBezTo>
                  <a:lnTo>
                    <a:pt x="1021" y="1280"/>
                  </a:lnTo>
                  <a:cubicBezTo>
                    <a:pt x="915" y="1341"/>
                    <a:pt x="976" y="1387"/>
                    <a:pt x="823" y="1493"/>
                  </a:cubicBezTo>
                  <a:cubicBezTo>
                    <a:pt x="854" y="1509"/>
                    <a:pt x="915" y="1509"/>
                    <a:pt x="945" y="1524"/>
                  </a:cubicBezTo>
                  <a:cubicBezTo>
                    <a:pt x="838" y="1601"/>
                    <a:pt x="869" y="1554"/>
                    <a:pt x="762" y="1615"/>
                  </a:cubicBezTo>
                  <a:cubicBezTo>
                    <a:pt x="793" y="1631"/>
                    <a:pt x="777" y="1646"/>
                    <a:pt x="777" y="1676"/>
                  </a:cubicBezTo>
                  <a:cubicBezTo>
                    <a:pt x="641" y="1798"/>
                    <a:pt x="732" y="1783"/>
                    <a:pt x="641" y="1889"/>
                  </a:cubicBezTo>
                  <a:cubicBezTo>
                    <a:pt x="641" y="1905"/>
                    <a:pt x="644" y="1909"/>
                    <a:pt x="650" y="1909"/>
                  </a:cubicBezTo>
                  <a:cubicBezTo>
                    <a:pt x="656" y="1909"/>
                    <a:pt x="663" y="1905"/>
                    <a:pt x="671" y="1905"/>
                  </a:cubicBezTo>
                  <a:cubicBezTo>
                    <a:pt x="616" y="1918"/>
                    <a:pt x="623" y="1983"/>
                    <a:pt x="591" y="1983"/>
                  </a:cubicBezTo>
                  <a:cubicBezTo>
                    <a:pt x="588" y="1983"/>
                    <a:pt x="584" y="1982"/>
                    <a:pt x="580" y="1981"/>
                  </a:cubicBezTo>
                  <a:cubicBezTo>
                    <a:pt x="594" y="1950"/>
                    <a:pt x="610" y="1920"/>
                    <a:pt x="594" y="1905"/>
                  </a:cubicBezTo>
                  <a:lnTo>
                    <a:pt x="594" y="1905"/>
                  </a:lnTo>
                  <a:cubicBezTo>
                    <a:pt x="549" y="1920"/>
                    <a:pt x="549" y="1981"/>
                    <a:pt x="519" y="2027"/>
                  </a:cubicBezTo>
                  <a:cubicBezTo>
                    <a:pt x="520" y="2029"/>
                    <a:pt x="523" y="2029"/>
                    <a:pt x="526" y="2029"/>
                  </a:cubicBezTo>
                  <a:cubicBezTo>
                    <a:pt x="538" y="2029"/>
                    <a:pt x="557" y="2021"/>
                    <a:pt x="571" y="2021"/>
                  </a:cubicBezTo>
                  <a:cubicBezTo>
                    <a:pt x="585" y="2021"/>
                    <a:pt x="594" y="2031"/>
                    <a:pt x="580" y="2072"/>
                  </a:cubicBezTo>
                  <a:cubicBezTo>
                    <a:pt x="519" y="2210"/>
                    <a:pt x="381" y="2103"/>
                    <a:pt x="351" y="2285"/>
                  </a:cubicBezTo>
                  <a:cubicBezTo>
                    <a:pt x="321" y="2285"/>
                    <a:pt x="249" y="2340"/>
                    <a:pt x="214" y="2340"/>
                  </a:cubicBezTo>
                  <a:cubicBezTo>
                    <a:pt x="197" y="2340"/>
                    <a:pt x="188" y="2326"/>
                    <a:pt x="198" y="2285"/>
                  </a:cubicBezTo>
                  <a:lnTo>
                    <a:pt x="198" y="2285"/>
                  </a:lnTo>
                  <a:cubicBezTo>
                    <a:pt x="153" y="2332"/>
                    <a:pt x="153" y="2407"/>
                    <a:pt x="107" y="2407"/>
                  </a:cubicBezTo>
                  <a:cubicBezTo>
                    <a:pt x="76" y="2468"/>
                    <a:pt x="153" y="2515"/>
                    <a:pt x="107" y="2560"/>
                  </a:cubicBezTo>
                  <a:cubicBezTo>
                    <a:pt x="92" y="2515"/>
                    <a:pt x="31" y="2545"/>
                    <a:pt x="1" y="2515"/>
                  </a:cubicBezTo>
                  <a:lnTo>
                    <a:pt x="1" y="2529"/>
                  </a:lnTo>
                  <a:cubicBezTo>
                    <a:pt x="31" y="2545"/>
                    <a:pt x="31" y="2590"/>
                    <a:pt x="1" y="2651"/>
                  </a:cubicBezTo>
                  <a:lnTo>
                    <a:pt x="1" y="2742"/>
                  </a:lnTo>
                  <a:lnTo>
                    <a:pt x="15" y="2742"/>
                  </a:lnTo>
                  <a:lnTo>
                    <a:pt x="1" y="2758"/>
                  </a:lnTo>
                  <a:lnTo>
                    <a:pt x="1" y="4403"/>
                  </a:lnTo>
                  <a:lnTo>
                    <a:pt x="929" y="4403"/>
                  </a:lnTo>
                  <a:cubicBezTo>
                    <a:pt x="929" y="4382"/>
                    <a:pt x="929" y="4353"/>
                    <a:pt x="909" y="4353"/>
                  </a:cubicBezTo>
                  <a:cubicBezTo>
                    <a:pt x="900" y="4353"/>
                    <a:pt x="887" y="4359"/>
                    <a:pt x="869" y="4373"/>
                  </a:cubicBezTo>
                  <a:cubicBezTo>
                    <a:pt x="884" y="4343"/>
                    <a:pt x="884" y="4312"/>
                    <a:pt x="915" y="4296"/>
                  </a:cubicBezTo>
                  <a:cubicBezTo>
                    <a:pt x="976" y="4296"/>
                    <a:pt x="976" y="4343"/>
                    <a:pt x="960" y="4403"/>
                  </a:cubicBezTo>
                  <a:lnTo>
                    <a:pt x="3123" y="4403"/>
                  </a:lnTo>
                  <a:lnTo>
                    <a:pt x="3123" y="4388"/>
                  </a:lnTo>
                  <a:cubicBezTo>
                    <a:pt x="3139" y="4388"/>
                    <a:pt x="3169" y="4388"/>
                    <a:pt x="3184" y="4403"/>
                  </a:cubicBezTo>
                  <a:cubicBezTo>
                    <a:pt x="3169" y="4343"/>
                    <a:pt x="3275" y="4296"/>
                    <a:pt x="3245" y="4235"/>
                  </a:cubicBezTo>
                  <a:cubicBezTo>
                    <a:pt x="3352" y="4113"/>
                    <a:pt x="3458" y="3946"/>
                    <a:pt x="3535" y="3825"/>
                  </a:cubicBezTo>
                  <a:lnTo>
                    <a:pt x="3535" y="930"/>
                  </a:lnTo>
                  <a:lnTo>
                    <a:pt x="3519" y="930"/>
                  </a:lnTo>
                  <a:cubicBezTo>
                    <a:pt x="3474" y="991"/>
                    <a:pt x="3504" y="1036"/>
                    <a:pt x="3489" y="1097"/>
                  </a:cubicBezTo>
                  <a:cubicBezTo>
                    <a:pt x="3472" y="1110"/>
                    <a:pt x="3459" y="1122"/>
                    <a:pt x="3449" y="1132"/>
                  </a:cubicBezTo>
                  <a:lnTo>
                    <a:pt x="3449" y="1132"/>
                  </a:lnTo>
                  <a:cubicBezTo>
                    <a:pt x="3479" y="1069"/>
                    <a:pt x="3516" y="959"/>
                    <a:pt x="3458" y="930"/>
                  </a:cubicBezTo>
                  <a:cubicBezTo>
                    <a:pt x="3504" y="914"/>
                    <a:pt x="3519" y="884"/>
                    <a:pt x="3535" y="854"/>
                  </a:cubicBezTo>
                  <a:lnTo>
                    <a:pt x="3535" y="0"/>
                  </a:lnTo>
                  <a:lnTo>
                    <a:pt x="2026" y="0"/>
                  </a:lnTo>
                  <a:cubicBezTo>
                    <a:pt x="2026" y="16"/>
                    <a:pt x="2012" y="47"/>
                    <a:pt x="2012" y="61"/>
                  </a:cubicBezTo>
                  <a:cubicBezTo>
                    <a:pt x="1991" y="61"/>
                    <a:pt x="1937" y="75"/>
                    <a:pt x="1903" y="75"/>
                  </a:cubicBezTo>
                  <a:cubicBezTo>
                    <a:pt x="1886" y="75"/>
                    <a:pt x="1874" y="72"/>
                    <a:pt x="1874" y="61"/>
                  </a:cubicBezTo>
                  <a:cubicBezTo>
                    <a:pt x="1874" y="47"/>
                    <a:pt x="1874" y="16"/>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6"/>
            <p:cNvSpPr/>
            <p:nvPr/>
          </p:nvSpPr>
          <p:spPr>
            <a:xfrm>
              <a:off x="8317840" y="4524243"/>
              <a:ext cx="60" cy="60"/>
            </a:xfrm>
            <a:custGeom>
              <a:avLst/>
              <a:gdLst/>
              <a:ahLst/>
              <a:cxnLst/>
              <a:rect l="l" t="t" r="r" b="b"/>
              <a:pathLst>
                <a:path w="1" h="1" extrusionOk="0">
                  <a:moveTo>
                    <a:pt x="1" y="0"/>
                  </a:moveTo>
                  <a:lnTo>
                    <a:pt x="1" y="0"/>
                  </a:lnTo>
                  <a:lnTo>
                    <a:pt x="1" y="0"/>
                  </a:ln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6"/>
            <p:cNvSpPr/>
            <p:nvPr/>
          </p:nvSpPr>
          <p:spPr>
            <a:xfrm>
              <a:off x="8125308" y="4524243"/>
              <a:ext cx="213717" cy="259458"/>
            </a:xfrm>
            <a:custGeom>
              <a:avLst/>
              <a:gdLst/>
              <a:ahLst/>
              <a:cxnLst/>
              <a:rect l="l" t="t" r="r" b="b"/>
              <a:pathLst>
                <a:path w="3551" h="4311" extrusionOk="0">
                  <a:moveTo>
                    <a:pt x="976" y="106"/>
                  </a:moveTo>
                  <a:lnTo>
                    <a:pt x="931" y="183"/>
                  </a:lnTo>
                  <a:cubicBezTo>
                    <a:pt x="931" y="167"/>
                    <a:pt x="945" y="153"/>
                    <a:pt x="931" y="137"/>
                  </a:cubicBezTo>
                  <a:lnTo>
                    <a:pt x="976" y="106"/>
                  </a:lnTo>
                  <a:close/>
                  <a:moveTo>
                    <a:pt x="388" y="692"/>
                  </a:moveTo>
                  <a:cubicBezTo>
                    <a:pt x="400" y="692"/>
                    <a:pt x="396" y="702"/>
                    <a:pt x="367" y="732"/>
                  </a:cubicBezTo>
                  <a:cubicBezTo>
                    <a:pt x="367" y="716"/>
                    <a:pt x="367" y="701"/>
                    <a:pt x="352" y="701"/>
                  </a:cubicBezTo>
                  <a:cubicBezTo>
                    <a:pt x="369" y="695"/>
                    <a:pt x="381" y="692"/>
                    <a:pt x="388" y="692"/>
                  </a:cubicBezTo>
                  <a:close/>
                  <a:moveTo>
                    <a:pt x="443" y="777"/>
                  </a:moveTo>
                  <a:lnTo>
                    <a:pt x="443" y="823"/>
                  </a:lnTo>
                  <a:lnTo>
                    <a:pt x="428" y="838"/>
                  </a:lnTo>
                  <a:lnTo>
                    <a:pt x="443" y="777"/>
                  </a:lnTo>
                  <a:close/>
                  <a:moveTo>
                    <a:pt x="2149" y="1508"/>
                  </a:moveTo>
                  <a:lnTo>
                    <a:pt x="2180" y="1524"/>
                  </a:lnTo>
                  <a:lnTo>
                    <a:pt x="2149" y="1554"/>
                  </a:lnTo>
                  <a:lnTo>
                    <a:pt x="2149" y="1508"/>
                  </a:lnTo>
                  <a:close/>
                  <a:moveTo>
                    <a:pt x="1920" y="1874"/>
                  </a:moveTo>
                  <a:lnTo>
                    <a:pt x="1875" y="1950"/>
                  </a:lnTo>
                  <a:cubicBezTo>
                    <a:pt x="1875" y="1934"/>
                    <a:pt x="1890" y="1920"/>
                    <a:pt x="1875" y="1920"/>
                  </a:cubicBezTo>
                  <a:lnTo>
                    <a:pt x="1920" y="1874"/>
                  </a:lnTo>
                  <a:close/>
                  <a:moveTo>
                    <a:pt x="1333" y="2459"/>
                  </a:moveTo>
                  <a:cubicBezTo>
                    <a:pt x="1345" y="2459"/>
                    <a:pt x="1340" y="2470"/>
                    <a:pt x="1311" y="2499"/>
                  </a:cubicBezTo>
                  <a:cubicBezTo>
                    <a:pt x="1311" y="2499"/>
                    <a:pt x="1311" y="2468"/>
                    <a:pt x="1296" y="2468"/>
                  </a:cubicBezTo>
                  <a:cubicBezTo>
                    <a:pt x="1313" y="2462"/>
                    <a:pt x="1326" y="2459"/>
                    <a:pt x="1333" y="2459"/>
                  </a:cubicBezTo>
                  <a:close/>
                  <a:moveTo>
                    <a:pt x="1388" y="2544"/>
                  </a:moveTo>
                  <a:lnTo>
                    <a:pt x="1388" y="2605"/>
                  </a:lnTo>
                  <a:lnTo>
                    <a:pt x="1372" y="2605"/>
                  </a:lnTo>
                  <a:lnTo>
                    <a:pt x="1388" y="2544"/>
                  </a:lnTo>
                  <a:close/>
                  <a:moveTo>
                    <a:pt x="1875" y="1660"/>
                  </a:moveTo>
                  <a:cubicBezTo>
                    <a:pt x="2012" y="1660"/>
                    <a:pt x="1829" y="1904"/>
                    <a:pt x="1829" y="2011"/>
                  </a:cubicBezTo>
                  <a:cubicBezTo>
                    <a:pt x="1825" y="2010"/>
                    <a:pt x="1822" y="2009"/>
                    <a:pt x="1818" y="2009"/>
                  </a:cubicBezTo>
                  <a:cubicBezTo>
                    <a:pt x="1788" y="2009"/>
                    <a:pt x="1764" y="2054"/>
                    <a:pt x="1741" y="2054"/>
                  </a:cubicBezTo>
                  <a:cubicBezTo>
                    <a:pt x="1735" y="2054"/>
                    <a:pt x="1729" y="2051"/>
                    <a:pt x="1723" y="2042"/>
                  </a:cubicBezTo>
                  <a:cubicBezTo>
                    <a:pt x="1738" y="2011"/>
                    <a:pt x="1753" y="1995"/>
                    <a:pt x="1738" y="1981"/>
                  </a:cubicBezTo>
                  <a:lnTo>
                    <a:pt x="1738" y="1981"/>
                  </a:lnTo>
                  <a:cubicBezTo>
                    <a:pt x="1692" y="1995"/>
                    <a:pt x="1662" y="2087"/>
                    <a:pt x="1677" y="2103"/>
                  </a:cubicBezTo>
                  <a:cubicBezTo>
                    <a:pt x="1690" y="2096"/>
                    <a:pt x="1699" y="2093"/>
                    <a:pt x="1705" y="2093"/>
                  </a:cubicBezTo>
                  <a:cubicBezTo>
                    <a:pt x="1731" y="2093"/>
                    <a:pt x="1683" y="2157"/>
                    <a:pt x="1710" y="2157"/>
                  </a:cubicBezTo>
                  <a:cubicBezTo>
                    <a:pt x="1715" y="2157"/>
                    <a:pt x="1724" y="2155"/>
                    <a:pt x="1738" y="2148"/>
                  </a:cubicBezTo>
                  <a:lnTo>
                    <a:pt x="1738" y="2148"/>
                  </a:lnTo>
                  <a:cubicBezTo>
                    <a:pt x="1707" y="2178"/>
                    <a:pt x="1646" y="2194"/>
                    <a:pt x="1646" y="2225"/>
                  </a:cubicBezTo>
                  <a:cubicBezTo>
                    <a:pt x="1632" y="2225"/>
                    <a:pt x="1571" y="2209"/>
                    <a:pt x="1571" y="2164"/>
                  </a:cubicBezTo>
                  <a:cubicBezTo>
                    <a:pt x="1555" y="2194"/>
                    <a:pt x="1555" y="2270"/>
                    <a:pt x="1510" y="2285"/>
                  </a:cubicBezTo>
                  <a:cubicBezTo>
                    <a:pt x="1510" y="2312"/>
                    <a:pt x="1522" y="2318"/>
                    <a:pt x="1539" y="2318"/>
                  </a:cubicBezTo>
                  <a:cubicBezTo>
                    <a:pt x="1553" y="2318"/>
                    <a:pt x="1569" y="2313"/>
                    <a:pt x="1582" y="2313"/>
                  </a:cubicBezTo>
                  <a:cubicBezTo>
                    <a:pt x="1596" y="2313"/>
                    <a:pt x="1606" y="2319"/>
                    <a:pt x="1601" y="2346"/>
                  </a:cubicBezTo>
                  <a:cubicBezTo>
                    <a:pt x="1593" y="2352"/>
                    <a:pt x="1587" y="2354"/>
                    <a:pt x="1583" y="2354"/>
                  </a:cubicBezTo>
                  <a:cubicBezTo>
                    <a:pt x="1569" y="2354"/>
                    <a:pt x="1572" y="2331"/>
                    <a:pt x="1562" y="2331"/>
                  </a:cubicBezTo>
                  <a:cubicBezTo>
                    <a:pt x="1558" y="2331"/>
                    <a:pt x="1551" y="2335"/>
                    <a:pt x="1540" y="2346"/>
                  </a:cubicBezTo>
                  <a:lnTo>
                    <a:pt x="1585" y="2438"/>
                  </a:lnTo>
                  <a:cubicBezTo>
                    <a:pt x="1449" y="2529"/>
                    <a:pt x="1555" y="2574"/>
                    <a:pt x="1418" y="2635"/>
                  </a:cubicBezTo>
                  <a:cubicBezTo>
                    <a:pt x="1418" y="2560"/>
                    <a:pt x="1449" y="2574"/>
                    <a:pt x="1494" y="2499"/>
                  </a:cubicBezTo>
                  <a:cubicBezTo>
                    <a:pt x="1463" y="2499"/>
                    <a:pt x="1433" y="2499"/>
                    <a:pt x="1433" y="2452"/>
                  </a:cubicBezTo>
                  <a:lnTo>
                    <a:pt x="1433" y="2452"/>
                  </a:lnTo>
                  <a:cubicBezTo>
                    <a:pt x="1436" y="2456"/>
                    <a:pt x="1439" y="2457"/>
                    <a:pt x="1442" y="2457"/>
                  </a:cubicBezTo>
                  <a:cubicBezTo>
                    <a:pt x="1455" y="2457"/>
                    <a:pt x="1466" y="2435"/>
                    <a:pt x="1479" y="2422"/>
                  </a:cubicBezTo>
                  <a:lnTo>
                    <a:pt x="1402" y="2422"/>
                  </a:lnTo>
                  <a:cubicBezTo>
                    <a:pt x="1418" y="2377"/>
                    <a:pt x="1433" y="2346"/>
                    <a:pt x="1418" y="2316"/>
                  </a:cubicBezTo>
                  <a:lnTo>
                    <a:pt x="1418" y="2316"/>
                  </a:lnTo>
                  <a:lnTo>
                    <a:pt x="1357" y="2391"/>
                  </a:lnTo>
                  <a:cubicBezTo>
                    <a:pt x="1494" y="2194"/>
                    <a:pt x="1677" y="1950"/>
                    <a:pt x="1814" y="1782"/>
                  </a:cubicBezTo>
                  <a:lnTo>
                    <a:pt x="1814" y="1859"/>
                  </a:lnTo>
                  <a:cubicBezTo>
                    <a:pt x="1817" y="1868"/>
                    <a:pt x="1820" y="1871"/>
                    <a:pt x="1823" y="1871"/>
                  </a:cubicBezTo>
                  <a:cubicBezTo>
                    <a:pt x="1836" y="1871"/>
                    <a:pt x="1854" y="1810"/>
                    <a:pt x="1890" y="1798"/>
                  </a:cubicBezTo>
                  <a:cubicBezTo>
                    <a:pt x="1879" y="1786"/>
                    <a:pt x="1895" y="1718"/>
                    <a:pt x="1866" y="1718"/>
                  </a:cubicBezTo>
                  <a:cubicBezTo>
                    <a:pt x="1858" y="1718"/>
                    <a:pt x="1846" y="1724"/>
                    <a:pt x="1829" y="1737"/>
                  </a:cubicBezTo>
                  <a:cubicBezTo>
                    <a:pt x="1845" y="1707"/>
                    <a:pt x="1845" y="1676"/>
                    <a:pt x="1875" y="1660"/>
                  </a:cubicBezTo>
                  <a:close/>
                  <a:moveTo>
                    <a:pt x="3094" y="3275"/>
                  </a:moveTo>
                  <a:lnTo>
                    <a:pt x="3124" y="3291"/>
                  </a:lnTo>
                  <a:lnTo>
                    <a:pt x="3094" y="3321"/>
                  </a:lnTo>
                  <a:lnTo>
                    <a:pt x="3094" y="3275"/>
                  </a:lnTo>
                  <a:close/>
                  <a:moveTo>
                    <a:pt x="549" y="3519"/>
                  </a:moveTo>
                  <a:lnTo>
                    <a:pt x="539" y="3530"/>
                  </a:lnTo>
                  <a:lnTo>
                    <a:pt x="539" y="3530"/>
                  </a:lnTo>
                  <a:cubicBezTo>
                    <a:pt x="543" y="3526"/>
                    <a:pt x="546" y="3522"/>
                    <a:pt x="549" y="3519"/>
                  </a:cubicBezTo>
                  <a:close/>
                  <a:moveTo>
                    <a:pt x="2850" y="3656"/>
                  </a:moveTo>
                  <a:lnTo>
                    <a:pt x="2820" y="3717"/>
                  </a:lnTo>
                  <a:cubicBezTo>
                    <a:pt x="2820" y="3717"/>
                    <a:pt x="2834" y="3687"/>
                    <a:pt x="2820" y="3687"/>
                  </a:cubicBezTo>
                  <a:lnTo>
                    <a:pt x="2850" y="3656"/>
                  </a:lnTo>
                  <a:close/>
                  <a:moveTo>
                    <a:pt x="1281" y="2590"/>
                  </a:moveTo>
                  <a:cubicBezTo>
                    <a:pt x="1281" y="2605"/>
                    <a:pt x="1220" y="2696"/>
                    <a:pt x="1250" y="2727"/>
                  </a:cubicBezTo>
                  <a:lnTo>
                    <a:pt x="1220" y="2727"/>
                  </a:lnTo>
                  <a:cubicBezTo>
                    <a:pt x="1205" y="2757"/>
                    <a:pt x="1189" y="2773"/>
                    <a:pt x="1205" y="2788"/>
                  </a:cubicBezTo>
                  <a:lnTo>
                    <a:pt x="1250" y="2757"/>
                  </a:lnTo>
                  <a:lnTo>
                    <a:pt x="1250" y="2757"/>
                  </a:lnTo>
                  <a:cubicBezTo>
                    <a:pt x="1250" y="2848"/>
                    <a:pt x="1144" y="2848"/>
                    <a:pt x="1189" y="2909"/>
                  </a:cubicBezTo>
                  <a:lnTo>
                    <a:pt x="1175" y="2895"/>
                  </a:lnTo>
                  <a:cubicBezTo>
                    <a:pt x="1098" y="2956"/>
                    <a:pt x="1114" y="3017"/>
                    <a:pt x="1053" y="3092"/>
                  </a:cubicBezTo>
                  <a:cubicBezTo>
                    <a:pt x="1038" y="3087"/>
                    <a:pt x="1026" y="3085"/>
                    <a:pt x="1014" y="3085"/>
                  </a:cubicBezTo>
                  <a:cubicBezTo>
                    <a:pt x="955" y="3085"/>
                    <a:pt x="936" y="3146"/>
                    <a:pt x="885" y="3184"/>
                  </a:cubicBezTo>
                  <a:cubicBezTo>
                    <a:pt x="887" y="3183"/>
                    <a:pt x="889" y="3182"/>
                    <a:pt x="891" y="3182"/>
                  </a:cubicBezTo>
                  <a:cubicBezTo>
                    <a:pt x="913" y="3182"/>
                    <a:pt x="903" y="3261"/>
                    <a:pt x="931" y="3275"/>
                  </a:cubicBezTo>
                  <a:cubicBezTo>
                    <a:pt x="961" y="3214"/>
                    <a:pt x="931" y="3169"/>
                    <a:pt x="992" y="3139"/>
                  </a:cubicBezTo>
                  <a:lnTo>
                    <a:pt x="992" y="3139"/>
                  </a:lnTo>
                  <a:cubicBezTo>
                    <a:pt x="992" y="3150"/>
                    <a:pt x="983" y="3179"/>
                    <a:pt x="992" y="3179"/>
                  </a:cubicBezTo>
                  <a:cubicBezTo>
                    <a:pt x="994" y="3179"/>
                    <a:pt x="999" y="3176"/>
                    <a:pt x="1006" y="3169"/>
                  </a:cubicBezTo>
                  <a:lnTo>
                    <a:pt x="1006" y="3169"/>
                  </a:lnTo>
                  <a:cubicBezTo>
                    <a:pt x="961" y="3321"/>
                    <a:pt x="854" y="3305"/>
                    <a:pt x="778" y="3397"/>
                  </a:cubicBezTo>
                  <a:lnTo>
                    <a:pt x="809" y="3413"/>
                  </a:lnTo>
                  <a:lnTo>
                    <a:pt x="732" y="3413"/>
                  </a:lnTo>
                  <a:cubicBezTo>
                    <a:pt x="793" y="3427"/>
                    <a:pt x="732" y="3474"/>
                    <a:pt x="718" y="3519"/>
                  </a:cubicBezTo>
                  <a:lnTo>
                    <a:pt x="718" y="3488"/>
                  </a:lnTo>
                  <a:cubicBezTo>
                    <a:pt x="687" y="3535"/>
                    <a:pt x="671" y="3596"/>
                    <a:pt x="671" y="3610"/>
                  </a:cubicBezTo>
                  <a:cubicBezTo>
                    <a:pt x="659" y="3626"/>
                    <a:pt x="654" y="3632"/>
                    <a:pt x="651" y="3632"/>
                  </a:cubicBezTo>
                  <a:cubicBezTo>
                    <a:pt x="645" y="3632"/>
                    <a:pt x="654" y="3604"/>
                    <a:pt x="641" y="3604"/>
                  </a:cubicBezTo>
                  <a:cubicBezTo>
                    <a:pt x="638" y="3604"/>
                    <a:pt x="633" y="3606"/>
                    <a:pt x="626" y="3610"/>
                  </a:cubicBezTo>
                  <a:lnTo>
                    <a:pt x="610" y="3687"/>
                  </a:lnTo>
                  <a:cubicBezTo>
                    <a:pt x="604" y="3689"/>
                    <a:pt x="600" y="3690"/>
                    <a:pt x="597" y="3690"/>
                  </a:cubicBezTo>
                  <a:cubicBezTo>
                    <a:pt x="583" y="3690"/>
                    <a:pt x="608" y="3668"/>
                    <a:pt x="594" y="3668"/>
                  </a:cubicBezTo>
                  <a:cubicBezTo>
                    <a:pt x="591" y="3668"/>
                    <a:pt x="586" y="3669"/>
                    <a:pt x="580" y="3671"/>
                  </a:cubicBezTo>
                  <a:cubicBezTo>
                    <a:pt x="565" y="3717"/>
                    <a:pt x="535" y="3748"/>
                    <a:pt x="504" y="3823"/>
                  </a:cubicBezTo>
                  <a:cubicBezTo>
                    <a:pt x="493" y="3813"/>
                    <a:pt x="483" y="3796"/>
                    <a:pt x="468" y="3796"/>
                  </a:cubicBezTo>
                  <a:cubicBezTo>
                    <a:pt x="461" y="3796"/>
                    <a:pt x="453" y="3799"/>
                    <a:pt x="443" y="3809"/>
                  </a:cubicBezTo>
                  <a:cubicBezTo>
                    <a:pt x="488" y="3748"/>
                    <a:pt x="428" y="3762"/>
                    <a:pt x="413" y="3748"/>
                  </a:cubicBezTo>
                  <a:cubicBezTo>
                    <a:pt x="454" y="3705"/>
                    <a:pt x="483" y="3599"/>
                    <a:pt x="535" y="3535"/>
                  </a:cubicBezTo>
                  <a:lnTo>
                    <a:pt x="535" y="3535"/>
                  </a:lnTo>
                  <a:cubicBezTo>
                    <a:pt x="541" y="3547"/>
                    <a:pt x="550" y="3551"/>
                    <a:pt x="559" y="3551"/>
                  </a:cubicBezTo>
                  <a:cubicBezTo>
                    <a:pt x="580" y="3551"/>
                    <a:pt x="606" y="3532"/>
                    <a:pt x="624" y="3532"/>
                  </a:cubicBezTo>
                  <a:cubicBezTo>
                    <a:pt x="638" y="3532"/>
                    <a:pt x="647" y="3545"/>
                    <a:pt x="641" y="3596"/>
                  </a:cubicBezTo>
                  <a:cubicBezTo>
                    <a:pt x="748" y="3519"/>
                    <a:pt x="610" y="3474"/>
                    <a:pt x="671" y="3382"/>
                  </a:cubicBezTo>
                  <a:lnTo>
                    <a:pt x="671" y="3382"/>
                  </a:lnTo>
                  <a:cubicBezTo>
                    <a:pt x="662" y="3410"/>
                    <a:pt x="670" y="3415"/>
                    <a:pt x="681" y="3415"/>
                  </a:cubicBezTo>
                  <a:cubicBezTo>
                    <a:pt x="688" y="3415"/>
                    <a:pt x="696" y="3413"/>
                    <a:pt x="702" y="3413"/>
                  </a:cubicBezTo>
                  <a:cubicBezTo>
                    <a:pt x="702" y="3260"/>
                    <a:pt x="854" y="3092"/>
                    <a:pt x="945" y="2970"/>
                  </a:cubicBezTo>
                  <a:lnTo>
                    <a:pt x="1006" y="3047"/>
                  </a:lnTo>
                  <a:cubicBezTo>
                    <a:pt x="1098" y="2925"/>
                    <a:pt x="945" y="2986"/>
                    <a:pt x="1022" y="2848"/>
                  </a:cubicBezTo>
                  <a:cubicBezTo>
                    <a:pt x="1083" y="2773"/>
                    <a:pt x="1128" y="2682"/>
                    <a:pt x="1205" y="2651"/>
                  </a:cubicBezTo>
                  <a:lnTo>
                    <a:pt x="1205" y="2651"/>
                  </a:lnTo>
                  <a:cubicBezTo>
                    <a:pt x="1175" y="2682"/>
                    <a:pt x="1205" y="2696"/>
                    <a:pt x="1205" y="2742"/>
                  </a:cubicBezTo>
                  <a:cubicBezTo>
                    <a:pt x="1235" y="2682"/>
                    <a:pt x="1235" y="2621"/>
                    <a:pt x="1281" y="2590"/>
                  </a:cubicBezTo>
                  <a:close/>
                  <a:moveTo>
                    <a:pt x="428" y="3976"/>
                  </a:moveTo>
                  <a:lnTo>
                    <a:pt x="413" y="4006"/>
                  </a:lnTo>
                  <a:lnTo>
                    <a:pt x="367" y="4083"/>
                  </a:lnTo>
                  <a:lnTo>
                    <a:pt x="428" y="3976"/>
                  </a:lnTo>
                  <a:close/>
                  <a:moveTo>
                    <a:pt x="2277" y="4226"/>
                  </a:moveTo>
                  <a:cubicBezTo>
                    <a:pt x="2289" y="4226"/>
                    <a:pt x="2285" y="4237"/>
                    <a:pt x="2256" y="4266"/>
                  </a:cubicBezTo>
                  <a:cubicBezTo>
                    <a:pt x="2241" y="4266"/>
                    <a:pt x="2256" y="4235"/>
                    <a:pt x="2241" y="4235"/>
                  </a:cubicBezTo>
                  <a:cubicBezTo>
                    <a:pt x="2258" y="4229"/>
                    <a:pt x="2270" y="4226"/>
                    <a:pt x="2277" y="4226"/>
                  </a:cubicBezTo>
                  <a:close/>
                  <a:moveTo>
                    <a:pt x="17" y="0"/>
                  </a:moveTo>
                  <a:lnTo>
                    <a:pt x="17" y="1219"/>
                  </a:lnTo>
                  <a:lnTo>
                    <a:pt x="62" y="1280"/>
                  </a:lnTo>
                  <a:cubicBezTo>
                    <a:pt x="153" y="1158"/>
                    <a:pt x="1" y="1219"/>
                    <a:pt x="78" y="1067"/>
                  </a:cubicBezTo>
                  <a:cubicBezTo>
                    <a:pt x="139" y="1006"/>
                    <a:pt x="184" y="914"/>
                    <a:pt x="261" y="884"/>
                  </a:cubicBezTo>
                  <a:lnTo>
                    <a:pt x="261" y="884"/>
                  </a:lnTo>
                  <a:cubicBezTo>
                    <a:pt x="230" y="914"/>
                    <a:pt x="261" y="929"/>
                    <a:pt x="261" y="960"/>
                  </a:cubicBezTo>
                  <a:cubicBezTo>
                    <a:pt x="291" y="914"/>
                    <a:pt x="291" y="838"/>
                    <a:pt x="336" y="807"/>
                  </a:cubicBezTo>
                  <a:lnTo>
                    <a:pt x="336" y="807"/>
                  </a:lnTo>
                  <a:cubicBezTo>
                    <a:pt x="336" y="838"/>
                    <a:pt x="275" y="929"/>
                    <a:pt x="306" y="960"/>
                  </a:cubicBezTo>
                  <a:lnTo>
                    <a:pt x="275" y="960"/>
                  </a:lnTo>
                  <a:cubicBezTo>
                    <a:pt x="261" y="990"/>
                    <a:pt x="245" y="1006"/>
                    <a:pt x="261" y="1020"/>
                  </a:cubicBezTo>
                  <a:lnTo>
                    <a:pt x="306" y="990"/>
                  </a:lnTo>
                  <a:lnTo>
                    <a:pt x="306" y="990"/>
                  </a:lnTo>
                  <a:cubicBezTo>
                    <a:pt x="306" y="1081"/>
                    <a:pt x="200" y="1081"/>
                    <a:pt x="245" y="1128"/>
                  </a:cubicBezTo>
                  <a:lnTo>
                    <a:pt x="230" y="1128"/>
                  </a:lnTo>
                  <a:cubicBezTo>
                    <a:pt x="153" y="1189"/>
                    <a:pt x="169" y="1250"/>
                    <a:pt x="108" y="1325"/>
                  </a:cubicBezTo>
                  <a:cubicBezTo>
                    <a:pt x="95" y="1321"/>
                    <a:pt x="84" y="1319"/>
                    <a:pt x="75" y="1319"/>
                  </a:cubicBezTo>
                  <a:cubicBezTo>
                    <a:pt x="52" y="1319"/>
                    <a:pt x="38" y="1330"/>
                    <a:pt x="17" y="1341"/>
                  </a:cubicBezTo>
                  <a:lnTo>
                    <a:pt x="17" y="1402"/>
                  </a:lnTo>
                  <a:cubicBezTo>
                    <a:pt x="31" y="1386"/>
                    <a:pt x="31" y="1371"/>
                    <a:pt x="47" y="1371"/>
                  </a:cubicBezTo>
                  <a:cubicBezTo>
                    <a:pt x="47" y="1383"/>
                    <a:pt x="38" y="1412"/>
                    <a:pt x="54" y="1412"/>
                  </a:cubicBezTo>
                  <a:cubicBezTo>
                    <a:pt x="59" y="1412"/>
                    <a:pt x="67" y="1409"/>
                    <a:pt x="78" y="1402"/>
                  </a:cubicBezTo>
                  <a:lnTo>
                    <a:pt x="78" y="1402"/>
                  </a:lnTo>
                  <a:cubicBezTo>
                    <a:pt x="62" y="1447"/>
                    <a:pt x="31" y="1463"/>
                    <a:pt x="17" y="1493"/>
                  </a:cubicBezTo>
                  <a:lnTo>
                    <a:pt x="17" y="4266"/>
                  </a:lnTo>
                  <a:cubicBezTo>
                    <a:pt x="92" y="4189"/>
                    <a:pt x="153" y="4067"/>
                    <a:pt x="200" y="3992"/>
                  </a:cubicBezTo>
                  <a:cubicBezTo>
                    <a:pt x="214" y="3992"/>
                    <a:pt x="230" y="3992"/>
                    <a:pt x="230" y="4006"/>
                  </a:cubicBezTo>
                  <a:cubicBezTo>
                    <a:pt x="291" y="3931"/>
                    <a:pt x="275" y="3884"/>
                    <a:pt x="336" y="3823"/>
                  </a:cubicBezTo>
                  <a:cubicBezTo>
                    <a:pt x="360" y="3823"/>
                    <a:pt x="347" y="3869"/>
                    <a:pt x="368" y="3869"/>
                  </a:cubicBezTo>
                  <a:cubicBezTo>
                    <a:pt x="374" y="3869"/>
                    <a:pt x="383" y="3865"/>
                    <a:pt x="397" y="3854"/>
                  </a:cubicBezTo>
                  <a:lnTo>
                    <a:pt x="397" y="3854"/>
                  </a:lnTo>
                  <a:cubicBezTo>
                    <a:pt x="397" y="3884"/>
                    <a:pt x="352" y="3945"/>
                    <a:pt x="367" y="3961"/>
                  </a:cubicBezTo>
                  <a:cubicBezTo>
                    <a:pt x="390" y="3926"/>
                    <a:pt x="412" y="3909"/>
                    <a:pt x="435" y="3909"/>
                  </a:cubicBezTo>
                  <a:cubicBezTo>
                    <a:pt x="443" y="3909"/>
                    <a:pt x="450" y="3911"/>
                    <a:pt x="458" y="3915"/>
                  </a:cubicBezTo>
                  <a:cubicBezTo>
                    <a:pt x="435" y="3938"/>
                    <a:pt x="387" y="4003"/>
                    <a:pt x="352" y="4003"/>
                  </a:cubicBezTo>
                  <a:cubicBezTo>
                    <a:pt x="340" y="4003"/>
                    <a:pt x="329" y="3995"/>
                    <a:pt x="321" y="3976"/>
                  </a:cubicBezTo>
                  <a:cubicBezTo>
                    <a:pt x="321" y="4037"/>
                    <a:pt x="291" y="4113"/>
                    <a:pt x="291" y="4174"/>
                  </a:cubicBezTo>
                  <a:lnTo>
                    <a:pt x="306" y="4174"/>
                  </a:lnTo>
                  <a:cubicBezTo>
                    <a:pt x="291" y="4189"/>
                    <a:pt x="291" y="4205"/>
                    <a:pt x="291" y="4205"/>
                  </a:cubicBezTo>
                  <a:lnTo>
                    <a:pt x="291" y="4174"/>
                  </a:lnTo>
                  <a:cubicBezTo>
                    <a:pt x="275" y="4174"/>
                    <a:pt x="245" y="4205"/>
                    <a:pt x="214" y="4219"/>
                  </a:cubicBezTo>
                  <a:cubicBezTo>
                    <a:pt x="230" y="4159"/>
                    <a:pt x="321" y="4067"/>
                    <a:pt x="245" y="4067"/>
                  </a:cubicBezTo>
                  <a:cubicBezTo>
                    <a:pt x="184" y="4159"/>
                    <a:pt x="108" y="4205"/>
                    <a:pt x="47" y="4280"/>
                  </a:cubicBezTo>
                  <a:lnTo>
                    <a:pt x="92" y="4280"/>
                  </a:lnTo>
                  <a:lnTo>
                    <a:pt x="62" y="4311"/>
                  </a:lnTo>
                  <a:lnTo>
                    <a:pt x="2408" y="4311"/>
                  </a:lnTo>
                  <a:cubicBezTo>
                    <a:pt x="2424" y="4296"/>
                    <a:pt x="2424" y="4280"/>
                    <a:pt x="2438" y="4266"/>
                  </a:cubicBezTo>
                  <a:lnTo>
                    <a:pt x="2438" y="4266"/>
                  </a:lnTo>
                  <a:cubicBezTo>
                    <a:pt x="2427" y="4271"/>
                    <a:pt x="2416" y="4274"/>
                    <a:pt x="2407" y="4274"/>
                  </a:cubicBezTo>
                  <a:cubicBezTo>
                    <a:pt x="2390" y="4274"/>
                    <a:pt x="2377" y="4264"/>
                    <a:pt x="2377" y="4235"/>
                  </a:cubicBezTo>
                  <a:lnTo>
                    <a:pt x="2377" y="4235"/>
                  </a:lnTo>
                  <a:cubicBezTo>
                    <a:pt x="2380" y="4238"/>
                    <a:pt x="2383" y="4239"/>
                    <a:pt x="2386" y="4239"/>
                  </a:cubicBezTo>
                  <a:cubicBezTo>
                    <a:pt x="2398" y="4239"/>
                    <a:pt x="2411" y="4214"/>
                    <a:pt x="2424" y="4189"/>
                  </a:cubicBezTo>
                  <a:lnTo>
                    <a:pt x="2347" y="4189"/>
                  </a:lnTo>
                  <a:cubicBezTo>
                    <a:pt x="2347" y="4159"/>
                    <a:pt x="2377" y="4113"/>
                    <a:pt x="2363" y="4083"/>
                  </a:cubicBezTo>
                  <a:lnTo>
                    <a:pt x="2363" y="4083"/>
                  </a:lnTo>
                  <a:lnTo>
                    <a:pt x="2302" y="4174"/>
                  </a:lnTo>
                  <a:cubicBezTo>
                    <a:pt x="2438" y="3961"/>
                    <a:pt x="2621" y="3717"/>
                    <a:pt x="2759" y="3549"/>
                  </a:cubicBezTo>
                  <a:lnTo>
                    <a:pt x="2759" y="3549"/>
                  </a:lnTo>
                  <a:lnTo>
                    <a:pt x="2743" y="3626"/>
                  </a:lnTo>
                  <a:cubicBezTo>
                    <a:pt x="2750" y="3636"/>
                    <a:pt x="2756" y="3640"/>
                    <a:pt x="2761" y="3640"/>
                  </a:cubicBezTo>
                  <a:cubicBezTo>
                    <a:pt x="2782" y="3640"/>
                    <a:pt x="2799" y="3589"/>
                    <a:pt x="2834" y="3565"/>
                  </a:cubicBezTo>
                  <a:cubicBezTo>
                    <a:pt x="2824" y="3553"/>
                    <a:pt x="2838" y="3492"/>
                    <a:pt x="2814" y="3492"/>
                  </a:cubicBezTo>
                  <a:cubicBezTo>
                    <a:pt x="2806" y="3492"/>
                    <a:pt x="2793" y="3499"/>
                    <a:pt x="2773" y="3519"/>
                  </a:cubicBezTo>
                  <a:cubicBezTo>
                    <a:pt x="2789" y="3488"/>
                    <a:pt x="2789" y="3443"/>
                    <a:pt x="2820" y="3427"/>
                  </a:cubicBezTo>
                  <a:cubicBezTo>
                    <a:pt x="2956" y="3427"/>
                    <a:pt x="2773" y="3671"/>
                    <a:pt x="2759" y="3793"/>
                  </a:cubicBezTo>
                  <a:cubicBezTo>
                    <a:pt x="2756" y="3792"/>
                    <a:pt x="2753" y="3791"/>
                    <a:pt x="2750" y="3791"/>
                  </a:cubicBezTo>
                  <a:cubicBezTo>
                    <a:pt x="2728" y="3791"/>
                    <a:pt x="2701" y="3823"/>
                    <a:pt x="2682" y="3823"/>
                  </a:cubicBezTo>
                  <a:cubicBezTo>
                    <a:pt x="2676" y="3823"/>
                    <a:pt x="2671" y="3819"/>
                    <a:pt x="2667" y="3809"/>
                  </a:cubicBezTo>
                  <a:cubicBezTo>
                    <a:pt x="2682" y="3793"/>
                    <a:pt x="2698" y="3762"/>
                    <a:pt x="2682" y="3748"/>
                  </a:cubicBezTo>
                  <a:lnTo>
                    <a:pt x="2682" y="3748"/>
                  </a:lnTo>
                  <a:cubicBezTo>
                    <a:pt x="2637" y="3762"/>
                    <a:pt x="2606" y="3854"/>
                    <a:pt x="2621" y="3884"/>
                  </a:cubicBezTo>
                  <a:cubicBezTo>
                    <a:pt x="2637" y="3874"/>
                    <a:pt x="2646" y="3870"/>
                    <a:pt x="2652" y="3870"/>
                  </a:cubicBezTo>
                  <a:cubicBezTo>
                    <a:pt x="2672" y="3870"/>
                    <a:pt x="2632" y="3930"/>
                    <a:pt x="2652" y="3930"/>
                  </a:cubicBezTo>
                  <a:cubicBezTo>
                    <a:pt x="2657" y="3930"/>
                    <a:pt x="2666" y="3925"/>
                    <a:pt x="2682" y="3915"/>
                  </a:cubicBezTo>
                  <a:lnTo>
                    <a:pt x="2682" y="3915"/>
                  </a:lnTo>
                  <a:cubicBezTo>
                    <a:pt x="2652" y="3945"/>
                    <a:pt x="2591" y="3976"/>
                    <a:pt x="2591" y="4006"/>
                  </a:cubicBezTo>
                  <a:cubicBezTo>
                    <a:pt x="2576" y="4006"/>
                    <a:pt x="2515" y="3976"/>
                    <a:pt x="2515" y="3945"/>
                  </a:cubicBezTo>
                  <a:cubicBezTo>
                    <a:pt x="2499" y="3961"/>
                    <a:pt x="2499" y="4037"/>
                    <a:pt x="2454" y="4053"/>
                  </a:cubicBezTo>
                  <a:cubicBezTo>
                    <a:pt x="2454" y="4079"/>
                    <a:pt x="2467" y="4085"/>
                    <a:pt x="2483" y="4085"/>
                  </a:cubicBezTo>
                  <a:cubicBezTo>
                    <a:pt x="2497" y="4085"/>
                    <a:pt x="2513" y="4080"/>
                    <a:pt x="2526" y="4080"/>
                  </a:cubicBezTo>
                  <a:cubicBezTo>
                    <a:pt x="2541" y="4080"/>
                    <a:pt x="2551" y="4087"/>
                    <a:pt x="2546" y="4113"/>
                  </a:cubicBezTo>
                  <a:cubicBezTo>
                    <a:pt x="2537" y="4119"/>
                    <a:pt x="2532" y="4121"/>
                    <a:pt x="2527" y="4121"/>
                  </a:cubicBezTo>
                  <a:cubicBezTo>
                    <a:pt x="2513" y="4121"/>
                    <a:pt x="2516" y="4098"/>
                    <a:pt x="2506" y="4098"/>
                  </a:cubicBezTo>
                  <a:cubicBezTo>
                    <a:pt x="2502" y="4098"/>
                    <a:pt x="2496" y="4102"/>
                    <a:pt x="2485" y="4113"/>
                  </a:cubicBezTo>
                  <a:lnTo>
                    <a:pt x="2530" y="4205"/>
                  </a:lnTo>
                  <a:cubicBezTo>
                    <a:pt x="2469" y="4250"/>
                    <a:pt x="2454" y="4280"/>
                    <a:pt x="2454" y="4311"/>
                  </a:cubicBezTo>
                  <a:lnTo>
                    <a:pt x="3551" y="4311"/>
                  </a:lnTo>
                  <a:lnTo>
                    <a:pt x="3551" y="2666"/>
                  </a:lnTo>
                  <a:cubicBezTo>
                    <a:pt x="3520" y="2712"/>
                    <a:pt x="3551" y="2727"/>
                    <a:pt x="3490" y="2803"/>
                  </a:cubicBezTo>
                  <a:cubicBezTo>
                    <a:pt x="3490" y="2818"/>
                    <a:pt x="3505" y="2818"/>
                    <a:pt x="3505" y="2818"/>
                  </a:cubicBezTo>
                  <a:cubicBezTo>
                    <a:pt x="3451" y="2832"/>
                    <a:pt x="3468" y="2882"/>
                    <a:pt x="3442" y="2882"/>
                  </a:cubicBezTo>
                  <a:cubicBezTo>
                    <a:pt x="3438" y="2882"/>
                    <a:pt x="3434" y="2881"/>
                    <a:pt x="3429" y="2879"/>
                  </a:cubicBezTo>
                  <a:cubicBezTo>
                    <a:pt x="3444" y="2864"/>
                    <a:pt x="3460" y="2834"/>
                    <a:pt x="3444" y="2818"/>
                  </a:cubicBezTo>
                  <a:lnTo>
                    <a:pt x="3444" y="2818"/>
                  </a:lnTo>
                  <a:cubicBezTo>
                    <a:pt x="3399" y="2834"/>
                    <a:pt x="3399" y="2895"/>
                    <a:pt x="3368" y="2940"/>
                  </a:cubicBezTo>
                  <a:cubicBezTo>
                    <a:pt x="3370" y="2941"/>
                    <a:pt x="3372" y="2942"/>
                    <a:pt x="3374" y="2942"/>
                  </a:cubicBezTo>
                  <a:cubicBezTo>
                    <a:pt x="3387" y="2942"/>
                    <a:pt x="3411" y="2925"/>
                    <a:pt x="3422" y="2925"/>
                  </a:cubicBezTo>
                  <a:cubicBezTo>
                    <a:pt x="3431" y="2925"/>
                    <a:pt x="3431" y="2935"/>
                    <a:pt x="3413" y="2970"/>
                  </a:cubicBezTo>
                  <a:cubicBezTo>
                    <a:pt x="3368" y="3123"/>
                    <a:pt x="3216" y="3017"/>
                    <a:pt x="3200" y="3184"/>
                  </a:cubicBezTo>
                  <a:cubicBezTo>
                    <a:pt x="3169" y="3184"/>
                    <a:pt x="3092" y="3243"/>
                    <a:pt x="3059" y="3243"/>
                  </a:cubicBezTo>
                  <a:cubicBezTo>
                    <a:pt x="3045" y="3243"/>
                    <a:pt x="3038" y="3232"/>
                    <a:pt x="3048" y="3199"/>
                  </a:cubicBezTo>
                  <a:lnTo>
                    <a:pt x="3048" y="3199"/>
                  </a:lnTo>
                  <a:cubicBezTo>
                    <a:pt x="3003" y="3230"/>
                    <a:pt x="3003" y="3321"/>
                    <a:pt x="2956" y="3321"/>
                  </a:cubicBezTo>
                  <a:cubicBezTo>
                    <a:pt x="2926" y="3382"/>
                    <a:pt x="2987" y="3413"/>
                    <a:pt x="2942" y="3458"/>
                  </a:cubicBezTo>
                  <a:cubicBezTo>
                    <a:pt x="2936" y="3441"/>
                    <a:pt x="2920" y="3439"/>
                    <a:pt x="2902" y="3439"/>
                  </a:cubicBezTo>
                  <a:cubicBezTo>
                    <a:pt x="2896" y="3439"/>
                    <a:pt x="2890" y="3439"/>
                    <a:pt x="2884" y="3439"/>
                  </a:cubicBezTo>
                  <a:cubicBezTo>
                    <a:pt x="2861" y="3439"/>
                    <a:pt x="2842" y="3435"/>
                    <a:pt x="2850" y="3397"/>
                  </a:cubicBezTo>
                  <a:cubicBezTo>
                    <a:pt x="2942" y="3305"/>
                    <a:pt x="2956" y="3245"/>
                    <a:pt x="3017" y="3153"/>
                  </a:cubicBezTo>
                  <a:cubicBezTo>
                    <a:pt x="3017" y="3184"/>
                    <a:pt x="3033" y="3184"/>
                    <a:pt x="3048" y="3199"/>
                  </a:cubicBezTo>
                  <a:cubicBezTo>
                    <a:pt x="3078" y="3199"/>
                    <a:pt x="3139" y="3169"/>
                    <a:pt x="3139" y="3108"/>
                  </a:cubicBezTo>
                  <a:lnTo>
                    <a:pt x="3139" y="3108"/>
                  </a:lnTo>
                  <a:lnTo>
                    <a:pt x="3078" y="3153"/>
                  </a:lnTo>
                  <a:cubicBezTo>
                    <a:pt x="3094" y="3108"/>
                    <a:pt x="3124" y="3078"/>
                    <a:pt x="3139" y="3047"/>
                  </a:cubicBezTo>
                  <a:cubicBezTo>
                    <a:pt x="3139" y="3092"/>
                    <a:pt x="3216" y="3078"/>
                    <a:pt x="3216" y="3108"/>
                  </a:cubicBezTo>
                  <a:lnTo>
                    <a:pt x="3216" y="3047"/>
                  </a:lnTo>
                  <a:cubicBezTo>
                    <a:pt x="3368" y="3001"/>
                    <a:pt x="3322" y="2848"/>
                    <a:pt x="3429" y="2742"/>
                  </a:cubicBezTo>
                  <a:lnTo>
                    <a:pt x="3383" y="2742"/>
                  </a:lnTo>
                  <a:cubicBezTo>
                    <a:pt x="3444" y="2666"/>
                    <a:pt x="3505" y="2605"/>
                    <a:pt x="3551" y="2529"/>
                  </a:cubicBezTo>
                  <a:lnTo>
                    <a:pt x="3551" y="0"/>
                  </a:lnTo>
                  <a:lnTo>
                    <a:pt x="3307" y="0"/>
                  </a:lnTo>
                  <a:cubicBezTo>
                    <a:pt x="3246" y="61"/>
                    <a:pt x="3200" y="137"/>
                    <a:pt x="3170" y="228"/>
                  </a:cubicBezTo>
                  <a:lnTo>
                    <a:pt x="3155" y="198"/>
                  </a:lnTo>
                  <a:cubicBezTo>
                    <a:pt x="3078" y="228"/>
                    <a:pt x="3048" y="336"/>
                    <a:pt x="3033" y="381"/>
                  </a:cubicBezTo>
                  <a:lnTo>
                    <a:pt x="2987" y="350"/>
                  </a:lnTo>
                  <a:cubicBezTo>
                    <a:pt x="2945" y="379"/>
                    <a:pt x="2955" y="474"/>
                    <a:pt x="2907" y="474"/>
                  </a:cubicBezTo>
                  <a:cubicBezTo>
                    <a:pt x="2903" y="474"/>
                    <a:pt x="2899" y="473"/>
                    <a:pt x="2895" y="472"/>
                  </a:cubicBezTo>
                  <a:cubicBezTo>
                    <a:pt x="2911" y="442"/>
                    <a:pt x="2911" y="427"/>
                    <a:pt x="2926" y="411"/>
                  </a:cubicBezTo>
                  <a:lnTo>
                    <a:pt x="2926" y="411"/>
                  </a:lnTo>
                  <a:cubicBezTo>
                    <a:pt x="2820" y="472"/>
                    <a:pt x="2881" y="518"/>
                    <a:pt x="2713" y="624"/>
                  </a:cubicBezTo>
                  <a:cubicBezTo>
                    <a:pt x="2759" y="655"/>
                    <a:pt x="2820" y="655"/>
                    <a:pt x="2834" y="655"/>
                  </a:cubicBezTo>
                  <a:cubicBezTo>
                    <a:pt x="2728" y="732"/>
                    <a:pt x="2759" y="685"/>
                    <a:pt x="2667" y="746"/>
                  </a:cubicBezTo>
                  <a:cubicBezTo>
                    <a:pt x="2698" y="762"/>
                    <a:pt x="2682" y="793"/>
                    <a:pt x="2682" y="823"/>
                  </a:cubicBezTo>
                  <a:cubicBezTo>
                    <a:pt x="2546" y="945"/>
                    <a:pt x="2637" y="929"/>
                    <a:pt x="2546" y="1036"/>
                  </a:cubicBezTo>
                  <a:cubicBezTo>
                    <a:pt x="2546" y="1041"/>
                    <a:pt x="2547" y="1043"/>
                    <a:pt x="2550" y="1043"/>
                  </a:cubicBezTo>
                  <a:cubicBezTo>
                    <a:pt x="2555" y="1043"/>
                    <a:pt x="2565" y="1036"/>
                    <a:pt x="2576" y="1036"/>
                  </a:cubicBezTo>
                  <a:cubicBezTo>
                    <a:pt x="2508" y="1063"/>
                    <a:pt x="2524" y="1114"/>
                    <a:pt x="2497" y="1114"/>
                  </a:cubicBezTo>
                  <a:cubicBezTo>
                    <a:pt x="2494" y="1114"/>
                    <a:pt x="2490" y="1114"/>
                    <a:pt x="2485" y="1112"/>
                  </a:cubicBezTo>
                  <a:cubicBezTo>
                    <a:pt x="2499" y="1097"/>
                    <a:pt x="2515" y="1067"/>
                    <a:pt x="2499" y="1036"/>
                  </a:cubicBezTo>
                  <a:lnTo>
                    <a:pt x="2499" y="1036"/>
                  </a:lnTo>
                  <a:cubicBezTo>
                    <a:pt x="2454" y="1067"/>
                    <a:pt x="2454" y="1128"/>
                    <a:pt x="2424" y="1158"/>
                  </a:cubicBezTo>
                  <a:cubicBezTo>
                    <a:pt x="2426" y="1164"/>
                    <a:pt x="2431" y="1166"/>
                    <a:pt x="2437" y="1166"/>
                  </a:cubicBezTo>
                  <a:cubicBezTo>
                    <a:pt x="2450" y="1166"/>
                    <a:pt x="2468" y="1157"/>
                    <a:pt x="2480" y="1157"/>
                  </a:cubicBezTo>
                  <a:cubicBezTo>
                    <a:pt x="2492" y="1157"/>
                    <a:pt x="2497" y="1166"/>
                    <a:pt x="2485" y="1203"/>
                  </a:cubicBezTo>
                  <a:cubicBezTo>
                    <a:pt x="2424" y="1341"/>
                    <a:pt x="2271" y="1250"/>
                    <a:pt x="2256" y="1417"/>
                  </a:cubicBezTo>
                  <a:cubicBezTo>
                    <a:pt x="2225" y="1417"/>
                    <a:pt x="2154" y="1471"/>
                    <a:pt x="2119" y="1471"/>
                  </a:cubicBezTo>
                  <a:cubicBezTo>
                    <a:pt x="2102" y="1471"/>
                    <a:pt x="2093" y="1457"/>
                    <a:pt x="2103" y="1417"/>
                  </a:cubicBezTo>
                  <a:lnTo>
                    <a:pt x="2103" y="1417"/>
                  </a:lnTo>
                  <a:cubicBezTo>
                    <a:pt x="2058" y="1463"/>
                    <a:pt x="2058" y="1554"/>
                    <a:pt x="2012" y="1554"/>
                  </a:cubicBezTo>
                  <a:cubicBezTo>
                    <a:pt x="1981" y="1615"/>
                    <a:pt x="2042" y="1646"/>
                    <a:pt x="1997" y="1691"/>
                  </a:cubicBezTo>
                  <a:cubicBezTo>
                    <a:pt x="1981" y="1646"/>
                    <a:pt x="1906" y="1691"/>
                    <a:pt x="1906" y="1615"/>
                  </a:cubicBezTo>
                  <a:cubicBezTo>
                    <a:pt x="1997" y="1538"/>
                    <a:pt x="2012" y="1477"/>
                    <a:pt x="2073" y="1386"/>
                  </a:cubicBezTo>
                  <a:cubicBezTo>
                    <a:pt x="2073" y="1402"/>
                    <a:pt x="2089" y="1417"/>
                    <a:pt x="2103" y="1417"/>
                  </a:cubicBezTo>
                  <a:cubicBezTo>
                    <a:pt x="2111" y="1419"/>
                    <a:pt x="2119" y="1421"/>
                    <a:pt x="2127" y="1421"/>
                  </a:cubicBezTo>
                  <a:cubicBezTo>
                    <a:pt x="2164" y="1421"/>
                    <a:pt x="2195" y="1389"/>
                    <a:pt x="2195" y="1325"/>
                  </a:cubicBezTo>
                  <a:lnTo>
                    <a:pt x="2195" y="1325"/>
                  </a:lnTo>
                  <a:lnTo>
                    <a:pt x="2134" y="1371"/>
                  </a:lnTo>
                  <a:cubicBezTo>
                    <a:pt x="2149" y="1341"/>
                    <a:pt x="2180" y="1311"/>
                    <a:pt x="2195" y="1264"/>
                  </a:cubicBezTo>
                  <a:cubicBezTo>
                    <a:pt x="2195" y="1325"/>
                    <a:pt x="2271" y="1311"/>
                    <a:pt x="2271" y="1341"/>
                  </a:cubicBezTo>
                  <a:lnTo>
                    <a:pt x="2271" y="1280"/>
                  </a:lnTo>
                  <a:cubicBezTo>
                    <a:pt x="2424" y="1234"/>
                    <a:pt x="2377" y="1081"/>
                    <a:pt x="2485" y="975"/>
                  </a:cubicBezTo>
                  <a:lnTo>
                    <a:pt x="2438" y="960"/>
                  </a:lnTo>
                  <a:cubicBezTo>
                    <a:pt x="2667" y="732"/>
                    <a:pt x="2850" y="397"/>
                    <a:pt x="3003" y="137"/>
                  </a:cubicBezTo>
                  <a:lnTo>
                    <a:pt x="3094" y="137"/>
                  </a:lnTo>
                  <a:cubicBezTo>
                    <a:pt x="3094" y="76"/>
                    <a:pt x="3033" y="137"/>
                    <a:pt x="3094" y="61"/>
                  </a:cubicBezTo>
                  <a:cubicBezTo>
                    <a:pt x="3098" y="65"/>
                    <a:pt x="3104" y="67"/>
                    <a:pt x="3112" y="67"/>
                  </a:cubicBezTo>
                  <a:cubicBezTo>
                    <a:pt x="3136" y="67"/>
                    <a:pt x="3173" y="50"/>
                    <a:pt x="3185" y="15"/>
                  </a:cubicBezTo>
                  <a:cubicBezTo>
                    <a:pt x="3185" y="10"/>
                    <a:pt x="3183" y="9"/>
                    <a:pt x="3180" y="9"/>
                  </a:cubicBezTo>
                  <a:cubicBezTo>
                    <a:pt x="3168" y="9"/>
                    <a:pt x="3139" y="31"/>
                    <a:pt x="3130" y="31"/>
                  </a:cubicBezTo>
                  <a:cubicBezTo>
                    <a:pt x="3124" y="31"/>
                    <a:pt x="3125" y="24"/>
                    <a:pt x="3139" y="0"/>
                  </a:cubicBezTo>
                  <a:lnTo>
                    <a:pt x="976" y="0"/>
                  </a:lnTo>
                  <a:cubicBezTo>
                    <a:pt x="945" y="76"/>
                    <a:pt x="885" y="183"/>
                    <a:pt x="885" y="244"/>
                  </a:cubicBezTo>
                  <a:cubicBezTo>
                    <a:pt x="880" y="243"/>
                    <a:pt x="876" y="242"/>
                    <a:pt x="872" y="242"/>
                  </a:cubicBezTo>
                  <a:cubicBezTo>
                    <a:pt x="841" y="242"/>
                    <a:pt x="817" y="282"/>
                    <a:pt x="794" y="282"/>
                  </a:cubicBezTo>
                  <a:cubicBezTo>
                    <a:pt x="789" y="282"/>
                    <a:pt x="784" y="280"/>
                    <a:pt x="778" y="275"/>
                  </a:cubicBezTo>
                  <a:cubicBezTo>
                    <a:pt x="793" y="244"/>
                    <a:pt x="809" y="228"/>
                    <a:pt x="793" y="214"/>
                  </a:cubicBezTo>
                  <a:lnTo>
                    <a:pt x="793" y="214"/>
                  </a:lnTo>
                  <a:cubicBezTo>
                    <a:pt x="748" y="228"/>
                    <a:pt x="718" y="320"/>
                    <a:pt x="732" y="336"/>
                  </a:cubicBezTo>
                  <a:cubicBezTo>
                    <a:pt x="746" y="329"/>
                    <a:pt x="755" y="326"/>
                    <a:pt x="760" y="326"/>
                  </a:cubicBezTo>
                  <a:cubicBezTo>
                    <a:pt x="785" y="326"/>
                    <a:pt x="744" y="382"/>
                    <a:pt x="761" y="382"/>
                  </a:cubicBezTo>
                  <a:cubicBezTo>
                    <a:pt x="766" y="382"/>
                    <a:pt x="776" y="377"/>
                    <a:pt x="793" y="366"/>
                  </a:cubicBezTo>
                  <a:lnTo>
                    <a:pt x="793" y="366"/>
                  </a:lnTo>
                  <a:cubicBezTo>
                    <a:pt x="763" y="397"/>
                    <a:pt x="702" y="427"/>
                    <a:pt x="702" y="457"/>
                  </a:cubicBezTo>
                  <a:cubicBezTo>
                    <a:pt x="687" y="457"/>
                    <a:pt x="641" y="442"/>
                    <a:pt x="626" y="397"/>
                  </a:cubicBezTo>
                  <a:cubicBezTo>
                    <a:pt x="610" y="427"/>
                    <a:pt x="610" y="503"/>
                    <a:pt x="565" y="518"/>
                  </a:cubicBezTo>
                  <a:cubicBezTo>
                    <a:pt x="565" y="543"/>
                    <a:pt x="577" y="550"/>
                    <a:pt x="592" y="550"/>
                  </a:cubicBezTo>
                  <a:cubicBezTo>
                    <a:pt x="610" y="550"/>
                    <a:pt x="634" y="541"/>
                    <a:pt x="650" y="541"/>
                  </a:cubicBezTo>
                  <a:cubicBezTo>
                    <a:pt x="663" y="541"/>
                    <a:pt x="671" y="546"/>
                    <a:pt x="671" y="563"/>
                  </a:cubicBezTo>
                  <a:cubicBezTo>
                    <a:pt x="658" y="573"/>
                    <a:pt x="649" y="577"/>
                    <a:pt x="643" y="577"/>
                  </a:cubicBezTo>
                  <a:cubicBezTo>
                    <a:pt x="626" y="577"/>
                    <a:pt x="628" y="551"/>
                    <a:pt x="616" y="551"/>
                  </a:cubicBezTo>
                  <a:cubicBezTo>
                    <a:pt x="611" y="551"/>
                    <a:pt x="605" y="554"/>
                    <a:pt x="596" y="563"/>
                  </a:cubicBezTo>
                  <a:lnTo>
                    <a:pt x="641" y="655"/>
                  </a:lnTo>
                  <a:cubicBezTo>
                    <a:pt x="504" y="746"/>
                    <a:pt x="610" y="793"/>
                    <a:pt x="474" y="868"/>
                  </a:cubicBezTo>
                  <a:cubicBezTo>
                    <a:pt x="474" y="793"/>
                    <a:pt x="504" y="807"/>
                    <a:pt x="549" y="732"/>
                  </a:cubicBezTo>
                  <a:cubicBezTo>
                    <a:pt x="519" y="732"/>
                    <a:pt x="488" y="732"/>
                    <a:pt x="488" y="685"/>
                  </a:cubicBezTo>
                  <a:lnTo>
                    <a:pt x="488" y="685"/>
                  </a:lnTo>
                  <a:cubicBezTo>
                    <a:pt x="492" y="688"/>
                    <a:pt x="495" y="690"/>
                    <a:pt x="498" y="690"/>
                  </a:cubicBezTo>
                  <a:cubicBezTo>
                    <a:pt x="511" y="690"/>
                    <a:pt x="525" y="668"/>
                    <a:pt x="549" y="655"/>
                  </a:cubicBezTo>
                  <a:lnTo>
                    <a:pt x="458" y="655"/>
                  </a:lnTo>
                  <a:cubicBezTo>
                    <a:pt x="474" y="610"/>
                    <a:pt x="504" y="563"/>
                    <a:pt x="488" y="549"/>
                  </a:cubicBezTo>
                  <a:lnTo>
                    <a:pt x="488" y="549"/>
                  </a:lnTo>
                  <a:lnTo>
                    <a:pt x="413" y="624"/>
                  </a:lnTo>
                  <a:cubicBezTo>
                    <a:pt x="549" y="411"/>
                    <a:pt x="732" y="183"/>
                    <a:pt x="870" y="15"/>
                  </a:cubicBezTo>
                  <a:lnTo>
                    <a:pt x="870" y="92"/>
                  </a:lnTo>
                  <a:cubicBezTo>
                    <a:pt x="872" y="97"/>
                    <a:pt x="875" y="99"/>
                    <a:pt x="877" y="99"/>
                  </a:cubicBezTo>
                  <a:cubicBezTo>
                    <a:pt x="890" y="99"/>
                    <a:pt x="908" y="43"/>
                    <a:pt x="945" y="31"/>
                  </a:cubicBezTo>
                  <a:cubicBezTo>
                    <a:pt x="931" y="15"/>
                    <a:pt x="931" y="0"/>
                    <a:pt x="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6"/>
            <p:cNvSpPr/>
            <p:nvPr/>
          </p:nvSpPr>
          <p:spPr>
            <a:xfrm>
              <a:off x="8338965" y="4259248"/>
              <a:ext cx="32139" cy="51398"/>
            </a:xfrm>
            <a:custGeom>
              <a:avLst/>
              <a:gdLst/>
              <a:ahLst/>
              <a:cxnLst/>
              <a:rect l="l" t="t" r="r" b="b"/>
              <a:pathLst>
                <a:path w="534" h="854" extrusionOk="0">
                  <a:moveTo>
                    <a:pt x="1" y="0"/>
                  </a:moveTo>
                  <a:lnTo>
                    <a:pt x="1" y="854"/>
                  </a:lnTo>
                  <a:cubicBezTo>
                    <a:pt x="39" y="776"/>
                    <a:pt x="45" y="710"/>
                    <a:pt x="83" y="710"/>
                  </a:cubicBezTo>
                  <a:cubicBezTo>
                    <a:pt x="90" y="710"/>
                    <a:pt x="98" y="712"/>
                    <a:pt x="107" y="717"/>
                  </a:cubicBezTo>
                  <a:cubicBezTo>
                    <a:pt x="107" y="701"/>
                    <a:pt x="92" y="701"/>
                    <a:pt x="62" y="701"/>
                  </a:cubicBezTo>
                  <a:cubicBezTo>
                    <a:pt x="107" y="579"/>
                    <a:pt x="245" y="488"/>
                    <a:pt x="245" y="412"/>
                  </a:cubicBezTo>
                  <a:lnTo>
                    <a:pt x="259" y="443"/>
                  </a:lnTo>
                  <a:cubicBezTo>
                    <a:pt x="351" y="382"/>
                    <a:pt x="306" y="260"/>
                    <a:pt x="397" y="183"/>
                  </a:cubicBezTo>
                  <a:cubicBezTo>
                    <a:pt x="405" y="175"/>
                    <a:pt x="411" y="172"/>
                    <a:pt x="414" y="172"/>
                  </a:cubicBezTo>
                  <a:cubicBezTo>
                    <a:pt x="424" y="172"/>
                    <a:pt x="416" y="203"/>
                    <a:pt x="423" y="203"/>
                  </a:cubicBezTo>
                  <a:cubicBezTo>
                    <a:pt x="426" y="203"/>
                    <a:pt x="432" y="198"/>
                    <a:pt x="442" y="183"/>
                  </a:cubicBezTo>
                  <a:lnTo>
                    <a:pt x="5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6"/>
            <p:cNvSpPr/>
            <p:nvPr/>
          </p:nvSpPr>
          <p:spPr>
            <a:xfrm>
              <a:off x="8372969" y="4259248"/>
              <a:ext cx="6440" cy="6560"/>
            </a:xfrm>
            <a:custGeom>
              <a:avLst/>
              <a:gdLst/>
              <a:ahLst/>
              <a:cxnLst/>
              <a:rect l="l" t="t" r="r" b="b"/>
              <a:pathLst>
                <a:path w="107" h="109" extrusionOk="0">
                  <a:moveTo>
                    <a:pt x="45" y="0"/>
                  </a:moveTo>
                  <a:cubicBezTo>
                    <a:pt x="45" y="16"/>
                    <a:pt x="29" y="31"/>
                    <a:pt x="29" y="61"/>
                  </a:cubicBezTo>
                  <a:cubicBezTo>
                    <a:pt x="56" y="45"/>
                    <a:pt x="68" y="38"/>
                    <a:pt x="72" y="38"/>
                  </a:cubicBezTo>
                  <a:cubicBezTo>
                    <a:pt x="83" y="38"/>
                    <a:pt x="1" y="109"/>
                    <a:pt x="48" y="109"/>
                  </a:cubicBezTo>
                  <a:cubicBezTo>
                    <a:pt x="51" y="109"/>
                    <a:pt x="55" y="108"/>
                    <a:pt x="60" y="108"/>
                  </a:cubicBezTo>
                  <a:cubicBezTo>
                    <a:pt x="90" y="61"/>
                    <a:pt x="106" y="31"/>
                    <a:pt x="106" y="0"/>
                  </a:cubicBez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6"/>
            <p:cNvSpPr/>
            <p:nvPr/>
          </p:nvSpPr>
          <p:spPr>
            <a:xfrm>
              <a:off x="8458191" y="4386720"/>
              <a:ext cx="93588" cy="137583"/>
            </a:xfrm>
            <a:custGeom>
              <a:avLst/>
              <a:gdLst/>
              <a:ahLst/>
              <a:cxnLst/>
              <a:rect l="l" t="t" r="r" b="b"/>
              <a:pathLst>
                <a:path w="1555" h="2286" extrusionOk="0">
                  <a:moveTo>
                    <a:pt x="1081" y="655"/>
                  </a:moveTo>
                  <a:cubicBezTo>
                    <a:pt x="1081" y="671"/>
                    <a:pt x="1067" y="685"/>
                    <a:pt x="1067" y="701"/>
                  </a:cubicBezTo>
                  <a:lnTo>
                    <a:pt x="1097" y="716"/>
                  </a:lnTo>
                  <a:lnTo>
                    <a:pt x="1020" y="746"/>
                  </a:lnTo>
                  <a:cubicBezTo>
                    <a:pt x="1051" y="732"/>
                    <a:pt x="1067" y="716"/>
                    <a:pt x="1067" y="701"/>
                  </a:cubicBezTo>
                  <a:lnTo>
                    <a:pt x="1067" y="685"/>
                  </a:lnTo>
                  <a:cubicBezTo>
                    <a:pt x="1067" y="685"/>
                    <a:pt x="1067" y="671"/>
                    <a:pt x="1081" y="655"/>
                  </a:cubicBezTo>
                  <a:close/>
                  <a:moveTo>
                    <a:pt x="153" y="2087"/>
                  </a:moveTo>
                  <a:cubicBezTo>
                    <a:pt x="153" y="2087"/>
                    <a:pt x="153" y="2103"/>
                    <a:pt x="137" y="2103"/>
                  </a:cubicBezTo>
                  <a:lnTo>
                    <a:pt x="153" y="2087"/>
                  </a:lnTo>
                  <a:close/>
                  <a:moveTo>
                    <a:pt x="1554" y="0"/>
                  </a:moveTo>
                  <a:cubicBezTo>
                    <a:pt x="1538" y="31"/>
                    <a:pt x="1524" y="61"/>
                    <a:pt x="1477" y="76"/>
                  </a:cubicBezTo>
                  <a:lnTo>
                    <a:pt x="1416" y="31"/>
                  </a:lnTo>
                  <a:cubicBezTo>
                    <a:pt x="1386" y="122"/>
                    <a:pt x="1310" y="137"/>
                    <a:pt x="1264" y="214"/>
                  </a:cubicBezTo>
                  <a:cubicBezTo>
                    <a:pt x="1249" y="244"/>
                    <a:pt x="1280" y="244"/>
                    <a:pt x="1280" y="275"/>
                  </a:cubicBezTo>
                  <a:cubicBezTo>
                    <a:pt x="1325" y="198"/>
                    <a:pt x="1402" y="122"/>
                    <a:pt x="1432" y="92"/>
                  </a:cubicBezTo>
                  <a:lnTo>
                    <a:pt x="1432" y="92"/>
                  </a:lnTo>
                  <a:cubicBezTo>
                    <a:pt x="1508" y="198"/>
                    <a:pt x="1264" y="305"/>
                    <a:pt x="1249" y="457"/>
                  </a:cubicBezTo>
                  <a:cubicBezTo>
                    <a:pt x="1240" y="467"/>
                    <a:pt x="1230" y="469"/>
                    <a:pt x="1220" y="469"/>
                  </a:cubicBezTo>
                  <a:cubicBezTo>
                    <a:pt x="1214" y="469"/>
                    <a:pt x="1208" y="469"/>
                    <a:pt x="1203" y="469"/>
                  </a:cubicBezTo>
                  <a:cubicBezTo>
                    <a:pt x="1188" y="469"/>
                    <a:pt x="1173" y="473"/>
                    <a:pt x="1158" y="503"/>
                  </a:cubicBezTo>
                  <a:cubicBezTo>
                    <a:pt x="1188" y="564"/>
                    <a:pt x="1112" y="610"/>
                    <a:pt x="1081" y="655"/>
                  </a:cubicBezTo>
                  <a:lnTo>
                    <a:pt x="1081" y="594"/>
                  </a:lnTo>
                  <a:cubicBezTo>
                    <a:pt x="1067" y="594"/>
                    <a:pt x="1020" y="640"/>
                    <a:pt x="1006" y="671"/>
                  </a:cubicBezTo>
                  <a:cubicBezTo>
                    <a:pt x="1006" y="777"/>
                    <a:pt x="975" y="945"/>
                    <a:pt x="838" y="990"/>
                  </a:cubicBezTo>
                  <a:lnTo>
                    <a:pt x="853" y="1097"/>
                  </a:lnTo>
                  <a:cubicBezTo>
                    <a:pt x="777" y="1128"/>
                    <a:pt x="731" y="1219"/>
                    <a:pt x="685" y="1264"/>
                  </a:cubicBezTo>
                  <a:lnTo>
                    <a:pt x="716" y="1280"/>
                  </a:lnTo>
                  <a:cubicBezTo>
                    <a:pt x="655" y="1280"/>
                    <a:pt x="671" y="1341"/>
                    <a:pt x="671" y="1386"/>
                  </a:cubicBezTo>
                  <a:cubicBezTo>
                    <a:pt x="655" y="1386"/>
                    <a:pt x="640" y="1371"/>
                    <a:pt x="624" y="1371"/>
                  </a:cubicBezTo>
                  <a:cubicBezTo>
                    <a:pt x="563" y="1447"/>
                    <a:pt x="563" y="1554"/>
                    <a:pt x="518" y="1585"/>
                  </a:cubicBezTo>
                  <a:cubicBezTo>
                    <a:pt x="518" y="1539"/>
                    <a:pt x="514" y="1539"/>
                    <a:pt x="510" y="1539"/>
                  </a:cubicBezTo>
                  <a:cubicBezTo>
                    <a:pt x="506" y="1539"/>
                    <a:pt x="502" y="1539"/>
                    <a:pt x="502" y="1493"/>
                  </a:cubicBezTo>
                  <a:cubicBezTo>
                    <a:pt x="502" y="1554"/>
                    <a:pt x="411" y="1554"/>
                    <a:pt x="427" y="1630"/>
                  </a:cubicBezTo>
                  <a:cubicBezTo>
                    <a:pt x="381" y="1691"/>
                    <a:pt x="350" y="1660"/>
                    <a:pt x="320" y="1676"/>
                  </a:cubicBezTo>
                  <a:cubicBezTo>
                    <a:pt x="381" y="1691"/>
                    <a:pt x="320" y="1782"/>
                    <a:pt x="335" y="1813"/>
                  </a:cubicBezTo>
                  <a:cubicBezTo>
                    <a:pt x="244" y="1843"/>
                    <a:pt x="274" y="1965"/>
                    <a:pt x="214" y="2042"/>
                  </a:cubicBezTo>
                  <a:cubicBezTo>
                    <a:pt x="228" y="2011"/>
                    <a:pt x="244" y="1995"/>
                    <a:pt x="228" y="1981"/>
                  </a:cubicBezTo>
                  <a:lnTo>
                    <a:pt x="228" y="1981"/>
                  </a:lnTo>
                  <a:cubicBezTo>
                    <a:pt x="167" y="2011"/>
                    <a:pt x="214" y="2026"/>
                    <a:pt x="183" y="2056"/>
                  </a:cubicBezTo>
                  <a:lnTo>
                    <a:pt x="183" y="2042"/>
                  </a:lnTo>
                  <a:lnTo>
                    <a:pt x="164" y="2070"/>
                  </a:lnTo>
                  <a:lnTo>
                    <a:pt x="164" y="2070"/>
                  </a:lnTo>
                  <a:cubicBezTo>
                    <a:pt x="167" y="2062"/>
                    <a:pt x="167" y="2056"/>
                    <a:pt x="167" y="2056"/>
                  </a:cubicBezTo>
                  <a:cubicBezTo>
                    <a:pt x="160" y="2050"/>
                    <a:pt x="154" y="2047"/>
                    <a:pt x="147" y="2047"/>
                  </a:cubicBezTo>
                  <a:cubicBezTo>
                    <a:pt x="124" y="2047"/>
                    <a:pt x="103" y="2082"/>
                    <a:pt x="92" y="2117"/>
                  </a:cubicBezTo>
                  <a:cubicBezTo>
                    <a:pt x="106" y="2148"/>
                    <a:pt x="0" y="2225"/>
                    <a:pt x="45" y="2270"/>
                  </a:cubicBezTo>
                  <a:cubicBezTo>
                    <a:pt x="31" y="2270"/>
                    <a:pt x="31" y="2270"/>
                    <a:pt x="15" y="2285"/>
                  </a:cubicBezTo>
                  <a:lnTo>
                    <a:pt x="1554" y="2285"/>
                  </a:lnTo>
                  <a:lnTo>
                    <a:pt x="15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6"/>
            <p:cNvSpPr/>
            <p:nvPr/>
          </p:nvSpPr>
          <p:spPr>
            <a:xfrm>
              <a:off x="8338965" y="4259248"/>
              <a:ext cx="213657" cy="265055"/>
            </a:xfrm>
            <a:custGeom>
              <a:avLst/>
              <a:gdLst/>
              <a:ahLst/>
              <a:cxnLst/>
              <a:rect l="l" t="t" r="r" b="b"/>
              <a:pathLst>
                <a:path w="3550" h="4404" extrusionOk="0">
                  <a:moveTo>
                    <a:pt x="245" y="656"/>
                  </a:moveTo>
                  <a:cubicBezTo>
                    <a:pt x="245" y="671"/>
                    <a:pt x="245" y="671"/>
                    <a:pt x="229" y="687"/>
                  </a:cubicBezTo>
                  <a:lnTo>
                    <a:pt x="245" y="656"/>
                  </a:lnTo>
                  <a:close/>
                  <a:moveTo>
                    <a:pt x="1189" y="2423"/>
                  </a:moveTo>
                  <a:cubicBezTo>
                    <a:pt x="1189" y="2438"/>
                    <a:pt x="1189" y="2438"/>
                    <a:pt x="1173" y="2454"/>
                  </a:cubicBezTo>
                  <a:lnTo>
                    <a:pt x="1189" y="2423"/>
                  </a:lnTo>
                  <a:close/>
                  <a:moveTo>
                    <a:pt x="473" y="3368"/>
                  </a:moveTo>
                  <a:lnTo>
                    <a:pt x="488" y="3382"/>
                  </a:lnTo>
                  <a:cubicBezTo>
                    <a:pt x="488" y="3382"/>
                    <a:pt x="473" y="3382"/>
                    <a:pt x="473" y="3368"/>
                  </a:cubicBezTo>
                  <a:close/>
                  <a:moveTo>
                    <a:pt x="2469" y="443"/>
                  </a:moveTo>
                  <a:cubicBezTo>
                    <a:pt x="2560" y="534"/>
                    <a:pt x="2301" y="656"/>
                    <a:pt x="2286" y="808"/>
                  </a:cubicBezTo>
                  <a:cubicBezTo>
                    <a:pt x="2276" y="818"/>
                    <a:pt x="2266" y="820"/>
                    <a:pt x="2256" y="820"/>
                  </a:cubicBezTo>
                  <a:cubicBezTo>
                    <a:pt x="2251" y="820"/>
                    <a:pt x="2245" y="820"/>
                    <a:pt x="2239" y="820"/>
                  </a:cubicBezTo>
                  <a:cubicBezTo>
                    <a:pt x="2224" y="820"/>
                    <a:pt x="2209" y="824"/>
                    <a:pt x="2195" y="854"/>
                  </a:cubicBezTo>
                  <a:cubicBezTo>
                    <a:pt x="2225" y="914"/>
                    <a:pt x="2148" y="945"/>
                    <a:pt x="2118" y="1006"/>
                  </a:cubicBezTo>
                  <a:cubicBezTo>
                    <a:pt x="2118" y="1022"/>
                    <a:pt x="2118" y="1036"/>
                    <a:pt x="2103" y="1036"/>
                  </a:cubicBezTo>
                  <a:lnTo>
                    <a:pt x="2134" y="1052"/>
                  </a:lnTo>
                  <a:lnTo>
                    <a:pt x="2080" y="1084"/>
                  </a:lnTo>
                  <a:lnTo>
                    <a:pt x="2080" y="1084"/>
                  </a:lnTo>
                  <a:cubicBezTo>
                    <a:pt x="2095" y="1072"/>
                    <a:pt x="2103" y="1058"/>
                    <a:pt x="2103" y="1036"/>
                  </a:cubicBezTo>
                  <a:cubicBezTo>
                    <a:pt x="2103" y="1022"/>
                    <a:pt x="2103" y="1006"/>
                    <a:pt x="2118" y="1006"/>
                  </a:cubicBezTo>
                  <a:lnTo>
                    <a:pt x="2118" y="945"/>
                  </a:lnTo>
                  <a:cubicBezTo>
                    <a:pt x="2103" y="945"/>
                    <a:pt x="2057" y="975"/>
                    <a:pt x="2042" y="1022"/>
                  </a:cubicBezTo>
                  <a:cubicBezTo>
                    <a:pt x="2042" y="1128"/>
                    <a:pt x="2012" y="1280"/>
                    <a:pt x="1890" y="1341"/>
                  </a:cubicBezTo>
                  <a:lnTo>
                    <a:pt x="1890" y="1448"/>
                  </a:lnTo>
                  <a:cubicBezTo>
                    <a:pt x="1813" y="1479"/>
                    <a:pt x="1783" y="1570"/>
                    <a:pt x="1722" y="1601"/>
                  </a:cubicBezTo>
                  <a:lnTo>
                    <a:pt x="1752" y="1631"/>
                  </a:lnTo>
                  <a:cubicBezTo>
                    <a:pt x="1691" y="1631"/>
                    <a:pt x="1707" y="1692"/>
                    <a:pt x="1707" y="1722"/>
                  </a:cubicBezTo>
                  <a:lnTo>
                    <a:pt x="1661" y="1722"/>
                  </a:lnTo>
                  <a:cubicBezTo>
                    <a:pt x="1600" y="1798"/>
                    <a:pt x="1600" y="1905"/>
                    <a:pt x="1555" y="1936"/>
                  </a:cubicBezTo>
                  <a:cubicBezTo>
                    <a:pt x="1555" y="1890"/>
                    <a:pt x="1551" y="1890"/>
                    <a:pt x="1547" y="1890"/>
                  </a:cubicBezTo>
                  <a:cubicBezTo>
                    <a:pt x="1543" y="1890"/>
                    <a:pt x="1539" y="1890"/>
                    <a:pt x="1539" y="1844"/>
                  </a:cubicBezTo>
                  <a:cubicBezTo>
                    <a:pt x="1539" y="1905"/>
                    <a:pt x="1448" y="1905"/>
                    <a:pt x="1463" y="1966"/>
                  </a:cubicBezTo>
                  <a:cubicBezTo>
                    <a:pt x="1438" y="2008"/>
                    <a:pt x="1417" y="2017"/>
                    <a:pt x="1398" y="2017"/>
                  </a:cubicBezTo>
                  <a:cubicBezTo>
                    <a:pt x="1383" y="2017"/>
                    <a:pt x="1370" y="2011"/>
                    <a:pt x="1356" y="2011"/>
                  </a:cubicBezTo>
                  <a:cubicBezTo>
                    <a:pt x="1417" y="2042"/>
                    <a:pt x="1356" y="2133"/>
                    <a:pt x="1372" y="2164"/>
                  </a:cubicBezTo>
                  <a:cubicBezTo>
                    <a:pt x="1281" y="2194"/>
                    <a:pt x="1326" y="2316"/>
                    <a:pt x="1250" y="2377"/>
                  </a:cubicBezTo>
                  <a:cubicBezTo>
                    <a:pt x="1265" y="2362"/>
                    <a:pt x="1281" y="2346"/>
                    <a:pt x="1265" y="2332"/>
                  </a:cubicBezTo>
                  <a:lnTo>
                    <a:pt x="1265" y="2332"/>
                  </a:lnTo>
                  <a:cubicBezTo>
                    <a:pt x="1220" y="2362"/>
                    <a:pt x="1250" y="2377"/>
                    <a:pt x="1220" y="2407"/>
                  </a:cubicBezTo>
                  <a:lnTo>
                    <a:pt x="1220" y="2393"/>
                  </a:lnTo>
                  <a:lnTo>
                    <a:pt x="1203" y="2409"/>
                  </a:lnTo>
                  <a:lnTo>
                    <a:pt x="1203" y="2409"/>
                  </a:lnTo>
                  <a:cubicBezTo>
                    <a:pt x="1204" y="2404"/>
                    <a:pt x="1204" y="2398"/>
                    <a:pt x="1204" y="2393"/>
                  </a:cubicBezTo>
                  <a:cubicBezTo>
                    <a:pt x="1200" y="2391"/>
                    <a:pt x="1195" y="2390"/>
                    <a:pt x="1191" y="2390"/>
                  </a:cubicBezTo>
                  <a:cubicBezTo>
                    <a:pt x="1165" y="2390"/>
                    <a:pt x="1141" y="2429"/>
                    <a:pt x="1128" y="2468"/>
                  </a:cubicBezTo>
                  <a:cubicBezTo>
                    <a:pt x="1143" y="2484"/>
                    <a:pt x="1037" y="2575"/>
                    <a:pt x="1082" y="2621"/>
                  </a:cubicBezTo>
                  <a:cubicBezTo>
                    <a:pt x="1080" y="2620"/>
                    <a:pt x="1077" y="2619"/>
                    <a:pt x="1075" y="2619"/>
                  </a:cubicBezTo>
                  <a:cubicBezTo>
                    <a:pt x="1036" y="2619"/>
                    <a:pt x="979" y="2707"/>
                    <a:pt x="945" y="2707"/>
                  </a:cubicBezTo>
                  <a:cubicBezTo>
                    <a:pt x="939" y="2707"/>
                    <a:pt x="934" y="2704"/>
                    <a:pt x="930" y="2697"/>
                  </a:cubicBezTo>
                  <a:cubicBezTo>
                    <a:pt x="884" y="2758"/>
                    <a:pt x="915" y="2819"/>
                    <a:pt x="899" y="2880"/>
                  </a:cubicBezTo>
                  <a:cubicBezTo>
                    <a:pt x="838" y="2925"/>
                    <a:pt x="838" y="2941"/>
                    <a:pt x="777" y="2941"/>
                  </a:cubicBezTo>
                  <a:cubicBezTo>
                    <a:pt x="763" y="2972"/>
                    <a:pt x="747" y="3002"/>
                    <a:pt x="763" y="3017"/>
                  </a:cubicBezTo>
                  <a:lnTo>
                    <a:pt x="824" y="2972"/>
                  </a:lnTo>
                  <a:lnTo>
                    <a:pt x="824" y="2972"/>
                  </a:lnTo>
                  <a:cubicBezTo>
                    <a:pt x="763" y="3093"/>
                    <a:pt x="655" y="3078"/>
                    <a:pt x="641" y="3215"/>
                  </a:cubicBezTo>
                  <a:cubicBezTo>
                    <a:pt x="641" y="3209"/>
                    <a:pt x="639" y="3206"/>
                    <a:pt x="637" y="3206"/>
                  </a:cubicBezTo>
                  <a:cubicBezTo>
                    <a:pt x="631" y="3206"/>
                    <a:pt x="618" y="3224"/>
                    <a:pt x="606" y="3224"/>
                  </a:cubicBezTo>
                  <a:cubicBezTo>
                    <a:pt x="602" y="3224"/>
                    <a:pt x="598" y="3222"/>
                    <a:pt x="594" y="3215"/>
                  </a:cubicBezTo>
                  <a:lnTo>
                    <a:pt x="580" y="3276"/>
                  </a:lnTo>
                  <a:cubicBezTo>
                    <a:pt x="549" y="3260"/>
                    <a:pt x="564" y="3215"/>
                    <a:pt x="519" y="3169"/>
                  </a:cubicBezTo>
                  <a:cubicBezTo>
                    <a:pt x="503" y="3260"/>
                    <a:pt x="458" y="3199"/>
                    <a:pt x="442" y="3276"/>
                  </a:cubicBezTo>
                  <a:cubicBezTo>
                    <a:pt x="449" y="3272"/>
                    <a:pt x="454" y="3270"/>
                    <a:pt x="457" y="3270"/>
                  </a:cubicBezTo>
                  <a:cubicBezTo>
                    <a:pt x="481" y="3270"/>
                    <a:pt x="460" y="3341"/>
                    <a:pt x="473" y="3368"/>
                  </a:cubicBezTo>
                  <a:lnTo>
                    <a:pt x="427" y="3337"/>
                  </a:lnTo>
                  <a:cubicBezTo>
                    <a:pt x="397" y="3429"/>
                    <a:pt x="412" y="3504"/>
                    <a:pt x="367" y="3611"/>
                  </a:cubicBezTo>
                  <a:cubicBezTo>
                    <a:pt x="359" y="3608"/>
                    <a:pt x="348" y="3606"/>
                    <a:pt x="335" y="3606"/>
                  </a:cubicBezTo>
                  <a:cubicBezTo>
                    <a:pt x="312" y="3606"/>
                    <a:pt x="284" y="3610"/>
                    <a:pt x="260" y="3610"/>
                  </a:cubicBezTo>
                  <a:cubicBezTo>
                    <a:pt x="238" y="3610"/>
                    <a:pt x="220" y="3607"/>
                    <a:pt x="214" y="3596"/>
                  </a:cubicBezTo>
                  <a:cubicBezTo>
                    <a:pt x="259" y="3413"/>
                    <a:pt x="473" y="3230"/>
                    <a:pt x="594" y="3047"/>
                  </a:cubicBezTo>
                  <a:lnTo>
                    <a:pt x="610" y="3078"/>
                  </a:lnTo>
                  <a:cubicBezTo>
                    <a:pt x="716" y="3002"/>
                    <a:pt x="625" y="2956"/>
                    <a:pt x="686" y="2864"/>
                  </a:cubicBezTo>
                  <a:lnTo>
                    <a:pt x="686" y="2864"/>
                  </a:lnTo>
                  <a:lnTo>
                    <a:pt x="716" y="2911"/>
                  </a:lnTo>
                  <a:cubicBezTo>
                    <a:pt x="716" y="2834"/>
                    <a:pt x="808" y="2742"/>
                    <a:pt x="838" y="2667"/>
                  </a:cubicBezTo>
                  <a:lnTo>
                    <a:pt x="838" y="2667"/>
                  </a:lnTo>
                  <a:cubicBezTo>
                    <a:pt x="808" y="2758"/>
                    <a:pt x="884" y="2819"/>
                    <a:pt x="793" y="2895"/>
                  </a:cubicBezTo>
                  <a:cubicBezTo>
                    <a:pt x="805" y="2895"/>
                    <a:pt x="817" y="2915"/>
                    <a:pt x="838" y="2915"/>
                  </a:cubicBezTo>
                  <a:cubicBezTo>
                    <a:pt x="843" y="2915"/>
                    <a:pt x="848" y="2913"/>
                    <a:pt x="854" y="2911"/>
                  </a:cubicBezTo>
                  <a:cubicBezTo>
                    <a:pt x="884" y="2850"/>
                    <a:pt x="930" y="2728"/>
                    <a:pt x="869" y="2712"/>
                  </a:cubicBezTo>
                  <a:cubicBezTo>
                    <a:pt x="979" y="2657"/>
                    <a:pt x="977" y="2478"/>
                    <a:pt x="1032" y="2478"/>
                  </a:cubicBezTo>
                  <a:cubicBezTo>
                    <a:pt x="1038" y="2478"/>
                    <a:pt x="1044" y="2480"/>
                    <a:pt x="1051" y="2484"/>
                  </a:cubicBezTo>
                  <a:cubicBezTo>
                    <a:pt x="1051" y="2468"/>
                    <a:pt x="1037" y="2468"/>
                    <a:pt x="1006" y="2468"/>
                  </a:cubicBezTo>
                  <a:cubicBezTo>
                    <a:pt x="1051" y="2362"/>
                    <a:pt x="1189" y="2255"/>
                    <a:pt x="1189" y="2179"/>
                  </a:cubicBezTo>
                  <a:lnTo>
                    <a:pt x="1204" y="2225"/>
                  </a:lnTo>
                  <a:cubicBezTo>
                    <a:pt x="1295" y="2149"/>
                    <a:pt x="1250" y="2042"/>
                    <a:pt x="1341" y="1950"/>
                  </a:cubicBezTo>
                  <a:cubicBezTo>
                    <a:pt x="1350" y="1942"/>
                    <a:pt x="1355" y="1939"/>
                    <a:pt x="1358" y="1939"/>
                  </a:cubicBezTo>
                  <a:cubicBezTo>
                    <a:pt x="1369" y="1939"/>
                    <a:pt x="1360" y="1970"/>
                    <a:pt x="1367" y="1970"/>
                  </a:cubicBezTo>
                  <a:cubicBezTo>
                    <a:pt x="1370" y="1970"/>
                    <a:pt x="1376" y="1965"/>
                    <a:pt x="1387" y="1950"/>
                  </a:cubicBezTo>
                  <a:cubicBezTo>
                    <a:pt x="1448" y="1828"/>
                    <a:pt x="1508" y="1707"/>
                    <a:pt x="1585" y="1615"/>
                  </a:cubicBezTo>
                  <a:lnTo>
                    <a:pt x="1585" y="1615"/>
                  </a:lnTo>
                  <a:cubicBezTo>
                    <a:pt x="1600" y="1676"/>
                    <a:pt x="1555" y="1737"/>
                    <a:pt x="1539" y="1828"/>
                  </a:cubicBezTo>
                  <a:cubicBezTo>
                    <a:pt x="1566" y="1812"/>
                    <a:pt x="1578" y="1805"/>
                    <a:pt x="1581" y="1805"/>
                  </a:cubicBezTo>
                  <a:cubicBezTo>
                    <a:pt x="1593" y="1805"/>
                    <a:pt x="1510" y="1876"/>
                    <a:pt x="1557" y="1876"/>
                  </a:cubicBezTo>
                  <a:cubicBezTo>
                    <a:pt x="1561" y="1876"/>
                    <a:pt x="1565" y="1876"/>
                    <a:pt x="1569" y="1875"/>
                  </a:cubicBezTo>
                  <a:cubicBezTo>
                    <a:pt x="1646" y="1753"/>
                    <a:pt x="1585" y="1737"/>
                    <a:pt x="1677" y="1631"/>
                  </a:cubicBezTo>
                  <a:cubicBezTo>
                    <a:pt x="1681" y="1611"/>
                    <a:pt x="1678" y="1604"/>
                    <a:pt x="1671" y="1604"/>
                  </a:cubicBezTo>
                  <a:cubicBezTo>
                    <a:pt x="1657" y="1604"/>
                    <a:pt x="1626" y="1636"/>
                    <a:pt x="1616" y="1646"/>
                  </a:cubicBezTo>
                  <a:cubicBezTo>
                    <a:pt x="1630" y="1570"/>
                    <a:pt x="1691" y="1524"/>
                    <a:pt x="1646" y="1479"/>
                  </a:cubicBezTo>
                  <a:cubicBezTo>
                    <a:pt x="1738" y="1463"/>
                    <a:pt x="1722" y="1493"/>
                    <a:pt x="1813" y="1402"/>
                  </a:cubicBezTo>
                  <a:cubicBezTo>
                    <a:pt x="1829" y="1326"/>
                    <a:pt x="1722" y="1371"/>
                    <a:pt x="1813" y="1280"/>
                  </a:cubicBezTo>
                  <a:cubicBezTo>
                    <a:pt x="1890" y="1280"/>
                    <a:pt x="1829" y="1204"/>
                    <a:pt x="1890" y="1158"/>
                  </a:cubicBezTo>
                  <a:lnTo>
                    <a:pt x="1890" y="1158"/>
                  </a:lnTo>
                  <a:cubicBezTo>
                    <a:pt x="1890" y="1174"/>
                    <a:pt x="1874" y="1189"/>
                    <a:pt x="1890" y="1204"/>
                  </a:cubicBezTo>
                  <a:cubicBezTo>
                    <a:pt x="1996" y="1097"/>
                    <a:pt x="1890" y="1174"/>
                    <a:pt x="1996" y="1083"/>
                  </a:cubicBezTo>
                  <a:cubicBezTo>
                    <a:pt x="1893" y="994"/>
                    <a:pt x="2150" y="876"/>
                    <a:pt x="2093" y="799"/>
                  </a:cubicBezTo>
                  <a:lnTo>
                    <a:pt x="2093" y="799"/>
                  </a:lnTo>
                  <a:cubicBezTo>
                    <a:pt x="2096" y="801"/>
                    <a:pt x="2099" y="802"/>
                    <a:pt x="2103" y="802"/>
                  </a:cubicBezTo>
                  <a:cubicBezTo>
                    <a:pt x="2128" y="802"/>
                    <a:pt x="2160" y="746"/>
                    <a:pt x="2173" y="746"/>
                  </a:cubicBezTo>
                  <a:cubicBezTo>
                    <a:pt x="2177" y="746"/>
                    <a:pt x="2179" y="751"/>
                    <a:pt x="2179" y="762"/>
                  </a:cubicBezTo>
                  <a:cubicBezTo>
                    <a:pt x="2209" y="671"/>
                    <a:pt x="2286" y="595"/>
                    <a:pt x="2316" y="518"/>
                  </a:cubicBezTo>
                  <a:cubicBezTo>
                    <a:pt x="2329" y="516"/>
                    <a:pt x="2340" y="512"/>
                    <a:pt x="2351" y="506"/>
                  </a:cubicBezTo>
                  <a:lnTo>
                    <a:pt x="2351" y="506"/>
                  </a:lnTo>
                  <a:cubicBezTo>
                    <a:pt x="2333" y="523"/>
                    <a:pt x="2315" y="541"/>
                    <a:pt x="2301" y="565"/>
                  </a:cubicBezTo>
                  <a:cubicBezTo>
                    <a:pt x="2286" y="595"/>
                    <a:pt x="2316" y="595"/>
                    <a:pt x="2316" y="626"/>
                  </a:cubicBezTo>
                  <a:cubicBezTo>
                    <a:pt x="2362" y="549"/>
                    <a:pt x="2438" y="473"/>
                    <a:pt x="2469" y="443"/>
                  </a:cubicBezTo>
                  <a:close/>
                  <a:moveTo>
                    <a:pt x="211" y="3666"/>
                  </a:moveTo>
                  <a:cubicBezTo>
                    <a:pt x="213" y="3666"/>
                    <a:pt x="214" y="3668"/>
                    <a:pt x="214" y="3672"/>
                  </a:cubicBezTo>
                  <a:cubicBezTo>
                    <a:pt x="198" y="3687"/>
                    <a:pt x="198" y="3703"/>
                    <a:pt x="184" y="3703"/>
                  </a:cubicBezTo>
                  <a:cubicBezTo>
                    <a:pt x="194" y="3680"/>
                    <a:pt x="206" y="3666"/>
                    <a:pt x="211" y="3666"/>
                  </a:cubicBezTo>
                  <a:close/>
                  <a:moveTo>
                    <a:pt x="686" y="0"/>
                  </a:moveTo>
                  <a:cubicBezTo>
                    <a:pt x="655" y="61"/>
                    <a:pt x="655" y="138"/>
                    <a:pt x="610" y="169"/>
                  </a:cubicBezTo>
                  <a:cubicBezTo>
                    <a:pt x="610" y="77"/>
                    <a:pt x="594" y="169"/>
                    <a:pt x="594" y="61"/>
                  </a:cubicBezTo>
                  <a:cubicBezTo>
                    <a:pt x="594" y="138"/>
                    <a:pt x="503" y="138"/>
                    <a:pt x="519" y="199"/>
                  </a:cubicBezTo>
                  <a:cubicBezTo>
                    <a:pt x="504" y="237"/>
                    <a:pt x="484" y="244"/>
                    <a:pt x="465" y="244"/>
                  </a:cubicBezTo>
                  <a:cubicBezTo>
                    <a:pt x="452" y="244"/>
                    <a:pt x="439" y="241"/>
                    <a:pt x="428" y="241"/>
                  </a:cubicBezTo>
                  <a:cubicBezTo>
                    <a:pt x="422" y="241"/>
                    <a:pt x="417" y="242"/>
                    <a:pt x="412" y="244"/>
                  </a:cubicBezTo>
                  <a:cubicBezTo>
                    <a:pt x="473" y="260"/>
                    <a:pt x="412" y="351"/>
                    <a:pt x="427" y="382"/>
                  </a:cubicBezTo>
                  <a:cubicBezTo>
                    <a:pt x="345" y="423"/>
                    <a:pt x="374" y="514"/>
                    <a:pt x="325" y="587"/>
                  </a:cubicBezTo>
                  <a:lnTo>
                    <a:pt x="325" y="587"/>
                  </a:lnTo>
                  <a:cubicBezTo>
                    <a:pt x="328" y="579"/>
                    <a:pt x="328" y="572"/>
                    <a:pt x="320" y="565"/>
                  </a:cubicBezTo>
                  <a:lnTo>
                    <a:pt x="320" y="565"/>
                  </a:lnTo>
                  <a:cubicBezTo>
                    <a:pt x="277" y="579"/>
                    <a:pt x="303" y="607"/>
                    <a:pt x="279" y="636"/>
                  </a:cubicBezTo>
                  <a:lnTo>
                    <a:pt x="279" y="636"/>
                  </a:lnTo>
                  <a:cubicBezTo>
                    <a:pt x="277" y="634"/>
                    <a:pt x="275" y="631"/>
                    <a:pt x="275" y="626"/>
                  </a:cubicBezTo>
                  <a:lnTo>
                    <a:pt x="245" y="656"/>
                  </a:lnTo>
                  <a:cubicBezTo>
                    <a:pt x="259" y="640"/>
                    <a:pt x="259" y="640"/>
                    <a:pt x="259" y="626"/>
                  </a:cubicBezTo>
                  <a:cubicBezTo>
                    <a:pt x="255" y="623"/>
                    <a:pt x="251" y="622"/>
                    <a:pt x="247" y="622"/>
                  </a:cubicBezTo>
                  <a:cubicBezTo>
                    <a:pt x="221" y="622"/>
                    <a:pt x="196" y="660"/>
                    <a:pt x="184" y="687"/>
                  </a:cubicBezTo>
                  <a:cubicBezTo>
                    <a:pt x="198" y="717"/>
                    <a:pt x="92" y="808"/>
                    <a:pt x="137" y="854"/>
                  </a:cubicBezTo>
                  <a:cubicBezTo>
                    <a:pt x="134" y="852"/>
                    <a:pt x="131" y="852"/>
                    <a:pt x="127" y="852"/>
                  </a:cubicBezTo>
                  <a:cubicBezTo>
                    <a:pt x="86" y="852"/>
                    <a:pt x="43" y="930"/>
                    <a:pt x="1" y="930"/>
                  </a:cubicBezTo>
                  <a:lnTo>
                    <a:pt x="1" y="3825"/>
                  </a:lnTo>
                  <a:cubicBezTo>
                    <a:pt x="31" y="3778"/>
                    <a:pt x="46" y="3748"/>
                    <a:pt x="62" y="3717"/>
                  </a:cubicBezTo>
                  <a:cubicBezTo>
                    <a:pt x="78" y="3701"/>
                    <a:pt x="91" y="3696"/>
                    <a:pt x="101" y="3696"/>
                  </a:cubicBezTo>
                  <a:cubicBezTo>
                    <a:pt x="127" y="3696"/>
                    <a:pt x="139" y="3733"/>
                    <a:pt x="156" y="3733"/>
                  </a:cubicBezTo>
                  <a:cubicBezTo>
                    <a:pt x="164" y="3733"/>
                    <a:pt x="172" y="3725"/>
                    <a:pt x="184" y="3703"/>
                  </a:cubicBezTo>
                  <a:lnTo>
                    <a:pt x="184" y="3703"/>
                  </a:lnTo>
                  <a:cubicBezTo>
                    <a:pt x="168" y="3748"/>
                    <a:pt x="137" y="3794"/>
                    <a:pt x="107" y="3794"/>
                  </a:cubicBezTo>
                  <a:lnTo>
                    <a:pt x="77" y="3992"/>
                  </a:lnTo>
                  <a:cubicBezTo>
                    <a:pt x="69" y="3984"/>
                    <a:pt x="63" y="3981"/>
                    <a:pt x="57" y="3981"/>
                  </a:cubicBezTo>
                  <a:cubicBezTo>
                    <a:pt x="38" y="3981"/>
                    <a:pt x="24" y="4011"/>
                    <a:pt x="1" y="4022"/>
                  </a:cubicBezTo>
                  <a:lnTo>
                    <a:pt x="1" y="4403"/>
                  </a:lnTo>
                  <a:lnTo>
                    <a:pt x="1890" y="4403"/>
                  </a:lnTo>
                  <a:cubicBezTo>
                    <a:pt x="1929" y="4324"/>
                    <a:pt x="1934" y="4245"/>
                    <a:pt x="1974" y="4245"/>
                  </a:cubicBezTo>
                  <a:cubicBezTo>
                    <a:pt x="1981" y="4245"/>
                    <a:pt x="1988" y="4247"/>
                    <a:pt x="1996" y="4251"/>
                  </a:cubicBezTo>
                  <a:cubicBezTo>
                    <a:pt x="1996" y="4235"/>
                    <a:pt x="1965" y="4235"/>
                    <a:pt x="1951" y="4235"/>
                  </a:cubicBezTo>
                  <a:cubicBezTo>
                    <a:pt x="1996" y="4129"/>
                    <a:pt x="2134" y="4022"/>
                    <a:pt x="2134" y="3946"/>
                  </a:cubicBezTo>
                  <a:lnTo>
                    <a:pt x="2148" y="3992"/>
                  </a:lnTo>
                  <a:cubicBezTo>
                    <a:pt x="2240" y="3916"/>
                    <a:pt x="2195" y="3809"/>
                    <a:pt x="2286" y="3717"/>
                  </a:cubicBezTo>
                  <a:cubicBezTo>
                    <a:pt x="2294" y="3709"/>
                    <a:pt x="2299" y="3706"/>
                    <a:pt x="2303" y="3706"/>
                  </a:cubicBezTo>
                  <a:cubicBezTo>
                    <a:pt x="2314" y="3706"/>
                    <a:pt x="2303" y="3745"/>
                    <a:pt x="2314" y="3745"/>
                  </a:cubicBezTo>
                  <a:cubicBezTo>
                    <a:pt x="2318" y="3745"/>
                    <a:pt x="2323" y="3741"/>
                    <a:pt x="2331" y="3733"/>
                  </a:cubicBezTo>
                  <a:cubicBezTo>
                    <a:pt x="2377" y="3611"/>
                    <a:pt x="2453" y="3474"/>
                    <a:pt x="2530" y="3382"/>
                  </a:cubicBezTo>
                  <a:lnTo>
                    <a:pt x="2530" y="3382"/>
                  </a:lnTo>
                  <a:cubicBezTo>
                    <a:pt x="2544" y="3459"/>
                    <a:pt x="2499" y="3504"/>
                    <a:pt x="2483" y="3596"/>
                  </a:cubicBezTo>
                  <a:cubicBezTo>
                    <a:pt x="2505" y="3583"/>
                    <a:pt x="2516" y="3578"/>
                    <a:pt x="2519" y="3578"/>
                  </a:cubicBezTo>
                  <a:cubicBezTo>
                    <a:pt x="2532" y="3578"/>
                    <a:pt x="2454" y="3643"/>
                    <a:pt x="2501" y="3643"/>
                  </a:cubicBezTo>
                  <a:cubicBezTo>
                    <a:pt x="2504" y="3643"/>
                    <a:pt x="2509" y="3643"/>
                    <a:pt x="2514" y="3642"/>
                  </a:cubicBezTo>
                  <a:cubicBezTo>
                    <a:pt x="2591" y="3520"/>
                    <a:pt x="2530" y="3520"/>
                    <a:pt x="2621" y="3398"/>
                  </a:cubicBezTo>
                  <a:cubicBezTo>
                    <a:pt x="2626" y="3379"/>
                    <a:pt x="2623" y="3372"/>
                    <a:pt x="2616" y="3372"/>
                  </a:cubicBezTo>
                  <a:cubicBezTo>
                    <a:pt x="2601" y="3372"/>
                    <a:pt x="2570" y="3403"/>
                    <a:pt x="2560" y="3413"/>
                  </a:cubicBezTo>
                  <a:cubicBezTo>
                    <a:pt x="2560" y="3337"/>
                    <a:pt x="2636" y="3291"/>
                    <a:pt x="2591" y="3246"/>
                  </a:cubicBezTo>
                  <a:cubicBezTo>
                    <a:pt x="2682" y="3230"/>
                    <a:pt x="2666" y="3260"/>
                    <a:pt x="2758" y="3169"/>
                  </a:cubicBezTo>
                  <a:cubicBezTo>
                    <a:pt x="2773" y="3093"/>
                    <a:pt x="2666" y="3139"/>
                    <a:pt x="2743" y="3047"/>
                  </a:cubicBezTo>
                  <a:cubicBezTo>
                    <a:pt x="2834" y="3047"/>
                    <a:pt x="2773" y="2972"/>
                    <a:pt x="2834" y="2941"/>
                  </a:cubicBezTo>
                  <a:lnTo>
                    <a:pt x="2834" y="2941"/>
                  </a:lnTo>
                  <a:cubicBezTo>
                    <a:pt x="2834" y="2941"/>
                    <a:pt x="2819" y="2972"/>
                    <a:pt x="2834" y="2972"/>
                  </a:cubicBezTo>
                  <a:cubicBezTo>
                    <a:pt x="2940" y="2864"/>
                    <a:pt x="2834" y="2941"/>
                    <a:pt x="2940" y="2864"/>
                  </a:cubicBezTo>
                  <a:cubicBezTo>
                    <a:pt x="2836" y="2774"/>
                    <a:pt x="3100" y="2655"/>
                    <a:pt x="3035" y="2564"/>
                  </a:cubicBezTo>
                  <a:lnTo>
                    <a:pt x="3035" y="2564"/>
                  </a:lnTo>
                  <a:cubicBezTo>
                    <a:pt x="3039" y="2568"/>
                    <a:pt x="3042" y="2569"/>
                    <a:pt x="3046" y="2569"/>
                  </a:cubicBezTo>
                  <a:cubicBezTo>
                    <a:pt x="3069" y="2569"/>
                    <a:pt x="3095" y="2513"/>
                    <a:pt x="3112" y="2513"/>
                  </a:cubicBezTo>
                  <a:cubicBezTo>
                    <a:pt x="3117" y="2513"/>
                    <a:pt x="3120" y="2518"/>
                    <a:pt x="3123" y="2529"/>
                  </a:cubicBezTo>
                  <a:cubicBezTo>
                    <a:pt x="3154" y="2438"/>
                    <a:pt x="3215" y="2362"/>
                    <a:pt x="3261" y="2285"/>
                  </a:cubicBezTo>
                  <a:cubicBezTo>
                    <a:pt x="3397" y="2258"/>
                    <a:pt x="3363" y="2000"/>
                    <a:pt x="3474" y="2000"/>
                  </a:cubicBezTo>
                  <a:cubicBezTo>
                    <a:pt x="3487" y="2000"/>
                    <a:pt x="3502" y="2003"/>
                    <a:pt x="3519" y="2011"/>
                  </a:cubicBezTo>
                  <a:cubicBezTo>
                    <a:pt x="3550" y="1966"/>
                    <a:pt x="3519" y="1920"/>
                    <a:pt x="3535" y="1859"/>
                  </a:cubicBezTo>
                  <a:lnTo>
                    <a:pt x="3535" y="0"/>
                  </a:lnTo>
                  <a:lnTo>
                    <a:pt x="2804" y="0"/>
                  </a:lnTo>
                  <a:cubicBezTo>
                    <a:pt x="2788" y="16"/>
                    <a:pt x="2788" y="47"/>
                    <a:pt x="2773" y="61"/>
                  </a:cubicBezTo>
                  <a:cubicBezTo>
                    <a:pt x="2605" y="108"/>
                    <a:pt x="2682" y="336"/>
                    <a:pt x="2514" y="427"/>
                  </a:cubicBezTo>
                  <a:lnTo>
                    <a:pt x="2453" y="382"/>
                  </a:lnTo>
                  <a:cubicBezTo>
                    <a:pt x="2439" y="425"/>
                    <a:pt x="2414" y="451"/>
                    <a:pt x="2387" y="475"/>
                  </a:cubicBezTo>
                  <a:lnTo>
                    <a:pt x="2387" y="475"/>
                  </a:lnTo>
                  <a:cubicBezTo>
                    <a:pt x="2453" y="392"/>
                    <a:pt x="2444" y="228"/>
                    <a:pt x="2525" y="228"/>
                  </a:cubicBezTo>
                  <a:cubicBezTo>
                    <a:pt x="2538" y="228"/>
                    <a:pt x="2555" y="233"/>
                    <a:pt x="2575" y="244"/>
                  </a:cubicBezTo>
                  <a:cubicBezTo>
                    <a:pt x="2605" y="199"/>
                    <a:pt x="2560" y="122"/>
                    <a:pt x="2605" y="61"/>
                  </a:cubicBezTo>
                  <a:cubicBezTo>
                    <a:pt x="2616" y="72"/>
                    <a:pt x="2627" y="90"/>
                    <a:pt x="2637" y="90"/>
                  </a:cubicBezTo>
                  <a:cubicBezTo>
                    <a:pt x="2642" y="90"/>
                    <a:pt x="2647" y="87"/>
                    <a:pt x="2652" y="77"/>
                  </a:cubicBezTo>
                  <a:cubicBezTo>
                    <a:pt x="2682" y="47"/>
                    <a:pt x="2682" y="31"/>
                    <a:pt x="2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6"/>
            <p:cNvSpPr/>
            <p:nvPr/>
          </p:nvSpPr>
          <p:spPr>
            <a:xfrm>
              <a:off x="8534265" y="4765344"/>
              <a:ext cx="17514" cy="18356"/>
            </a:xfrm>
            <a:custGeom>
              <a:avLst/>
              <a:gdLst/>
              <a:ahLst/>
              <a:cxnLst/>
              <a:rect l="l" t="t" r="r" b="b"/>
              <a:pathLst>
                <a:path w="291" h="305" extrusionOk="0">
                  <a:moveTo>
                    <a:pt x="61" y="274"/>
                  </a:moveTo>
                  <a:lnTo>
                    <a:pt x="77" y="290"/>
                  </a:lnTo>
                  <a:cubicBezTo>
                    <a:pt x="61" y="290"/>
                    <a:pt x="61" y="290"/>
                    <a:pt x="61" y="274"/>
                  </a:cubicBezTo>
                  <a:close/>
                  <a:moveTo>
                    <a:pt x="290" y="0"/>
                  </a:moveTo>
                  <a:cubicBezTo>
                    <a:pt x="260" y="31"/>
                    <a:pt x="244" y="61"/>
                    <a:pt x="229" y="122"/>
                  </a:cubicBezTo>
                  <a:cubicBezTo>
                    <a:pt x="229" y="114"/>
                    <a:pt x="226" y="111"/>
                    <a:pt x="221" y="111"/>
                  </a:cubicBezTo>
                  <a:cubicBezTo>
                    <a:pt x="212" y="111"/>
                    <a:pt x="200" y="118"/>
                    <a:pt x="191" y="118"/>
                  </a:cubicBezTo>
                  <a:cubicBezTo>
                    <a:pt x="186" y="118"/>
                    <a:pt x="183" y="116"/>
                    <a:pt x="183" y="107"/>
                  </a:cubicBezTo>
                  <a:lnTo>
                    <a:pt x="168" y="183"/>
                  </a:lnTo>
                  <a:cubicBezTo>
                    <a:pt x="138" y="153"/>
                    <a:pt x="152" y="122"/>
                    <a:pt x="107" y="77"/>
                  </a:cubicBezTo>
                  <a:cubicBezTo>
                    <a:pt x="91" y="153"/>
                    <a:pt x="46" y="107"/>
                    <a:pt x="31" y="168"/>
                  </a:cubicBezTo>
                  <a:cubicBezTo>
                    <a:pt x="36" y="165"/>
                    <a:pt x="41" y="163"/>
                    <a:pt x="44" y="163"/>
                  </a:cubicBezTo>
                  <a:cubicBezTo>
                    <a:pt x="70" y="163"/>
                    <a:pt x="48" y="248"/>
                    <a:pt x="61" y="274"/>
                  </a:cubicBezTo>
                  <a:lnTo>
                    <a:pt x="16" y="244"/>
                  </a:lnTo>
                  <a:cubicBezTo>
                    <a:pt x="0" y="260"/>
                    <a:pt x="0" y="290"/>
                    <a:pt x="0" y="305"/>
                  </a:cubicBezTo>
                  <a:lnTo>
                    <a:pt x="290" y="305"/>
                  </a:lnTo>
                  <a:lnTo>
                    <a:pt x="290" y="0"/>
                  </a:ln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6"/>
            <p:cNvSpPr/>
            <p:nvPr/>
          </p:nvSpPr>
          <p:spPr>
            <a:xfrm>
              <a:off x="8338965" y="4524243"/>
              <a:ext cx="213657" cy="259458"/>
            </a:xfrm>
            <a:custGeom>
              <a:avLst/>
              <a:gdLst/>
              <a:ahLst/>
              <a:cxnLst/>
              <a:rect l="l" t="t" r="r" b="b"/>
              <a:pathLst>
                <a:path w="3550" h="4311" extrusionOk="0">
                  <a:moveTo>
                    <a:pt x="1157" y="1032"/>
                  </a:moveTo>
                  <a:cubicBezTo>
                    <a:pt x="1158" y="1032"/>
                    <a:pt x="1159" y="1033"/>
                    <a:pt x="1159" y="1036"/>
                  </a:cubicBezTo>
                  <a:cubicBezTo>
                    <a:pt x="1143" y="1051"/>
                    <a:pt x="1143" y="1067"/>
                    <a:pt x="1128" y="1081"/>
                  </a:cubicBezTo>
                  <a:cubicBezTo>
                    <a:pt x="1140" y="1057"/>
                    <a:pt x="1153" y="1032"/>
                    <a:pt x="1157" y="1032"/>
                  </a:cubicBezTo>
                  <a:close/>
                  <a:moveTo>
                    <a:pt x="3078" y="1569"/>
                  </a:moveTo>
                  <a:cubicBezTo>
                    <a:pt x="3078" y="1569"/>
                    <a:pt x="3078" y="1585"/>
                    <a:pt x="3062" y="1585"/>
                  </a:cubicBezTo>
                  <a:lnTo>
                    <a:pt x="3078" y="1569"/>
                  </a:lnTo>
                  <a:close/>
                  <a:moveTo>
                    <a:pt x="320" y="2194"/>
                  </a:moveTo>
                  <a:cubicBezTo>
                    <a:pt x="317" y="2194"/>
                    <a:pt x="315" y="2195"/>
                    <a:pt x="313" y="2197"/>
                  </a:cubicBezTo>
                  <a:lnTo>
                    <a:pt x="313" y="2197"/>
                  </a:lnTo>
                  <a:cubicBezTo>
                    <a:pt x="315" y="2196"/>
                    <a:pt x="318" y="2195"/>
                    <a:pt x="320" y="2194"/>
                  </a:cubicBezTo>
                  <a:close/>
                  <a:moveTo>
                    <a:pt x="2362" y="2513"/>
                  </a:moveTo>
                  <a:lnTo>
                    <a:pt x="2377" y="2529"/>
                  </a:lnTo>
                  <a:cubicBezTo>
                    <a:pt x="2362" y="2529"/>
                    <a:pt x="2362" y="2513"/>
                    <a:pt x="2362" y="2513"/>
                  </a:cubicBezTo>
                  <a:close/>
                  <a:moveTo>
                    <a:pt x="2102" y="2799"/>
                  </a:moveTo>
                  <a:cubicBezTo>
                    <a:pt x="2103" y="2799"/>
                    <a:pt x="2103" y="2800"/>
                    <a:pt x="2103" y="2803"/>
                  </a:cubicBezTo>
                  <a:cubicBezTo>
                    <a:pt x="2087" y="2818"/>
                    <a:pt x="2087" y="2834"/>
                    <a:pt x="2073" y="2848"/>
                  </a:cubicBezTo>
                  <a:cubicBezTo>
                    <a:pt x="2085" y="2824"/>
                    <a:pt x="2097" y="2799"/>
                    <a:pt x="2102" y="2799"/>
                  </a:cubicBezTo>
                  <a:close/>
                  <a:moveTo>
                    <a:pt x="1" y="0"/>
                  </a:moveTo>
                  <a:lnTo>
                    <a:pt x="1" y="2529"/>
                  </a:lnTo>
                  <a:cubicBezTo>
                    <a:pt x="153" y="2316"/>
                    <a:pt x="290" y="2087"/>
                    <a:pt x="397" y="1920"/>
                  </a:cubicBezTo>
                  <a:lnTo>
                    <a:pt x="488" y="1904"/>
                  </a:lnTo>
                  <a:cubicBezTo>
                    <a:pt x="488" y="1843"/>
                    <a:pt x="427" y="1904"/>
                    <a:pt x="488" y="1828"/>
                  </a:cubicBezTo>
                  <a:cubicBezTo>
                    <a:pt x="493" y="1833"/>
                    <a:pt x="503" y="1837"/>
                    <a:pt x="515" y="1837"/>
                  </a:cubicBezTo>
                  <a:cubicBezTo>
                    <a:pt x="538" y="1837"/>
                    <a:pt x="569" y="1823"/>
                    <a:pt x="580" y="1782"/>
                  </a:cubicBezTo>
                  <a:cubicBezTo>
                    <a:pt x="580" y="1778"/>
                    <a:pt x="578" y="1776"/>
                    <a:pt x="575" y="1776"/>
                  </a:cubicBezTo>
                  <a:cubicBezTo>
                    <a:pt x="563" y="1776"/>
                    <a:pt x="532" y="1801"/>
                    <a:pt x="520" y="1801"/>
                  </a:cubicBezTo>
                  <a:cubicBezTo>
                    <a:pt x="511" y="1801"/>
                    <a:pt x="512" y="1789"/>
                    <a:pt x="534" y="1752"/>
                  </a:cubicBezTo>
                  <a:cubicBezTo>
                    <a:pt x="549" y="1752"/>
                    <a:pt x="580" y="1752"/>
                    <a:pt x="594" y="1768"/>
                  </a:cubicBezTo>
                  <a:cubicBezTo>
                    <a:pt x="580" y="1707"/>
                    <a:pt x="686" y="1660"/>
                    <a:pt x="655" y="1599"/>
                  </a:cubicBezTo>
                  <a:cubicBezTo>
                    <a:pt x="793" y="1463"/>
                    <a:pt x="930" y="1234"/>
                    <a:pt x="1006" y="1081"/>
                  </a:cubicBezTo>
                  <a:cubicBezTo>
                    <a:pt x="1022" y="1066"/>
                    <a:pt x="1034" y="1060"/>
                    <a:pt x="1044" y="1060"/>
                  </a:cubicBezTo>
                  <a:cubicBezTo>
                    <a:pt x="1070" y="1060"/>
                    <a:pt x="1077" y="1104"/>
                    <a:pt x="1098" y="1104"/>
                  </a:cubicBezTo>
                  <a:cubicBezTo>
                    <a:pt x="1106" y="1104"/>
                    <a:pt x="1115" y="1098"/>
                    <a:pt x="1128" y="1081"/>
                  </a:cubicBezTo>
                  <a:lnTo>
                    <a:pt x="1128" y="1081"/>
                  </a:lnTo>
                  <a:cubicBezTo>
                    <a:pt x="1112" y="1112"/>
                    <a:pt x="1082" y="1158"/>
                    <a:pt x="1051" y="1158"/>
                  </a:cubicBezTo>
                  <a:lnTo>
                    <a:pt x="1021" y="1371"/>
                  </a:lnTo>
                  <a:cubicBezTo>
                    <a:pt x="1015" y="1359"/>
                    <a:pt x="1008" y="1354"/>
                    <a:pt x="1002" y="1354"/>
                  </a:cubicBezTo>
                  <a:cubicBezTo>
                    <a:pt x="982" y="1354"/>
                    <a:pt x="962" y="1397"/>
                    <a:pt x="936" y="1397"/>
                  </a:cubicBezTo>
                  <a:cubicBezTo>
                    <a:pt x="930" y="1397"/>
                    <a:pt x="922" y="1394"/>
                    <a:pt x="915" y="1386"/>
                  </a:cubicBezTo>
                  <a:cubicBezTo>
                    <a:pt x="899" y="1447"/>
                    <a:pt x="854" y="1447"/>
                    <a:pt x="884" y="1493"/>
                  </a:cubicBezTo>
                  <a:cubicBezTo>
                    <a:pt x="881" y="1494"/>
                    <a:pt x="877" y="1495"/>
                    <a:pt x="874" y="1495"/>
                  </a:cubicBezTo>
                  <a:cubicBezTo>
                    <a:pt x="838" y="1495"/>
                    <a:pt x="901" y="1415"/>
                    <a:pt x="864" y="1415"/>
                  </a:cubicBezTo>
                  <a:cubicBezTo>
                    <a:pt x="861" y="1415"/>
                    <a:pt x="858" y="1416"/>
                    <a:pt x="854" y="1417"/>
                  </a:cubicBezTo>
                  <a:cubicBezTo>
                    <a:pt x="775" y="1456"/>
                    <a:pt x="820" y="1563"/>
                    <a:pt x="776" y="1563"/>
                  </a:cubicBezTo>
                  <a:cubicBezTo>
                    <a:pt x="769" y="1563"/>
                    <a:pt x="759" y="1561"/>
                    <a:pt x="747" y="1554"/>
                  </a:cubicBezTo>
                  <a:lnTo>
                    <a:pt x="747" y="1554"/>
                  </a:lnTo>
                  <a:cubicBezTo>
                    <a:pt x="744" y="1588"/>
                    <a:pt x="750" y="1600"/>
                    <a:pt x="761" y="1600"/>
                  </a:cubicBezTo>
                  <a:cubicBezTo>
                    <a:pt x="789" y="1600"/>
                    <a:pt x="845" y="1530"/>
                    <a:pt x="862" y="1530"/>
                  </a:cubicBezTo>
                  <a:cubicBezTo>
                    <a:pt x="869" y="1530"/>
                    <a:pt x="869" y="1544"/>
                    <a:pt x="854" y="1585"/>
                  </a:cubicBezTo>
                  <a:lnTo>
                    <a:pt x="793" y="1615"/>
                  </a:lnTo>
                  <a:cubicBezTo>
                    <a:pt x="732" y="1721"/>
                    <a:pt x="610" y="1859"/>
                    <a:pt x="564" y="1995"/>
                  </a:cubicBezTo>
                  <a:lnTo>
                    <a:pt x="549" y="1965"/>
                  </a:lnTo>
                  <a:cubicBezTo>
                    <a:pt x="473" y="1995"/>
                    <a:pt x="442" y="2103"/>
                    <a:pt x="427" y="2148"/>
                  </a:cubicBezTo>
                  <a:lnTo>
                    <a:pt x="381" y="2117"/>
                  </a:lnTo>
                  <a:cubicBezTo>
                    <a:pt x="342" y="2158"/>
                    <a:pt x="348" y="2245"/>
                    <a:pt x="309" y="2245"/>
                  </a:cubicBezTo>
                  <a:cubicBezTo>
                    <a:pt x="304" y="2245"/>
                    <a:pt x="297" y="2243"/>
                    <a:pt x="290" y="2239"/>
                  </a:cubicBezTo>
                  <a:cubicBezTo>
                    <a:pt x="303" y="2227"/>
                    <a:pt x="305" y="2205"/>
                    <a:pt x="313" y="2197"/>
                  </a:cubicBezTo>
                  <a:lnTo>
                    <a:pt x="313" y="2197"/>
                  </a:lnTo>
                  <a:cubicBezTo>
                    <a:pt x="217" y="2242"/>
                    <a:pt x="271" y="2302"/>
                    <a:pt x="107" y="2391"/>
                  </a:cubicBezTo>
                  <a:cubicBezTo>
                    <a:pt x="153" y="2422"/>
                    <a:pt x="214" y="2422"/>
                    <a:pt x="229" y="2422"/>
                  </a:cubicBezTo>
                  <a:cubicBezTo>
                    <a:pt x="123" y="2499"/>
                    <a:pt x="153" y="2468"/>
                    <a:pt x="62" y="2513"/>
                  </a:cubicBezTo>
                  <a:cubicBezTo>
                    <a:pt x="92" y="2529"/>
                    <a:pt x="77" y="2560"/>
                    <a:pt x="77" y="2590"/>
                  </a:cubicBezTo>
                  <a:cubicBezTo>
                    <a:pt x="31" y="2621"/>
                    <a:pt x="16" y="2651"/>
                    <a:pt x="1" y="2666"/>
                  </a:cubicBezTo>
                  <a:lnTo>
                    <a:pt x="1" y="4311"/>
                  </a:lnTo>
                  <a:lnTo>
                    <a:pt x="945" y="4311"/>
                  </a:lnTo>
                  <a:cubicBezTo>
                    <a:pt x="1098" y="4098"/>
                    <a:pt x="1220" y="3870"/>
                    <a:pt x="1341" y="3687"/>
                  </a:cubicBezTo>
                  <a:lnTo>
                    <a:pt x="1433" y="3687"/>
                  </a:lnTo>
                  <a:cubicBezTo>
                    <a:pt x="1433" y="3626"/>
                    <a:pt x="1372" y="3671"/>
                    <a:pt x="1417" y="3596"/>
                  </a:cubicBezTo>
                  <a:lnTo>
                    <a:pt x="1417" y="3596"/>
                  </a:lnTo>
                  <a:cubicBezTo>
                    <a:pt x="1427" y="3606"/>
                    <a:pt x="1440" y="3611"/>
                    <a:pt x="1454" y="3611"/>
                  </a:cubicBezTo>
                  <a:cubicBezTo>
                    <a:pt x="1483" y="3611"/>
                    <a:pt x="1514" y="3590"/>
                    <a:pt x="1524" y="3549"/>
                  </a:cubicBezTo>
                  <a:cubicBezTo>
                    <a:pt x="1524" y="3545"/>
                    <a:pt x="1522" y="3544"/>
                    <a:pt x="1519" y="3544"/>
                  </a:cubicBezTo>
                  <a:cubicBezTo>
                    <a:pt x="1507" y="3544"/>
                    <a:pt x="1476" y="3568"/>
                    <a:pt x="1464" y="3568"/>
                  </a:cubicBezTo>
                  <a:cubicBezTo>
                    <a:pt x="1456" y="3568"/>
                    <a:pt x="1457" y="3556"/>
                    <a:pt x="1478" y="3519"/>
                  </a:cubicBezTo>
                  <a:cubicBezTo>
                    <a:pt x="1494" y="3535"/>
                    <a:pt x="1524" y="3535"/>
                    <a:pt x="1539" y="3535"/>
                  </a:cubicBezTo>
                  <a:cubicBezTo>
                    <a:pt x="1508" y="3474"/>
                    <a:pt x="1630" y="3427"/>
                    <a:pt x="1585" y="3366"/>
                  </a:cubicBezTo>
                  <a:cubicBezTo>
                    <a:pt x="1738" y="3230"/>
                    <a:pt x="1874" y="3001"/>
                    <a:pt x="1951" y="2864"/>
                  </a:cubicBezTo>
                  <a:cubicBezTo>
                    <a:pt x="1968" y="2846"/>
                    <a:pt x="1981" y="2840"/>
                    <a:pt x="1991" y="2840"/>
                  </a:cubicBezTo>
                  <a:cubicBezTo>
                    <a:pt x="2014" y="2840"/>
                    <a:pt x="2022" y="2873"/>
                    <a:pt x="2040" y="2873"/>
                  </a:cubicBezTo>
                  <a:cubicBezTo>
                    <a:pt x="2048" y="2873"/>
                    <a:pt x="2058" y="2866"/>
                    <a:pt x="2073" y="2848"/>
                  </a:cubicBezTo>
                  <a:lnTo>
                    <a:pt x="2073" y="2848"/>
                  </a:lnTo>
                  <a:cubicBezTo>
                    <a:pt x="2057" y="2879"/>
                    <a:pt x="2026" y="2925"/>
                    <a:pt x="1996" y="2940"/>
                  </a:cubicBezTo>
                  <a:lnTo>
                    <a:pt x="1965" y="3139"/>
                  </a:lnTo>
                  <a:cubicBezTo>
                    <a:pt x="1959" y="3126"/>
                    <a:pt x="1953" y="3121"/>
                    <a:pt x="1946" y="3121"/>
                  </a:cubicBezTo>
                  <a:cubicBezTo>
                    <a:pt x="1927" y="3121"/>
                    <a:pt x="1906" y="3164"/>
                    <a:pt x="1881" y="3164"/>
                  </a:cubicBezTo>
                  <a:cubicBezTo>
                    <a:pt x="1874" y="3164"/>
                    <a:pt x="1867" y="3161"/>
                    <a:pt x="1859" y="3153"/>
                  </a:cubicBezTo>
                  <a:cubicBezTo>
                    <a:pt x="1844" y="3214"/>
                    <a:pt x="1798" y="3214"/>
                    <a:pt x="1829" y="3260"/>
                  </a:cubicBezTo>
                  <a:cubicBezTo>
                    <a:pt x="1825" y="3261"/>
                    <a:pt x="1822" y="3262"/>
                    <a:pt x="1819" y="3262"/>
                  </a:cubicBezTo>
                  <a:cubicBezTo>
                    <a:pt x="1782" y="3262"/>
                    <a:pt x="1845" y="3182"/>
                    <a:pt x="1808" y="3182"/>
                  </a:cubicBezTo>
                  <a:cubicBezTo>
                    <a:pt x="1806" y="3182"/>
                    <a:pt x="1802" y="3183"/>
                    <a:pt x="1798" y="3184"/>
                  </a:cubicBezTo>
                  <a:cubicBezTo>
                    <a:pt x="1720" y="3236"/>
                    <a:pt x="1765" y="3345"/>
                    <a:pt x="1721" y="3345"/>
                  </a:cubicBezTo>
                  <a:cubicBezTo>
                    <a:pt x="1714" y="3345"/>
                    <a:pt x="1704" y="3342"/>
                    <a:pt x="1691" y="3336"/>
                  </a:cubicBezTo>
                  <a:lnTo>
                    <a:pt x="1691" y="3336"/>
                  </a:lnTo>
                  <a:cubicBezTo>
                    <a:pt x="1688" y="3364"/>
                    <a:pt x="1693" y="3374"/>
                    <a:pt x="1703" y="3374"/>
                  </a:cubicBezTo>
                  <a:cubicBezTo>
                    <a:pt x="1730" y="3374"/>
                    <a:pt x="1790" y="3298"/>
                    <a:pt x="1806" y="3298"/>
                  </a:cubicBezTo>
                  <a:cubicBezTo>
                    <a:pt x="1814" y="3298"/>
                    <a:pt x="1813" y="3312"/>
                    <a:pt x="1798" y="3352"/>
                  </a:cubicBezTo>
                  <a:lnTo>
                    <a:pt x="1722" y="3382"/>
                  </a:lnTo>
                  <a:cubicBezTo>
                    <a:pt x="1677" y="3504"/>
                    <a:pt x="1555" y="3626"/>
                    <a:pt x="1508" y="3762"/>
                  </a:cubicBezTo>
                  <a:lnTo>
                    <a:pt x="1494" y="3732"/>
                  </a:lnTo>
                  <a:cubicBezTo>
                    <a:pt x="1417" y="3778"/>
                    <a:pt x="1387" y="3870"/>
                    <a:pt x="1356" y="3915"/>
                  </a:cubicBezTo>
                  <a:lnTo>
                    <a:pt x="1326" y="3884"/>
                  </a:lnTo>
                  <a:cubicBezTo>
                    <a:pt x="1286" y="3925"/>
                    <a:pt x="1292" y="4012"/>
                    <a:pt x="1253" y="4012"/>
                  </a:cubicBezTo>
                  <a:cubicBezTo>
                    <a:pt x="1248" y="4012"/>
                    <a:pt x="1242" y="4010"/>
                    <a:pt x="1234" y="4006"/>
                  </a:cubicBezTo>
                  <a:cubicBezTo>
                    <a:pt x="1250" y="3992"/>
                    <a:pt x="1250" y="3976"/>
                    <a:pt x="1265" y="3961"/>
                  </a:cubicBezTo>
                  <a:lnTo>
                    <a:pt x="1265" y="3961"/>
                  </a:lnTo>
                  <a:cubicBezTo>
                    <a:pt x="1159" y="4022"/>
                    <a:pt x="1204" y="4067"/>
                    <a:pt x="1051" y="4159"/>
                  </a:cubicBezTo>
                  <a:cubicBezTo>
                    <a:pt x="1098" y="4189"/>
                    <a:pt x="1159" y="4189"/>
                    <a:pt x="1173" y="4205"/>
                  </a:cubicBezTo>
                  <a:cubicBezTo>
                    <a:pt x="1067" y="4280"/>
                    <a:pt x="1098" y="4235"/>
                    <a:pt x="1006" y="4280"/>
                  </a:cubicBezTo>
                  <a:cubicBezTo>
                    <a:pt x="1021" y="4296"/>
                    <a:pt x="1021" y="4296"/>
                    <a:pt x="1021" y="4311"/>
                  </a:cubicBezTo>
                  <a:lnTo>
                    <a:pt x="3154" y="4311"/>
                  </a:lnTo>
                  <a:cubicBezTo>
                    <a:pt x="3230" y="4189"/>
                    <a:pt x="3336" y="4067"/>
                    <a:pt x="3428" y="3945"/>
                  </a:cubicBezTo>
                  <a:lnTo>
                    <a:pt x="3444" y="3976"/>
                  </a:lnTo>
                  <a:cubicBezTo>
                    <a:pt x="3550" y="3915"/>
                    <a:pt x="3444" y="3854"/>
                    <a:pt x="3519" y="3778"/>
                  </a:cubicBezTo>
                  <a:lnTo>
                    <a:pt x="3519" y="3778"/>
                  </a:lnTo>
                  <a:lnTo>
                    <a:pt x="3535" y="3823"/>
                  </a:lnTo>
                  <a:lnTo>
                    <a:pt x="3535" y="3809"/>
                  </a:lnTo>
                  <a:lnTo>
                    <a:pt x="3535" y="868"/>
                  </a:lnTo>
                  <a:cubicBezTo>
                    <a:pt x="3489" y="929"/>
                    <a:pt x="3489" y="1036"/>
                    <a:pt x="3444" y="1081"/>
                  </a:cubicBezTo>
                  <a:cubicBezTo>
                    <a:pt x="3444" y="990"/>
                    <a:pt x="3428" y="1081"/>
                    <a:pt x="3428" y="975"/>
                  </a:cubicBezTo>
                  <a:cubicBezTo>
                    <a:pt x="3413" y="1051"/>
                    <a:pt x="3336" y="1036"/>
                    <a:pt x="3352" y="1112"/>
                  </a:cubicBezTo>
                  <a:cubicBezTo>
                    <a:pt x="3329" y="1150"/>
                    <a:pt x="3310" y="1158"/>
                    <a:pt x="3293" y="1158"/>
                  </a:cubicBezTo>
                  <a:cubicBezTo>
                    <a:pt x="3281" y="1158"/>
                    <a:pt x="3271" y="1155"/>
                    <a:pt x="3261" y="1155"/>
                  </a:cubicBezTo>
                  <a:cubicBezTo>
                    <a:pt x="3255" y="1155"/>
                    <a:pt x="3250" y="1155"/>
                    <a:pt x="3245" y="1158"/>
                  </a:cubicBezTo>
                  <a:cubicBezTo>
                    <a:pt x="3306" y="1173"/>
                    <a:pt x="3245" y="1264"/>
                    <a:pt x="3261" y="1295"/>
                  </a:cubicBezTo>
                  <a:cubicBezTo>
                    <a:pt x="3182" y="1321"/>
                    <a:pt x="3194" y="1416"/>
                    <a:pt x="3159" y="1491"/>
                  </a:cubicBezTo>
                  <a:lnTo>
                    <a:pt x="3159" y="1491"/>
                  </a:lnTo>
                  <a:cubicBezTo>
                    <a:pt x="3161" y="1483"/>
                    <a:pt x="3160" y="1477"/>
                    <a:pt x="3154" y="1477"/>
                  </a:cubicBezTo>
                  <a:cubicBezTo>
                    <a:pt x="3093" y="1493"/>
                    <a:pt x="3139" y="1524"/>
                    <a:pt x="3109" y="1554"/>
                  </a:cubicBezTo>
                  <a:lnTo>
                    <a:pt x="3109" y="1538"/>
                  </a:lnTo>
                  <a:lnTo>
                    <a:pt x="3078" y="1569"/>
                  </a:lnTo>
                  <a:cubicBezTo>
                    <a:pt x="3078" y="1554"/>
                    <a:pt x="3093" y="1538"/>
                    <a:pt x="3093" y="1538"/>
                  </a:cubicBezTo>
                  <a:cubicBezTo>
                    <a:pt x="3087" y="1536"/>
                    <a:pt x="3082" y="1535"/>
                    <a:pt x="3077" y="1535"/>
                  </a:cubicBezTo>
                  <a:cubicBezTo>
                    <a:pt x="3052" y="1535"/>
                    <a:pt x="3029" y="1562"/>
                    <a:pt x="3017" y="1599"/>
                  </a:cubicBezTo>
                  <a:cubicBezTo>
                    <a:pt x="3032" y="1630"/>
                    <a:pt x="2926" y="1721"/>
                    <a:pt x="2971" y="1768"/>
                  </a:cubicBezTo>
                  <a:cubicBezTo>
                    <a:pt x="2967" y="1767"/>
                    <a:pt x="2963" y="1766"/>
                    <a:pt x="2960" y="1766"/>
                  </a:cubicBezTo>
                  <a:cubicBezTo>
                    <a:pt x="2912" y="1766"/>
                    <a:pt x="2866" y="1839"/>
                    <a:pt x="2835" y="1839"/>
                  </a:cubicBezTo>
                  <a:cubicBezTo>
                    <a:pt x="2829" y="1839"/>
                    <a:pt x="2823" y="1836"/>
                    <a:pt x="2819" y="1828"/>
                  </a:cubicBezTo>
                  <a:cubicBezTo>
                    <a:pt x="2773" y="1889"/>
                    <a:pt x="2804" y="1950"/>
                    <a:pt x="2788" y="2011"/>
                  </a:cubicBezTo>
                  <a:cubicBezTo>
                    <a:pt x="2727" y="2056"/>
                    <a:pt x="2727" y="2072"/>
                    <a:pt x="2666" y="2087"/>
                  </a:cubicBezTo>
                  <a:cubicBezTo>
                    <a:pt x="2652" y="2117"/>
                    <a:pt x="2636" y="2148"/>
                    <a:pt x="2652" y="2164"/>
                  </a:cubicBezTo>
                  <a:lnTo>
                    <a:pt x="2697" y="2103"/>
                  </a:lnTo>
                  <a:lnTo>
                    <a:pt x="2697" y="2103"/>
                  </a:lnTo>
                  <a:cubicBezTo>
                    <a:pt x="2652" y="2225"/>
                    <a:pt x="2544" y="2209"/>
                    <a:pt x="2530" y="2361"/>
                  </a:cubicBezTo>
                  <a:cubicBezTo>
                    <a:pt x="2530" y="2353"/>
                    <a:pt x="2527" y="2350"/>
                    <a:pt x="2524" y="2350"/>
                  </a:cubicBezTo>
                  <a:cubicBezTo>
                    <a:pt x="2518" y="2350"/>
                    <a:pt x="2508" y="2357"/>
                    <a:pt x="2499" y="2357"/>
                  </a:cubicBezTo>
                  <a:cubicBezTo>
                    <a:pt x="2493" y="2357"/>
                    <a:pt x="2488" y="2355"/>
                    <a:pt x="2483" y="2346"/>
                  </a:cubicBezTo>
                  <a:lnTo>
                    <a:pt x="2469" y="2422"/>
                  </a:lnTo>
                  <a:cubicBezTo>
                    <a:pt x="2438" y="2391"/>
                    <a:pt x="2453" y="2346"/>
                    <a:pt x="2408" y="2316"/>
                  </a:cubicBezTo>
                  <a:cubicBezTo>
                    <a:pt x="2392" y="2391"/>
                    <a:pt x="2347" y="2331"/>
                    <a:pt x="2331" y="2407"/>
                  </a:cubicBezTo>
                  <a:cubicBezTo>
                    <a:pt x="2337" y="2403"/>
                    <a:pt x="2342" y="2401"/>
                    <a:pt x="2346" y="2401"/>
                  </a:cubicBezTo>
                  <a:cubicBezTo>
                    <a:pt x="2370" y="2401"/>
                    <a:pt x="2349" y="2474"/>
                    <a:pt x="2362" y="2513"/>
                  </a:cubicBezTo>
                  <a:lnTo>
                    <a:pt x="2316" y="2483"/>
                  </a:lnTo>
                  <a:cubicBezTo>
                    <a:pt x="2286" y="2560"/>
                    <a:pt x="2286" y="2635"/>
                    <a:pt x="2255" y="2742"/>
                  </a:cubicBezTo>
                  <a:cubicBezTo>
                    <a:pt x="2251" y="2740"/>
                    <a:pt x="2244" y="2739"/>
                    <a:pt x="2237" y="2739"/>
                  </a:cubicBezTo>
                  <a:cubicBezTo>
                    <a:pt x="2207" y="2739"/>
                    <a:pt x="2160" y="2753"/>
                    <a:pt x="2130" y="2753"/>
                  </a:cubicBezTo>
                  <a:cubicBezTo>
                    <a:pt x="2117" y="2753"/>
                    <a:pt x="2107" y="2750"/>
                    <a:pt x="2103" y="2742"/>
                  </a:cubicBezTo>
                  <a:cubicBezTo>
                    <a:pt x="2148" y="2544"/>
                    <a:pt x="2362" y="2361"/>
                    <a:pt x="2483" y="2178"/>
                  </a:cubicBezTo>
                  <a:lnTo>
                    <a:pt x="2499" y="2209"/>
                  </a:lnTo>
                  <a:cubicBezTo>
                    <a:pt x="2605" y="2148"/>
                    <a:pt x="2514" y="2087"/>
                    <a:pt x="2575" y="2011"/>
                  </a:cubicBezTo>
                  <a:lnTo>
                    <a:pt x="2575" y="2011"/>
                  </a:lnTo>
                  <a:lnTo>
                    <a:pt x="2591" y="2056"/>
                  </a:lnTo>
                  <a:cubicBezTo>
                    <a:pt x="2605" y="1981"/>
                    <a:pt x="2697" y="1889"/>
                    <a:pt x="2727" y="1813"/>
                  </a:cubicBezTo>
                  <a:lnTo>
                    <a:pt x="2727" y="1813"/>
                  </a:lnTo>
                  <a:cubicBezTo>
                    <a:pt x="2697" y="1904"/>
                    <a:pt x="2773" y="1950"/>
                    <a:pt x="2682" y="2026"/>
                  </a:cubicBezTo>
                  <a:cubicBezTo>
                    <a:pt x="2682" y="2037"/>
                    <a:pt x="2697" y="2048"/>
                    <a:pt x="2711" y="2048"/>
                  </a:cubicBezTo>
                  <a:cubicBezTo>
                    <a:pt x="2717" y="2048"/>
                    <a:pt x="2723" y="2046"/>
                    <a:pt x="2727" y="2042"/>
                  </a:cubicBezTo>
                  <a:cubicBezTo>
                    <a:pt x="2773" y="1981"/>
                    <a:pt x="2804" y="1874"/>
                    <a:pt x="2758" y="1843"/>
                  </a:cubicBezTo>
                  <a:cubicBezTo>
                    <a:pt x="2864" y="1790"/>
                    <a:pt x="2866" y="1619"/>
                    <a:pt x="2916" y="1619"/>
                  </a:cubicBezTo>
                  <a:cubicBezTo>
                    <a:pt x="2923" y="1619"/>
                    <a:pt x="2931" y="1622"/>
                    <a:pt x="2940" y="1630"/>
                  </a:cubicBezTo>
                  <a:cubicBezTo>
                    <a:pt x="2932" y="1612"/>
                    <a:pt x="2923" y="1605"/>
                    <a:pt x="2914" y="1605"/>
                  </a:cubicBezTo>
                  <a:cubicBezTo>
                    <a:pt x="2908" y="1605"/>
                    <a:pt x="2901" y="1609"/>
                    <a:pt x="2895" y="1615"/>
                  </a:cubicBezTo>
                  <a:cubicBezTo>
                    <a:pt x="2940" y="1493"/>
                    <a:pt x="3078" y="1402"/>
                    <a:pt x="3078" y="1311"/>
                  </a:cubicBezTo>
                  <a:lnTo>
                    <a:pt x="3093" y="1356"/>
                  </a:lnTo>
                  <a:cubicBezTo>
                    <a:pt x="3184" y="1295"/>
                    <a:pt x="3139" y="1173"/>
                    <a:pt x="3230" y="1081"/>
                  </a:cubicBezTo>
                  <a:cubicBezTo>
                    <a:pt x="3237" y="1077"/>
                    <a:pt x="3242" y="1075"/>
                    <a:pt x="3245" y="1075"/>
                  </a:cubicBezTo>
                  <a:cubicBezTo>
                    <a:pt x="3260" y="1075"/>
                    <a:pt x="3247" y="1110"/>
                    <a:pt x="3258" y="1110"/>
                  </a:cubicBezTo>
                  <a:cubicBezTo>
                    <a:pt x="3261" y="1110"/>
                    <a:pt x="3266" y="1107"/>
                    <a:pt x="3276" y="1097"/>
                  </a:cubicBezTo>
                  <a:cubicBezTo>
                    <a:pt x="3322" y="975"/>
                    <a:pt x="3397" y="854"/>
                    <a:pt x="3474" y="746"/>
                  </a:cubicBezTo>
                  <a:lnTo>
                    <a:pt x="3474" y="746"/>
                  </a:lnTo>
                  <a:cubicBezTo>
                    <a:pt x="3489" y="823"/>
                    <a:pt x="3444" y="868"/>
                    <a:pt x="3428" y="960"/>
                  </a:cubicBezTo>
                  <a:cubicBezTo>
                    <a:pt x="3448" y="948"/>
                    <a:pt x="3458" y="944"/>
                    <a:pt x="3462" y="944"/>
                  </a:cubicBezTo>
                  <a:cubicBezTo>
                    <a:pt x="3479" y="944"/>
                    <a:pt x="3406" y="1010"/>
                    <a:pt x="3438" y="1010"/>
                  </a:cubicBezTo>
                  <a:cubicBezTo>
                    <a:pt x="3442" y="1010"/>
                    <a:pt x="3449" y="1009"/>
                    <a:pt x="3458" y="1006"/>
                  </a:cubicBezTo>
                  <a:cubicBezTo>
                    <a:pt x="3519" y="899"/>
                    <a:pt x="3474" y="884"/>
                    <a:pt x="3535" y="793"/>
                  </a:cubicBezTo>
                  <a:lnTo>
                    <a:pt x="3535" y="746"/>
                  </a:lnTo>
                  <a:lnTo>
                    <a:pt x="3505" y="777"/>
                  </a:lnTo>
                  <a:cubicBezTo>
                    <a:pt x="3505" y="746"/>
                    <a:pt x="3535" y="716"/>
                    <a:pt x="3535" y="685"/>
                  </a:cubicBezTo>
                  <a:lnTo>
                    <a:pt x="3535" y="624"/>
                  </a:lnTo>
                  <a:lnTo>
                    <a:pt x="3535" y="610"/>
                  </a:lnTo>
                  <a:lnTo>
                    <a:pt x="3535" y="0"/>
                  </a:lnTo>
                  <a:lnTo>
                    <a:pt x="1996" y="0"/>
                  </a:lnTo>
                  <a:cubicBezTo>
                    <a:pt x="1960" y="12"/>
                    <a:pt x="1923" y="74"/>
                    <a:pt x="1894" y="74"/>
                  </a:cubicBezTo>
                  <a:cubicBezTo>
                    <a:pt x="1887" y="74"/>
                    <a:pt x="1880" y="70"/>
                    <a:pt x="1874" y="61"/>
                  </a:cubicBezTo>
                  <a:cubicBezTo>
                    <a:pt x="1829" y="122"/>
                    <a:pt x="1859" y="183"/>
                    <a:pt x="1844" y="244"/>
                  </a:cubicBezTo>
                  <a:cubicBezTo>
                    <a:pt x="1783" y="289"/>
                    <a:pt x="1783" y="305"/>
                    <a:pt x="1722" y="305"/>
                  </a:cubicBezTo>
                  <a:cubicBezTo>
                    <a:pt x="1707" y="336"/>
                    <a:pt x="1691" y="366"/>
                    <a:pt x="1707" y="397"/>
                  </a:cubicBezTo>
                  <a:lnTo>
                    <a:pt x="1768" y="336"/>
                  </a:lnTo>
                  <a:lnTo>
                    <a:pt x="1768" y="336"/>
                  </a:lnTo>
                  <a:cubicBezTo>
                    <a:pt x="1707" y="457"/>
                    <a:pt x="1600" y="442"/>
                    <a:pt x="1585" y="579"/>
                  </a:cubicBezTo>
                  <a:cubicBezTo>
                    <a:pt x="1585" y="577"/>
                    <a:pt x="1584" y="576"/>
                    <a:pt x="1583" y="576"/>
                  </a:cubicBezTo>
                  <a:cubicBezTo>
                    <a:pt x="1578" y="576"/>
                    <a:pt x="1565" y="590"/>
                    <a:pt x="1553" y="590"/>
                  </a:cubicBezTo>
                  <a:cubicBezTo>
                    <a:pt x="1548" y="590"/>
                    <a:pt x="1543" y="587"/>
                    <a:pt x="1539" y="579"/>
                  </a:cubicBezTo>
                  <a:lnTo>
                    <a:pt x="1524" y="655"/>
                  </a:lnTo>
                  <a:cubicBezTo>
                    <a:pt x="1494" y="624"/>
                    <a:pt x="1508" y="579"/>
                    <a:pt x="1463" y="549"/>
                  </a:cubicBezTo>
                  <a:cubicBezTo>
                    <a:pt x="1448" y="624"/>
                    <a:pt x="1402" y="563"/>
                    <a:pt x="1387" y="640"/>
                  </a:cubicBezTo>
                  <a:cubicBezTo>
                    <a:pt x="1393" y="636"/>
                    <a:pt x="1398" y="634"/>
                    <a:pt x="1402" y="634"/>
                  </a:cubicBezTo>
                  <a:cubicBezTo>
                    <a:pt x="1425" y="634"/>
                    <a:pt x="1404" y="707"/>
                    <a:pt x="1417" y="746"/>
                  </a:cubicBezTo>
                  <a:lnTo>
                    <a:pt x="1372" y="701"/>
                  </a:lnTo>
                  <a:cubicBezTo>
                    <a:pt x="1341" y="793"/>
                    <a:pt x="1356" y="868"/>
                    <a:pt x="1311" y="975"/>
                  </a:cubicBezTo>
                  <a:cubicBezTo>
                    <a:pt x="1306" y="973"/>
                    <a:pt x="1300" y="972"/>
                    <a:pt x="1292" y="972"/>
                  </a:cubicBezTo>
                  <a:cubicBezTo>
                    <a:pt x="1263" y="972"/>
                    <a:pt x="1216" y="986"/>
                    <a:pt x="1186" y="986"/>
                  </a:cubicBezTo>
                  <a:cubicBezTo>
                    <a:pt x="1172" y="986"/>
                    <a:pt x="1162" y="983"/>
                    <a:pt x="1159" y="975"/>
                  </a:cubicBezTo>
                  <a:cubicBezTo>
                    <a:pt x="1204" y="777"/>
                    <a:pt x="1417" y="594"/>
                    <a:pt x="1539" y="411"/>
                  </a:cubicBezTo>
                  <a:lnTo>
                    <a:pt x="1555" y="442"/>
                  </a:lnTo>
                  <a:cubicBezTo>
                    <a:pt x="1661" y="366"/>
                    <a:pt x="1569" y="320"/>
                    <a:pt x="1630" y="228"/>
                  </a:cubicBezTo>
                  <a:lnTo>
                    <a:pt x="1630" y="228"/>
                  </a:lnTo>
                  <a:lnTo>
                    <a:pt x="1661" y="289"/>
                  </a:lnTo>
                  <a:cubicBezTo>
                    <a:pt x="1661" y="198"/>
                    <a:pt x="1752" y="122"/>
                    <a:pt x="1783" y="31"/>
                  </a:cubicBezTo>
                  <a:lnTo>
                    <a:pt x="1783" y="31"/>
                  </a:lnTo>
                  <a:cubicBezTo>
                    <a:pt x="1752" y="122"/>
                    <a:pt x="1829" y="183"/>
                    <a:pt x="1738" y="259"/>
                  </a:cubicBezTo>
                  <a:cubicBezTo>
                    <a:pt x="1748" y="270"/>
                    <a:pt x="1759" y="281"/>
                    <a:pt x="1770" y="281"/>
                  </a:cubicBezTo>
                  <a:cubicBezTo>
                    <a:pt x="1774" y="281"/>
                    <a:pt x="1778" y="279"/>
                    <a:pt x="1783" y="275"/>
                  </a:cubicBezTo>
                  <a:cubicBezTo>
                    <a:pt x="1829" y="214"/>
                    <a:pt x="1859" y="106"/>
                    <a:pt x="1813" y="76"/>
                  </a:cubicBezTo>
                  <a:cubicBezTo>
                    <a:pt x="1844" y="61"/>
                    <a:pt x="1874" y="31"/>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6"/>
            <p:cNvSpPr/>
            <p:nvPr/>
          </p:nvSpPr>
          <p:spPr>
            <a:xfrm>
              <a:off x="8551719" y="4568539"/>
              <a:ext cx="1866" cy="3431"/>
            </a:xfrm>
            <a:custGeom>
              <a:avLst/>
              <a:gdLst/>
              <a:ahLst/>
              <a:cxnLst/>
              <a:rect l="l" t="t" r="r" b="b"/>
              <a:pathLst>
                <a:path w="31" h="57" extrusionOk="0">
                  <a:moveTo>
                    <a:pt x="17" y="1"/>
                  </a:moveTo>
                  <a:cubicBezTo>
                    <a:pt x="12" y="1"/>
                    <a:pt x="6" y="4"/>
                    <a:pt x="0" y="10"/>
                  </a:cubicBezTo>
                  <a:lnTo>
                    <a:pt x="0" y="57"/>
                  </a:lnTo>
                  <a:lnTo>
                    <a:pt x="31" y="26"/>
                  </a:lnTo>
                  <a:cubicBezTo>
                    <a:pt x="31" y="8"/>
                    <a:pt x="25" y="1"/>
                    <a:pt x="17" y="1"/>
                  </a:cubicBez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6"/>
            <p:cNvSpPr/>
            <p:nvPr/>
          </p:nvSpPr>
          <p:spPr>
            <a:xfrm>
              <a:off x="8664445" y="4782256"/>
              <a:ext cx="2829" cy="1444"/>
            </a:xfrm>
            <a:custGeom>
              <a:avLst/>
              <a:gdLst/>
              <a:ahLst/>
              <a:cxnLst/>
              <a:rect l="l" t="t" r="r" b="b"/>
              <a:pathLst>
                <a:path w="47" h="24" extrusionOk="0">
                  <a:moveTo>
                    <a:pt x="35" y="0"/>
                  </a:moveTo>
                  <a:cubicBezTo>
                    <a:pt x="25" y="0"/>
                    <a:pt x="10" y="15"/>
                    <a:pt x="0" y="24"/>
                  </a:cubicBezTo>
                  <a:lnTo>
                    <a:pt x="46" y="24"/>
                  </a:lnTo>
                  <a:cubicBezTo>
                    <a:pt x="46" y="6"/>
                    <a:pt x="42" y="0"/>
                    <a:pt x="35" y="0"/>
                  </a:cubicBez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6"/>
            <p:cNvSpPr/>
            <p:nvPr/>
          </p:nvSpPr>
          <p:spPr>
            <a:xfrm>
              <a:off x="8551719" y="4524243"/>
              <a:ext cx="26602" cy="37616"/>
            </a:xfrm>
            <a:custGeom>
              <a:avLst/>
              <a:gdLst/>
              <a:ahLst/>
              <a:cxnLst/>
              <a:rect l="l" t="t" r="r" b="b"/>
              <a:pathLst>
                <a:path w="442" h="625" extrusionOk="0">
                  <a:moveTo>
                    <a:pt x="0" y="0"/>
                  </a:moveTo>
                  <a:lnTo>
                    <a:pt x="0" y="610"/>
                  </a:lnTo>
                  <a:cubicBezTo>
                    <a:pt x="91" y="594"/>
                    <a:pt x="76" y="624"/>
                    <a:pt x="167" y="533"/>
                  </a:cubicBezTo>
                  <a:cubicBezTo>
                    <a:pt x="183" y="457"/>
                    <a:pt x="76" y="518"/>
                    <a:pt x="152" y="411"/>
                  </a:cubicBezTo>
                  <a:cubicBezTo>
                    <a:pt x="244" y="411"/>
                    <a:pt x="183" y="336"/>
                    <a:pt x="244" y="305"/>
                  </a:cubicBezTo>
                  <a:lnTo>
                    <a:pt x="244" y="305"/>
                  </a:lnTo>
                  <a:cubicBezTo>
                    <a:pt x="244" y="320"/>
                    <a:pt x="228" y="336"/>
                    <a:pt x="244" y="350"/>
                  </a:cubicBezTo>
                  <a:cubicBezTo>
                    <a:pt x="350" y="228"/>
                    <a:pt x="244" y="320"/>
                    <a:pt x="350" y="228"/>
                  </a:cubicBezTo>
                  <a:cubicBezTo>
                    <a:pt x="274" y="153"/>
                    <a:pt x="411" y="76"/>
                    <a:pt x="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6"/>
            <p:cNvSpPr/>
            <p:nvPr/>
          </p:nvSpPr>
          <p:spPr>
            <a:xfrm>
              <a:off x="8551719" y="4561798"/>
              <a:ext cx="903" cy="3731"/>
            </a:xfrm>
            <a:custGeom>
              <a:avLst/>
              <a:gdLst/>
              <a:ahLst/>
              <a:cxnLst/>
              <a:rect l="l" t="t" r="r" b="b"/>
              <a:pathLst>
                <a:path w="15" h="62" extrusionOk="0">
                  <a:moveTo>
                    <a:pt x="0" y="0"/>
                  </a:moveTo>
                  <a:lnTo>
                    <a:pt x="0" y="61"/>
                  </a:lnTo>
                  <a:cubicBezTo>
                    <a:pt x="15" y="47"/>
                    <a:pt x="15" y="31"/>
                    <a:pt x="0" y="0"/>
                  </a:cubicBez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6"/>
            <p:cNvSpPr/>
            <p:nvPr/>
          </p:nvSpPr>
          <p:spPr>
            <a:xfrm>
              <a:off x="8551719" y="4524243"/>
              <a:ext cx="213597" cy="259458"/>
            </a:xfrm>
            <a:custGeom>
              <a:avLst/>
              <a:gdLst/>
              <a:ahLst/>
              <a:cxnLst/>
              <a:rect l="l" t="t" r="r" b="b"/>
              <a:pathLst>
                <a:path w="3549" h="4311" extrusionOk="0">
                  <a:moveTo>
                    <a:pt x="472" y="137"/>
                  </a:moveTo>
                  <a:cubicBezTo>
                    <a:pt x="472" y="153"/>
                    <a:pt x="457" y="167"/>
                    <a:pt x="457" y="183"/>
                  </a:cubicBezTo>
                  <a:lnTo>
                    <a:pt x="488" y="198"/>
                  </a:lnTo>
                  <a:lnTo>
                    <a:pt x="440" y="217"/>
                  </a:lnTo>
                  <a:lnTo>
                    <a:pt x="440" y="217"/>
                  </a:lnTo>
                  <a:cubicBezTo>
                    <a:pt x="451" y="206"/>
                    <a:pt x="457" y="192"/>
                    <a:pt x="457" y="183"/>
                  </a:cubicBezTo>
                  <a:lnTo>
                    <a:pt x="441" y="183"/>
                  </a:lnTo>
                  <a:cubicBezTo>
                    <a:pt x="457" y="167"/>
                    <a:pt x="457" y="153"/>
                    <a:pt x="472" y="137"/>
                  </a:cubicBezTo>
                  <a:close/>
                  <a:moveTo>
                    <a:pt x="2255" y="640"/>
                  </a:moveTo>
                  <a:lnTo>
                    <a:pt x="2224" y="685"/>
                  </a:lnTo>
                  <a:lnTo>
                    <a:pt x="2224" y="671"/>
                  </a:lnTo>
                  <a:lnTo>
                    <a:pt x="2255" y="640"/>
                  </a:lnTo>
                  <a:close/>
                  <a:moveTo>
                    <a:pt x="2269" y="671"/>
                  </a:moveTo>
                  <a:cubicBezTo>
                    <a:pt x="2255" y="701"/>
                    <a:pt x="2239" y="716"/>
                    <a:pt x="2224" y="732"/>
                  </a:cubicBezTo>
                  <a:cubicBezTo>
                    <a:pt x="2224" y="716"/>
                    <a:pt x="2239" y="671"/>
                    <a:pt x="2269" y="671"/>
                  </a:cubicBezTo>
                  <a:close/>
                  <a:moveTo>
                    <a:pt x="1416" y="1904"/>
                  </a:moveTo>
                  <a:cubicBezTo>
                    <a:pt x="1416" y="1920"/>
                    <a:pt x="1402" y="1934"/>
                    <a:pt x="1402" y="1950"/>
                  </a:cubicBezTo>
                  <a:lnTo>
                    <a:pt x="1432" y="1965"/>
                  </a:lnTo>
                  <a:lnTo>
                    <a:pt x="1384" y="1984"/>
                  </a:lnTo>
                  <a:lnTo>
                    <a:pt x="1384" y="1984"/>
                  </a:lnTo>
                  <a:cubicBezTo>
                    <a:pt x="1390" y="1976"/>
                    <a:pt x="1394" y="1965"/>
                    <a:pt x="1402" y="1950"/>
                  </a:cubicBezTo>
                  <a:lnTo>
                    <a:pt x="1386" y="1950"/>
                  </a:lnTo>
                  <a:cubicBezTo>
                    <a:pt x="1402" y="1934"/>
                    <a:pt x="1402" y="1920"/>
                    <a:pt x="1416" y="1904"/>
                  </a:cubicBezTo>
                  <a:close/>
                  <a:moveTo>
                    <a:pt x="3199" y="2422"/>
                  </a:moveTo>
                  <a:lnTo>
                    <a:pt x="3169" y="2452"/>
                  </a:lnTo>
                  <a:lnTo>
                    <a:pt x="3153" y="2438"/>
                  </a:lnTo>
                  <a:lnTo>
                    <a:pt x="3199" y="2422"/>
                  </a:lnTo>
                  <a:close/>
                  <a:moveTo>
                    <a:pt x="3214" y="2438"/>
                  </a:moveTo>
                  <a:lnTo>
                    <a:pt x="3214" y="2438"/>
                  </a:lnTo>
                  <a:cubicBezTo>
                    <a:pt x="3199" y="2468"/>
                    <a:pt x="3183" y="2483"/>
                    <a:pt x="3169" y="2499"/>
                  </a:cubicBezTo>
                  <a:cubicBezTo>
                    <a:pt x="3169" y="2483"/>
                    <a:pt x="3183" y="2452"/>
                    <a:pt x="3214" y="2438"/>
                  </a:cubicBezTo>
                  <a:close/>
                  <a:moveTo>
                    <a:pt x="488" y="3336"/>
                  </a:moveTo>
                  <a:cubicBezTo>
                    <a:pt x="488" y="3352"/>
                    <a:pt x="488" y="3352"/>
                    <a:pt x="472" y="3352"/>
                  </a:cubicBezTo>
                  <a:lnTo>
                    <a:pt x="488" y="3336"/>
                  </a:lnTo>
                  <a:close/>
                  <a:moveTo>
                    <a:pt x="2361" y="3687"/>
                  </a:moveTo>
                  <a:cubicBezTo>
                    <a:pt x="2346" y="3687"/>
                    <a:pt x="2346" y="3702"/>
                    <a:pt x="2346" y="3717"/>
                  </a:cubicBezTo>
                  <a:lnTo>
                    <a:pt x="2376" y="3732"/>
                  </a:lnTo>
                  <a:lnTo>
                    <a:pt x="2312" y="3771"/>
                  </a:lnTo>
                  <a:lnTo>
                    <a:pt x="2312" y="3771"/>
                  </a:lnTo>
                  <a:cubicBezTo>
                    <a:pt x="2331" y="3758"/>
                    <a:pt x="2333" y="3743"/>
                    <a:pt x="2346" y="3717"/>
                  </a:cubicBezTo>
                  <a:lnTo>
                    <a:pt x="2330" y="3717"/>
                  </a:lnTo>
                  <a:cubicBezTo>
                    <a:pt x="2330" y="3702"/>
                    <a:pt x="2346" y="3687"/>
                    <a:pt x="2361" y="3687"/>
                  </a:cubicBezTo>
                  <a:close/>
                  <a:moveTo>
                    <a:pt x="548" y="0"/>
                  </a:moveTo>
                  <a:cubicBezTo>
                    <a:pt x="579" y="61"/>
                    <a:pt x="502" y="92"/>
                    <a:pt x="472" y="137"/>
                  </a:cubicBezTo>
                  <a:lnTo>
                    <a:pt x="472" y="92"/>
                  </a:lnTo>
                  <a:cubicBezTo>
                    <a:pt x="470" y="90"/>
                    <a:pt x="467" y="89"/>
                    <a:pt x="464" y="89"/>
                  </a:cubicBezTo>
                  <a:cubicBezTo>
                    <a:pt x="444" y="89"/>
                    <a:pt x="407" y="127"/>
                    <a:pt x="380" y="153"/>
                  </a:cubicBezTo>
                  <a:cubicBezTo>
                    <a:pt x="396" y="259"/>
                    <a:pt x="366" y="427"/>
                    <a:pt x="228" y="472"/>
                  </a:cubicBezTo>
                  <a:lnTo>
                    <a:pt x="244" y="579"/>
                  </a:lnTo>
                  <a:cubicBezTo>
                    <a:pt x="167" y="624"/>
                    <a:pt x="122" y="701"/>
                    <a:pt x="76" y="746"/>
                  </a:cubicBezTo>
                  <a:lnTo>
                    <a:pt x="106" y="762"/>
                  </a:lnTo>
                  <a:cubicBezTo>
                    <a:pt x="45" y="762"/>
                    <a:pt x="61" y="823"/>
                    <a:pt x="61" y="868"/>
                  </a:cubicBezTo>
                  <a:cubicBezTo>
                    <a:pt x="45" y="868"/>
                    <a:pt x="31" y="854"/>
                    <a:pt x="15" y="854"/>
                  </a:cubicBezTo>
                  <a:lnTo>
                    <a:pt x="0" y="868"/>
                  </a:lnTo>
                  <a:lnTo>
                    <a:pt x="0" y="3809"/>
                  </a:lnTo>
                  <a:cubicBezTo>
                    <a:pt x="14" y="3736"/>
                    <a:pt x="97" y="3664"/>
                    <a:pt x="131" y="3592"/>
                  </a:cubicBezTo>
                  <a:lnTo>
                    <a:pt x="131" y="3592"/>
                  </a:lnTo>
                  <a:cubicBezTo>
                    <a:pt x="99" y="3675"/>
                    <a:pt x="179" y="3721"/>
                    <a:pt x="91" y="3793"/>
                  </a:cubicBezTo>
                  <a:cubicBezTo>
                    <a:pt x="91" y="3809"/>
                    <a:pt x="106" y="3823"/>
                    <a:pt x="137" y="3823"/>
                  </a:cubicBezTo>
                  <a:cubicBezTo>
                    <a:pt x="183" y="3748"/>
                    <a:pt x="213" y="3641"/>
                    <a:pt x="167" y="3610"/>
                  </a:cubicBezTo>
                  <a:cubicBezTo>
                    <a:pt x="275" y="3570"/>
                    <a:pt x="276" y="3387"/>
                    <a:pt x="317" y="3387"/>
                  </a:cubicBezTo>
                  <a:cubicBezTo>
                    <a:pt x="322" y="3387"/>
                    <a:pt x="328" y="3390"/>
                    <a:pt x="335" y="3397"/>
                  </a:cubicBezTo>
                  <a:cubicBezTo>
                    <a:pt x="335" y="3382"/>
                    <a:pt x="319" y="3382"/>
                    <a:pt x="305" y="3382"/>
                  </a:cubicBezTo>
                  <a:cubicBezTo>
                    <a:pt x="350" y="3260"/>
                    <a:pt x="488" y="3169"/>
                    <a:pt x="488" y="3092"/>
                  </a:cubicBezTo>
                  <a:lnTo>
                    <a:pt x="502" y="3123"/>
                  </a:lnTo>
                  <a:cubicBezTo>
                    <a:pt x="594" y="3062"/>
                    <a:pt x="548" y="2940"/>
                    <a:pt x="640" y="2864"/>
                  </a:cubicBezTo>
                  <a:cubicBezTo>
                    <a:pt x="648" y="2856"/>
                    <a:pt x="654" y="2852"/>
                    <a:pt x="657" y="2852"/>
                  </a:cubicBezTo>
                  <a:cubicBezTo>
                    <a:pt x="667" y="2852"/>
                    <a:pt x="658" y="2884"/>
                    <a:pt x="666" y="2884"/>
                  </a:cubicBezTo>
                  <a:cubicBezTo>
                    <a:pt x="669" y="2884"/>
                    <a:pt x="674" y="2879"/>
                    <a:pt x="685" y="2864"/>
                  </a:cubicBezTo>
                  <a:cubicBezTo>
                    <a:pt x="731" y="2742"/>
                    <a:pt x="807" y="2621"/>
                    <a:pt x="884" y="2529"/>
                  </a:cubicBezTo>
                  <a:lnTo>
                    <a:pt x="884" y="2529"/>
                  </a:lnTo>
                  <a:cubicBezTo>
                    <a:pt x="898" y="2590"/>
                    <a:pt x="853" y="2651"/>
                    <a:pt x="837" y="2742"/>
                  </a:cubicBezTo>
                  <a:cubicBezTo>
                    <a:pt x="861" y="2726"/>
                    <a:pt x="871" y="2719"/>
                    <a:pt x="874" y="2719"/>
                  </a:cubicBezTo>
                  <a:lnTo>
                    <a:pt x="874" y="2719"/>
                  </a:lnTo>
                  <a:cubicBezTo>
                    <a:pt x="882" y="2719"/>
                    <a:pt x="808" y="2789"/>
                    <a:pt x="855" y="2789"/>
                  </a:cubicBezTo>
                  <a:cubicBezTo>
                    <a:pt x="858" y="2789"/>
                    <a:pt x="863" y="2788"/>
                    <a:pt x="868" y="2788"/>
                  </a:cubicBezTo>
                  <a:cubicBezTo>
                    <a:pt x="929" y="2666"/>
                    <a:pt x="868" y="2651"/>
                    <a:pt x="975" y="2544"/>
                  </a:cubicBezTo>
                  <a:cubicBezTo>
                    <a:pt x="975" y="2524"/>
                    <a:pt x="970" y="2517"/>
                    <a:pt x="962" y="2517"/>
                  </a:cubicBezTo>
                  <a:cubicBezTo>
                    <a:pt x="948" y="2517"/>
                    <a:pt x="924" y="2544"/>
                    <a:pt x="914" y="2544"/>
                  </a:cubicBezTo>
                  <a:cubicBezTo>
                    <a:pt x="914" y="2483"/>
                    <a:pt x="990" y="2438"/>
                    <a:pt x="945" y="2391"/>
                  </a:cubicBezTo>
                  <a:cubicBezTo>
                    <a:pt x="1020" y="2361"/>
                    <a:pt x="1020" y="2407"/>
                    <a:pt x="1112" y="2316"/>
                  </a:cubicBezTo>
                  <a:cubicBezTo>
                    <a:pt x="1127" y="2225"/>
                    <a:pt x="1020" y="2285"/>
                    <a:pt x="1097" y="2194"/>
                  </a:cubicBezTo>
                  <a:cubicBezTo>
                    <a:pt x="1188" y="2178"/>
                    <a:pt x="1127" y="2103"/>
                    <a:pt x="1188" y="2072"/>
                  </a:cubicBezTo>
                  <a:lnTo>
                    <a:pt x="1188" y="2072"/>
                  </a:lnTo>
                  <a:cubicBezTo>
                    <a:pt x="1188" y="2087"/>
                    <a:pt x="1172" y="2103"/>
                    <a:pt x="1188" y="2117"/>
                  </a:cubicBezTo>
                  <a:cubicBezTo>
                    <a:pt x="1294" y="2011"/>
                    <a:pt x="1188" y="2087"/>
                    <a:pt x="1294" y="1995"/>
                  </a:cubicBezTo>
                  <a:cubicBezTo>
                    <a:pt x="1191" y="1906"/>
                    <a:pt x="1449" y="1788"/>
                    <a:pt x="1391" y="1712"/>
                  </a:cubicBezTo>
                  <a:lnTo>
                    <a:pt x="1391" y="1712"/>
                  </a:lnTo>
                  <a:cubicBezTo>
                    <a:pt x="1393" y="1714"/>
                    <a:pt x="1396" y="1715"/>
                    <a:pt x="1399" y="1715"/>
                  </a:cubicBezTo>
                  <a:cubicBezTo>
                    <a:pt x="1421" y="1715"/>
                    <a:pt x="1447" y="1654"/>
                    <a:pt x="1464" y="1654"/>
                  </a:cubicBezTo>
                  <a:cubicBezTo>
                    <a:pt x="1470" y="1654"/>
                    <a:pt x="1474" y="1660"/>
                    <a:pt x="1477" y="1676"/>
                  </a:cubicBezTo>
                  <a:cubicBezTo>
                    <a:pt x="1508" y="1569"/>
                    <a:pt x="1569" y="1493"/>
                    <a:pt x="1599" y="1432"/>
                  </a:cubicBezTo>
                  <a:cubicBezTo>
                    <a:pt x="1746" y="1392"/>
                    <a:pt x="1718" y="1142"/>
                    <a:pt x="1821" y="1142"/>
                  </a:cubicBezTo>
                  <a:cubicBezTo>
                    <a:pt x="1835" y="1142"/>
                    <a:pt x="1852" y="1147"/>
                    <a:pt x="1873" y="1158"/>
                  </a:cubicBezTo>
                  <a:cubicBezTo>
                    <a:pt x="1904" y="1097"/>
                    <a:pt x="1859" y="1036"/>
                    <a:pt x="1904" y="975"/>
                  </a:cubicBezTo>
                  <a:cubicBezTo>
                    <a:pt x="1913" y="984"/>
                    <a:pt x="1922" y="993"/>
                    <a:pt x="1930" y="993"/>
                  </a:cubicBezTo>
                  <a:cubicBezTo>
                    <a:pt x="1937" y="993"/>
                    <a:pt x="1943" y="988"/>
                    <a:pt x="1950" y="975"/>
                  </a:cubicBezTo>
                  <a:cubicBezTo>
                    <a:pt x="2011" y="929"/>
                    <a:pt x="1965" y="823"/>
                    <a:pt x="2011" y="746"/>
                  </a:cubicBezTo>
                  <a:cubicBezTo>
                    <a:pt x="2072" y="685"/>
                    <a:pt x="2117" y="762"/>
                    <a:pt x="2147" y="655"/>
                  </a:cubicBezTo>
                  <a:lnTo>
                    <a:pt x="2133" y="624"/>
                  </a:lnTo>
                  <a:cubicBezTo>
                    <a:pt x="2146" y="618"/>
                    <a:pt x="2156" y="615"/>
                    <a:pt x="2163" y="615"/>
                  </a:cubicBezTo>
                  <a:cubicBezTo>
                    <a:pt x="2212" y="615"/>
                    <a:pt x="2176" y="720"/>
                    <a:pt x="2163" y="746"/>
                  </a:cubicBezTo>
                  <a:lnTo>
                    <a:pt x="2147" y="732"/>
                  </a:lnTo>
                  <a:cubicBezTo>
                    <a:pt x="2147" y="807"/>
                    <a:pt x="2102" y="899"/>
                    <a:pt x="2072" y="975"/>
                  </a:cubicBezTo>
                  <a:cubicBezTo>
                    <a:pt x="1904" y="1006"/>
                    <a:pt x="1980" y="1250"/>
                    <a:pt x="1812" y="1341"/>
                  </a:cubicBezTo>
                  <a:lnTo>
                    <a:pt x="1751" y="1280"/>
                  </a:lnTo>
                  <a:cubicBezTo>
                    <a:pt x="1721" y="1371"/>
                    <a:pt x="1645" y="1386"/>
                    <a:pt x="1599" y="1477"/>
                  </a:cubicBezTo>
                  <a:cubicBezTo>
                    <a:pt x="1584" y="1508"/>
                    <a:pt x="1615" y="1508"/>
                    <a:pt x="1615" y="1538"/>
                  </a:cubicBezTo>
                  <a:cubicBezTo>
                    <a:pt x="1660" y="1447"/>
                    <a:pt x="1737" y="1386"/>
                    <a:pt x="1767" y="1341"/>
                  </a:cubicBezTo>
                  <a:lnTo>
                    <a:pt x="1767" y="1341"/>
                  </a:lnTo>
                  <a:cubicBezTo>
                    <a:pt x="1843" y="1447"/>
                    <a:pt x="1584" y="1569"/>
                    <a:pt x="1584" y="1721"/>
                  </a:cubicBezTo>
                  <a:cubicBezTo>
                    <a:pt x="1574" y="1732"/>
                    <a:pt x="1562" y="1733"/>
                    <a:pt x="1549" y="1733"/>
                  </a:cubicBezTo>
                  <a:cubicBezTo>
                    <a:pt x="1544" y="1733"/>
                    <a:pt x="1539" y="1733"/>
                    <a:pt x="1534" y="1733"/>
                  </a:cubicBezTo>
                  <a:cubicBezTo>
                    <a:pt x="1516" y="1733"/>
                    <a:pt x="1500" y="1736"/>
                    <a:pt x="1493" y="1768"/>
                  </a:cubicBezTo>
                  <a:cubicBezTo>
                    <a:pt x="1523" y="1828"/>
                    <a:pt x="1447" y="1859"/>
                    <a:pt x="1416" y="1904"/>
                  </a:cubicBezTo>
                  <a:lnTo>
                    <a:pt x="1416" y="1859"/>
                  </a:lnTo>
                  <a:cubicBezTo>
                    <a:pt x="1414" y="1857"/>
                    <a:pt x="1411" y="1856"/>
                    <a:pt x="1408" y="1856"/>
                  </a:cubicBezTo>
                  <a:cubicBezTo>
                    <a:pt x="1389" y="1856"/>
                    <a:pt x="1351" y="1894"/>
                    <a:pt x="1325" y="1920"/>
                  </a:cubicBezTo>
                  <a:cubicBezTo>
                    <a:pt x="1341" y="2026"/>
                    <a:pt x="1310" y="2194"/>
                    <a:pt x="1172" y="2239"/>
                  </a:cubicBezTo>
                  <a:lnTo>
                    <a:pt x="1188" y="2346"/>
                  </a:lnTo>
                  <a:cubicBezTo>
                    <a:pt x="1112" y="2391"/>
                    <a:pt x="1066" y="2468"/>
                    <a:pt x="1020" y="2513"/>
                  </a:cubicBezTo>
                  <a:lnTo>
                    <a:pt x="1051" y="2529"/>
                  </a:lnTo>
                  <a:cubicBezTo>
                    <a:pt x="990" y="2529"/>
                    <a:pt x="1005" y="2590"/>
                    <a:pt x="1005" y="2635"/>
                  </a:cubicBezTo>
                  <a:cubicBezTo>
                    <a:pt x="990" y="2635"/>
                    <a:pt x="975" y="2621"/>
                    <a:pt x="959" y="2621"/>
                  </a:cubicBezTo>
                  <a:cubicBezTo>
                    <a:pt x="884" y="2696"/>
                    <a:pt x="898" y="2818"/>
                    <a:pt x="853" y="2848"/>
                  </a:cubicBezTo>
                  <a:cubicBezTo>
                    <a:pt x="853" y="2757"/>
                    <a:pt x="837" y="2848"/>
                    <a:pt x="837" y="2742"/>
                  </a:cubicBezTo>
                  <a:cubicBezTo>
                    <a:pt x="823" y="2818"/>
                    <a:pt x="746" y="2818"/>
                    <a:pt x="762" y="2879"/>
                  </a:cubicBezTo>
                  <a:cubicBezTo>
                    <a:pt x="739" y="2917"/>
                    <a:pt x="719" y="2925"/>
                    <a:pt x="702" y="2925"/>
                  </a:cubicBezTo>
                  <a:cubicBezTo>
                    <a:pt x="691" y="2925"/>
                    <a:pt x="680" y="2922"/>
                    <a:pt x="670" y="2922"/>
                  </a:cubicBezTo>
                  <a:cubicBezTo>
                    <a:pt x="665" y="2922"/>
                    <a:pt x="660" y="2923"/>
                    <a:pt x="655" y="2925"/>
                  </a:cubicBezTo>
                  <a:cubicBezTo>
                    <a:pt x="715" y="2940"/>
                    <a:pt x="655" y="3031"/>
                    <a:pt x="670" y="3062"/>
                  </a:cubicBezTo>
                  <a:cubicBezTo>
                    <a:pt x="581" y="3107"/>
                    <a:pt x="608" y="3209"/>
                    <a:pt x="553" y="3285"/>
                  </a:cubicBezTo>
                  <a:lnTo>
                    <a:pt x="553" y="3285"/>
                  </a:lnTo>
                  <a:cubicBezTo>
                    <a:pt x="563" y="3269"/>
                    <a:pt x="563" y="3245"/>
                    <a:pt x="563" y="3245"/>
                  </a:cubicBezTo>
                  <a:lnTo>
                    <a:pt x="563" y="3245"/>
                  </a:lnTo>
                  <a:cubicBezTo>
                    <a:pt x="502" y="3260"/>
                    <a:pt x="548" y="3291"/>
                    <a:pt x="518" y="3321"/>
                  </a:cubicBezTo>
                  <a:lnTo>
                    <a:pt x="518" y="3305"/>
                  </a:lnTo>
                  <a:lnTo>
                    <a:pt x="488" y="3336"/>
                  </a:lnTo>
                  <a:cubicBezTo>
                    <a:pt x="488" y="3321"/>
                    <a:pt x="502" y="3305"/>
                    <a:pt x="502" y="3305"/>
                  </a:cubicBezTo>
                  <a:cubicBezTo>
                    <a:pt x="498" y="3304"/>
                    <a:pt x="494" y="3303"/>
                    <a:pt x="490" y="3303"/>
                  </a:cubicBezTo>
                  <a:cubicBezTo>
                    <a:pt x="464" y="3303"/>
                    <a:pt x="439" y="3340"/>
                    <a:pt x="427" y="3366"/>
                  </a:cubicBezTo>
                  <a:cubicBezTo>
                    <a:pt x="441" y="3397"/>
                    <a:pt x="335" y="3488"/>
                    <a:pt x="366" y="3535"/>
                  </a:cubicBezTo>
                  <a:cubicBezTo>
                    <a:pt x="363" y="3534"/>
                    <a:pt x="361" y="3533"/>
                    <a:pt x="358" y="3533"/>
                  </a:cubicBezTo>
                  <a:cubicBezTo>
                    <a:pt x="322" y="3533"/>
                    <a:pt x="278" y="3611"/>
                    <a:pt x="247" y="3611"/>
                  </a:cubicBezTo>
                  <a:cubicBezTo>
                    <a:pt x="240" y="3611"/>
                    <a:pt x="234" y="3607"/>
                    <a:pt x="228" y="3596"/>
                  </a:cubicBezTo>
                  <a:cubicBezTo>
                    <a:pt x="183" y="3671"/>
                    <a:pt x="198" y="3717"/>
                    <a:pt x="198" y="3778"/>
                  </a:cubicBezTo>
                  <a:cubicBezTo>
                    <a:pt x="137" y="3823"/>
                    <a:pt x="137" y="3854"/>
                    <a:pt x="76" y="3854"/>
                  </a:cubicBezTo>
                  <a:cubicBezTo>
                    <a:pt x="61" y="3884"/>
                    <a:pt x="31" y="3915"/>
                    <a:pt x="61" y="3931"/>
                  </a:cubicBezTo>
                  <a:lnTo>
                    <a:pt x="106" y="3884"/>
                  </a:lnTo>
                  <a:lnTo>
                    <a:pt x="106" y="3884"/>
                  </a:lnTo>
                  <a:cubicBezTo>
                    <a:pt x="91" y="3945"/>
                    <a:pt x="45" y="3976"/>
                    <a:pt x="0" y="4006"/>
                  </a:cubicBezTo>
                  <a:lnTo>
                    <a:pt x="0" y="4311"/>
                  </a:lnTo>
                  <a:lnTo>
                    <a:pt x="1812" y="4311"/>
                  </a:lnTo>
                  <a:cubicBezTo>
                    <a:pt x="1812" y="4311"/>
                    <a:pt x="1812" y="4296"/>
                    <a:pt x="1828" y="4296"/>
                  </a:cubicBezTo>
                  <a:lnTo>
                    <a:pt x="1828" y="4311"/>
                  </a:lnTo>
                  <a:lnTo>
                    <a:pt x="1859" y="4311"/>
                  </a:lnTo>
                  <a:cubicBezTo>
                    <a:pt x="1873" y="4250"/>
                    <a:pt x="1934" y="4205"/>
                    <a:pt x="1889" y="4159"/>
                  </a:cubicBezTo>
                  <a:cubicBezTo>
                    <a:pt x="1965" y="4128"/>
                    <a:pt x="1965" y="4174"/>
                    <a:pt x="2056" y="4083"/>
                  </a:cubicBezTo>
                  <a:cubicBezTo>
                    <a:pt x="2056" y="3992"/>
                    <a:pt x="1965" y="4053"/>
                    <a:pt x="2041" y="3961"/>
                  </a:cubicBezTo>
                  <a:cubicBezTo>
                    <a:pt x="2133" y="3961"/>
                    <a:pt x="2072" y="3884"/>
                    <a:pt x="2133" y="3839"/>
                  </a:cubicBezTo>
                  <a:lnTo>
                    <a:pt x="2133" y="3839"/>
                  </a:lnTo>
                  <a:cubicBezTo>
                    <a:pt x="2133" y="3854"/>
                    <a:pt x="2117" y="3870"/>
                    <a:pt x="2117" y="3884"/>
                  </a:cubicBezTo>
                  <a:cubicBezTo>
                    <a:pt x="2239" y="3778"/>
                    <a:pt x="2133" y="3854"/>
                    <a:pt x="2239" y="3762"/>
                  </a:cubicBezTo>
                  <a:cubicBezTo>
                    <a:pt x="2135" y="3673"/>
                    <a:pt x="2393" y="3555"/>
                    <a:pt x="2335" y="3480"/>
                  </a:cubicBezTo>
                  <a:lnTo>
                    <a:pt x="2335" y="3480"/>
                  </a:lnTo>
                  <a:cubicBezTo>
                    <a:pt x="2338" y="3482"/>
                    <a:pt x="2341" y="3483"/>
                    <a:pt x="2344" y="3483"/>
                  </a:cubicBezTo>
                  <a:cubicBezTo>
                    <a:pt x="2367" y="3483"/>
                    <a:pt x="2394" y="3427"/>
                    <a:pt x="2410" y="3427"/>
                  </a:cubicBezTo>
                  <a:cubicBezTo>
                    <a:pt x="2415" y="3427"/>
                    <a:pt x="2419" y="3432"/>
                    <a:pt x="2422" y="3443"/>
                  </a:cubicBezTo>
                  <a:cubicBezTo>
                    <a:pt x="2452" y="3336"/>
                    <a:pt x="2513" y="3275"/>
                    <a:pt x="2543" y="3199"/>
                  </a:cubicBezTo>
                  <a:cubicBezTo>
                    <a:pt x="2692" y="3173"/>
                    <a:pt x="2662" y="2910"/>
                    <a:pt x="2767" y="2910"/>
                  </a:cubicBezTo>
                  <a:cubicBezTo>
                    <a:pt x="2781" y="2910"/>
                    <a:pt x="2798" y="2914"/>
                    <a:pt x="2818" y="2925"/>
                  </a:cubicBezTo>
                  <a:cubicBezTo>
                    <a:pt x="2833" y="2879"/>
                    <a:pt x="2803" y="2803"/>
                    <a:pt x="2848" y="2742"/>
                  </a:cubicBezTo>
                  <a:cubicBezTo>
                    <a:pt x="2859" y="2753"/>
                    <a:pt x="2869" y="2770"/>
                    <a:pt x="2880" y="2770"/>
                  </a:cubicBezTo>
                  <a:cubicBezTo>
                    <a:pt x="2885" y="2770"/>
                    <a:pt x="2889" y="2767"/>
                    <a:pt x="2894" y="2757"/>
                  </a:cubicBezTo>
                  <a:cubicBezTo>
                    <a:pt x="2955" y="2696"/>
                    <a:pt x="2909" y="2605"/>
                    <a:pt x="2955" y="2513"/>
                  </a:cubicBezTo>
                  <a:cubicBezTo>
                    <a:pt x="3016" y="2468"/>
                    <a:pt x="3061" y="2529"/>
                    <a:pt x="3092" y="2422"/>
                  </a:cubicBezTo>
                  <a:lnTo>
                    <a:pt x="3077" y="2391"/>
                  </a:lnTo>
                  <a:cubicBezTo>
                    <a:pt x="3090" y="2385"/>
                    <a:pt x="3100" y="2382"/>
                    <a:pt x="3108" y="2382"/>
                  </a:cubicBezTo>
                  <a:cubicBezTo>
                    <a:pt x="3156" y="2382"/>
                    <a:pt x="3120" y="2489"/>
                    <a:pt x="3108" y="2529"/>
                  </a:cubicBezTo>
                  <a:lnTo>
                    <a:pt x="3092" y="2499"/>
                  </a:lnTo>
                  <a:cubicBezTo>
                    <a:pt x="3092" y="2574"/>
                    <a:pt x="3047" y="2666"/>
                    <a:pt x="3016" y="2742"/>
                  </a:cubicBezTo>
                  <a:cubicBezTo>
                    <a:pt x="2848" y="2788"/>
                    <a:pt x="2925" y="3017"/>
                    <a:pt x="2757" y="3108"/>
                  </a:cubicBezTo>
                  <a:lnTo>
                    <a:pt x="2696" y="3062"/>
                  </a:lnTo>
                  <a:cubicBezTo>
                    <a:pt x="2651" y="3153"/>
                    <a:pt x="2590" y="3169"/>
                    <a:pt x="2543" y="3245"/>
                  </a:cubicBezTo>
                  <a:cubicBezTo>
                    <a:pt x="2529" y="3275"/>
                    <a:pt x="2559" y="3275"/>
                    <a:pt x="2543" y="3305"/>
                  </a:cubicBezTo>
                  <a:cubicBezTo>
                    <a:pt x="2604" y="3214"/>
                    <a:pt x="2681" y="3153"/>
                    <a:pt x="2712" y="3108"/>
                  </a:cubicBezTo>
                  <a:lnTo>
                    <a:pt x="2712" y="3108"/>
                  </a:lnTo>
                  <a:cubicBezTo>
                    <a:pt x="2787" y="3214"/>
                    <a:pt x="2529" y="3336"/>
                    <a:pt x="2529" y="3488"/>
                  </a:cubicBezTo>
                  <a:cubicBezTo>
                    <a:pt x="2518" y="3499"/>
                    <a:pt x="2506" y="3500"/>
                    <a:pt x="2494" y="3500"/>
                  </a:cubicBezTo>
                  <a:cubicBezTo>
                    <a:pt x="2489" y="3500"/>
                    <a:pt x="2483" y="3500"/>
                    <a:pt x="2478" y="3500"/>
                  </a:cubicBezTo>
                  <a:cubicBezTo>
                    <a:pt x="2461" y="3500"/>
                    <a:pt x="2445" y="3503"/>
                    <a:pt x="2437" y="3535"/>
                  </a:cubicBezTo>
                  <a:cubicBezTo>
                    <a:pt x="2468" y="3596"/>
                    <a:pt x="2391" y="3626"/>
                    <a:pt x="2361" y="3687"/>
                  </a:cubicBezTo>
                  <a:lnTo>
                    <a:pt x="2361" y="3626"/>
                  </a:lnTo>
                  <a:cubicBezTo>
                    <a:pt x="2346" y="3626"/>
                    <a:pt x="2300" y="3656"/>
                    <a:pt x="2269" y="3687"/>
                  </a:cubicBezTo>
                  <a:cubicBezTo>
                    <a:pt x="2269" y="3809"/>
                    <a:pt x="2239" y="3961"/>
                    <a:pt x="2117" y="4022"/>
                  </a:cubicBezTo>
                  <a:lnTo>
                    <a:pt x="2133" y="4128"/>
                  </a:lnTo>
                  <a:cubicBezTo>
                    <a:pt x="2056" y="4159"/>
                    <a:pt x="2011" y="4235"/>
                    <a:pt x="1965" y="4280"/>
                  </a:cubicBezTo>
                  <a:lnTo>
                    <a:pt x="1995" y="4296"/>
                  </a:lnTo>
                  <a:cubicBezTo>
                    <a:pt x="1980" y="4296"/>
                    <a:pt x="1980" y="4311"/>
                    <a:pt x="1965" y="4311"/>
                  </a:cubicBezTo>
                  <a:lnTo>
                    <a:pt x="3549" y="4311"/>
                  </a:lnTo>
                  <a:lnTo>
                    <a:pt x="3549" y="1920"/>
                  </a:lnTo>
                  <a:cubicBezTo>
                    <a:pt x="3427" y="1950"/>
                    <a:pt x="3504" y="2072"/>
                    <a:pt x="3366" y="2133"/>
                  </a:cubicBezTo>
                  <a:cubicBezTo>
                    <a:pt x="3351" y="2103"/>
                    <a:pt x="3382" y="2056"/>
                    <a:pt x="3366" y="2011"/>
                  </a:cubicBezTo>
                  <a:lnTo>
                    <a:pt x="3366" y="2011"/>
                  </a:lnTo>
                  <a:cubicBezTo>
                    <a:pt x="3336" y="2133"/>
                    <a:pt x="3244" y="2056"/>
                    <a:pt x="3290" y="2164"/>
                  </a:cubicBezTo>
                  <a:lnTo>
                    <a:pt x="3305" y="2148"/>
                  </a:lnTo>
                  <a:lnTo>
                    <a:pt x="3305" y="2148"/>
                  </a:lnTo>
                  <a:cubicBezTo>
                    <a:pt x="3275" y="2239"/>
                    <a:pt x="3260" y="2331"/>
                    <a:pt x="3169" y="2391"/>
                  </a:cubicBezTo>
                  <a:cubicBezTo>
                    <a:pt x="3184" y="2369"/>
                    <a:pt x="3180" y="2365"/>
                    <a:pt x="3172" y="2365"/>
                  </a:cubicBezTo>
                  <a:cubicBezTo>
                    <a:pt x="3168" y="2365"/>
                    <a:pt x="3164" y="2366"/>
                    <a:pt x="3160" y="2366"/>
                  </a:cubicBezTo>
                  <a:cubicBezTo>
                    <a:pt x="3156" y="2366"/>
                    <a:pt x="3153" y="2365"/>
                    <a:pt x="3153" y="2361"/>
                  </a:cubicBezTo>
                  <a:cubicBezTo>
                    <a:pt x="3122" y="2209"/>
                    <a:pt x="3230" y="2194"/>
                    <a:pt x="3290" y="2056"/>
                  </a:cubicBezTo>
                  <a:lnTo>
                    <a:pt x="3290" y="2056"/>
                  </a:lnTo>
                  <a:cubicBezTo>
                    <a:pt x="3290" y="2056"/>
                    <a:pt x="3282" y="2083"/>
                    <a:pt x="3297" y="2083"/>
                  </a:cubicBezTo>
                  <a:cubicBezTo>
                    <a:pt x="3302" y="2083"/>
                    <a:pt x="3309" y="2080"/>
                    <a:pt x="3321" y="2072"/>
                  </a:cubicBezTo>
                  <a:cubicBezTo>
                    <a:pt x="3351" y="2042"/>
                    <a:pt x="3336" y="1965"/>
                    <a:pt x="3366" y="1950"/>
                  </a:cubicBezTo>
                  <a:lnTo>
                    <a:pt x="3366" y="1950"/>
                  </a:lnTo>
                  <a:cubicBezTo>
                    <a:pt x="3366" y="1981"/>
                    <a:pt x="3336" y="1995"/>
                    <a:pt x="3351" y="2011"/>
                  </a:cubicBezTo>
                  <a:cubicBezTo>
                    <a:pt x="3412" y="1965"/>
                    <a:pt x="3427" y="1934"/>
                    <a:pt x="3443" y="1859"/>
                  </a:cubicBezTo>
                  <a:lnTo>
                    <a:pt x="3427" y="1859"/>
                  </a:lnTo>
                  <a:cubicBezTo>
                    <a:pt x="3443" y="1843"/>
                    <a:pt x="3457" y="1843"/>
                    <a:pt x="3473" y="1813"/>
                  </a:cubicBezTo>
                  <a:lnTo>
                    <a:pt x="3443" y="1813"/>
                  </a:lnTo>
                  <a:cubicBezTo>
                    <a:pt x="3534" y="1782"/>
                    <a:pt x="3534" y="1707"/>
                    <a:pt x="3549" y="1646"/>
                  </a:cubicBezTo>
                  <a:lnTo>
                    <a:pt x="3549" y="0"/>
                  </a:lnTo>
                  <a:lnTo>
                    <a:pt x="2635" y="0"/>
                  </a:lnTo>
                  <a:lnTo>
                    <a:pt x="2620" y="31"/>
                  </a:lnTo>
                  <a:cubicBezTo>
                    <a:pt x="2620" y="15"/>
                    <a:pt x="2620" y="0"/>
                    <a:pt x="2635" y="0"/>
                  </a:cubicBezTo>
                  <a:lnTo>
                    <a:pt x="2590" y="0"/>
                  </a:lnTo>
                  <a:cubicBezTo>
                    <a:pt x="2590" y="15"/>
                    <a:pt x="2590" y="15"/>
                    <a:pt x="2559" y="15"/>
                  </a:cubicBezTo>
                  <a:cubicBezTo>
                    <a:pt x="2559" y="46"/>
                    <a:pt x="2590" y="76"/>
                    <a:pt x="2590" y="106"/>
                  </a:cubicBezTo>
                  <a:cubicBezTo>
                    <a:pt x="2604" y="92"/>
                    <a:pt x="2620" y="76"/>
                    <a:pt x="2635" y="76"/>
                  </a:cubicBezTo>
                  <a:cubicBezTo>
                    <a:pt x="2635" y="106"/>
                    <a:pt x="2620" y="153"/>
                    <a:pt x="2604" y="153"/>
                  </a:cubicBezTo>
                  <a:cubicBezTo>
                    <a:pt x="2483" y="167"/>
                    <a:pt x="2559" y="289"/>
                    <a:pt x="2422" y="366"/>
                  </a:cubicBezTo>
                  <a:cubicBezTo>
                    <a:pt x="2407" y="336"/>
                    <a:pt x="2437" y="289"/>
                    <a:pt x="2422" y="244"/>
                  </a:cubicBezTo>
                  <a:lnTo>
                    <a:pt x="2422" y="244"/>
                  </a:lnTo>
                  <a:cubicBezTo>
                    <a:pt x="2391" y="366"/>
                    <a:pt x="2300" y="289"/>
                    <a:pt x="2346" y="397"/>
                  </a:cubicBezTo>
                  <a:lnTo>
                    <a:pt x="2361" y="381"/>
                  </a:lnTo>
                  <a:lnTo>
                    <a:pt x="2361" y="381"/>
                  </a:lnTo>
                  <a:cubicBezTo>
                    <a:pt x="2330" y="472"/>
                    <a:pt x="2316" y="563"/>
                    <a:pt x="2224" y="624"/>
                  </a:cubicBezTo>
                  <a:cubicBezTo>
                    <a:pt x="2239" y="602"/>
                    <a:pt x="2235" y="598"/>
                    <a:pt x="2228" y="598"/>
                  </a:cubicBezTo>
                  <a:cubicBezTo>
                    <a:pt x="2224" y="598"/>
                    <a:pt x="2219" y="599"/>
                    <a:pt x="2216" y="599"/>
                  </a:cubicBezTo>
                  <a:cubicBezTo>
                    <a:pt x="2211" y="599"/>
                    <a:pt x="2208" y="598"/>
                    <a:pt x="2208" y="594"/>
                  </a:cubicBezTo>
                  <a:cubicBezTo>
                    <a:pt x="2178" y="442"/>
                    <a:pt x="2285" y="427"/>
                    <a:pt x="2346" y="275"/>
                  </a:cubicBezTo>
                  <a:lnTo>
                    <a:pt x="2346" y="275"/>
                  </a:lnTo>
                  <a:cubicBezTo>
                    <a:pt x="2346" y="286"/>
                    <a:pt x="2337" y="315"/>
                    <a:pt x="2353" y="315"/>
                  </a:cubicBezTo>
                  <a:cubicBezTo>
                    <a:pt x="2358" y="315"/>
                    <a:pt x="2365" y="312"/>
                    <a:pt x="2376" y="305"/>
                  </a:cubicBezTo>
                  <a:cubicBezTo>
                    <a:pt x="2407" y="259"/>
                    <a:pt x="2391" y="198"/>
                    <a:pt x="2422" y="183"/>
                  </a:cubicBezTo>
                  <a:lnTo>
                    <a:pt x="2422" y="183"/>
                  </a:lnTo>
                  <a:cubicBezTo>
                    <a:pt x="2422" y="198"/>
                    <a:pt x="2391" y="228"/>
                    <a:pt x="2407" y="228"/>
                  </a:cubicBezTo>
                  <a:cubicBezTo>
                    <a:pt x="2468" y="183"/>
                    <a:pt x="2483" y="153"/>
                    <a:pt x="2498" y="92"/>
                  </a:cubicBezTo>
                  <a:lnTo>
                    <a:pt x="2483" y="92"/>
                  </a:lnTo>
                  <a:cubicBezTo>
                    <a:pt x="2498" y="61"/>
                    <a:pt x="2513" y="61"/>
                    <a:pt x="2529" y="46"/>
                  </a:cubicBezTo>
                  <a:lnTo>
                    <a:pt x="2498" y="31"/>
                  </a:lnTo>
                  <a:cubicBezTo>
                    <a:pt x="2529" y="31"/>
                    <a:pt x="2543" y="15"/>
                    <a:pt x="25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6"/>
            <p:cNvSpPr/>
            <p:nvPr/>
          </p:nvSpPr>
          <p:spPr>
            <a:xfrm>
              <a:off x="8762547" y="4627821"/>
              <a:ext cx="2769" cy="9208"/>
            </a:xfrm>
            <a:custGeom>
              <a:avLst/>
              <a:gdLst/>
              <a:ahLst/>
              <a:cxnLst/>
              <a:rect l="l" t="t" r="r" b="b"/>
              <a:pathLst>
                <a:path w="46" h="153" extrusionOk="0">
                  <a:moveTo>
                    <a:pt x="46" y="0"/>
                  </a:moveTo>
                  <a:cubicBezTo>
                    <a:pt x="15" y="31"/>
                    <a:pt x="46" y="61"/>
                    <a:pt x="1" y="77"/>
                  </a:cubicBezTo>
                  <a:cubicBezTo>
                    <a:pt x="1" y="92"/>
                    <a:pt x="31" y="122"/>
                    <a:pt x="31" y="153"/>
                  </a:cubicBezTo>
                  <a:lnTo>
                    <a:pt x="46" y="153"/>
                  </a:lnTo>
                  <a:lnTo>
                    <a:pt x="46" y="0"/>
                  </a:ln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6"/>
            <p:cNvSpPr/>
            <p:nvPr/>
          </p:nvSpPr>
          <p:spPr>
            <a:xfrm>
              <a:off x="7913577" y="4259248"/>
              <a:ext cx="212754" cy="265055"/>
            </a:xfrm>
            <a:custGeom>
              <a:avLst/>
              <a:gdLst/>
              <a:ahLst/>
              <a:cxnLst/>
              <a:rect l="l" t="t" r="r" b="b"/>
              <a:pathLst>
                <a:path w="3535" h="4404" extrusionOk="0">
                  <a:moveTo>
                    <a:pt x="2849" y="595"/>
                  </a:moveTo>
                  <a:lnTo>
                    <a:pt x="2865" y="610"/>
                  </a:lnTo>
                  <a:lnTo>
                    <a:pt x="2834" y="640"/>
                  </a:lnTo>
                  <a:lnTo>
                    <a:pt x="2834" y="640"/>
                  </a:lnTo>
                  <a:lnTo>
                    <a:pt x="2849" y="595"/>
                  </a:lnTo>
                  <a:close/>
                  <a:moveTo>
                    <a:pt x="2605" y="975"/>
                  </a:moveTo>
                  <a:lnTo>
                    <a:pt x="2560" y="1036"/>
                  </a:lnTo>
                  <a:cubicBezTo>
                    <a:pt x="2560" y="1036"/>
                    <a:pt x="2575" y="1006"/>
                    <a:pt x="2560" y="1006"/>
                  </a:cubicBezTo>
                  <a:lnTo>
                    <a:pt x="2605" y="975"/>
                  </a:lnTo>
                  <a:close/>
                  <a:moveTo>
                    <a:pt x="2013" y="1549"/>
                  </a:moveTo>
                  <a:cubicBezTo>
                    <a:pt x="2037" y="1549"/>
                    <a:pt x="2045" y="1562"/>
                    <a:pt x="2011" y="1585"/>
                  </a:cubicBezTo>
                  <a:cubicBezTo>
                    <a:pt x="1996" y="1585"/>
                    <a:pt x="1996" y="1570"/>
                    <a:pt x="1981" y="1554"/>
                  </a:cubicBezTo>
                  <a:cubicBezTo>
                    <a:pt x="1993" y="1550"/>
                    <a:pt x="2004" y="1549"/>
                    <a:pt x="2013" y="1549"/>
                  </a:cubicBezTo>
                  <a:close/>
                  <a:moveTo>
                    <a:pt x="2072" y="1646"/>
                  </a:moveTo>
                  <a:lnTo>
                    <a:pt x="2072" y="1692"/>
                  </a:lnTo>
                  <a:lnTo>
                    <a:pt x="2057" y="1692"/>
                  </a:lnTo>
                  <a:lnTo>
                    <a:pt x="2072" y="1646"/>
                  </a:lnTo>
                  <a:close/>
                  <a:moveTo>
                    <a:pt x="2560" y="747"/>
                  </a:moveTo>
                  <a:cubicBezTo>
                    <a:pt x="2696" y="747"/>
                    <a:pt x="2514" y="991"/>
                    <a:pt x="2514" y="1113"/>
                  </a:cubicBezTo>
                  <a:cubicBezTo>
                    <a:pt x="2509" y="1112"/>
                    <a:pt x="2505" y="1111"/>
                    <a:pt x="2501" y="1111"/>
                  </a:cubicBezTo>
                  <a:cubicBezTo>
                    <a:pt x="2473" y="1111"/>
                    <a:pt x="2450" y="1143"/>
                    <a:pt x="2429" y="1143"/>
                  </a:cubicBezTo>
                  <a:cubicBezTo>
                    <a:pt x="2422" y="1143"/>
                    <a:pt x="2415" y="1139"/>
                    <a:pt x="2408" y="1128"/>
                  </a:cubicBezTo>
                  <a:cubicBezTo>
                    <a:pt x="2422" y="1113"/>
                    <a:pt x="2453" y="1083"/>
                    <a:pt x="2422" y="1067"/>
                  </a:cubicBezTo>
                  <a:lnTo>
                    <a:pt x="2422" y="1067"/>
                  </a:lnTo>
                  <a:cubicBezTo>
                    <a:pt x="2377" y="1083"/>
                    <a:pt x="2347" y="1174"/>
                    <a:pt x="2377" y="1204"/>
                  </a:cubicBezTo>
                  <a:cubicBezTo>
                    <a:pt x="2388" y="1198"/>
                    <a:pt x="2395" y="1195"/>
                    <a:pt x="2399" y="1195"/>
                  </a:cubicBezTo>
                  <a:cubicBezTo>
                    <a:pt x="2416" y="1195"/>
                    <a:pt x="2373" y="1251"/>
                    <a:pt x="2391" y="1251"/>
                  </a:cubicBezTo>
                  <a:cubicBezTo>
                    <a:pt x="2395" y="1251"/>
                    <a:pt x="2405" y="1246"/>
                    <a:pt x="2422" y="1235"/>
                  </a:cubicBezTo>
                  <a:lnTo>
                    <a:pt x="2422" y="1235"/>
                  </a:lnTo>
                  <a:cubicBezTo>
                    <a:pt x="2392" y="1265"/>
                    <a:pt x="2347" y="1296"/>
                    <a:pt x="2347" y="1326"/>
                  </a:cubicBezTo>
                  <a:cubicBezTo>
                    <a:pt x="2316" y="1326"/>
                    <a:pt x="2270" y="1296"/>
                    <a:pt x="2255" y="1265"/>
                  </a:cubicBezTo>
                  <a:cubicBezTo>
                    <a:pt x="2239" y="1280"/>
                    <a:pt x="2239" y="1357"/>
                    <a:pt x="2209" y="1371"/>
                  </a:cubicBezTo>
                  <a:cubicBezTo>
                    <a:pt x="2204" y="1398"/>
                    <a:pt x="2215" y="1405"/>
                    <a:pt x="2232" y="1405"/>
                  </a:cubicBezTo>
                  <a:cubicBezTo>
                    <a:pt x="2246" y="1405"/>
                    <a:pt x="2264" y="1400"/>
                    <a:pt x="2278" y="1400"/>
                  </a:cubicBezTo>
                  <a:cubicBezTo>
                    <a:pt x="2295" y="1400"/>
                    <a:pt x="2306" y="1406"/>
                    <a:pt x="2300" y="1432"/>
                  </a:cubicBezTo>
                  <a:cubicBezTo>
                    <a:pt x="2290" y="1438"/>
                    <a:pt x="2282" y="1440"/>
                    <a:pt x="2276" y="1440"/>
                  </a:cubicBezTo>
                  <a:cubicBezTo>
                    <a:pt x="2256" y="1440"/>
                    <a:pt x="2257" y="1418"/>
                    <a:pt x="2247" y="1418"/>
                  </a:cubicBezTo>
                  <a:cubicBezTo>
                    <a:pt x="2242" y="1418"/>
                    <a:pt x="2236" y="1421"/>
                    <a:pt x="2225" y="1432"/>
                  </a:cubicBezTo>
                  <a:lnTo>
                    <a:pt x="2270" y="1524"/>
                  </a:lnTo>
                  <a:cubicBezTo>
                    <a:pt x="2148" y="1615"/>
                    <a:pt x="2239" y="1661"/>
                    <a:pt x="2118" y="1737"/>
                  </a:cubicBezTo>
                  <a:cubicBezTo>
                    <a:pt x="2118" y="1661"/>
                    <a:pt x="2148" y="1661"/>
                    <a:pt x="2178" y="1585"/>
                  </a:cubicBezTo>
                  <a:lnTo>
                    <a:pt x="2178" y="1585"/>
                  </a:lnTo>
                  <a:cubicBezTo>
                    <a:pt x="2167" y="1591"/>
                    <a:pt x="2156" y="1594"/>
                    <a:pt x="2146" y="1594"/>
                  </a:cubicBezTo>
                  <a:cubicBezTo>
                    <a:pt x="2130" y="1594"/>
                    <a:pt x="2118" y="1583"/>
                    <a:pt x="2118" y="1554"/>
                  </a:cubicBezTo>
                  <a:lnTo>
                    <a:pt x="2118" y="1554"/>
                  </a:lnTo>
                  <a:cubicBezTo>
                    <a:pt x="2123" y="1557"/>
                    <a:pt x="2128" y="1559"/>
                    <a:pt x="2132" y="1559"/>
                  </a:cubicBezTo>
                  <a:cubicBezTo>
                    <a:pt x="2149" y="1559"/>
                    <a:pt x="2154" y="1534"/>
                    <a:pt x="2178" y="1509"/>
                  </a:cubicBezTo>
                  <a:lnTo>
                    <a:pt x="2087" y="1509"/>
                  </a:lnTo>
                  <a:cubicBezTo>
                    <a:pt x="2103" y="1479"/>
                    <a:pt x="2133" y="1432"/>
                    <a:pt x="2118" y="1402"/>
                  </a:cubicBezTo>
                  <a:lnTo>
                    <a:pt x="2118" y="1402"/>
                  </a:lnTo>
                  <a:lnTo>
                    <a:pt x="2042" y="1493"/>
                  </a:lnTo>
                  <a:cubicBezTo>
                    <a:pt x="2178" y="1280"/>
                    <a:pt x="2361" y="1036"/>
                    <a:pt x="2499" y="869"/>
                  </a:cubicBezTo>
                  <a:lnTo>
                    <a:pt x="2499" y="961"/>
                  </a:lnTo>
                  <a:cubicBezTo>
                    <a:pt x="2501" y="966"/>
                    <a:pt x="2504" y="968"/>
                    <a:pt x="2506" y="968"/>
                  </a:cubicBezTo>
                  <a:cubicBezTo>
                    <a:pt x="2519" y="968"/>
                    <a:pt x="2537" y="910"/>
                    <a:pt x="2575" y="884"/>
                  </a:cubicBezTo>
                  <a:cubicBezTo>
                    <a:pt x="2564" y="873"/>
                    <a:pt x="2578" y="811"/>
                    <a:pt x="2554" y="811"/>
                  </a:cubicBezTo>
                  <a:cubicBezTo>
                    <a:pt x="2546" y="811"/>
                    <a:pt x="2533" y="819"/>
                    <a:pt x="2514" y="839"/>
                  </a:cubicBezTo>
                  <a:cubicBezTo>
                    <a:pt x="2529" y="808"/>
                    <a:pt x="2529" y="762"/>
                    <a:pt x="2560" y="747"/>
                  </a:cubicBezTo>
                  <a:close/>
                  <a:moveTo>
                    <a:pt x="1965" y="1676"/>
                  </a:moveTo>
                  <a:cubicBezTo>
                    <a:pt x="1965" y="1692"/>
                    <a:pt x="1904" y="1783"/>
                    <a:pt x="1935" y="1828"/>
                  </a:cubicBezTo>
                  <a:cubicBezTo>
                    <a:pt x="1921" y="1828"/>
                    <a:pt x="1920" y="1828"/>
                    <a:pt x="1907" y="1817"/>
                  </a:cubicBezTo>
                  <a:lnTo>
                    <a:pt x="1907" y="1817"/>
                  </a:lnTo>
                  <a:cubicBezTo>
                    <a:pt x="1922" y="1760"/>
                    <a:pt x="1937" y="1705"/>
                    <a:pt x="1965" y="1676"/>
                  </a:cubicBezTo>
                  <a:close/>
                  <a:moveTo>
                    <a:pt x="1417" y="2606"/>
                  </a:moveTo>
                  <a:lnTo>
                    <a:pt x="1402" y="2651"/>
                  </a:lnTo>
                  <a:cubicBezTo>
                    <a:pt x="1402" y="2636"/>
                    <a:pt x="1402" y="2621"/>
                    <a:pt x="1417" y="2606"/>
                  </a:cubicBezTo>
                  <a:close/>
                  <a:moveTo>
                    <a:pt x="1890" y="1737"/>
                  </a:moveTo>
                  <a:lnTo>
                    <a:pt x="1890" y="1737"/>
                  </a:lnTo>
                  <a:cubicBezTo>
                    <a:pt x="1861" y="1766"/>
                    <a:pt x="1886" y="1781"/>
                    <a:pt x="1901" y="1820"/>
                  </a:cubicBezTo>
                  <a:lnTo>
                    <a:pt x="1901" y="1820"/>
                  </a:lnTo>
                  <a:cubicBezTo>
                    <a:pt x="1888" y="1848"/>
                    <a:pt x="1875" y="1876"/>
                    <a:pt x="1890" y="1889"/>
                  </a:cubicBezTo>
                  <a:lnTo>
                    <a:pt x="1935" y="1844"/>
                  </a:lnTo>
                  <a:lnTo>
                    <a:pt x="1935" y="1844"/>
                  </a:lnTo>
                  <a:cubicBezTo>
                    <a:pt x="1950" y="1948"/>
                    <a:pt x="1833" y="1950"/>
                    <a:pt x="1871" y="1994"/>
                  </a:cubicBezTo>
                  <a:lnTo>
                    <a:pt x="1871" y="1994"/>
                  </a:lnTo>
                  <a:lnTo>
                    <a:pt x="1859" y="1981"/>
                  </a:lnTo>
                  <a:cubicBezTo>
                    <a:pt x="1782" y="2058"/>
                    <a:pt x="1798" y="2103"/>
                    <a:pt x="1737" y="2179"/>
                  </a:cubicBezTo>
                  <a:cubicBezTo>
                    <a:pt x="1727" y="2178"/>
                    <a:pt x="1718" y="2177"/>
                    <a:pt x="1710" y="2177"/>
                  </a:cubicBezTo>
                  <a:cubicBezTo>
                    <a:pt x="1642" y="2177"/>
                    <a:pt x="1623" y="2230"/>
                    <a:pt x="1569" y="2271"/>
                  </a:cubicBezTo>
                  <a:cubicBezTo>
                    <a:pt x="1573" y="2270"/>
                    <a:pt x="1576" y="2269"/>
                    <a:pt x="1579" y="2269"/>
                  </a:cubicBezTo>
                  <a:cubicBezTo>
                    <a:pt x="1611" y="2269"/>
                    <a:pt x="1587" y="2348"/>
                    <a:pt x="1615" y="2362"/>
                  </a:cubicBezTo>
                  <a:cubicBezTo>
                    <a:pt x="1661" y="2301"/>
                    <a:pt x="1615" y="2271"/>
                    <a:pt x="1676" y="2225"/>
                  </a:cubicBezTo>
                  <a:cubicBezTo>
                    <a:pt x="1676" y="2250"/>
                    <a:pt x="1676" y="2275"/>
                    <a:pt x="1693" y="2275"/>
                  </a:cubicBezTo>
                  <a:cubicBezTo>
                    <a:pt x="1697" y="2275"/>
                    <a:pt x="1701" y="2273"/>
                    <a:pt x="1707" y="2271"/>
                  </a:cubicBezTo>
                  <a:lnTo>
                    <a:pt x="1707" y="2271"/>
                  </a:lnTo>
                  <a:cubicBezTo>
                    <a:pt x="1646" y="2423"/>
                    <a:pt x="1539" y="2393"/>
                    <a:pt x="1463" y="2484"/>
                  </a:cubicBezTo>
                  <a:lnTo>
                    <a:pt x="1494" y="2499"/>
                  </a:lnTo>
                  <a:lnTo>
                    <a:pt x="1417" y="2515"/>
                  </a:lnTo>
                  <a:cubicBezTo>
                    <a:pt x="1478" y="2529"/>
                    <a:pt x="1433" y="2560"/>
                    <a:pt x="1417" y="2606"/>
                  </a:cubicBezTo>
                  <a:lnTo>
                    <a:pt x="1417" y="2590"/>
                  </a:lnTo>
                  <a:cubicBezTo>
                    <a:pt x="1372" y="2636"/>
                    <a:pt x="1356" y="2682"/>
                    <a:pt x="1372" y="2712"/>
                  </a:cubicBezTo>
                  <a:cubicBezTo>
                    <a:pt x="1359" y="2722"/>
                    <a:pt x="1351" y="2725"/>
                    <a:pt x="1346" y="2725"/>
                  </a:cubicBezTo>
                  <a:cubicBezTo>
                    <a:pt x="1330" y="2725"/>
                    <a:pt x="1342" y="2691"/>
                    <a:pt x="1335" y="2691"/>
                  </a:cubicBezTo>
                  <a:cubicBezTo>
                    <a:pt x="1334" y="2691"/>
                    <a:pt x="1332" y="2692"/>
                    <a:pt x="1331" y="2693"/>
                  </a:cubicBezTo>
                  <a:lnTo>
                    <a:pt x="1331" y="2693"/>
                  </a:lnTo>
                  <a:cubicBezTo>
                    <a:pt x="1428" y="2604"/>
                    <a:pt x="1296" y="2558"/>
                    <a:pt x="1356" y="2484"/>
                  </a:cubicBezTo>
                  <a:lnTo>
                    <a:pt x="1356" y="2484"/>
                  </a:lnTo>
                  <a:cubicBezTo>
                    <a:pt x="1349" y="2499"/>
                    <a:pt x="1352" y="2503"/>
                    <a:pt x="1360" y="2503"/>
                  </a:cubicBezTo>
                  <a:cubicBezTo>
                    <a:pt x="1367" y="2503"/>
                    <a:pt x="1379" y="2499"/>
                    <a:pt x="1386" y="2499"/>
                  </a:cubicBezTo>
                  <a:cubicBezTo>
                    <a:pt x="1402" y="2346"/>
                    <a:pt x="1539" y="2179"/>
                    <a:pt x="1630" y="2058"/>
                  </a:cubicBezTo>
                  <a:lnTo>
                    <a:pt x="1691" y="2133"/>
                  </a:lnTo>
                  <a:cubicBezTo>
                    <a:pt x="1782" y="2011"/>
                    <a:pt x="1630" y="2072"/>
                    <a:pt x="1707" y="1936"/>
                  </a:cubicBezTo>
                  <a:cubicBezTo>
                    <a:pt x="1768" y="1875"/>
                    <a:pt x="1813" y="1768"/>
                    <a:pt x="1890" y="1737"/>
                  </a:cubicBezTo>
                  <a:close/>
                  <a:moveTo>
                    <a:pt x="1222" y="2627"/>
                  </a:moveTo>
                  <a:lnTo>
                    <a:pt x="1222" y="2627"/>
                  </a:lnTo>
                  <a:cubicBezTo>
                    <a:pt x="1230" y="2641"/>
                    <a:pt x="1241" y="2646"/>
                    <a:pt x="1253" y="2646"/>
                  </a:cubicBezTo>
                  <a:cubicBezTo>
                    <a:pt x="1274" y="2646"/>
                    <a:pt x="1297" y="2633"/>
                    <a:pt x="1313" y="2633"/>
                  </a:cubicBezTo>
                  <a:cubicBezTo>
                    <a:pt x="1329" y="2633"/>
                    <a:pt x="1337" y="2646"/>
                    <a:pt x="1325" y="2697"/>
                  </a:cubicBezTo>
                  <a:lnTo>
                    <a:pt x="1311" y="2773"/>
                  </a:lnTo>
                  <a:cubicBezTo>
                    <a:pt x="1302" y="2775"/>
                    <a:pt x="1295" y="2776"/>
                    <a:pt x="1291" y="2776"/>
                  </a:cubicBezTo>
                  <a:cubicBezTo>
                    <a:pt x="1270" y="2776"/>
                    <a:pt x="1292" y="2755"/>
                    <a:pt x="1279" y="2755"/>
                  </a:cubicBezTo>
                  <a:cubicBezTo>
                    <a:pt x="1276" y="2755"/>
                    <a:pt x="1271" y="2756"/>
                    <a:pt x="1264" y="2758"/>
                  </a:cubicBezTo>
                  <a:cubicBezTo>
                    <a:pt x="1264" y="2819"/>
                    <a:pt x="1219" y="2834"/>
                    <a:pt x="1189" y="2925"/>
                  </a:cubicBezTo>
                  <a:cubicBezTo>
                    <a:pt x="1177" y="2903"/>
                    <a:pt x="1166" y="2889"/>
                    <a:pt x="1155" y="2889"/>
                  </a:cubicBezTo>
                  <a:cubicBezTo>
                    <a:pt x="1151" y="2889"/>
                    <a:pt x="1147" y="2891"/>
                    <a:pt x="1143" y="2895"/>
                  </a:cubicBezTo>
                  <a:cubicBezTo>
                    <a:pt x="1173" y="2834"/>
                    <a:pt x="1112" y="2850"/>
                    <a:pt x="1097" y="2834"/>
                  </a:cubicBezTo>
                  <a:cubicBezTo>
                    <a:pt x="1139" y="2793"/>
                    <a:pt x="1181" y="2700"/>
                    <a:pt x="1222" y="2627"/>
                  </a:cubicBezTo>
                  <a:close/>
                  <a:moveTo>
                    <a:pt x="1112" y="3078"/>
                  </a:moveTo>
                  <a:lnTo>
                    <a:pt x="1097" y="3108"/>
                  </a:lnTo>
                  <a:lnTo>
                    <a:pt x="1067" y="3169"/>
                  </a:lnTo>
                  <a:lnTo>
                    <a:pt x="1112" y="3078"/>
                  </a:lnTo>
                  <a:close/>
                  <a:moveTo>
                    <a:pt x="2955" y="3316"/>
                  </a:moveTo>
                  <a:cubicBezTo>
                    <a:pt x="2981" y="3316"/>
                    <a:pt x="2990" y="3333"/>
                    <a:pt x="2956" y="3368"/>
                  </a:cubicBezTo>
                  <a:cubicBezTo>
                    <a:pt x="2940" y="3352"/>
                    <a:pt x="2940" y="3337"/>
                    <a:pt x="2925" y="3321"/>
                  </a:cubicBezTo>
                  <a:cubicBezTo>
                    <a:pt x="2937" y="3318"/>
                    <a:pt x="2947" y="3316"/>
                    <a:pt x="2955" y="3316"/>
                  </a:cubicBezTo>
                  <a:close/>
                  <a:moveTo>
                    <a:pt x="3017" y="3413"/>
                  </a:moveTo>
                  <a:lnTo>
                    <a:pt x="3017" y="3459"/>
                  </a:lnTo>
                  <a:lnTo>
                    <a:pt x="3001" y="3459"/>
                  </a:lnTo>
                  <a:lnTo>
                    <a:pt x="3017" y="3413"/>
                  </a:lnTo>
                  <a:close/>
                  <a:moveTo>
                    <a:pt x="2910" y="3443"/>
                  </a:moveTo>
                  <a:cubicBezTo>
                    <a:pt x="2910" y="3459"/>
                    <a:pt x="2849" y="3550"/>
                    <a:pt x="2879" y="3596"/>
                  </a:cubicBezTo>
                  <a:cubicBezTo>
                    <a:pt x="2866" y="3596"/>
                    <a:pt x="2865" y="3596"/>
                    <a:pt x="2852" y="3584"/>
                  </a:cubicBezTo>
                  <a:lnTo>
                    <a:pt x="2852" y="3584"/>
                  </a:lnTo>
                  <a:cubicBezTo>
                    <a:pt x="2867" y="3539"/>
                    <a:pt x="2882" y="3471"/>
                    <a:pt x="2910" y="3443"/>
                  </a:cubicBezTo>
                  <a:close/>
                  <a:moveTo>
                    <a:pt x="326" y="4064"/>
                  </a:moveTo>
                  <a:cubicBezTo>
                    <a:pt x="349" y="4064"/>
                    <a:pt x="345" y="4089"/>
                    <a:pt x="320" y="4113"/>
                  </a:cubicBezTo>
                  <a:cubicBezTo>
                    <a:pt x="320" y="4099"/>
                    <a:pt x="305" y="4099"/>
                    <a:pt x="305" y="4068"/>
                  </a:cubicBezTo>
                  <a:cubicBezTo>
                    <a:pt x="314" y="4065"/>
                    <a:pt x="321" y="4064"/>
                    <a:pt x="326" y="4064"/>
                  </a:cubicBezTo>
                  <a:close/>
                  <a:moveTo>
                    <a:pt x="1" y="0"/>
                  </a:moveTo>
                  <a:lnTo>
                    <a:pt x="1" y="1158"/>
                  </a:lnTo>
                  <a:lnTo>
                    <a:pt x="1" y="1296"/>
                  </a:lnTo>
                  <a:cubicBezTo>
                    <a:pt x="31" y="1235"/>
                    <a:pt x="31" y="1189"/>
                    <a:pt x="76" y="1144"/>
                  </a:cubicBezTo>
                  <a:cubicBezTo>
                    <a:pt x="100" y="1144"/>
                    <a:pt x="87" y="1188"/>
                    <a:pt x="115" y="1188"/>
                  </a:cubicBezTo>
                  <a:cubicBezTo>
                    <a:pt x="123" y="1188"/>
                    <a:pt x="135" y="1184"/>
                    <a:pt x="153" y="1174"/>
                  </a:cubicBezTo>
                  <a:lnTo>
                    <a:pt x="153" y="1174"/>
                  </a:lnTo>
                  <a:cubicBezTo>
                    <a:pt x="137" y="1204"/>
                    <a:pt x="92" y="1265"/>
                    <a:pt x="107" y="1296"/>
                  </a:cubicBezTo>
                  <a:cubicBezTo>
                    <a:pt x="137" y="1235"/>
                    <a:pt x="168" y="1235"/>
                    <a:pt x="198" y="1235"/>
                  </a:cubicBezTo>
                  <a:cubicBezTo>
                    <a:pt x="175" y="1258"/>
                    <a:pt x="128" y="1323"/>
                    <a:pt x="98" y="1323"/>
                  </a:cubicBezTo>
                  <a:cubicBezTo>
                    <a:pt x="88" y="1323"/>
                    <a:pt x="80" y="1315"/>
                    <a:pt x="76" y="1296"/>
                  </a:cubicBezTo>
                  <a:cubicBezTo>
                    <a:pt x="62" y="1357"/>
                    <a:pt x="46" y="1432"/>
                    <a:pt x="31" y="1493"/>
                  </a:cubicBezTo>
                  <a:lnTo>
                    <a:pt x="46" y="1493"/>
                  </a:lnTo>
                  <a:cubicBezTo>
                    <a:pt x="46" y="1509"/>
                    <a:pt x="31" y="1524"/>
                    <a:pt x="31" y="1524"/>
                  </a:cubicBezTo>
                  <a:lnTo>
                    <a:pt x="31" y="1493"/>
                  </a:lnTo>
                  <a:cubicBezTo>
                    <a:pt x="31" y="1493"/>
                    <a:pt x="15" y="1493"/>
                    <a:pt x="1" y="1509"/>
                  </a:cubicBezTo>
                  <a:lnTo>
                    <a:pt x="1" y="3596"/>
                  </a:lnTo>
                  <a:lnTo>
                    <a:pt x="1" y="4282"/>
                  </a:lnTo>
                  <a:cubicBezTo>
                    <a:pt x="183" y="4068"/>
                    <a:pt x="336" y="3839"/>
                    <a:pt x="503" y="3642"/>
                  </a:cubicBezTo>
                  <a:cubicBezTo>
                    <a:pt x="564" y="3535"/>
                    <a:pt x="594" y="3474"/>
                    <a:pt x="671" y="3398"/>
                  </a:cubicBezTo>
                  <a:lnTo>
                    <a:pt x="671" y="3398"/>
                  </a:lnTo>
                  <a:lnTo>
                    <a:pt x="655" y="3413"/>
                  </a:lnTo>
                  <a:lnTo>
                    <a:pt x="671" y="3382"/>
                  </a:lnTo>
                  <a:lnTo>
                    <a:pt x="671" y="3398"/>
                  </a:lnTo>
                  <a:cubicBezTo>
                    <a:pt x="747" y="3337"/>
                    <a:pt x="838" y="3169"/>
                    <a:pt x="884" y="3078"/>
                  </a:cubicBezTo>
                  <a:cubicBezTo>
                    <a:pt x="899" y="3078"/>
                    <a:pt x="915" y="3078"/>
                    <a:pt x="915" y="3093"/>
                  </a:cubicBezTo>
                  <a:cubicBezTo>
                    <a:pt x="976" y="3032"/>
                    <a:pt x="960" y="2972"/>
                    <a:pt x="1021" y="2911"/>
                  </a:cubicBezTo>
                  <a:cubicBezTo>
                    <a:pt x="1044" y="2911"/>
                    <a:pt x="1032" y="2955"/>
                    <a:pt x="1052" y="2955"/>
                  </a:cubicBezTo>
                  <a:cubicBezTo>
                    <a:pt x="1058" y="2955"/>
                    <a:pt x="1068" y="2951"/>
                    <a:pt x="1082" y="2941"/>
                  </a:cubicBezTo>
                  <a:lnTo>
                    <a:pt x="1082" y="2941"/>
                  </a:lnTo>
                  <a:cubicBezTo>
                    <a:pt x="1082" y="2986"/>
                    <a:pt x="1037" y="3032"/>
                    <a:pt x="1051" y="3063"/>
                  </a:cubicBezTo>
                  <a:cubicBezTo>
                    <a:pt x="1082" y="3017"/>
                    <a:pt x="1112" y="3002"/>
                    <a:pt x="1143" y="3002"/>
                  </a:cubicBezTo>
                  <a:cubicBezTo>
                    <a:pt x="1120" y="3025"/>
                    <a:pt x="1072" y="3090"/>
                    <a:pt x="1043" y="3090"/>
                  </a:cubicBezTo>
                  <a:cubicBezTo>
                    <a:pt x="1033" y="3090"/>
                    <a:pt x="1025" y="3082"/>
                    <a:pt x="1021" y="3063"/>
                  </a:cubicBezTo>
                  <a:cubicBezTo>
                    <a:pt x="1006" y="3124"/>
                    <a:pt x="990" y="3215"/>
                    <a:pt x="976" y="3260"/>
                  </a:cubicBezTo>
                  <a:cubicBezTo>
                    <a:pt x="990" y="3260"/>
                    <a:pt x="990" y="3260"/>
                    <a:pt x="990" y="3276"/>
                  </a:cubicBezTo>
                  <a:cubicBezTo>
                    <a:pt x="990" y="3276"/>
                    <a:pt x="976" y="3291"/>
                    <a:pt x="976" y="3307"/>
                  </a:cubicBezTo>
                  <a:lnTo>
                    <a:pt x="976" y="3260"/>
                  </a:lnTo>
                  <a:cubicBezTo>
                    <a:pt x="960" y="3260"/>
                    <a:pt x="929" y="3291"/>
                    <a:pt x="899" y="3307"/>
                  </a:cubicBezTo>
                  <a:cubicBezTo>
                    <a:pt x="915" y="3260"/>
                    <a:pt x="1006" y="3154"/>
                    <a:pt x="929" y="3154"/>
                  </a:cubicBezTo>
                  <a:cubicBezTo>
                    <a:pt x="868" y="3246"/>
                    <a:pt x="793" y="3291"/>
                    <a:pt x="732" y="3368"/>
                  </a:cubicBezTo>
                  <a:lnTo>
                    <a:pt x="777" y="3382"/>
                  </a:lnTo>
                  <a:cubicBezTo>
                    <a:pt x="716" y="3413"/>
                    <a:pt x="762" y="3504"/>
                    <a:pt x="701" y="3565"/>
                  </a:cubicBezTo>
                  <a:cubicBezTo>
                    <a:pt x="683" y="3556"/>
                    <a:pt x="664" y="3541"/>
                    <a:pt x="646" y="3541"/>
                  </a:cubicBezTo>
                  <a:cubicBezTo>
                    <a:pt x="634" y="3541"/>
                    <a:pt x="622" y="3547"/>
                    <a:pt x="610" y="3565"/>
                  </a:cubicBezTo>
                  <a:cubicBezTo>
                    <a:pt x="610" y="3581"/>
                    <a:pt x="640" y="3596"/>
                    <a:pt x="610" y="3626"/>
                  </a:cubicBezTo>
                  <a:cubicBezTo>
                    <a:pt x="620" y="3621"/>
                    <a:pt x="629" y="3619"/>
                    <a:pt x="635" y="3619"/>
                  </a:cubicBezTo>
                  <a:cubicBezTo>
                    <a:pt x="649" y="3619"/>
                    <a:pt x="655" y="3626"/>
                    <a:pt x="655" y="3626"/>
                  </a:cubicBezTo>
                  <a:cubicBezTo>
                    <a:pt x="701" y="3611"/>
                    <a:pt x="716" y="3596"/>
                    <a:pt x="747" y="3581"/>
                  </a:cubicBezTo>
                  <a:lnTo>
                    <a:pt x="747" y="3581"/>
                  </a:lnTo>
                  <a:cubicBezTo>
                    <a:pt x="701" y="3626"/>
                    <a:pt x="686" y="3626"/>
                    <a:pt x="655" y="3626"/>
                  </a:cubicBezTo>
                  <a:cubicBezTo>
                    <a:pt x="594" y="3656"/>
                    <a:pt x="488" y="3717"/>
                    <a:pt x="411" y="3764"/>
                  </a:cubicBezTo>
                  <a:cubicBezTo>
                    <a:pt x="411" y="3791"/>
                    <a:pt x="400" y="3842"/>
                    <a:pt x="440" y="3842"/>
                  </a:cubicBezTo>
                  <a:cubicBezTo>
                    <a:pt x="445" y="3842"/>
                    <a:pt x="451" y="3841"/>
                    <a:pt x="458" y="3839"/>
                  </a:cubicBezTo>
                  <a:lnTo>
                    <a:pt x="458" y="3839"/>
                  </a:lnTo>
                  <a:cubicBezTo>
                    <a:pt x="411" y="3900"/>
                    <a:pt x="381" y="3870"/>
                    <a:pt x="336" y="3916"/>
                  </a:cubicBezTo>
                  <a:lnTo>
                    <a:pt x="350" y="3946"/>
                  </a:lnTo>
                  <a:cubicBezTo>
                    <a:pt x="320" y="3977"/>
                    <a:pt x="320" y="3992"/>
                    <a:pt x="275" y="3992"/>
                  </a:cubicBezTo>
                  <a:cubicBezTo>
                    <a:pt x="366" y="4038"/>
                    <a:pt x="183" y="4174"/>
                    <a:pt x="229" y="4174"/>
                  </a:cubicBezTo>
                  <a:cubicBezTo>
                    <a:pt x="153" y="4205"/>
                    <a:pt x="62" y="4282"/>
                    <a:pt x="1" y="4373"/>
                  </a:cubicBezTo>
                  <a:lnTo>
                    <a:pt x="1" y="4403"/>
                  </a:lnTo>
                  <a:lnTo>
                    <a:pt x="2164" y="4403"/>
                  </a:lnTo>
                  <a:cubicBezTo>
                    <a:pt x="2164" y="4388"/>
                    <a:pt x="2164" y="4388"/>
                    <a:pt x="2178" y="4373"/>
                  </a:cubicBezTo>
                  <a:lnTo>
                    <a:pt x="2178" y="4373"/>
                  </a:lnTo>
                  <a:lnTo>
                    <a:pt x="2164" y="4403"/>
                  </a:lnTo>
                  <a:lnTo>
                    <a:pt x="2316" y="4403"/>
                  </a:lnTo>
                  <a:cubicBezTo>
                    <a:pt x="2316" y="4343"/>
                    <a:pt x="2255" y="4312"/>
                    <a:pt x="2300" y="4251"/>
                  </a:cubicBezTo>
                  <a:lnTo>
                    <a:pt x="2300" y="4251"/>
                  </a:lnTo>
                  <a:cubicBezTo>
                    <a:pt x="2292" y="4269"/>
                    <a:pt x="2299" y="4276"/>
                    <a:pt x="2309" y="4276"/>
                  </a:cubicBezTo>
                  <a:cubicBezTo>
                    <a:pt x="2316" y="4276"/>
                    <a:pt x="2325" y="4272"/>
                    <a:pt x="2331" y="4266"/>
                  </a:cubicBezTo>
                  <a:cubicBezTo>
                    <a:pt x="2331" y="4113"/>
                    <a:pt x="2483" y="3961"/>
                    <a:pt x="2575" y="3825"/>
                  </a:cubicBezTo>
                  <a:lnTo>
                    <a:pt x="2635" y="3916"/>
                  </a:lnTo>
                  <a:cubicBezTo>
                    <a:pt x="2727" y="3778"/>
                    <a:pt x="2575" y="3855"/>
                    <a:pt x="2651" y="3703"/>
                  </a:cubicBezTo>
                  <a:cubicBezTo>
                    <a:pt x="2712" y="3642"/>
                    <a:pt x="2757" y="3535"/>
                    <a:pt x="2834" y="3504"/>
                  </a:cubicBezTo>
                  <a:lnTo>
                    <a:pt x="2834" y="3504"/>
                  </a:lnTo>
                  <a:cubicBezTo>
                    <a:pt x="2806" y="3547"/>
                    <a:pt x="2830" y="3563"/>
                    <a:pt x="2845" y="3589"/>
                  </a:cubicBezTo>
                  <a:lnTo>
                    <a:pt x="2845" y="3589"/>
                  </a:lnTo>
                  <a:cubicBezTo>
                    <a:pt x="2832" y="3616"/>
                    <a:pt x="2820" y="3643"/>
                    <a:pt x="2834" y="3656"/>
                  </a:cubicBezTo>
                  <a:lnTo>
                    <a:pt x="2879" y="3626"/>
                  </a:lnTo>
                  <a:lnTo>
                    <a:pt x="2879" y="3626"/>
                  </a:lnTo>
                  <a:cubicBezTo>
                    <a:pt x="2895" y="3716"/>
                    <a:pt x="2778" y="3717"/>
                    <a:pt x="2816" y="3761"/>
                  </a:cubicBezTo>
                  <a:lnTo>
                    <a:pt x="2816" y="3761"/>
                  </a:lnTo>
                  <a:lnTo>
                    <a:pt x="2804" y="3748"/>
                  </a:lnTo>
                  <a:cubicBezTo>
                    <a:pt x="2727" y="3825"/>
                    <a:pt x="2743" y="3886"/>
                    <a:pt x="2682" y="3946"/>
                  </a:cubicBezTo>
                  <a:cubicBezTo>
                    <a:pt x="2673" y="3945"/>
                    <a:pt x="2666" y="3944"/>
                    <a:pt x="2658" y="3944"/>
                  </a:cubicBezTo>
                  <a:cubicBezTo>
                    <a:pt x="2587" y="3944"/>
                    <a:pt x="2569" y="4010"/>
                    <a:pt x="2514" y="4038"/>
                  </a:cubicBezTo>
                  <a:cubicBezTo>
                    <a:pt x="2517" y="4037"/>
                    <a:pt x="2520" y="4036"/>
                    <a:pt x="2523" y="4036"/>
                  </a:cubicBezTo>
                  <a:cubicBezTo>
                    <a:pt x="2555" y="4036"/>
                    <a:pt x="2532" y="4115"/>
                    <a:pt x="2560" y="4129"/>
                  </a:cubicBezTo>
                  <a:cubicBezTo>
                    <a:pt x="2605" y="4083"/>
                    <a:pt x="2560" y="4038"/>
                    <a:pt x="2621" y="3992"/>
                  </a:cubicBezTo>
                  <a:cubicBezTo>
                    <a:pt x="2621" y="4017"/>
                    <a:pt x="2621" y="4042"/>
                    <a:pt x="2638" y="4042"/>
                  </a:cubicBezTo>
                  <a:cubicBezTo>
                    <a:pt x="2641" y="4042"/>
                    <a:pt x="2646" y="4040"/>
                    <a:pt x="2651" y="4038"/>
                  </a:cubicBezTo>
                  <a:lnTo>
                    <a:pt x="2651" y="4038"/>
                  </a:lnTo>
                  <a:cubicBezTo>
                    <a:pt x="2590" y="4190"/>
                    <a:pt x="2483" y="4174"/>
                    <a:pt x="2408" y="4251"/>
                  </a:cubicBezTo>
                  <a:lnTo>
                    <a:pt x="2438" y="4266"/>
                  </a:lnTo>
                  <a:lnTo>
                    <a:pt x="2361" y="4282"/>
                  </a:lnTo>
                  <a:cubicBezTo>
                    <a:pt x="2422" y="4296"/>
                    <a:pt x="2377" y="4327"/>
                    <a:pt x="2361" y="4373"/>
                  </a:cubicBezTo>
                  <a:lnTo>
                    <a:pt x="2347" y="4403"/>
                  </a:lnTo>
                  <a:lnTo>
                    <a:pt x="3535" y="4403"/>
                  </a:lnTo>
                  <a:lnTo>
                    <a:pt x="3535" y="2758"/>
                  </a:lnTo>
                  <a:lnTo>
                    <a:pt x="3504" y="2819"/>
                  </a:lnTo>
                  <a:cubicBezTo>
                    <a:pt x="3504" y="2803"/>
                    <a:pt x="3519" y="2789"/>
                    <a:pt x="3504" y="2773"/>
                  </a:cubicBezTo>
                  <a:lnTo>
                    <a:pt x="3535" y="2742"/>
                  </a:lnTo>
                  <a:lnTo>
                    <a:pt x="3535" y="2651"/>
                  </a:lnTo>
                  <a:cubicBezTo>
                    <a:pt x="3504" y="2728"/>
                    <a:pt x="3458" y="2819"/>
                    <a:pt x="3458" y="2880"/>
                  </a:cubicBezTo>
                  <a:cubicBezTo>
                    <a:pt x="3454" y="2879"/>
                    <a:pt x="3450" y="2878"/>
                    <a:pt x="3445" y="2878"/>
                  </a:cubicBezTo>
                  <a:cubicBezTo>
                    <a:pt x="3417" y="2878"/>
                    <a:pt x="3395" y="2910"/>
                    <a:pt x="3374" y="2910"/>
                  </a:cubicBezTo>
                  <a:cubicBezTo>
                    <a:pt x="3367" y="2910"/>
                    <a:pt x="3359" y="2906"/>
                    <a:pt x="3352" y="2895"/>
                  </a:cubicBezTo>
                  <a:cubicBezTo>
                    <a:pt x="3367" y="2880"/>
                    <a:pt x="3382" y="2850"/>
                    <a:pt x="3367" y="2834"/>
                  </a:cubicBezTo>
                  <a:lnTo>
                    <a:pt x="3367" y="2834"/>
                  </a:lnTo>
                  <a:cubicBezTo>
                    <a:pt x="3322" y="2850"/>
                    <a:pt x="3291" y="2941"/>
                    <a:pt x="3306" y="2972"/>
                  </a:cubicBezTo>
                  <a:cubicBezTo>
                    <a:pt x="3319" y="2965"/>
                    <a:pt x="3328" y="2962"/>
                    <a:pt x="3334" y="2962"/>
                  </a:cubicBezTo>
                  <a:cubicBezTo>
                    <a:pt x="3359" y="2962"/>
                    <a:pt x="3317" y="3018"/>
                    <a:pt x="3335" y="3018"/>
                  </a:cubicBezTo>
                  <a:cubicBezTo>
                    <a:pt x="3340" y="3018"/>
                    <a:pt x="3350" y="3013"/>
                    <a:pt x="3367" y="3002"/>
                  </a:cubicBezTo>
                  <a:lnTo>
                    <a:pt x="3367" y="3002"/>
                  </a:lnTo>
                  <a:cubicBezTo>
                    <a:pt x="3336" y="3032"/>
                    <a:pt x="3291" y="3063"/>
                    <a:pt x="3275" y="3093"/>
                  </a:cubicBezTo>
                  <a:cubicBezTo>
                    <a:pt x="3261" y="3093"/>
                    <a:pt x="3214" y="3078"/>
                    <a:pt x="3200" y="3032"/>
                  </a:cubicBezTo>
                  <a:cubicBezTo>
                    <a:pt x="3184" y="3047"/>
                    <a:pt x="3184" y="3139"/>
                    <a:pt x="3139" y="3139"/>
                  </a:cubicBezTo>
                  <a:cubicBezTo>
                    <a:pt x="3139" y="3174"/>
                    <a:pt x="3157" y="3182"/>
                    <a:pt x="3179" y="3182"/>
                  </a:cubicBezTo>
                  <a:cubicBezTo>
                    <a:pt x="3196" y="3182"/>
                    <a:pt x="3216" y="3177"/>
                    <a:pt x="3229" y="3177"/>
                  </a:cubicBezTo>
                  <a:cubicBezTo>
                    <a:pt x="3242" y="3177"/>
                    <a:pt x="3249" y="3181"/>
                    <a:pt x="3245" y="3199"/>
                  </a:cubicBezTo>
                  <a:cubicBezTo>
                    <a:pt x="3234" y="3205"/>
                    <a:pt x="3226" y="3207"/>
                    <a:pt x="3220" y="3207"/>
                  </a:cubicBezTo>
                  <a:cubicBezTo>
                    <a:pt x="3200" y="3207"/>
                    <a:pt x="3202" y="3185"/>
                    <a:pt x="3191" y="3185"/>
                  </a:cubicBezTo>
                  <a:cubicBezTo>
                    <a:pt x="3187" y="3185"/>
                    <a:pt x="3180" y="3189"/>
                    <a:pt x="3169" y="3199"/>
                  </a:cubicBezTo>
                  <a:lnTo>
                    <a:pt x="3214" y="3291"/>
                  </a:lnTo>
                  <a:cubicBezTo>
                    <a:pt x="3078" y="3382"/>
                    <a:pt x="3184" y="3429"/>
                    <a:pt x="3047" y="3504"/>
                  </a:cubicBezTo>
                  <a:cubicBezTo>
                    <a:pt x="3062" y="3429"/>
                    <a:pt x="3092" y="3429"/>
                    <a:pt x="3123" y="3368"/>
                  </a:cubicBezTo>
                  <a:cubicBezTo>
                    <a:pt x="3092" y="3368"/>
                    <a:pt x="3062" y="3368"/>
                    <a:pt x="3062" y="3321"/>
                  </a:cubicBezTo>
                  <a:lnTo>
                    <a:pt x="3062" y="3321"/>
                  </a:lnTo>
                  <a:cubicBezTo>
                    <a:pt x="3065" y="3324"/>
                    <a:pt x="3068" y="3326"/>
                    <a:pt x="3071" y="3326"/>
                  </a:cubicBezTo>
                  <a:cubicBezTo>
                    <a:pt x="3084" y="3326"/>
                    <a:pt x="3098" y="3304"/>
                    <a:pt x="3123" y="3291"/>
                  </a:cubicBezTo>
                  <a:lnTo>
                    <a:pt x="3032" y="3291"/>
                  </a:lnTo>
                  <a:cubicBezTo>
                    <a:pt x="3047" y="3246"/>
                    <a:pt x="3078" y="3199"/>
                    <a:pt x="3062" y="3169"/>
                  </a:cubicBezTo>
                  <a:lnTo>
                    <a:pt x="3062" y="3169"/>
                  </a:lnTo>
                  <a:lnTo>
                    <a:pt x="2986" y="3260"/>
                  </a:lnTo>
                  <a:lnTo>
                    <a:pt x="2986" y="3260"/>
                  </a:lnTo>
                  <a:cubicBezTo>
                    <a:pt x="3123" y="3047"/>
                    <a:pt x="3306" y="2803"/>
                    <a:pt x="3443" y="2651"/>
                  </a:cubicBezTo>
                  <a:lnTo>
                    <a:pt x="3443" y="2728"/>
                  </a:lnTo>
                  <a:cubicBezTo>
                    <a:pt x="3446" y="2733"/>
                    <a:pt x="3448" y="2735"/>
                    <a:pt x="3451" y="2735"/>
                  </a:cubicBezTo>
                  <a:cubicBezTo>
                    <a:pt x="3464" y="2735"/>
                    <a:pt x="3481" y="2677"/>
                    <a:pt x="3519" y="2651"/>
                  </a:cubicBezTo>
                  <a:cubicBezTo>
                    <a:pt x="3508" y="2640"/>
                    <a:pt x="3523" y="2585"/>
                    <a:pt x="3497" y="2585"/>
                  </a:cubicBezTo>
                  <a:cubicBezTo>
                    <a:pt x="3489" y="2585"/>
                    <a:pt x="3477" y="2591"/>
                    <a:pt x="3458" y="2606"/>
                  </a:cubicBezTo>
                  <a:cubicBezTo>
                    <a:pt x="3474" y="2575"/>
                    <a:pt x="3474" y="2529"/>
                    <a:pt x="3504" y="2529"/>
                  </a:cubicBezTo>
                  <a:lnTo>
                    <a:pt x="3535" y="2529"/>
                  </a:lnTo>
                  <a:lnTo>
                    <a:pt x="3535" y="2515"/>
                  </a:lnTo>
                  <a:lnTo>
                    <a:pt x="3535" y="2484"/>
                  </a:lnTo>
                  <a:lnTo>
                    <a:pt x="3535" y="2468"/>
                  </a:lnTo>
                  <a:lnTo>
                    <a:pt x="3535" y="0"/>
                  </a:lnTo>
                  <a:lnTo>
                    <a:pt x="3291" y="0"/>
                  </a:lnTo>
                  <a:cubicBezTo>
                    <a:pt x="3275" y="31"/>
                    <a:pt x="3291" y="61"/>
                    <a:pt x="3230" y="122"/>
                  </a:cubicBezTo>
                  <a:cubicBezTo>
                    <a:pt x="3230" y="138"/>
                    <a:pt x="3245" y="138"/>
                    <a:pt x="3261" y="138"/>
                  </a:cubicBezTo>
                  <a:cubicBezTo>
                    <a:pt x="3210" y="150"/>
                    <a:pt x="3223" y="206"/>
                    <a:pt x="3193" y="206"/>
                  </a:cubicBezTo>
                  <a:cubicBezTo>
                    <a:pt x="3187" y="206"/>
                    <a:pt x="3179" y="204"/>
                    <a:pt x="3169" y="199"/>
                  </a:cubicBezTo>
                  <a:cubicBezTo>
                    <a:pt x="3184" y="183"/>
                    <a:pt x="3200" y="153"/>
                    <a:pt x="3184" y="138"/>
                  </a:cubicBezTo>
                  <a:lnTo>
                    <a:pt x="3184" y="138"/>
                  </a:lnTo>
                  <a:cubicBezTo>
                    <a:pt x="3139" y="153"/>
                    <a:pt x="3139" y="214"/>
                    <a:pt x="3108" y="260"/>
                  </a:cubicBezTo>
                  <a:cubicBezTo>
                    <a:pt x="3110" y="261"/>
                    <a:pt x="3112" y="262"/>
                    <a:pt x="3114" y="262"/>
                  </a:cubicBezTo>
                  <a:cubicBezTo>
                    <a:pt x="3127" y="262"/>
                    <a:pt x="3152" y="244"/>
                    <a:pt x="3166" y="244"/>
                  </a:cubicBezTo>
                  <a:cubicBezTo>
                    <a:pt x="3177" y="244"/>
                    <a:pt x="3181" y="255"/>
                    <a:pt x="3169" y="290"/>
                  </a:cubicBezTo>
                  <a:cubicBezTo>
                    <a:pt x="3108" y="443"/>
                    <a:pt x="2971" y="336"/>
                    <a:pt x="2940" y="518"/>
                  </a:cubicBezTo>
                  <a:cubicBezTo>
                    <a:pt x="2937" y="518"/>
                    <a:pt x="2935" y="517"/>
                    <a:pt x="2931" y="517"/>
                  </a:cubicBezTo>
                  <a:cubicBezTo>
                    <a:pt x="2897" y="517"/>
                    <a:pt x="2831" y="563"/>
                    <a:pt x="2800" y="563"/>
                  </a:cubicBezTo>
                  <a:cubicBezTo>
                    <a:pt x="2785" y="563"/>
                    <a:pt x="2778" y="552"/>
                    <a:pt x="2788" y="518"/>
                  </a:cubicBezTo>
                  <a:lnTo>
                    <a:pt x="2788" y="518"/>
                  </a:lnTo>
                  <a:cubicBezTo>
                    <a:pt x="2743" y="565"/>
                    <a:pt x="2743" y="640"/>
                    <a:pt x="2696" y="640"/>
                  </a:cubicBezTo>
                  <a:cubicBezTo>
                    <a:pt x="2666" y="701"/>
                    <a:pt x="2743" y="747"/>
                    <a:pt x="2696" y="778"/>
                  </a:cubicBezTo>
                  <a:cubicBezTo>
                    <a:pt x="2685" y="760"/>
                    <a:pt x="2667" y="758"/>
                    <a:pt x="2649" y="758"/>
                  </a:cubicBezTo>
                  <a:cubicBezTo>
                    <a:pt x="2643" y="758"/>
                    <a:pt x="2637" y="758"/>
                    <a:pt x="2632" y="758"/>
                  </a:cubicBezTo>
                  <a:cubicBezTo>
                    <a:pt x="2609" y="758"/>
                    <a:pt x="2590" y="755"/>
                    <a:pt x="2590" y="717"/>
                  </a:cubicBezTo>
                  <a:cubicBezTo>
                    <a:pt x="2696" y="626"/>
                    <a:pt x="2696" y="579"/>
                    <a:pt x="2757" y="473"/>
                  </a:cubicBezTo>
                  <a:cubicBezTo>
                    <a:pt x="2757" y="504"/>
                    <a:pt x="2773" y="504"/>
                    <a:pt x="2788" y="518"/>
                  </a:cubicBezTo>
                  <a:cubicBezTo>
                    <a:pt x="2834" y="518"/>
                    <a:pt x="2879" y="488"/>
                    <a:pt x="2879" y="427"/>
                  </a:cubicBezTo>
                  <a:lnTo>
                    <a:pt x="2879" y="427"/>
                  </a:lnTo>
                  <a:lnTo>
                    <a:pt x="2818" y="473"/>
                  </a:lnTo>
                  <a:cubicBezTo>
                    <a:pt x="2834" y="427"/>
                    <a:pt x="2879" y="397"/>
                    <a:pt x="2879" y="366"/>
                  </a:cubicBezTo>
                  <a:cubicBezTo>
                    <a:pt x="2879" y="351"/>
                    <a:pt x="2879" y="351"/>
                    <a:pt x="2895" y="336"/>
                  </a:cubicBezTo>
                  <a:lnTo>
                    <a:pt x="2895" y="336"/>
                  </a:lnTo>
                  <a:cubicBezTo>
                    <a:pt x="2895" y="351"/>
                    <a:pt x="2895" y="351"/>
                    <a:pt x="2879" y="366"/>
                  </a:cubicBezTo>
                  <a:cubicBezTo>
                    <a:pt x="2895" y="412"/>
                    <a:pt x="2956" y="397"/>
                    <a:pt x="2956" y="427"/>
                  </a:cubicBezTo>
                  <a:lnTo>
                    <a:pt x="2956" y="366"/>
                  </a:lnTo>
                  <a:cubicBezTo>
                    <a:pt x="3108" y="321"/>
                    <a:pt x="3062" y="169"/>
                    <a:pt x="3184" y="61"/>
                  </a:cubicBezTo>
                  <a:lnTo>
                    <a:pt x="3123" y="61"/>
                  </a:lnTo>
                  <a:cubicBezTo>
                    <a:pt x="3139" y="31"/>
                    <a:pt x="3153" y="16"/>
                    <a:pt x="3184" y="0"/>
                  </a:cubicBezTo>
                  <a:lnTo>
                    <a:pt x="990" y="0"/>
                  </a:lnTo>
                  <a:cubicBezTo>
                    <a:pt x="976" y="16"/>
                    <a:pt x="976" y="47"/>
                    <a:pt x="990" y="47"/>
                  </a:cubicBezTo>
                  <a:cubicBezTo>
                    <a:pt x="983" y="54"/>
                    <a:pt x="979" y="58"/>
                    <a:pt x="975" y="58"/>
                  </a:cubicBezTo>
                  <a:cubicBezTo>
                    <a:pt x="972" y="58"/>
                    <a:pt x="968" y="54"/>
                    <a:pt x="960" y="47"/>
                  </a:cubicBezTo>
                  <a:cubicBezTo>
                    <a:pt x="945" y="77"/>
                    <a:pt x="929" y="92"/>
                    <a:pt x="945" y="108"/>
                  </a:cubicBezTo>
                  <a:lnTo>
                    <a:pt x="990" y="77"/>
                  </a:lnTo>
                  <a:lnTo>
                    <a:pt x="990" y="77"/>
                  </a:lnTo>
                  <a:cubicBezTo>
                    <a:pt x="1006" y="183"/>
                    <a:pt x="899" y="169"/>
                    <a:pt x="929" y="230"/>
                  </a:cubicBezTo>
                  <a:lnTo>
                    <a:pt x="915" y="214"/>
                  </a:lnTo>
                  <a:cubicBezTo>
                    <a:pt x="838" y="275"/>
                    <a:pt x="854" y="336"/>
                    <a:pt x="793" y="412"/>
                  </a:cubicBezTo>
                  <a:cubicBezTo>
                    <a:pt x="778" y="407"/>
                    <a:pt x="766" y="405"/>
                    <a:pt x="755" y="405"/>
                  </a:cubicBezTo>
                  <a:cubicBezTo>
                    <a:pt x="699" y="405"/>
                    <a:pt x="689" y="465"/>
                    <a:pt x="625" y="504"/>
                  </a:cubicBezTo>
                  <a:cubicBezTo>
                    <a:pt x="628" y="502"/>
                    <a:pt x="632" y="502"/>
                    <a:pt x="634" y="502"/>
                  </a:cubicBezTo>
                  <a:cubicBezTo>
                    <a:pt x="667" y="502"/>
                    <a:pt x="644" y="581"/>
                    <a:pt x="686" y="595"/>
                  </a:cubicBezTo>
                  <a:cubicBezTo>
                    <a:pt x="716" y="534"/>
                    <a:pt x="671" y="488"/>
                    <a:pt x="732" y="457"/>
                  </a:cubicBezTo>
                  <a:cubicBezTo>
                    <a:pt x="732" y="469"/>
                    <a:pt x="732" y="498"/>
                    <a:pt x="745" y="498"/>
                  </a:cubicBezTo>
                  <a:cubicBezTo>
                    <a:pt x="749" y="498"/>
                    <a:pt x="755" y="495"/>
                    <a:pt x="762" y="488"/>
                  </a:cubicBezTo>
                  <a:lnTo>
                    <a:pt x="762" y="488"/>
                  </a:lnTo>
                  <a:cubicBezTo>
                    <a:pt x="701" y="640"/>
                    <a:pt x="610" y="626"/>
                    <a:pt x="519" y="717"/>
                  </a:cubicBezTo>
                  <a:lnTo>
                    <a:pt x="549" y="732"/>
                  </a:lnTo>
                  <a:lnTo>
                    <a:pt x="472" y="732"/>
                  </a:lnTo>
                  <a:cubicBezTo>
                    <a:pt x="533" y="747"/>
                    <a:pt x="488" y="793"/>
                    <a:pt x="472" y="839"/>
                  </a:cubicBezTo>
                  <a:lnTo>
                    <a:pt x="472" y="869"/>
                  </a:lnTo>
                  <a:cubicBezTo>
                    <a:pt x="458" y="854"/>
                    <a:pt x="458" y="854"/>
                    <a:pt x="472" y="839"/>
                  </a:cubicBezTo>
                  <a:lnTo>
                    <a:pt x="472" y="808"/>
                  </a:lnTo>
                  <a:cubicBezTo>
                    <a:pt x="427" y="854"/>
                    <a:pt x="411" y="914"/>
                    <a:pt x="427" y="930"/>
                  </a:cubicBezTo>
                  <a:cubicBezTo>
                    <a:pt x="411" y="946"/>
                    <a:pt x="403" y="952"/>
                    <a:pt x="398" y="952"/>
                  </a:cubicBezTo>
                  <a:cubicBezTo>
                    <a:pt x="387" y="952"/>
                    <a:pt x="397" y="924"/>
                    <a:pt x="390" y="924"/>
                  </a:cubicBezTo>
                  <a:cubicBezTo>
                    <a:pt x="388" y="924"/>
                    <a:pt x="386" y="926"/>
                    <a:pt x="381" y="930"/>
                  </a:cubicBezTo>
                  <a:lnTo>
                    <a:pt x="366" y="1006"/>
                  </a:lnTo>
                  <a:cubicBezTo>
                    <a:pt x="357" y="1008"/>
                    <a:pt x="351" y="1009"/>
                    <a:pt x="346" y="1009"/>
                  </a:cubicBezTo>
                  <a:cubicBezTo>
                    <a:pt x="326" y="1009"/>
                    <a:pt x="348" y="988"/>
                    <a:pt x="334" y="988"/>
                  </a:cubicBezTo>
                  <a:cubicBezTo>
                    <a:pt x="331" y="988"/>
                    <a:pt x="327" y="989"/>
                    <a:pt x="320" y="991"/>
                  </a:cubicBezTo>
                  <a:cubicBezTo>
                    <a:pt x="320" y="1052"/>
                    <a:pt x="275" y="1067"/>
                    <a:pt x="244" y="1144"/>
                  </a:cubicBezTo>
                  <a:cubicBezTo>
                    <a:pt x="233" y="1133"/>
                    <a:pt x="223" y="1115"/>
                    <a:pt x="213" y="1115"/>
                  </a:cubicBezTo>
                  <a:cubicBezTo>
                    <a:pt x="208" y="1115"/>
                    <a:pt x="203" y="1118"/>
                    <a:pt x="198" y="1128"/>
                  </a:cubicBezTo>
                  <a:cubicBezTo>
                    <a:pt x="229" y="1067"/>
                    <a:pt x="183" y="1083"/>
                    <a:pt x="153" y="1067"/>
                  </a:cubicBezTo>
                  <a:cubicBezTo>
                    <a:pt x="194" y="1026"/>
                    <a:pt x="237" y="932"/>
                    <a:pt x="278" y="859"/>
                  </a:cubicBezTo>
                  <a:lnTo>
                    <a:pt x="278" y="859"/>
                  </a:lnTo>
                  <a:cubicBezTo>
                    <a:pt x="284" y="867"/>
                    <a:pt x="292" y="870"/>
                    <a:pt x="301" y="870"/>
                  </a:cubicBezTo>
                  <a:cubicBezTo>
                    <a:pt x="324" y="870"/>
                    <a:pt x="352" y="851"/>
                    <a:pt x="370" y="851"/>
                  </a:cubicBezTo>
                  <a:cubicBezTo>
                    <a:pt x="385" y="851"/>
                    <a:pt x="392" y="865"/>
                    <a:pt x="381" y="914"/>
                  </a:cubicBezTo>
                  <a:cubicBezTo>
                    <a:pt x="488" y="839"/>
                    <a:pt x="350" y="793"/>
                    <a:pt x="411" y="701"/>
                  </a:cubicBezTo>
                  <a:lnTo>
                    <a:pt x="411" y="701"/>
                  </a:lnTo>
                  <a:cubicBezTo>
                    <a:pt x="403" y="729"/>
                    <a:pt x="410" y="734"/>
                    <a:pt x="420" y="734"/>
                  </a:cubicBezTo>
                  <a:cubicBezTo>
                    <a:pt x="427" y="734"/>
                    <a:pt x="436" y="732"/>
                    <a:pt x="442" y="732"/>
                  </a:cubicBezTo>
                  <a:cubicBezTo>
                    <a:pt x="458" y="579"/>
                    <a:pt x="594" y="412"/>
                    <a:pt x="686" y="290"/>
                  </a:cubicBezTo>
                  <a:lnTo>
                    <a:pt x="747" y="366"/>
                  </a:lnTo>
                  <a:cubicBezTo>
                    <a:pt x="838" y="244"/>
                    <a:pt x="686" y="305"/>
                    <a:pt x="762" y="169"/>
                  </a:cubicBezTo>
                  <a:cubicBezTo>
                    <a:pt x="823" y="108"/>
                    <a:pt x="854" y="47"/>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6"/>
            <p:cNvSpPr/>
            <p:nvPr/>
          </p:nvSpPr>
          <p:spPr>
            <a:xfrm>
              <a:off x="7969489" y="4259248"/>
              <a:ext cx="2829" cy="3731"/>
            </a:xfrm>
            <a:custGeom>
              <a:avLst/>
              <a:gdLst/>
              <a:ahLst/>
              <a:cxnLst/>
              <a:rect l="l" t="t" r="r" b="b"/>
              <a:pathLst>
                <a:path w="47" h="62" extrusionOk="0">
                  <a:moveTo>
                    <a:pt x="0" y="0"/>
                  </a:moveTo>
                  <a:cubicBezTo>
                    <a:pt x="16" y="16"/>
                    <a:pt x="31" y="31"/>
                    <a:pt x="31" y="61"/>
                  </a:cubicBezTo>
                  <a:cubicBezTo>
                    <a:pt x="31" y="31"/>
                    <a:pt x="47" y="16"/>
                    <a:pt x="47" y="0"/>
                  </a:cubicBez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6"/>
            <p:cNvSpPr/>
            <p:nvPr/>
          </p:nvSpPr>
          <p:spPr>
            <a:xfrm>
              <a:off x="7913577" y="4342725"/>
              <a:ext cx="963" cy="3731"/>
            </a:xfrm>
            <a:custGeom>
              <a:avLst/>
              <a:gdLst/>
              <a:ahLst/>
              <a:cxnLst/>
              <a:rect l="l" t="t" r="r" b="b"/>
              <a:pathLst>
                <a:path w="16" h="62" extrusionOk="0">
                  <a:moveTo>
                    <a:pt x="1" y="0"/>
                  </a:moveTo>
                  <a:lnTo>
                    <a:pt x="1" y="61"/>
                  </a:lnTo>
                  <a:cubicBezTo>
                    <a:pt x="15" y="31"/>
                    <a:pt x="15" y="15"/>
                    <a:pt x="1" y="0"/>
                  </a:cubicBez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6"/>
            <p:cNvSpPr/>
            <p:nvPr/>
          </p:nvSpPr>
          <p:spPr>
            <a:xfrm>
              <a:off x="8053808" y="4521474"/>
              <a:ext cx="1926" cy="2829"/>
            </a:xfrm>
            <a:custGeom>
              <a:avLst/>
              <a:gdLst/>
              <a:ahLst/>
              <a:cxnLst/>
              <a:rect l="l" t="t" r="r" b="b"/>
              <a:pathLst>
                <a:path w="32" h="47" extrusionOk="0">
                  <a:moveTo>
                    <a:pt x="31" y="0"/>
                  </a:moveTo>
                  <a:cubicBezTo>
                    <a:pt x="17" y="16"/>
                    <a:pt x="1" y="31"/>
                    <a:pt x="1" y="46"/>
                  </a:cubicBezTo>
                  <a:lnTo>
                    <a:pt x="17" y="46"/>
                  </a:lnTo>
                  <a:cubicBezTo>
                    <a:pt x="17" y="31"/>
                    <a:pt x="17" y="31"/>
                    <a:pt x="31" y="16"/>
                  </a:cubicBezTo>
                  <a:lnTo>
                    <a:pt x="31" y="0"/>
                  </a:ln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6"/>
            <p:cNvSpPr/>
            <p:nvPr/>
          </p:nvSpPr>
          <p:spPr>
            <a:xfrm>
              <a:off x="7913577" y="4524243"/>
              <a:ext cx="212754" cy="259458"/>
            </a:xfrm>
            <a:custGeom>
              <a:avLst/>
              <a:gdLst/>
              <a:ahLst/>
              <a:cxnLst/>
              <a:rect l="l" t="t" r="r" b="b"/>
              <a:pathLst>
                <a:path w="3535" h="4311" extrusionOk="0">
                  <a:moveTo>
                    <a:pt x="2057" y="442"/>
                  </a:moveTo>
                  <a:lnTo>
                    <a:pt x="2042" y="472"/>
                  </a:lnTo>
                  <a:lnTo>
                    <a:pt x="1996" y="549"/>
                  </a:lnTo>
                  <a:lnTo>
                    <a:pt x="1996" y="549"/>
                  </a:lnTo>
                  <a:lnTo>
                    <a:pt x="2057" y="442"/>
                  </a:lnTo>
                  <a:close/>
                  <a:moveTo>
                    <a:pt x="1600" y="762"/>
                  </a:moveTo>
                  <a:lnTo>
                    <a:pt x="1600" y="777"/>
                  </a:lnTo>
                  <a:lnTo>
                    <a:pt x="1615" y="762"/>
                  </a:lnTo>
                  <a:close/>
                  <a:moveTo>
                    <a:pt x="1277" y="1441"/>
                  </a:moveTo>
                  <a:cubicBezTo>
                    <a:pt x="1293" y="1441"/>
                    <a:pt x="1287" y="1455"/>
                    <a:pt x="1264" y="1477"/>
                  </a:cubicBezTo>
                  <a:cubicBezTo>
                    <a:pt x="1264" y="1463"/>
                    <a:pt x="1250" y="1463"/>
                    <a:pt x="1250" y="1447"/>
                  </a:cubicBezTo>
                  <a:cubicBezTo>
                    <a:pt x="1262" y="1443"/>
                    <a:pt x="1271" y="1441"/>
                    <a:pt x="1277" y="1441"/>
                  </a:cubicBezTo>
                  <a:close/>
                  <a:moveTo>
                    <a:pt x="3306" y="1737"/>
                  </a:moveTo>
                  <a:lnTo>
                    <a:pt x="3291" y="1782"/>
                  </a:lnTo>
                  <a:cubicBezTo>
                    <a:pt x="3291" y="1768"/>
                    <a:pt x="3291" y="1752"/>
                    <a:pt x="3306" y="1737"/>
                  </a:cubicBezTo>
                  <a:close/>
                  <a:moveTo>
                    <a:pt x="3001" y="2209"/>
                  </a:moveTo>
                  <a:lnTo>
                    <a:pt x="2986" y="2239"/>
                  </a:lnTo>
                  <a:lnTo>
                    <a:pt x="2940" y="2316"/>
                  </a:lnTo>
                  <a:lnTo>
                    <a:pt x="3001" y="2209"/>
                  </a:lnTo>
                  <a:close/>
                  <a:moveTo>
                    <a:pt x="1965" y="275"/>
                  </a:moveTo>
                  <a:cubicBezTo>
                    <a:pt x="1988" y="285"/>
                    <a:pt x="1977" y="321"/>
                    <a:pt x="1994" y="321"/>
                  </a:cubicBezTo>
                  <a:cubicBezTo>
                    <a:pt x="2000" y="321"/>
                    <a:pt x="2010" y="317"/>
                    <a:pt x="2026" y="305"/>
                  </a:cubicBezTo>
                  <a:lnTo>
                    <a:pt x="2026" y="305"/>
                  </a:lnTo>
                  <a:cubicBezTo>
                    <a:pt x="2026" y="350"/>
                    <a:pt x="1981" y="397"/>
                    <a:pt x="1996" y="427"/>
                  </a:cubicBezTo>
                  <a:cubicBezTo>
                    <a:pt x="2019" y="392"/>
                    <a:pt x="2042" y="375"/>
                    <a:pt x="2064" y="375"/>
                  </a:cubicBezTo>
                  <a:cubicBezTo>
                    <a:pt x="2072" y="375"/>
                    <a:pt x="2080" y="377"/>
                    <a:pt x="2087" y="381"/>
                  </a:cubicBezTo>
                  <a:cubicBezTo>
                    <a:pt x="2065" y="392"/>
                    <a:pt x="2018" y="461"/>
                    <a:pt x="1989" y="461"/>
                  </a:cubicBezTo>
                  <a:cubicBezTo>
                    <a:pt x="1978" y="461"/>
                    <a:pt x="1969" y="452"/>
                    <a:pt x="1965" y="427"/>
                  </a:cubicBezTo>
                  <a:cubicBezTo>
                    <a:pt x="1951" y="488"/>
                    <a:pt x="1935" y="579"/>
                    <a:pt x="1920" y="624"/>
                  </a:cubicBezTo>
                  <a:cubicBezTo>
                    <a:pt x="1935" y="624"/>
                    <a:pt x="1935" y="624"/>
                    <a:pt x="1935" y="640"/>
                  </a:cubicBezTo>
                  <a:cubicBezTo>
                    <a:pt x="1935" y="640"/>
                    <a:pt x="1920" y="655"/>
                    <a:pt x="1920" y="671"/>
                  </a:cubicBezTo>
                  <a:lnTo>
                    <a:pt x="1920" y="624"/>
                  </a:lnTo>
                  <a:cubicBezTo>
                    <a:pt x="1904" y="624"/>
                    <a:pt x="1874" y="671"/>
                    <a:pt x="1843" y="671"/>
                  </a:cubicBezTo>
                  <a:cubicBezTo>
                    <a:pt x="1858" y="627"/>
                    <a:pt x="1939" y="532"/>
                    <a:pt x="1886" y="532"/>
                  </a:cubicBezTo>
                  <a:cubicBezTo>
                    <a:pt x="1883" y="532"/>
                    <a:pt x="1879" y="532"/>
                    <a:pt x="1874" y="533"/>
                  </a:cubicBezTo>
                  <a:cubicBezTo>
                    <a:pt x="1813" y="624"/>
                    <a:pt x="1737" y="655"/>
                    <a:pt x="1676" y="746"/>
                  </a:cubicBezTo>
                  <a:lnTo>
                    <a:pt x="1721" y="746"/>
                  </a:lnTo>
                  <a:cubicBezTo>
                    <a:pt x="1661" y="777"/>
                    <a:pt x="1707" y="868"/>
                    <a:pt x="1646" y="945"/>
                  </a:cubicBezTo>
                  <a:cubicBezTo>
                    <a:pt x="1627" y="926"/>
                    <a:pt x="1607" y="906"/>
                    <a:pt x="1588" y="906"/>
                  </a:cubicBezTo>
                  <a:cubicBezTo>
                    <a:pt x="1577" y="906"/>
                    <a:pt x="1566" y="913"/>
                    <a:pt x="1554" y="929"/>
                  </a:cubicBezTo>
                  <a:cubicBezTo>
                    <a:pt x="1554" y="945"/>
                    <a:pt x="1585" y="960"/>
                    <a:pt x="1554" y="990"/>
                  </a:cubicBezTo>
                  <a:lnTo>
                    <a:pt x="1600" y="990"/>
                  </a:lnTo>
                  <a:lnTo>
                    <a:pt x="1691" y="945"/>
                  </a:lnTo>
                  <a:lnTo>
                    <a:pt x="1691" y="945"/>
                  </a:lnTo>
                  <a:cubicBezTo>
                    <a:pt x="1646" y="990"/>
                    <a:pt x="1630" y="990"/>
                    <a:pt x="1600" y="990"/>
                  </a:cubicBezTo>
                  <a:cubicBezTo>
                    <a:pt x="1524" y="1036"/>
                    <a:pt x="1433" y="1081"/>
                    <a:pt x="1356" y="1128"/>
                  </a:cubicBezTo>
                  <a:cubicBezTo>
                    <a:pt x="1356" y="1167"/>
                    <a:pt x="1345" y="1206"/>
                    <a:pt x="1381" y="1206"/>
                  </a:cubicBezTo>
                  <a:cubicBezTo>
                    <a:pt x="1387" y="1206"/>
                    <a:pt x="1394" y="1205"/>
                    <a:pt x="1402" y="1203"/>
                  </a:cubicBezTo>
                  <a:lnTo>
                    <a:pt x="1402" y="1203"/>
                  </a:lnTo>
                  <a:cubicBezTo>
                    <a:pt x="1356" y="1264"/>
                    <a:pt x="1325" y="1234"/>
                    <a:pt x="1280" y="1280"/>
                  </a:cubicBezTo>
                  <a:lnTo>
                    <a:pt x="1295" y="1311"/>
                  </a:lnTo>
                  <a:cubicBezTo>
                    <a:pt x="1264" y="1341"/>
                    <a:pt x="1264" y="1356"/>
                    <a:pt x="1219" y="1371"/>
                  </a:cubicBezTo>
                  <a:cubicBezTo>
                    <a:pt x="1311" y="1402"/>
                    <a:pt x="1128" y="1538"/>
                    <a:pt x="1173" y="1538"/>
                  </a:cubicBezTo>
                  <a:cubicBezTo>
                    <a:pt x="1051" y="1585"/>
                    <a:pt x="929" y="1752"/>
                    <a:pt x="868" y="1874"/>
                  </a:cubicBezTo>
                  <a:lnTo>
                    <a:pt x="854" y="1828"/>
                  </a:lnTo>
                  <a:cubicBezTo>
                    <a:pt x="716" y="2042"/>
                    <a:pt x="594" y="2346"/>
                    <a:pt x="472" y="2468"/>
                  </a:cubicBezTo>
                  <a:cubicBezTo>
                    <a:pt x="427" y="2438"/>
                    <a:pt x="503" y="2422"/>
                    <a:pt x="503" y="2377"/>
                  </a:cubicBezTo>
                  <a:cubicBezTo>
                    <a:pt x="500" y="2376"/>
                    <a:pt x="497" y="2375"/>
                    <a:pt x="493" y="2375"/>
                  </a:cubicBezTo>
                  <a:cubicBezTo>
                    <a:pt x="457" y="2375"/>
                    <a:pt x="421" y="2443"/>
                    <a:pt x="393" y="2443"/>
                  </a:cubicBezTo>
                  <a:cubicBezTo>
                    <a:pt x="389" y="2443"/>
                    <a:pt x="385" y="2442"/>
                    <a:pt x="381" y="2438"/>
                  </a:cubicBezTo>
                  <a:cubicBezTo>
                    <a:pt x="458" y="2361"/>
                    <a:pt x="336" y="2377"/>
                    <a:pt x="411" y="2316"/>
                  </a:cubicBezTo>
                  <a:lnTo>
                    <a:pt x="411" y="2316"/>
                  </a:lnTo>
                  <a:cubicBezTo>
                    <a:pt x="420" y="2319"/>
                    <a:pt x="428" y="2320"/>
                    <a:pt x="435" y="2320"/>
                  </a:cubicBezTo>
                  <a:cubicBezTo>
                    <a:pt x="493" y="2320"/>
                    <a:pt x="515" y="2240"/>
                    <a:pt x="543" y="2240"/>
                  </a:cubicBezTo>
                  <a:cubicBezTo>
                    <a:pt x="549" y="2240"/>
                    <a:pt x="556" y="2245"/>
                    <a:pt x="564" y="2255"/>
                  </a:cubicBezTo>
                  <a:cubicBezTo>
                    <a:pt x="580" y="2225"/>
                    <a:pt x="519" y="2194"/>
                    <a:pt x="503" y="2194"/>
                  </a:cubicBezTo>
                  <a:cubicBezTo>
                    <a:pt x="580" y="2133"/>
                    <a:pt x="625" y="1981"/>
                    <a:pt x="716" y="1950"/>
                  </a:cubicBezTo>
                  <a:lnTo>
                    <a:pt x="716" y="1950"/>
                  </a:lnTo>
                  <a:cubicBezTo>
                    <a:pt x="701" y="1981"/>
                    <a:pt x="701" y="1995"/>
                    <a:pt x="671" y="2011"/>
                  </a:cubicBezTo>
                  <a:cubicBezTo>
                    <a:pt x="676" y="2016"/>
                    <a:pt x="681" y="2018"/>
                    <a:pt x="685" y="2018"/>
                  </a:cubicBezTo>
                  <a:cubicBezTo>
                    <a:pt x="707" y="2018"/>
                    <a:pt x="724" y="1965"/>
                    <a:pt x="762" y="1965"/>
                  </a:cubicBezTo>
                  <a:lnTo>
                    <a:pt x="747" y="1889"/>
                  </a:lnTo>
                  <a:cubicBezTo>
                    <a:pt x="1006" y="1599"/>
                    <a:pt x="1219" y="1280"/>
                    <a:pt x="1447" y="1006"/>
                  </a:cubicBezTo>
                  <a:cubicBezTo>
                    <a:pt x="1508" y="914"/>
                    <a:pt x="1539" y="838"/>
                    <a:pt x="1600" y="762"/>
                  </a:cubicBezTo>
                  <a:cubicBezTo>
                    <a:pt x="1691" y="701"/>
                    <a:pt x="1782" y="549"/>
                    <a:pt x="1829" y="442"/>
                  </a:cubicBezTo>
                  <a:cubicBezTo>
                    <a:pt x="1843" y="442"/>
                    <a:pt x="1859" y="457"/>
                    <a:pt x="1859" y="457"/>
                  </a:cubicBezTo>
                  <a:cubicBezTo>
                    <a:pt x="1920" y="397"/>
                    <a:pt x="1904" y="336"/>
                    <a:pt x="1965" y="275"/>
                  </a:cubicBezTo>
                  <a:close/>
                  <a:moveTo>
                    <a:pt x="350" y="2452"/>
                  </a:moveTo>
                  <a:lnTo>
                    <a:pt x="290" y="2499"/>
                  </a:lnTo>
                  <a:cubicBezTo>
                    <a:pt x="275" y="2499"/>
                    <a:pt x="305" y="2468"/>
                    <a:pt x="305" y="2452"/>
                  </a:cubicBezTo>
                  <a:close/>
                  <a:moveTo>
                    <a:pt x="397" y="2513"/>
                  </a:moveTo>
                  <a:cubicBezTo>
                    <a:pt x="381" y="2529"/>
                    <a:pt x="381" y="2529"/>
                    <a:pt x="366" y="2529"/>
                  </a:cubicBezTo>
                  <a:cubicBezTo>
                    <a:pt x="381" y="2513"/>
                    <a:pt x="381" y="2513"/>
                    <a:pt x="397" y="2513"/>
                  </a:cubicBezTo>
                  <a:close/>
                  <a:moveTo>
                    <a:pt x="62" y="2773"/>
                  </a:moveTo>
                  <a:lnTo>
                    <a:pt x="31" y="2803"/>
                  </a:lnTo>
                  <a:cubicBezTo>
                    <a:pt x="31" y="2773"/>
                    <a:pt x="46" y="2773"/>
                    <a:pt x="62" y="2773"/>
                  </a:cubicBezTo>
                  <a:close/>
                  <a:moveTo>
                    <a:pt x="350" y="2499"/>
                  </a:moveTo>
                  <a:lnTo>
                    <a:pt x="320" y="2560"/>
                  </a:lnTo>
                  <a:cubicBezTo>
                    <a:pt x="336" y="2529"/>
                    <a:pt x="350" y="2544"/>
                    <a:pt x="366" y="2529"/>
                  </a:cubicBezTo>
                  <a:lnTo>
                    <a:pt x="366" y="2529"/>
                  </a:lnTo>
                  <a:cubicBezTo>
                    <a:pt x="350" y="2590"/>
                    <a:pt x="336" y="2712"/>
                    <a:pt x="214" y="2742"/>
                  </a:cubicBezTo>
                  <a:cubicBezTo>
                    <a:pt x="259" y="2696"/>
                    <a:pt x="275" y="2712"/>
                    <a:pt x="305" y="2682"/>
                  </a:cubicBezTo>
                  <a:cubicBezTo>
                    <a:pt x="242" y="2682"/>
                    <a:pt x="267" y="2622"/>
                    <a:pt x="252" y="2622"/>
                  </a:cubicBezTo>
                  <a:cubicBezTo>
                    <a:pt x="245" y="2622"/>
                    <a:pt x="231" y="2634"/>
                    <a:pt x="198" y="2666"/>
                  </a:cubicBezTo>
                  <a:cubicBezTo>
                    <a:pt x="168" y="2712"/>
                    <a:pt x="183" y="2818"/>
                    <a:pt x="107" y="2818"/>
                  </a:cubicBezTo>
                  <a:cubicBezTo>
                    <a:pt x="92" y="2818"/>
                    <a:pt x="92" y="2773"/>
                    <a:pt x="76" y="2773"/>
                  </a:cubicBezTo>
                  <a:lnTo>
                    <a:pt x="107" y="2773"/>
                  </a:lnTo>
                  <a:lnTo>
                    <a:pt x="137" y="2666"/>
                  </a:lnTo>
                  <a:cubicBezTo>
                    <a:pt x="229" y="2544"/>
                    <a:pt x="259" y="2513"/>
                    <a:pt x="350" y="2499"/>
                  </a:cubicBezTo>
                  <a:close/>
                  <a:moveTo>
                    <a:pt x="76" y="2879"/>
                  </a:moveTo>
                  <a:lnTo>
                    <a:pt x="107" y="2895"/>
                  </a:lnTo>
                  <a:lnTo>
                    <a:pt x="76" y="2895"/>
                  </a:lnTo>
                  <a:lnTo>
                    <a:pt x="76" y="2879"/>
                  </a:lnTo>
                  <a:close/>
                  <a:moveTo>
                    <a:pt x="2221" y="3208"/>
                  </a:moveTo>
                  <a:cubicBezTo>
                    <a:pt x="2237" y="3208"/>
                    <a:pt x="2231" y="3222"/>
                    <a:pt x="2209" y="3245"/>
                  </a:cubicBezTo>
                  <a:cubicBezTo>
                    <a:pt x="2209" y="3230"/>
                    <a:pt x="2194" y="3230"/>
                    <a:pt x="2194" y="3214"/>
                  </a:cubicBezTo>
                  <a:cubicBezTo>
                    <a:pt x="2206" y="3210"/>
                    <a:pt x="2215" y="3208"/>
                    <a:pt x="2221" y="3208"/>
                  </a:cubicBezTo>
                  <a:close/>
                  <a:moveTo>
                    <a:pt x="2910" y="2042"/>
                  </a:moveTo>
                  <a:cubicBezTo>
                    <a:pt x="2932" y="2053"/>
                    <a:pt x="2921" y="2089"/>
                    <a:pt x="2939" y="2089"/>
                  </a:cubicBezTo>
                  <a:cubicBezTo>
                    <a:pt x="2945" y="2089"/>
                    <a:pt x="2955" y="2084"/>
                    <a:pt x="2971" y="2072"/>
                  </a:cubicBezTo>
                  <a:lnTo>
                    <a:pt x="2971" y="2072"/>
                  </a:lnTo>
                  <a:cubicBezTo>
                    <a:pt x="2971" y="2117"/>
                    <a:pt x="2925" y="2178"/>
                    <a:pt x="2940" y="2194"/>
                  </a:cubicBezTo>
                  <a:cubicBezTo>
                    <a:pt x="2963" y="2159"/>
                    <a:pt x="2986" y="2142"/>
                    <a:pt x="3009" y="2142"/>
                  </a:cubicBezTo>
                  <a:cubicBezTo>
                    <a:pt x="3016" y="2142"/>
                    <a:pt x="3024" y="2144"/>
                    <a:pt x="3032" y="2148"/>
                  </a:cubicBezTo>
                  <a:cubicBezTo>
                    <a:pt x="3009" y="2170"/>
                    <a:pt x="2961" y="2236"/>
                    <a:pt x="2932" y="2236"/>
                  </a:cubicBezTo>
                  <a:cubicBezTo>
                    <a:pt x="2922" y="2236"/>
                    <a:pt x="2914" y="2228"/>
                    <a:pt x="2910" y="2209"/>
                  </a:cubicBezTo>
                  <a:cubicBezTo>
                    <a:pt x="2895" y="2270"/>
                    <a:pt x="2865" y="2346"/>
                    <a:pt x="2865" y="2407"/>
                  </a:cubicBezTo>
                  <a:lnTo>
                    <a:pt x="2879" y="2407"/>
                  </a:lnTo>
                  <a:cubicBezTo>
                    <a:pt x="2865" y="2422"/>
                    <a:pt x="2865" y="2422"/>
                    <a:pt x="2865" y="2438"/>
                  </a:cubicBezTo>
                  <a:lnTo>
                    <a:pt x="2865" y="2407"/>
                  </a:lnTo>
                  <a:cubicBezTo>
                    <a:pt x="2849" y="2407"/>
                    <a:pt x="2818" y="2438"/>
                    <a:pt x="2788" y="2452"/>
                  </a:cubicBezTo>
                  <a:cubicBezTo>
                    <a:pt x="2803" y="2395"/>
                    <a:pt x="2884" y="2299"/>
                    <a:pt x="2831" y="2299"/>
                  </a:cubicBezTo>
                  <a:cubicBezTo>
                    <a:pt x="2827" y="2299"/>
                    <a:pt x="2823" y="2299"/>
                    <a:pt x="2818" y="2300"/>
                  </a:cubicBezTo>
                  <a:cubicBezTo>
                    <a:pt x="2757" y="2391"/>
                    <a:pt x="2682" y="2422"/>
                    <a:pt x="2621" y="2513"/>
                  </a:cubicBezTo>
                  <a:lnTo>
                    <a:pt x="2666" y="2513"/>
                  </a:lnTo>
                  <a:cubicBezTo>
                    <a:pt x="2605" y="2544"/>
                    <a:pt x="2651" y="2635"/>
                    <a:pt x="2575" y="2712"/>
                  </a:cubicBezTo>
                  <a:cubicBezTo>
                    <a:pt x="2565" y="2701"/>
                    <a:pt x="2547" y="2677"/>
                    <a:pt x="2527" y="2677"/>
                  </a:cubicBezTo>
                  <a:cubicBezTo>
                    <a:pt x="2518" y="2677"/>
                    <a:pt x="2509" y="2682"/>
                    <a:pt x="2499" y="2696"/>
                  </a:cubicBezTo>
                  <a:cubicBezTo>
                    <a:pt x="2499" y="2712"/>
                    <a:pt x="2529" y="2727"/>
                    <a:pt x="2483" y="2773"/>
                  </a:cubicBezTo>
                  <a:cubicBezTo>
                    <a:pt x="2514" y="2757"/>
                    <a:pt x="2529" y="2757"/>
                    <a:pt x="2544" y="2757"/>
                  </a:cubicBezTo>
                  <a:cubicBezTo>
                    <a:pt x="2575" y="2742"/>
                    <a:pt x="2605" y="2727"/>
                    <a:pt x="2635" y="2727"/>
                  </a:cubicBezTo>
                  <a:cubicBezTo>
                    <a:pt x="2609" y="2754"/>
                    <a:pt x="2592" y="2760"/>
                    <a:pt x="2577" y="2760"/>
                  </a:cubicBezTo>
                  <a:cubicBezTo>
                    <a:pt x="2566" y="2760"/>
                    <a:pt x="2556" y="2757"/>
                    <a:pt x="2544" y="2757"/>
                  </a:cubicBezTo>
                  <a:cubicBezTo>
                    <a:pt x="2468" y="2803"/>
                    <a:pt x="2377" y="2864"/>
                    <a:pt x="2300" y="2895"/>
                  </a:cubicBezTo>
                  <a:cubicBezTo>
                    <a:pt x="2300" y="2934"/>
                    <a:pt x="2289" y="2974"/>
                    <a:pt x="2326" y="2974"/>
                  </a:cubicBezTo>
                  <a:cubicBezTo>
                    <a:pt x="2331" y="2974"/>
                    <a:pt x="2338" y="2973"/>
                    <a:pt x="2347" y="2970"/>
                  </a:cubicBezTo>
                  <a:lnTo>
                    <a:pt x="2347" y="2970"/>
                  </a:lnTo>
                  <a:cubicBezTo>
                    <a:pt x="2300" y="3031"/>
                    <a:pt x="2270" y="3001"/>
                    <a:pt x="2225" y="3047"/>
                  </a:cubicBezTo>
                  <a:lnTo>
                    <a:pt x="2239" y="3078"/>
                  </a:lnTo>
                  <a:cubicBezTo>
                    <a:pt x="2209" y="3108"/>
                    <a:pt x="2209" y="3123"/>
                    <a:pt x="2164" y="3139"/>
                  </a:cubicBezTo>
                  <a:cubicBezTo>
                    <a:pt x="2255" y="3184"/>
                    <a:pt x="2072" y="3305"/>
                    <a:pt x="2118" y="3321"/>
                  </a:cubicBezTo>
                  <a:cubicBezTo>
                    <a:pt x="1996" y="3352"/>
                    <a:pt x="1859" y="3519"/>
                    <a:pt x="1813" y="3641"/>
                  </a:cubicBezTo>
                  <a:lnTo>
                    <a:pt x="1798" y="3596"/>
                  </a:lnTo>
                  <a:cubicBezTo>
                    <a:pt x="1661" y="3809"/>
                    <a:pt x="1539" y="4113"/>
                    <a:pt x="1417" y="4235"/>
                  </a:cubicBezTo>
                  <a:cubicBezTo>
                    <a:pt x="1372" y="4205"/>
                    <a:pt x="1447" y="4189"/>
                    <a:pt x="1447" y="4144"/>
                  </a:cubicBezTo>
                  <a:cubicBezTo>
                    <a:pt x="1444" y="4143"/>
                    <a:pt x="1441" y="4142"/>
                    <a:pt x="1438" y="4142"/>
                  </a:cubicBezTo>
                  <a:cubicBezTo>
                    <a:pt x="1401" y="4142"/>
                    <a:pt x="1365" y="4210"/>
                    <a:pt x="1338" y="4210"/>
                  </a:cubicBezTo>
                  <a:cubicBezTo>
                    <a:pt x="1333" y="4210"/>
                    <a:pt x="1329" y="4209"/>
                    <a:pt x="1325" y="4205"/>
                  </a:cubicBezTo>
                  <a:cubicBezTo>
                    <a:pt x="1402" y="4128"/>
                    <a:pt x="1280" y="4144"/>
                    <a:pt x="1356" y="4083"/>
                  </a:cubicBezTo>
                  <a:lnTo>
                    <a:pt x="1356" y="4083"/>
                  </a:lnTo>
                  <a:cubicBezTo>
                    <a:pt x="1363" y="4086"/>
                    <a:pt x="1370" y="4087"/>
                    <a:pt x="1376" y="4087"/>
                  </a:cubicBezTo>
                  <a:cubicBezTo>
                    <a:pt x="1427" y="4087"/>
                    <a:pt x="1455" y="4008"/>
                    <a:pt x="1486" y="4008"/>
                  </a:cubicBezTo>
                  <a:cubicBezTo>
                    <a:pt x="1493" y="4008"/>
                    <a:pt x="1501" y="4012"/>
                    <a:pt x="1508" y="4022"/>
                  </a:cubicBezTo>
                  <a:cubicBezTo>
                    <a:pt x="1524" y="3992"/>
                    <a:pt x="1463" y="3961"/>
                    <a:pt x="1447" y="3961"/>
                  </a:cubicBezTo>
                  <a:cubicBezTo>
                    <a:pt x="1524" y="3900"/>
                    <a:pt x="1569" y="3748"/>
                    <a:pt x="1661" y="3732"/>
                  </a:cubicBezTo>
                  <a:lnTo>
                    <a:pt x="1661" y="3732"/>
                  </a:lnTo>
                  <a:cubicBezTo>
                    <a:pt x="1646" y="3748"/>
                    <a:pt x="1646" y="3762"/>
                    <a:pt x="1615" y="3778"/>
                  </a:cubicBezTo>
                  <a:cubicBezTo>
                    <a:pt x="1621" y="3783"/>
                    <a:pt x="1625" y="3786"/>
                    <a:pt x="1630" y="3786"/>
                  </a:cubicBezTo>
                  <a:cubicBezTo>
                    <a:pt x="1649" y="3786"/>
                    <a:pt x="1664" y="3746"/>
                    <a:pt x="1694" y="3746"/>
                  </a:cubicBezTo>
                  <a:cubicBezTo>
                    <a:pt x="1698" y="3746"/>
                    <a:pt x="1702" y="3746"/>
                    <a:pt x="1707" y="3748"/>
                  </a:cubicBezTo>
                  <a:lnTo>
                    <a:pt x="1691" y="3656"/>
                  </a:lnTo>
                  <a:cubicBezTo>
                    <a:pt x="1951" y="3366"/>
                    <a:pt x="2164" y="3047"/>
                    <a:pt x="2392" y="2773"/>
                  </a:cubicBezTo>
                  <a:cubicBezTo>
                    <a:pt x="2453" y="2682"/>
                    <a:pt x="2483" y="2605"/>
                    <a:pt x="2544" y="2544"/>
                  </a:cubicBezTo>
                  <a:cubicBezTo>
                    <a:pt x="2635" y="2468"/>
                    <a:pt x="2727" y="2316"/>
                    <a:pt x="2773" y="2209"/>
                  </a:cubicBezTo>
                  <a:cubicBezTo>
                    <a:pt x="2788" y="2209"/>
                    <a:pt x="2804" y="2225"/>
                    <a:pt x="2804" y="2225"/>
                  </a:cubicBezTo>
                  <a:cubicBezTo>
                    <a:pt x="2865" y="2164"/>
                    <a:pt x="2849" y="2117"/>
                    <a:pt x="2910" y="2042"/>
                  </a:cubicBezTo>
                  <a:close/>
                  <a:moveTo>
                    <a:pt x="1295" y="4219"/>
                  </a:moveTo>
                  <a:lnTo>
                    <a:pt x="1234" y="4280"/>
                  </a:lnTo>
                  <a:cubicBezTo>
                    <a:pt x="1219" y="4266"/>
                    <a:pt x="1250" y="4235"/>
                    <a:pt x="1250" y="4219"/>
                  </a:cubicBezTo>
                  <a:close/>
                  <a:moveTo>
                    <a:pt x="1" y="0"/>
                  </a:moveTo>
                  <a:lnTo>
                    <a:pt x="1" y="2879"/>
                  </a:lnTo>
                  <a:lnTo>
                    <a:pt x="15" y="2848"/>
                  </a:lnTo>
                  <a:lnTo>
                    <a:pt x="15" y="2848"/>
                  </a:lnTo>
                  <a:cubicBezTo>
                    <a:pt x="1" y="2925"/>
                    <a:pt x="92" y="2970"/>
                    <a:pt x="31" y="3062"/>
                  </a:cubicBezTo>
                  <a:cubicBezTo>
                    <a:pt x="31" y="3078"/>
                    <a:pt x="15" y="3092"/>
                    <a:pt x="1" y="3108"/>
                  </a:cubicBezTo>
                  <a:lnTo>
                    <a:pt x="1" y="3474"/>
                  </a:lnTo>
                  <a:lnTo>
                    <a:pt x="1" y="4311"/>
                  </a:lnTo>
                  <a:lnTo>
                    <a:pt x="1204" y="4311"/>
                  </a:lnTo>
                  <a:cubicBezTo>
                    <a:pt x="1219" y="4296"/>
                    <a:pt x="1250" y="4280"/>
                    <a:pt x="1295" y="4266"/>
                  </a:cubicBezTo>
                  <a:lnTo>
                    <a:pt x="1295" y="4266"/>
                  </a:lnTo>
                  <a:lnTo>
                    <a:pt x="1280" y="4311"/>
                  </a:lnTo>
                  <a:lnTo>
                    <a:pt x="1295" y="4311"/>
                  </a:lnTo>
                  <a:cubicBezTo>
                    <a:pt x="1295" y="4311"/>
                    <a:pt x="1311" y="4311"/>
                    <a:pt x="1311" y="4296"/>
                  </a:cubicBezTo>
                  <a:cubicBezTo>
                    <a:pt x="1325" y="4296"/>
                    <a:pt x="1325" y="4280"/>
                    <a:pt x="1341" y="4280"/>
                  </a:cubicBezTo>
                  <a:cubicBezTo>
                    <a:pt x="1325" y="4296"/>
                    <a:pt x="1325" y="4296"/>
                    <a:pt x="1311" y="4296"/>
                  </a:cubicBezTo>
                  <a:lnTo>
                    <a:pt x="1311" y="4311"/>
                  </a:lnTo>
                  <a:lnTo>
                    <a:pt x="3489" y="4311"/>
                  </a:lnTo>
                  <a:cubicBezTo>
                    <a:pt x="3504" y="4311"/>
                    <a:pt x="3504" y="4296"/>
                    <a:pt x="3504" y="4296"/>
                  </a:cubicBezTo>
                  <a:lnTo>
                    <a:pt x="3504" y="4296"/>
                  </a:lnTo>
                  <a:lnTo>
                    <a:pt x="3489" y="4311"/>
                  </a:lnTo>
                  <a:lnTo>
                    <a:pt x="3535" y="4266"/>
                  </a:lnTo>
                  <a:lnTo>
                    <a:pt x="3535" y="1493"/>
                  </a:lnTo>
                  <a:cubicBezTo>
                    <a:pt x="3489" y="1554"/>
                    <a:pt x="3413" y="1554"/>
                    <a:pt x="3352" y="1615"/>
                  </a:cubicBezTo>
                  <a:lnTo>
                    <a:pt x="3382" y="1630"/>
                  </a:lnTo>
                  <a:lnTo>
                    <a:pt x="3306" y="1646"/>
                  </a:lnTo>
                  <a:cubicBezTo>
                    <a:pt x="3367" y="1660"/>
                    <a:pt x="3322" y="1707"/>
                    <a:pt x="3306" y="1737"/>
                  </a:cubicBezTo>
                  <a:lnTo>
                    <a:pt x="3306" y="1721"/>
                  </a:lnTo>
                  <a:cubicBezTo>
                    <a:pt x="3261" y="1768"/>
                    <a:pt x="3245" y="1828"/>
                    <a:pt x="3245" y="1843"/>
                  </a:cubicBezTo>
                  <a:cubicBezTo>
                    <a:pt x="3233" y="1859"/>
                    <a:pt x="3227" y="1865"/>
                    <a:pt x="3225" y="1865"/>
                  </a:cubicBezTo>
                  <a:cubicBezTo>
                    <a:pt x="3219" y="1865"/>
                    <a:pt x="3227" y="1837"/>
                    <a:pt x="3215" y="1837"/>
                  </a:cubicBezTo>
                  <a:cubicBezTo>
                    <a:pt x="3211" y="1837"/>
                    <a:pt x="3206" y="1839"/>
                    <a:pt x="3200" y="1843"/>
                  </a:cubicBezTo>
                  <a:lnTo>
                    <a:pt x="3184" y="1904"/>
                  </a:lnTo>
                  <a:cubicBezTo>
                    <a:pt x="3177" y="1906"/>
                    <a:pt x="3173" y="1907"/>
                    <a:pt x="3170" y="1907"/>
                  </a:cubicBezTo>
                  <a:cubicBezTo>
                    <a:pt x="3157" y="1907"/>
                    <a:pt x="3181" y="1886"/>
                    <a:pt x="3168" y="1886"/>
                  </a:cubicBezTo>
                  <a:cubicBezTo>
                    <a:pt x="3165" y="1886"/>
                    <a:pt x="3160" y="1887"/>
                    <a:pt x="3153" y="1889"/>
                  </a:cubicBezTo>
                  <a:cubicBezTo>
                    <a:pt x="3139" y="1950"/>
                    <a:pt x="3108" y="1981"/>
                    <a:pt x="3078" y="2056"/>
                  </a:cubicBezTo>
                  <a:cubicBezTo>
                    <a:pt x="3067" y="2046"/>
                    <a:pt x="3057" y="2029"/>
                    <a:pt x="3041" y="2029"/>
                  </a:cubicBezTo>
                  <a:cubicBezTo>
                    <a:pt x="3034" y="2029"/>
                    <a:pt x="3026" y="2032"/>
                    <a:pt x="3017" y="2042"/>
                  </a:cubicBezTo>
                  <a:cubicBezTo>
                    <a:pt x="3062" y="1965"/>
                    <a:pt x="3001" y="1981"/>
                    <a:pt x="2986" y="1965"/>
                  </a:cubicBezTo>
                  <a:cubicBezTo>
                    <a:pt x="3032" y="1934"/>
                    <a:pt x="3062" y="1813"/>
                    <a:pt x="3123" y="1737"/>
                  </a:cubicBezTo>
                  <a:lnTo>
                    <a:pt x="3123" y="1737"/>
                  </a:lnTo>
                  <a:lnTo>
                    <a:pt x="3108" y="1768"/>
                  </a:lnTo>
                  <a:cubicBezTo>
                    <a:pt x="3114" y="1780"/>
                    <a:pt x="3124" y="1784"/>
                    <a:pt x="3134" y="1784"/>
                  </a:cubicBezTo>
                  <a:cubicBezTo>
                    <a:pt x="3157" y="1784"/>
                    <a:pt x="3186" y="1765"/>
                    <a:pt x="3204" y="1765"/>
                  </a:cubicBezTo>
                  <a:cubicBezTo>
                    <a:pt x="3218" y="1765"/>
                    <a:pt x="3225" y="1778"/>
                    <a:pt x="3214" y="1828"/>
                  </a:cubicBezTo>
                  <a:cubicBezTo>
                    <a:pt x="3322" y="1737"/>
                    <a:pt x="3184" y="1691"/>
                    <a:pt x="3245" y="1615"/>
                  </a:cubicBezTo>
                  <a:lnTo>
                    <a:pt x="3245" y="1615"/>
                  </a:lnTo>
                  <a:cubicBezTo>
                    <a:pt x="3236" y="1643"/>
                    <a:pt x="3244" y="1648"/>
                    <a:pt x="3254" y="1648"/>
                  </a:cubicBezTo>
                  <a:cubicBezTo>
                    <a:pt x="3261" y="1648"/>
                    <a:pt x="3269" y="1646"/>
                    <a:pt x="3275" y="1646"/>
                  </a:cubicBezTo>
                  <a:cubicBezTo>
                    <a:pt x="3275" y="1477"/>
                    <a:pt x="3428" y="1325"/>
                    <a:pt x="3519" y="1203"/>
                  </a:cubicBezTo>
                  <a:lnTo>
                    <a:pt x="3535" y="1219"/>
                  </a:lnTo>
                  <a:lnTo>
                    <a:pt x="3535" y="0"/>
                  </a:lnTo>
                  <a:lnTo>
                    <a:pt x="2331" y="0"/>
                  </a:lnTo>
                  <a:cubicBezTo>
                    <a:pt x="2316" y="31"/>
                    <a:pt x="2300" y="61"/>
                    <a:pt x="2316" y="76"/>
                  </a:cubicBezTo>
                  <a:cubicBezTo>
                    <a:pt x="2303" y="86"/>
                    <a:pt x="2295" y="90"/>
                    <a:pt x="2290" y="90"/>
                  </a:cubicBezTo>
                  <a:cubicBezTo>
                    <a:pt x="2276" y="90"/>
                    <a:pt x="2283" y="63"/>
                    <a:pt x="2273" y="63"/>
                  </a:cubicBezTo>
                  <a:cubicBezTo>
                    <a:pt x="2270" y="63"/>
                    <a:pt x="2265" y="67"/>
                    <a:pt x="2255" y="76"/>
                  </a:cubicBezTo>
                  <a:lnTo>
                    <a:pt x="2239" y="137"/>
                  </a:lnTo>
                  <a:cubicBezTo>
                    <a:pt x="2233" y="139"/>
                    <a:pt x="2228" y="140"/>
                    <a:pt x="2226" y="140"/>
                  </a:cubicBezTo>
                  <a:cubicBezTo>
                    <a:pt x="2213" y="140"/>
                    <a:pt x="2236" y="119"/>
                    <a:pt x="2223" y="119"/>
                  </a:cubicBezTo>
                  <a:cubicBezTo>
                    <a:pt x="2220" y="119"/>
                    <a:pt x="2216" y="120"/>
                    <a:pt x="2209" y="122"/>
                  </a:cubicBezTo>
                  <a:cubicBezTo>
                    <a:pt x="2194" y="183"/>
                    <a:pt x="2164" y="214"/>
                    <a:pt x="2133" y="289"/>
                  </a:cubicBezTo>
                  <a:cubicBezTo>
                    <a:pt x="2120" y="277"/>
                    <a:pt x="2108" y="255"/>
                    <a:pt x="2088" y="255"/>
                  </a:cubicBezTo>
                  <a:cubicBezTo>
                    <a:pt x="2083" y="255"/>
                    <a:pt x="2078" y="256"/>
                    <a:pt x="2072" y="259"/>
                  </a:cubicBezTo>
                  <a:cubicBezTo>
                    <a:pt x="2118" y="198"/>
                    <a:pt x="2057" y="214"/>
                    <a:pt x="2042" y="198"/>
                  </a:cubicBezTo>
                  <a:cubicBezTo>
                    <a:pt x="2072" y="167"/>
                    <a:pt x="2118" y="61"/>
                    <a:pt x="2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6"/>
            <p:cNvSpPr/>
            <p:nvPr/>
          </p:nvSpPr>
          <p:spPr>
            <a:xfrm>
              <a:off x="8043757" y="4524062"/>
              <a:ext cx="9268" cy="3912"/>
            </a:xfrm>
            <a:custGeom>
              <a:avLst/>
              <a:gdLst/>
              <a:ahLst/>
              <a:cxnLst/>
              <a:rect l="l" t="t" r="r" b="b"/>
              <a:pathLst>
                <a:path w="154" h="65" extrusionOk="0">
                  <a:moveTo>
                    <a:pt x="96" y="1"/>
                  </a:moveTo>
                  <a:cubicBezTo>
                    <a:pt x="92" y="1"/>
                    <a:pt x="87" y="2"/>
                    <a:pt x="82" y="3"/>
                  </a:cubicBezTo>
                  <a:lnTo>
                    <a:pt x="105" y="3"/>
                  </a:lnTo>
                  <a:cubicBezTo>
                    <a:pt x="103" y="1"/>
                    <a:pt x="100" y="1"/>
                    <a:pt x="96" y="1"/>
                  </a:cubicBezTo>
                  <a:close/>
                  <a:moveTo>
                    <a:pt x="1" y="3"/>
                  </a:moveTo>
                  <a:cubicBezTo>
                    <a:pt x="7" y="16"/>
                    <a:pt x="16" y="20"/>
                    <a:pt x="27" y="20"/>
                  </a:cubicBezTo>
                  <a:cubicBezTo>
                    <a:pt x="44" y="20"/>
                    <a:pt x="65" y="9"/>
                    <a:pt x="82" y="3"/>
                  </a:cubicBezTo>
                  <a:close/>
                  <a:moveTo>
                    <a:pt x="105" y="3"/>
                  </a:moveTo>
                  <a:cubicBezTo>
                    <a:pt x="113" y="10"/>
                    <a:pt x="115" y="27"/>
                    <a:pt x="107" y="64"/>
                  </a:cubicBezTo>
                  <a:cubicBezTo>
                    <a:pt x="137" y="34"/>
                    <a:pt x="137" y="18"/>
                    <a:pt x="153" y="3"/>
                  </a:cubicBez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6"/>
            <p:cNvSpPr/>
            <p:nvPr/>
          </p:nvSpPr>
          <p:spPr>
            <a:xfrm>
              <a:off x="8121697" y="4604951"/>
              <a:ext cx="4634" cy="9208"/>
            </a:xfrm>
            <a:custGeom>
              <a:avLst/>
              <a:gdLst/>
              <a:ahLst/>
              <a:cxnLst/>
              <a:rect l="l" t="t" r="r" b="b"/>
              <a:pathLst>
                <a:path w="77" h="153" extrusionOk="0">
                  <a:moveTo>
                    <a:pt x="77" y="0"/>
                  </a:moveTo>
                  <a:cubicBezTo>
                    <a:pt x="61" y="15"/>
                    <a:pt x="31" y="45"/>
                    <a:pt x="0" y="61"/>
                  </a:cubicBezTo>
                  <a:cubicBezTo>
                    <a:pt x="31" y="61"/>
                    <a:pt x="16" y="136"/>
                    <a:pt x="46" y="152"/>
                  </a:cubicBezTo>
                  <a:cubicBezTo>
                    <a:pt x="77" y="122"/>
                    <a:pt x="61" y="76"/>
                    <a:pt x="77" y="61"/>
                  </a:cubicBezTo>
                  <a:lnTo>
                    <a:pt x="77" y="0"/>
                  </a:ln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6"/>
            <p:cNvSpPr/>
            <p:nvPr/>
          </p:nvSpPr>
          <p:spPr>
            <a:xfrm>
              <a:off x="7913577" y="3736180"/>
              <a:ext cx="39481" cy="57356"/>
            </a:xfrm>
            <a:custGeom>
              <a:avLst/>
              <a:gdLst/>
              <a:ahLst/>
              <a:cxnLst/>
              <a:rect l="l" t="t" r="r" b="b"/>
              <a:pathLst>
                <a:path w="656" h="953" extrusionOk="0">
                  <a:moveTo>
                    <a:pt x="567" y="0"/>
                  </a:moveTo>
                  <a:cubicBezTo>
                    <a:pt x="555" y="0"/>
                    <a:pt x="540" y="6"/>
                    <a:pt x="519" y="24"/>
                  </a:cubicBezTo>
                  <a:cubicBezTo>
                    <a:pt x="458" y="161"/>
                    <a:pt x="305" y="390"/>
                    <a:pt x="168" y="526"/>
                  </a:cubicBezTo>
                  <a:cubicBezTo>
                    <a:pt x="214" y="587"/>
                    <a:pt x="92" y="634"/>
                    <a:pt x="123" y="695"/>
                  </a:cubicBezTo>
                  <a:cubicBezTo>
                    <a:pt x="115" y="687"/>
                    <a:pt x="103" y="687"/>
                    <a:pt x="92" y="687"/>
                  </a:cubicBezTo>
                  <a:cubicBezTo>
                    <a:pt x="80" y="687"/>
                    <a:pt x="69" y="687"/>
                    <a:pt x="62" y="679"/>
                  </a:cubicBezTo>
                  <a:cubicBezTo>
                    <a:pt x="35" y="716"/>
                    <a:pt x="32" y="728"/>
                    <a:pt x="40" y="728"/>
                  </a:cubicBezTo>
                  <a:cubicBezTo>
                    <a:pt x="52" y="728"/>
                    <a:pt x="87" y="704"/>
                    <a:pt x="101" y="704"/>
                  </a:cubicBezTo>
                  <a:cubicBezTo>
                    <a:pt x="105" y="704"/>
                    <a:pt x="107" y="705"/>
                    <a:pt x="107" y="709"/>
                  </a:cubicBezTo>
                  <a:cubicBezTo>
                    <a:pt x="86" y="750"/>
                    <a:pt x="52" y="771"/>
                    <a:pt x="28" y="771"/>
                  </a:cubicBezTo>
                  <a:cubicBezTo>
                    <a:pt x="15" y="771"/>
                    <a:pt x="6" y="766"/>
                    <a:pt x="1" y="756"/>
                  </a:cubicBezTo>
                  <a:lnTo>
                    <a:pt x="1" y="816"/>
                  </a:lnTo>
                  <a:cubicBezTo>
                    <a:pt x="1" y="816"/>
                    <a:pt x="15" y="831"/>
                    <a:pt x="15" y="847"/>
                  </a:cubicBezTo>
                  <a:lnTo>
                    <a:pt x="1" y="847"/>
                  </a:lnTo>
                  <a:lnTo>
                    <a:pt x="1" y="953"/>
                  </a:lnTo>
                  <a:cubicBezTo>
                    <a:pt x="15" y="938"/>
                    <a:pt x="46" y="908"/>
                    <a:pt x="76" y="892"/>
                  </a:cubicBezTo>
                  <a:lnTo>
                    <a:pt x="92" y="922"/>
                  </a:lnTo>
                  <a:cubicBezTo>
                    <a:pt x="137" y="786"/>
                    <a:pt x="244" y="664"/>
                    <a:pt x="305" y="542"/>
                  </a:cubicBezTo>
                  <a:lnTo>
                    <a:pt x="366" y="512"/>
                  </a:lnTo>
                  <a:cubicBezTo>
                    <a:pt x="384" y="472"/>
                    <a:pt x="388" y="458"/>
                    <a:pt x="382" y="458"/>
                  </a:cubicBezTo>
                  <a:cubicBezTo>
                    <a:pt x="370" y="458"/>
                    <a:pt x="309" y="534"/>
                    <a:pt x="278" y="534"/>
                  </a:cubicBezTo>
                  <a:cubicBezTo>
                    <a:pt x="267" y="534"/>
                    <a:pt x="259" y="524"/>
                    <a:pt x="259" y="496"/>
                  </a:cubicBezTo>
                  <a:lnTo>
                    <a:pt x="259" y="496"/>
                  </a:lnTo>
                  <a:cubicBezTo>
                    <a:pt x="269" y="499"/>
                    <a:pt x="277" y="501"/>
                    <a:pt x="284" y="501"/>
                  </a:cubicBezTo>
                  <a:cubicBezTo>
                    <a:pt x="339" y="501"/>
                    <a:pt x="299" y="398"/>
                    <a:pt x="381" y="344"/>
                  </a:cubicBezTo>
                  <a:cubicBezTo>
                    <a:pt x="385" y="343"/>
                    <a:pt x="388" y="342"/>
                    <a:pt x="391" y="342"/>
                  </a:cubicBezTo>
                  <a:cubicBezTo>
                    <a:pt x="426" y="342"/>
                    <a:pt x="352" y="422"/>
                    <a:pt x="399" y="422"/>
                  </a:cubicBezTo>
                  <a:cubicBezTo>
                    <a:pt x="402" y="422"/>
                    <a:pt x="406" y="421"/>
                    <a:pt x="411" y="420"/>
                  </a:cubicBezTo>
                  <a:cubicBezTo>
                    <a:pt x="381" y="374"/>
                    <a:pt x="427" y="374"/>
                    <a:pt x="442" y="313"/>
                  </a:cubicBezTo>
                  <a:cubicBezTo>
                    <a:pt x="447" y="321"/>
                    <a:pt x="452" y="324"/>
                    <a:pt x="457" y="324"/>
                  </a:cubicBezTo>
                  <a:cubicBezTo>
                    <a:pt x="476" y="324"/>
                    <a:pt x="495" y="281"/>
                    <a:pt x="514" y="281"/>
                  </a:cubicBezTo>
                  <a:cubicBezTo>
                    <a:pt x="521" y="281"/>
                    <a:pt x="527" y="286"/>
                    <a:pt x="533" y="299"/>
                  </a:cubicBezTo>
                  <a:lnTo>
                    <a:pt x="564" y="100"/>
                  </a:lnTo>
                  <a:cubicBezTo>
                    <a:pt x="610" y="85"/>
                    <a:pt x="640" y="39"/>
                    <a:pt x="655" y="8"/>
                  </a:cubicBezTo>
                  <a:lnTo>
                    <a:pt x="655" y="8"/>
                  </a:lnTo>
                  <a:cubicBezTo>
                    <a:pt x="641" y="26"/>
                    <a:pt x="631" y="33"/>
                    <a:pt x="623" y="33"/>
                  </a:cubicBezTo>
                  <a:cubicBezTo>
                    <a:pt x="604" y="33"/>
                    <a:pt x="595" y="0"/>
                    <a:pt x="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6"/>
            <p:cNvSpPr/>
            <p:nvPr/>
          </p:nvSpPr>
          <p:spPr>
            <a:xfrm>
              <a:off x="7952998" y="3733713"/>
              <a:ext cx="963" cy="3009"/>
            </a:xfrm>
            <a:custGeom>
              <a:avLst/>
              <a:gdLst/>
              <a:ahLst/>
              <a:cxnLst/>
              <a:rect l="l" t="t" r="r" b="b"/>
              <a:pathLst>
                <a:path w="16" h="50" extrusionOk="0">
                  <a:moveTo>
                    <a:pt x="16" y="0"/>
                  </a:moveTo>
                  <a:cubicBezTo>
                    <a:pt x="16" y="0"/>
                    <a:pt x="15" y="8"/>
                    <a:pt x="11" y="20"/>
                  </a:cubicBezTo>
                  <a:lnTo>
                    <a:pt x="11" y="20"/>
                  </a:lnTo>
                  <a:cubicBezTo>
                    <a:pt x="14" y="15"/>
                    <a:pt x="16" y="10"/>
                    <a:pt x="16" y="4"/>
                  </a:cubicBezTo>
                  <a:cubicBezTo>
                    <a:pt x="16" y="1"/>
                    <a:pt x="16" y="0"/>
                    <a:pt x="16" y="0"/>
                  </a:cubicBezTo>
                  <a:close/>
                  <a:moveTo>
                    <a:pt x="11" y="20"/>
                  </a:moveTo>
                  <a:cubicBezTo>
                    <a:pt x="7" y="30"/>
                    <a:pt x="0" y="40"/>
                    <a:pt x="0" y="49"/>
                  </a:cubicBezTo>
                  <a:cubicBezTo>
                    <a:pt x="5" y="39"/>
                    <a:pt x="9" y="29"/>
                    <a:pt x="11"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6"/>
            <p:cNvSpPr/>
            <p:nvPr/>
          </p:nvSpPr>
          <p:spPr>
            <a:xfrm>
              <a:off x="7954804" y="3730101"/>
              <a:ext cx="8366" cy="903"/>
            </a:xfrm>
            <a:custGeom>
              <a:avLst/>
              <a:gdLst/>
              <a:ahLst/>
              <a:cxnLst/>
              <a:rect l="l" t="t" r="r" b="b"/>
              <a:pathLst>
                <a:path w="139" h="15" extrusionOk="0">
                  <a:moveTo>
                    <a:pt x="125" y="0"/>
                  </a:moveTo>
                  <a:cubicBezTo>
                    <a:pt x="118" y="0"/>
                    <a:pt x="108" y="1"/>
                    <a:pt x="98" y="3"/>
                  </a:cubicBezTo>
                  <a:lnTo>
                    <a:pt x="138" y="3"/>
                  </a:lnTo>
                  <a:cubicBezTo>
                    <a:pt x="136" y="1"/>
                    <a:pt x="131" y="0"/>
                    <a:pt x="125" y="0"/>
                  </a:cubicBezTo>
                  <a:close/>
                  <a:moveTo>
                    <a:pt x="1" y="3"/>
                  </a:moveTo>
                  <a:cubicBezTo>
                    <a:pt x="5" y="11"/>
                    <a:pt x="15" y="14"/>
                    <a:pt x="28" y="14"/>
                  </a:cubicBezTo>
                  <a:cubicBezTo>
                    <a:pt x="48" y="14"/>
                    <a:pt x="75" y="8"/>
                    <a:pt x="98"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6"/>
            <p:cNvSpPr/>
            <p:nvPr/>
          </p:nvSpPr>
          <p:spPr>
            <a:xfrm>
              <a:off x="7913577" y="3842527"/>
              <a:ext cx="96296" cy="130722"/>
            </a:xfrm>
            <a:custGeom>
              <a:avLst/>
              <a:gdLst/>
              <a:ahLst/>
              <a:cxnLst/>
              <a:rect l="l" t="t" r="r" b="b"/>
              <a:pathLst>
                <a:path w="1600" h="2172" extrusionOk="0">
                  <a:moveTo>
                    <a:pt x="1512" y="0"/>
                  </a:moveTo>
                  <a:cubicBezTo>
                    <a:pt x="1500" y="0"/>
                    <a:pt x="1484" y="6"/>
                    <a:pt x="1463" y="24"/>
                  </a:cubicBezTo>
                  <a:cubicBezTo>
                    <a:pt x="1402" y="161"/>
                    <a:pt x="1250" y="390"/>
                    <a:pt x="1112" y="542"/>
                  </a:cubicBezTo>
                  <a:cubicBezTo>
                    <a:pt x="1158" y="587"/>
                    <a:pt x="1037" y="634"/>
                    <a:pt x="1067" y="695"/>
                  </a:cubicBezTo>
                  <a:cubicBezTo>
                    <a:pt x="1037" y="695"/>
                    <a:pt x="1021" y="695"/>
                    <a:pt x="1006" y="679"/>
                  </a:cubicBezTo>
                  <a:cubicBezTo>
                    <a:pt x="979" y="723"/>
                    <a:pt x="977" y="735"/>
                    <a:pt x="985" y="735"/>
                  </a:cubicBezTo>
                  <a:cubicBezTo>
                    <a:pt x="997" y="735"/>
                    <a:pt x="1026" y="714"/>
                    <a:pt x="1042" y="714"/>
                  </a:cubicBezTo>
                  <a:cubicBezTo>
                    <a:pt x="1047" y="714"/>
                    <a:pt x="1051" y="717"/>
                    <a:pt x="1051" y="725"/>
                  </a:cubicBezTo>
                  <a:cubicBezTo>
                    <a:pt x="1028" y="759"/>
                    <a:pt x="989" y="776"/>
                    <a:pt x="964" y="776"/>
                  </a:cubicBezTo>
                  <a:cubicBezTo>
                    <a:pt x="955" y="776"/>
                    <a:pt x="949" y="774"/>
                    <a:pt x="945" y="770"/>
                  </a:cubicBezTo>
                  <a:lnTo>
                    <a:pt x="945" y="770"/>
                  </a:lnTo>
                  <a:cubicBezTo>
                    <a:pt x="884" y="831"/>
                    <a:pt x="960" y="786"/>
                    <a:pt x="960" y="847"/>
                  </a:cubicBezTo>
                  <a:lnTo>
                    <a:pt x="854" y="847"/>
                  </a:lnTo>
                  <a:cubicBezTo>
                    <a:pt x="701" y="1091"/>
                    <a:pt x="519" y="1426"/>
                    <a:pt x="290" y="1670"/>
                  </a:cubicBezTo>
                  <a:lnTo>
                    <a:pt x="350" y="1684"/>
                  </a:lnTo>
                  <a:cubicBezTo>
                    <a:pt x="244" y="1776"/>
                    <a:pt x="290" y="1944"/>
                    <a:pt x="123" y="1989"/>
                  </a:cubicBezTo>
                  <a:lnTo>
                    <a:pt x="123" y="2050"/>
                  </a:lnTo>
                  <a:cubicBezTo>
                    <a:pt x="123" y="2005"/>
                    <a:pt x="62" y="2019"/>
                    <a:pt x="62" y="1974"/>
                  </a:cubicBezTo>
                  <a:cubicBezTo>
                    <a:pt x="46" y="2005"/>
                    <a:pt x="15" y="2035"/>
                    <a:pt x="1" y="2066"/>
                  </a:cubicBezTo>
                  <a:lnTo>
                    <a:pt x="1" y="2080"/>
                  </a:lnTo>
                  <a:lnTo>
                    <a:pt x="46" y="2035"/>
                  </a:lnTo>
                  <a:lnTo>
                    <a:pt x="46" y="2035"/>
                  </a:lnTo>
                  <a:cubicBezTo>
                    <a:pt x="62" y="2080"/>
                    <a:pt x="31" y="2111"/>
                    <a:pt x="1" y="2127"/>
                  </a:cubicBezTo>
                  <a:lnTo>
                    <a:pt x="1" y="2172"/>
                  </a:lnTo>
                  <a:cubicBezTo>
                    <a:pt x="46" y="2157"/>
                    <a:pt x="92" y="2127"/>
                    <a:pt x="107" y="2127"/>
                  </a:cubicBezTo>
                  <a:cubicBezTo>
                    <a:pt x="137" y="1944"/>
                    <a:pt x="275" y="2050"/>
                    <a:pt x="336" y="1913"/>
                  </a:cubicBezTo>
                  <a:cubicBezTo>
                    <a:pt x="350" y="1872"/>
                    <a:pt x="341" y="1862"/>
                    <a:pt x="327" y="1862"/>
                  </a:cubicBezTo>
                  <a:cubicBezTo>
                    <a:pt x="313" y="1862"/>
                    <a:pt x="295" y="1870"/>
                    <a:pt x="283" y="1870"/>
                  </a:cubicBezTo>
                  <a:cubicBezTo>
                    <a:pt x="280" y="1870"/>
                    <a:pt x="277" y="1869"/>
                    <a:pt x="275" y="1867"/>
                  </a:cubicBezTo>
                  <a:cubicBezTo>
                    <a:pt x="305" y="1822"/>
                    <a:pt x="320" y="1776"/>
                    <a:pt x="350" y="1745"/>
                  </a:cubicBezTo>
                  <a:lnTo>
                    <a:pt x="350" y="1745"/>
                  </a:lnTo>
                  <a:cubicBezTo>
                    <a:pt x="366" y="1761"/>
                    <a:pt x="366" y="1791"/>
                    <a:pt x="336" y="1822"/>
                  </a:cubicBezTo>
                  <a:cubicBezTo>
                    <a:pt x="341" y="1823"/>
                    <a:pt x="346" y="1824"/>
                    <a:pt x="350" y="1824"/>
                  </a:cubicBezTo>
                  <a:cubicBezTo>
                    <a:pt x="392" y="1824"/>
                    <a:pt x="372" y="1760"/>
                    <a:pt x="427" y="1745"/>
                  </a:cubicBezTo>
                  <a:cubicBezTo>
                    <a:pt x="419" y="1745"/>
                    <a:pt x="411" y="1749"/>
                    <a:pt x="406" y="1749"/>
                  </a:cubicBezTo>
                  <a:cubicBezTo>
                    <a:pt x="400" y="1749"/>
                    <a:pt x="397" y="1745"/>
                    <a:pt x="397" y="1731"/>
                  </a:cubicBezTo>
                  <a:cubicBezTo>
                    <a:pt x="488" y="1639"/>
                    <a:pt x="411" y="1639"/>
                    <a:pt x="533" y="1517"/>
                  </a:cubicBezTo>
                  <a:cubicBezTo>
                    <a:pt x="549" y="1487"/>
                    <a:pt x="564" y="1471"/>
                    <a:pt x="519" y="1456"/>
                  </a:cubicBezTo>
                  <a:cubicBezTo>
                    <a:pt x="625" y="1395"/>
                    <a:pt x="594" y="1440"/>
                    <a:pt x="701" y="1365"/>
                  </a:cubicBezTo>
                  <a:cubicBezTo>
                    <a:pt x="671" y="1349"/>
                    <a:pt x="610" y="1349"/>
                    <a:pt x="580" y="1334"/>
                  </a:cubicBezTo>
                  <a:cubicBezTo>
                    <a:pt x="732" y="1227"/>
                    <a:pt x="671" y="1182"/>
                    <a:pt x="777" y="1121"/>
                  </a:cubicBezTo>
                  <a:lnTo>
                    <a:pt x="777" y="1121"/>
                  </a:lnTo>
                  <a:cubicBezTo>
                    <a:pt x="777" y="1136"/>
                    <a:pt x="777" y="1152"/>
                    <a:pt x="747" y="1166"/>
                  </a:cubicBezTo>
                  <a:cubicBezTo>
                    <a:pt x="754" y="1170"/>
                    <a:pt x="760" y="1172"/>
                    <a:pt x="766" y="1172"/>
                  </a:cubicBezTo>
                  <a:cubicBezTo>
                    <a:pt x="805" y="1172"/>
                    <a:pt x="798" y="1085"/>
                    <a:pt x="838" y="1044"/>
                  </a:cubicBezTo>
                  <a:lnTo>
                    <a:pt x="884" y="1091"/>
                  </a:lnTo>
                  <a:cubicBezTo>
                    <a:pt x="915" y="1030"/>
                    <a:pt x="945" y="938"/>
                    <a:pt x="1021" y="908"/>
                  </a:cubicBezTo>
                  <a:lnTo>
                    <a:pt x="1021" y="923"/>
                  </a:lnTo>
                  <a:cubicBezTo>
                    <a:pt x="1082" y="786"/>
                    <a:pt x="1189" y="664"/>
                    <a:pt x="1250" y="557"/>
                  </a:cubicBezTo>
                  <a:lnTo>
                    <a:pt x="1311" y="512"/>
                  </a:lnTo>
                  <a:cubicBezTo>
                    <a:pt x="1328" y="478"/>
                    <a:pt x="1332" y="466"/>
                    <a:pt x="1328" y="466"/>
                  </a:cubicBezTo>
                  <a:cubicBezTo>
                    <a:pt x="1318" y="466"/>
                    <a:pt x="1259" y="542"/>
                    <a:pt x="1226" y="542"/>
                  </a:cubicBezTo>
                  <a:cubicBezTo>
                    <a:pt x="1213" y="542"/>
                    <a:pt x="1204" y="530"/>
                    <a:pt x="1204" y="496"/>
                  </a:cubicBezTo>
                  <a:lnTo>
                    <a:pt x="1204" y="496"/>
                  </a:lnTo>
                  <a:cubicBezTo>
                    <a:pt x="1216" y="502"/>
                    <a:pt x="1226" y="505"/>
                    <a:pt x="1234" y="505"/>
                  </a:cubicBezTo>
                  <a:cubicBezTo>
                    <a:pt x="1281" y="505"/>
                    <a:pt x="1247" y="396"/>
                    <a:pt x="1325" y="344"/>
                  </a:cubicBezTo>
                  <a:cubicBezTo>
                    <a:pt x="1329" y="343"/>
                    <a:pt x="1333" y="342"/>
                    <a:pt x="1335" y="342"/>
                  </a:cubicBezTo>
                  <a:cubicBezTo>
                    <a:pt x="1371" y="342"/>
                    <a:pt x="1297" y="422"/>
                    <a:pt x="1343" y="422"/>
                  </a:cubicBezTo>
                  <a:cubicBezTo>
                    <a:pt x="1347" y="422"/>
                    <a:pt x="1351" y="421"/>
                    <a:pt x="1356" y="420"/>
                  </a:cubicBezTo>
                  <a:cubicBezTo>
                    <a:pt x="1325" y="374"/>
                    <a:pt x="1372" y="374"/>
                    <a:pt x="1386" y="329"/>
                  </a:cubicBezTo>
                  <a:cubicBezTo>
                    <a:pt x="1390" y="333"/>
                    <a:pt x="1393" y="334"/>
                    <a:pt x="1397" y="334"/>
                  </a:cubicBezTo>
                  <a:cubicBezTo>
                    <a:pt x="1418" y="334"/>
                    <a:pt x="1438" y="281"/>
                    <a:pt x="1459" y="281"/>
                  </a:cubicBezTo>
                  <a:cubicBezTo>
                    <a:pt x="1465" y="281"/>
                    <a:pt x="1471" y="286"/>
                    <a:pt x="1478" y="299"/>
                  </a:cubicBezTo>
                  <a:lnTo>
                    <a:pt x="1508" y="100"/>
                  </a:lnTo>
                  <a:cubicBezTo>
                    <a:pt x="1554" y="85"/>
                    <a:pt x="1585" y="39"/>
                    <a:pt x="1600" y="9"/>
                  </a:cubicBezTo>
                  <a:lnTo>
                    <a:pt x="1600" y="9"/>
                  </a:lnTo>
                  <a:cubicBezTo>
                    <a:pt x="1585" y="26"/>
                    <a:pt x="1575" y="33"/>
                    <a:pt x="1567" y="33"/>
                  </a:cubicBezTo>
                  <a:cubicBezTo>
                    <a:pt x="1548" y="33"/>
                    <a:pt x="1539" y="0"/>
                    <a:pt x="1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6"/>
            <p:cNvSpPr/>
            <p:nvPr/>
          </p:nvSpPr>
          <p:spPr>
            <a:xfrm>
              <a:off x="7917249" y="3959466"/>
              <a:ext cx="60" cy="1926"/>
            </a:xfrm>
            <a:custGeom>
              <a:avLst/>
              <a:gdLst/>
              <a:ahLst/>
              <a:cxnLst/>
              <a:rect l="l" t="t" r="r" b="b"/>
              <a:pathLst>
                <a:path w="1" h="32" extrusionOk="0">
                  <a:moveTo>
                    <a:pt x="1" y="3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6"/>
            <p:cNvSpPr/>
            <p:nvPr/>
          </p:nvSpPr>
          <p:spPr>
            <a:xfrm>
              <a:off x="8009813" y="3840421"/>
              <a:ext cx="1023" cy="2648"/>
            </a:xfrm>
            <a:custGeom>
              <a:avLst/>
              <a:gdLst/>
              <a:ahLst/>
              <a:cxnLst/>
              <a:rect l="l" t="t" r="r" b="b"/>
              <a:pathLst>
                <a:path w="17" h="44" extrusionOk="0">
                  <a:moveTo>
                    <a:pt x="16" y="0"/>
                  </a:moveTo>
                  <a:cubicBezTo>
                    <a:pt x="15" y="0"/>
                    <a:pt x="13" y="14"/>
                    <a:pt x="6" y="31"/>
                  </a:cubicBezTo>
                  <a:lnTo>
                    <a:pt x="6" y="31"/>
                  </a:lnTo>
                  <a:cubicBezTo>
                    <a:pt x="11" y="26"/>
                    <a:pt x="16" y="22"/>
                    <a:pt x="16" y="13"/>
                  </a:cubicBezTo>
                  <a:cubicBezTo>
                    <a:pt x="16" y="4"/>
                    <a:pt x="16" y="0"/>
                    <a:pt x="16" y="0"/>
                  </a:cubicBezTo>
                  <a:close/>
                  <a:moveTo>
                    <a:pt x="6" y="31"/>
                  </a:moveTo>
                  <a:lnTo>
                    <a:pt x="6" y="31"/>
                  </a:lnTo>
                  <a:cubicBezTo>
                    <a:pt x="3" y="34"/>
                    <a:pt x="1" y="38"/>
                    <a:pt x="1" y="44"/>
                  </a:cubicBezTo>
                  <a:cubicBezTo>
                    <a:pt x="3" y="39"/>
                    <a:pt x="5" y="35"/>
                    <a:pt x="6"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6"/>
            <p:cNvSpPr/>
            <p:nvPr/>
          </p:nvSpPr>
          <p:spPr>
            <a:xfrm>
              <a:off x="7914480" y="3975957"/>
              <a:ext cx="1023" cy="1926"/>
            </a:xfrm>
            <a:custGeom>
              <a:avLst/>
              <a:gdLst/>
              <a:ahLst/>
              <a:cxnLst/>
              <a:rect l="l" t="t" r="r" b="b"/>
              <a:pathLst>
                <a:path w="17" h="32" extrusionOk="0">
                  <a:moveTo>
                    <a:pt x="0" y="1"/>
                  </a:moveTo>
                  <a:lnTo>
                    <a:pt x="0" y="31"/>
                  </a:ln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6"/>
            <p:cNvSpPr/>
            <p:nvPr/>
          </p:nvSpPr>
          <p:spPr>
            <a:xfrm>
              <a:off x="8026304" y="3822847"/>
              <a:ext cx="1926" cy="1023"/>
            </a:xfrm>
            <a:custGeom>
              <a:avLst/>
              <a:gdLst/>
              <a:ahLst/>
              <a:cxnLst/>
              <a:rect l="l" t="t" r="r" b="b"/>
              <a:pathLst>
                <a:path w="32" h="17" extrusionOk="0">
                  <a:moveTo>
                    <a:pt x="1" y="0"/>
                  </a:moveTo>
                  <a:cubicBezTo>
                    <a:pt x="17" y="16"/>
                    <a:pt x="17" y="16"/>
                    <a:pt x="31" y="16"/>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6"/>
            <p:cNvSpPr/>
            <p:nvPr/>
          </p:nvSpPr>
          <p:spPr>
            <a:xfrm>
              <a:off x="8069456" y="3765972"/>
              <a:ext cx="903" cy="1023"/>
            </a:xfrm>
            <a:custGeom>
              <a:avLst/>
              <a:gdLst/>
              <a:ahLst/>
              <a:cxnLst/>
              <a:rect l="l" t="t" r="r" b="b"/>
              <a:pathLst>
                <a:path w="15" h="17" extrusionOk="0">
                  <a:moveTo>
                    <a:pt x="15" y="1"/>
                  </a:moveTo>
                  <a:lnTo>
                    <a:pt x="0" y="1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6"/>
            <p:cNvSpPr/>
            <p:nvPr/>
          </p:nvSpPr>
          <p:spPr>
            <a:xfrm>
              <a:off x="8011679" y="3730282"/>
              <a:ext cx="83477" cy="107250"/>
            </a:xfrm>
            <a:custGeom>
              <a:avLst/>
              <a:gdLst/>
              <a:ahLst/>
              <a:cxnLst/>
              <a:rect l="l" t="t" r="r" b="b"/>
              <a:pathLst>
                <a:path w="1387" h="1782" extrusionOk="0">
                  <a:moveTo>
                    <a:pt x="1323" y="22"/>
                  </a:moveTo>
                  <a:lnTo>
                    <a:pt x="1323" y="22"/>
                  </a:lnTo>
                  <a:cubicBezTo>
                    <a:pt x="1320" y="27"/>
                    <a:pt x="1319" y="31"/>
                    <a:pt x="1321" y="35"/>
                  </a:cubicBezTo>
                  <a:lnTo>
                    <a:pt x="1321" y="35"/>
                  </a:lnTo>
                  <a:cubicBezTo>
                    <a:pt x="1321" y="32"/>
                    <a:pt x="1322" y="27"/>
                    <a:pt x="1323" y="22"/>
                  </a:cubicBezTo>
                  <a:close/>
                  <a:moveTo>
                    <a:pt x="1371" y="0"/>
                  </a:moveTo>
                  <a:cubicBezTo>
                    <a:pt x="1371" y="15"/>
                    <a:pt x="1356" y="31"/>
                    <a:pt x="1356" y="46"/>
                  </a:cubicBezTo>
                  <a:cubicBezTo>
                    <a:pt x="1334" y="46"/>
                    <a:pt x="1324" y="41"/>
                    <a:pt x="1321" y="35"/>
                  </a:cubicBezTo>
                  <a:lnTo>
                    <a:pt x="1321" y="35"/>
                  </a:lnTo>
                  <a:cubicBezTo>
                    <a:pt x="1314" y="84"/>
                    <a:pt x="1326" y="28"/>
                    <a:pt x="1326" y="106"/>
                  </a:cubicBezTo>
                  <a:cubicBezTo>
                    <a:pt x="1356" y="76"/>
                    <a:pt x="1371" y="46"/>
                    <a:pt x="1387" y="0"/>
                  </a:cubicBezTo>
                  <a:close/>
                  <a:moveTo>
                    <a:pt x="609" y="838"/>
                  </a:moveTo>
                  <a:cubicBezTo>
                    <a:pt x="608" y="843"/>
                    <a:pt x="606" y="848"/>
                    <a:pt x="605" y="854"/>
                  </a:cubicBezTo>
                  <a:lnTo>
                    <a:pt x="605" y="854"/>
                  </a:lnTo>
                  <a:cubicBezTo>
                    <a:pt x="607" y="848"/>
                    <a:pt x="608" y="843"/>
                    <a:pt x="609" y="838"/>
                  </a:cubicBezTo>
                  <a:close/>
                  <a:moveTo>
                    <a:pt x="1235" y="0"/>
                  </a:moveTo>
                  <a:cubicBezTo>
                    <a:pt x="1204" y="31"/>
                    <a:pt x="1188" y="76"/>
                    <a:pt x="1174" y="122"/>
                  </a:cubicBezTo>
                  <a:cubicBezTo>
                    <a:pt x="1159" y="137"/>
                    <a:pt x="1151" y="142"/>
                    <a:pt x="1146" y="142"/>
                  </a:cubicBezTo>
                  <a:cubicBezTo>
                    <a:pt x="1134" y="142"/>
                    <a:pt x="1143" y="110"/>
                    <a:pt x="1138" y="110"/>
                  </a:cubicBezTo>
                  <a:lnTo>
                    <a:pt x="1138" y="110"/>
                  </a:lnTo>
                  <a:cubicBezTo>
                    <a:pt x="1136" y="110"/>
                    <a:pt x="1133" y="114"/>
                    <a:pt x="1127" y="122"/>
                  </a:cubicBezTo>
                  <a:cubicBezTo>
                    <a:pt x="1021" y="198"/>
                    <a:pt x="1066" y="320"/>
                    <a:pt x="991" y="381"/>
                  </a:cubicBezTo>
                  <a:lnTo>
                    <a:pt x="975" y="350"/>
                  </a:lnTo>
                  <a:cubicBezTo>
                    <a:pt x="975" y="427"/>
                    <a:pt x="823" y="518"/>
                    <a:pt x="778" y="640"/>
                  </a:cubicBezTo>
                  <a:cubicBezTo>
                    <a:pt x="808" y="640"/>
                    <a:pt x="823" y="640"/>
                    <a:pt x="823" y="655"/>
                  </a:cubicBezTo>
                  <a:cubicBezTo>
                    <a:pt x="814" y="648"/>
                    <a:pt x="806" y="645"/>
                    <a:pt x="800" y="645"/>
                  </a:cubicBezTo>
                  <a:cubicBezTo>
                    <a:pt x="749" y="645"/>
                    <a:pt x="748" y="828"/>
                    <a:pt x="640" y="868"/>
                  </a:cubicBezTo>
                  <a:cubicBezTo>
                    <a:pt x="700" y="898"/>
                    <a:pt x="657" y="1003"/>
                    <a:pt x="627" y="1078"/>
                  </a:cubicBezTo>
                  <a:lnTo>
                    <a:pt x="627" y="1078"/>
                  </a:lnTo>
                  <a:cubicBezTo>
                    <a:pt x="639" y="1068"/>
                    <a:pt x="652" y="1054"/>
                    <a:pt x="670" y="1036"/>
                  </a:cubicBezTo>
                  <a:cubicBezTo>
                    <a:pt x="686" y="975"/>
                    <a:pt x="656" y="929"/>
                    <a:pt x="701" y="854"/>
                  </a:cubicBezTo>
                  <a:cubicBezTo>
                    <a:pt x="709" y="865"/>
                    <a:pt x="718" y="869"/>
                    <a:pt x="728" y="869"/>
                  </a:cubicBezTo>
                  <a:cubicBezTo>
                    <a:pt x="766" y="869"/>
                    <a:pt x="810" y="791"/>
                    <a:pt x="846" y="791"/>
                  </a:cubicBezTo>
                  <a:cubicBezTo>
                    <a:pt x="848" y="791"/>
                    <a:pt x="851" y="792"/>
                    <a:pt x="853" y="793"/>
                  </a:cubicBezTo>
                  <a:cubicBezTo>
                    <a:pt x="823" y="746"/>
                    <a:pt x="930" y="655"/>
                    <a:pt x="899" y="624"/>
                  </a:cubicBezTo>
                  <a:cubicBezTo>
                    <a:pt x="912" y="598"/>
                    <a:pt x="949" y="561"/>
                    <a:pt x="968" y="561"/>
                  </a:cubicBezTo>
                  <a:cubicBezTo>
                    <a:pt x="971" y="561"/>
                    <a:pt x="973" y="562"/>
                    <a:pt x="975" y="563"/>
                  </a:cubicBezTo>
                  <a:lnTo>
                    <a:pt x="975" y="594"/>
                  </a:lnTo>
                  <a:lnTo>
                    <a:pt x="991" y="563"/>
                  </a:lnTo>
                  <a:cubicBezTo>
                    <a:pt x="1005" y="563"/>
                    <a:pt x="1005" y="579"/>
                    <a:pt x="1005" y="579"/>
                  </a:cubicBezTo>
                  <a:cubicBezTo>
                    <a:pt x="1021" y="549"/>
                    <a:pt x="991" y="518"/>
                    <a:pt x="1036" y="503"/>
                  </a:cubicBezTo>
                  <a:cubicBezTo>
                    <a:pt x="1052" y="503"/>
                    <a:pt x="1036" y="533"/>
                    <a:pt x="1036" y="549"/>
                  </a:cubicBezTo>
                  <a:cubicBezTo>
                    <a:pt x="1097" y="472"/>
                    <a:pt x="1052" y="366"/>
                    <a:pt x="1143" y="320"/>
                  </a:cubicBezTo>
                  <a:cubicBezTo>
                    <a:pt x="1127" y="289"/>
                    <a:pt x="1204" y="198"/>
                    <a:pt x="1127" y="183"/>
                  </a:cubicBezTo>
                  <a:cubicBezTo>
                    <a:pt x="1135" y="181"/>
                    <a:pt x="1143" y="180"/>
                    <a:pt x="1150" y="180"/>
                  </a:cubicBezTo>
                  <a:cubicBezTo>
                    <a:pt x="1164" y="180"/>
                    <a:pt x="1176" y="183"/>
                    <a:pt x="1189" y="183"/>
                  </a:cubicBezTo>
                  <a:cubicBezTo>
                    <a:pt x="1208" y="183"/>
                    <a:pt x="1227" y="175"/>
                    <a:pt x="1249" y="137"/>
                  </a:cubicBezTo>
                  <a:cubicBezTo>
                    <a:pt x="1219" y="76"/>
                    <a:pt x="1310" y="76"/>
                    <a:pt x="1326" y="0"/>
                  </a:cubicBezTo>
                  <a:lnTo>
                    <a:pt x="1326" y="0"/>
                  </a:lnTo>
                  <a:cubicBezTo>
                    <a:pt x="1325" y="9"/>
                    <a:pt x="1324" y="16"/>
                    <a:pt x="1323" y="22"/>
                  </a:cubicBezTo>
                  <a:lnTo>
                    <a:pt x="1323" y="22"/>
                  </a:lnTo>
                  <a:cubicBezTo>
                    <a:pt x="1327" y="14"/>
                    <a:pt x="1335" y="6"/>
                    <a:pt x="1341" y="0"/>
                  </a:cubicBezTo>
                  <a:close/>
                  <a:moveTo>
                    <a:pt x="627" y="1078"/>
                  </a:moveTo>
                  <a:cubicBezTo>
                    <a:pt x="625" y="1079"/>
                    <a:pt x="624" y="1080"/>
                    <a:pt x="623" y="1081"/>
                  </a:cubicBezTo>
                  <a:lnTo>
                    <a:pt x="623" y="1081"/>
                  </a:lnTo>
                  <a:cubicBezTo>
                    <a:pt x="623" y="1081"/>
                    <a:pt x="624" y="1081"/>
                    <a:pt x="625" y="1081"/>
                  </a:cubicBezTo>
                  <a:cubicBezTo>
                    <a:pt x="626" y="1080"/>
                    <a:pt x="626" y="1079"/>
                    <a:pt x="627" y="1078"/>
                  </a:cubicBezTo>
                  <a:close/>
                  <a:moveTo>
                    <a:pt x="605" y="854"/>
                  </a:moveTo>
                  <a:lnTo>
                    <a:pt x="605" y="854"/>
                  </a:lnTo>
                  <a:cubicBezTo>
                    <a:pt x="581" y="927"/>
                    <a:pt x="488" y="1011"/>
                    <a:pt x="488" y="1081"/>
                  </a:cubicBezTo>
                  <a:lnTo>
                    <a:pt x="473" y="1036"/>
                  </a:lnTo>
                  <a:lnTo>
                    <a:pt x="473" y="1036"/>
                  </a:lnTo>
                  <a:cubicBezTo>
                    <a:pt x="396" y="1112"/>
                    <a:pt x="503" y="1173"/>
                    <a:pt x="396" y="1234"/>
                  </a:cubicBezTo>
                  <a:lnTo>
                    <a:pt x="381" y="1203"/>
                  </a:lnTo>
                  <a:cubicBezTo>
                    <a:pt x="244" y="1402"/>
                    <a:pt x="46" y="1569"/>
                    <a:pt x="0" y="1768"/>
                  </a:cubicBezTo>
                  <a:cubicBezTo>
                    <a:pt x="5" y="1778"/>
                    <a:pt x="21" y="1781"/>
                    <a:pt x="39" y="1781"/>
                  </a:cubicBezTo>
                  <a:cubicBezTo>
                    <a:pt x="77" y="1781"/>
                    <a:pt x="127" y="1768"/>
                    <a:pt x="138" y="1768"/>
                  </a:cubicBezTo>
                  <a:cubicBezTo>
                    <a:pt x="183" y="1676"/>
                    <a:pt x="183" y="1585"/>
                    <a:pt x="213" y="1508"/>
                  </a:cubicBezTo>
                  <a:lnTo>
                    <a:pt x="244" y="1538"/>
                  </a:lnTo>
                  <a:cubicBezTo>
                    <a:pt x="231" y="1512"/>
                    <a:pt x="264" y="1427"/>
                    <a:pt x="231" y="1427"/>
                  </a:cubicBezTo>
                  <a:cubicBezTo>
                    <a:pt x="227" y="1427"/>
                    <a:pt x="221" y="1429"/>
                    <a:pt x="213" y="1432"/>
                  </a:cubicBezTo>
                  <a:cubicBezTo>
                    <a:pt x="229" y="1371"/>
                    <a:pt x="290" y="1417"/>
                    <a:pt x="305" y="1341"/>
                  </a:cubicBezTo>
                  <a:cubicBezTo>
                    <a:pt x="351" y="1386"/>
                    <a:pt x="321" y="1417"/>
                    <a:pt x="366" y="1447"/>
                  </a:cubicBezTo>
                  <a:lnTo>
                    <a:pt x="381" y="1371"/>
                  </a:lnTo>
                  <a:cubicBezTo>
                    <a:pt x="381" y="1380"/>
                    <a:pt x="384" y="1382"/>
                    <a:pt x="387" y="1382"/>
                  </a:cubicBezTo>
                  <a:cubicBezTo>
                    <a:pt x="393" y="1382"/>
                    <a:pt x="403" y="1375"/>
                    <a:pt x="412" y="1375"/>
                  </a:cubicBezTo>
                  <a:cubicBezTo>
                    <a:pt x="417" y="1375"/>
                    <a:pt x="423" y="1378"/>
                    <a:pt x="427" y="1386"/>
                  </a:cubicBezTo>
                  <a:cubicBezTo>
                    <a:pt x="442" y="1250"/>
                    <a:pt x="548" y="1264"/>
                    <a:pt x="595" y="1142"/>
                  </a:cubicBezTo>
                  <a:lnTo>
                    <a:pt x="595" y="1142"/>
                  </a:lnTo>
                  <a:lnTo>
                    <a:pt x="548" y="1189"/>
                  </a:lnTo>
                  <a:cubicBezTo>
                    <a:pt x="518" y="1173"/>
                    <a:pt x="548" y="1142"/>
                    <a:pt x="564" y="1112"/>
                  </a:cubicBezTo>
                  <a:cubicBezTo>
                    <a:pt x="589" y="1104"/>
                    <a:pt x="606" y="1095"/>
                    <a:pt x="623" y="1081"/>
                  </a:cubicBezTo>
                  <a:lnTo>
                    <a:pt x="623" y="1081"/>
                  </a:lnTo>
                  <a:cubicBezTo>
                    <a:pt x="594" y="1081"/>
                    <a:pt x="578" y="1066"/>
                    <a:pt x="564" y="1051"/>
                  </a:cubicBezTo>
                  <a:cubicBezTo>
                    <a:pt x="664" y="980"/>
                    <a:pt x="589" y="935"/>
                    <a:pt x="605" y="8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6"/>
            <p:cNvSpPr/>
            <p:nvPr/>
          </p:nvSpPr>
          <p:spPr>
            <a:xfrm>
              <a:off x="7913577" y="4157535"/>
              <a:ext cx="3731" cy="5537"/>
            </a:xfrm>
            <a:custGeom>
              <a:avLst/>
              <a:gdLst/>
              <a:ahLst/>
              <a:cxnLst/>
              <a:rect l="l" t="t" r="r" b="b"/>
              <a:pathLst>
                <a:path w="62" h="92" extrusionOk="0">
                  <a:moveTo>
                    <a:pt x="46" y="0"/>
                  </a:moveTo>
                  <a:lnTo>
                    <a:pt x="15" y="31"/>
                  </a:lnTo>
                  <a:lnTo>
                    <a:pt x="1" y="31"/>
                  </a:lnTo>
                  <a:lnTo>
                    <a:pt x="1" y="92"/>
                  </a:lnTo>
                  <a:cubicBezTo>
                    <a:pt x="31" y="76"/>
                    <a:pt x="62" y="45"/>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6"/>
            <p:cNvSpPr/>
            <p:nvPr/>
          </p:nvSpPr>
          <p:spPr>
            <a:xfrm>
              <a:off x="7913577" y="4146521"/>
              <a:ext cx="4634" cy="11074"/>
            </a:xfrm>
            <a:custGeom>
              <a:avLst/>
              <a:gdLst/>
              <a:ahLst/>
              <a:cxnLst/>
              <a:rect l="l" t="t" r="r" b="b"/>
              <a:pathLst>
                <a:path w="77" h="184" extrusionOk="0">
                  <a:moveTo>
                    <a:pt x="76" y="0"/>
                  </a:moveTo>
                  <a:cubicBezTo>
                    <a:pt x="46" y="45"/>
                    <a:pt x="31" y="106"/>
                    <a:pt x="15" y="153"/>
                  </a:cubicBezTo>
                  <a:cubicBezTo>
                    <a:pt x="15" y="153"/>
                    <a:pt x="1" y="137"/>
                    <a:pt x="1" y="122"/>
                  </a:cubicBezTo>
                  <a:lnTo>
                    <a:pt x="1" y="183"/>
                  </a:lnTo>
                  <a:lnTo>
                    <a:pt x="31" y="153"/>
                  </a:lnTo>
                  <a:lnTo>
                    <a:pt x="46" y="153"/>
                  </a:lnTo>
                  <a:cubicBezTo>
                    <a:pt x="15" y="122"/>
                    <a:pt x="76" y="31"/>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6"/>
            <p:cNvSpPr/>
            <p:nvPr/>
          </p:nvSpPr>
          <p:spPr>
            <a:xfrm>
              <a:off x="7913577" y="4151035"/>
              <a:ext cx="60" cy="60"/>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6"/>
            <p:cNvSpPr/>
            <p:nvPr/>
          </p:nvSpPr>
          <p:spPr>
            <a:xfrm>
              <a:off x="7922786" y="4091452"/>
              <a:ext cx="39662" cy="58801"/>
            </a:xfrm>
            <a:custGeom>
              <a:avLst/>
              <a:gdLst/>
              <a:ahLst/>
              <a:cxnLst/>
              <a:rect l="l" t="t" r="r" b="b"/>
              <a:pathLst>
                <a:path w="659" h="977" extrusionOk="0">
                  <a:moveTo>
                    <a:pt x="544" y="1"/>
                  </a:moveTo>
                  <a:cubicBezTo>
                    <a:pt x="540" y="1"/>
                    <a:pt x="537" y="1"/>
                    <a:pt x="533" y="1"/>
                  </a:cubicBezTo>
                  <a:cubicBezTo>
                    <a:pt x="487" y="16"/>
                    <a:pt x="487" y="46"/>
                    <a:pt x="472" y="77"/>
                  </a:cubicBezTo>
                  <a:cubicBezTo>
                    <a:pt x="488" y="64"/>
                    <a:pt x="500" y="58"/>
                    <a:pt x="508" y="58"/>
                  </a:cubicBezTo>
                  <a:cubicBezTo>
                    <a:pt x="537" y="58"/>
                    <a:pt x="521" y="126"/>
                    <a:pt x="533" y="138"/>
                  </a:cubicBezTo>
                  <a:cubicBezTo>
                    <a:pt x="496" y="151"/>
                    <a:pt x="479" y="212"/>
                    <a:pt x="466" y="212"/>
                  </a:cubicBezTo>
                  <a:cubicBezTo>
                    <a:pt x="463" y="212"/>
                    <a:pt x="460" y="208"/>
                    <a:pt x="457" y="199"/>
                  </a:cubicBezTo>
                  <a:lnTo>
                    <a:pt x="457" y="123"/>
                  </a:lnTo>
                  <a:cubicBezTo>
                    <a:pt x="319" y="290"/>
                    <a:pt x="137" y="534"/>
                    <a:pt x="0" y="733"/>
                  </a:cubicBezTo>
                  <a:lnTo>
                    <a:pt x="76" y="656"/>
                  </a:lnTo>
                  <a:lnTo>
                    <a:pt x="76" y="656"/>
                  </a:lnTo>
                  <a:cubicBezTo>
                    <a:pt x="91" y="686"/>
                    <a:pt x="61" y="717"/>
                    <a:pt x="45" y="763"/>
                  </a:cubicBezTo>
                  <a:lnTo>
                    <a:pt x="137" y="763"/>
                  </a:lnTo>
                  <a:cubicBezTo>
                    <a:pt x="112" y="775"/>
                    <a:pt x="107" y="797"/>
                    <a:pt x="90" y="797"/>
                  </a:cubicBezTo>
                  <a:cubicBezTo>
                    <a:pt x="86" y="797"/>
                    <a:pt x="81" y="796"/>
                    <a:pt x="76" y="793"/>
                  </a:cubicBezTo>
                  <a:lnTo>
                    <a:pt x="76" y="793"/>
                  </a:lnTo>
                  <a:cubicBezTo>
                    <a:pt x="76" y="839"/>
                    <a:pt x="106" y="839"/>
                    <a:pt x="137" y="839"/>
                  </a:cubicBezTo>
                  <a:cubicBezTo>
                    <a:pt x="106" y="915"/>
                    <a:pt x="76" y="900"/>
                    <a:pt x="76" y="976"/>
                  </a:cubicBezTo>
                  <a:cubicBezTo>
                    <a:pt x="197" y="915"/>
                    <a:pt x="106" y="854"/>
                    <a:pt x="228" y="763"/>
                  </a:cubicBezTo>
                  <a:lnTo>
                    <a:pt x="183" y="672"/>
                  </a:lnTo>
                  <a:cubicBezTo>
                    <a:pt x="191" y="666"/>
                    <a:pt x="196" y="664"/>
                    <a:pt x="200" y="664"/>
                  </a:cubicBezTo>
                  <a:cubicBezTo>
                    <a:pt x="216" y="664"/>
                    <a:pt x="212" y="694"/>
                    <a:pt x="234" y="694"/>
                  </a:cubicBezTo>
                  <a:cubicBezTo>
                    <a:pt x="240" y="694"/>
                    <a:pt x="248" y="692"/>
                    <a:pt x="258" y="686"/>
                  </a:cubicBezTo>
                  <a:cubicBezTo>
                    <a:pt x="264" y="660"/>
                    <a:pt x="255" y="654"/>
                    <a:pt x="240" y="654"/>
                  </a:cubicBezTo>
                  <a:cubicBezTo>
                    <a:pt x="227" y="654"/>
                    <a:pt x="211" y="658"/>
                    <a:pt x="197" y="658"/>
                  </a:cubicBezTo>
                  <a:cubicBezTo>
                    <a:pt x="180" y="658"/>
                    <a:pt x="167" y="652"/>
                    <a:pt x="167" y="625"/>
                  </a:cubicBezTo>
                  <a:cubicBezTo>
                    <a:pt x="213" y="611"/>
                    <a:pt x="213" y="534"/>
                    <a:pt x="228" y="503"/>
                  </a:cubicBezTo>
                  <a:cubicBezTo>
                    <a:pt x="228" y="550"/>
                    <a:pt x="289" y="564"/>
                    <a:pt x="305" y="564"/>
                  </a:cubicBezTo>
                  <a:cubicBezTo>
                    <a:pt x="305" y="534"/>
                    <a:pt x="350" y="519"/>
                    <a:pt x="380" y="473"/>
                  </a:cubicBezTo>
                  <a:lnTo>
                    <a:pt x="380" y="473"/>
                  </a:lnTo>
                  <a:cubicBezTo>
                    <a:pt x="363" y="484"/>
                    <a:pt x="353" y="489"/>
                    <a:pt x="349" y="489"/>
                  </a:cubicBezTo>
                  <a:cubicBezTo>
                    <a:pt x="332" y="489"/>
                    <a:pt x="375" y="433"/>
                    <a:pt x="357" y="433"/>
                  </a:cubicBezTo>
                  <a:cubicBezTo>
                    <a:pt x="353" y="433"/>
                    <a:pt x="346" y="436"/>
                    <a:pt x="335" y="443"/>
                  </a:cubicBezTo>
                  <a:cubicBezTo>
                    <a:pt x="305" y="428"/>
                    <a:pt x="350" y="336"/>
                    <a:pt x="380" y="321"/>
                  </a:cubicBezTo>
                  <a:lnTo>
                    <a:pt x="380" y="321"/>
                  </a:lnTo>
                  <a:cubicBezTo>
                    <a:pt x="411" y="336"/>
                    <a:pt x="380" y="351"/>
                    <a:pt x="366" y="382"/>
                  </a:cubicBezTo>
                  <a:cubicBezTo>
                    <a:pt x="372" y="391"/>
                    <a:pt x="378" y="395"/>
                    <a:pt x="385" y="395"/>
                  </a:cubicBezTo>
                  <a:cubicBezTo>
                    <a:pt x="407" y="395"/>
                    <a:pt x="431" y="350"/>
                    <a:pt x="462" y="350"/>
                  </a:cubicBezTo>
                  <a:cubicBezTo>
                    <a:pt x="465" y="350"/>
                    <a:pt x="468" y="350"/>
                    <a:pt x="472" y="351"/>
                  </a:cubicBezTo>
                  <a:cubicBezTo>
                    <a:pt x="472" y="248"/>
                    <a:pt x="659" y="1"/>
                    <a:pt x="5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6"/>
            <p:cNvSpPr/>
            <p:nvPr/>
          </p:nvSpPr>
          <p:spPr>
            <a:xfrm>
              <a:off x="7923628" y="4144656"/>
              <a:ext cx="1023" cy="3731"/>
            </a:xfrm>
            <a:custGeom>
              <a:avLst/>
              <a:gdLst/>
              <a:ahLst/>
              <a:cxnLst/>
              <a:rect l="l" t="t" r="r" b="b"/>
              <a:pathLst>
                <a:path w="17" h="62" extrusionOk="0">
                  <a:moveTo>
                    <a:pt x="16" y="1"/>
                  </a:moveTo>
                  <a:lnTo>
                    <a:pt x="1" y="62"/>
                  </a:lnTo>
                  <a:lnTo>
                    <a:pt x="16" y="46"/>
                  </a:ln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6"/>
            <p:cNvSpPr/>
            <p:nvPr/>
          </p:nvSpPr>
          <p:spPr>
            <a:xfrm>
              <a:off x="7919114" y="4139540"/>
              <a:ext cx="3611" cy="2407"/>
            </a:xfrm>
            <a:custGeom>
              <a:avLst/>
              <a:gdLst/>
              <a:ahLst/>
              <a:cxnLst/>
              <a:rect l="l" t="t" r="r" b="b"/>
              <a:pathLst>
                <a:path w="60" h="40" extrusionOk="0">
                  <a:moveTo>
                    <a:pt x="40" y="0"/>
                  </a:moveTo>
                  <a:cubicBezTo>
                    <a:pt x="31" y="0"/>
                    <a:pt x="16" y="4"/>
                    <a:pt x="0" y="9"/>
                  </a:cubicBezTo>
                  <a:cubicBezTo>
                    <a:pt x="15" y="9"/>
                    <a:pt x="15" y="25"/>
                    <a:pt x="31" y="40"/>
                  </a:cubicBezTo>
                  <a:cubicBezTo>
                    <a:pt x="59" y="11"/>
                    <a:pt x="57"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6"/>
            <p:cNvSpPr/>
            <p:nvPr/>
          </p:nvSpPr>
          <p:spPr>
            <a:xfrm>
              <a:off x="7953901" y="4104332"/>
              <a:ext cx="2829" cy="4634"/>
            </a:xfrm>
            <a:custGeom>
              <a:avLst/>
              <a:gdLst/>
              <a:ahLst/>
              <a:cxnLst/>
              <a:rect l="l" t="t" r="r" b="b"/>
              <a:pathLst>
                <a:path w="47" h="77" extrusionOk="0">
                  <a:moveTo>
                    <a:pt x="46" y="1"/>
                  </a:moveTo>
                  <a:lnTo>
                    <a:pt x="1" y="31"/>
                  </a:lnTo>
                  <a:cubicBezTo>
                    <a:pt x="10" y="40"/>
                    <a:pt x="13" y="49"/>
                    <a:pt x="11" y="59"/>
                  </a:cubicBezTo>
                  <a:lnTo>
                    <a:pt x="11" y="59"/>
                  </a:lnTo>
                  <a:lnTo>
                    <a:pt x="46" y="1"/>
                  </a:lnTo>
                  <a:close/>
                  <a:moveTo>
                    <a:pt x="11" y="59"/>
                  </a:moveTo>
                  <a:lnTo>
                    <a:pt x="1" y="76"/>
                  </a:lnTo>
                  <a:cubicBezTo>
                    <a:pt x="7" y="71"/>
                    <a:pt x="10" y="65"/>
                    <a:pt x="11" y="5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6"/>
            <p:cNvSpPr/>
            <p:nvPr/>
          </p:nvSpPr>
          <p:spPr>
            <a:xfrm>
              <a:off x="7955767" y="4075022"/>
              <a:ext cx="11917" cy="18356"/>
            </a:xfrm>
            <a:custGeom>
              <a:avLst/>
              <a:gdLst/>
              <a:ahLst/>
              <a:cxnLst/>
              <a:rect l="l" t="t" r="r" b="b"/>
              <a:pathLst>
                <a:path w="198" h="305" extrusionOk="0">
                  <a:moveTo>
                    <a:pt x="167" y="0"/>
                  </a:moveTo>
                  <a:cubicBezTo>
                    <a:pt x="106" y="92"/>
                    <a:pt x="106" y="152"/>
                    <a:pt x="0" y="228"/>
                  </a:cubicBezTo>
                  <a:cubicBezTo>
                    <a:pt x="0" y="305"/>
                    <a:pt x="92" y="259"/>
                    <a:pt x="106" y="305"/>
                  </a:cubicBezTo>
                  <a:cubicBezTo>
                    <a:pt x="153" y="259"/>
                    <a:pt x="76" y="213"/>
                    <a:pt x="106" y="152"/>
                  </a:cubicBezTo>
                  <a:lnTo>
                    <a:pt x="106" y="152"/>
                  </a:lnTo>
                  <a:cubicBezTo>
                    <a:pt x="110" y="154"/>
                    <a:pt x="113" y="154"/>
                    <a:pt x="116" y="154"/>
                  </a:cubicBezTo>
                  <a:cubicBezTo>
                    <a:pt x="153" y="154"/>
                    <a:pt x="156" y="72"/>
                    <a:pt x="198" y="31"/>
                  </a:cubicBezTo>
                  <a:cubicBezTo>
                    <a:pt x="183" y="31"/>
                    <a:pt x="167" y="15"/>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6"/>
            <p:cNvSpPr/>
            <p:nvPr/>
          </p:nvSpPr>
          <p:spPr>
            <a:xfrm>
              <a:off x="7967322" y="3948874"/>
              <a:ext cx="99426" cy="131263"/>
            </a:xfrm>
            <a:custGeom>
              <a:avLst/>
              <a:gdLst/>
              <a:ahLst/>
              <a:cxnLst/>
              <a:rect l="l" t="t" r="r" b="b"/>
              <a:pathLst>
                <a:path w="1652" h="2181" extrusionOk="0">
                  <a:moveTo>
                    <a:pt x="1563" y="0"/>
                  </a:moveTo>
                  <a:cubicBezTo>
                    <a:pt x="1551" y="0"/>
                    <a:pt x="1536" y="7"/>
                    <a:pt x="1515" y="24"/>
                  </a:cubicBezTo>
                  <a:cubicBezTo>
                    <a:pt x="1438" y="161"/>
                    <a:pt x="1301" y="390"/>
                    <a:pt x="1164" y="542"/>
                  </a:cubicBezTo>
                  <a:cubicBezTo>
                    <a:pt x="1210" y="603"/>
                    <a:pt x="1088" y="648"/>
                    <a:pt x="1118" y="709"/>
                  </a:cubicBezTo>
                  <a:cubicBezTo>
                    <a:pt x="1088" y="695"/>
                    <a:pt x="1072" y="695"/>
                    <a:pt x="1042" y="679"/>
                  </a:cubicBezTo>
                  <a:cubicBezTo>
                    <a:pt x="1020" y="723"/>
                    <a:pt x="1022" y="735"/>
                    <a:pt x="1033" y="735"/>
                  </a:cubicBezTo>
                  <a:cubicBezTo>
                    <a:pt x="1047" y="735"/>
                    <a:pt x="1078" y="714"/>
                    <a:pt x="1093" y="714"/>
                  </a:cubicBezTo>
                  <a:cubicBezTo>
                    <a:pt x="1099" y="714"/>
                    <a:pt x="1103" y="717"/>
                    <a:pt x="1103" y="725"/>
                  </a:cubicBezTo>
                  <a:lnTo>
                    <a:pt x="1072" y="756"/>
                  </a:lnTo>
                  <a:cubicBezTo>
                    <a:pt x="1054" y="773"/>
                    <a:pt x="1037" y="781"/>
                    <a:pt x="1022" y="781"/>
                  </a:cubicBezTo>
                  <a:cubicBezTo>
                    <a:pt x="1012" y="781"/>
                    <a:pt x="1003" y="777"/>
                    <a:pt x="997" y="770"/>
                  </a:cubicBezTo>
                  <a:lnTo>
                    <a:pt x="997" y="770"/>
                  </a:lnTo>
                  <a:cubicBezTo>
                    <a:pt x="936" y="847"/>
                    <a:pt x="1011" y="786"/>
                    <a:pt x="1011" y="847"/>
                  </a:cubicBezTo>
                  <a:lnTo>
                    <a:pt x="905" y="847"/>
                  </a:lnTo>
                  <a:cubicBezTo>
                    <a:pt x="753" y="1091"/>
                    <a:pt x="570" y="1441"/>
                    <a:pt x="341" y="1670"/>
                  </a:cubicBezTo>
                  <a:lnTo>
                    <a:pt x="402" y="1684"/>
                  </a:lnTo>
                  <a:cubicBezTo>
                    <a:pt x="296" y="1791"/>
                    <a:pt x="341" y="1944"/>
                    <a:pt x="174" y="1989"/>
                  </a:cubicBezTo>
                  <a:lnTo>
                    <a:pt x="174" y="2050"/>
                  </a:lnTo>
                  <a:cubicBezTo>
                    <a:pt x="174" y="2019"/>
                    <a:pt x="113" y="2035"/>
                    <a:pt x="113" y="1974"/>
                  </a:cubicBezTo>
                  <a:cubicBezTo>
                    <a:pt x="97" y="2019"/>
                    <a:pt x="52" y="2050"/>
                    <a:pt x="36" y="2080"/>
                  </a:cubicBezTo>
                  <a:lnTo>
                    <a:pt x="97" y="2035"/>
                  </a:lnTo>
                  <a:lnTo>
                    <a:pt x="97" y="2035"/>
                  </a:lnTo>
                  <a:cubicBezTo>
                    <a:pt x="97" y="2099"/>
                    <a:pt x="66" y="2130"/>
                    <a:pt x="28" y="2130"/>
                  </a:cubicBezTo>
                  <a:cubicBezTo>
                    <a:pt x="21" y="2130"/>
                    <a:pt x="13" y="2129"/>
                    <a:pt x="6" y="2127"/>
                  </a:cubicBezTo>
                  <a:lnTo>
                    <a:pt x="6" y="2127"/>
                  </a:lnTo>
                  <a:cubicBezTo>
                    <a:pt x="1" y="2167"/>
                    <a:pt x="11" y="2181"/>
                    <a:pt x="29" y="2181"/>
                  </a:cubicBezTo>
                  <a:cubicBezTo>
                    <a:pt x="64" y="2181"/>
                    <a:pt x="128" y="2127"/>
                    <a:pt x="158" y="2127"/>
                  </a:cubicBezTo>
                  <a:cubicBezTo>
                    <a:pt x="189" y="1958"/>
                    <a:pt x="326" y="2050"/>
                    <a:pt x="387" y="1913"/>
                  </a:cubicBezTo>
                  <a:cubicBezTo>
                    <a:pt x="400" y="1876"/>
                    <a:pt x="394" y="1866"/>
                    <a:pt x="382" y="1866"/>
                  </a:cubicBezTo>
                  <a:cubicBezTo>
                    <a:pt x="370" y="1866"/>
                    <a:pt x="353" y="1875"/>
                    <a:pt x="340" y="1875"/>
                  </a:cubicBezTo>
                  <a:cubicBezTo>
                    <a:pt x="334" y="1875"/>
                    <a:pt x="329" y="1873"/>
                    <a:pt x="326" y="1867"/>
                  </a:cubicBezTo>
                  <a:cubicBezTo>
                    <a:pt x="357" y="1837"/>
                    <a:pt x="371" y="1776"/>
                    <a:pt x="402" y="1745"/>
                  </a:cubicBezTo>
                  <a:lnTo>
                    <a:pt x="402" y="1745"/>
                  </a:lnTo>
                  <a:cubicBezTo>
                    <a:pt x="418" y="1776"/>
                    <a:pt x="418" y="1806"/>
                    <a:pt x="387" y="1822"/>
                  </a:cubicBezTo>
                  <a:cubicBezTo>
                    <a:pt x="394" y="1823"/>
                    <a:pt x="399" y="1824"/>
                    <a:pt x="404" y="1824"/>
                  </a:cubicBezTo>
                  <a:cubicBezTo>
                    <a:pt x="443" y="1824"/>
                    <a:pt x="424" y="1772"/>
                    <a:pt x="479" y="1745"/>
                  </a:cubicBezTo>
                  <a:cubicBezTo>
                    <a:pt x="468" y="1745"/>
                    <a:pt x="458" y="1752"/>
                    <a:pt x="453" y="1752"/>
                  </a:cubicBezTo>
                  <a:cubicBezTo>
                    <a:pt x="450" y="1752"/>
                    <a:pt x="448" y="1750"/>
                    <a:pt x="448" y="1745"/>
                  </a:cubicBezTo>
                  <a:cubicBezTo>
                    <a:pt x="540" y="1639"/>
                    <a:pt x="463" y="1654"/>
                    <a:pt x="585" y="1517"/>
                  </a:cubicBezTo>
                  <a:cubicBezTo>
                    <a:pt x="585" y="1487"/>
                    <a:pt x="601" y="1471"/>
                    <a:pt x="570" y="1456"/>
                  </a:cubicBezTo>
                  <a:cubicBezTo>
                    <a:pt x="676" y="1395"/>
                    <a:pt x="646" y="1441"/>
                    <a:pt x="753" y="1365"/>
                  </a:cubicBezTo>
                  <a:cubicBezTo>
                    <a:pt x="722" y="1365"/>
                    <a:pt x="661" y="1365"/>
                    <a:pt x="631" y="1335"/>
                  </a:cubicBezTo>
                  <a:cubicBezTo>
                    <a:pt x="783" y="1227"/>
                    <a:pt x="722" y="1182"/>
                    <a:pt x="828" y="1121"/>
                  </a:cubicBezTo>
                  <a:lnTo>
                    <a:pt x="828" y="1121"/>
                  </a:lnTo>
                  <a:cubicBezTo>
                    <a:pt x="828" y="1136"/>
                    <a:pt x="828" y="1152"/>
                    <a:pt x="798" y="1182"/>
                  </a:cubicBezTo>
                  <a:cubicBezTo>
                    <a:pt x="802" y="1183"/>
                    <a:pt x="805" y="1184"/>
                    <a:pt x="809" y="1184"/>
                  </a:cubicBezTo>
                  <a:cubicBezTo>
                    <a:pt x="857" y="1184"/>
                    <a:pt x="847" y="1088"/>
                    <a:pt x="889" y="1044"/>
                  </a:cubicBezTo>
                  <a:lnTo>
                    <a:pt x="936" y="1091"/>
                  </a:lnTo>
                  <a:cubicBezTo>
                    <a:pt x="966" y="1044"/>
                    <a:pt x="997" y="938"/>
                    <a:pt x="1072" y="908"/>
                  </a:cubicBezTo>
                  <a:lnTo>
                    <a:pt x="1072" y="938"/>
                  </a:lnTo>
                  <a:lnTo>
                    <a:pt x="1164" y="756"/>
                  </a:lnTo>
                  <a:cubicBezTo>
                    <a:pt x="1225" y="679"/>
                    <a:pt x="1271" y="618"/>
                    <a:pt x="1301" y="557"/>
                  </a:cubicBezTo>
                  <a:lnTo>
                    <a:pt x="1362" y="527"/>
                  </a:lnTo>
                  <a:cubicBezTo>
                    <a:pt x="1380" y="487"/>
                    <a:pt x="1384" y="473"/>
                    <a:pt x="1378" y="473"/>
                  </a:cubicBezTo>
                  <a:cubicBezTo>
                    <a:pt x="1366" y="473"/>
                    <a:pt x="1309" y="542"/>
                    <a:pt x="1277" y="542"/>
                  </a:cubicBezTo>
                  <a:cubicBezTo>
                    <a:pt x="1264" y="542"/>
                    <a:pt x="1255" y="530"/>
                    <a:pt x="1255" y="496"/>
                  </a:cubicBezTo>
                  <a:lnTo>
                    <a:pt x="1255" y="496"/>
                  </a:lnTo>
                  <a:cubicBezTo>
                    <a:pt x="1268" y="503"/>
                    <a:pt x="1278" y="505"/>
                    <a:pt x="1285" y="505"/>
                  </a:cubicBezTo>
                  <a:cubicBezTo>
                    <a:pt x="1332" y="505"/>
                    <a:pt x="1298" y="396"/>
                    <a:pt x="1377" y="344"/>
                  </a:cubicBezTo>
                  <a:cubicBezTo>
                    <a:pt x="1438" y="344"/>
                    <a:pt x="1332" y="435"/>
                    <a:pt x="1393" y="435"/>
                  </a:cubicBezTo>
                  <a:cubicBezTo>
                    <a:pt x="1362" y="374"/>
                    <a:pt x="1423" y="374"/>
                    <a:pt x="1438" y="329"/>
                  </a:cubicBezTo>
                  <a:cubicBezTo>
                    <a:pt x="1441" y="333"/>
                    <a:pt x="1445" y="334"/>
                    <a:pt x="1448" y="334"/>
                  </a:cubicBezTo>
                  <a:cubicBezTo>
                    <a:pt x="1469" y="334"/>
                    <a:pt x="1490" y="281"/>
                    <a:pt x="1510" y="281"/>
                  </a:cubicBezTo>
                  <a:cubicBezTo>
                    <a:pt x="1517" y="281"/>
                    <a:pt x="1523" y="286"/>
                    <a:pt x="1529" y="299"/>
                  </a:cubicBezTo>
                  <a:lnTo>
                    <a:pt x="1560" y="100"/>
                  </a:lnTo>
                  <a:cubicBezTo>
                    <a:pt x="1606" y="100"/>
                    <a:pt x="1636" y="55"/>
                    <a:pt x="1651" y="9"/>
                  </a:cubicBezTo>
                  <a:lnTo>
                    <a:pt x="1651" y="9"/>
                  </a:lnTo>
                  <a:cubicBezTo>
                    <a:pt x="1637" y="27"/>
                    <a:pt x="1627" y="33"/>
                    <a:pt x="1619" y="33"/>
                  </a:cubicBezTo>
                  <a:cubicBezTo>
                    <a:pt x="1600" y="33"/>
                    <a:pt x="1591" y="0"/>
                    <a:pt x="15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6"/>
            <p:cNvSpPr/>
            <p:nvPr/>
          </p:nvSpPr>
          <p:spPr>
            <a:xfrm>
              <a:off x="7974123" y="4066716"/>
              <a:ext cx="60" cy="1023"/>
            </a:xfrm>
            <a:custGeom>
              <a:avLst/>
              <a:gdLst/>
              <a:ahLst/>
              <a:cxnLst/>
              <a:rect l="l" t="t" r="r" b="b"/>
              <a:pathLst>
                <a:path w="1" h="17" extrusionOk="0">
                  <a:moveTo>
                    <a:pt x="0" y="16"/>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6"/>
            <p:cNvSpPr/>
            <p:nvPr/>
          </p:nvSpPr>
          <p:spPr>
            <a:xfrm>
              <a:off x="8066688" y="3947189"/>
              <a:ext cx="963" cy="2227"/>
            </a:xfrm>
            <a:custGeom>
              <a:avLst/>
              <a:gdLst/>
              <a:ahLst/>
              <a:cxnLst/>
              <a:rect l="l" t="t" r="r" b="b"/>
              <a:pathLst>
                <a:path w="16" h="37" extrusionOk="0">
                  <a:moveTo>
                    <a:pt x="16" y="0"/>
                  </a:moveTo>
                  <a:cubicBezTo>
                    <a:pt x="15" y="0"/>
                    <a:pt x="12" y="14"/>
                    <a:pt x="0" y="37"/>
                  </a:cubicBezTo>
                  <a:cubicBezTo>
                    <a:pt x="0" y="37"/>
                    <a:pt x="16" y="22"/>
                    <a:pt x="16" y="6"/>
                  </a:cubicBezTo>
                  <a:cubicBezTo>
                    <a:pt x="16" y="2"/>
                    <a:pt x="16" y="0"/>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6"/>
            <p:cNvSpPr/>
            <p:nvPr/>
          </p:nvSpPr>
          <p:spPr>
            <a:xfrm>
              <a:off x="7967623" y="4076827"/>
              <a:ext cx="60" cy="60"/>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6"/>
            <p:cNvSpPr/>
            <p:nvPr/>
          </p:nvSpPr>
          <p:spPr>
            <a:xfrm>
              <a:off x="7970452" y="4082364"/>
              <a:ext cx="1866" cy="2769"/>
            </a:xfrm>
            <a:custGeom>
              <a:avLst/>
              <a:gdLst/>
              <a:ahLst/>
              <a:cxnLst/>
              <a:rect l="l" t="t" r="r" b="b"/>
              <a:pathLst>
                <a:path w="31" h="46" extrusionOk="0">
                  <a:moveTo>
                    <a:pt x="15" y="0"/>
                  </a:moveTo>
                  <a:lnTo>
                    <a:pt x="0" y="45"/>
                  </a:ln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6"/>
            <p:cNvSpPr/>
            <p:nvPr/>
          </p:nvSpPr>
          <p:spPr>
            <a:xfrm>
              <a:off x="8083179" y="3929193"/>
              <a:ext cx="1866" cy="1023"/>
            </a:xfrm>
            <a:custGeom>
              <a:avLst/>
              <a:gdLst/>
              <a:ahLst/>
              <a:cxnLst/>
              <a:rect l="l" t="t" r="r" b="b"/>
              <a:pathLst>
                <a:path w="31" h="17" extrusionOk="0">
                  <a:moveTo>
                    <a:pt x="0" y="0"/>
                  </a:moveTo>
                  <a:lnTo>
                    <a:pt x="0" y="0"/>
                  </a:lnTo>
                  <a:cubicBezTo>
                    <a:pt x="16" y="16"/>
                    <a:pt x="16" y="16"/>
                    <a:pt x="31" y="16"/>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6"/>
            <p:cNvSpPr/>
            <p:nvPr/>
          </p:nvSpPr>
          <p:spPr>
            <a:xfrm>
              <a:off x="8126271" y="3873282"/>
              <a:ext cx="60" cy="963"/>
            </a:xfrm>
            <a:custGeom>
              <a:avLst/>
              <a:gdLst/>
              <a:ahLst/>
              <a:cxnLst/>
              <a:rect l="l" t="t" r="r" b="b"/>
              <a:pathLst>
                <a:path w="1" h="16" extrusionOk="0">
                  <a:moveTo>
                    <a:pt x="1" y="1"/>
                  </a:moveTo>
                  <a:lnTo>
                    <a:pt x="1" y="1"/>
                  </a:lnTo>
                  <a:lnTo>
                    <a:pt x="1" y="1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6"/>
            <p:cNvSpPr/>
            <p:nvPr/>
          </p:nvSpPr>
          <p:spPr>
            <a:xfrm>
              <a:off x="8068493" y="3859499"/>
              <a:ext cx="57838" cy="84379"/>
            </a:xfrm>
            <a:custGeom>
              <a:avLst/>
              <a:gdLst/>
              <a:ahLst/>
              <a:cxnLst/>
              <a:rect l="l" t="t" r="r" b="b"/>
              <a:pathLst>
                <a:path w="961" h="1402" extrusionOk="0">
                  <a:moveTo>
                    <a:pt x="610" y="458"/>
                  </a:moveTo>
                  <a:cubicBezTo>
                    <a:pt x="608" y="463"/>
                    <a:pt x="606" y="469"/>
                    <a:pt x="605" y="475"/>
                  </a:cubicBezTo>
                  <a:lnTo>
                    <a:pt x="605" y="475"/>
                  </a:lnTo>
                  <a:cubicBezTo>
                    <a:pt x="607" y="469"/>
                    <a:pt x="609" y="463"/>
                    <a:pt x="610" y="458"/>
                  </a:cubicBezTo>
                  <a:close/>
                  <a:moveTo>
                    <a:pt x="961" y="1"/>
                  </a:moveTo>
                  <a:cubicBezTo>
                    <a:pt x="945" y="62"/>
                    <a:pt x="823" y="153"/>
                    <a:pt x="778" y="260"/>
                  </a:cubicBezTo>
                  <a:cubicBezTo>
                    <a:pt x="808" y="260"/>
                    <a:pt x="823" y="260"/>
                    <a:pt x="823" y="275"/>
                  </a:cubicBezTo>
                  <a:cubicBezTo>
                    <a:pt x="814" y="268"/>
                    <a:pt x="807" y="265"/>
                    <a:pt x="800" y="265"/>
                  </a:cubicBezTo>
                  <a:cubicBezTo>
                    <a:pt x="749" y="265"/>
                    <a:pt x="748" y="450"/>
                    <a:pt x="640" y="504"/>
                  </a:cubicBezTo>
                  <a:cubicBezTo>
                    <a:pt x="701" y="519"/>
                    <a:pt x="656" y="641"/>
                    <a:pt x="626" y="701"/>
                  </a:cubicBezTo>
                  <a:cubicBezTo>
                    <a:pt x="595" y="701"/>
                    <a:pt x="579" y="687"/>
                    <a:pt x="565" y="687"/>
                  </a:cubicBezTo>
                  <a:cubicBezTo>
                    <a:pt x="650" y="615"/>
                    <a:pt x="588" y="557"/>
                    <a:pt x="605" y="475"/>
                  </a:cubicBezTo>
                  <a:lnTo>
                    <a:pt x="605" y="475"/>
                  </a:lnTo>
                  <a:cubicBezTo>
                    <a:pt x="580" y="548"/>
                    <a:pt x="488" y="631"/>
                    <a:pt x="488" y="701"/>
                  </a:cubicBezTo>
                  <a:lnTo>
                    <a:pt x="458" y="656"/>
                  </a:lnTo>
                  <a:lnTo>
                    <a:pt x="458" y="656"/>
                  </a:lnTo>
                  <a:cubicBezTo>
                    <a:pt x="397" y="748"/>
                    <a:pt x="488" y="793"/>
                    <a:pt x="397" y="854"/>
                  </a:cubicBezTo>
                  <a:lnTo>
                    <a:pt x="366" y="839"/>
                  </a:lnTo>
                  <a:cubicBezTo>
                    <a:pt x="244" y="1022"/>
                    <a:pt x="47" y="1205"/>
                    <a:pt x="1" y="1388"/>
                  </a:cubicBezTo>
                  <a:cubicBezTo>
                    <a:pt x="6" y="1398"/>
                    <a:pt x="21" y="1401"/>
                    <a:pt x="40" y="1401"/>
                  </a:cubicBezTo>
                  <a:cubicBezTo>
                    <a:pt x="77" y="1401"/>
                    <a:pt x="128" y="1388"/>
                    <a:pt x="138" y="1388"/>
                  </a:cubicBezTo>
                  <a:cubicBezTo>
                    <a:pt x="183" y="1296"/>
                    <a:pt x="183" y="1205"/>
                    <a:pt x="214" y="1128"/>
                  </a:cubicBezTo>
                  <a:lnTo>
                    <a:pt x="244" y="1158"/>
                  </a:lnTo>
                  <a:cubicBezTo>
                    <a:pt x="232" y="1132"/>
                    <a:pt x="263" y="1061"/>
                    <a:pt x="234" y="1061"/>
                  </a:cubicBezTo>
                  <a:cubicBezTo>
                    <a:pt x="229" y="1061"/>
                    <a:pt x="222" y="1063"/>
                    <a:pt x="214" y="1067"/>
                  </a:cubicBezTo>
                  <a:cubicBezTo>
                    <a:pt x="230" y="992"/>
                    <a:pt x="291" y="1052"/>
                    <a:pt x="305" y="961"/>
                  </a:cubicBezTo>
                  <a:cubicBezTo>
                    <a:pt x="351" y="1006"/>
                    <a:pt x="321" y="1037"/>
                    <a:pt x="366" y="1067"/>
                  </a:cubicBezTo>
                  <a:lnTo>
                    <a:pt x="382" y="1006"/>
                  </a:lnTo>
                  <a:cubicBezTo>
                    <a:pt x="382" y="1013"/>
                    <a:pt x="383" y="1015"/>
                    <a:pt x="386" y="1015"/>
                  </a:cubicBezTo>
                  <a:cubicBezTo>
                    <a:pt x="392" y="1015"/>
                    <a:pt x="405" y="997"/>
                    <a:pt x="416" y="997"/>
                  </a:cubicBezTo>
                  <a:cubicBezTo>
                    <a:pt x="420" y="997"/>
                    <a:pt x="424" y="1000"/>
                    <a:pt x="427" y="1006"/>
                  </a:cubicBezTo>
                  <a:cubicBezTo>
                    <a:pt x="443" y="870"/>
                    <a:pt x="549" y="884"/>
                    <a:pt x="595" y="762"/>
                  </a:cubicBezTo>
                  <a:lnTo>
                    <a:pt x="595" y="762"/>
                  </a:lnTo>
                  <a:lnTo>
                    <a:pt x="549" y="809"/>
                  </a:lnTo>
                  <a:cubicBezTo>
                    <a:pt x="518" y="793"/>
                    <a:pt x="549" y="762"/>
                    <a:pt x="565" y="732"/>
                  </a:cubicBezTo>
                  <a:cubicBezTo>
                    <a:pt x="610" y="732"/>
                    <a:pt x="626" y="701"/>
                    <a:pt x="671" y="671"/>
                  </a:cubicBezTo>
                  <a:cubicBezTo>
                    <a:pt x="687" y="610"/>
                    <a:pt x="656" y="549"/>
                    <a:pt x="701" y="488"/>
                  </a:cubicBezTo>
                  <a:cubicBezTo>
                    <a:pt x="708" y="495"/>
                    <a:pt x="715" y="498"/>
                    <a:pt x="722" y="498"/>
                  </a:cubicBezTo>
                  <a:cubicBezTo>
                    <a:pt x="762" y="498"/>
                    <a:pt x="809" y="411"/>
                    <a:pt x="846" y="411"/>
                  </a:cubicBezTo>
                  <a:cubicBezTo>
                    <a:pt x="849" y="411"/>
                    <a:pt x="851" y="412"/>
                    <a:pt x="854" y="413"/>
                  </a:cubicBezTo>
                  <a:cubicBezTo>
                    <a:pt x="823" y="366"/>
                    <a:pt x="930" y="275"/>
                    <a:pt x="900" y="244"/>
                  </a:cubicBezTo>
                  <a:cubicBezTo>
                    <a:pt x="915" y="214"/>
                    <a:pt x="945" y="184"/>
                    <a:pt x="961" y="184"/>
                  </a:cubicBezTo>
                  <a:lnTo>
                    <a:pt x="9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6"/>
            <p:cNvSpPr/>
            <p:nvPr/>
          </p:nvSpPr>
          <p:spPr>
            <a:xfrm>
              <a:off x="7913577" y="4328039"/>
              <a:ext cx="11977" cy="22088"/>
            </a:xfrm>
            <a:custGeom>
              <a:avLst/>
              <a:gdLst/>
              <a:ahLst/>
              <a:cxnLst/>
              <a:rect l="l" t="t" r="r" b="b"/>
              <a:pathLst>
                <a:path w="199" h="367" extrusionOk="0">
                  <a:moveTo>
                    <a:pt x="76" y="1"/>
                  </a:moveTo>
                  <a:cubicBezTo>
                    <a:pt x="31" y="46"/>
                    <a:pt x="31" y="92"/>
                    <a:pt x="1" y="153"/>
                  </a:cubicBezTo>
                  <a:lnTo>
                    <a:pt x="1" y="244"/>
                  </a:lnTo>
                  <a:cubicBezTo>
                    <a:pt x="15" y="259"/>
                    <a:pt x="15" y="275"/>
                    <a:pt x="1" y="305"/>
                  </a:cubicBezTo>
                  <a:lnTo>
                    <a:pt x="1" y="366"/>
                  </a:lnTo>
                  <a:cubicBezTo>
                    <a:pt x="15" y="350"/>
                    <a:pt x="31" y="350"/>
                    <a:pt x="31" y="350"/>
                  </a:cubicBezTo>
                  <a:cubicBezTo>
                    <a:pt x="46" y="289"/>
                    <a:pt x="62" y="214"/>
                    <a:pt x="76" y="153"/>
                  </a:cubicBezTo>
                  <a:cubicBezTo>
                    <a:pt x="80" y="172"/>
                    <a:pt x="88" y="180"/>
                    <a:pt x="98" y="180"/>
                  </a:cubicBezTo>
                  <a:cubicBezTo>
                    <a:pt x="128" y="180"/>
                    <a:pt x="175" y="115"/>
                    <a:pt x="198" y="92"/>
                  </a:cubicBezTo>
                  <a:cubicBezTo>
                    <a:pt x="168" y="92"/>
                    <a:pt x="137" y="92"/>
                    <a:pt x="107" y="153"/>
                  </a:cubicBezTo>
                  <a:cubicBezTo>
                    <a:pt x="92" y="122"/>
                    <a:pt x="137" y="61"/>
                    <a:pt x="153" y="31"/>
                  </a:cubicBezTo>
                  <a:lnTo>
                    <a:pt x="153" y="31"/>
                  </a:lnTo>
                  <a:cubicBezTo>
                    <a:pt x="135" y="41"/>
                    <a:pt x="123" y="45"/>
                    <a:pt x="115" y="45"/>
                  </a:cubicBezTo>
                  <a:cubicBezTo>
                    <a:pt x="87" y="45"/>
                    <a:pt x="100" y="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6"/>
            <p:cNvSpPr/>
            <p:nvPr/>
          </p:nvSpPr>
          <p:spPr>
            <a:xfrm>
              <a:off x="7915443" y="4349104"/>
              <a:ext cx="903" cy="1866"/>
            </a:xfrm>
            <a:custGeom>
              <a:avLst/>
              <a:gdLst/>
              <a:ahLst/>
              <a:cxnLst/>
              <a:rect l="l" t="t" r="r" b="b"/>
              <a:pathLst>
                <a:path w="15" h="31" extrusionOk="0">
                  <a:moveTo>
                    <a:pt x="0" y="0"/>
                  </a:moveTo>
                  <a:lnTo>
                    <a:pt x="0" y="31"/>
                  </a:lnTo>
                  <a:cubicBezTo>
                    <a:pt x="0" y="31"/>
                    <a:pt x="15" y="16"/>
                    <a:pt x="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6"/>
            <p:cNvSpPr/>
            <p:nvPr/>
          </p:nvSpPr>
          <p:spPr>
            <a:xfrm>
              <a:off x="7925494" y="4333516"/>
              <a:ext cx="60" cy="60"/>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6"/>
            <p:cNvSpPr/>
            <p:nvPr/>
          </p:nvSpPr>
          <p:spPr>
            <a:xfrm>
              <a:off x="7920920" y="4337188"/>
              <a:ext cx="2769" cy="6440"/>
            </a:xfrm>
            <a:custGeom>
              <a:avLst/>
              <a:gdLst/>
              <a:ahLst/>
              <a:cxnLst/>
              <a:rect l="l" t="t" r="r" b="b"/>
              <a:pathLst>
                <a:path w="46" h="107" extrusionOk="0">
                  <a:moveTo>
                    <a:pt x="46" y="1"/>
                  </a:moveTo>
                  <a:lnTo>
                    <a:pt x="31" y="31"/>
                  </a:lnTo>
                  <a:lnTo>
                    <a:pt x="1" y="107"/>
                  </a:lnTo>
                  <a:lnTo>
                    <a:pt x="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6"/>
            <p:cNvSpPr/>
            <p:nvPr/>
          </p:nvSpPr>
          <p:spPr>
            <a:xfrm>
              <a:off x="7922786" y="4253771"/>
              <a:ext cx="52241" cy="74328"/>
            </a:xfrm>
            <a:custGeom>
              <a:avLst/>
              <a:gdLst/>
              <a:ahLst/>
              <a:cxnLst/>
              <a:rect l="l" t="t" r="r" b="b"/>
              <a:pathLst>
                <a:path w="868" h="1235" extrusionOk="0">
                  <a:moveTo>
                    <a:pt x="137" y="930"/>
                  </a:moveTo>
                  <a:lnTo>
                    <a:pt x="122" y="945"/>
                  </a:lnTo>
                  <a:cubicBezTo>
                    <a:pt x="123" y="946"/>
                    <a:pt x="124" y="948"/>
                    <a:pt x="125" y="950"/>
                  </a:cubicBezTo>
                  <a:lnTo>
                    <a:pt x="125" y="950"/>
                  </a:lnTo>
                  <a:cubicBezTo>
                    <a:pt x="129" y="943"/>
                    <a:pt x="133" y="936"/>
                    <a:pt x="137" y="930"/>
                  </a:cubicBezTo>
                  <a:close/>
                  <a:moveTo>
                    <a:pt x="868" y="0"/>
                  </a:moveTo>
                  <a:lnTo>
                    <a:pt x="868" y="0"/>
                  </a:lnTo>
                  <a:cubicBezTo>
                    <a:pt x="837" y="16"/>
                    <a:pt x="837" y="46"/>
                    <a:pt x="823" y="91"/>
                  </a:cubicBezTo>
                  <a:cubicBezTo>
                    <a:pt x="823" y="105"/>
                    <a:pt x="811" y="117"/>
                    <a:pt x="808" y="139"/>
                  </a:cubicBezTo>
                  <a:lnTo>
                    <a:pt x="808" y="139"/>
                  </a:lnTo>
                  <a:cubicBezTo>
                    <a:pt x="808" y="138"/>
                    <a:pt x="807" y="138"/>
                    <a:pt x="807" y="138"/>
                  </a:cubicBezTo>
                  <a:cubicBezTo>
                    <a:pt x="806" y="138"/>
                    <a:pt x="806" y="139"/>
                    <a:pt x="806" y="140"/>
                  </a:cubicBezTo>
                  <a:lnTo>
                    <a:pt x="806" y="140"/>
                  </a:lnTo>
                  <a:cubicBezTo>
                    <a:pt x="802" y="118"/>
                    <a:pt x="790" y="105"/>
                    <a:pt x="776" y="91"/>
                  </a:cubicBezTo>
                  <a:cubicBezTo>
                    <a:pt x="776" y="77"/>
                    <a:pt x="792" y="77"/>
                    <a:pt x="792" y="61"/>
                  </a:cubicBezTo>
                  <a:cubicBezTo>
                    <a:pt x="776" y="61"/>
                    <a:pt x="762" y="77"/>
                    <a:pt x="746" y="91"/>
                  </a:cubicBezTo>
                  <a:cubicBezTo>
                    <a:pt x="701" y="138"/>
                    <a:pt x="670" y="199"/>
                    <a:pt x="609" y="260"/>
                  </a:cubicBezTo>
                  <a:cubicBezTo>
                    <a:pt x="533" y="396"/>
                    <a:pt x="685" y="335"/>
                    <a:pt x="594" y="457"/>
                  </a:cubicBezTo>
                  <a:lnTo>
                    <a:pt x="533" y="381"/>
                  </a:lnTo>
                  <a:cubicBezTo>
                    <a:pt x="441" y="503"/>
                    <a:pt x="305" y="670"/>
                    <a:pt x="289" y="823"/>
                  </a:cubicBezTo>
                  <a:cubicBezTo>
                    <a:pt x="283" y="823"/>
                    <a:pt x="274" y="825"/>
                    <a:pt x="267" y="825"/>
                  </a:cubicBezTo>
                  <a:cubicBezTo>
                    <a:pt x="257" y="825"/>
                    <a:pt x="250" y="820"/>
                    <a:pt x="258" y="792"/>
                  </a:cubicBezTo>
                  <a:lnTo>
                    <a:pt x="258" y="792"/>
                  </a:lnTo>
                  <a:cubicBezTo>
                    <a:pt x="197" y="884"/>
                    <a:pt x="335" y="930"/>
                    <a:pt x="228" y="1005"/>
                  </a:cubicBezTo>
                  <a:cubicBezTo>
                    <a:pt x="239" y="956"/>
                    <a:pt x="232" y="942"/>
                    <a:pt x="217" y="942"/>
                  </a:cubicBezTo>
                  <a:cubicBezTo>
                    <a:pt x="199" y="942"/>
                    <a:pt x="171" y="961"/>
                    <a:pt x="148" y="961"/>
                  </a:cubicBezTo>
                  <a:cubicBezTo>
                    <a:pt x="139" y="961"/>
                    <a:pt x="131" y="958"/>
                    <a:pt x="125" y="950"/>
                  </a:cubicBezTo>
                  <a:lnTo>
                    <a:pt x="125" y="950"/>
                  </a:lnTo>
                  <a:cubicBezTo>
                    <a:pt x="84" y="1023"/>
                    <a:pt x="41" y="1117"/>
                    <a:pt x="0" y="1158"/>
                  </a:cubicBezTo>
                  <a:cubicBezTo>
                    <a:pt x="30" y="1174"/>
                    <a:pt x="76" y="1158"/>
                    <a:pt x="45" y="1219"/>
                  </a:cubicBezTo>
                  <a:cubicBezTo>
                    <a:pt x="50" y="1209"/>
                    <a:pt x="55" y="1206"/>
                    <a:pt x="60" y="1206"/>
                  </a:cubicBezTo>
                  <a:cubicBezTo>
                    <a:pt x="70" y="1206"/>
                    <a:pt x="80" y="1224"/>
                    <a:pt x="91" y="1235"/>
                  </a:cubicBezTo>
                  <a:cubicBezTo>
                    <a:pt x="122" y="1158"/>
                    <a:pt x="167" y="1143"/>
                    <a:pt x="167" y="1082"/>
                  </a:cubicBezTo>
                  <a:cubicBezTo>
                    <a:pt x="174" y="1080"/>
                    <a:pt x="178" y="1079"/>
                    <a:pt x="181" y="1079"/>
                  </a:cubicBezTo>
                  <a:cubicBezTo>
                    <a:pt x="195" y="1079"/>
                    <a:pt x="173" y="1100"/>
                    <a:pt x="193" y="1100"/>
                  </a:cubicBezTo>
                  <a:cubicBezTo>
                    <a:pt x="198" y="1100"/>
                    <a:pt x="204" y="1099"/>
                    <a:pt x="213" y="1097"/>
                  </a:cubicBezTo>
                  <a:lnTo>
                    <a:pt x="228" y="1021"/>
                  </a:lnTo>
                  <a:cubicBezTo>
                    <a:pt x="233" y="1017"/>
                    <a:pt x="235" y="1015"/>
                    <a:pt x="237" y="1015"/>
                  </a:cubicBezTo>
                  <a:cubicBezTo>
                    <a:pt x="244" y="1015"/>
                    <a:pt x="234" y="1043"/>
                    <a:pt x="245" y="1043"/>
                  </a:cubicBezTo>
                  <a:cubicBezTo>
                    <a:pt x="250" y="1043"/>
                    <a:pt x="258" y="1037"/>
                    <a:pt x="274" y="1021"/>
                  </a:cubicBezTo>
                  <a:cubicBezTo>
                    <a:pt x="258" y="1005"/>
                    <a:pt x="274" y="945"/>
                    <a:pt x="319" y="899"/>
                  </a:cubicBezTo>
                  <a:lnTo>
                    <a:pt x="319" y="930"/>
                  </a:lnTo>
                  <a:cubicBezTo>
                    <a:pt x="335" y="884"/>
                    <a:pt x="380" y="838"/>
                    <a:pt x="319" y="823"/>
                  </a:cubicBezTo>
                  <a:lnTo>
                    <a:pt x="396" y="823"/>
                  </a:lnTo>
                  <a:lnTo>
                    <a:pt x="366" y="808"/>
                  </a:lnTo>
                  <a:cubicBezTo>
                    <a:pt x="457" y="717"/>
                    <a:pt x="548" y="731"/>
                    <a:pt x="609" y="579"/>
                  </a:cubicBezTo>
                  <a:lnTo>
                    <a:pt x="609" y="579"/>
                  </a:lnTo>
                  <a:cubicBezTo>
                    <a:pt x="602" y="586"/>
                    <a:pt x="596" y="589"/>
                    <a:pt x="592" y="589"/>
                  </a:cubicBezTo>
                  <a:cubicBezTo>
                    <a:pt x="579" y="589"/>
                    <a:pt x="579" y="560"/>
                    <a:pt x="579" y="548"/>
                  </a:cubicBezTo>
                  <a:cubicBezTo>
                    <a:pt x="518" y="579"/>
                    <a:pt x="563" y="625"/>
                    <a:pt x="533" y="686"/>
                  </a:cubicBezTo>
                  <a:cubicBezTo>
                    <a:pt x="491" y="672"/>
                    <a:pt x="514" y="593"/>
                    <a:pt x="481" y="593"/>
                  </a:cubicBezTo>
                  <a:cubicBezTo>
                    <a:pt x="479" y="593"/>
                    <a:pt x="475" y="593"/>
                    <a:pt x="472" y="595"/>
                  </a:cubicBezTo>
                  <a:cubicBezTo>
                    <a:pt x="536" y="556"/>
                    <a:pt x="546" y="496"/>
                    <a:pt x="602" y="496"/>
                  </a:cubicBezTo>
                  <a:cubicBezTo>
                    <a:pt x="613" y="496"/>
                    <a:pt x="625" y="498"/>
                    <a:pt x="640" y="503"/>
                  </a:cubicBezTo>
                  <a:cubicBezTo>
                    <a:pt x="701" y="427"/>
                    <a:pt x="685" y="366"/>
                    <a:pt x="762" y="305"/>
                  </a:cubicBezTo>
                  <a:lnTo>
                    <a:pt x="776" y="321"/>
                  </a:lnTo>
                  <a:cubicBezTo>
                    <a:pt x="746" y="260"/>
                    <a:pt x="853" y="274"/>
                    <a:pt x="837" y="168"/>
                  </a:cubicBezTo>
                  <a:lnTo>
                    <a:pt x="837" y="168"/>
                  </a:lnTo>
                  <a:lnTo>
                    <a:pt x="792" y="199"/>
                  </a:lnTo>
                  <a:cubicBezTo>
                    <a:pt x="777" y="183"/>
                    <a:pt x="791" y="169"/>
                    <a:pt x="806" y="140"/>
                  </a:cubicBezTo>
                  <a:lnTo>
                    <a:pt x="806" y="140"/>
                  </a:lnTo>
                  <a:cubicBezTo>
                    <a:pt x="806" y="144"/>
                    <a:pt x="807" y="148"/>
                    <a:pt x="807" y="152"/>
                  </a:cubicBezTo>
                  <a:cubicBezTo>
                    <a:pt x="807" y="147"/>
                    <a:pt x="807" y="143"/>
                    <a:pt x="808" y="139"/>
                  </a:cubicBezTo>
                  <a:lnTo>
                    <a:pt x="808" y="139"/>
                  </a:lnTo>
                  <a:cubicBezTo>
                    <a:pt x="815" y="145"/>
                    <a:pt x="819" y="149"/>
                    <a:pt x="822" y="149"/>
                  </a:cubicBezTo>
                  <a:cubicBezTo>
                    <a:pt x="826" y="149"/>
                    <a:pt x="830" y="145"/>
                    <a:pt x="837" y="138"/>
                  </a:cubicBezTo>
                  <a:cubicBezTo>
                    <a:pt x="823" y="138"/>
                    <a:pt x="823" y="107"/>
                    <a:pt x="837" y="91"/>
                  </a:cubicBezTo>
                  <a:cubicBezTo>
                    <a:pt x="837" y="46"/>
                    <a:pt x="868"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6"/>
            <p:cNvSpPr/>
            <p:nvPr/>
          </p:nvSpPr>
          <p:spPr>
            <a:xfrm>
              <a:off x="7941082" y="4309683"/>
              <a:ext cx="963" cy="1926"/>
            </a:xfrm>
            <a:custGeom>
              <a:avLst/>
              <a:gdLst/>
              <a:ahLst/>
              <a:cxnLst/>
              <a:rect l="l" t="t" r="r" b="b"/>
              <a:pathLst>
                <a:path w="16" h="32" extrusionOk="0">
                  <a:moveTo>
                    <a:pt x="15" y="1"/>
                  </a:moveTo>
                  <a:cubicBezTo>
                    <a:pt x="1" y="16"/>
                    <a:pt x="1" y="16"/>
                    <a:pt x="15" y="31"/>
                  </a:cubicBez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6"/>
            <p:cNvSpPr/>
            <p:nvPr/>
          </p:nvSpPr>
          <p:spPr>
            <a:xfrm>
              <a:off x="7979600" y="4197859"/>
              <a:ext cx="40384" cy="59583"/>
            </a:xfrm>
            <a:custGeom>
              <a:avLst/>
              <a:gdLst/>
              <a:ahLst/>
              <a:cxnLst/>
              <a:rect l="l" t="t" r="r" b="b"/>
              <a:pathLst>
                <a:path w="671" h="990" extrusionOk="0">
                  <a:moveTo>
                    <a:pt x="518" y="0"/>
                  </a:moveTo>
                  <a:cubicBezTo>
                    <a:pt x="488" y="15"/>
                    <a:pt x="488" y="61"/>
                    <a:pt x="472" y="92"/>
                  </a:cubicBezTo>
                  <a:cubicBezTo>
                    <a:pt x="492" y="72"/>
                    <a:pt x="505" y="64"/>
                    <a:pt x="513" y="64"/>
                  </a:cubicBezTo>
                  <a:cubicBezTo>
                    <a:pt x="536" y="64"/>
                    <a:pt x="522" y="126"/>
                    <a:pt x="533" y="137"/>
                  </a:cubicBezTo>
                  <a:cubicBezTo>
                    <a:pt x="498" y="161"/>
                    <a:pt x="481" y="212"/>
                    <a:pt x="468" y="212"/>
                  </a:cubicBezTo>
                  <a:cubicBezTo>
                    <a:pt x="464" y="212"/>
                    <a:pt x="461" y="208"/>
                    <a:pt x="457" y="198"/>
                  </a:cubicBezTo>
                  <a:lnTo>
                    <a:pt x="457" y="122"/>
                  </a:lnTo>
                  <a:cubicBezTo>
                    <a:pt x="320" y="289"/>
                    <a:pt x="137" y="533"/>
                    <a:pt x="0" y="746"/>
                  </a:cubicBezTo>
                  <a:lnTo>
                    <a:pt x="76" y="655"/>
                  </a:lnTo>
                  <a:lnTo>
                    <a:pt x="76" y="655"/>
                  </a:lnTo>
                  <a:cubicBezTo>
                    <a:pt x="92" y="685"/>
                    <a:pt x="61" y="732"/>
                    <a:pt x="46" y="762"/>
                  </a:cubicBezTo>
                  <a:lnTo>
                    <a:pt x="137" y="762"/>
                  </a:lnTo>
                  <a:cubicBezTo>
                    <a:pt x="115" y="784"/>
                    <a:pt x="109" y="805"/>
                    <a:pt x="97" y="805"/>
                  </a:cubicBezTo>
                  <a:cubicBezTo>
                    <a:pt x="91" y="805"/>
                    <a:pt x="85" y="801"/>
                    <a:pt x="76" y="793"/>
                  </a:cubicBezTo>
                  <a:lnTo>
                    <a:pt x="76" y="793"/>
                  </a:lnTo>
                  <a:cubicBezTo>
                    <a:pt x="76" y="833"/>
                    <a:pt x="89" y="840"/>
                    <a:pt x="107" y="840"/>
                  </a:cubicBezTo>
                  <a:cubicBezTo>
                    <a:pt x="116" y="840"/>
                    <a:pt x="127" y="838"/>
                    <a:pt x="137" y="838"/>
                  </a:cubicBezTo>
                  <a:cubicBezTo>
                    <a:pt x="107" y="914"/>
                    <a:pt x="76" y="899"/>
                    <a:pt x="76" y="990"/>
                  </a:cubicBezTo>
                  <a:cubicBezTo>
                    <a:pt x="198" y="914"/>
                    <a:pt x="107" y="868"/>
                    <a:pt x="228" y="777"/>
                  </a:cubicBezTo>
                  <a:lnTo>
                    <a:pt x="183" y="685"/>
                  </a:lnTo>
                  <a:cubicBezTo>
                    <a:pt x="194" y="674"/>
                    <a:pt x="201" y="671"/>
                    <a:pt x="205" y="671"/>
                  </a:cubicBezTo>
                  <a:cubicBezTo>
                    <a:pt x="216" y="671"/>
                    <a:pt x="215" y="693"/>
                    <a:pt x="234" y="693"/>
                  </a:cubicBezTo>
                  <a:cubicBezTo>
                    <a:pt x="240" y="693"/>
                    <a:pt x="248" y="691"/>
                    <a:pt x="259" y="685"/>
                  </a:cubicBezTo>
                  <a:cubicBezTo>
                    <a:pt x="264" y="659"/>
                    <a:pt x="255" y="653"/>
                    <a:pt x="240" y="653"/>
                  </a:cubicBezTo>
                  <a:cubicBezTo>
                    <a:pt x="228" y="653"/>
                    <a:pt x="211" y="658"/>
                    <a:pt x="197" y="658"/>
                  </a:cubicBezTo>
                  <a:cubicBezTo>
                    <a:pt x="181" y="658"/>
                    <a:pt x="167" y="651"/>
                    <a:pt x="167" y="624"/>
                  </a:cubicBezTo>
                  <a:cubicBezTo>
                    <a:pt x="214" y="610"/>
                    <a:pt x="214" y="533"/>
                    <a:pt x="228" y="518"/>
                  </a:cubicBezTo>
                  <a:cubicBezTo>
                    <a:pt x="228" y="543"/>
                    <a:pt x="259" y="568"/>
                    <a:pt x="287" y="568"/>
                  </a:cubicBezTo>
                  <a:cubicBezTo>
                    <a:pt x="293" y="568"/>
                    <a:pt x="299" y="566"/>
                    <a:pt x="305" y="563"/>
                  </a:cubicBezTo>
                  <a:cubicBezTo>
                    <a:pt x="305" y="549"/>
                    <a:pt x="350" y="518"/>
                    <a:pt x="381" y="488"/>
                  </a:cubicBezTo>
                  <a:lnTo>
                    <a:pt x="381" y="488"/>
                  </a:lnTo>
                  <a:cubicBezTo>
                    <a:pt x="365" y="498"/>
                    <a:pt x="356" y="503"/>
                    <a:pt x="350" y="503"/>
                  </a:cubicBezTo>
                  <a:cubicBezTo>
                    <a:pt x="331" y="503"/>
                    <a:pt x="372" y="443"/>
                    <a:pt x="359" y="443"/>
                  </a:cubicBezTo>
                  <a:cubicBezTo>
                    <a:pt x="356" y="443"/>
                    <a:pt x="349" y="447"/>
                    <a:pt x="336" y="457"/>
                  </a:cubicBezTo>
                  <a:cubicBezTo>
                    <a:pt x="305" y="427"/>
                    <a:pt x="336" y="336"/>
                    <a:pt x="381" y="320"/>
                  </a:cubicBezTo>
                  <a:lnTo>
                    <a:pt x="381" y="320"/>
                  </a:lnTo>
                  <a:cubicBezTo>
                    <a:pt x="411" y="336"/>
                    <a:pt x="381" y="350"/>
                    <a:pt x="366" y="381"/>
                  </a:cubicBezTo>
                  <a:cubicBezTo>
                    <a:pt x="372" y="390"/>
                    <a:pt x="379" y="394"/>
                    <a:pt x="385" y="394"/>
                  </a:cubicBezTo>
                  <a:cubicBezTo>
                    <a:pt x="407" y="394"/>
                    <a:pt x="431" y="349"/>
                    <a:pt x="462" y="349"/>
                  </a:cubicBezTo>
                  <a:cubicBezTo>
                    <a:pt x="465" y="349"/>
                    <a:pt x="469" y="349"/>
                    <a:pt x="472" y="350"/>
                  </a:cubicBezTo>
                  <a:cubicBezTo>
                    <a:pt x="472" y="244"/>
                    <a:pt x="671"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6"/>
            <p:cNvSpPr/>
            <p:nvPr/>
          </p:nvSpPr>
          <p:spPr>
            <a:xfrm>
              <a:off x="7980503" y="4251905"/>
              <a:ext cx="963" cy="2829"/>
            </a:xfrm>
            <a:custGeom>
              <a:avLst/>
              <a:gdLst/>
              <a:ahLst/>
              <a:cxnLst/>
              <a:rect l="l" t="t" r="r" b="b"/>
              <a:pathLst>
                <a:path w="16" h="47" extrusionOk="0">
                  <a:moveTo>
                    <a:pt x="16" y="1"/>
                  </a:moveTo>
                  <a:lnTo>
                    <a:pt x="0" y="47"/>
                  </a:lnTo>
                  <a:lnTo>
                    <a:pt x="16" y="47"/>
                  </a:ln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6"/>
            <p:cNvSpPr/>
            <p:nvPr/>
          </p:nvSpPr>
          <p:spPr>
            <a:xfrm>
              <a:off x="7975929" y="4245887"/>
              <a:ext cx="3611" cy="2407"/>
            </a:xfrm>
            <a:custGeom>
              <a:avLst/>
              <a:gdLst/>
              <a:ahLst/>
              <a:cxnLst/>
              <a:rect l="l" t="t" r="r" b="b"/>
              <a:pathLst>
                <a:path w="60" h="40" extrusionOk="0">
                  <a:moveTo>
                    <a:pt x="41" y="0"/>
                  </a:moveTo>
                  <a:cubicBezTo>
                    <a:pt x="31" y="0"/>
                    <a:pt x="17" y="4"/>
                    <a:pt x="1" y="9"/>
                  </a:cubicBezTo>
                  <a:cubicBezTo>
                    <a:pt x="15" y="9"/>
                    <a:pt x="15" y="40"/>
                    <a:pt x="31" y="40"/>
                  </a:cubicBezTo>
                  <a:cubicBezTo>
                    <a:pt x="60" y="11"/>
                    <a:pt x="58"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6"/>
            <p:cNvSpPr/>
            <p:nvPr/>
          </p:nvSpPr>
          <p:spPr>
            <a:xfrm>
              <a:off x="8010776" y="4210679"/>
              <a:ext cx="2769" cy="4634"/>
            </a:xfrm>
            <a:custGeom>
              <a:avLst/>
              <a:gdLst/>
              <a:ahLst/>
              <a:cxnLst/>
              <a:rect l="l" t="t" r="r" b="b"/>
              <a:pathLst>
                <a:path w="46" h="77" extrusionOk="0">
                  <a:moveTo>
                    <a:pt x="46" y="1"/>
                  </a:moveTo>
                  <a:lnTo>
                    <a:pt x="0" y="46"/>
                  </a:lnTo>
                  <a:cubicBezTo>
                    <a:pt x="15" y="46"/>
                    <a:pt x="0" y="76"/>
                    <a:pt x="0" y="76"/>
                  </a:cubicBezTo>
                  <a:lnTo>
                    <a:pt x="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6"/>
            <p:cNvSpPr/>
            <p:nvPr/>
          </p:nvSpPr>
          <p:spPr>
            <a:xfrm>
              <a:off x="8012582" y="4181369"/>
              <a:ext cx="11977" cy="18356"/>
            </a:xfrm>
            <a:custGeom>
              <a:avLst/>
              <a:gdLst/>
              <a:ahLst/>
              <a:cxnLst/>
              <a:rect l="l" t="t" r="r" b="b"/>
              <a:pathLst>
                <a:path w="199" h="305" extrusionOk="0">
                  <a:moveTo>
                    <a:pt x="168" y="0"/>
                  </a:moveTo>
                  <a:cubicBezTo>
                    <a:pt x="107" y="92"/>
                    <a:pt x="107" y="153"/>
                    <a:pt x="1" y="228"/>
                  </a:cubicBezTo>
                  <a:cubicBezTo>
                    <a:pt x="1" y="305"/>
                    <a:pt x="92" y="259"/>
                    <a:pt x="107" y="305"/>
                  </a:cubicBezTo>
                  <a:cubicBezTo>
                    <a:pt x="153" y="259"/>
                    <a:pt x="76" y="228"/>
                    <a:pt x="107" y="167"/>
                  </a:cubicBezTo>
                  <a:cubicBezTo>
                    <a:pt x="153" y="167"/>
                    <a:pt x="153" y="76"/>
                    <a:pt x="198" y="31"/>
                  </a:cubicBezTo>
                  <a:cubicBezTo>
                    <a:pt x="184" y="31"/>
                    <a:pt x="168" y="15"/>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6"/>
            <p:cNvSpPr/>
            <p:nvPr/>
          </p:nvSpPr>
          <p:spPr>
            <a:xfrm>
              <a:off x="8023896" y="4055341"/>
              <a:ext cx="99666" cy="131143"/>
            </a:xfrm>
            <a:custGeom>
              <a:avLst/>
              <a:gdLst/>
              <a:ahLst/>
              <a:cxnLst/>
              <a:rect l="l" t="t" r="r" b="b"/>
              <a:pathLst>
                <a:path w="1656" h="2179" extrusionOk="0">
                  <a:moveTo>
                    <a:pt x="1656" y="23"/>
                  </a:moveTo>
                  <a:cubicBezTo>
                    <a:pt x="1652" y="26"/>
                    <a:pt x="1649" y="30"/>
                    <a:pt x="1645" y="34"/>
                  </a:cubicBezTo>
                  <a:lnTo>
                    <a:pt x="1645" y="34"/>
                  </a:lnTo>
                  <a:cubicBezTo>
                    <a:pt x="1649" y="31"/>
                    <a:pt x="1652" y="27"/>
                    <a:pt x="1656" y="23"/>
                  </a:cubicBezTo>
                  <a:close/>
                  <a:moveTo>
                    <a:pt x="1565" y="0"/>
                  </a:moveTo>
                  <a:cubicBezTo>
                    <a:pt x="1553" y="0"/>
                    <a:pt x="1538" y="6"/>
                    <a:pt x="1519" y="22"/>
                  </a:cubicBezTo>
                  <a:cubicBezTo>
                    <a:pt x="1442" y="175"/>
                    <a:pt x="1306" y="388"/>
                    <a:pt x="1168" y="540"/>
                  </a:cubicBezTo>
                  <a:cubicBezTo>
                    <a:pt x="1214" y="601"/>
                    <a:pt x="1092" y="646"/>
                    <a:pt x="1123" y="707"/>
                  </a:cubicBezTo>
                  <a:lnTo>
                    <a:pt x="1123" y="707"/>
                  </a:lnTo>
                  <a:cubicBezTo>
                    <a:pt x="1092" y="693"/>
                    <a:pt x="1077" y="693"/>
                    <a:pt x="1046" y="693"/>
                  </a:cubicBezTo>
                  <a:cubicBezTo>
                    <a:pt x="1026" y="727"/>
                    <a:pt x="1026" y="738"/>
                    <a:pt x="1034" y="738"/>
                  </a:cubicBezTo>
                  <a:cubicBezTo>
                    <a:pt x="1047" y="738"/>
                    <a:pt x="1081" y="712"/>
                    <a:pt x="1098" y="712"/>
                  </a:cubicBezTo>
                  <a:cubicBezTo>
                    <a:pt x="1103" y="712"/>
                    <a:pt x="1107" y="715"/>
                    <a:pt x="1107" y="723"/>
                  </a:cubicBezTo>
                  <a:cubicBezTo>
                    <a:pt x="1084" y="757"/>
                    <a:pt x="1045" y="774"/>
                    <a:pt x="1020" y="774"/>
                  </a:cubicBezTo>
                  <a:cubicBezTo>
                    <a:pt x="1011" y="774"/>
                    <a:pt x="1005" y="772"/>
                    <a:pt x="1001" y="768"/>
                  </a:cubicBezTo>
                  <a:lnTo>
                    <a:pt x="1001" y="768"/>
                  </a:lnTo>
                  <a:cubicBezTo>
                    <a:pt x="940" y="845"/>
                    <a:pt x="1001" y="784"/>
                    <a:pt x="1016" y="845"/>
                  </a:cubicBezTo>
                  <a:lnTo>
                    <a:pt x="910" y="860"/>
                  </a:lnTo>
                  <a:cubicBezTo>
                    <a:pt x="757" y="1103"/>
                    <a:pt x="575" y="1439"/>
                    <a:pt x="345" y="1668"/>
                  </a:cubicBezTo>
                  <a:lnTo>
                    <a:pt x="406" y="1682"/>
                  </a:lnTo>
                  <a:cubicBezTo>
                    <a:pt x="300" y="1790"/>
                    <a:pt x="331" y="1942"/>
                    <a:pt x="178" y="1987"/>
                  </a:cubicBezTo>
                  <a:lnTo>
                    <a:pt x="178" y="2048"/>
                  </a:lnTo>
                  <a:cubicBezTo>
                    <a:pt x="178" y="2017"/>
                    <a:pt x="118" y="2033"/>
                    <a:pt x="102" y="1972"/>
                  </a:cubicBezTo>
                  <a:cubicBezTo>
                    <a:pt x="102" y="2017"/>
                    <a:pt x="57" y="2048"/>
                    <a:pt x="41" y="2094"/>
                  </a:cubicBezTo>
                  <a:lnTo>
                    <a:pt x="102" y="2033"/>
                  </a:lnTo>
                  <a:lnTo>
                    <a:pt x="102" y="2033"/>
                  </a:lnTo>
                  <a:cubicBezTo>
                    <a:pt x="102" y="2097"/>
                    <a:pt x="70" y="2128"/>
                    <a:pt x="33" y="2128"/>
                  </a:cubicBezTo>
                  <a:cubicBezTo>
                    <a:pt x="25" y="2128"/>
                    <a:pt x="18" y="2127"/>
                    <a:pt x="10" y="2125"/>
                  </a:cubicBezTo>
                  <a:lnTo>
                    <a:pt x="10" y="2125"/>
                  </a:lnTo>
                  <a:cubicBezTo>
                    <a:pt x="0" y="2165"/>
                    <a:pt x="9" y="2179"/>
                    <a:pt x="26" y="2179"/>
                  </a:cubicBezTo>
                  <a:cubicBezTo>
                    <a:pt x="61" y="2179"/>
                    <a:pt x="133" y="2125"/>
                    <a:pt x="163" y="2125"/>
                  </a:cubicBezTo>
                  <a:cubicBezTo>
                    <a:pt x="193" y="1957"/>
                    <a:pt x="331" y="2048"/>
                    <a:pt x="392" y="1911"/>
                  </a:cubicBezTo>
                  <a:cubicBezTo>
                    <a:pt x="404" y="1876"/>
                    <a:pt x="399" y="1865"/>
                    <a:pt x="388" y="1865"/>
                  </a:cubicBezTo>
                  <a:cubicBezTo>
                    <a:pt x="374" y="1865"/>
                    <a:pt x="349" y="1883"/>
                    <a:pt x="336" y="1883"/>
                  </a:cubicBezTo>
                  <a:cubicBezTo>
                    <a:pt x="334" y="1883"/>
                    <a:pt x="332" y="1882"/>
                    <a:pt x="331" y="1881"/>
                  </a:cubicBezTo>
                  <a:cubicBezTo>
                    <a:pt x="361" y="1835"/>
                    <a:pt x="361" y="1774"/>
                    <a:pt x="406" y="1759"/>
                  </a:cubicBezTo>
                  <a:lnTo>
                    <a:pt x="406" y="1759"/>
                  </a:lnTo>
                  <a:cubicBezTo>
                    <a:pt x="422" y="1774"/>
                    <a:pt x="406" y="1804"/>
                    <a:pt x="392" y="1820"/>
                  </a:cubicBezTo>
                  <a:cubicBezTo>
                    <a:pt x="398" y="1822"/>
                    <a:pt x="403" y="1822"/>
                    <a:pt x="408" y="1822"/>
                  </a:cubicBezTo>
                  <a:cubicBezTo>
                    <a:pt x="447" y="1822"/>
                    <a:pt x="429" y="1771"/>
                    <a:pt x="483" y="1743"/>
                  </a:cubicBezTo>
                  <a:cubicBezTo>
                    <a:pt x="473" y="1743"/>
                    <a:pt x="463" y="1750"/>
                    <a:pt x="457" y="1750"/>
                  </a:cubicBezTo>
                  <a:cubicBezTo>
                    <a:pt x="454" y="1750"/>
                    <a:pt x="453" y="1749"/>
                    <a:pt x="453" y="1743"/>
                  </a:cubicBezTo>
                  <a:cubicBezTo>
                    <a:pt x="544" y="1637"/>
                    <a:pt x="467" y="1652"/>
                    <a:pt x="589" y="1530"/>
                  </a:cubicBezTo>
                  <a:cubicBezTo>
                    <a:pt x="589" y="1500"/>
                    <a:pt x="605" y="1469"/>
                    <a:pt x="575" y="1454"/>
                  </a:cubicBezTo>
                  <a:cubicBezTo>
                    <a:pt x="681" y="1408"/>
                    <a:pt x="650" y="1439"/>
                    <a:pt x="757" y="1363"/>
                  </a:cubicBezTo>
                  <a:cubicBezTo>
                    <a:pt x="727" y="1363"/>
                    <a:pt x="666" y="1363"/>
                    <a:pt x="635" y="1333"/>
                  </a:cubicBezTo>
                  <a:cubicBezTo>
                    <a:pt x="788" y="1225"/>
                    <a:pt x="727" y="1180"/>
                    <a:pt x="833" y="1119"/>
                  </a:cubicBezTo>
                  <a:lnTo>
                    <a:pt x="833" y="1119"/>
                  </a:lnTo>
                  <a:cubicBezTo>
                    <a:pt x="833" y="1134"/>
                    <a:pt x="833" y="1150"/>
                    <a:pt x="802" y="1180"/>
                  </a:cubicBezTo>
                  <a:cubicBezTo>
                    <a:pt x="809" y="1184"/>
                    <a:pt x="815" y="1185"/>
                    <a:pt x="820" y="1185"/>
                  </a:cubicBezTo>
                  <a:cubicBezTo>
                    <a:pt x="861" y="1185"/>
                    <a:pt x="854" y="1085"/>
                    <a:pt x="894" y="1058"/>
                  </a:cubicBezTo>
                  <a:lnTo>
                    <a:pt x="940" y="1089"/>
                  </a:lnTo>
                  <a:cubicBezTo>
                    <a:pt x="971" y="1043"/>
                    <a:pt x="1001" y="936"/>
                    <a:pt x="1062" y="906"/>
                  </a:cubicBezTo>
                  <a:lnTo>
                    <a:pt x="1077" y="936"/>
                  </a:lnTo>
                  <a:cubicBezTo>
                    <a:pt x="1138" y="799"/>
                    <a:pt x="1245" y="662"/>
                    <a:pt x="1306" y="555"/>
                  </a:cubicBezTo>
                  <a:lnTo>
                    <a:pt x="1367" y="525"/>
                  </a:lnTo>
                  <a:cubicBezTo>
                    <a:pt x="1385" y="485"/>
                    <a:pt x="1388" y="471"/>
                    <a:pt x="1383" y="471"/>
                  </a:cubicBezTo>
                  <a:cubicBezTo>
                    <a:pt x="1370" y="471"/>
                    <a:pt x="1314" y="540"/>
                    <a:pt x="1282" y="540"/>
                  </a:cubicBezTo>
                  <a:cubicBezTo>
                    <a:pt x="1269" y="540"/>
                    <a:pt x="1259" y="528"/>
                    <a:pt x="1259" y="494"/>
                  </a:cubicBezTo>
                  <a:lnTo>
                    <a:pt x="1259" y="494"/>
                  </a:lnTo>
                  <a:cubicBezTo>
                    <a:pt x="1272" y="501"/>
                    <a:pt x="1282" y="504"/>
                    <a:pt x="1290" y="504"/>
                  </a:cubicBezTo>
                  <a:cubicBezTo>
                    <a:pt x="1337" y="504"/>
                    <a:pt x="1303" y="396"/>
                    <a:pt x="1381" y="358"/>
                  </a:cubicBezTo>
                  <a:cubicBezTo>
                    <a:pt x="1386" y="357"/>
                    <a:pt x="1389" y="356"/>
                    <a:pt x="1392" y="356"/>
                  </a:cubicBezTo>
                  <a:cubicBezTo>
                    <a:pt x="1426" y="356"/>
                    <a:pt x="1353" y="435"/>
                    <a:pt x="1387" y="435"/>
                  </a:cubicBezTo>
                  <a:cubicBezTo>
                    <a:pt x="1390" y="435"/>
                    <a:pt x="1393" y="434"/>
                    <a:pt x="1397" y="433"/>
                  </a:cubicBezTo>
                  <a:cubicBezTo>
                    <a:pt x="1367" y="388"/>
                    <a:pt x="1428" y="372"/>
                    <a:pt x="1442" y="327"/>
                  </a:cubicBezTo>
                  <a:cubicBezTo>
                    <a:pt x="1447" y="334"/>
                    <a:pt x="1452" y="337"/>
                    <a:pt x="1457" y="337"/>
                  </a:cubicBezTo>
                  <a:cubicBezTo>
                    <a:pt x="1478" y="337"/>
                    <a:pt x="1498" y="286"/>
                    <a:pt x="1519" y="286"/>
                  </a:cubicBezTo>
                  <a:cubicBezTo>
                    <a:pt x="1524" y="286"/>
                    <a:pt x="1529" y="289"/>
                    <a:pt x="1534" y="297"/>
                  </a:cubicBezTo>
                  <a:lnTo>
                    <a:pt x="1564" y="98"/>
                  </a:lnTo>
                  <a:cubicBezTo>
                    <a:pt x="1605" y="98"/>
                    <a:pt x="1621" y="63"/>
                    <a:pt x="1645" y="34"/>
                  </a:cubicBezTo>
                  <a:lnTo>
                    <a:pt x="1645" y="34"/>
                  </a:lnTo>
                  <a:cubicBezTo>
                    <a:pt x="1638" y="41"/>
                    <a:pt x="1631" y="44"/>
                    <a:pt x="1626" y="44"/>
                  </a:cubicBezTo>
                  <a:cubicBezTo>
                    <a:pt x="1604" y="44"/>
                    <a:pt x="1596" y="0"/>
                    <a:pt x="1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6"/>
            <p:cNvSpPr/>
            <p:nvPr/>
          </p:nvSpPr>
          <p:spPr>
            <a:xfrm>
              <a:off x="8029975" y="4173063"/>
              <a:ext cx="1023" cy="1023"/>
            </a:xfrm>
            <a:custGeom>
              <a:avLst/>
              <a:gdLst/>
              <a:ahLst/>
              <a:cxnLst/>
              <a:rect l="l" t="t" r="r" b="b"/>
              <a:pathLst>
                <a:path w="17" h="17" extrusionOk="0">
                  <a:moveTo>
                    <a:pt x="17" y="1"/>
                  </a:moveTo>
                  <a:lnTo>
                    <a:pt x="1" y="16"/>
                  </a:lnTo>
                  <a:cubicBezTo>
                    <a:pt x="17" y="16"/>
                    <a:pt x="17" y="1"/>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6"/>
            <p:cNvSpPr/>
            <p:nvPr/>
          </p:nvSpPr>
          <p:spPr>
            <a:xfrm>
              <a:off x="8123503" y="4053536"/>
              <a:ext cx="1023" cy="3190"/>
            </a:xfrm>
            <a:custGeom>
              <a:avLst/>
              <a:gdLst/>
              <a:ahLst/>
              <a:cxnLst/>
              <a:rect l="l" t="t" r="r" b="b"/>
              <a:pathLst>
                <a:path w="17" h="53" extrusionOk="0">
                  <a:moveTo>
                    <a:pt x="16" y="1"/>
                  </a:moveTo>
                  <a:cubicBezTo>
                    <a:pt x="16" y="1"/>
                    <a:pt x="14" y="11"/>
                    <a:pt x="7" y="31"/>
                  </a:cubicBezTo>
                  <a:lnTo>
                    <a:pt x="7" y="31"/>
                  </a:lnTo>
                  <a:cubicBezTo>
                    <a:pt x="12" y="23"/>
                    <a:pt x="16" y="15"/>
                    <a:pt x="16" y="6"/>
                  </a:cubicBezTo>
                  <a:cubicBezTo>
                    <a:pt x="16" y="3"/>
                    <a:pt x="16" y="1"/>
                    <a:pt x="16" y="1"/>
                  </a:cubicBezTo>
                  <a:close/>
                  <a:moveTo>
                    <a:pt x="7" y="31"/>
                  </a:moveTo>
                  <a:lnTo>
                    <a:pt x="7" y="31"/>
                  </a:lnTo>
                  <a:cubicBezTo>
                    <a:pt x="4" y="38"/>
                    <a:pt x="1" y="45"/>
                    <a:pt x="1" y="52"/>
                  </a:cubicBezTo>
                  <a:cubicBezTo>
                    <a:pt x="3" y="45"/>
                    <a:pt x="5" y="38"/>
                    <a:pt x="7"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6"/>
            <p:cNvSpPr/>
            <p:nvPr/>
          </p:nvSpPr>
          <p:spPr>
            <a:xfrm>
              <a:off x="8024498" y="4183174"/>
              <a:ext cx="60" cy="60"/>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6"/>
            <p:cNvSpPr/>
            <p:nvPr/>
          </p:nvSpPr>
          <p:spPr>
            <a:xfrm>
              <a:off x="8027267" y="4188711"/>
              <a:ext cx="1926" cy="2769"/>
            </a:xfrm>
            <a:custGeom>
              <a:avLst/>
              <a:gdLst/>
              <a:ahLst/>
              <a:cxnLst/>
              <a:rect l="l" t="t" r="r" b="b"/>
              <a:pathLst>
                <a:path w="32" h="46" extrusionOk="0">
                  <a:moveTo>
                    <a:pt x="15" y="0"/>
                  </a:moveTo>
                  <a:lnTo>
                    <a:pt x="1" y="45"/>
                  </a:lnTo>
                  <a:lnTo>
                    <a:pt x="31" y="15"/>
                  </a:lnTo>
                  <a:lnTo>
                    <a:pt x="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6"/>
            <p:cNvSpPr/>
            <p:nvPr/>
          </p:nvSpPr>
          <p:spPr>
            <a:xfrm>
              <a:off x="8139993" y="4035540"/>
              <a:ext cx="1926" cy="1023"/>
            </a:xfrm>
            <a:custGeom>
              <a:avLst/>
              <a:gdLst/>
              <a:ahLst/>
              <a:cxnLst/>
              <a:rect l="l" t="t" r="r" b="b"/>
              <a:pathLst>
                <a:path w="32" h="17" extrusionOk="0">
                  <a:moveTo>
                    <a:pt x="1" y="1"/>
                  </a:moveTo>
                  <a:cubicBezTo>
                    <a:pt x="17" y="16"/>
                    <a:pt x="17" y="16"/>
                    <a:pt x="31" y="1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6"/>
            <p:cNvSpPr/>
            <p:nvPr/>
          </p:nvSpPr>
          <p:spPr>
            <a:xfrm>
              <a:off x="8125308" y="3994314"/>
              <a:ext cx="45921" cy="55972"/>
            </a:xfrm>
            <a:custGeom>
              <a:avLst/>
              <a:gdLst/>
              <a:ahLst/>
              <a:cxnLst/>
              <a:rect l="l" t="t" r="r" b="b"/>
              <a:pathLst>
                <a:path w="763" h="930" extrusionOk="0">
                  <a:moveTo>
                    <a:pt x="671" y="1"/>
                  </a:moveTo>
                  <a:cubicBezTo>
                    <a:pt x="671" y="15"/>
                    <a:pt x="657" y="15"/>
                    <a:pt x="641" y="31"/>
                  </a:cubicBezTo>
                  <a:cubicBezTo>
                    <a:pt x="702" y="62"/>
                    <a:pt x="657" y="168"/>
                    <a:pt x="626" y="229"/>
                  </a:cubicBezTo>
                  <a:cubicBezTo>
                    <a:pt x="620" y="232"/>
                    <a:pt x="614" y="233"/>
                    <a:pt x="609" y="233"/>
                  </a:cubicBezTo>
                  <a:cubicBezTo>
                    <a:pt x="589" y="233"/>
                    <a:pt x="577" y="214"/>
                    <a:pt x="565" y="214"/>
                  </a:cubicBezTo>
                  <a:cubicBezTo>
                    <a:pt x="657" y="137"/>
                    <a:pt x="596" y="92"/>
                    <a:pt x="610" y="1"/>
                  </a:cubicBezTo>
                  <a:lnTo>
                    <a:pt x="610" y="1"/>
                  </a:lnTo>
                  <a:cubicBezTo>
                    <a:pt x="580" y="76"/>
                    <a:pt x="488" y="168"/>
                    <a:pt x="488" y="229"/>
                  </a:cubicBezTo>
                  <a:lnTo>
                    <a:pt x="458" y="183"/>
                  </a:lnTo>
                  <a:lnTo>
                    <a:pt x="458" y="183"/>
                  </a:lnTo>
                  <a:cubicBezTo>
                    <a:pt x="397" y="275"/>
                    <a:pt x="488" y="320"/>
                    <a:pt x="397" y="397"/>
                  </a:cubicBezTo>
                  <a:lnTo>
                    <a:pt x="367" y="366"/>
                  </a:lnTo>
                  <a:cubicBezTo>
                    <a:pt x="261" y="519"/>
                    <a:pt x="92" y="686"/>
                    <a:pt x="17" y="854"/>
                  </a:cubicBezTo>
                  <a:cubicBezTo>
                    <a:pt x="17" y="868"/>
                    <a:pt x="1" y="899"/>
                    <a:pt x="1" y="915"/>
                  </a:cubicBezTo>
                  <a:cubicBezTo>
                    <a:pt x="1" y="929"/>
                    <a:pt x="1" y="929"/>
                    <a:pt x="17" y="929"/>
                  </a:cubicBezTo>
                  <a:cubicBezTo>
                    <a:pt x="47" y="929"/>
                    <a:pt x="84" y="923"/>
                    <a:pt x="110" y="923"/>
                  </a:cubicBezTo>
                  <a:cubicBezTo>
                    <a:pt x="123" y="923"/>
                    <a:pt x="133" y="924"/>
                    <a:pt x="139" y="929"/>
                  </a:cubicBezTo>
                  <a:cubicBezTo>
                    <a:pt x="184" y="823"/>
                    <a:pt x="184" y="746"/>
                    <a:pt x="200" y="655"/>
                  </a:cubicBezTo>
                  <a:lnTo>
                    <a:pt x="245" y="686"/>
                  </a:lnTo>
                  <a:cubicBezTo>
                    <a:pt x="232" y="659"/>
                    <a:pt x="264" y="588"/>
                    <a:pt x="234" y="588"/>
                  </a:cubicBezTo>
                  <a:cubicBezTo>
                    <a:pt x="229" y="588"/>
                    <a:pt x="223" y="590"/>
                    <a:pt x="214" y="594"/>
                  </a:cubicBezTo>
                  <a:cubicBezTo>
                    <a:pt x="230" y="519"/>
                    <a:pt x="275" y="580"/>
                    <a:pt x="306" y="503"/>
                  </a:cubicBezTo>
                  <a:cubicBezTo>
                    <a:pt x="352" y="533"/>
                    <a:pt x="321" y="580"/>
                    <a:pt x="367" y="610"/>
                  </a:cubicBezTo>
                  <a:lnTo>
                    <a:pt x="382" y="533"/>
                  </a:lnTo>
                  <a:cubicBezTo>
                    <a:pt x="382" y="540"/>
                    <a:pt x="384" y="542"/>
                    <a:pt x="386" y="542"/>
                  </a:cubicBezTo>
                  <a:cubicBezTo>
                    <a:pt x="392" y="542"/>
                    <a:pt x="405" y="524"/>
                    <a:pt x="417" y="524"/>
                  </a:cubicBezTo>
                  <a:cubicBezTo>
                    <a:pt x="421" y="524"/>
                    <a:pt x="424" y="527"/>
                    <a:pt x="428" y="533"/>
                  </a:cubicBezTo>
                  <a:cubicBezTo>
                    <a:pt x="443" y="397"/>
                    <a:pt x="549" y="411"/>
                    <a:pt x="596" y="289"/>
                  </a:cubicBezTo>
                  <a:lnTo>
                    <a:pt x="596" y="289"/>
                  </a:lnTo>
                  <a:lnTo>
                    <a:pt x="549" y="336"/>
                  </a:lnTo>
                  <a:cubicBezTo>
                    <a:pt x="519" y="320"/>
                    <a:pt x="549" y="289"/>
                    <a:pt x="549" y="259"/>
                  </a:cubicBezTo>
                  <a:cubicBezTo>
                    <a:pt x="610" y="259"/>
                    <a:pt x="626" y="244"/>
                    <a:pt x="671" y="198"/>
                  </a:cubicBezTo>
                  <a:cubicBezTo>
                    <a:pt x="687" y="137"/>
                    <a:pt x="657" y="76"/>
                    <a:pt x="702" y="15"/>
                  </a:cubicBezTo>
                  <a:cubicBezTo>
                    <a:pt x="706" y="20"/>
                    <a:pt x="711" y="22"/>
                    <a:pt x="716" y="22"/>
                  </a:cubicBezTo>
                  <a:cubicBezTo>
                    <a:pt x="728" y="22"/>
                    <a:pt x="741" y="11"/>
                    <a:pt x="7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6"/>
            <p:cNvSpPr/>
            <p:nvPr/>
          </p:nvSpPr>
          <p:spPr>
            <a:xfrm>
              <a:off x="7913577" y="4434386"/>
              <a:ext cx="68791" cy="88051"/>
            </a:xfrm>
            <a:custGeom>
              <a:avLst/>
              <a:gdLst/>
              <a:ahLst/>
              <a:cxnLst/>
              <a:rect l="l" t="t" r="r" b="b"/>
              <a:pathLst>
                <a:path w="1143" h="1463" extrusionOk="0">
                  <a:moveTo>
                    <a:pt x="1021" y="1"/>
                  </a:moveTo>
                  <a:cubicBezTo>
                    <a:pt x="960" y="62"/>
                    <a:pt x="976" y="122"/>
                    <a:pt x="915" y="183"/>
                  </a:cubicBezTo>
                  <a:cubicBezTo>
                    <a:pt x="915" y="168"/>
                    <a:pt x="899" y="168"/>
                    <a:pt x="884" y="168"/>
                  </a:cubicBezTo>
                  <a:cubicBezTo>
                    <a:pt x="838" y="259"/>
                    <a:pt x="747" y="427"/>
                    <a:pt x="671" y="488"/>
                  </a:cubicBezTo>
                  <a:cubicBezTo>
                    <a:pt x="594" y="564"/>
                    <a:pt x="564" y="625"/>
                    <a:pt x="503" y="732"/>
                  </a:cubicBezTo>
                  <a:cubicBezTo>
                    <a:pt x="336" y="929"/>
                    <a:pt x="183" y="1158"/>
                    <a:pt x="1" y="1372"/>
                  </a:cubicBezTo>
                  <a:lnTo>
                    <a:pt x="1" y="1463"/>
                  </a:lnTo>
                  <a:cubicBezTo>
                    <a:pt x="62" y="1372"/>
                    <a:pt x="153" y="1295"/>
                    <a:pt x="229" y="1264"/>
                  </a:cubicBezTo>
                  <a:cubicBezTo>
                    <a:pt x="183" y="1264"/>
                    <a:pt x="366" y="1128"/>
                    <a:pt x="275" y="1082"/>
                  </a:cubicBezTo>
                  <a:cubicBezTo>
                    <a:pt x="320" y="1082"/>
                    <a:pt x="320" y="1067"/>
                    <a:pt x="350" y="1036"/>
                  </a:cubicBezTo>
                  <a:lnTo>
                    <a:pt x="336" y="1006"/>
                  </a:lnTo>
                  <a:cubicBezTo>
                    <a:pt x="381" y="960"/>
                    <a:pt x="411" y="990"/>
                    <a:pt x="458" y="929"/>
                  </a:cubicBezTo>
                  <a:lnTo>
                    <a:pt x="458" y="929"/>
                  </a:lnTo>
                  <a:cubicBezTo>
                    <a:pt x="451" y="931"/>
                    <a:pt x="445" y="932"/>
                    <a:pt x="440" y="932"/>
                  </a:cubicBezTo>
                  <a:cubicBezTo>
                    <a:pt x="400" y="932"/>
                    <a:pt x="411" y="881"/>
                    <a:pt x="411" y="854"/>
                  </a:cubicBezTo>
                  <a:cubicBezTo>
                    <a:pt x="488" y="807"/>
                    <a:pt x="594" y="746"/>
                    <a:pt x="655" y="716"/>
                  </a:cubicBezTo>
                  <a:cubicBezTo>
                    <a:pt x="655" y="716"/>
                    <a:pt x="649" y="709"/>
                    <a:pt x="635" y="709"/>
                  </a:cubicBezTo>
                  <a:cubicBezTo>
                    <a:pt x="629" y="709"/>
                    <a:pt x="620" y="711"/>
                    <a:pt x="610" y="716"/>
                  </a:cubicBezTo>
                  <a:cubicBezTo>
                    <a:pt x="640" y="686"/>
                    <a:pt x="610" y="671"/>
                    <a:pt x="610" y="655"/>
                  </a:cubicBezTo>
                  <a:cubicBezTo>
                    <a:pt x="622" y="637"/>
                    <a:pt x="634" y="631"/>
                    <a:pt x="646" y="631"/>
                  </a:cubicBezTo>
                  <a:cubicBezTo>
                    <a:pt x="664" y="631"/>
                    <a:pt x="683" y="646"/>
                    <a:pt x="701" y="655"/>
                  </a:cubicBezTo>
                  <a:cubicBezTo>
                    <a:pt x="762" y="594"/>
                    <a:pt x="716" y="503"/>
                    <a:pt x="777" y="472"/>
                  </a:cubicBezTo>
                  <a:lnTo>
                    <a:pt x="732" y="458"/>
                  </a:lnTo>
                  <a:cubicBezTo>
                    <a:pt x="793" y="381"/>
                    <a:pt x="868" y="336"/>
                    <a:pt x="929" y="244"/>
                  </a:cubicBezTo>
                  <a:cubicBezTo>
                    <a:pt x="1006" y="244"/>
                    <a:pt x="915" y="350"/>
                    <a:pt x="899" y="397"/>
                  </a:cubicBezTo>
                  <a:cubicBezTo>
                    <a:pt x="929" y="381"/>
                    <a:pt x="960" y="350"/>
                    <a:pt x="976" y="350"/>
                  </a:cubicBezTo>
                  <a:cubicBezTo>
                    <a:pt x="990" y="305"/>
                    <a:pt x="1006" y="214"/>
                    <a:pt x="1021" y="153"/>
                  </a:cubicBezTo>
                  <a:cubicBezTo>
                    <a:pt x="1025" y="172"/>
                    <a:pt x="1033" y="180"/>
                    <a:pt x="1043" y="180"/>
                  </a:cubicBezTo>
                  <a:cubicBezTo>
                    <a:pt x="1072" y="180"/>
                    <a:pt x="1120" y="115"/>
                    <a:pt x="1143" y="92"/>
                  </a:cubicBezTo>
                  <a:cubicBezTo>
                    <a:pt x="1112" y="92"/>
                    <a:pt x="1082" y="107"/>
                    <a:pt x="1051" y="153"/>
                  </a:cubicBezTo>
                  <a:cubicBezTo>
                    <a:pt x="1037" y="122"/>
                    <a:pt x="1082" y="76"/>
                    <a:pt x="1082" y="31"/>
                  </a:cubicBezTo>
                  <a:lnTo>
                    <a:pt x="1082" y="31"/>
                  </a:lnTo>
                  <a:cubicBezTo>
                    <a:pt x="1068" y="41"/>
                    <a:pt x="1058" y="45"/>
                    <a:pt x="1052" y="45"/>
                  </a:cubicBezTo>
                  <a:cubicBezTo>
                    <a:pt x="1032" y="45"/>
                    <a:pt x="1044" y="1"/>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6"/>
            <p:cNvSpPr/>
            <p:nvPr/>
          </p:nvSpPr>
          <p:spPr>
            <a:xfrm>
              <a:off x="7972258" y="4455451"/>
              <a:ext cx="963" cy="2829"/>
            </a:xfrm>
            <a:custGeom>
              <a:avLst/>
              <a:gdLst/>
              <a:ahLst/>
              <a:cxnLst/>
              <a:rect l="l" t="t" r="r" b="b"/>
              <a:pathLst>
                <a:path w="16" h="47" extrusionOk="0">
                  <a:moveTo>
                    <a:pt x="1" y="0"/>
                  </a:moveTo>
                  <a:lnTo>
                    <a:pt x="1" y="47"/>
                  </a:lnTo>
                  <a:cubicBezTo>
                    <a:pt x="1" y="31"/>
                    <a:pt x="15" y="16"/>
                    <a:pt x="15" y="16"/>
                  </a:cubicBezTo>
                  <a:cubicBezTo>
                    <a:pt x="15" y="0"/>
                    <a:pt x="15"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6"/>
            <p:cNvSpPr/>
            <p:nvPr/>
          </p:nvSpPr>
          <p:spPr>
            <a:xfrm>
              <a:off x="7982309" y="4439923"/>
              <a:ext cx="60" cy="903"/>
            </a:xfrm>
            <a:custGeom>
              <a:avLst/>
              <a:gdLst/>
              <a:ahLst/>
              <a:cxnLst/>
              <a:rect l="l" t="t" r="r" b="b"/>
              <a:pathLst>
                <a:path w="1" h="15" extrusionOk="0">
                  <a:moveTo>
                    <a:pt x="1" y="0"/>
                  </a:moveTo>
                  <a:lnTo>
                    <a:pt x="1" y="1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6"/>
            <p:cNvSpPr/>
            <p:nvPr/>
          </p:nvSpPr>
          <p:spPr>
            <a:xfrm>
              <a:off x="7952998" y="4462794"/>
              <a:ext cx="963" cy="1866"/>
            </a:xfrm>
            <a:custGeom>
              <a:avLst/>
              <a:gdLst/>
              <a:ahLst/>
              <a:cxnLst/>
              <a:rect l="l" t="t" r="r" b="b"/>
              <a:pathLst>
                <a:path w="16" h="31" extrusionOk="0">
                  <a:moveTo>
                    <a:pt x="16" y="0"/>
                  </a:moveTo>
                  <a:lnTo>
                    <a:pt x="0" y="31"/>
                  </a:lnTo>
                  <a:lnTo>
                    <a:pt x="16" y="16"/>
                  </a:ln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6"/>
            <p:cNvSpPr/>
            <p:nvPr/>
          </p:nvSpPr>
          <p:spPr>
            <a:xfrm>
              <a:off x="7952998" y="4474710"/>
              <a:ext cx="5537" cy="2769"/>
            </a:xfrm>
            <a:custGeom>
              <a:avLst/>
              <a:gdLst/>
              <a:ahLst/>
              <a:cxnLst/>
              <a:rect l="l" t="t" r="r" b="b"/>
              <a:pathLst>
                <a:path w="92" h="46" extrusionOk="0">
                  <a:moveTo>
                    <a:pt x="92" y="1"/>
                  </a:moveTo>
                  <a:lnTo>
                    <a:pt x="92" y="1"/>
                  </a:lnTo>
                  <a:cubicBezTo>
                    <a:pt x="61" y="16"/>
                    <a:pt x="46" y="31"/>
                    <a:pt x="0" y="46"/>
                  </a:cubicBezTo>
                  <a:cubicBezTo>
                    <a:pt x="31" y="46"/>
                    <a:pt x="46" y="46"/>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6"/>
            <p:cNvSpPr/>
            <p:nvPr/>
          </p:nvSpPr>
          <p:spPr>
            <a:xfrm>
              <a:off x="7931934" y="4503840"/>
              <a:ext cx="2708" cy="3009"/>
            </a:xfrm>
            <a:custGeom>
              <a:avLst/>
              <a:gdLst/>
              <a:ahLst/>
              <a:cxnLst/>
              <a:rect l="l" t="t" r="r" b="b"/>
              <a:pathLst>
                <a:path w="45" h="50" extrusionOk="0">
                  <a:moveTo>
                    <a:pt x="21" y="0"/>
                  </a:moveTo>
                  <a:cubicBezTo>
                    <a:pt x="16" y="0"/>
                    <a:pt x="9" y="1"/>
                    <a:pt x="0" y="4"/>
                  </a:cubicBezTo>
                  <a:cubicBezTo>
                    <a:pt x="0" y="35"/>
                    <a:pt x="15" y="35"/>
                    <a:pt x="15" y="49"/>
                  </a:cubicBezTo>
                  <a:cubicBezTo>
                    <a:pt x="40" y="25"/>
                    <a:pt x="44"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6"/>
            <p:cNvSpPr/>
            <p:nvPr/>
          </p:nvSpPr>
          <p:spPr>
            <a:xfrm>
              <a:off x="7977795" y="4444437"/>
              <a:ext cx="2769" cy="5537"/>
            </a:xfrm>
            <a:custGeom>
              <a:avLst/>
              <a:gdLst/>
              <a:ahLst/>
              <a:cxnLst/>
              <a:rect l="l" t="t" r="r" b="b"/>
              <a:pathLst>
                <a:path w="46" h="92" extrusionOk="0">
                  <a:moveTo>
                    <a:pt x="45" y="1"/>
                  </a:moveTo>
                  <a:lnTo>
                    <a:pt x="0" y="92"/>
                  </a:lnTo>
                  <a:lnTo>
                    <a:pt x="30" y="3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6"/>
            <p:cNvSpPr/>
            <p:nvPr/>
          </p:nvSpPr>
          <p:spPr>
            <a:xfrm>
              <a:off x="7979600" y="4360118"/>
              <a:ext cx="52301" cy="75231"/>
            </a:xfrm>
            <a:custGeom>
              <a:avLst/>
              <a:gdLst/>
              <a:ahLst/>
              <a:cxnLst/>
              <a:rect l="l" t="t" r="r" b="b"/>
              <a:pathLst>
                <a:path w="869" h="1250" extrusionOk="0">
                  <a:moveTo>
                    <a:pt x="774" y="318"/>
                  </a:moveTo>
                  <a:lnTo>
                    <a:pt x="774" y="318"/>
                  </a:lnTo>
                  <a:cubicBezTo>
                    <a:pt x="775" y="319"/>
                    <a:pt x="776" y="320"/>
                    <a:pt x="777" y="321"/>
                  </a:cubicBezTo>
                  <a:lnTo>
                    <a:pt x="774" y="318"/>
                  </a:lnTo>
                  <a:close/>
                  <a:moveTo>
                    <a:pt x="137" y="930"/>
                  </a:moveTo>
                  <a:lnTo>
                    <a:pt x="122" y="945"/>
                  </a:lnTo>
                  <a:cubicBezTo>
                    <a:pt x="123" y="947"/>
                    <a:pt x="124" y="949"/>
                    <a:pt x="125" y="951"/>
                  </a:cubicBezTo>
                  <a:lnTo>
                    <a:pt x="125" y="951"/>
                  </a:lnTo>
                  <a:cubicBezTo>
                    <a:pt x="129" y="943"/>
                    <a:pt x="133" y="937"/>
                    <a:pt x="137" y="930"/>
                  </a:cubicBezTo>
                  <a:close/>
                  <a:moveTo>
                    <a:pt x="234" y="1017"/>
                  </a:moveTo>
                  <a:cubicBezTo>
                    <a:pt x="232" y="1018"/>
                    <a:pt x="230" y="1019"/>
                    <a:pt x="228" y="1021"/>
                  </a:cubicBezTo>
                  <a:cubicBezTo>
                    <a:pt x="230" y="1020"/>
                    <a:pt x="232" y="1018"/>
                    <a:pt x="234" y="1017"/>
                  </a:cubicBezTo>
                  <a:close/>
                  <a:moveTo>
                    <a:pt x="868" y="0"/>
                  </a:moveTo>
                  <a:cubicBezTo>
                    <a:pt x="840" y="29"/>
                    <a:pt x="825" y="84"/>
                    <a:pt x="810" y="141"/>
                  </a:cubicBezTo>
                  <a:lnTo>
                    <a:pt x="810" y="141"/>
                  </a:lnTo>
                  <a:cubicBezTo>
                    <a:pt x="809" y="140"/>
                    <a:pt x="808" y="139"/>
                    <a:pt x="807" y="138"/>
                  </a:cubicBezTo>
                  <a:cubicBezTo>
                    <a:pt x="806" y="140"/>
                    <a:pt x="805" y="142"/>
                    <a:pt x="804" y="144"/>
                  </a:cubicBezTo>
                  <a:lnTo>
                    <a:pt x="804" y="144"/>
                  </a:lnTo>
                  <a:cubicBezTo>
                    <a:pt x="789" y="105"/>
                    <a:pt x="764" y="90"/>
                    <a:pt x="793" y="61"/>
                  </a:cubicBezTo>
                  <a:lnTo>
                    <a:pt x="793" y="61"/>
                  </a:lnTo>
                  <a:cubicBezTo>
                    <a:pt x="716" y="92"/>
                    <a:pt x="671" y="199"/>
                    <a:pt x="610" y="260"/>
                  </a:cubicBezTo>
                  <a:cubicBezTo>
                    <a:pt x="533" y="396"/>
                    <a:pt x="685" y="335"/>
                    <a:pt x="594" y="457"/>
                  </a:cubicBezTo>
                  <a:lnTo>
                    <a:pt x="533" y="382"/>
                  </a:lnTo>
                  <a:cubicBezTo>
                    <a:pt x="442" y="503"/>
                    <a:pt x="305" y="670"/>
                    <a:pt x="289" y="823"/>
                  </a:cubicBezTo>
                  <a:cubicBezTo>
                    <a:pt x="282" y="823"/>
                    <a:pt x="270" y="827"/>
                    <a:pt x="263" y="827"/>
                  </a:cubicBezTo>
                  <a:cubicBezTo>
                    <a:pt x="255" y="827"/>
                    <a:pt x="252" y="823"/>
                    <a:pt x="259" y="808"/>
                  </a:cubicBezTo>
                  <a:lnTo>
                    <a:pt x="259" y="808"/>
                  </a:lnTo>
                  <a:cubicBezTo>
                    <a:pt x="199" y="882"/>
                    <a:pt x="331" y="928"/>
                    <a:pt x="234" y="1017"/>
                  </a:cubicBezTo>
                  <a:lnTo>
                    <a:pt x="234" y="1017"/>
                  </a:lnTo>
                  <a:cubicBezTo>
                    <a:pt x="235" y="1016"/>
                    <a:pt x="237" y="1015"/>
                    <a:pt x="238" y="1015"/>
                  </a:cubicBezTo>
                  <a:cubicBezTo>
                    <a:pt x="245" y="1015"/>
                    <a:pt x="233" y="1049"/>
                    <a:pt x="249" y="1049"/>
                  </a:cubicBezTo>
                  <a:cubicBezTo>
                    <a:pt x="254" y="1049"/>
                    <a:pt x="262" y="1046"/>
                    <a:pt x="275" y="1036"/>
                  </a:cubicBezTo>
                  <a:cubicBezTo>
                    <a:pt x="259" y="1006"/>
                    <a:pt x="275" y="960"/>
                    <a:pt x="320" y="914"/>
                  </a:cubicBezTo>
                  <a:lnTo>
                    <a:pt x="320" y="930"/>
                  </a:lnTo>
                  <a:cubicBezTo>
                    <a:pt x="336" y="884"/>
                    <a:pt x="381" y="853"/>
                    <a:pt x="320" y="839"/>
                  </a:cubicBezTo>
                  <a:lnTo>
                    <a:pt x="397" y="823"/>
                  </a:lnTo>
                  <a:lnTo>
                    <a:pt x="366" y="808"/>
                  </a:lnTo>
                  <a:cubicBezTo>
                    <a:pt x="442" y="717"/>
                    <a:pt x="549" y="747"/>
                    <a:pt x="610" y="595"/>
                  </a:cubicBezTo>
                  <a:lnTo>
                    <a:pt x="610" y="595"/>
                  </a:lnTo>
                  <a:cubicBezTo>
                    <a:pt x="604" y="597"/>
                    <a:pt x="600" y="599"/>
                    <a:pt x="596" y="599"/>
                  </a:cubicBezTo>
                  <a:cubicBezTo>
                    <a:pt x="579" y="599"/>
                    <a:pt x="579" y="574"/>
                    <a:pt x="579" y="549"/>
                  </a:cubicBezTo>
                  <a:cubicBezTo>
                    <a:pt x="518" y="595"/>
                    <a:pt x="564" y="625"/>
                    <a:pt x="518" y="686"/>
                  </a:cubicBezTo>
                  <a:cubicBezTo>
                    <a:pt x="490" y="672"/>
                    <a:pt x="514" y="593"/>
                    <a:pt x="482" y="593"/>
                  </a:cubicBezTo>
                  <a:cubicBezTo>
                    <a:pt x="479" y="593"/>
                    <a:pt x="476" y="594"/>
                    <a:pt x="472" y="595"/>
                  </a:cubicBezTo>
                  <a:cubicBezTo>
                    <a:pt x="526" y="554"/>
                    <a:pt x="545" y="501"/>
                    <a:pt x="613" y="501"/>
                  </a:cubicBezTo>
                  <a:cubicBezTo>
                    <a:pt x="621" y="501"/>
                    <a:pt x="630" y="502"/>
                    <a:pt x="640" y="503"/>
                  </a:cubicBezTo>
                  <a:cubicBezTo>
                    <a:pt x="701" y="427"/>
                    <a:pt x="685" y="382"/>
                    <a:pt x="762" y="305"/>
                  </a:cubicBezTo>
                  <a:lnTo>
                    <a:pt x="774" y="318"/>
                  </a:lnTo>
                  <a:lnTo>
                    <a:pt x="774" y="318"/>
                  </a:lnTo>
                  <a:cubicBezTo>
                    <a:pt x="736" y="274"/>
                    <a:pt x="853" y="272"/>
                    <a:pt x="838" y="168"/>
                  </a:cubicBezTo>
                  <a:lnTo>
                    <a:pt x="838" y="168"/>
                  </a:lnTo>
                  <a:lnTo>
                    <a:pt x="793" y="213"/>
                  </a:lnTo>
                  <a:cubicBezTo>
                    <a:pt x="778" y="200"/>
                    <a:pt x="791" y="172"/>
                    <a:pt x="804" y="144"/>
                  </a:cubicBezTo>
                  <a:lnTo>
                    <a:pt x="804" y="144"/>
                  </a:lnTo>
                  <a:cubicBezTo>
                    <a:pt x="805" y="147"/>
                    <a:pt x="806" y="150"/>
                    <a:pt x="807" y="152"/>
                  </a:cubicBezTo>
                  <a:cubicBezTo>
                    <a:pt x="808" y="149"/>
                    <a:pt x="809" y="145"/>
                    <a:pt x="810" y="141"/>
                  </a:cubicBezTo>
                  <a:lnTo>
                    <a:pt x="810" y="141"/>
                  </a:lnTo>
                  <a:cubicBezTo>
                    <a:pt x="823" y="152"/>
                    <a:pt x="824" y="152"/>
                    <a:pt x="838" y="152"/>
                  </a:cubicBezTo>
                  <a:cubicBezTo>
                    <a:pt x="807" y="107"/>
                    <a:pt x="868" y="16"/>
                    <a:pt x="868" y="0"/>
                  </a:cubicBezTo>
                  <a:close/>
                  <a:moveTo>
                    <a:pt x="125" y="951"/>
                  </a:moveTo>
                  <a:cubicBezTo>
                    <a:pt x="84" y="1024"/>
                    <a:pt x="42" y="1117"/>
                    <a:pt x="0" y="1158"/>
                  </a:cubicBezTo>
                  <a:cubicBezTo>
                    <a:pt x="15" y="1174"/>
                    <a:pt x="76" y="1158"/>
                    <a:pt x="46" y="1219"/>
                  </a:cubicBezTo>
                  <a:cubicBezTo>
                    <a:pt x="50" y="1215"/>
                    <a:pt x="54" y="1213"/>
                    <a:pt x="58" y="1213"/>
                  </a:cubicBezTo>
                  <a:cubicBezTo>
                    <a:pt x="69" y="1213"/>
                    <a:pt x="80" y="1227"/>
                    <a:pt x="92" y="1249"/>
                  </a:cubicBezTo>
                  <a:cubicBezTo>
                    <a:pt x="122" y="1158"/>
                    <a:pt x="167" y="1143"/>
                    <a:pt x="167" y="1082"/>
                  </a:cubicBezTo>
                  <a:cubicBezTo>
                    <a:pt x="174" y="1080"/>
                    <a:pt x="179" y="1079"/>
                    <a:pt x="182" y="1079"/>
                  </a:cubicBezTo>
                  <a:cubicBezTo>
                    <a:pt x="195" y="1079"/>
                    <a:pt x="173" y="1100"/>
                    <a:pt x="194" y="1100"/>
                  </a:cubicBezTo>
                  <a:cubicBezTo>
                    <a:pt x="198" y="1100"/>
                    <a:pt x="205" y="1099"/>
                    <a:pt x="214" y="1097"/>
                  </a:cubicBezTo>
                  <a:lnTo>
                    <a:pt x="228" y="1021"/>
                  </a:lnTo>
                  <a:cubicBezTo>
                    <a:pt x="240" y="970"/>
                    <a:pt x="232" y="957"/>
                    <a:pt x="216" y="957"/>
                  </a:cubicBezTo>
                  <a:cubicBezTo>
                    <a:pt x="200" y="957"/>
                    <a:pt x="177" y="970"/>
                    <a:pt x="156" y="970"/>
                  </a:cubicBezTo>
                  <a:cubicBezTo>
                    <a:pt x="144" y="970"/>
                    <a:pt x="133" y="965"/>
                    <a:pt x="125" y="9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6"/>
            <p:cNvSpPr/>
            <p:nvPr/>
          </p:nvSpPr>
          <p:spPr>
            <a:xfrm>
              <a:off x="7997957" y="4416030"/>
              <a:ext cx="903" cy="2829"/>
            </a:xfrm>
            <a:custGeom>
              <a:avLst/>
              <a:gdLst/>
              <a:ahLst/>
              <a:cxnLst/>
              <a:rect l="l" t="t" r="r" b="b"/>
              <a:pathLst>
                <a:path w="15" h="47" extrusionOk="0">
                  <a:moveTo>
                    <a:pt x="15" y="1"/>
                  </a:moveTo>
                  <a:cubicBezTo>
                    <a:pt x="0" y="16"/>
                    <a:pt x="0" y="31"/>
                    <a:pt x="0" y="46"/>
                  </a:cubicBez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6"/>
            <p:cNvSpPr/>
            <p:nvPr/>
          </p:nvSpPr>
          <p:spPr>
            <a:xfrm>
              <a:off x="8036415" y="4304206"/>
              <a:ext cx="39481" cy="59643"/>
            </a:xfrm>
            <a:custGeom>
              <a:avLst/>
              <a:gdLst/>
              <a:ahLst/>
              <a:cxnLst/>
              <a:rect l="l" t="t" r="r" b="b"/>
              <a:pathLst>
                <a:path w="656" h="991" extrusionOk="0">
                  <a:moveTo>
                    <a:pt x="519" y="0"/>
                  </a:moveTo>
                  <a:cubicBezTo>
                    <a:pt x="488" y="15"/>
                    <a:pt x="488" y="61"/>
                    <a:pt x="473" y="92"/>
                  </a:cubicBezTo>
                  <a:cubicBezTo>
                    <a:pt x="492" y="72"/>
                    <a:pt x="505" y="64"/>
                    <a:pt x="513" y="64"/>
                  </a:cubicBezTo>
                  <a:cubicBezTo>
                    <a:pt x="537" y="64"/>
                    <a:pt x="523" y="126"/>
                    <a:pt x="534" y="137"/>
                  </a:cubicBezTo>
                  <a:cubicBezTo>
                    <a:pt x="496" y="163"/>
                    <a:pt x="478" y="221"/>
                    <a:pt x="465" y="221"/>
                  </a:cubicBezTo>
                  <a:cubicBezTo>
                    <a:pt x="463" y="221"/>
                    <a:pt x="460" y="219"/>
                    <a:pt x="458" y="214"/>
                  </a:cubicBezTo>
                  <a:lnTo>
                    <a:pt x="458" y="122"/>
                  </a:lnTo>
                  <a:cubicBezTo>
                    <a:pt x="320" y="289"/>
                    <a:pt x="137" y="533"/>
                    <a:pt x="1" y="746"/>
                  </a:cubicBezTo>
                  <a:lnTo>
                    <a:pt x="77" y="655"/>
                  </a:lnTo>
                  <a:lnTo>
                    <a:pt x="77" y="655"/>
                  </a:lnTo>
                  <a:cubicBezTo>
                    <a:pt x="92" y="685"/>
                    <a:pt x="62" y="732"/>
                    <a:pt x="46" y="762"/>
                  </a:cubicBezTo>
                  <a:lnTo>
                    <a:pt x="137" y="762"/>
                  </a:lnTo>
                  <a:cubicBezTo>
                    <a:pt x="113" y="787"/>
                    <a:pt x="108" y="812"/>
                    <a:pt x="91" y="812"/>
                  </a:cubicBezTo>
                  <a:cubicBezTo>
                    <a:pt x="87" y="812"/>
                    <a:pt x="82" y="810"/>
                    <a:pt x="77" y="807"/>
                  </a:cubicBezTo>
                  <a:lnTo>
                    <a:pt x="77" y="807"/>
                  </a:lnTo>
                  <a:cubicBezTo>
                    <a:pt x="77" y="836"/>
                    <a:pt x="89" y="847"/>
                    <a:pt x="105" y="847"/>
                  </a:cubicBezTo>
                  <a:cubicBezTo>
                    <a:pt x="115" y="847"/>
                    <a:pt x="126" y="844"/>
                    <a:pt x="137" y="838"/>
                  </a:cubicBezTo>
                  <a:lnTo>
                    <a:pt x="137" y="838"/>
                  </a:lnTo>
                  <a:cubicBezTo>
                    <a:pt x="107" y="914"/>
                    <a:pt x="77" y="914"/>
                    <a:pt x="77" y="990"/>
                  </a:cubicBezTo>
                  <a:cubicBezTo>
                    <a:pt x="198" y="914"/>
                    <a:pt x="107" y="868"/>
                    <a:pt x="229" y="777"/>
                  </a:cubicBezTo>
                  <a:lnTo>
                    <a:pt x="184" y="685"/>
                  </a:lnTo>
                  <a:cubicBezTo>
                    <a:pt x="195" y="674"/>
                    <a:pt x="201" y="671"/>
                    <a:pt x="206" y="671"/>
                  </a:cubicBezTo>
                  <a:cubicBezTo>
                    <a:pt x="216" y="671"/>
                    <a:pt x="215" y="693"/>
                    <a:pt x="235" y="693"/>
                  </a:cubicBezTo>
                  <a:cubicBezTo>
                    <a:pt x="241" y="693"/>
                    <a:pt x="249" y="691"/>
                    <a:pt x="259" y="685"/>
                  </a:cubicBezTo>
                  <a:cubicBezTo>
                    <a:pt x="265" y="659"/>
                    <a:pt x="254" y="653"/>
                    <a:pt x="237" y="653"/>
                  </a:cubicBezTo>
                  <a:cubicBezTo>
                    <a:pt x="223" y="653"/>
                    <a:pt x="205" y="658"/>
                    <a:pt x="191" y="658"/>
                  </a:cubicBezTo>
                  <a:cubicBezTo>
                    <a:pt x="174" y="658"/>
                    <a:pt x="163" y="651"/>
                    <a:pt x="168" y="624"/>
                  </a:cubicBezTo>
                  <a:cubicBezTo>
                    <a:pt x="198" y="610"/>
                    <a:pt x="198" y="533"/>
                    <a:pt x="214" y="518"/>
                  </a:cubicBezTo>
                  <a:cubicBezTo>
                    <a:pt x="229" y="549"/>
                    <a:pt x="275" y="579"/>
                    <a:pt x="306" y="579"/>
                  </a:cubicBezTo>
                  <a:cubicBezTo>
                    <a:pt x="306" y="549"/>
                    <a:pt x="351" y="518"/>
                    <a:pt x="381" y="488"/>
                  </a:cubicBezTo>
                  <a:lnTo>
                    <a:pt x="381" y="488"/>
                  </a:lnTo>
                  <a:cubicBezTo>
                    <a:pt x="364" y="499"/>
                    <a:pt x="354" y="504"/>
                    <a:pt x="350" y="504"/>
                  </a:cubicBezTo>
                  <a:cubicBezTo>
                    <a:pt x="332" y="504"/>
                    <a:pt x="375" y="448"/>
                    <a:pt x="358" y="448"/>
                  </a:cubicBezTo>
                  <a:cubicBezTo>
                    <a:pt x="354" y="448"/>
                    <a:pt x="347" y="451"/>
                    <a:pt x="336" y="457"/>
                  </a:cubicBezTo>
                  <a:cubicBezTo>
                    <a:pt x="306" y="427"/>
                    <a:pt x="336" y="336"/>
                    <a:pt x="381" y="320"/>
                  </a:cubicBezTo>
                  <a:lnTo>
                    <a:pt x="381" y="320"/>
                  </a:lnTo>
                  <a:cubicBezTo>
                    <a:pt x="412" y="336"/>
                    <a:pt x="381" y="366"/>
                    <a:pt x="367" y="381"/>
                  </a:cubicBezTo>
                  <a:cubicBezTo>
                    <a:pt x="374" y="392"/>
                    <a:pt x="381" y="396"/>
                    <a:pt x="388" y="396"/>
                  </a:cubicBezTo>
                  <a:cubicBezTo>
                    <a:pt x="409" y="396"/>
                    <a:pt x="432" y="364"/>
                    <a:pt x="460" y="364"/>
                  </a:cubicBezTo>
                  <a:cubicBezTo>
                    <a:pt x="464" y="364"/>
                    <a:pt x="468" y="365"/>
                    <a:pt x="473" y="366"/>
                  </a:cubicBezTo>
                  <a:cubicBezTo>
                    <a:pt x="473" y="244"/>
                    <a:pt x="655" y="0"/>
                    <a:pt x="5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6"/>
            <p:cNvSpPr/>
            <p:nvPr/>
          </p:nvSpPr>
          <p:spPr>
            <a:xfrm>
              <a:off x="8037318" y="4358252"/>
              <a:ext cx="1023" cy="2829"/>
            </a:xfrm>
            <a:custGeom>
              <a:avLst/>
              <a:gdLst/>
              <a:ahLst/>
              <a:cxnLst/>
              <a:rect l="l" t="t" r="r" b="b"/>
              <a:pathLst>
                <a:path w="17" h="47" extrusionOk="0">
                  <a:moveTo>
                    <a:pt x="16" y="1"/>
                  </a:moveTo>
                  <a:lnTo>
                    <a:pt x="1" y="47"/>
                  </a:lnTo>
                  <a:lnTo>
                    <a:pt x="16" y="47"/>
                  </a:ln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6"/>
            <p:cNvSpPr/>
            <p:nvPr/>
          </p:nvSpPr>
          <p:spPr>
            <a:xfrm>
              <a:off x="8032804" y="4352414"/>
              <a:ext cx="3852" cy="2227"/>
            </a:xfrm>
            <a:custGeom>
              <a:avLst/>
              <a:gdLst/>
              <a:ahLst/>
              <a:cxnLst/>
              <a:rect l="l" t="t" r="r" b="b"/>
              <a:pathLst>
                <a:path w="64" h="37" extrusionOk="0">
                  <a:moveTo>
                    <a:pt x="32" y="1"/>
                  </a:moveTo>
                  <a:cubicBezTo>
                    <a:pt x="23" y="1"/>
                    <a:pt x="12" y="2"/>
                    <a:pt x="0" y="6"/>
                  </a:cubicBezTo>
                  <a:cubicBezTo>
                    <a:pt x="15" y="22"/>
                    <a:pt x="15" y="37"/>
                    <a:pt x="30" y="37"/>
                  </a:cubicBezTo>
                  <a:cubicBezTo>
                    <a:pt x="64" y="14"/>
                    <a:pt x="56"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6"/>
            <p:cNvSpPr/>
            <p:nvPr/>
          </p:nvSpPr>
          <p:spPr>
            <a:xfrm>
              <a:off x="8067591" y="4317928"/>
              <a:ext cx="2769" cy="3731"/>
            </a:xfrm>
            <a:custGeom>
              <a:avLst/>
              <a:gdLst/>
              <a:ahLst/>
              <a:cxnLst/>
              <a:rect l="l" t="t" r="r" b="b"/>
              <a:pathLst>
                <a:path w="46" h="62" extrusionOk="0">
                  <a:moveTo>
                    <a:pt x="46" y="0"/>
                  </a:moveTo>
                  <a:lnTo>
                    <a:pt x="1" y="31"/>
                  </a:lnTo>
                  <a:cubicBezTo>
                    <a:pt x="16" y="31"/>
                    <a:pt x="1" y="61"/>
                    <a:pt x="1" y="61"/>
                  </a:cubicBezTo>
                  <a:lnTo>
                    <a:pt x="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6"/>
            <p:cNvSpPr/>
            <p:nvPr/>
          </p:nvSpPr>
          <p:spPr>
            <a:xfrm>
              <a:off x="8069456" y="4287715"/>
              <a:ext cx="11917" cy="18356"/>
            </a:xfrm>
            <a:custGeom>
              <a:avLst/>
              <a:gdLst/>
              <a:ahLst/>
              <a:cxnLst/>
              <a:rect l="l" t="t" r="r" b="b"/>
              <a:pathLst>
                <a:path w="198" h="305" extrusionOk="0">
                  <a:moveTo>
                    <a:pt x="167" y="0"/>
                  </a:moveTo>
                  <a:cubicBezTo>
                    <a:pt x="106" y="106"/>
                    <a:pt x="106" y="153"/>
                    <a:pt x="0" y="244"/>
                  </a:cubicBezTo>
                  <a:cubicBezTo>
                    <a:pt x="0" y="282"/>
                    <a:pt x="19" y="285"/>
                    <a:pt x="42" y="285"/>
                  </a:cubicBezTo>
                  <a:cubicBezTo>
                    <a:pt x="47" y="285"/>
                    <a:pt x="53" y="285"/>
                    <a:pt x="59" y="285"/>
                  </a:cubicBezTo>
                  <a:cubicBezTo>
                    <a:pt x="77" y="285"/>
                    <a:pt x="95" y="287"/>
                    <a:pt x="106" y="305"/>
                  </a:cubicBezTo>
                  <a:cubicBezTo>
                    <a:pt x="153" y="274"/>
                    <a:pt x="76" y="228"/>
                    <a:pt x="106" y="167"/>
                  </a:cubicBezTo>
                  <a:cubicBezTo>
                    <a:pt x="153" y="167"/>
                    <a:pt x="153" y="92"/>
                    <a:pt x="198" y="45"/>
                  </a:cubicBezTo>
                  <a:cubicBezTo>
                    <a:pt x="183" y="31"/>
                    <a:pt x="167" y="31"/>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6"/>
            <p:cNvSpPr/>
            <p:nvPr/>
          </p:nvSpPr>
          <p:spPr>
            <a:xfrm>
              <a:off x="8080771" y="4161688"/>
              <a:ext cx="99606" cy="131444"/>
            </a:xfrm>
            <a:custGeom>
              <a:avLst/>
              <a:gdLst/>
              <a:ahLst/>
              <a:cxnLst/>
              <a:rect l="l" t="t" r="r" b="b"/>
              <a:pathLst>
                <a:path w="1655" h="2184" extrusionOk="0">
                  <a:moveTo>
                    <a:pt x="1655" y="23"/>
                  </a:moveTo>
                  <a:cubicBezTo>
                    <a:pt x="1651" y="26"/>
                    <a:pt x="1648" y="30"/>
                    <a:pt x="1645" y="34"/>
                  </a:cubicBezTo>
                  <a:lnTo>
                    <a:pt x="1645" y="34"/>
                  </a:lnTo>
                  <a:cubicBezTo>
                    <a:pt x="1648" y="31"/>
                    <a:pt x="1651" y="27"/>
                    <a:pt x="1655" y="23"/>
                  </a:cubicBezTo>
                  <a:close/>
                  <a:moveTo>
                    <a:pt x="1564" y="0"/>
                  </a:moveTo>
                  <a:cubicBezTo>
                    <a:pt x="1553" y="0"/>
                    <a:pt x="1538" y="6"/>
                    <a:pt x="1518" y="23"/>
                  </a:cubicBezTo>
                  <a:cubicBezTo>
                    <a:pt x="1442" y="175"/>
                    <a:pt x="1305" y="403"/>
                    <a:pt x="1168" y="540"/>
                  </a:cubicBezTo>
                  <a:cubicBezTo>
                    <a:pt x="1214" y="601"/>
                    <a:pt x="1092" y="647"/>
                    <a:pt x="1122" y="707"/>
                  </a:cubicBezTo>
                  <a:cubicBezTo>
                    <a:pt x="1092" y="693"/>
                    <a:pt x="1076" y="693"/>
                    <a:pt x="1046" y="693"/>
                  </a:cubicBezTo>
                  <a:cubicBezTo>
                    <a:pt x="1024" y="730"/>
                    <a:pt x="1024" y="741"/>
                    <a:pt x="1032" y="741"/>
                  </a:cubicBezTo>
                  <a:cubicBezTo>
                    <a:pt x="1045" y="741"/>
                    <a:pt x="1078" y="718"/>
                    <a:pt x="1096" y="718"/>
                  </a:cubicBezTo>
                  <a:cubicBezTo>
                    <a:pt x="1101" y="718"/>
                    <a:pt x="1105" y="719"/>
                    <a:pt x="1107" y="723"/>
                  </a:cubicBezTo>
                  <a:cubicBezTo>
                    <a:pt x="1086" y="764"/>
                    <a:pt x="1053" y="784"/>
                    <a:pt x="1028" y="784"/>
                  </a:cubicBezTo>
                  <a:cubicBezTo>
                    <a:pt x="1016" y="784"/>
                    <a:pt x="1005" y="779"/>
                    <a:pt x="1001" y="768"/>
                  </a:cubicBezTo>
                  <a:lnTo>
                    <a:pt x="1001" y="768"/>
                  </a:lnTo>
                  <a:cubicBezTo>
                    <a:pt x="940" y="845"/>
                    <a:pt x="1001" y="799"/>
                    <a:pt x="1015" y="845"/>
                  </a:cubicBezTo>
                  <a:lnTo>
                    <a:pt x="909" y="860"/>
                  </a:lnTo>
                  <a:cubicBezTo>
                    <a:pt x="863" y="937"/>
                    <a:pt x="818" y="1012"/>
                    <a:pt x="757" y="1104"/>
                  </a:cubicBezTo>
                  <a:cubicBezTo>
                    <a:pt x="650" y="1286"/>
                    <a:pt x="528" y="1469"/>
                    <a:pt x="406" y="1621"/>
                  </a:cubicBezTo>
                  <a:cubicBezTo>
                    <a:pt x="375" y="1637"/>
                    <a:pt x="361" y="1652"/>
                    <a:pt x="345" y="1682"/>
                  </a:cubicBezTo>
                  <a:lnTo>
                    <a:pt x="406" y="1682"/>
                  </a:lnTo>
                  <a:cubicBezTo>
                    <a:pt x="284" y="1790"/>
                    <a:pt x="330" y="1942"/>
                    <a:pt x="178" y="1987"/>
                  </a:cubicBezTo>
                  <a:lnTo>
                    <a:pt x="178" y="2048"/>
                  </a:lnTo>
                  <a:cubicBezTo>
                    <a:pt x="178" y="2018"/>
                    <a:pt x="117" y="2033"/>
                    <a:pt x="101" y="1987"/>
                  </a:cubicBezTo>
                  <a:cubicBezTo>
                    <a:pt x="101" y="2018"/>
                    <a:pt x="56" y="2048"/>
                    <a:pt x="40" y="2094"/>
                  </a:cubicBezTo>
                  <a:lnTo>
                    <a:pt x="101" y="2048"/>
                  </a:lnTo>
                  <a:lnTo>
                    <a:pt x="101" y="2048"/>
                  </a:lnTo>
                  <a:cubicBezTo>
                    <a:pt x="101" y="2109"/>
                    <a:pt x="56" y="2139"/>
                    <a:pt x="10" y="2139"/>
                  </a:cubicBezTo>
                  <a:cubicBezTo>
                    <a:pt x="0" y="2173"/>
                    <a:pt x="7" y="2184"/>
                    <a:pt x="22" y="2184"/>
                  </a:cubicBezTo>
                  <a:cubicBezTo>
                    <a:pt x="53" y="2184"/>
                    <a:pt x="119" y="2138"/>
                    <a:pt x="153" y="2138"/>
                  </a:cubicBezTo>
                  <a:cubicBezTo>
                    <a:pt x="157" y="2138"/>
                    <a:pt x="159" y="2139"/>
                    <a:pt x="162" y="2139"/>
                  </a:cubicBezTo>
                  <a:cubicBezTo>
                    <a:pt x="193" y="1957"/>
                    <a:pt x="330" y="2064"/>
                    <a:pt x="391" y="1911"/>
                  </a:cubicBezTo>
                  <a:cubicBezTo>
                    <a:pt x="403" y="1876"/>
                    <a:pt x="399" y="1865"/>
                    <a:pt x="388" y="1865"/>
                  </a:cubicBezTo>
                  <a:cubicBezTo>
                    <a:pt x="374" y="1865"/>
                    <a:pt x="349" y="1883"/>
                    <a:pt x="336" y="1883"/>
                  </a:cubicBezTo>
                  <a:cubicBezTo>
                    <a:pt x="334" y="1883"/>
                    <a:pt x="332" y="1882"/>
                    <a:pt x="330" y="1881"/>
                  </a:cubicBezTo>
                  <a:cubicBezTo>
                    <a:pt x="361" y="1835"/>
                    <a:pt x="361" y="1774"/>
                    <a:pt x="406" y="1759"/>
                  </a:cubicBezTo>
                  <a:lnTo>
                    <a:pt x="406" y="1759"/>
                  </a:lnTo>
                  <a:cubicBezTo>
                    <a:pt x="422" y="1774"/>
                    <a:pt x="406" y="1804"/>
                    <a:pt x="391" y="1820"/>
                  </a:cubicBezTo>
                  <a:cubicBezTo>
                    <a:pt x="401" y="1825"/>
                    <a:pt x="409" y="1827"/>
                    <a:pt x="415" y="1827"/>
                  </a:cubicBezTo>
                  <a:cubicBezTo>
                    <a:pt x="445" y="1827"/>
                    <a:pt x="432" y="1771"/>
                    <a:pt x="483" y="1759"/>
                  </a:cubicBezTo>
                  <a:cubicBezTo>
                    <a:pt x="467" y="1759"/>
                    <a:pt x="452" y="1759"/>
                    <a:pt x="452" y="1743"/>
                  </a:cubicBezTo>
                  <a:cubicBezTo>
                    <a:pt x="513" y="1682"/>
                    <a:pt x="497" y="1652"/>
                    <a:pt x="513" y="1621"/>
                  </a:cubicBezTo>
                  <a:cubicBezTo>
                    <a:pt x="528" y="1607"/>
                    <a:pt x="544" y="1576"/>
                    <a:pt x="589" y="1530"/>
                  </a:cubicBezTo>
                  <a:cubicBezTo>
                    <a:pt x="589" y="1500"/>
                    <a:pt x="604" y="1485"/>
                    <a:pt x="574" y="1454"/>
                  </a:cubicBezTo>
                  <a:cubicBezTo>
                    <a:pt x="680" y="1408"/>
                    <a:pt x="650" y="1439"/>
                    <a:pt x="757" y="1378"/>
                  </a:cubicBezTo>
                  <a:cubicBezTo>
                    <a:pt x="726" y="1363"/>
                    <a:pt x="665" y="1363"/>
                    <a:pt x="635" y="1333"/>
                  </a:cubicBezTo>
                  <a:cubicBezTo>
                    <a:pt x="726" y="1272"/>
                    <a:pt x="741" y="1241"/>
                    <a:pt x="757" y="1195"/>
                  </a:cubicBezTo>
                  <a:cubicBezTo>
                    <a:pt x="771" y="1180"/>
                    <a:pt x="787" y="1150"/>
                    <a:pt x="832" y="1134"/>
                  </a:cubicBezTo>
                  <a:lnTo>
                    <a:pt x="832" y="1134"/>
                  </a:lnTo>
                  <a:cubicBezTo>
                    <a:pt x="832" y="1134"/>
                    <a:pt x="832" y="1164"/>
                    <a:pt x="802" y="1180"/>
                  </a:cubicBezTo>
                  <a:cubicBezTo>
                    <a:pt x="809" y="1184"/>
                    <a:pt x="816" y="1186"/>
                    <a:pt x="821" y="1186"/>
                  </a:cubicBezTo>
                  <a:cubicBezTo>
                    <a:pt x="860" y="1186"/>
                    <a:pt x="854" y="1098"/>
                    <a:pt x="893" y="1058"/>
                  </a:cubicBezTo>
                  <a:lnTo>
                    <a:pt x="940" y="1089"/>
                  </a:lnTo>
                  <a:cubicBezTo>
                    <a:pt x="970" y="1043"/>
                    <a:pt x="985" y="937"/>
                    <a:pt x="1061" y="906"/>
                  </a:cubicBezTo>
                  <a:lnTo>
                    <a:pt x="1076" y="937"/>
                  </a:lnTo>
                  <a:cubicBezTo>
                    <a:pt x="1137" y="799"/>
                    <a:pt x="1244" y="677"/>
                    <a:pt x="1305" y="555"/>
                  </a:cubicBezTo>
                  <a:lnTo>
                    <a:pt x="1366" y="525"/>
                  </a:lnTo>
                  <a:cubicBezTo>
                    <a:pt x="1381" y="485"/>
                    <a:pt x="1382" y="471"/>
                    <a:pt x="1376" y="471"/>
                  </a:cubicBezTo>
                  <a:cubicBezTo>
                    <a:pt x="1362" y="471"/>
                    <a:pt x="1309" y="540"/>
                    <a:pt x="1280" y="540"/>
                  </a:cubicBezTo>
                  <a:cubicBezTo>
                    <a:pt x="1267" y="540"/>
                    <a:pt x="1259" y="528"/>
                    <a:pt x="1259" y="494"/>
                  </a:cubicBezTo>
                  <a:lnTo>
                    <a:pt x="1259" y="494"/>
                  </a:lnTo>
                  <a:cubicBezTo>
                    <a:pt x="1272" y="501"/>
                    <a:pt x="1282" y="504"/>
                    <a:pt x="1289" y="504"/>
                  </a:cubicBezTo>
                  <a:cubicBezTo>
                    <a:pt x="1336" y="504"/>
                    <a:pt x="1302" y="396"/>
                    <a:pt x="1381" y="358"/>
                  </a:cubicBezTo>
                  <a:cubicBezTo>
                    <a:pt x="1384" y="357"/>
                    <a:pt x="1387" y="356"/>
                    <a:pt x="1389" y="356"/>
                  </a:cubicBezTo>
                  <a:cubicBezTo>
                    <a:pt x="1413" y="356"/>
                    <a:pt x="1351" y="435"/>
                    <a:pt x="1386" y="435"/>
                  </a:cubicBezTo>
                  <a:cubicBezTo>
                    <a:pt x="1389" y="435"/>
                    <a:pt x="1392" y="434"/>
                    <a:pt x="1397" y="433"/>
                  </a:cubicBezTo>
                  <a:cubicBezTo>
                    <a:pt x="1366" y="388"/>
                    <a:pt x="1411" y="388"/>
                    <a:pt x="1442" y="327"/>
                  </a:cubicBezTo>
                  <a:cubicBezTo>
                    <a:pt x="1447" y="335"/>
                    <a:pt x="1452" y="337"/>
                    <a:pt x="1457" y="337"/>
                  </a:cubicBezTo>
                  <a:cubicBezTo>
                    <a:pt x="1476" y="337"/>
                    <a:pt x="1495" y="294"/>
                    <a:pt x="1514" y="294"/>
                  </a:cubicBezTo>
                  <a:cubicBezTo>
                    <a:pt x="1520" y="294"/>
                    <a:pt x="1527" y="299"/>
                    <a:pt x="1533" y="311"/>
                  </a:cubicBezTo>
                  <a:lnTo>
                    <a:pt x="1564" y="114"/>
                  </a:lnTo>
                  <a:cubicBezTo>
                    <a:pt x="1605" y="100"/>
                    <a:pt x="1621" y="63"/>
                    <a:pt x="1645" y="34"/>
                  </a:cubicBezTo>
                  <a:lnTo>
                    <a:pt x="1645" y="34"/>
                  </a:lnTo>
                  <a:cubicBezTo>
                    <a:pt x="1637" y="41"/>
                    <a:pt x="1631" y="44"/>
                    <a:pt x="1625" y="44"/>
                  </a:cubicBezTo>
                  <a:cubicBezTo>
                    <a:pt x="1604" y="44"/>
                    <a:pt x="1595" y="0"/>
                    <a:pt x="1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6"/>
            <p:cNvSpPr/>
            <p:nvPr/>
          </p:nvSpPr>
          <p:spPr>
            <a:xfrm>
              <a:off x="8086850" y="4279410"/>
              <a:ext cx="1023" cy="1926"/>
            </a:xfrm>
            <a:custGeom>
              <a:avLst/>
              <a:gdLst/>
              <a:ahLst/>
              <a:cxnLst/>
              <a:rect l="l" t="t" r="r" b="b"/>
              <a:pathLst>
                <a:path w="17" h="32" extrusionOk="0">
                  <a:moveTo>
                    <a:pt x="16" y="1"/>
                  </a:moveTo>
                  <a:cubicBezTo>
                    <a:pt x="0" y="16"/>
                    <a:pt x="0" y="16"/>
                    <a:pt x="0" y="31"/>
                  </a:cubicBezTo>
                  <a:cubicBezTo>
                    <a:pt x="16" y="16"/>
                    <a:pt x="16" y="16"/>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6"/>
            <p:cNvSpPr/>
            <p:nvPr/>
          </p:nvSpPr>
          <p:spPr>
            <a:xfrm>
              <a:off x="8180317" y="4160003"/>
              <a:ext cx="1023" cy="3069"/>
            </a:xfrm>
            <a:custGeom>
              <a:avLst/>
              <a:gdLst/>
              <a:ahLst/>
              <a:cxnLst/>
              <a:rect l="l" t="t" r="r" b="b"/>
              <a:pathLst>
                <a:path w="17" h="51" extrusionOk="0">
                  <a:moveTo>
                    <a:pt x="17" y="0"/>
                  </a:moveTo>
                  <a:cubicBezTo>
                    <a:pt x="17" y="0"/>
                    <a:pt x="16" y="2"/>
                    <a:pt x="16" y="5"/>
                  </a:cubicBezTo>
                  <a:lnTo>
                    <a:pt x="16" y="5"/>
                  </a:lnTo>
                  <a:cubicBezTo>
                    <a:pt x="16" y="5"/>
                    <a:pt x="16" y="5"/>
                    <a:pt x="17" y="4"/>
                  </a:cubicBezTo>
                  <a:cubicBezTo>
                    <a:pt x="17" y="2"/>
                    <a:pt x="17" y="0"/>
                    <a:pt x="17" y="0"/>
                  </a:cubicBezTo>
                  <a:close/>
                  <a:moveTo>
                    <a:pt x="16" y="5"/>
                  </a:moveTo>
                  <a:cubicBezTo>
                    <a:pt x="1" y="21"/>
                    <a:pt x="1" y="35"/>
                    <a:pt x="1" y="51"/>
                  </a:cubicBezTo>
                  <a:cubicBezTo>
                    <a:pt x="11" y="32"/>
                    <a:pt x="14" y="14"/>
                    <a:pt x="16" y="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6"/>
            <p:cNvSpPr/>
            <p:nvPr/>
          </p:nvSpPr>
          <p:spPr>
            <a:xfrm>
              <a:off x="8081313" y="4290424"/>
              <a:ext cx="60" cy="60"/>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6"/>
            <p:cNvSpPr/>
            <p:nvPr/>
          </p:nvSpPr>
          <p:spPr>
            <a:xfrm>
              <a:off x="8084142" y="4295058"/>
              <a:ext cx="1866" cy="2769"/>
            </a:xfrm>
            <a:custGeom>
              <a:avLst/>
              <a:gdLst/>
              <a:ahLst/>
              <a:cxnLst/>
              <a:rect l="l" t="t" r="r" b="b"/>
              <a:pathLst>
                <a:path w="31" h="46" extrusionOk="0">
                  <a:moveTo>
                    <a:pt x="15" y="0"/>
                  </a:moveTo>
                  <a:lnTo>
                    <a:pt x="0" y="45"/>
                  </a:lnTo>
                  <a:lnTo>
                    <a:pt x="0" y="45"/>
                  </a:lnTo>
                  <a:lnTo>
                    <a:pt x="31" y="15"/>
                  </a:lnTo>
                  <a:lnTo>
                    <a:pt x="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6"/>
            <p:cNvSpPr/>
            <p:nvPr/>
          </p:nvSpPr>
          <p:spPr>
            <a:xfrm>
              <a:off x="8196868" y="4142850"/>
              <a:ext cx="1023" cy="963"/>
            </a:xfrm>
            <a:custGeom>
              <a:avLst/>
              <a:gdLst/>
              <a:ahLst/>
              <a:cxnLst/>
              <a:rect l="l" t="t" r="r" b="b"/>
              <a:pathLst>
                <a:path w="17" h="16" extrusionOk="0">
                  <a:moveTo>
                    <a:pt x="16" y="15"/>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6"/>
            <p:cNvSpPr/>
            <p:nvPr/>
          </p:nvSpPr>
          <p:spPr>
            <a:xfrm>
              <a:off x="8238998" y="4085975"/>
              <a:ext cx="1023" cy="963"/>
            </a:xfrm>
            <a:custGeom>
              <a:avLst/>
              <a:gdLst/>
              <a:ahLst/>
              <a:cxnLst/>
              <a:rect l="l" t="t" r="r" b="b"/>
              <a:pathLst>
                <a:path w="17" h="16" extrusionOk="0">
                  <a:moveTo>
                    <a:pt x="17" y="1"/>
                  </a:moveTo>
                  <a:lnTo>
                    <a:pt x="1" y="16"/>
                  </a:lnTo>
                  <a:cubicBezTo>
                    <a:pt x="17" y="16"/>
                    <a:pt x="17" y="1"/>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6"/>
            <p:cNvSpPr/>
            <p:nvPr/>
          </p:nvSpPr>
          <p:spPr>
            <a:xfrm>
              <a:off x="8182183" y="3994314"/>
              <a:ext cx="118384" cy="162981"/>
            </a:xfrm>
            <a:custGeom>
              <a:avLst/>
              <a:gdLst/>
              <a:ahLst/>
              <a:cxnLst/>
              <a:rect l="l" t="t" r="r" b="b"/>
              <a:pathLst>
                <a:path w="1967" h="2708" extrusionOk="0">
                  <a:moveTo>
                    <a:pt x="610" y="1752"/>
                  </a:moveTo>
                  <a:cubicBezTo>
                    <a:pt x="608" y="1759"/>
                    <a:pt x="606" y="1765"/>
                    <a:pt x="605" y="1772"/>
                  </a:cubicBezTo>
                  <a:lnTo>
                    <a:pt x="605" y="1772"/>
                  </a:lnTo>
                  <a:cubicBezTo>
                    <a:pt x="607" y="1765"/>
                    <a:pt x="609" y="1758"/>
                    <a:pt x="610" y="1752"/>
                  </a:cubicBezTo>
                  <a:close/>
                  <a:moveTo>
                    <a:pt x="1828" y="1"/>
                  </a:moveTo>
                  <a:cubicBezTo>
                    <a:pt x="1783" y="62"/>
                    <a:pt x="1707" y="123"/>
                    <a:pt x="1768" y="183"/>
                  </a:cubicBezTo>
                  <a:cubicBezTo>
                    <a:pt x="1661" y="259"/>
                    <a:pt x="1768" y="183"/>
                    <a:pt x="1661" y="289"/>
                  </a:cubicBezTo>
                  <a:cubicBezTo>
                    <a:pt x="1646" y="289"/>
                    <a:pt x="1661" y="259"/>
                    <a:pt x="1661" y="259"/>
                  </a:cubicBezTo>
                  <a:lnTo>
                    <a:pt x="1661" y="259"/>
                  </a:lnTo>
                  <a:cubicBezTo>
                    <a:pt x="1615" y="289"/>
                    <a:pt x="1661" y="366"/>
                    <a:pt x="1585" y="366"/>
                  </a:cubicBezTo>
                  <a:cubicBezTo>
                    <a:pt x="1509" y="472"/>
                    <a:pt x="1601" y="411"/>
                    <a:pt x="1585" y="488"/>
                  </a:cubicBezTo>
                  <a:cubicBezTo>
                    <a:pt x="1509" y="580"/>
                    <a:pt x="1509" y="549"/>
                    <a:pt x="1418" y="580"/>
                  </a:cubicBezTo>
                  <a:cubicBezTo>
                    <a:pt x="1463" y="625"/>
                    <a:pt x="1402" y="671"/>
                    <a:pt x="1387" y="732"/>
                  </a:cubicBezTo>
                  <a:cubicBezTo>
                    <a:pt x="1397" y="721"/>
                    <a:pt x="1429" y="689"/>
                    <a:pt x="1443" y="689"/>
                  </a:cubicBezTo>
                  <a:cubicBezTo>
                    <a:pt x="1450" y="689"/>
                    <a:pt x="1453" y="696"/>
                    <a:pt x="1448" y="716"/>
                  </a:cubicBezTo>
                  <a:cubicBezTo>
                    <a:pt x="1357" y="838"/>
                    <a:pt x="1418" y="838"/>
                    <a:pt x="1357" y="960"/>
                  </a:cubicBezTo>
                  <a:cubicBezTo>
                    <a:pt x="1350" y="961"/>
                    <a:pt x="1345" y="961"/>
                    <a:pt x="1340" y="961"/>
                  </a:cubicBezTo>
                  <a:cubicBezTo>
                    <a:pt x="1286" y="961"/>
                    <a:pt x="1369" y="897"/>
                    <a:pt x="1352" y="897"/>
                  </a:cubicBezTo>
                  <a:cubicBezTo>
                    <a:pt x="1347" y="897"/>
                    <a:pt x="1335" y="902"/>
                    <a:pt x="1311" y="915"/>
                  </a:cubicBezTo>
                  <a:cubicBezTo>
                    <a:pt x="1341" y="823"/>
                    <a:pt x="1371" y="777"/>
                    <a:pt x="1357" y="701"/>
                  </a:cubicBezTo>
                  <a:lnTo>
                    <a:pt x="1357" y="701"/>
                  </a:lnTo>
                  <a:cubicBezTo>
                    <a:pt x="1296" y="793"/>
                    <a:pt x="1219" y="929"/>
                    <a:pt x="1158" y="1051"/>
                  </a:cubicBezTo>
                  <a:cubicBezTo>
                    <a:pt x="1150" y="1060"/>
                    <a:pt x="1145" y="1063"/>
                    <a:pt x="1141" y="1063"/>
                  </a:cubicBezTo>
                  <a:cubicBezTo>
                    <a:pt x="1130" y="1063"/>
                    <a:pt x="1143" y="1025"/>
                    <a:pt x="1138" y="1025"/>
                  </a:cubicBezTo>
                  <a:lnTo>
                    <a:pt x="1138" y="1025"/>
                  </a:lnTo>
                  <a:cubicBezTo>
                    <a:pt x="1136" y="1025"/>
                    <a:pt x="1133" y="1028"/>
                    <a:pt x="1128" y="1036"/>
                  </a:cubicBezTo>
                  <a:cubicBezTo>
                    <a:pt x="1022" y="1128"/>
                    <a:pt x="1067" y="1250"/>
                    <a:pt x="991" y="1311"/>
                  </a:cubicBezTo>
                  <a:lnTo>
                    <a:pt x="961" y="1264"/>
                  </a:lnTo>
                  <a:lnTo>
                    <a:pt x="961" y="1264"/>
                  </a:lnTo>
                  <a:cubicBezTo>
                    <a:pt x="975" y="1356"/>
                    <a:pt x="823" y="1447"/>
                    <a:pt x="778" y="1554"/>
                  </a:cubicBezTo>
                  <a:cubicBezTo>
                    <a:pt x="808" y="1554"/>
                    <a:pt x="823" y="1554"/>
                    <a:pt x="823" y="1585"/>
                  </a:cubicBezTo>
                  <a:cubicBezTo>
                    <a:pt x="814" y="1577"/>
                    <a:pt x="806" y="1574"/>
                    <a:pt x="799" y="1574"/>
                  </a:cubicBezTo>
                  <a:cubicBezTo>
                    <a:pt x="749" y="1574"/>
                    <a:pt x="747" y="1745"/>
                    <a:pt x="640" y="1798"/>
                  </a:cubicBezTo>
                  <a:cubicBezTo>
                    <a:pt x="701" y="1829"/>
                    <a:pt x="656" y="1935"/>
                    <a:pt x="626" y="1996"/>
                  </a:cubicBezTo>
                  <a:cubicBezTo>
                    <a:pt x="617" y="2000"/>
                    <a:pt x="609" y="2002"/>
                    <a:pt x="602" y="2002"/>
                  </a:cubicBezTo>
                  <a:cubicBezTo>
                    <a:pt x="586" y="2002"/>
                    <a:pt x="575" y="1991"/>
                    <a:pt x="565" y="1981"/>
                  </a:cubicBezTo>
                  <a:cubicBezTo>
                    <a:pt x="650" y="1909"/>
                    <a:pt x="588" y="1865"/>
                    <a:pt x="605" y="1772"/>
                  </a:cubicBezTo>
                  <a:lnTo>
                    <a:pt x="605" y="1772"/>
                  </a:lnTo>
                  <a:cubicBezTo>
                    <a:pt x="580" y="1854"/>
                    <a:pt x="488" y="1927"/>
                    <a:pt x="488" y="2011"/>
                  </a:cubicBezTo>
                  <a:lnTo>
                    <a:pt x="457" y="1965"/>
                  </a:lnTo>
                  <a:lnTo>
                    <a:pt x="457" y="1965"/>
                  </a:lnTo>
                  <a:cubicBezTo>
                    <a:pt x="397" y="2042"/>
                    <a:pt x="488" y="2103"/>
                    <a:pt x="397" y="2164"/>
                  </a:cubicBezTo>
                  <a:lnTo>
                    <a:pt x="366" y="2133"/>
                  </a:lnTo>
                  <a:cubicBezTo>
                    <a:pt x="244" y="2316"/>
                    <a:pt x="47" y="2499"/>
                    <a:pt x="0" y="2696"/>
                  </a:cubicBezTo>
                  <a:cubicBezTo>
                    <a:pt x="5" y="2704"/>
                    <a:pt x="15" y="2707"/>
                    <a:pt x="29" y="2707"/>
                  </a:cubicBezTo>
                  <a:cubicBezTo>
                    <a:pt x="59" y="2707"/>
                    <a:pt x="103" y="2693"/>
                    <a:pt x="126" y="2693"/>
                  </a:cubicBezTo>
                  <a:cubicBezTo>
                    <a:pt x="132" y="2693"/>
                    <a:pt x="136" y="2694"/>
                    <a:pt x="138" y="2696"/>
                  </a:cubicBezTo>
                  <a:cubicBezTo>
                    <a:pt x="183" y="2590"/>
                    <a:pt x="183" y="2514"/>
                    <a:pt x="199" y="2438"/>
                  </a:cubicBezTo>
                  <a:lnTo>
                    <a:pt x="244" y="2468"/>
                  </a:lnTo>
                  <a:cubicBezTo>
                    <a:pt x="232" y="2429"/>
                    <a:pt x="263" y="2355"/>
                    <a:pt x="233" y="2355"/>
                  </a:cubicBezTo>
                  <a:cubicBezTo>
                    <a:pt x="229" y="2355"/>
                    <a:pt x="222" y="2357"/>
                    <a:pt x="214" y="2361"/>
                  </a:cubicBezTo>
                  <a:cubicBezTo>
                    <a:pt x="230" y="2286"/>
                    <a:pt x="275" y="2347"/>
                    <a:pt x="305" y="2270"/>
                  </a:cubicBezTo>
                  <a:cubicBezTo>
                    <a:pt x="336" y="2300"/>
                    <a:pt x="321" y="2347"/>
                    <a:pt x="351" y="2377"/>
                  </a:cubicBezTo>
                  <a:lnTo>
                    <a:pt x="382" y="2300"/>
                  </a:lnTo>
                  <a:cubicBezTo>
                    <a:pt x="382" y="2309"/>
                    <a:pt x="384" y="2311"/>
                    <a:pt x="388" y="2311"/>
                  </a:cubicBezTo>
                  <a:cubicBezTo>
                    <a:pt x="393" y="2311"/>
                    <a:pt x="401" y="2305"/>
                    <a:pt x="407" y="2305"/>
                  </a:cubicBezTo>
                  <a:cubicBezTo>
                    <a:pt x="410" y="2305"/>
                    <a:pt x="412" y="2308"/>
                    <a:pt x="412" y="2316"/>
                  </a:cubicBezTo>
                  <a:cubicBezTo>
                    <a:pt x="443" y="2164"/>
                    <a:pt x="549" y="2178"/>
                    <a:pt x="595" y="2057"/>
                  </a:cubicBezTo>
                  <a:lnTo>
                    <a:pt x="595" y="2057"/>
                  </a:lnTo>
                  <a:lnTo>
                    <a:pt x="549" y="2117"/>
                  </a:lnTo>
                  <a:cubicBezTo>
                    <a:pt x="518" y="2087"/>
                    <a:pt x="549" y="2057"/>
                    <a:pt x="549" y="2026"/>
                  </a:cubicBezTo>
                  <a:cubicBezTo>
                    <a:pt x="610" y="2026"/>
                    <a:pt x="626" y="2011"/>
                    <a:pt x="671" y="1965"/>
                  </a:cubicBezTo>
                  <a:cubicBezTo>
                    <a:pt x="687" y="1904"/>
                    <a:pt x="656" y="1843"/>
                    <a:pt x="701" y="1782"/>
                  </a:cubicBezTo>
                  <a:cubicBezTo>
                    <a:pt x="708" y="1789"/>
                    <a:pt x="715" y="1792"/>
                    <a:pt x="722" y="1792"/>
                  </a:cubicBezTo>
                  <a:cubicBezTo>
                    <a:pt x="760" y="1792"/>
                    <a:pt x="803" y="1717"/>
                    <a:pt x="839" y="1717"/>
                  </a:cubicBezTo>
                  <a:cubicBezTo>
                    <a:pt x="844" y="1717"/>
                    <a:pt x="849" y="1718"/>
                    <a:pt x="854" y="1721"/>
                  </a:cubicBezTo>
                  <a:cubicBezTo>
                    <a:pt x="808" y="1660"/>
                    <a:pt x="914" y="1585"/>
                    <a:pt x="900" y="1554"/>
                  </a:cubicBezTo>
                  <a:cubicBezTo>
                    <a:pt x="911" y="1519"/>
                    <a:pt x="932" y="1484"/>
                    <a:pt x="955" y="1484"/>
                  </a:cubicBezTo>
                  <a:cubicBezTo>
                    <a:pt x="962" y="1484"/>
                    <a:pt x="968" y="1487"/>
                    <a:pt x="975" y="1493"/>
                  </a:cubicBezTo>
                  <a:cubicBezTo>
                    <a:pt x="975" y="1493"/>
                    <a:pt x="975" y="1508"/>
                    <a:pt x="961" y="1524"/>
                  </a:cubicBezTo>
                  <a:lnTo>
                    <a:pt x="991" y="1493"/>
                  </a:lnTo>
                  <a:lnTo>
                    <a:pt x="1006" y="1493"/>
                  </a:lnTo>
                  <a:cubicBezTo>
                    <a:pt x="1022" y="1478"/>
                    <a:pt x="991" y="1447"/>
                    <a:pt x="1036" y="1417"/>
                  </a:cubicBezTo>
                  <a:lnTo>
                    <a:pt x="1036" y="1417"/>
                  </a:lnTo>
                  <a:cubicBezTo>
                    <a:pt x="1052" y="1433"/>
                    <a:pt x="1036" y="1447"/>
                    <a:pt x="1022" y="1478"/>
                  </a:cubicBezTo>
                  <a:cubicBezTo>
                    <a:pt x="1097" y="1402"/>
                    <a:pt x="1052" y="1280"/>
                    <a:pt x="1144" y="1250"/>
                  </a:cubicBezTo>
                  <a:cubicBezTo>
                    <a:pt x="1128" y="1219"/>
                    <a:pt x="1189" y="1128"/>
                    <a:pt x="1128" y="1112"/>
                  </a:cubicBezTo>
                  <a:cubicBezTo>
                    <a:pt x="1136" y="1108"/>
                    <a:pt x="1146" y="1107"/>
                    <a:pt x="1157" y="1107"/>
                  </a:cubicBezTo>
                  <a:cubicBezTo>
                    <a:pt x="1160" y="1107"/>
                    <a:pt x="1164" y="1107"/>
                    <a:pt x="1167" y="1107"/>
                  </a:cubicBezTo>
                  <a:cubicBezTo>
                    <a:pt x="1191" y="1107"/>
                    <a:pt x="1216" y="1105"/>
                    <a:pt x="1235" y="1067"/>
                  </a:cubicBezTo>
                  <a:cubicBezTo>
                    <a:pt x="1219" y="990"/>
                    <a:pt x="1311" y="990"/>
                    <a:pt x="1311" y="929"/>
                  </a:cubicBezTo>
                  <a:cubicBezTo>
                    <a:pt x="1311" y="975"/>
                    <a:pt x="1314" y="975"/>
                    <a:pt x="1318" y="975"/>
                  </a:cubicBezTo>
                  <a:cubicBezTo>
                    <a:pt x="1322" y="975"/>
                    <a:pt x="1326" y="975"/>
                    <a:pt x="1326" y="1021"/>
                  </a:cubicBezTo>
                  <a:cubicBezTo>
                    <a:pt x="1387" y="990"/>
                    <a:pt x="1371" y="884"/>
                    <a:pt x="1432" y="807"/>
                  </a:cubicBezTo>
                  <a:cubicBezTo>
                    <a:pt x="1448" y="807"/>
                    <a:pt x="1463" y="823"/>
                    <a:pt x="1479" y="823"/>
                  </a:cubicBezTo>
                  <a:cubicBezTo>
                    <a:pt x="1479" y="777"/>
                    <a:pt x="1479" y="716"/>
                    <a:pt x="1524" y="716"/>
                  </a:cubicBezTo>
                  <a:lnTo>
                    <a:pt x="1493" y="701"/>
                  </a:lnTo>
                  <a:cubicBezTo>
                    <a:pt x="1554" y="655"/>
                    <a:pt x="1601" y="564"/>
                    <a:pt x="1661" y="533"/>
                  </a:cubicBezTo>
                  <a:lnTo>
                    <a:pt x="1661" y="427"/>
                  </a:lnTo>
                  <a:cubicBezTo>
                    <a:pt x="1783" y="381"/>
                    <a:pt x="1814" y="214"/>
                    <a:pt x="1814" y="107"/>
                  </a:cubicBezTo>
                  <a:cubicBezTo>
                    <a:pt x="1826" y="80"/>
                    <a:pt x="1863" y="43"/>
                    <a:pt x="1882" y="43"/>
                  </a:cubicBezTo>
                  <a:cubicBezTo>
                    <a:pt x="1885" y="43"/>
                    <a:pt x="1887" y="44"/>
                    <a:pt x="1889" y="46"/>
                  </a:cubicBezTo>
                  <a:lnTo>
                    <a:pt x="1889" y="92"/>
                  </a:lnTo>
                  <a:cubicBezTo>
                    <a:pt x="1920" y="62"/>
                    <a:pt x="1950" y="31"/>
                    <a:pt x="19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6"/>
            <p:cNvSpPr/>
            <p:nvPr/>
          </p:nvSpPr>
          <p:spPr>
            <a:xfrm>
              <a:off x="8293164" y="4002559"/>
              <a:ext cx="4574" cy="2829"/>
            </a:xfrm>
            <a:custGeom>
              <a:avLst/>
              <a:gdLst/>
              <a:ahLst/>
              <a:cxnLst/>
              <a:rect l="l" t="t" r="r" b="b"/>
              <a:pathLst>
                <a:path w="76" h="47" extrusionOk="0">
                  <a:moveTo>
                    <a:pt x="31" y="0"/>
                  </a:moveTo>
                  <a:cubicBezTo>
                    <a:pt x="31" y="16"/>
                    <a:pt x="15" y="31"/>
                    <a:pt x="0" y="46"/>
                  </a:cubicBezTo>
                  <a:lnTo>
                    <a:pt x="76" y="16"/>
                  </a:ln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6"/>
            <p:cNvSpPr/>
            <p:nvPr/>
          </p:nvSpPr>
          <p:spPr>
            <a:xfrm>
              <a:off x="8294970" y="3999851"/>
              <a:ext cx="963" cy="2769"/>
            </a:xfrm>
            <a:custGeom>
              <a:avLst/>
              <a:gdLst/>
              <a:ahLst/>
              <a:cxnLst/>
              <a:rect l="l" t="t" r="r" b="b"/>
              <a:pathLst>
                <a:path w="16" h="46" extrusionOk="0">
                  <a:moveTo>
                    <a:pt x="15" y="0"/>
                  </a:moveTo>
                  <a:cubicBezTo>
                    <a:pt x="1" y="15"/>
                    <a:pt x="1" y="31"/>
                    <a:pt x="1" y="45"/>
                  </a:cubicBezTo>
                  <a:cubicBezTo>
                    <a:pt x="15" y="31"/>
                    <a:pt x="15" y="15"/>
                    <a:pt x="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6"/>
            <p:cNvSpPr/>
            <p:nvPr/>
          </p:nvSpPr>
          <p:spPr>
            <a:xfrm>
              <a:off x="7913577" y="4695649"/>
              <a:ext cx="5597" cy="15708"/>
            </a:xfrm>
            <a:custGeom>
              <a:avLst/>
              <a:gdLst/>
              <a:ahLst/>
              <a:cxnLst/>
              <a:rect l="l" t="t" r="r" b="b"/>
              <a:pathLst>
                <a:path w="93" h="261" extrusionOk="0">
                  <a:moveTo>
                    <a:pt x="15" y="0"/>
                  </a:moveTo>
                  <a:lnTo>
                    <a:pt x="1" y="31"/>
                  </a:lnTo>
                  <a:lnTo>
                    <a:pt x="1" y="260"/>
                  </a:lnTo>
                  <a:cubicBezTo>
                    <a:pt x="15" y="244"/>
                    <a:pt x="31" y="230"/>
                    <a:pt x="31" y="214"/>
                  </a:cubicBezTo>
                  <a:cubicBezTo>
                    <a:pt x="92" y="122"/>
                    <a:pt x="1" y="77"/>
                    <a:pt x="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6"/>
            <p:cNvSpPr/>
            <p:nvPr/>
          </p:nvSpPr>
          <p:spPr>
            <a:xfrm>
              <a:off x="7918151" y="4697455"/>
              <a:ext cx="1866" cy="1023"/>
            </a:xfrm>
            <a:custGeom>
              <a:avLst/>
              <a:gdLst/>
              <a:ahLst/>
              <a:cxnLst/>
              <a:rect l="l" t="t" r="r" b="b"/>
              <a:pathLst>
                <a:path w="31" h="17" extrusionOk="0">
                  <a:moveTo>
                    <a:pt x="0" y="1"/>
                  </a:moveTo>
                  <a:lnTo>
                    <a:pt x="0" y="17"/>
                  </a:lnTo>
                  <a:lnTo>
                    <a:pt x="31" y="1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6"/>
            <p:cNvSpPr/>
            <p:nvPr/>
          </p:nvSpPr>
          <p:spPr>
            <a:xfrm>
              <a:off x="7918151" y="4674585"/>
              <a:ext cx="17514" cy="19319"/>
            </a:xfrm>
            <a:custGeom>
              <a:avLst/>
              <a:gdLst/>
              <a:ahLst/>
              <a:cxnLst/>
              <a:rect l="l" t="t" r="r" b="b"/>
              <a:pathLst>
                <a:path w="291" h="321" extrusionOk="0">
                  <a:moveTo>
                    <a:pt x="274" y="1"/>
                  </a:moveTo>
                  <a:lnTo>
                    <a:pt x="274" y="1"/>
                  </a:lnTo>
                  <a:cubicBezTo>
                    <a:pt x="183" y="15"/>
                    <a:pt x="153" y="46"/>
                    <a:pt x="61" y="168"/>
                  </a:cubicBezTo>
                  <a:lnTo>
                    <a:pt x="31" y="275"/>
                  </a:lnTo>
                  <a:lnTo>
                    <a:pt x="0" y="275"/>
                  </a:lnTo>
                  <a:cubicBezTo>
                    <a:pt x="16" y="275"/>
                    <a:pt x="16" y="320"/>
                    <a:pt x="31" y="320"/>
                  </a:cubicBezTo>
                  <a:cubicBezTo>
                    <a:pt x="107" y="320"/>
                    <a:pt x="92" y="214"/>
                    <a:pt x="122" y="168"/>
                  </a:cubicBezTo>
                  <a:cubicBezTo>
                    <a:pt x="155" y="136"/>
                    <a:pt x="169" y="124"/>
                    <a:pt x="176" y="124"/>
                  </a:cubicBezTo>
                  <a:cubicBezTo>
                    <a:pt x="191" y="124"/>
                    <a:pt x="166" y="184"/>
                    <a:pt x="229" y="184"/>
                  </a:cubicBezTo>
                  <a:cubicBezTo>
                    <a:pt x="199" y="214"/>
                    <a:pt x="183" y="198"/>
                    <a:pt x="138" y="244"/>
                  </a:cubicBezTo>
                  <a:cubicBezTo>
                    <a:pt x="260" y="214"/>
                    <a:pt x="274" y="92"/>
                    <a:pt x="290" y="31"/>
                  </a:cubicBezTo>
                  <a:lnTo>
                    <a:pt x="290" y="31"/>
                  </a:lnTo>
                  <a:cubicBezTo>
                    <a:pt x="274" y="46"/>
                    <a:pt x="260" y="31"/>
                    <a:pt x="244" y="62"/>
                  </a:cubicBezTo>
                  <a:lnTo>
                    <a:pt x="2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6"/>
            <p:cNvSpPr/>
            <p:nvPr/>
          </p:nvSpPr>
          <p:spPr>
            <a:xfrm>
              <a:off x="7915443" y="4691075"/>
              <a:ext cx="1866" cy="1926"/>
            </a:xfrm>
            <a:custGeom>
              <a:avLst/>
              <a:gdLst/>
              <a:ahLst/>
              <a:cxnLst/>
              <a:rect l="l" t="t" r="r" b="b"/>
              <a:pathLst>
                <a:path w="31" h="32" extrusionOk="0">
                  <a:moveTo>
                    <a:pt x="31" y="1"/>
                  </a:moveTo>
                  <a:cubicBezTo>
                    <a:pt x="15" y="1"/>
                    <a:pt x="0" y="1"/>
                    <a:pt x="0" y="31"/>
                  </a:cubicBezTo>
                  <a:lnTo>
                    <a:pt x="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6"/>
            <p:cNvSpPr/>
            <p:nvPr/>
          </p:nvSpPr>
          <p:spPr>
            <a:xfrm>
              <a:off x="7917249" y="4691075"/>
              <a:ext cx="963" cy="60"/>
            </a:xfrm>
            <a:custGeom>
              <a:avLst/>
              <a:gdLst/>
              <a:ahLst/>
              <a:cxnLst/>
              <a:rect l="l" t="t" r="r" b="b"/>
              <a:pathLst>
                <a:path w="16" h="1" extrusionOk="0">
                  <a:moveTo>
                    <a:pt x="1" y="1"/>
                  </a:move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6"/>
            <p:cNvSpPr/>
            <p:nvPr/>
          </p:nvSpPr>
          <p:spPr>
            <a:xfrm>
              <a:off x="7935605" y="4675487"/>
              <a:ext cx="1866" cy="1023"/>
            </a:xfrm>
            <a:custGeom>
              <a:avLst/>
              <a:gdLst/>
              <a:ahLst/>
              <a:cxnLst/>
              <a:rect l="l" t="t" r="r" b="b"/>
              <a:pathLst>
                <a:path w="31" h="17" extrusionOk="0">
                  <a:moveTo>
                    <a:pt x="31" y="0"/>
                  </a:moveTo>
                  <a:cubicBezTo>
                    <a:pt x="15" y="0"/>
                    <a:pt x="15" y="0"/>
                    <a:pt x="0" y="16"/>
                  </a:cubicBezTo>
                  <a:cubicBezTo>
                    <a:pt x="15" y="16"/>
                    <a:pt x="15" y="16"/>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6"/>
            <p:cNvSpPr/>
            <p:nvPr/>
          </p:nvSpPr>
          <p:spPr>
            <a:xfrm>
              <a:off x="7930068" y="4671816"/>
              <a:ext cx="4634" cy="2829"/>
            </a:xfrm>
            <a:custGeom>
              <a:avLst/>
              <a:gdLst/>
              <a:ahLst/>
              <a:cxnLst/>
              <a:rect l="l" t="t" r="r" b="b"/>
              <a:pathLst>
                <a:path w="77" h="47" extrusionOk="0">
                  <a:moveTo>
                    <a:pt x="31" y="0"/>
                  </a:moveTo>
                  <a:cubicBezTo>
                    <a:pt x="31" y="16"/>
                    <a:pt x="1" y="47"/>
                    <a:pt x="16" y="47"/>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6"/>
            <p:cNvSpPr/>
            <p:nvPr/>
          </p:nvSpPr>
          <p:spPr>
            <a:xfrm>
              <a:off x="7933739" y="4540733"/>
              <a:ext cx="105504" cy="132106"/>
            </a:xfrm>
            <a:custGeom>
              <a:avLst/>
              <a:gdLst/>
              <a:ahLst/>
              <a:cxnLst/>
              <a:rect l="l" t="t" r="r" b="b"/>
              <a:pathLst>
                <a:path w="1753" h="2195" extrusionOk="0">
                  <a:moveTo>
                    <a:pt x="1630" y="1"/>
                  </a:moveTo>
                  <a:cubicBezTo>
                    <a:pt x="1569" y="62"/>
                    <a:pt x="1585" y="123"/>
                    <a:pt x="1524" y="183"/>
                  </a:cubicBezTo>
                  <a:cubicBezTo>
                    <a:pt x="1524" y="183"/>
                    <a:pt x="1508" y="168"/>
                    <a:pt x="1494" y="168"/>
                  </a:cubicBezTo>
                  <a:cubicBezTo>
                    <a:pt x="1447" y="275"/>
                    <a:pt x="1356" y="427"/>
                    <a:pt x="1265" y="488"/>
                  </a:cubicBezTo>
                  <a:cubicBezTo>
                    <a:pt x="1204" y="564"/>
                    <a:pt x="1173" y="640"/>
                    <a:pt x="1112" y="732"/>
                  </a:cubicBezTo>
                  <a:cubicBezTo>
                    <a:pt x="884" y="1006"/>
                    <a:pt x="671" y="1325"/>
                    <a:pt x="412" y="1615"/>
                  </a:cubicBezTo>
                  <a:lnTo>
                    <a:pt x="427" y="1691"/>
                  </a:lnTo>
                  <a:cubicBezTo>
                    <a:pt x="389" y="1691"/>
                    <a:pt x="372" y="1744"/>
                    <a:pt x="350" y="1744"/>
                  </a:cubicBezTo>
                  <a:cubicBezTo>
                    <a:pt x="346" y="1744"/>
                    <a:pt x="341" y="1742"/>
                    <a:pt x="336" y="1737"/>
                  </a:cubicBezTo>
                  <a:cubicBezTo>
                    <a:pt x="366" y="1721"/>
                    <a:pt x="366" y="1707"/>
                    <a:pt x="381" y="1676"/>
                  </a:cubicBezTo>
                  <a:lnTo>
                    <a:pt x="381" y="1676"/>
                  </a:lnTo>
                  <a:cubicBezTo>
                    <a:pt x="290" y="1707"/>
                    <a:pt x="245" y="1859"/>
                    <a:pt x="168" y="1920"/>
                  </a:cubicBezTo>
                  <a:cubicBezTo>
                    <a:pt x="184" y="1920"/>
                    <a:pt x="245" y="1951"/>
                    <a:pt x="229" y="1981"/>
                  </a:cubicBezTo>
                  <a:cubicBezTo>
                    <a:pt x="221" y="1971"/>
                    <a:pt x="214" y="1966"/>
                    <a:pt x="208" y="1966"/>
                  </a:cubicBezTo>
                  <a:cubicBezTo>
                    <a:pt x="180" y="1966"/>
                    <a:pt x="158" y="2046"/>
                    <a:pt x="100" y="2046"/>
                  </a:cubicBezTo>
                  <a:cubicBezTo>
                    <a:pt x="93" y="2046"/>
                    <a:pt x="85" y="2045"/>
                    <a:pt x="76" y="2042"/>
                  </a:cubicBezTo>
                  <a:lnTo>
                    <a:pt x="76" y="2042"/>
                  </a:lnTo>
                  <a:cubicBezTo>
                    <a:pt x="1" y="2103"/>
                    <a:pt x="123" y="2087"/>
                    <a:pt x="46" y="2164"/>
                  </a:cubicBezTo>
                  <a:cubicBezTo>
                    <a:pt x="50" y="2168"/>
                    <a:pt x="54" y="2169"/>
                    <a:pt x="58" y="2169"/>
                  </a:cubicBezTo>
                  <a:cubicBezTo>
                    <a:pt x="86" y="2169"/>
                    <a:pt x="122" y="2101"/>
                    <a:pt x="158" y="2101"/>
                  </a:cubicBezTo>
                  <a:cubicBezTo>
                    <a:pt x="162" y="2101"/>
                    <a:pt x="165" y="2102"/>
                    <a:pt x="168" y="2103"/>
                  </a:cubicBezTo>
                  <a:cubicBezTo>
                    <a:pt x="168" y="2148"/>
                    <a:pt x="92" y="2164"/>
                    <a:pt x="137" y="2194"/>
                  </a:cubicBezTo>
                  <a:cubicBezTo>
                    <a:pt x="259" y="2072"/>
                    <a:pt x="381" y="1768"/>
                    <a:pt x="519" y="1554"/>
                  </a:cubicBezTo>
                  <a:lnTo>
                    <a:pt x="533" y="1600"/>
                  </a:lnTo>
                  <a:cubicBezTo>
                    <a:pt x="594" y="1478"/>
                    <a:pt x="716" y="1311"/>
                    <a:pt x="838" y="1264"/>
                  </a:cubicBezTo>
                  <a:cubicBezTo>
                    <a:pt x="793" y="1264"/>
                    <a:pt x="976" y="1128"/>
                    <a:pt x="884" y="1097"/>
                  </a:cubicBezTo>
                  <a:cubicBezTo>
                    <a:pt x="929" y="1082"/>
                    <a:pt x="929" y="1067"/>
                    <a:pt x="960" y="1037"/>
                  </a:cubicBezTo>
                  <a:lnTo>
                    <a:pt x="945" y="1006"/>
                  </a:lnTo>
                  <a:cubicBezTo>
                    <a:pt x="990" y="960"/>
                    <a:pt x="1021" y="990"/>
                    <a:pt x="1067" y="929"/>
                  </a:cubicBezTo>
                  <a:lnTo>
                    <a:pt x="1067" y="929"/>
                  </a:lnTo>
                  <a:cubicBezTo>
                    <a:pt x="1059" y="931"/>
                    <a:pt x="1052" y="932"/>
                    <a:pt x="1046" y="932"/>
                  </a:cubicBezTo>
                  <a:cubicBezTo>
                    <a:pt x="1010" y="932"/>
                    <a:pt x="1021" y="893"/>
                    <a:pt x="1021" y="854"/>
                  </a:cubicBezTo>
                  <a:cubicBezTo>
                    <a:pt x="1098" y="807"/>
                    <a:pt x="1189" y="762"/>
                    <a:pt x="1265" y="716"/>
                  </a:cubicBezTo>
                  <a:lnTo>
                    <a:pt x="1219" y="716"/>
                  </a:lnTo>
                  <a:cubicBezTo>
                    <a:pt x="1250" y="686"/>
                    <a:pt x="1219" y="671"/>
                    <a:pt x="1219" y="655"/>
                  </a:cubicBezTo>
                  <a:cubicBezTo>
                    <a:pt x="1231" y="639"/>
                    <a:pt x="1242" y="632"/>
                    <a:pt x="1253" y="632"/>
                  </a:cubicBezTo>
                  <a:cubicBezTo>
                    <a:pt x="1272" y="632"/>
                    <a:pt x="1292" y="652"/>
                    <a:pt x="1311" y="671"/>
                  </a:cubicBezTo>
                  <a:cubicBezTo>
                    <a:pt x="1372" y="594"/>
                    <a:pt x="1326" y="503"/>
                    <a:pt x="1386" y="472"/>
                  </a:cubicBezTo>
                  <a:lnTo>
                    <a:pt x="1341" y="472"/>
                  </a:lnTo>
                  <a:cubicBezTo>
                    <a:pt x="1402" y="381"/>
                    <a:pt x="1478" y="350"/>
                    <a:pt x="1539" y="259"/>
                  </a:cubicBezTo>
                  <a:cubicBezTo>
                    <a:pt x="1544" y="258"/>
                    <a:pt x="1548" y="258"/>
                    <a:pt x="1551" y="258"/>
                  </a:cubicBezTo>
                  <a:cubicBezTo>
                    <a:pt x="1604" y="258"/>
                    <a:pt x="1523" y="353"/>
                    <a:pt x="1508" y="397"/>
                  </a:cubicBezTo>
                  <a:cubicBezTo>
                    <a:pt x="1539" y="397"/>
                    <a:pt x="1569" y="350"/>
                    <a:pt x="1585" y="350"/>
                  </a:cubicBezTo>
                  <a:cubicBezTo>
                    <a:pt x="1600" y="305"/>
                    <a:pt x="1616" y="214"/>
                    <a:pt x="1630" y="153"/>
                  </a:cubicBezTo>
                  <a:cubicBezTo>
                    <a:pt x="1634" y="178"/>
                    <a:pt x="1643" y="187"/>
                    <a:pt x="1654" y="187"/>
                  </a:cubicBezTo>
                  <a:cubicBezTo>
                    <a:pt x="1683" y="187"/>
                    <a:pt x="1730" y="118"/>
                    <a:pt x="1752" y="107"/>
                  </a:cubicBezTo>
                  <a:cubicBezTo>
                    <a:pt x="1745" y="103"/>
                    <a:pt x="1737" y="101"/>
                    <a:pt x="1729" y="101"/>
                  </a:cubicBezTo>
                  <a:cubicBezTo>
                    <a:pt x="1707" y="101"/>
                    <a:pt x="1684" y="118"/>
                    <a:pt x="1661" y="153"/>
                  </a:cubicBezTo>
                  <a:cubicBezTo>
                    <a:pt x="1646" y="123"/>
                    <a:pt x="1691" y="76"/>
                    <a:pt x="1691" y="31"/>
                  </a:cubicBezTo>
                  <a:lnTo>
                    <a:pt x="1691" y="31"/>
                  </a:lnTo>
                  <a:cubicBezTo>
                    <a:pt x="1675" y="43"/>
                    <a:pt x="1665" y="47"/>
                    <a:pt x="1659" y="47"/>
                  </a:cubicBezTo>
                  <a:cubicBezTo>
                    <a:pt x="1642" y="47"/>
                    <a:pt x="1653" y="11"/>
                    <a:pt x="1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6"/>
            <p:cNvSpPr/>
            <p:nvPr/>
          </p:nvSpPr>
          <p:spPr>
            <a:xfrm>
              <a:off x="8029132" y="4561798"/>
              <a:ext cx="903" cy="2829"/>
            </a:xfrm>
            <a:custGeom>
              <a:avLst/>
              <a:gdLst/>
              <a:ahLst/>
              <a:cxnLst/>
              <a:rect l="l" t="t" r="r" b="b"/>
              <a:pathLst>
                <a:path w="15" h="47" extrusionOk="0">
                  <a:moveTo>
                    <a:pt x="0" y="0"/>
                  </a:moveTo>
                  <a:lnTo>
                    <a:pt x="0" y="47"/>
                  </a:lnTo>
                  <a:cubicBezTo>
                    <a:pt x="0" y="31"/>
                    <a:pt x="15" y="16"/>
                    <a:pt x="15" y="16"/>
                  </a:cubicBezTo>
                  <a:cubicBezTo>
                    <a:pt x="15" y="0"/>
                    <a:pt x="1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6"/>
            <p:cNvSpPr/>
            <p:nvPr/>
          </p:nvSpPr>
          <p:spPr>
            <a:xfrm>
              <a:off x="8039183" y="4546270"/>
              <a:ext cx="60" cy="903"/>
            </a:xfrm>
            <a:custGeom>
              <a:avLst/>
              <a:gdLst/>
              <a:ahLst/>
              <a:cxnLst/>
              <a:rect l="l" t="t" r="r" b="b"/>
              <a:pathLst>
                <a:path w="1" h="15" extrusionOk="0">
                  <a:moveTo>
                    <a:pt x="0" y="15"/>
                  </a:moveTo>
                  <a:lnTo>
                    <a:pt x="0" y="15"/>
                  </a:lnTo>
                  <a:cubicBezTo>
                    <a:pt x="0" y="0"/>
                    <a:pt x="0" y="0"/>
                    <a:pt x="0" y="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6"/>
            <p:cNvSpPr/>
            <p:nvPr/>
          </p:nvSpPr>
          <p:spPr>
            <a:xfrm>
              <a:off x="8009813" y="4570103"/>
              <a:ext cx="1023" cy="903"/>
            </a:xfrm>
            <a:custGeom>
              <a:avLst/>
              <a:gdLst/>
              <a:ahLst/>
              <a:cxnLst/>
              <a:rect l="l" t="t" r="r" b="b"/>
              <a:pathLst>
                <a:path w="17" h="15" extrusionOk="0">
                  <a:moveTo>
                    <a:pt x="1" y="0"/>
                  </a:moveTo>
                  <a:lnTo>
                    <a:pt x="1" y="15"/>
                  </a:ln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6"/>
            <p:cNvSpPr/>
            <p:nvPr/>
          </p:nvSpPr>
          <p:spPr>
            <a:xfrm>
              <a:off x="8009813" y="4581057"/>
              <a:ext cx="5537" cy="2829"/>
            </a:xfrm>
            <a:custGeom>
              <a:avLst/>
              <a:gdLst/>
              <a:ahLst/>
              <a:cxnLst/>
              <a:rect l="l" t="t" r="r" b="b"/>
              <a:pathLst>
                <a:path w="92" h="47" extrusionOk="0">
                  <a:moveTo>
                    <a:pt x="92" y="1"/>
                  </a:moveTo>
                  <a:lnTo>
                    <a:pt x="1" y="46"/>
                  </a:lnTo>
                  <a:cubicBezTo>
                    <a:pt x="31" y="46"/>
                    <a:pt x="47" y="46"/>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6"/>
            <p:cNvSpPr/>
            <p:nvPr/>
          </p:nvSpPr>
          <p:spPr>
            <a:xfrm>
              <a:off x="7988748" y="4610969"/>
              <a:ext cx="2648" cy="2227"/>
            </a:xfrm>
            <a:custGeom>
              <a:avLst/>
              <a:gdLst/>
              <a:ahLst/>
              <a:cxnLst/>
              <a:rect l="l" t="t" r="r" b="b"/>
              <a:pathLst>
                <a:path w="44" h="37" extrusionOk="0">
                  <a:moveTo>
                    <a:pt x="28" y="0"/>
                  </a:moveTo>
                  <a:cubicBezTo>
                    <a:pt x="22" y="0"/>
                    <a:pt x="13" y="2"/>
                    <a:pt x="1" y="6"/>
                  </a:cubicBezTo>
                  <a:cubicBezTo>
                    <a:pt x="1" y="22"/>
                    <a:pt x="15" y="22"/>
                    <a:pt x="15" y="36"/>
                  </a:cubicBezTo>
                  <a:cubicBezTo>
                    <a:pt x="38" y="14"/>
                    <a:pt x="44"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6"/>
            <p:cNvSpPr/>
            <p:nvPr/>
          </p:nvSpPr>
          <p:spPr>
            <a:xfrm>
              <a:off x="8033646" y="4550784"/>
              <a:ext cx="3731" cy="6500"/>
            </a:xfrm>
            <a:custGeom>
              <a:avLst/>
              <a:gdLst/>
              <a:ahLst/>
              <a:cxnLst/>
              <a:rect l="l" t="t" r="r" b="b"/>
              <a:pathLst>
                <a:path w="62" h="108" extrusionOk="0">
                  <a:moveTo>
                    <a:pt x="62" y="1"/>
                  </a:moveTo>
                  <a:lnTo>
                    <a:pt x="1" y="108"/>
                  </a:lnTo>
                  <a:lnTo>
                    <a:pt x="1" y="108"/>
                  </a:lnTo>
                  <a:lnTo>
                    <a:pt x="47" y="31"/>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6"/>
            <p:cNvSpPr/>
            <p:nvPr/>
          </p:nvSpPr>
          <p:spPr>
            <a:xfrm>
              <a:off x="8036415" y="4466465"/>
              <a:ext cx="52301" cy="75231"/>
            </a:xfrm>
            <a:custGeom>
              <a:avLst/>
              <a:gdLst/>
              <a:ahLst/>
              <a:cxnLst/>
              <a:rect l="l" t="t" r="r" b="b"/>
              <a:pathLst>
                <a:path w="869" h="1250" extrusionOk="0">
                  <a:moveTo>
                    <a:pt x="775" y="318"/>
                  </a:moveTo>
                  <a:lnTo>
                    <a:pt x="775" y="318"/>
                  </a:lnTo>
                  <a:cubicBezTo>
                    <a:pt x="776" y="319"/>
                    <a:pt x="776" y="320"/>
                    <a:pt x="777" y="321"/>
                  </a:cubicBezTo>
                  <a:lnTo>
                    <a:pt x="775" y="318"/>
                  </a:lnTo>
                  <a:close/>
                  <a:moveTo>
                    <a:pt x="137" y="930"/>
                  </a:moveTo>
                  <a:cubicBezTo>
                    <a:pt x="123" y="945"/>
                    <a:pt x="123" y="945"/>
                    <a:pt x="123" y="960"/>
                  </a:cubicBezTo>
                  <a:lnTo>
                    <a:pt x="137" y="930"/>
                  </a:lnTo>
                  <a:close/>
                  <a:moveTo>
                    <a:pt x="869" y="0"/>
                  </a:moveTo>
                  <a:lnTo>
                    <a:pt x="869" y="0"/>
                  </a:lnTo>
                  <a:cubicBezTo>
                    <a:pt x="841" y="28"/>
                    <a:pt x="826" y="96"/>
                    <a:pt x="811" y="141"/>
                  </a:cubicBezTo>
                  <a:lnTo>
                    <a:pt x="811" y="141"/>
                  </a:lnTo>
                  <a:cubicBezTo>
                    <a:pt x="810" y="140"/>
                    <a:pt x="809" y="139"/>
                    <a:pt x="808" y="138"/>
                  </a:cubicBezTo>
                  <a:cubicBezTo>
                    <a:pt x="806" y="140"/>
                    <a:pt x="805" y="143"/>
                    <a:pt x="804" y="146"/>
                  </a:cubicBezTo>
                  <a:lnTo>
                    <a:pt x="804" y="146"/>
                  </a:lnTo>
                  <a:cubicBezTo>
                    <a:pt x="789" y="120"/>
                    <a:pt x="765" y="104"/>
                    <a:pt x="793" y="61"/>
                  </a:cubicBezTo>
                  <a:lnTo>
                    <a:pt x="793" y="61"/>
                  </a:lnTo>
                  <a:cubicBezTo>
                    <a:pt x="716" y="92"/>
                    <a:pt x="671" y="199"/>
                    <a:pt x="610" y="260"/>
                  </a:cubicBezTo>
                  <a:cubicBezTo>
                    <a:pt x="534" y="412"/>
                    <a:pt x="686" y="335"/>
                    <a:pt x="594" y="473"/>
                  </a:cubicBezTo>
                  <a:lnTo>
                    <a:pt x="534" y="382"/>
                  </a:lnTo>
                  <a:cubicBezTo>
                    <a:pt x="442" y="518"/>
                    <a:pt x="290" y="670"/>
                    <a:pt x="290" y="823"/>
                  </a:cubicBezTo>
                  <a:cubicBezTo>
                    <a:pt x="284" y="829"/>
                    <a:pt x="275" y="833"/>
                    <a:pt x="268" y="833"/>
                  </a:cubicBezTo>
                  <a:cubicBezTo>
                    <a:pt x="258" y="833"/>
                    <a:pt x="251" y="826"/>
                    <a:pt x="259" y="808"/>
                  </a:cubicBezTo>
                  <a:lnTo>
                    <a:pt x="259" y="808"/>
                  </a:lnTo>
                  <a:cubicBezTo>
                    <a:pt x="214" y="869"/>
                    <a:pt x="275" y="900"/>
                    <a:pt x="275" y="960"/>
                  </a:cubicBezTo>
                  <a:cubicBezTo>
                    <a:pt x="259" y="975"/>
                    <a:pt x="259" y="991"/>
                    <a:pt x="229" y="1021"/>
                  </a:cubicBezTo>
                  <a:cubicBezTo>
                    <a:pt x="240" y="971"/>
                    <a:pt x="233" y="958"/>
                    <a:pt x="218" y="958"/>
                  </a:cubicBezTo>
                  <a:cubicBezTo>
                    <a:pt x="200" y="958"/>
                    <a:pt x="172" y="977"/>
                    <a:pt x="149" y="977"/>
                  </a:cubicBezTo>
                  <a:cubicBezTo>
                    <a:pt x="138" y="977"/>
                    <a:pt x="129" y="973"/>
                    <a:pt x="123" y="960"/>
                  </a:cubicBezTo>
                  <a:cubicBezTo>
                    <a:pt x="77" y="1021"/>
                    <a:pt x="31" y="1127"/>
                    <a:pt x="1" y="1158"/>
                  </a:cubicBezTo>
                  <a:cubicBezTo>
                    <a:pt x="16" y="1174"/>
                    <a:pt x="77" y="1158"/>
                    <a:pt x="31" y="1219"/>
                  </a:cubicBezTo>
                  <a:cubicBezTo>
                    <a:pt x="37" y="1216"/>
                    <a:pt x="42" y="1215"/>
                    <a:pt x="47" y="1215"/>
                  </a:cubicBezTo>
                  <a:cubicBezTo>
                    <a:pt x="67" y="1215"/>
                    <a:pt x="79" y="1237"/>
                    <a:pt x="92" y="1249"/>
                  </a:cubicBezTo>
                  <a:cubicBezTo>
                    <a:pt x="123" y="1174"/>
                    <a:pt x="153" y="1143"/>
                    <a:pt x="168" y="1082"/>
                  </a:cubicBezTo>
                  <a:cubicBezTo>
                    <a:pt x="175" y="1080"/>
                    <a:pt x="179" y="1079"/>
                    <a:pt x="182" y="1079"/>
                  </a:cubicBezTo>
                  <a:cubicBezTo>
                    <a:pt x="195" y="1079"/>
                    <a:pt x="172" y="1100"/>
                    <a:pt x="185" y="1100"/>
                  </a:cubicBezTo>
                  <a:cubicBezTo>
                    <a:pt x="187" y="1100"/>
                    <a:pt x="192" y="1099"/>
                    <a:pt x="198" y="1097"/>
                  </a:cubicBezTo>
                  <a:lnTo>
                    <a:pt x="214" y="1036"/>
                  </a:lnTo>
                  <a:cubicBezTo>
                    <a:pt x="224" y="1027"/>
                    <a:pt x="229" y="1023"/>
                    <a:pt x="232" y="1023"/>
                  </a:cubicBezTo>
                  <a:cubicBezTo>
                    <a:pt x="242" y="1023"/>
                    <a:pt x="235" y="1050"/>
                    <a:pt x="249" y="1050"/>
                  </a:cubicBezTo>
                  <a:cubicBezTo>
                    <a:pt x="254" y="1050"/>
                    <a:pt x="262" y="1046"/>
                    <a:pt x="275" y="1036"/>
                  </a:cubicBezTo>
                  <a:cubicBezTo>
                    <a:pt x="259" y="1021"/>
                    <a:pt x="275" y="991"/>
                    <a:pt x="290" y="960"/>
                  </a:cubicBezTo>
                  <a:cubicBezTo>
                    <a:pt x="290" y="945"/>
                    <a:pt x="306" y="930"/>
                    <a:pt x="320" y="914"/>
                  </a:cubicBezTo>
                  <a:lnTo>
                    <a:pt x="320" y="930"/>
                  </a:lnTo>
                  <a:cubicBezTo>
                    <a:pt x="336" y="884"/>
                    <a:pt x="381" y="853"/>
                    <a:pt x="320" y="839"/>
                  </a:cubicBezTo>
                  <a:lnTo>
                    <a:pt x="397" y="823"/>
                  </a:lnTo>
                  <a:lnTo>
                    <a:pt x="367" y="808"/>
                  </a:lnTo>
                  <a:cubicBezTo>
                    <a:pt x="442" y="731"/>
                    <a:pt x="549" y="747"/>
                    <a:pt x="610" y="595"/>
                  </a:cubicBezTo>
                  <a:lnTo>
                    <a:pt x="610" y="595"/>
                  </a:lnTo>
                  <a:cubicBezTo>
                    <a:pt x="605" y="597"/>
                    <a:pt x="600" y="599"/>
                    <a:pt x="597" y="599"/>
                  </a:cubicBezTo>
                  <a:cubicBezTo>
                    <a:pt x="580" y="599"/>
                    <a:pt x="580" y="574"/>
                    <a:pt x="580" y="549"/>
                  </a:cubicBezTo>
                  <a:cubicBezTo>
                    <a:pt x="519" y="595"/>
                    <a:pt x="564" y="640"/>
                    <a:pt x="519" y="686"/>
                  </a:cubicBezTo>
                  <a:cubicBezTo>
                    <a:pt x="491" y="672"/>
                    <a:pt x="514" y="593"/>
                    <a:pt x="482" y="593"/>
                  </a:cubicBezTo>
                  <a:cubicBezTo>
                    <a:pt x="479" y="593"/>
                    <a:pt x="476" y="594"/>
                    <a:pt x="473" y="595"/>
                  </a:cubicBezTo>
                  <a:cubicBezTo>
                    <a:pt x="528" y="567"/>
                    <a:pt x="546" y="501"/>
                    <a:pt x="617" y="501"/>
                  </a:cubicBezTo>
                  <a:cubicBezTo>
                    <a:pt x="625" y="501"/>
                    <a:pt x="632" y="502"/>
                    <a:pt x="641" y="503"/>
                  </a:cubicBezTo>
                  <a:cubicBezTo>
                    <a:pt x="702" y="443"/>
                    <a:pt x="686" y="382"/>
                    <a:pt x="763" y="305"/>
                  </a:cubicBezTo>
                  <a:lnTo>
                    <a:pt x="775" y="318"/>
                  </a:lnTo>
                  <a:lnTo>
                    <a:pt x="775" y="318"/>
                  </a:lnTo>
                  <a:cubicBezTo>
                    <a:pt x="737" y="274"/>
                    <a:pt x="854" y="273"/>
                    <a:pt x="838" y="183"/>
                  </a:cubicBezTo>
                  <a:lnTo>
                    <a:pt x="838" y="183"/>
                  </a:lnTo>
                  <a:lnTo>
                    <a:pt x="793" y="213"/>
                  </a:lnTo>
                  <a:cubicBezTo>
                    <a:pt x="779" y="200"/>
                    <a:pt x="791" y="173"/>
                    <a:pt x="804" y="146"/>
                  </a:cubicBezTo>
                  <a:lnTo>
                    <a:pt x="804" y="146"/>
                  </a:lnTo>
                  <a:cubicBezTo>
                    <a:pt x="805" y="148"/>
                    <a:pt x="807" y="150"/>
                    <a:pt x="808" y="153"/>
                  </a:cubicBezTo>
                  <a:cubicBezTo>
                    <a:pt x="809" y="149"/>
                    <a:pt x="810" y="145"/>
                    <a:pt x="811" y="141"/>
                  </a:cubicBezTo>
                  <a:lnTo>
                    <a:pt x="811" y="141"/>
                  </a:lnTo>
                  <a:cubicBezTo>
                    <a:pt x="824" y="153"/>
                    <a:pt x="825" y="153"/>
                    <a:pt x="838" y="153"/>
                  </a:cubicBezTo>
                  <a:cubicBezTo>
                    <a:pt x="808" y="107"/>
                    <a:pt x="869" y="16"/>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6"/>
            <p:cNvSpPr/>
            <p:nvPr/>
          </p:nvSpPr>
          <p:spPr>
            <a:xfrm>
              <a:off x="8054771" y="4522437"/>
              <a:ext cx="963" cy="1866"/>
            </a:xfrm>
            <a:custGeom>
              <a:avLst/>
              <a:gdLst/>
              <a:ahLst/>
              <a:cxnLst/>
              <a:rect l="l" t="t" r="r" b="b"/>
              <a:pathLst>
                <a:path w="16" h="31" extrusionOk="0">
                  <a:moveTo>
                    <a:pt x="15" y="0"/>
                  </a:moveTo>
                  <a:cubicBezTo>
                    <a:pt x="1" y="15"/>
                    <a:pt x="1" y="15"/>
                    <a:pt x="1" y="30"/>
                  </a:cubicBezTo>
                  <a:lnTo>
                    <a:pt x="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6"/>
            <p:cNvSpPr/>
            <p:nvPr/>
          </p:nvSpPr>
          <p:spPr>
            <a:xfrm>
              <a:off x="8093290" y="4411456"/>
              <a:ext cx="34907" cy="58741"/>
            </a:xfrm>
            <a:custGeom>
              <a:avLst/>
              <a:gdLst/>
              <a:ahLst/>
              <a:cxnLst/>
              <a:rect l="l" t="t" r="r" b="b"/>
              <a:pathLst>
                <a:path w="580" h="976" extrusionOk="0">
                  <a:moveTo>
                    <a:pt x="518" y="0"/>
                  </a:moveTo>
                  <a:cubicBezTo>
                    <a:pt x="488" y="0"/>
                    <a:pt x="488" y="46"/>
                    <a:pt x="472" y="77"/>
                  </a:cubicBezTo>
                  <a:cubicBezTo>
                    <a:pt x="491" y="62"/>
                    <a:pt x="503" y="56"/>
                    <a:pt x="511" y="56"/>
                  </a:cubicBezTo>
                  <a:cubicBezTo>
                    <a:pt x="537" y="56"/>
                    <a:pt x="522" y="111"/>
                    <a:pt x="533" y="122"/>
                  </a:cubicBezTo>
                  <a:cubicBezTo>
                    <a:pt x="495" y="148"/>
                    <a:pt x="478" y="206"/>
                    <a:pt x="465" y="206"/>
                  </a:cubicBezTo>
                  <a:cubicBezTo>
                    <a:pt x="462" y="206"/>
                    <a:pt x="460" y="204"/>
                    <a:pt x="457" y="199"/>
                  </a:cubicBezTo>
                  <a:lnTo>
                    <a:pt x="457" y="122"/>
                  </a:lnTo>
                  <a:cubicBezTo>
                    <a:pt x="320" y="274"/>
                    <a:pt x="137" y="518"/>
                    <a:pt x="0" y="731"/>
                  </a:cubicBezTo>
                  <a:lnTo>
                    <a:pt x="0" y="731"/>
                  </a:lnTo>
                  <a:lnTo>
                    <a:pt x="76" y="640"/>
                  </a:lnTo>
                  <a:lnTo>
                    <a:pt x="76" y="640"/>
                  </a:lnTo>
                  <a:cubicBezTo>
                    <a:pt x="92" y="670"/>
                    <a:pt x="61" y="717"/>
                    <a:pt x="46" y="762"/>
                  </a:cubicBezTo>
                  <a:lnTo>
                    <a:pt x="137" y="762"/>
                  </a:lnTo>
                  <a:cubicBezTo>
                    <a:pt x="112" y="775"/>
                    <a:pt x="98" y="797"/>
                    <a:pt x="85" y="797"/>
                  </a:cubicBezTo>
                  <a:cubicBezTo>
                    <a:pt x="82" y="797"/>
                    <a:pt x="79" y="795"/>
                    <a:pt x="76" y="792"/>
                  </a:cubicBezTo>
                  <a:lnTo>
                    <a:pt x="76" y="792"/>
                  </a:lnTo>
                  <a:cubicBezTo>
                    <a:pt x="76" y="839"/>
                    <a:pt x="106" y="839"/>
                    <a:pt x="137" y="839"/>
                  </a:cubicBezTo>
                  <a:cubicBezTo>
                    <a:pt x="106" y="900"/>
                    <a:pt x="76" y="900"/>
                    <a:pt x="61" y="975"/>
                  </a:cubicBezTo>
                  <a:cubicBezTo>
                    <a:pt x="198" y="900"/>
                    <a:pt x="92" y="853"/>
                    <a:pt x="228" y="762"/>
                  </a:cubicBezTo>
                  <a:lnTo>
                    <a:pt x="183" y="670"/>
                  </a:lnTo>
                  <a:cubicBezTo>
                    <a:pt x="194" y="660"/>
                    <a:pt x="201" y="656"/>
                    <a:pt x="205" y="656"/>
                  </a:cubicBezTo>
                  <a:cubicBezTo>
                    <a:pt x="216" y="656"/>
                    <a:pt x="214" y="678"/>
                    <a:pt x="234" y="678"/>
                  </a:cubicBezTo>
                  <a:cubicBezTo>
                    <a:pt x="240" y="678"/>
                    <a:pt x="248" y="676"/>
                    <a:pt x="259" y="670"/>
                  </a:cubicBezTo>
                  <a:cubicBezTo>
                    <a:pt x="263" y="652"/>
                    <a:pt x="256" y="648"/>
                    <a:pt x="243" y="648"/>
                  </a:cubicBezTo>
                  <a:cubicBezTo>
                    <a:pt x="230" y="648"/>
                    <a:pt x="210" y="653"/>
                    <a:pt x="193" y="653"/>
                  </a:cubicBezTo>
                  <a:cubicBezTo>
                    <a:pt x="171" y="653"/>
                    <a:pt x="153" y="645"/>
                    <a:pt x="153" y="610"/>
                  </a:cubicBezTo>
                  <a:cubicBezTo>
                    <a:pt x="198" y="610"/>
                    <a:pt x="198" y="518"/>
                    <a:pt x="214" y="503"/>
                  </a:cubicBezTo>
                  <a:cubicBezTo>
                    <a:pt x="228" y="549"/>
                    <a:pt x="275" y="564"/>
                    <a:pt x="289" y="564"/>
                  </a:cubicBezTo>
                  <a:cubicBezTo>
                    <a:pt x="305" y="534"/>
                    <a:pt x="350" y="503"/>
                    <a:pt x="381" y="473"/>
                  </a:cubicBezTo>
                  <a:lnTo>
                    <a:pt x="381" y="473"/>
                  </a:lnTo>
                  <a:cubicBezTo>
                    <a:pt x="364" y="484"/>
                    <a:pt x="354" y="489"/>
                    <a:pt x="349" y="489"/>
                  </a:cubicBezTo>
                  <a:cubicBezTo>
                    <a:pt x="331" y="489"/>
                    <a:pt x="373" y="433"/>
                    <a:pt x="348" y="433"/>
                  </a:cubicBezTo>
                  <a:cubicBezTo>
                    <a:pt x="342" y="433"/>
                    <a:pt x="333" y="436"/>
                    <a:pt x="320" y="443"/>
                  </a:cubicBezTo>
                  <a:cubicBezTo>
                    <a:pt x="305" y="412"/>
                    <a:pt x="336" y="321"/>
                    <a:pt x="381" y="305"/>
                  </a:cubicBezTo>
                  <a:lnTo>
                    <a:pt x="381" y="305"/>
                  </a:lnTo>
                  <a:cubicBezTo>
                    <a:pt x="396" y="321"/>
                    <a:pt x="381" y="351"/>
                    <a:pt x="366" y="366"/>
                  </a:cubicBezTo>
                  <a:cubicBezTo>
                    <a:pt x="373" y="377"/>
                    <a:pt x="381" y="381"/>
                    <a:pt x="388" y="381"/>
                  </a:cubicBezTo>
                  <a:cubicBezTo>
                    <a:pt x="409" y="381"/>
                    <a:pt x="431" y="349"/>
                    <a:pt x="459" y="349"/>
                  </a:cubicBezTo>
                  <a:cubicBezTo>
                    <a:pt x="464" y="349"/>
                    <a:pt x="468" y="350"/>
                    <a:pt x="472" y="351"/>
                  </a:cubicBezTo>
                  <a:cubicBezTo>
                    <a:pt x="472" y="290"/>
                    <a:pt x="518" y="199"/>
                    <a:pt x="549" y="122"/>
                  </a:cubicBezTo>
                  <a:cubicBezTo>
                    <a:pt x="579" y="61"/>
                    <a:pt x="579" y="16"/>
                    <a:pt x="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6"/>
            <p:cNvSpPr/>
            <p:nvPr/>
          </p:nvSpPr>
          <p:spPr>
            <a:xfrm>
              <a:off x="8094192" y="4464599"/>
              <a:ext cx="963" cy="2889"/>
            </a:xfrm>
            <a:custGeom>
              <a:avLst/>
              <a:gdLst/>
              <a:ahLst/>
              <a:cxnLst/>
              <a:rect l="l" t="t" r="r" b="b"/>
              <a:pathLst>
                <a:path w="16" h="48" extrusionOk="0">
                  <a:moveTo>
                    <a:pt x="16" y="1"/>
                  </a:moveTo>
                  <a:lnTo>
                    <a:pt x="0" y="47"/>
                  </a:lnTo>
                  <a:lnTo>
                    <a:pt x="16" y="47"/>
                  </a:ln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6"/>
            <p:cNvSpPr/>
            <p:nvPr/>
          </p:nvSpPr>
          <p:spPr>
            <a:xfrm>
              <a:off x="8089618" y="4458761"/>
              <a:ext cx="3912" cy="3190"/>
            </a:xfrm>
            <a:custGeom>
              <a:avLst/>
              <a:gdLst/>
              <a:ahLst/>
              <a:cxnLst/>
              <a:rect l="l" t="t" r="r" b="b"/>
              <a:pathLst>
                <a:path w="65" h="53" extrusionOk="0">
                  <a:moveTo>
                    <a:pt x="30" y="1"/>
                  </a:moveTo>
                  <a:cubicBezTo>
                    <a:pt x="22" y="1"/>
                    <a:pt x="12" y="3"/>
                    <a:pt x="0" y="6"/>
                  </a:cubicBezTo>
                  <a:cubicBezTo>
                    <a:pt x="15" y="22"/>
                    <a:pt x="15" y="37"/>
                    <a:pt x="31" y="53"/>
                  </a:cubicBezTo>
                  <a:cubicBezTo>
                    <a:pt x="65" y="18"/>
                    <a:pt x="56"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6"/>
            <p:cNvSpPr/>
            <p:nvPr/>
          </p:nvSpPr>
          <p:spPr>
            <a:xfrm>
              <a:off x="8124465" y="4424275"/>
              <a:ext cx="2769" cy="4694"/>
            </a:xfrm>
            <a:custGeom>
              <a:avLst/>
              <a:gdLst/>
              <a:ahLst/>
              <a:cxnLst/>
              <a:rect l="l" t="t" r="r" b="b"/>
              <a:pathLst>
                <a:path w="46" h="78" extrusionOk="0">
                  <a:moveTo>
                    <a:pt x="31" y="0"/>
                  </a:moveTo>
                  <a:lnTo>
                    <a:pt x="0" y="31"/>
                  </a:lnTo>
                  <a:cubicBezTo>
                    <a:pt x="15" y="47"/>
                    <a:pt x="0" y="61"/>
                    <a:pt x="0" y="77"/>
                  </a:cubicBezTo>
                  <a:lnTo>
                    <a:pt x="31" y="16"/>
                  </a:lnTo>
                  <a:lnTo>
                    <a:pt x="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6"/>
            <p:cNvSpPr/>
            <p:nvPr/>
          </p:nvSpPr>
          <p:spPr>
            <a:xfrm>
              <a:off x="8126271" y="4394905"/>
              <a:ext cx="11977" cy="18417"/>
            </a:xfrm>
            <a:custGeom>
              <a:avLst/>
              <a:gdLst/>
              <a:ahLst/>
              <a:cxnLst/>
              <a:rect l="l" t="t" r="r" b="b"/>
              <a:pathLst>
                <a:path w="199" h="306" extrusionOk="0">
                  <a:moveTo>
                    <a:pt x="168" y="1"/>
                  </a:moveTo>
                  <a:cubicBezTo>
                    <a:pt x="107" y="92"/>
                    <a:pt x="107" y="139"/>
                    <a:pt x="1" y="214"/>
                  </a:cubicBezTo>
                  <a:lnTo>
                    <a:pt x="1" y="230"/>
                  </a:lnTo>
                  <a:lnTo>
                    <a:pt x="1" y="261"/>
                  </a:lnTo>
                  <a:cubicBezTo>
                    <a:pt x="31" y="291"/>
                    <a:pt x="92" y="261"/>
                    <a:pt x="107" y="306"/>
                  </a:cubicBezTo>
                  <a:cubicBezTo>
                    <a:pt x="153" y="261"/>
                    <a:pt x="76" y="214"/>
                    <a:pt x="107" y="153"/>
                  </a:cubicBezTo>
                  <a:cubicBezTo>
                    <a:pt x="153" y="153"/>
                    <a:pt x="153" y="78"/>
                    <a:pt x="198" y="31"/>
                  </a:cubicBezTo>
                  <a:cubicBezTo>
                    <a:pt x="184" y="31"/>
                    <a:pt x="168" y="17"/>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6"/>
            <p:cNvSpPr/>
            <p:nvPr/>
          </p:nvSpPr>
          <p:spPr>
            <a:xfrm>
              <a:off x="8137586" y="4268817"/>
              <a:ext cx="98764" cy="131263"/>
            </a:xfrm>
            <a:custGeom>
              <a:avLst/>
              <a:gdLst/>
              <a:ahLst/>
              <a:cxnLst/>
              <a:rect l="l" t="t" r="r" b="b"/>
              <a:pathLst>
                <a:path w="1641" h="2181" extrusionOk="0">
                  <a:moveTo>
                    <a:pt x="1567" y="1"/>
                  </a:moveTo>
                  <a:cubicBezTo>
                    <a:pt x="1556" y="1"/>
                    <a:pt x="1540" y="7"/>
                    <a:pt x="1519" y="24"/>
                  </a:cubicBezTo>
                  <a:cubicBezTo>
                    <a:pt x="1442" y="162"/>
                    <a:pt x="1306" y="390"/>
                    <a:pt x="1168" y="542"/>
                  </a:cubicBezTo>
                  <a:cubicBezTo>
                    <a:pt x="1214" y="588"/>
                    <a:pt x="1092" y="634"/>
                    <a:pt x="1123" y="695"/>
                  </a:cubicBezTo>
                  <a:cubicBezTo>
                    <a:pt x="1092" y="695"/>
                    <a:pt x="1077" y="695"/>
                    <a:pt x="1046" y="680"/>
                  </a:cubicBezTo>
                  <a:cubicBezTo>
                    <a:pt x="1024" y="718"/>
                    <a:pt x="1024" y="729"/>
                    <a:pt x="1034" y="729"/>
                  </a:cubicBezTo>
                  <a:cubicBezTo>
                    <a:pt x="1046" y="729"/>
                    <a:pt x="1072" y="713"/>
                    <a:pt x="1090" y="713"/>
                  </a:cubicBezTo>
                  <a:cubicBezTo>
                    <a:pt x="1098" y="713"/>
                    <a:pt x="1104" y="716"/>
                    <a:pt x="1107" y="725"/>
                  </a:cubicBezTo>
                  <a:cubicBezTo>
                    <a:pt x="1087" y="755"/>
                    <a:pt x="1055" y="771"/>
                    <a:pt x="1031" y="771"/>
                  </a:cubicBezTo>
                  <a:cubicBezTo>
                    <a:pt x="1017" y="771"/>
                    <a:pt x="1006" y="766"/>
                    <a:pt x="1001" y="755"/>
                  </a:cubicBezTo>
                  <a:cubicBezTo>
                    <a:pt x="940" y="832"/>
                    <a:pt x="1001" y="786"/>
                    <a:pt x="1001" y="847"/>
                  </a:cubicBezTo>
                  <a:lnTo>
                    <a:pt x="910" y="847"/>
                  </a:lnTo>
                  <a:cubicBezTo>
                    <a:pt x="757" y="1091"/>
                    <a:pt x="574" y="1426"/>
                    <a:pt x="345" y="1669"/>
                  </a:cubicBezTo>
                  <a:lnTo>
                    <a:pt x="406" y="1669"/>
                  </a:lnTo>
                  <a:cubicBezTo>
                    <a:pt x="284" y="1777"/>
                    <a:pt x="331" y="1944"/>
                    <a:pt x="178" y="1990"/>
                  </a:cubicBezTo>
                  <a:lnTo>
                    <a:pt x="178" y="2051"/>
                  </a:lnTo>
                  <a:cubicBezTo>
                    <a:pt x="178" y="2005"/>
                    <a:pt x="102" y="2020"/>
                    <a:pt x="102" y="1974"/>
                  </a:cubicBezTo>
                  <a:cubicBezTo>
                    <a:pt x="102" y="2020"/>
                    <a:pt x="57" y="2035"/>
                    <a:pt x="41" y="2081"/>
                  </a:cubicBezTo>
                  <a:lnTo>
                    <a:pt x="102" y="2035"/>
                  </a:lnTo>
                  <a:lnTo>
                    <a:pt x="102" y="2035"/>
                  </a:lnTo>
                  <a:cubicBezTo>
                    <a:pt x="102" y="2096"/>
                    <a:pt x="57" y="2126"/>
                    <a:pt x="10" y="2126"/>
                  </a:cubicBezTo>
                  <a:cubicBezTo>
                    <a:pt x="0" y="2167"/>
                    <a:pt x="9" y="2181"/>
                    <a:pt x="26" y="2181"/>
                  </a:cubicBezTo>
                  <a:cubicBezTo>
                    <a:pt x="61" y="2181"/>
                    <a:pt x="133" y="2126"/>
                    <a:pt x="163" y="2126"/>
                  </a:cubicBezTo>
                  <a:cubicBezTo>
                    <a:pt x="193" y="1944"/>
                    <a:pt x="331" y="2051"/>
                    <a:pt x="392" y="1913"/>
                  </a:cubicBezTo>
                  <a:cubicBezTo>
                    <a:pt x="406" y="1872"/>
                    <a:pt x="397" y="1862"/>
                    <a:pt x="383" y="1862"/>
                  </a:cubicBezTo>
                  <a:cubicBezTo>
                    <a:pt x="369" y="1862"/>
                    <a:pt x="350" y="1870"/>
                    <a:pt x="338" y="1870"/>
                  </a:cubicBezTo>
                  <a:cubicBezTo>
                    <a:pt x="335" y="1870"/>
                    <a:pt x="332" y="1870"/>
                    <a:pt x="331" y="1868"/>
                  </a:cubicBezTo>
                  <a:cubicBezTo>
                    <a:pt x="361" y="1822"/>
                    <a:pt x="361" y="1761"/>
                    <a:pt x="406" y="1746"/>
                  </a:cubicBezTo>
                  <a:lnTo>
                    <a:pt x="406" y="1746"/>
                  </a:lnTo>
                  <a:cubicBezTo>
                    <a:pt x="422" y="1761"/>
                    <a:pt x="406" y="1791"/>
                    <a:pt x="392" y="1822"/>
                  </a:cubicBezTo>
                  <a:cubicBezTo>
                    <a:pt x="396" y="1823"/>
                    <a:pt x="400" y="1824"/>
                    <a:pt x="403" y="1824"/>
                  </a:cubicBezTo>
                  <a:cubicBezTo>
                    <a:pt x="435" y="1824"/>
                    <a:pt x="428" y="1759"/>
                    <a:pt x="483" y="1746"/>
                  </a:cubicBezTo>
                  <a:cubicBezTo>
                    <a:pt x="475" y="1746"/>
                    <a:pt x="468" y="1750"/>
                    <a:pt x="462" y="1750"/>
                  </a:cubicBezTo>
                  <a:cubicBezTo>
                    <a:pt x="456" y="1750"/>
                    <a:pt x="453" y="1746"/>
                    <a:pt x="453" y="1730"/>
                  </a:cubicBezTo>
                  <a:cubicBezTo>
                    <a:pt x="544" y="1624"/>
                    <a:pt x="453" y="1639"/>
                    <a:pt x="589" y="1517"/>
                  </a:cubicBezTo>
                  <a:cubicBezTo>
                    <a:pt x="589" y="1487"/>
                    <a:pt x="605" y="1472"/>
                    <a:pt x="574" y="1456"/>
                  </a:cubicBezTo>
                  <a:cubicBezTo>
                    <a:pt x="681" y="1395"/>
                    <a:pt x="650" y="1442"/>
                    <a:pt x="757" y="1365"/>
                  </a:cubicBezTo>
                  <a:cubicBezTo>
                    <a:pt x="727" y="1350"/>
                    <a:pt x="666" y="1350"/>
                    <a:pt x="635" y="1334"/>
                  </a:cubicBezTo>
                  <a:cubicBezTo>
                    <a:pt x="788" y="1228"/>
                    <a:pt x="727" y="1182"/>
                    <a:pt x="833" y="1121"/>
                  </a:cubicBezTo>
                  <a:lnTo>
                    <a:pt x="833" y="1121"/>
                  </a:lnTo>
                  <a:cubicBezTo>
                    <a:pt x="818" y="1137"/>
                    <a:pt x="833" y="1152"/>
                    <a:pt x="802" y="1167"/>
                  </a:cubicBezTo>
                  <a:cubicBezTo>
                    <a:pt x="810" y="1171"/>
                    <a:pt x="816" y="1173"/>
                    <a:pt x="821" y="1173"/>
                  </a:cubicBezTo>
                  <a:cubicBezTo>
                    <a:pt x="861" y="1173"/>
                    <a:pt x="854" y="1085"/>
                    <a:pt x="894" y="1045"/>
                  </a:cubicBezTo>
                  <a:lnTo>
                    <a:pt x="940" y="1091"/>
                  </a:lnTo>
                  <a:cubicBezTo>
                    <a:pt x="971" y="1030"/>
                    <a:pt x="985" y="938"/>
                    <a:pt x="1062" y="893"/>
                  </a:cubicBezTo>
                  <a:lnTo>
                    <a:pt x="1077" y="924"/>
                  </a:lnTo>
                  <a:cubicBezTo>
                    <a:pt x="1138" y="786"/>
                    <a:pt x="1245" y="664"/>
                    <a:pt x="1306" y="542"/>
                  </a:cubicBezTo>
                  <a:lnTo>
                    <a:pt x="1367" y="512"/>
                  </a:lnTo>
                  <a:cubicBezTo>
                    <a:pt x="1381" y="477"/>
                    <a:pt x="1383" y="464"/>
                    <a:pt x="1377" y="464"/>
                  </a:cubicBezTo>
                  <a:cubicBezTo>
                    <a:pt x="1364" y="464"/>
                    <a:pt x="1308" y="536"/>
                    <a:pt x="1278" y="536"/>
                  </a:cubicBezTo>
                  <a:cubicBezTo>
                    <a:pt x="1267" y="536"/>
                    <a:pt x="1259" y="526"/>
                    <a:pt x="1259" y="497"/>
                  </a:cubicBezTo>
                  <a:lnTo>
                    <a:pt x="1259" y="497"/>
                  </a:lnTo>
                  <a:cubicBezTo>
                    <a:pt x="1272" y="503"/>
                    <a:pt x="1282" y="506"/>
                    <a:pt x="1289" y="506"/>
                  </a:cubicBezTo>
                  <a:cubicBezTo>
                    <a:pt x="1337" y="506"/>
                    <a:pt x="1300" y="397"/>
                    <a:pt x="1367" y="345"/>
                  </a:cubicBezTo>
                  <a:cubicBezTo>
                    <a:pt x="1371" y="344"/>
                    <a:pt x="1374" y="343"/>
                    <a:pt x="1377" y="343"/>
                  </a:cubicBezTo>
                  <a:cubicBezTo>
                    <a:pt x="1413" y="343"/>
                    <a:pt x="1351" y="422"/>
                    <a:pt x="1387" y="422"/>
                  </a:cubicBezTo>
                  <a:cubicBezTo>
                    <a:pt x="1389" y="422"/>
                    <a:pt x="1393" y="421"/>
                    <a:pt x="1397" y="420"/>
                  </a:cubicBezTo>
                  <a:cubicBezTo>
                    <a:pt x="1367" y="375"/>
                    <a:pt x="1412" y="375"/>
                    <a:pt x="1442" y="329"/>
                  </a:cubicBezTo>
                  <a:cubicBezTo>
                    <a:pt x="1446" y="332"/>
                    <a:pt x="1449" y="334"/>
                    <a:pt x="1453" y="334"/>
                  </a:cubicBezTo>
                  <a:cubicBezTo>
                    <a:pt x="1473" y="334"/>
                    <a:pt x="1494" y="281"/>
                    <a:pt x="1515" y="281"/>
                  </a:cubicBezTo>
                  <a:cubicBezTo>
                    <a:pt x="1521" y="281"/>
                    <a:pt x="1527" y="286"/>
                    <a:pt x="1534" y="298"/>
                  </a:cubicBezTo>
                  <a:lnTo>
                    <a:pt x="1564" y="101"/>
                  </a:lnTo>
                  <a:cubicBezTo>
                    <a:pt x="1610" y="85"/>
                    <a:pt x="1625" y="40"/>
                    <a:pt x="1641" y="10"/>
                  </a:cubicBezTo>
                  <a:lnTo>
                    <a:pt x="1641" y="10"/>
                  </a:lnTo>
                  <a:cubicBezTo>
                    <a:pt x="1630" y="27"/>
                    <a:pt x="1623" y="33"/>
                    <a:pt x="1617" y="33"/>
                  </a:cubicBezTo>
                  <a:cubicBezTo>
                    <a:pt x="1602" y="33"/>
                    <a:pt x="1595" y="1"/>
                    <a:pt x="15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6"/>
            <p:cNvSpPr/>
            <p:nvPr/>
          </p:nvSpPr>
          <p:spPr>
            <a:xfrm>
              <a:off x="8143664" y="4385757"/>
              <a:ext cx="1023" cy="1926"/>
            </a:xfrm>
            <a:custGeom>
              <a:avLst/>
              <a:gdLst/>
              <a:ahLst/>
              <a:cxnLst/>
              <a:rect l="l" t="t" r="r" b="b"/>
              <a:pathLst>
                <a:path w="17" h="32" extrusionOk="0">
                  <a:moveTo>
                    <a:pt x="16" y="1"/>
                  </a:moveTo>
                  <a:cubicBezTo>
                    <a:pt x="1" y="16"/>
                    <a:pt x="1" y="16"/>
                    <a:pt x="1" y="31"/>
                  </a:cubicBezTo>
                  <a:cubicBezTo>
                    <a:pt x="1" y="16"/>
                    <a:pt x="16" y="16"/>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6"/>
            <p:cNvSpPr/>
            <p:nvPr/>
          </p:nvSpPr>
          <p:spPr>
            <a:xfrm>
              <a:off x="8236289" y="4266771"/>
              <a:ext cx="1926" cy="2648"/>
            </a:xfrm>
            <a:custGeom>
              <a:avLst/>
              <a:gdLst/>
              <a:ahLst/>
              <a:cxnLst/>
              <a:rect l="l" t="t" r="r" b="b"/>
              <a:pathLst>
                <a:path w="32" h="44" extrusionOk="0">
                  <a:moveTo>
                    <a:pt x="28" y="1"/>
                  </a:moveTo>
                  <a:cubicBezTo>
                    <a:pt x="22" y="1"/>
                    <a:pt x="11" y="22"/>
                    <a:pt x="1" y="44"/>
                  </a:cubicBezTo>
                  <a:lnTo>
                    <a:pt x="31" y="13"/>
                  </a:lnTo>
                  <a:cubicBezTo>
                    <a:pt x="31" y="4"/>
                    <a:pt x="30" y="1"/>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6"/>
            <p:cNvSpPr/>
            <p:nvPr/>
          </p:nvSpPr>
          <p:spPr>
            <a:xfrm>
              <a:off x="8138188" y="4396771"/>
              <a:ext cx="60" cy="60"/>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6"/>
            <p:cNvSpPr/>
            <p:nvPr/>
          </p:nvSpPr>
          <p:spPr>
            <a:xfrm>
              <a:off x="8140956" y="4402248"/>
              <a:ext cx="1926" cy="1926"/>
            </a:xfrm>
            <a:custGeom>
              <a:avLst/>
              <a:gdLst/>
              <a:ahLst/>
              <a:cxnLst/>
              <a:rect l="l" t="t" r="r" b="b"/>
              <a:pathLst>
                <a:path w="32" h="32" extrusionOk="0">
                  <a:moveTo>
                    <a:pt x="15" y="1"/>
                  </a:moveTo>
                  <a:lnTo>
                    <a:pt x="1" y="31"/>
                  </a:lnTo>
                  <a:lnTo>
                    <a:pt x="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6"/>
            <p:cNvSpPr/>
            <p:nvPr/>
          </p:nvSpPr>
          <p:spPr>
            <a:xfrm>
              <a:off x="8253683" y="4249197"/>
              <a:ext cx="1023" cy="963"/>
            </a:xfrm>
            <a:custGeom>
              <a:avLst/>
              <a:gdLst/>
              <a:ahLst/>
              <a:cxnLst/>
              <a:rect l="l" t="t" r="r" b="b"/>
              <a:pathLst>
                <a:path w="17" h="16" extrusionOk="0">
                  <a:moveTo>
                    <a:pt x="16" y="15"/>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6"/>
            <p:cNvSpPr/>
            <p:nvPr/>
          </p:nvSpPr>
          <p:spPr>
            <a:xfrm>
              <a:off x="8295872" y="4192382"/>
              <a:ext cx="1023" cy="903"/>
            </a:xfrm>
            <a:custGeom>
              <a:avLst/>
              <a:gdLst/>
              <a:ahLst/>
              <a:cxnLst/>
              <a:rect l="l" t="t" r="r" b="b"/>
              <a:pathLst>
                <a:path w="17" h="15" extrusionOk="0">
                  <a:moveTo>
                    <a:pt x="16" y="0"/>
                  </a:moveTo>
                  <a:lnTo>
                    <a:pt x="0" y="15"/>
                  </a:lnTo>
                  <a:cubicBezTo>
                    <a:pt x="16" y="15"/>
                    <a:pt x="16" y="0"/>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6"/>
            <p:cNvSpPr/>
            <p:nvPr/>
          </p:nvSpPr>
          <p:spPr>
            <a:xfrm>
              <a:off x="8238998" y="4116248"/>
              <a:ext cx="100027" cy="147513"/>
            </a:xfrm>
            <a:custGeom>
              <a:avLst/>
              <a:gdLst/>
              <a:ahLst/>
              <a:cxnLst/>
              <a:rect l="l" t="t" r="r" b="b"/>
              <a:pathLst>
                <a:path w="1662" h="2451" extrusionOk="0">
                  <a:moveTo>
                    <a:pt x="610" y="1509"/>
                  </a:moveTo>
                  <a:cubicBezTo>
                    <a:pt x="608" y="1514"/>
                    <a:pt x="607" y="1520"/>
                    <a:pt x="606" y="1525"/>
                  </a:cubicBezTo>
                  <a:lnTo>
                    <a:pt x="606" y="1525"/>
                  </a:lnTo>
                  <a:cubicBezTo>
                    <a:pt x="608" y="1520"/>
                    <a:pt x="609" y="1514"/>
                    <a:pt x="610" y="1509"/>
                  </a:cubicBezTo>
                  <a:close/>
                  <a:moveTo>
                    <a:pt x="1662" y="0"/>
                  </a:moveTo>
                  <a:lnTo>
                    <a:pt x="1662" y="0"/>
                  </a:lnTo>
                  <a:cubicBezTo>
                    <a:pt x="1601" y="31"/>
                    <a:pt x="1662" y="107"/>
                    <a:pt x="1585" y="122"/>
                  </a:cubicBezTo>
                  <a:cubicBezTo>
                    <a:pt x="1510" y="213"/>
                    <a:pt x="1601" y="152"/>
                    <a:pt x="1585" y="229"/>
                  </a:cubicBezTo>
                  <a:cubicBezTo>
                    <a:pt x="1510" y="335"/>
                    <a:pt x="1510" y="290"/>
                    <a:pt x="1418" y="321"/>
                  </a:cubicBezTo>
                  <a:cubicBezTo>
                    <a:pt x="1463" y="366"/>
                    <a:pt x="1402" y="412"/>
                    <a:pt x="1388" y="473"/>
                  </a:cubicBezTo>
                  <a:cubicBezTo>
                    <a:pt x="1398" y="473"/>
                    <a:pt x="1432" y="434"/>
                    <a:pt x="1446" y="434"/>
                  </a:cubicBezTo>
                  <a:cubicBezTo>
                    <a:pt x="1451" y="434"/>
                    <a:pt x="1453" y="440"/>
                    <a:pt x="1449" y="457"/>
                  </a:cubicBezTo>
                  <a:cubicBezTo>
                    <a:pt x="1357" y="579"/>
                    <a:pt x="1418" y="579"/>
                    <a:pt x="1357" y="717"/>
                  </a:cubicBezTo>
                  <a:cubicBezTo>
                    <a:pt x="1352" y="717"/>
                    <a:pt x="1347" y="718"/>
                    <a:pt x="1343" y="718"/>
                  </a:cubicBezTo>
                  <a:cubicBezTo>
                    <a:pt x="1283" y="718"/>
                    <a:pt x="1374" y="640"/>
                    <a:pt x="1351" y="640"/>
                  </a:cubicBezTo>
                  <a:cubicBezTo>
                    <a:pt x="1346" y="640"/>
                    <a:pt x="1333" y="644"/>
                    <a:pt x="1311" y="656"/>
                  </a:cubicBezTo>
                  <a:cubicBezTo>
                    <a:pt x="1341" y="564"/>
                    <a:pt x="1372" y="518"/>
                    <a:pt x="1357" y="457"/>
                  </a:cubicBezTo>
                  <a:lnTo>
                    <a:pt x="1357" y="457"/>
                  </a:lnTo>
                  <a:cubicBezTo>
                    <a:pt x="1281" y="548"/>
                    <a:pt x="1220" y="670"/>
                    <a:pt x="1159" y="792"/>
                  </a:cubicBezTo>
                  <a:cubicBezTo>
                    <a:pt x="1149" y="802"/>
                    <a:pt x="1144" y="806"/>
                    <a:pt x="1141" y="806"/>
                  </a:cubicBezTo>
                  <a:cubicBezTo>
                    <a:pt x="1131" y="806"/>
                    <a:pt x="1145" y="771"/>
                    <a:pt x="1137" y="771"/>
                  </a:cubicBezTo>
                  <a:cubicBezTo>
                    <a:pt x="1136" y="771"/>
                    <a:pt x="1133" y="773"/>
                    <a:pt x="1128" y="778"/>
                  </a:cubicBezTo>
                  <a:cubicBezTo>
                    <a:pt x="1022" y="869"/>
                    <a:pt x="1067" y="991"/>
                    <a:pt x="976" y="1052"/>
                  </a:cubicBezTo>
                  <a:lnTo>
                    <a:pt x="961" y="1021"/>
                  </a:lnTo>
                  <a:lnTo>
                    <a:pt x="961" y="1021"/>
                  </a:lnTo>
                  <a:cubicBezTo>
                    <a:pt x="976" y="1097"/>
                    <a:pt x="824" y="1188"/>
                    <a:pt x="778" y="1310"/>
                  </a:cubicBezTo>
                  <a:cubicBezTo>
                    <a:pt x="793" y="1310"/>
                    <a:pt x="804" y="1307"/>
                    <a:pt x="812" y="1307"/>
                  </a:cubicBezTo>
                  <a:cubicBezTo>
                    <a:pt x="820" y="1307"/>
                    <a:pt x="824" y="1310"/>
                    <a:pt x="824" y="1326"/>
                  </a:cubicBezTo>
                  <a:cubicBezTo>
                    <a:pt x="814" y="1318"/>
                    <a:pt x="806" y="1315"/>
                    <a:pt x="799" y="1315"/>
                  </a:cubicBezTo>
                  <a:cubicBezTo>
                    <a:pt x="749" y="1315"/>
                    <a:pt x="748" y="1486"/>
                    <a:pt x="641" y="1539"/>
                  </a:cubicBezTo>
                  <a:cubicBezTo>
                    <a:pt x="702" y="1570"/>
                    <a:pt x="657" y="1676"/>
                    <a:pt x="626" y="1737"/>
                  </a:cubicBezTo>
                  <a:cubicBezTo>
                    <a:pt x="617" y="1741"/>
                    <a:pt x="609" y="1743"/>
                    <a:pt x="603" y="1743"/>
                  </a:cubicBezTo>
                  <a:cubicBezTo>
                    <a:pt x="586" y="1743"/>
                    <a:pt x="575" y="1732"/>
                    <a:pt x="565" y="1722"/>
                  </a:cubicBezTo>
                  <a:cubicBezTo>
                    <a:pt x="651" y="1650"/>
                    <a:pt x="589" y="1606"/>
                    <a:pt x="606" y="1525"/>
                  </a:cubicBezTo>
                  <a:lnTo>
                    <a:pt x="606" y="1525"/>
                  </a:lnTo>
                  <a:cubicBezTo>
                    <a:pt x="581" y="1597"/>
                    <a:pt x="488" y="1681"/>
                    <a:pt x="488" y="1752"/>
                  </a:cubicBezTo>
                  <a:lnTo>
                    <a:pt x="458" y="1706"/>
                  </a:lnTo>
                  <a:lnTo>
                    <a:pt x="458" y="1706"/>
                  </a:lnTo>
                  <a:cubicBezTo>
                    <a:pt x="397" y="1783"/>
                    <a:pt x="488" y="1844"/>
                    <a:pt x="397" y="1905"/>
                  </a:cubicBezTo>
                  <a:lnTo>
                    <a:pt x="367" y="1874"/>
                  </a:lnTo>
                  <a:cubicBezTo>
                    <a:pt x="260" y="2041"/>
                    <a:pt x="78" y="2209"/>
                    <a:pt x="17" y="2376"/>
                  </a:cubicBezTo>
                  <a:cubicBezTo>
                    <a:pt x="1" y="2392"/>
                    <a:pt x="1" y="2423"/>
                    <a:pt x="1" y="2437"/>
                  </a:cubicBezTo>
                  <a:cubicBezTo>
                    <a:pt x="1" y="2448"/>
                    <a:pt x="13" y="2451"/>
                    <a:pt x="30" y="2451"/>
                  </a:cubicBezTo>
                  <a:cubicBezTo>
                    <a:pt x="64" y="2451"/>
                    <a:pt x="118" y="2437"/>
                    <a:pt x="139" y="2437"/>
                  </a:cubicBezTo>
                  <a:cubicBezTo>
                    <a:pt x="139" y="2423"/>
                    <a:pt x="153" y="2392"/>
                    <a:pt x="153" y="2376"/>
                  </a:cubicBezTo>
                  <a:cubicBezTo>
                    <a:pt x="184" y="2301"/>
                    <a:pt x="184" y="2240"/>
                    <a:pt x="200" y="2179"/>
                  </a:cubicBezTo>
                  <a:lnTo>
                    <a:pt x="245" y="2209"/>
                  </a:lnTo>
                  <a:cubicBezTo>
                    <a:pt x="232" y="2170"/>
                    <a:pt x="253" y="2096"/>
                    <a:pt x="229" y="2096"/>
                  </a:cubicBezTo>
                  <a:cubicBezTo>
                    <a:pt x="226" y="2096"/>
                    <a:pt x="221" y="2098"/>
                    <a:pt x="214" y="2102"/>
                  </a:cubicBezTo>
                  <a:cubicBezTo>
                    <a:pt x="230" y="2041"/>
                    <a:pt x="275" y="2088"/>
                    <a:pt x="306" y="2011"/>
                  </a:cubicBezTo>
                  <a:cubicBezTo>
                    <a:pt x="336" y="2041"/>
                    <a:pt x="321" y="2088"/>
                    <a:pt x="352" y="2118"/>
                  </a:cubicBezTo>
                  <a:lnTo>
                    <a:pt x="367" y="2041"/>
                  </a:lnTo>
                  <a:cubicBezTo>
                    <a:pt x="371" y="2050"/>
                    <a:pt x="377" y="2052"/>
                    <a:pt x="382" y="2052"/>
                  </a:cubicBezTo>
                  <a:cubicBezTo>
                    <a:pt x="391" y="2052"/>
                    <a:pt x="401" y="2046"/>
                    <a:pt x="407" y="2046"/>
                  </a:cubicBezTo>
                  <a:cubicBezTo>
                    <a:pt x="410" y="2046"/>
                    <a:pt x="413" y="2049"/>
                    <a:pt x="413" y="2057"/>
                  </a:cubicBezTo>
                  <a:cubicBezTo>
                    <a:pt x="443" y="1919"/>
                    <a:pt x="535" y="1919"/>
                    <a:pt x="596" y="1798"/>
                  </a:cubicBezTo>
                  <a:lnTo>
                    <a:pt x="596" y="1798"/>
                  </a:lnTo>
                  <a:lnTo>
                    <a:pt x="535" y="1859"/>
                  </a:lnTo>
                  <a:cubicBezTo>
                    <a:pt x="519" y="1844"/>
                    <a:pt x="549" y="1813"/>
                    <a:pt x="549" y="1783"/>
                  </a:cubicBezTo>
                  <a:cubicBezTo>
                    <a:pt x="610" y="1767"/>
                    <a:pt x="610" y="1752"/>
                    <a:pt x="671" y="1706"/>
                  </a:cubicBezTo>
                  <a:cubicBezTo>
                    <a:pt x="687" y="1645"/>
                    <a:pt x="657" y="1584"/>
                    <a:pt x="702" y="1523"/>
                  </a:cubicBezTo>
                  <a:cubicBezTo>
                    <a:pt x="709" y="1531"/>
                    <a:pt x="717" y="1534"/>
                    <a:pt x="725" y="1534"/>
                  </a:cubicBezTo>
                  <a:cubicBezTo>
                    <a:pt x="764" y="1534"/>
                    <a:pt x="810" y="1461"/>
                    <a:pt x="846" y="1461"/>
                  </a:cubicBezTo>
                  <a:cubicBezTo>
                    <a:pt x="849" y="1461"/>
                    <a:pt x="851" y="1462"/>
                    <a:pt x="854" y="1462"/>
                  </a:cubicBezTo>
                  <a:cubicBezTo>
                    <a:pt x="809" y="1417"/>
                    <a:pt x="915" y="1326"/>
                    <a:pt x="900" y="1295"/>
                  </a:cubicBezTo>
                  <a:cubicBezTo>
                    <a:pt x="912" y="1258"/>
                    <a:pt x="935" y="1230"/>
                    <a:pt x="959" y="1230"/>
                  </a:cubicBezTo>
                  <a:cubicBezTo>
                    <a:pt x="965" y="1230"/>
                    <a:pt x="970" y="1232"/>
                    <a:pt x="976" y="1235"/>
                  </a:cubicBezTo>
                  <a:cubicBezTo>
                    <a:pt x="976" y="1235"/>
                    <a:pt x="976" y="1249"/>
                    <a:pt x="961" y="1265"/>
                  </a:cubicBezTo>
                  <a:lnTo>
                    <a:pt x="992" y="1235"/>
                  </a:lnTo>
                  <a:cubicBezTo>
                    <a:pt x="992" y="1235"/>
                    <a:pt x="1006" y="1235"/>
                    <a:pt x="992" y="1249"/>
                  </a:cubicBezTo>
                  <a:lnTo>
                    <a:pt x="992" y="1249"/>
                  </a:lnTo>
                  <a:cubicBezTo>
                    <a:pt x="1022" y="1219"/>
                    <a:pt x="992" y="1188"/>
                    <a:pt x="1037" y="1174"/>
                  </a:cubicBezTo>
                  <a:cubicBezTo>
                    <a:pt x="1053" y="1174"/>
                    <a:pt x="1037" y="1204"/>
                    <a:pt x="1022" y="1219"/>
                  </a:cubicBezTo>
                  <a:cubicBezTo>
                    <a:pt x="1098" y="1143"/>
                    <a:pt x="1053" y="1021"/>
                    <a:pt x="1144" y="991"/>
                  </a:cubicBezTo>
                  <a:cubicBezTo>
                    <a:pt x="1128" y="960"/>
                    <a:pt x="1189" y="869"/>
                    <a:pt x="1128" y="853"/>
                  </a:cubicBezTo>
                  <a:cubicBezTo>
                    <a:pt x="1133" y="851"/>
                    <a:pt x="1138" y="850"/>
                    <a:pt x="1144" y="850"/>
                  </a:cubicBezTo>
                  <a:cubicBezTo>
                    <a:pt x="1156" y="850"/>
                    <a:pt x="1169" y="853"/>
                    <a:pt x="1182" y="853"/>
                  </a:cubicBezTo>
                  <a:cubicBezTo>
                    <a:pt x="1201" y="853"/>
                    <a:pt x="1220" y="846"/>
                    <a:pt x="1235" y="808"/>
                  </a:cubicBezTo>
                  <a:cubicBezTo>
                    <a:pt x="1220" y="731"/>
                    <a:pt x="1311" y="747"/>
                    <a:pt x="1311" y="670"/>
                  </a:cubicBezTo>
                  <a:cubicBezTo>
                    <a:pt x="1311" y="778"/>
                    <a:pt x="1327" y="686"/>
                    <a:pt x="1327" y="778"/>
                  </a:cubicBezTo>
                  <a:cubicBezTo>
                    <a:pt x="1372" y="731"/>
                    <a:pt x="1372" y="625"/>
                    <a:pt x="1433" y="548"/>
                  </a:cubicBezTo>
                  <a:cubicBezTo>
                    <a:pt x="1449" y="548"/>
                    <a:pt x="1463" y="564"/>
                    <a:pt x="1479" y="564"/>
                  </a:cubicBezTo>
                  <a:cubicBezTo>
                    <a:pt x="1479" y="518"/>
                    <a:pt x="1479" y="457"/>
                    <a:pt x="1524" y="457"/>
                  </a:cubicBezTo>
                  <a:lnTo>
                    <a:pt x="1494" y="442"/>
                  </a:lnTo>
                  <a:cubicBezTo>
                    <a:pt x="1555" y="396"/>
                    <a:pt x="1585" y="321"/>
                    <a:pt x="1662" y="274"/>
                  </a:cubicBezTo>
                  <a:lnTo>
                    <a:pt x="1662" y="168"/>
                  </a:lnTo>
                  <a:lnTo>
                    <a:pt x="1662" y="46"/>
                  </a:lnTo>
                  <a:cubicBezTo>
                    <a:pt x="1646" y="31"/>
                    <a:pt x="1662" y="16"/>
                    <a:pt x="1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6"/>
            <p:cNvSpPr/>
            <p:nvPr/>
          </p:nvSpPr>
          <p:spPr>
            <a:xfrm>
              <a:off x="7991457" y="4782797"/>
              <a:ext cx="1023" cy="903"/>
            </a:xfrm>
            <a:custGeom>
              <a:avLst/>
              <a:gdLst/>
              <a:ahLst/>
              <a:cxnLst/>
              <a:rect l="l" t="t" r="r" b="b"/>
              <a:pathLst>
                <a:path w="17" h="15" extrusionOk="0">
                  <a:moveTo>
                    <a:pt x="17" y="0"/>
                  </a:moveTo>
                  <a:cubicBezTo>
                    <a:pt x="17" y="15"/>
                    <a:pt x="1" y="15"/>
                    <a:pt x="1" y="15"/>
                  </a:cubicBezTo>
                  <a:lnTo>
                    <a:pt x="17" y="15"/>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6"/>
            <p:cNvSpPr/>
            <p:nvPr/>
          </p:nvSpPr>
          <p:spPr>
            <a:xfrm>
              <a:off x="7985980" y="4780932"/>
              <a:ext cx="5537" cy="2769"/>
            </a:xfrm>
            <a:custGeom>
              <a:avLst/>
              <a:gdLst/>
              <a:ahLst/>
              <a:cxnLst/>
              <a:rect l="l" t="t" r="r" b="b"/>
              <a:pathLst>
                <a:path w="92" h="46" extrusionOk="0">
                  <a:moveTo>
                    <a:pt x="92" y="1"/>
                  </a:moveTo>
                  <a:cubicBezTo>
                    <a:pt x="47" y="15"/>
                    <a:pt x="16" y="31"/>
                    <a:pt x="1" y="46"/>
                  </a:cubicBezTo>
                  <a:lnTo>
                    <a:pt x="77" y="46"/>
                  </a:lnTo>
                  <a:lnTo>
                    <a:pt x="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6"/>
            <p:cNvSpPr/>
            <p:nvPr/>
          </p:nvSpPr>
          <p:spPr>
            <a:xfrm>
              <a:off x="7992420" y="4781834"/>
              <a:ext cx="1926" cy="1023"/>
            </a:xfrm>
            <a:custGeom>
              <a:avLst/>
              <a:gdLst/>
              <a:ahLst/>
              <a:cxnLst/>
              <a:rect l="l" t="t" r="r" b="b"/>
              <a:pathLst>
                <a:path w="32" h="17" extrusionOk="0">
                  <a:moveTo>
                    <a:pt x="31" y="0"/>
                  </a:moveTo>
                  <a:cubicBezTo>
                    <a:pt x="15" y="0"/>
                    <a:pt x="15" y="16"/>
                    <a:pt x="1" y="16"/>
                  </a:cubicBezTo>
                  <a:cubicBezTo>
                    <a:pt x="15" y="16"/>
                    <a:pt x="15" y="16"/>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6"/>
            <p:cNvSpPr/>
            <p:nvPr/>
          </p:nvSpPr>
          <p:spPr>
            <a:xfrm>
              <a:off x="7986943" y="4778163"/>
              <a:ext cx="4574" cy="3731"/>
            </a:xfrm>
            <a:custGeom>
              <a:avLst/>
              <a:gdLst/>
              <a:ahLst/>
              <a:cxnLst/>
              <a:rect l="l" t="t" r="r" b="b"/>
              <a:pathLst>
                <a:path w="76" h="62" extrusionOk="0">
                  <a:moveTo>
                    <a:pt x="31" y="0"/>
                  </a:moveTo>
                  <a:cubicBezTo>
                    <a:pt x="31" y="16"/>
                    <a:pt x="0" y="47"/>
                    <a:pt x="15" y="61"/>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6"/>
            <p:cNvSpPr/>
            <p:nvPr/>
          </p:nvSpPr>
          <p:spPr>
            <a:xfrm>
              <a:off x="7990614" y="4647080"/>
              <a:ext cx="105444" cy="132106"/>
            </a:xfrm>
            <a:custGeom>
              <a:avLst/>
              <a:gdLst/>
              <a:ahLst/>
              <a:cxnLst/>
              <a:rect l="l" t="t" r="r" b="b"/>
              <a:pathLst>
                <a:path w="1752" h="2195" extrusionOk="0">
                  <a:moveTo>
                    <a:pt x="1630" y="1"/>
                  </a:moveTo>
                  <a:cubicBezTo>
                    <a:pt x="1569" y="76"/>
                    <a:pt x="1585" y="123"/>
                    <a:pt x="1524" y="184"/>
                  </a:cubicBezTo>
                  <a:cubicBezTo>
                    <a:pt x="1524" y="184"/>
                    <a:pt x="1508" y="168"/>
                    <a:pt x="1493" y="168"/>
                  </a:cubicBezTo>
                  <a:cubicBezTo>
                    <a:pt x="1447" y="275"/>
                    <a:pt x="1355" y="427"/>
                    <a:pt x="1264" y="503"/>
                  </a:cubicBezTo>
                  <a:cubicBezTo>
                    <a:pt x="1203" y="564"/>
                    <a:pt x="1173" y="641"/>
                    <a:pt x="1112" y="732"/>
                  </a:cubicBezTo>
                  <a:cubicBezTo>
                    <a:pt x="884" y="1006"/>
                    <a:pt x="671" y="1325"/>
                    <a:pt x="411" y="1615"/>
                  </a:cubicBezTo>
                  <a:lnTo>
                    <a:pt x="427" y="1707"/>
                  </a:lnTo>
                  <a:cubicBezTo>
                    <a:pt x="422" y="1705"/>
                    <a:pt x="418" y="1705"/>
                    <a:pt x="414" y="1705"/>
                  </a:cubicBezTo>
                  <a:cubicBezTo>
                    <a:pt x="384" y="1705"/>
                    <a:pt x="369" y="1745"/>
                    <a:pt x="350" y="1745"/>
                  </a:cubicBezTo>
                  <a:cubicBezTo>
                    <a:pt x="345" y="1745"/>
                    <a:pt x="341" y="1742"/>
                    <a:pt x="335" y="1737"/>
                  </a:cubicBezTo>
                  <a:cubicBezTo>
                    <a:pt x="366" y="1721"/>
                    <a:pt x="366" y="1707"/>
                    <a:pt x="381" y="1691"/>
                  </a:cubicBezTo>
                  <a:lnTo>
                    <a:pt x="381" y="1691"/>
                  </a:lnTo>
                  <a:cubicBezTo>
                    <a:pt x="289" y="1707"/>
                    <a:pt x="244" y="1859"/>
                    <a:pt x="167" y="1920"/>
                  </a:cubicBezTo>
                  <a:cubicBezTo>
                    <a:pt x="183" y="1920"/>
                    <a:pt x="244" y="1951"/>
                    <a:pt x="228" y="1981"/>
                  </a:cubicBezTo>
                  <a:cubicBezTo>
                    <a:pt x="221" y="1971"/>
                    <a:pt x="213" y="1967"/>
                    <a:pt x="206" y="1967"/>
                  </a:cubicBezTo>
                  <a:cubicBezTo>
                    <a:pt x="175" y="1967"/>
                    <a:pt x="147" y="2046"/>
                    <a:pt x="96" y="2046"/>
                  </a:cubicBezTo>
                  <a:cubicBezTo>
                    <a:pt x="90" y="2046"/>
                    <a:pt x="83" y="2045"/>
                    <a:pt x="76" y="2042"/>
                  </a:cubicBezTo>
                  <a:lnTo>
                    <a:pt x="76" y="2042"/>
                  </a:lnTo>
                  <a:cubicBezTo>
                    <a:pt x="0" y="2103"/>
                    <a:pt x="122" y="2087"/>
                    <a:pt x="45" y="2164"/>
                  </a:cubicBezTo>
                  <a:cubicBezTo>
                    <a:pt x="49" y="2168"/>
                    <a:pt x="53" y="2169"/>
                    <a:pt x="58" y="2169"/>
                  </a:cubicBezTo>
                  <a:cubicBezTo>
                    <a:pt x="85" y="2169"/>
                    <a:pt x="121" y="2101"/>
                    <a:pt x="158" y="2101"/>
                  </a:cubicBezTo>
                  <a:cubicBezTo>
                    <a:pt x="161" y="2101"/>
                    <a:pt x="164" y="2102"/>
                    <a:pt x="167" y="2103"/>
                  </a:cubicBezTo>
                  <a:cubicBezTo>
                    <a:pt x="167" y="2148"/>
                    <a:pt x="92" y="2164"/>
                    <a:pt x="137" y="2194"/>
                  </a:cubicBezTo>
                  <a:cubicBezTo>
                    <a:pt x="259" y="2072"/>
                    <a:pt x="381" y="1768"/>
                    <a:pt x="518" y="1555"/>
                  </a:cubicBezTo>
                  <a:lnTo>
                    <a:pt x="533" y="1600"/>
                  </a:lnTo>
                  <a:cubicBezTo>
                    <a:pt x="579" y="1478"/>
                    <a:pt x="716" y="1311"/>
                    <a:pt x="838" y="1280"/>
                  </a:cubicBezTo>
                  <a:cubicBezTo>
                    <a:pt x="792" y="1264"/>
                    <a:pt x="975" y="1143"/>
                    <a:pt x="884" y="1098"/>
                  </a:cubicBezTo>
                  <a:cubicBezTo>
                    <a:pt x="929" y="1082"/>
                    <a:pt x="929" y="1067"/>
                    <a:pt x="959" y="1037"/>
                  </a:cubicBezTo>
                  <a:lnTo>
                    <a:pt x="945" y="1006"/>
                  </a:lnTo>
                  <a:cubicBezTo>
                    <a:pt x="990" y="960"/>
                    <a:pt x="1020" y="990"/>
                    <a:pt x="1067" y="929"/>
                  </a:cubicBezTo>
                  <a:lnTo>
                    <a:pt x="1067" y="929"/>
                  </a:lnTo>
                  <a:cubicBezTo>
                    <a:pt x="1058" y="932"/>
                    <a:pt x="1051" y="933"/>
                    <a:pt x="1046" y="933"/>
                  </a:cubicBezTo>
                  <a:cubicBezTo>
                    <a:pt x="1009" y="933"/>
                    <a:pt x="1020" y="893"/>
                    <a:pt x="1020" y="854"/>
                  </a:cubicBezTo>
                  <a:cubicBezTo>
                    <a:pt x="1097" y="823"/>
                    <a:pt x="1188" y="762"/>
                    <a:pt x="1264" y="716"/>
                  </a:cubicBezTo>
                  <a:cubicBezTo>
                    <a:pt x="1249" y="716"/>
                    <a:pt x="1234" y="716"/>
                    <a:pt x="1203" y="732"/>
                  </a:cubicBezTo>
                  <a:cubicBezTo>
                    <a:pt x="1249" y="686"/>
                    <a:pt x="1219" y="671"/>
                    <a:pt x="1219" y="655"/>
                  </a:cubicBezTo>
                  <a:cubicBezTo>
                    <a:pt x="1229" y="641"/>
                    <a:pt x="1238" y="636"/>
                    <a:pt x="1247" y="636"/>
                  </a:cubicBezTo>
                  <a:cubicBezTo>
                    <a:pt x="1267" y="636"/>
                    <a:pt x="1285" y="660"/>
                    <a:pt x="1295" y="671"/>
                  </a:cubicBezTo>
                  <a:cubicBezTo>
                    <a:pt x="1371" y="594"/>
                    <a:pt x="1325" y="503"/>
                    <a:pt x="1386" y="472"/>
                  </a:cubicBezTo>
                  <a:lnTo>
                    <a:pt x="1341" y="472"/>
                  </a:lnTo>
                  <a:cubicBezTo>
                    <a:pt x="1402" y="381"/>
                    <a:pt x="1477" y="350"/>
                    <a:pt x="1538" y="259"/>
                  </a:cubicBezTo>
                  <a:cubicBezTo>
                    <a:pt x="1543" y="258"/>
                    <a:pt x="1547" y="258"/>
                    <a:pt x="1551" y="258"/>
                  </a:cubicBezTo>
                  <a:cubicBezTo>
                    <a:pt x="1604" y="258"/>
                    <a:pt x="1523" y="354"/>
                    <a:pt x="1508" y="411"/>
                  </a:cubicBezTo>
                  <a:cubicBezTo>
                    <a:pt x="1538" y="397"/>
                    <a:pt x="1569" y="366"/>
                    <a:pt x="1585" y="366"/>
                  </a:cubicBezTo>
                  <a:cubicBezTo>
                    <a:pt x="1585" y="305"/>
                    <a:pt x="1615" y="229"/>
                    <a:pt x="1630" y="168"/>
                  </a:cubicBezTo>
                  <a:cubicBezTo>
                    <a:pt x="1634" y="187"/>
                    <a:pt x="1642" y="195"/>
                    <a:pt x="1652" y="195"/>
                  </a:cubicBezTo>
                  <a:cubicBezTo>
                    <a:pt x="1681" y="195"/>
                    <a:pt x="1729" y="129"/>
                    <a:pt x="1752" y="107"/>
                  </a:cubicBezTo>
                  <a:cubicBezTo>
                    <a:pt x="1744" y="103"/>
                    <a:pt x="1736" y="101"/>
                    <a:pt x="1729" y="101"/>
                  </a:cubicBezTo>
                  <a:cubicBezTo>
                    <a:pt x="1706" y="101"/>
                    <a:pt x="1683" y="118"/>
                    <a:pt x="1660" y="153"/>
                  </a:cubicBezTo>
                  <a:cubicBezTo>
                    <a:pt x="1645" y="137"/>
                    <a:pt x="1691" y="76"/>
                    <a:pt x="1691" y="31"/>
                  </a:cubicBezTo>
                  <a:lnTo>
                    <a:pt x="1691" y="31"/>
                  </a:lnTo>
                  <a:cubicBezTo>
                    <a:pt x="1675" y="43"/>
                    <a:pt x="1665" y="48"/>
                    <a:pt x="1659" y="48"/>
                  </a:cubicBezTo>
                  <a:cubicBezTo>
                    <a:pt x="1641" y="48"/>
                    <a:pt x="1652" y="12"/>
                    <a:pt x="1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6"/>
            <p:cNvSpPr/>
            <p:nvPr/>
          </p:nvSpPr>
          <p:spPr>
            <a:xfrm>
              <a:off x="8085947" y="4669108"/>
              <a:ext cx="963" cy="1866"/>
            </a:xfrm>
            <a:custGeom>
              <a:avLst/>
              <a:gdLst/>
              <a:ahLst/>
              <a:cxnLst/>
              <a:rect l="l" t="t" r="r" b="b"/>
              <a:pathLst>
                <a:path w="16" h="31" extrusionOk="0">
                  <a:moveTo>
                    <a:pt x="1" y="0"/>
                  </a:moveTo>
                  <a:lnTo>
                    <a:pt x="1" y="31"/>
                  </a:lnTo>
                  <a:cubicBezTo>
                    <a:pt x="1" y="15"/>
                    <a:pt x="1" y="15"/>
                    <a:pt x="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6"/>
            <p:cNvSpPr/>
            <p:nvPr/>
          </p:nvSpPr>
          <p:spPr>
            <a:xfrm>
              <a:off x="8095998" y="4652617"/>
              <a:ext cx="60" cy="903"/>
            </a:xfrm>
            <a:custGeom>
              <a:avLst/>
              <a:gdLst/>
              <a:ahLst/>
              <a:cxnLst/>
              <a:rect l="l" t="t" r="r" b="b"/>
              <a:pathLst>
                <a:path w="1" h="15" extrusionOk="0">
                  <a:moveTo>
                    <a:pt x="1" y="15"/>
                  </a:moveTo>
                  <a:lnTo>
                    <a:pt x="1" y="15"/>
                  </a:lnTo>
                  <a:cubicBezTo>
                    <a:pt x="1" y="0"/>
                    <a:pt x="1" y="0"/>
                    <a:pt x="1" y="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6"/>
            <p:cNvSpPr/>
            <p:nvPr/>
          </p:nvSpPr>
          <p:spPr>
            <a:xfrm>
              <a:off x="8066688" y="4676450"/>
              <a:ext cx="963" cy="903"/>
            </a:xfrm>
            <a:custGeom>
              <a:avLst/>
              <a:gdLst/>
              <a:ahLst/>
              <a:cxnLst/>
              <a:rect l="l" t="t" r="r" b="b"/>
              <a:pathLst>
                <a:path w="16" h="15" extrusionOk="0">
                  <a:moveTo>
                    <a:pt x="0" y="15"/>
                  </a:moveTo>
                  <a:lnTo>
                    <a:pt x="0" y="15"/>
                  </a:ln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6"/>
            <p:cNvSpPr/>
            <p:nvPr/>
          </p:nvSpPr>
          <p:spPr>
            <a:xfrm>
              <a:off x="8066688" y="4688307"/>
              <a:ext cx="5537" cy="2046"/>
            </a:xfrm>
            <a:custGeom>
              <a:avLst/>
              <a:gdLst/>
              <a:ahLst/>
              <a:cxnLst/>
              <a:rect l="l" t="t" r="r" b="b"/>
              <a:pathLst>
                <a:path w="92" h="34" extrusionOk="0">
                  <a:moveTo>
                    <a:pt x="91" y="1"/>
                  </a:moveTo>
                  <a:cubicBezTo>
                    <a:pt x="61" y="1"/>
                    <a:pt x="31" y="16"/>
                    <a:pt x="0" y="31"/>
                  </a:cubicBezTo>
                  <a:cubicBezTo>
                    <a:pt x="12" y="31"/>
                    <a:pt x="22" y="34"/>
                    <a:pt x="33" y="34"/>
                  </a:cubicBezTo>
                  <a:cubicBezTo>
                    <a:pt x="48" y="34"/>
                    <a:pt x="65" y="28"/>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6"/>
            <p:cNvSpPr/>
            <p:nvPr/>
          </p:nvSpPr>
          <p:spPr>
            <a:xfrm>
              <a:off x="8045623" y="4717316"/>
              <a:ext cx="2648" cy="2227"/>
            </a:xfrm>
            <a:custGeom>
              <a:avLst/>
              <a:gdLst/>
              <a:ahLst/>
              <a:cxnLst/>
              <a:rect l="l" t="t" r="r" b="b"/>
              <a:pathLst>
                <a:path w="44" h="37" extrusionOk="0">
                  <a:moveTo>
                    <a:pt x="27" y="0"/>
                  </a:moveTo>
                  <a:cubicBezTo>
                    <a:pt x="21" y="0"/>
                    <a:pt x="12" y="2"/>
                    <a:pt x="0" y="6"/>
                  </a:cubicBezTo>
                  <a:cubicBezTo>
                    <a:pt x="0" y="22"/>
                    <a:pt x="15" y="22"/>
                    <a:pt x="15" y="37"/>
                  </a:cubicBezTo>
                  <a:cubicBezTo>
                    <a:pt x="37" y="14"/>
                    <a:pt x="43"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6"/>
            <p:cNvSpPr/>
            <p:nvPr/>
          </p:nvSpPr>
          <p:spPr>
            <a:xfrm>
              <a:off x="8090521" y="4657131"/>
              <a:ext cx="3731" cy="6500"/>
            </a:xfrm>
            <a:custGeom>
              <a:avLst/>
              <a:gdLst/>
              <a:ahLst/>
              <a:cxnLst/>
              <a:rect l="l" t="t" r="r" b="b"/>
              <a:pathLst>
                <a:path w="62" h="108" extrusionOk="0">
                  <a:moveTo>
                    <a:pt x="61" y="1"/>
                  </a:moveTo>
                  <a:lnTo>
                    <a:pt x="0" y="108"/>
                  </a:lnTo>
                  <a:lnTo>
                    <a:pt x="46" y="31"/>
                  </a:ln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6"/>
            <p:cNvSpPr/>
            <p:nvPr/>
          </p:nvSpPr>
          <p:spPr>
            <a:xfrm>
              <a:off x="8093290" y="4572812"/>
              <a:ext cx="52301" cy="75231"/>
            </a:xfrm>
            <a:custGeom>
              <a:avLst/>
              <a:gdLst/>
              <a:ahLst/>
              <a:cxnLst/>
              <a:rect l="l" t="t" r="r" b="b"/>
              <a:pathLst>
                <a:path w="869" h="1250" extrusionOk="0">
                  <a:moveTo>
                    <a:pt x="868" y="0"/>
                  </a:moveTo>
                  <a:lnTo>
                    <a:pt x="868" y="0"/>
                  </a:lnTo>
                  <a:cubicBezTo>
                    <a:pt x="823" y="31"/>
                    <a:pt x="823" y="107"/>
                    <a:pt x="793" y="153"/>
                  </a:cubicBezTo>
                  <a:cubicBezTo>
                    <a:pt x="793" y="122"/>
                    <a:pt x="762" y="107"/>
                    <a:pt x="793" y="77"/>
                  </a:cubicBezTo>
                  <a:lnTo>
                    <a:pt x="793" y="77"/>
                  </a:lnTo>
                  <a:cubicBezTo>
                    <a:pt x="716" y="107"/>
                    <a:pt x="671" y="199"/>
                    <a:pt x="610" y="260"/>
                  </a:cubicBezTo>
                  <a:cubicBezTo>
                    <a:pt x="533" y="412"/>
                    <a:pt x="685" y="351"/>
                    <a:pt x="594" y="473"/>
                  </a:cubicBezTo>
                  <a:lnTo>
                    <a:pt x="549" y="412"/>
                  </a:lnTo>
                  <a:lnTo>
                    <a:pt x="533" y="396"/>
                  </a:lnTo>
                  <a:cubicBezTo>
                    <a:pt x="442" y="518"/>
                    <a:pt x="289" y="670"/>
                    <a:pt x="289" y="839"/>
                  </a:cubicBezTo>
                  <a:cubicBezTo>
                    <a:pt x="283" y="839"/>
                    <a:pt x="275" y="841"/>
                    <a:pt x="268" y="841"/>
                  </a:cubicBezTo>
                  <a:cubicBezTo>
                    <a:pt x="258" y="841"/>
                    <a:pt x="250" y="836"/>
                    <a:pt x="259" y="808"/>
                  </a:cubicBezTo>
                  <a:lnTo>
                    <a:pt x="259" y="808"/>
                  </a:lnTo>
                  <a:cubicBezTo>
                    <a:pt x="198" y="884"/>
                    <a:pt x="336" y="930"/>
                    <a:pt x="228" y="1021"/>
                  </a:cubicBezTo>
                  <a:cubicBezTo>
                    <a:pt x="239" y="971"/>
                    <a:pt x="232" y="958"/>
                    <a:pt x="218" y="958"/>
                  </a:cubicBezTo>
                  <a:cubicBezTo>
                    <a:pt x="200" y="958"/>
                    <a:pt x="171" y="977"/>
                    <a:pt x="148" y="977"/>
                  </a:cubicBezTo>
                  <a:cubicBezTo>
                    <a:pt x="138" y="977"/>
                    <a:pt x="128" y="973"/>
                    <a:pt x="122" y="961"/>
                  </a:cubicBezTo>
                  <a:lnTo>
                    <a:pt x="137" y="930"/>
                  </a:lnTo>
                  <a:lnTo>
                    <a:pt x="137" y="930"/>
                  </a:lnTo>
                  <a:cubicBezTo>
                    <a:pt x="76" y="1006"/>
                    <a:pt x="46" y="1127"/>
                    <a:pt x="0" y="1158"/>
                  </a:cubicBezTo>
                  <a:cubicBezTo>
                    <a:pt x="15" y="1174"/>
                    <a:pt x="76" y="1158"/>
                    <a:pt x="31" y="1235"/>
                  </a:cubicBezTo>
                  <a:cubicBezTo>
                    <a:pt x="40" y="1225"/>
                    <a:pt x="48" y="1222"/>
                    <a:pt x="55" y="1222"/>
                  </a:cubicBezTo>
                  <a:cubicBezTo>
                    <a:pt x="71" y="1222"/>
                    <a:pt x="81" y="1239"/>
                    <a:pt x="92" y="1249"/>
                  </a:cubicBezTo>
                  <a:cubicBezTo>
                    <a:pt x="122" y="1174"/>
                    <a:pt x="153" y="1143"/>
                    <a:pt x="167" y="1082"/>
                  </a:cubicBezTo>
                  <a:cubicBezTo>
                    <a:pt x="174" y="1080"/>
                    <a:pt x="179" y="1079"/>
                    <a:pt x="182" y="1079"/>
                  </a:cubicBezTo>
                  <a:cubicBezTo>
                    <a:pt x="195" y="1079"/>
                    <a:pt x="171" y="1100"/>
                    <a:pt x="184" y="1100"/>
                  </a:cubicBezTo>
                  <a:cubicBezTo>
                    <a:pt x="187" y="1100"/>
                    <a:pt x="191" y="1099"/>
                    <a:pt x="198" y="1097"/>
                  </a:cubicBezTo>
                  <a:lnTo>
                    <a:pt x="214" y="1036"/>
                  </a:lnTo>
                  <a:cubicBezTo>
                    <a:pt x="220" y="1032"/>
                    <a:pt x="225" y="1030"/>
                    <a:pt x="229" y="1030"/>
                  </a:cubicBezTo>
                  <a:cubicBezTo>
                    <a:pt x="241" y="1030"/>
                    <a:pt x="233" y="1058"/>
                    <a:pt x="239" y="1058"/>
                  </a:cubicBezTo>
                  <a:cubicBezTo>
                    <a:pt x="241" y="1058"/>
                    <a:pt x="247" y="1052"/>
                    <a:pt x="259" y="1036"/>
                  </a:cubicBezTo>
                  <a:cubicBezTo>
                    <a:pt x="259" y="1021"/>
                    <a:pt x="275" y="961"/>
                    <a:pt x="320" y="914"/>
                  </a:cubicBezTo>
                  <a:lnTo>
                    <a:pt x="320" y="930"/>
                  </a:lnTo>
                  <a:cubicBezTo>
                    <a:pt x="336" y="900"/>
                    <a:pt x="381" y="853"/>
                    <a:pt x="320" y="839"/>
                  </a:cubicBezTo>
                  <a:lnTo>
                    <a:pt x="396" y="823"/>
                  </a:lnTo>
                  <a:lnTo>
                    <a:pt x="366" y="808"/>
                  </a:lnTo>
                  <a:cubicBezTo>
                    <a:pt x="427" y="747"/>
                    <a:pt x="503" y="747"/>
                    <a:pt x="549" y="686"/>
                  </a:cubicBezTo>
                  <a:cubicBezTo>
                    <a:pt x="563" y="656"/>
                    <a:pt x="594" y="640"/>
                    <a:pt x="610" y="595"/>
                  </a:cubicBezTo>
                  <a:lnTo>
                    <a:pt x="610" y="595"/>
                  </a:lnTo>
                  <a:cubicBezTo>
                    <a:pt x="599" y="602"/>
                    <a:pt x="591" y="605"/>
                    <a:pt x="586" y="605"/>
                  </a:cubicBezTo>
                  <a:cubicBezTo>
                    <a:pt x="570" y="605"/>
                    <a:pt x="579" y="576"/>
                    <a:pt x="579" y="564"/>
                  </a:cubicBezTo>
                  <a:cubicBezTo>
                    <a:pt x="563" y="564"/>
                    <a:pt x="563" y="579"/>
                    <a:pt x="549" y="595"/>
                  </a:cubicBezTo>
                  <a:cubicBezTo>
                    <a:pt x="533" y="610"/>
                    <a:pt x="549" y="656"/>
                    <a:pt x="518" y="686"/>
                  </a:cubicBezTo>
                  <a:cubicBezTo>
                    <a:pt x="488" y="670"/>
                    <a:pt x="503" y="595"/>
                    <a:pt x="472" y="595"/>
                  </a:cubicBezTo>
                  <a:cubicBezTo>
                    <a:pt x="503" y="579"/>
                    <a:pt x="533" y="549"/>
                    <a:pt x="549" y="534"/>
                  </a:cubicBezTo>
                  <a:cubicBezTo>
                    <a:pt x="570" y="523"/>
                    <a:pt x="584" y="512"/>
                    <a:pt x="607" y="512"/>
                  </a:cubicBezTo>
                  <a:cubicBezTo>
                    <a:pt x="616" y="512"/>
                    <a:pt x="627" y="514"/>
                    <a:pt x="640" y="518"/>
                  </a:cubicBezTo>
                  <a:cubicBezTo>
                    <a:pt x="701" y="443"/>
                    <a:pt x="685" y="382"/>
                    <a:pt x="762" y="321"/>
                  </a:cubicBezTo>
                  <a:lnTo>
                    <a:pt x="777" y="321"/>
                  </a:lnTo>
                  <a:cubicBezTo>
                    <a:pt x="732" y="274"/>
                    <a:pt x="838" y="274"/>
                    <a:pt x="838" y="183"/>
                  </a:cubicBezTo>
                  <a:lnTo>
                    <a:pt x="838" y="183"/>
                  </a:lnTo>
                  <a:lnTo>
                    <a:pt x="793" y="213"/>
                  </a:lnTo>
                  <a:cubicBezTo>
                    <a:pt x="777" y="199"/>
                    <a:pt x="793" y="183"/>
                    <a:pt x="807" y="153"/>
                  </a:cubicBezTo>
                  <a:lnTo>
                    <a:pt x="838" y="153"/>
                  </a:lnTo>
                  <a:cubicBezTo>
                    <a:pt x="807" y="122"/>
                    <a:pt x="868" y="31"/>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6"/>
            <p:cNvSpPr/>
            <p:nvPr/>
          </p:nvSpPr>
          <p:spPr>
            <a:xfrm>
              <a:off x="8111646" y="4628784"/>
              <a:ext cx="903" cy="2769"/>
            </a:xfrm>
            <a:custGeom>
              <a:avLst/>
              <a:gdLst/>
              <a:ahLst/>
              <a:cxnLst/>
              <a:rect l="l" t="t" r="r" b="b"/>
              <a:pathLst>
                <a:path w="15" h="46" extrusionOk="0">
                  <a:moveTo>
                    <a:pt x="15" y="0"/>
                  </a:moveTo>
                  <a:cubicBezTo>
                    <a:pt x="0" y="15"/>
                    <a:pt x="0" y="31"/>
                    <a:pt x="0" y="45"/>
                  </a:cubicBezTo>
                  <a:lnTo>
                    <a:pt x="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6"/>
            <p:cNvSpPr/>
            <p:nvPr/>
          </p:nvSpPr>
          <p:spPr>
            <a:xfrm>
              <a:off x="8150104" y="4517803"/>
              <a:ext cx="34907" cy="58741"/>
            </a:xfrm>
            <a:custGeom>
              <a:avLst/>
              <a:gdLst/>
              <a:ahLst/>
              <a:cxnLst/>
              <a:rect l="l" t="t" r="r" b="b"/>
              <a:pathLst>
                <a:path w="580" h="976" extrusionOk="0">
                  <a:moveTo>
                    <a:pt x="519" y="0"/>
                  </a:moveTo>
                  <a:cubicBezTo>
                    <a:pt x="488" y="16"/>
                    <a:pt x="488" y="47"/>
                    <a:pt x="473" y="77"/>
                  </a:cubicBezTo>
                  <a:cubicBezTo>
                    <a:pt x="491" y="63"/>
                    <a:pt x="504" y="57"/>
                    <a:pt x="513" y="57"/>
                  </a:cubicBezTo>
                  <a:cubicBezTo>
                    <a:pt x="533" y="57"/>
                    <a:pt x="533" y="86"/>
                    <a:pt x="533" y="107"/>
                  </a:cubicBezTo>
                  <a:cubicBezTo>
                    <a:pt x="519" y="107"/>
                    <a:pt x="519" y="122"/>
                    <a:pt x="533" y="138"/>
                  </a:cubicBezTo>
                  <a:cubicBezTo>
                    <a:pt x="496" y="150"/>
                    <a:pt x="478" y="206"/>
                    <a:pt x="465" y="206"/>
                  </a:cubicBezTo>
                  <a:cubicBezTo>
                    <a:pt x="463" y="206"/>
                    <a:pt x="460" y="204"/>
                    <a:pt x="458" y="199"/>
                  </a:cubicBezTo>
                  <a:lnTo>
                    <a:pt x="458" y="122"/>
                  </a:lnTo>
                  <a:cubicBezTo>
                    <a:pt x="320" y="290"/>
                    <a:pt x="137" y="518"/>
                    <a:pt x="1" y="731"/>
                  </a:cubicBezTo>
                  <a:lnTo>
                    <a:pt x="76" y="656"/>
                  </a:lnTo>
                  <a:lnTo>
                    <a:pt x="76" y="656"/>
                  </a:lnTo>
                  <a:cubicBezTo>
                    <a:pt x="92" y="670"/>
                    <a:pt x="62" y="717"/>
                    <a:pt x="46" y="762"/>
                  </a:cubicBezTo>
                  <a:lnTo>
                    <a:pt x="137" y="762"/>
                  </a:lnTo>
                  <a:cubicBezTo>
                    <a:pt x="113" y="775"/>
                    <a:pt x="99" y="797"/>
                    <a:pt x="86" y="797"/>
                  </a:cubicBezTo>
                  <a:cubicBezTo>
                    <a:pt x="83" y="797"/>
                    <a:pt x="80" y="795"/>
                    <a:pt x="76" y="792"/>
                  </a:cubicBezTo>
                  <a:lnTo>
                    <a:pt x="76" y="792"/>
                  </a:lnTo>
                  <a:cubicBezTo>
                    <a:pt x="76" y="839"/>
                    <a:pt x="107" y="839"/>
                    <a:pt x="137" y="839"/>
                  </a:cubicBezTo>
                  <a:cubicBezTo>
                    <a:pt x="92" y="914"/>
                    <a:pt x="62" y="900"/>
                    <a:pt x="62" y="975"/>
                  </a:cubicBezTo>
                  <a:cubicBezTo>
                    <a:pt x="198" y="900"/>
                    <a:pt x="92" y="853"/>
                    <a:pt x="229" y="762"/>
                  </a:cubicBezTo>
                  <a:lnTo>
                    <a:pt x="184" y="670"/>
                  </a:lnTo>
                  <a:cubicBezTo>
                    <a:pt x="193" y="661"/>
                    <a:pt x="199" y="658"/>
                    <a:pt x="204" y="658"/>
                  </a:cubicBezTo>
                  <a:cubicBezTo>
                    <a:pt x="216" y="658"/>
                    <a:pt x="214" y="684"/>
                    <a:pt x="231" y="684"/>
                  </a:cubicBezTo>
                  <a:cubicBezTo>
                    <a:pt x="237" y="684"/>
                    <a:pt x="246" y="680"/>
                    <a:pt x="259" y="670"/>
                  </a:cubicBezTo>
                  <a:cubicBezTo>
                    <a:pt x="259" y="653"/>
                    <a:pt x="251" y="648"/>
                    <a:pt x="238" y="648"/>
                  </a:cubicBezTo>
                  <a:cubicBezTo>
                    <a:pt x="222" y="648"/>
                    <a:pt x="198" y="657"/>
                    <a:pt x="180" y="657"/>
                  </a:cubicBezTo>
                  <a:cubicBezTo>
                    <a:pt x="165" y="657"/>
                    <a:pt x="153" y="650"/>
                    <a:pt x="153" y="625"/>
                  </a:cubicBezTo>
                  <a:cubicBezTo>
                    <a:pt x="198" y="610"/>
                    <a:pt x="198" y="534"/>
                    <a:pt x="214" y="504"/>
                  </a:cubicBezTo>
                  <a:cubicBezTo>
                    <a:pt x="229" y="549"/>
                    <a:pt x="275" y="564"/>
                    <a:pt x="290" y="564"/>
                  </a:cubicBezTo>
                  <a:cubicBezTo>
                    <a:pt x="290" y="534"/>
                    <a:pt x="351" y="504"/>
                    <a:pt x="381" y="473"/>
                  </a:cubicBezTo>
                  <a:lnTo>
                    <a:pt x="381" y="473"/>
                  </a:lnTo>
                  <a:cubicBezTo>
                    <a:pt x="364" y="484"/>
                    <a:pt x="354" y="489"/>
                    <a:pt x="349" y="489"/>
                  </a:cubicBezTo>
                  <a:cubicBezTo>
                    <a:pt x="332" y="489"/>
                    <a:pt x="373" y="433"/>
                    <a:pt x="348" y="433"/>
                  </a:cubicBezTo>
                  <a:cubicBezTo>
                    <a:pt x="343" y="433"/>
                    <a:pt x="334" y="436"/>
                    <a:pt x="320" y="443"/>
                  </a:cubicBezTo>
                  <a:cubicBezTo>
                    <a:pt x="306" y="427"/>
                    <a:pt x="336" y="335"/>
                    <a:pt x="381" y="321"/>
                  </a:cubicBezTo>
                  <a:lnTo>
                    <a:pt x="381" y="321"/>
                  </a:lnTo>
                  <a:cubicBezTo>
                    <a:pt x="397" y="335"/>
                    <a:pt x="381" y="351"/>
                    <a:pt x="366" y="382"/>
                  </a:cubicBezTo>
                  <a:cubicBezTo>
                    <a:pt x="372" y="387"/>
                    <a:pt x="377" y="389"/>
                    <a:pt x="382" y="389"/>
                  </a:cubicBezTo>
                  <a:cubicBezTo>
                    <a:pt x="405" y="389"/>
                    <a:pt x="429" y="349"/>
                    <a:pt x="460" y="349"/>
                  </a:cubicBezTo>
                  <a:cubicBezTo>
                    <a:pt x="464" y="349"/>
                    <a:pt x="468" y="350"/>
                    <a:pt x="473" y="351"/>
                  </a:cubicBezTo>
                  <a:cubicBezTo>
                    <a:pt x="473" y="290"/>
                    <a:pt x="533" y="183"/>
                    <a:pt x="564" y="107"/>
                  </a:cubicBezTo>
                  <a:cubicBezTo>
                    <a:pt x="580" y="47"/>
                    <a:pt x="580" y="0"/>
                    <a:pt x="5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6"/>
            <p:cNvSpPr/>
            <p:nvPr/>
          </p:nvSpPr>
          <p:spPr>
            <a:xfrm>
              <a:off x="8151007" y="4570946"/>
              <a:ext cx="1023" cy="3731"/>
            </a:xfrm>
            <a:custGeom>
              <a:avLst/>
              <a:gdLst/>
              <a:ahLst/>
              <a:cxnLst/>
              <a:rect l="l" t="t" r="r" b="b"/>
              <a:pathLst>
                <a:path w="17" h="62" extrusionOk="0">
                  <a:moveTo>
                    <a:pt x="16" y="1"/>
                  </a:moveTo>
                  <a:lnTo>
                    <a:pt x="1" y="62"/>
                  </a:lnTo>
                  <a:lnTo>
                    <a:pt x="16" y="47"/>
                  </a:ln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6"/>
            <p:cNvSpPr/>
            <p:nvPr/>
          </p:nvSpPr>
          <p:spPr>
            <a:xfrm>
              <a:off x="8146433" y="4565830"/>
              <a:ext cx="3009" cy="2468"/>
            </a:xfrm>
            <a:custGeom>
              <a:avLst/>
              <a:gdLst/>
              <a:ahLst/>
              <a:cxnLst/>
              <a:rect l="l" t="t" r="r" b="b"/>
              <a:pathLst>
                <a:path w="50" h="41" extrusionOk="0">
                  <a:moveTo>
                    <a:pt x="37" y="1"/>
                  </a:moveTo>
                  <a:cubicBezTo>
                    <a:pt x="30" y="1"/>
                    <a:pt x="18" y="4"/>
                    <a:pt x="1" y="10"/>
                  </a:cubicBezTo>
                  <a:cubicBezTo>
                    <a:pt x="16" y="10"/>
                    <a:pt x="16" y="25"/>
                    <a:pt x="16" y="41"/>
                  </a:cubicBezTo>
                  <a:cubicBezTo>
                    <a:pt x="45" y="11"/>
                    <a:pt x="49"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6"/>
            <p:cNvSpPr/>
            <p:nvPr/>
          </p:nvSpPr>
          <p:spPr>
            <a:xfrm>
              <a:off x="8181280" y="4530622"/>
              <a:ext cx="2769" cy="4694"/>
            </a:xfrm>
            <a:custGeom>
              <a:avLst/>
              <a:gdLst/>
              <a:ahLst/>
              <a:cxnLst/>
              <a:rect l="l" t="t" r="r" b="b"/>
              <a:pathLst>
                <a:path w="46" h="78" extrusionOk="0">
                  <a:moveTo>
                    <a:pt x="46" y="0"/>
                  </a:moveTo>
                  <a:lnTo>
                    <a:pt x="1" y="31"/>
                  </a:lnTo>
                  <a:cubicBezTo>
                    <a:pt x="15" y="47"/>
                    <a:pt x="1" y="61"/>
                    <a:pt x="1" y="77"/>
                  </a:cubicBezTo>
                  <a:lnTo>
                    <a:pt x="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6"/>
            <p:cNvSpPr/>
            <p:nvPr/>
          </p:nvSpPr>
          <p:spPr>
            <a:xfrm>
              <a:off x="8183146" y="4501312"/>
              <a:ext cx="11917" cy="18356"/>
            </a:xfrm>
            <a:custGeom>
              <a:avLst/>
              <a:gdLst/>
              <a:ahLst/>
              <a:cxnLst/>
              <a:rect l="l" t="t" r="r" b="b"/>
              <a:pathLst>
                <a:path w="198" h="305" extrusionOk="0">
                  <a:moveTo>
                    <a:pt x="167" y="0"/>
                  </a:moveTo>
                  <a:cubicBezTo>
                    <a:pt x="106" y="91"/>
                    <a:pt x="106" y="152"/>
                    <a:pt x="0" y="229"/>
                  </a:cubicBezTo>
                  <a:cubicBezTo>
                    <a:pt x="0" y="305"/>
                    <a:pt x="76" y="260"/>
                    <a:pt x="92" y="305"/>
                  </a:cubicBezTo>
                  <a:cubicBezTo>
                    <a:pt x="137" y="260"/>
                    <a:pt x="76" y="213"/>
                    <a:pt x="106" y="152"/>
                  </a:cubicBezTo>
                  <a:lnTo>
                    <a:pt x="106" y="152"/>
                  </a:lnTo>
                  <a:cubicBezTo>
                    <a:pt x="110" y="154"/>
                    <a:pt x="113" y="154"/>
                    <a:pt x="116" y="154"/>
                  </a:cubicBezTo>
                  <a:cubicBezTo>
                    <a:pt x="153" y="154"/>
                    <a:pt x="156" y="73"/>
                    <a:pt x="198" y="30"/>
                  </a:cubicBezTo>
                  <a:cubicBezTo>
                    <a:pt x="183" y="30"/>
                    <a:pt x="167" y="16"/>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6"/>
            <p:cNvSpPr/>
            <p:nvPr/>
          </p:nvSpPr>
          <p:spPr>
            <a:xfrm>
              <a:off x="8194400" y="4375164"/>
              <a:ext cx="98824" cy="131263"/>
            </a:xfrm>
            <a:custGeom>
              <a:avLst/>
              <a:gdLst/>
              <a:ahLst/>
              <a:cxnLst/>
              <a:rect l="l" t="t" r="r" b="b"/>
              <a:pathLst>
                <a:path w="1642" h="2181" extrusionOk="0">
                  <a:moveTo>
                    <a:pt x="1561" y="1"/>
                  </a:moveTo>
                  <a:cubicBezTo>
                    <a:pt x="1550" y="1"/>
                    <a:pt x="1537" y="7"/>
                    <a:pt x="1519" y="24"/>
                  </a:cubicBezTo>
                  <a:cubicBezTo>
                    <a:pt x="1443" y="162"/>
                    <a:pt x="1306" y="390"/>
                    <a:pt x="1168" y="542"/>
                  </a:cubicBezTo>
                  <a:cubicBezTo>
                    <a:pt x="1199" y="603"/>
                    <a:pt x="1093" y="649"/>
                    <a:pt x="1108" y="695"/>
                  </a:cubicBezTo>
                  <a:cubicBezTo>
                    <a:pt x="1093" y="695"/>
                    <a:pt x="1077" y="695"/>
                    <a:pt x="1047" y="680"/>
                  </a:cubicBezTo>
                  <a:cubicBezTo>
                    <a:pt x="1025" y="724"/>
                    <a:pt x="1025" y="736"/>
                    <a:pt x="1033" y="736"/>
                  </a:cubicBezTo>
                  <a:cubicBezTo>
                    <a:pt x="1045" y="736"/>
                    <a:pt x="1071" y="714"/>
                    <a:pt x="1085" y="714"/>
                  </a:cubicBezTo>
                  <a:cubicBezTo>
                    <a:pt x="1090" y="714"/>
                    <a:pt x="1093" y="717"/>
                    <a:pt x="1093" y="725"/>
                  </a:cubicBezTo>
                  <a:cubicBezTo>
                    <a:pt x="1081" y="760"/>
                    <a:pt x="1044" y="777"/>
                    <a:pt x="1019" y="777"/>
                  </a:cubicBezTo>
                  <a:cubicBezTo>
                    <a:pt x="1012" y="777"/>
                    <a:pt x="1005" y="775"/>
                    <a:pt x="1001" y="771"/>
                  </a:cubicBezTo>
                  <a:cubicBezTo>
                    <a:pt x="941" y="832"/>
                    <a:pt x="1001" y="786"/>
                    <a:pt x="1001" y="847"/>
                  </a:cubicBezTo>
                  <a:lnTo>
                    <a:pt x="910" y="847"/>
                  </a:lnTo>
                  <a:cubicBezTo>
                    <a:pt x="758" y="1091"/>
                    <a:pt x="575" y="1426"/>
                    <a:pt x="346" y="1670"/>
                  </a:cubicBezTo>
                  <a:lnTo>
                    <a:pt x="392" y="1685"/>
                  </a:lnTo>
                  <a:cubicBezTo>
                    <a:pt x="285" y="1791"/>
                    <a:pt x="331" y="1944"/>
                    <a:pt x="179" y="1990"/>
                  </a:cubicBezTo>
                  <a:lnTo>
                    <a:pt x="179" y="2051"/>
                  </a:lnTo>
                  <a:cubicBezTo>
                    <a:pt x="179" y="2020"/>
                    <a:pt x="102" y="2020"/>
                    <a:pt x="102" y="1974"/>
                  </a:cubicBezTo>
                  <a:cubicBezTo>
                    <a:pt x="102" y="2020"/>
                    <a:pt x="57" y="2035"/>
                    <a:pt x="41" y="2081"/>
                  </a:cubicBezTo>
                  <a:lnTo>
                    <a:pt x="102" y="2035"/>
                  </a:lnTo>
                  <a:lnTo>
                    <a:pt x="102" y="2035"/>
                  </a:lnTo>
                  <a:cubicBezTo>
                    <a:pt x="102" y="2088"/>
                    <a:pt x="68" y="2130"/>
                    <a:pt x="29" y="2130"/>
                  </a:cubicBezTo>
                  <a:cubicBezTo>
                    <a:pt x="23" y="2130"/>
                    <a:pt x="17" y="2129"/>
                    <a:pt x="11" y="2126"/>
                  </a:cubicBezTo>
                  <a:lnTo>
                    <a:pt x="11" y="2126"/>
                  </a:lnTo>
                  <a:cubicBezTo>
                    <a:pt x="1" y="2167"/>
                    <a:pt x="9" y="2181"/>
                    <a:pt x="27" y="2181"/>
                  </a:cubicBezTo>
                  <a:cubicBezTo>
                    <a:pt x="62" y="2181"/>
                    <a:pt x="133" y="2126"/>
                    <a:pt x="163" y="2126"/>
                  </a:cubicBezTo>
                  <a:cubicBezTo>
                    <a:pt x="194" y="1944"/>
                    <a:pt x="331" y="2051"/>
                    <a:pt x="392" y="1913"/>
                  </a:cubicBezTo>
                  <a:cubicBezTo>
                    <a:pt x="405" y="1876"/>
                    <a:pt x="399" y="1867"/>
                    <a:pt x="387" y="1867"/>
                  </a:cubicBezTo>
                  <a:cubicBezTo>
                    <a:pt x="376" y="1867"/>
                    <a:pt x="358" y="1876"/>
                    <a:pt x="345" y="1876"/>
                  </a:cubicBezTo>
                  <a:cubicBezTo>
                    <a:pt x="339" y="1876"/>
                    <a:pt x="334" y="1874"/>
                    <a:pt x="331" y="1868"/>
                  </a:cubicBezTo>
                  <a:cubicBezTo>
                    <a:pt x="362" y="1838"/>
                    <a:pt x="362" y="1777"/>
                    <a:pt x="407" y="1746"/>
                  </a:cubicBezTo>
                  <a:lnTo>
                    <a:pt x="407" y="1746"/>
                  </a:lnTo>
                  <a:cubicBezTo>
                    <a:pt x="423" y="1777"/>
                    <a:pt x="407" y="1791"/>
                    <a:pt x="392" y="1822"/>
                  </a:cubicBezTo>
                  <a:cubicBezTo>
                    <a:pt x="397" y="1824"/>
                    <a:pt x="401" y="1824"/>
                    <a:pt x="405" y="1824"/>
                  </a:cubicBezTo>
                  <a:cubicBezTo>
                    <a:pt x="432" y="1824"/>
                    <a:pt x="415" y="1773"/>
                    <a:pt x="484" y="1746"/>
                  </a:cubicBezTo>
                  <a:cubicBezTo>
                    <a:pt x="476" y="1746"/>
                    <a:pt x="468" y="1750"/>
                    <a:pt x="463" y="1750"/>
                  </a:cubicBezTo>
                  <a:cubicBezTo>
                    <a:pt x="457" y="1750"/>
                    <a:pt x="453" y="1746"/>
                    <a:pt x="453" y="1730"/>
                  </a:cubicBezTo>
                  <a:cubicBezTo>
                    <a:pt x="544" y="1639"/>
                    <a:pt x="453" y="1655"/>
                    <a:pt x="590" y="1517"/>
                  </a:cubicBezTo>
                  <a:cubicBezTo>
                    <a:pt x="590" y="1487"/>
                    <a:pt x="605" y="1472"/>
                    <a:pt x="575" y="1456"/>
                  </a:cubicBezTo>
                  <a:cubicBezTo>
                    <a:pt x="681" y="1395"/>
                    <a:pt x="636" y="1442"/>
                    <a:pt x="742" y="1365"/>
                  </a:cubicBezTo>
                  <a:cubicBezTo>
                    <a:pt x="727" y="1350"/>
                    <a:pt x="666" y="1365"/>
                    <a:pt x="620" y="1334"/>
                  </a:cubicBezTo>
                  <a:cubicBezTo>
                    <a:pt x="788" y="1228"/>
                    <a:pt x="727" y="1182"/>
                    <a:pt x="833" y="1121"/>
                  </a:cubicBezTo>
                  <a:lnTo>
                    <a:pt x="833" y="1121"/>
                  </a:lnTo>
                  <a:cubicBezTo>
                    <a:pt x="819" y="1137"/>
                    <a:pt x="819" y="1152"/>
                    <a:pt x="803" y="1167"/>
                  </a:cubicBezTo>
                  <a:cubicBezTo>
                    <a:pt x="810" y="1171"/>
                    <a:pt x="817" y="1173"/>
                    <a:pt x="822" y="1173"/>
                  </a:cubicBezTo>
                  <a:cubicBezTo>
                    <a:pt x="861" y="1173"/>
                    <a:pt x="855" y="1085"/>
                    <a:pt x="894" y="1046"/>
                  </a:cubicBezTo>
                  <a:lnTo>
                    <a:pt x="941" y="1091"/>
                  </a:lnTo>
                  <a:cubicBezTo>
                    <a:pt x="955" y="1030"/>
                    <a:pt x="986" y="938"/>
                    <a:pt x="1062" y="908"/>
                  </a:cubicBezTo>
                  <a:lnTo>
                    <a:pt x="1077" y="938"/>
                  </a:lnTo>
                  <a:cubicBezTo>
                    <a:pt x="1123" y="786"/>
                    <a:pt x="1245" y="664"/>
                    <a:pt x="1306" y="558"/>
                  </a:cubicBezTo>
                  <a:lnTo>
                    <a:pt x="1367" y="512"/>
                  </a:lnTo>
                  <a:cubicBezTo>
                    <a:pt x="1381" y="478"/>
                    <a:pt x="1383" y="466"/>
                    <a:pt x="1378" y="466"/>
                  </a:cubicBezTo>
                  <a:cubicBezTo>
                    <a:pt x="1367" y="466"/>
                    <a:pt x="1311" y="543"/>
                    <a:pt x="1280" y="543"/>
                  </a:cubicBezTo>
                  <a:cubicBezTo>
                    <a:pt x="1268" y="543"/>
                    <a:pt x="1260" y="531"/>
                    <a:pt x="1260" y="497"/>
                  </a:cubicBezTo>
                  <a:lnTo>
                    <a:pt x="1260" y="497"/>
                  </a:lnTo>
                  <a:cubicBezTo>
                    <a:pt x="1272" y="503"/>
                    <a:pt x="1282" y="506"/>
                    <a:pt x="1289" y="506"/>
                  </a:cubicBezTo>
                  <a:cubicBezTo>
                    <a:pt x="1334" y="506"/>
                    <a:pt x="1288" y="397"/>
                    <a:pt x="1367" y="345"/>
                  </a:cubicBezTo>
                  <a:cubicBezTo>
                    <a:pt x="1371" y="344"/>
                    <a:pt x="1375" y="343"/>
                    <a:pt x="1378" y="343"/>
                  </a:cubicBezTo>
                  <a:cubicBezTo>
                    <a:pt x="1413" y="343"/>
                    <a:pt x="1351" y="422"/>
                    <a:pt x="1387" y="422"/>
                  </a:cubicBezTo>
                  <a:cubicBezTo>
                    <a:pt x="1390" y="422"/>
                    <a:pt x="1393" y="421"/>
                    <a:pt x="1398" y="420"/>
                  </a:cubicBezTo>
                  <a:cubicBezTo>
                    <a:pt x="1367" y="375"/>
                    <a:pt x="1412" y="375"/>
                    <a:pt x="1443" y="329"/>
                  </a:cubicBezTo>
                  <a:cubicBezTo>
                    <a:pt x="1446" y="332"/>
                    <a:pt x="1450" y="334"/>
                    <a:pt x="1453" y="334"/>
                  </a:cubicBezTo>
                  <a:cubicBezTo>
                    <a:pt x="1474" y="334"/>
                    <a:pt x="1495" y="281"/>
                    <a:pt x="1515" y="281"/>
                  </a:cubicBezTo>
                  <a:cubicBezTo>
                    <a:pt x="1522" y="281"/>
                    <a:pt x="1528" y="286"/>
                    <a:pt x="1534" y="299"/>
                  </a:cubicBezTo>
                  <a:lnTo>
                    <a:pt x="1565" y="101"/>
                  </a:lnTo>
                  <a:cubicBezTo>
                    <a:pt x="1611" y="85"/>
                    <a:pt x="1625" y="55"/>
                    <a:pt x="1641" y="10"/>
                  </a:cubicBezTo>
                  <a:lnTo>
                    <a:pt x="1641" y="10"/>
                  </a:lnTo>
                  <a:cubicBezTo>
                    <a:pt x="1631" y="27"/>
                    <a:pt x="1622" y="33"/>
                    <a:pt x="1615" y="33"/>
                  </a:cubicBezTo>
                  <a:cubicBezTo>
                    <a:pt x="1598" y="33"/>
                    <a:pt x="1587" y="1"/>
                    <a:pt x="15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6"/>
            <p:cNvSpPr/>
            <p:nvPr/>
          </p:nvSpPr>
          <p:spPr>
            <a:xfrm>
              <a:off x="8200539" y="4492104"/>
              <a:ext cx="963" cy="1926"/>
            </a:xfrm>
            <a:custGeom>
              <a:avLst/>
              <a:gdLst/>
              <a:ahLst/>
              <a:cxnLst/>
              <a:rect l="l" t="t" r="r" b="b"/>
              <a:pathLst>
                <a:path w="16" h="32" extrusionOk="0">
                  <a:moveTo>
                    <a:pt x="0" y="1"/>
                  </a:moveTo>
                  <a:lnTo>
                    <a:pt x="0" y="31"/>
                  </a:lnTo>
                  <a:cubicBezTo>
                    <a:pt x="0" y="31"/>
                    <a:pt x="16" y="17"/>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6"/>
            <p:cNvSpPr/>
            <p:nvPr/>
          </p:nvSpPr>
          <p:spPr>
            <a:xfrm>
              <a:off x="8293164" y="4373479"/>
              <a:ext cx="1866" cy="2287"/>
            </a:xfrm>
            <a:custGeom>
              <a:avLst/>
              <a:gdLst/>
              <a:ahLst/>
              <a:cxnLst/>
              <a:rect l="l" t="t" r="r" b="b"/>
              <a:pathLst>
                <a:path w="31" h="38" extrusionOk="0">
                  <a:moveTo>
                    <a:pt x="28" y="1"/>
                  </a:moveTo>
                  <a:cubicBezTo>
                    <a:pt x="22" y="1"/>
                    <a:pt x="11" y="15"/>
                    <a:pt x="0" y="38"/>
                  </a:cubicBezTo>
                  <a:cubicBezTo>
                    <a:pt x="15" y="38"/>
                    <a:pt x="15" y="22"/>
                    <a:pt x="31" y="7"/>
                  </a:cubicBezTo>
                  <a:cubicBezTo>
                    <a:pt x="31" y="3"/>
                    <a:pt x="30" y="1"/>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6"/>
            <p:cNvSpPr/>
            <p:nvPr/>
          </p:nvSpPr>
          <p:spPr>
            <a:xfrm>
              <a:off x="8195002" y="4503118"/>
              <a:ext cx="60" cy="60"/>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6"/>
            <p:cNvSpPr/>
            <p:nvPr/>
          </p:nvSpPr>
          <p:spPr>
            <a:xfrm>
              <a:off x="8197831" y="4508594"/>
              <a:ext cx="1866" cy="1926"/>
            </a:xfrm>
            <a:custGeom>
              <a:avLst/>
              <a:gdLst/>
              <a:ahLst/>
              <a:cxnLst/>
              <a:rect l="l" t="t" r="r" b="b"/>
              <a:pathLst>
                <a:path w="31" h="32" extrusionOk="0">
                  <a:moveTo>
                    <a:pt x="0" y="1"/>
                  </a:moveTo>
                  <a:lnTo>
                    <a:pt x="0" y="31"/>
                  </a:lnTo>
                  <a:lnTo>
                    <a:pt x="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6"/>
            <p:cNvSpPr/>
            <p:nvPr/>
          </p:nvSpPr>
          <p:spPr>
            <a:xfrm>
              <a:off x="8310557" y="4355544"/>
              <a:ext cx="963" cy="963"/>
            </a:xfrm>
            <a:custGeom>
              <a:avLst/>
              <a:gdLst/>
              <a:ahLst/>
              <a:cxnLst/>
              <a:rect l="l" t="t" r="r" b="b"/>
              <a:pathLst>
                <a:path w="16" h="16" extrusionOk="0">
                  <a:moveTo>
                    <a:pt x="0" y="1"/>
                  </a:moveTo>
                  <a:cubicBezTo>
                    <a:pt x="0" y="15"/>
                    <a:pt x="16" y="15"/>
                    <a:pt x="16" y="1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6"/>
            <p:cNvSpPr/>
            <p:nvPr/>
          </p:nvSpPr>
          <p:spPr>
            <a:xfrm>
              <a:off x="8352687" y="4298729"/>
              <a:ext cx="1023" cy="1866"/>
            </a:xfrm>
            <a:custGeom>
              <a:avLst/>
              <a:gdLst/>
              <a:ahLst/>
              <a:cxnLst/>
              <a:rect l="l" t="t" r="r" b="b"/>
              <a:pathLst>
                <a:path w="17" h="31" extrusionOk="0">
                  <a:moveTo>
                    <a:pt x="17" y="0"/>
                  </a:moveTo>
                  <a:lnTo>
                    <a:pt x="1" y="31"/>
                  </a:lnTo>
                  <a:cubicBezTo>
                    <a:pt x="17" y="15"/>
                    <a:pt x="17" y="15"/>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6"/>
            <p:cNvSpPr/>
            <p:nvPr/>
          </p:nvSpPr>
          <p:spPr>
            <a:xfrm>
              <a:off x="8295872" y="4259248"/>
              <a:ext cx="84379" cy="110861"/>
            </a:xfrm>
            <a:custGeom>
              <a:avLst/>
              <a:gdLst/>
              <a:ahLst/>
              <a:cxnLst/>
              <a:rect l="l" t="t" r="r" b="b"/>
              <a:pathLst>
                <a:path w="1402" h="1842" extrusionOk="0">
                  <a:moveTo>
                    <a:pt x="1387" y="0"/>
                  </a:moveTo>
                  <a:cubicBezTo>
                    <a:pt x="1387" y="31"/>
                    <a:pt x="1371" y="61"/>
                    <a:pt x="1341" y="108"/>
                  </a:cubicBezTo>
                  <a:cubicBezTo>
                    <a:pt x="1336" y="108"/>
                    <a:pt x="1332" y="109"/>
                    <a:pt x="1329" y="109"/>
                  </a:cubicBezTo>
                  <a:cubicBezTo>
                    <a:pt x="1282" y="109"/>
                    <a:pt x="1364" y="38"/>
                    <a:pt x="1353" y="38"/>
                  </a:cubicBezTo>
                  <a:cubicBezTo>
                    <a:pt x="1349" y="38"/>
                    <a:pt x="1337" y="45"/>
                    <a:pt x="1310" y="61"/>
                  </a:cubicBezTo>
                  <a:cubicBezTo>
                    <a:pt x="1310" y="169"/>
                    <a:pt x="1326" y="77"/>
                    <a:pt x="1326" y="169"/>
                  </a:cubicBezTo>
                  <a:cubicBezTo>
                    <a:pt x="1371" y="138"/>
                    <a:pt x="1371" y="61"/>
                    <a:pt x="1402" y="0"/>
                  </a:cubicBezTo>
                  <a:close/>
                  <a:moveTo>
                    <a:pt x="1041" y="587"/>
                  </a:moveTo>
                  <a:cubicBezTo>
                    <a:pt x="1035" y="595"/>
                    <a:pt x="1029" y="602"/>
                    <a:pt x="1022" y="610"/>
                  </a:cubicBezTo>
                  <a:cubicBezTo>
                    <a:pt x="1029" y="602"/>
                    <a:pt x="1037" y="595"/>
                    <a:pt x="1041" y="587"/>
                  </a:cubicBezTo>
                  <a:close/>
                  <a:moveTo>
                    <a:pt x="995" y="636"/>
                  </a:moveTo>
                  <a:cubicBezTo>
                    <a:pt x="994" y="638"/>
                    <a:pt x="992" y="639"/>
                    <a:pt x="991" y="640"/>
                  </a:cubicBezTo>
                  <a:cubicBezTo>
                    <a:pt x="1001" y="640"/>
                    <a:pt x="998" y="640"/>
                    <a:pt x="995" y="636"/>
                  </a:cubicBezTo>
                  <a:close/>
                  <a:moveTo>
                    <a:pt x="610" y="900"/>
                  </a:moveTo>
                  <a:cubicBezTo>
                    <a:pt x="608" y="905"/>
                    <a:pt x="606" y="911"/>
                    <a:pt x="605" y="916"/>
                  </a:cubicBezTo>
                  <a:lnTo>
                    <a:pt x="605" y="916"/>
                  </a:lnTo>
                  <a:cubicBezTo>
                    <a:pt x="607" y="911"/>
                    <a:pt x="609" y="905"/>
                    <a:pt x="610" y="900"/>
                  </a:cubicBezTo>
                  <a:close/>
                  <a:moveTo>
                    <a:pt x="1250" y="0"/>
                  </a:moveTo>
                  <a:lnTo>
                    <a:pt x="1158" y="183"/>
                  </a:lnTo>
                  <a:cubicBezTo>
                    <a:pt x="1148" y="198"/>
                    <a:pt x="1142" y="203"/>
                    <a:pt x="1139" y="203"/>
                  </a:cubicBezTo>
                  <a:cubicBezTo>
                    <a:pt x="1132" y="203"/>
                    <a:pt x="1140" y="172"/>
                    <a:pt x="1130" y="172"/>
                  </a:cubicBezTo>
                  <a:cubicBezTo>
                    <a:pt x="1127" y="172"/>
                    <a:pt x="1121" y="175"/>
                    <a:pt x="1113" y="183"/>
                  </a:cubicBezTo>
                  <a:cubicBezTo>
                    <a:pt x="1022" y="260"/>
                    <a:pt x="1067" y="382"/>
                    <a:pt x="975" y="443"/>
                  </a:cubicBezTo>
                  <a:lnTo>
                    <a:pt x="961" y="412"/>
                  </a:lnTo>
                  <a:cubicBezTo>
                    <a:pt x="961" y="488"/>
                    <a:pt x="823" y="579"/>
                    <a:pt x="778" y="701"/>
                  </a:cubicBezTo>
                  <a:cubicBezTo>
                    <a:pt x="808" y="701"/>
                    <a:pt x="823" y="701"/>
                    <a:pt x="823" y="717"/>
                  </a:cubicBezTo>
                  <a:cubicBezTo>
                    <a:pt x="814" y="712"/>
                    <a:pt x="806" y="710"/>
                    <a:pt x="799" y="710"/>
                  </a:cubicBezTo>
                  <a:cubicBezTo>
                    <a:pt x="761" y="710"/>
                    <a:pt x="755" y="776"/>
                    <a:pt x="717" y="854"/>
                  </a:cubicBezTo>
                  <a:cubicBezTo>
                    <a:pt x="701" y="884"/>
                    <a:pt x="686" y="914"/>
                    <a:pt x="640" y="930"/>
                  </a:cubicBezTo>
                  <a:cubicBezTo>
                    <a:pt x="698" y="959"/>
                    <a:pt x="661" y="1069"/>
                    <a:pt x="631" y="1132"/>
                  </a:cubicBezTo>
                  <a:lnTo>
                    <a:pt x="631" y="1132"/>
                  </a:lnTo>
                  <a:cubicBezTo>
                    <a:pt x="641" y="1122"/>
                    <a:pt x="654" y="1110"/>
                    <a:pt x="671" y="1097"/>
                  </a:cubicBezTo>
                  <a:cubicBezTo>
                    <a:pt x="686" y="1036"/>
                    <a:pt x="656" y="991"/>
                    <a:pt x="701" y="930"/>
                  </a:cubicBezTo>
                  <a:lnTo>
                    <a:pt x="717" y="930"/>
                  </a:lnTo>
                  <a:cubicBezTo>
                    <a:pt x="759" y="930"/>
                    <a:pt x="802" y="852"/>
                    <a:pt x="843" y="852"/>
                  </a:cubicBezTo>
                  <a:cubicBezTo>
                    <a:pt x="847" y="852"/>
                    <a:pt x="850" y="852"/>
                    <a:pt x="853" y="854"/>
                  </a:cubicBezTo>
                  <a:cubicBezTo>
                    <a:pt x="808" y="808"/>
                    <a:pt x="914" y="717"/>
                    <a:pt x="900" y="687"/>
                  </a:cubicBezTo>
                  <a:cubicBezTo>
                    <a:pt x="912" y="660"/>
                    <a:pt x="937" y="622"/>
                    <a:pt x="963" y="622"/>
                  </a:cubicBezTo>
                  <a:cubicBezTo>
                    <a:pt x="967" y="622"/>
                    <a:pt x="971" y="623"/>
                    <a:pt x="975" y="626"/>
                  </a:cubicBezTo>
                  <a:cubicBezTo>
                    <a:pt x="975" y="640"/>
                    <a:pt x="975" y="640"/>
                    <a:pt x="961" y="656"/>
                  </a:cubicBezTo>
                  <a:lnTo>
                    <a:pt x="991" y="626"/>
                  </a:lnTo>
                  <a:cubicBezTo>
                    <a:pt x="991" y="631"/>
                    <a:pt x="993" y="634"/>
                    <a:pt x="995" y="636"/>
                  </a:cubicBezTo>
                  <a:lnTo>
                    <a:pt x="995" y="636"/>
                  </a:lnTo>
                  <a:cubicBezTo>
                    <a:pt x="1019" y="607"/>
                    <a:pt x="993" y="579"/>
                    <a:pt x="1036" y="565"/>
                  </a:cubicBezTo>
                  <a:lnTo>
                    <a:pt x="1036" y="565"/>
                  </a:lnTo>
                  <a:cubicBezTo>
                    <a:pt x="1044" y="572"/>
                    <a:pt x="1044" y="579"/>
                    <a:pt x="1041" y="587"/>
                  </a:cubicBezTo>
                  <a:lnTo>
                    <a:pt x="1041" y="587"/>
                  </a:lnTo>
                  <a:cubicBezTo>
                    <a:pt x="1090" y="514"/>
                    <a:pt x="1061" y="423"/>
                    <a:pt x="1143" y="382"/>
                  </a:cubicBezTo>
                  <a:cubicBezTo>
                    <a:pt x="1128" y="351"/>
                    <a:pt x="1189" y="260"/>
                    <a:pt x="1128" y="244"/>
                  </a:cubicBezTo>
                  <a:cubicBezTo>
                    <a:pt x="1133" y="242"/>
                    <a:pt x="1138" y="241"/>
                    <a:pt x="1144" y="241"/>
                  </a:cubicBezTo>
                  <a:cubicBezTo>
                    <a:pt x="1155" y="241"/>
                    <a:pt x="1168" y="244"/>
                    <a:pt x="1181" y="244"/>
                  </a:cubicBezTo>
                  <a:cubicBezTo>
                    <a:pt x="1200" y="244"/>
                    <a:pt x="1220" y="237"/>
                    <a:pt x="1235" y="199"/>
                  </a:cubicBezTo>
                  <a:cubicBezTo>
                    <a:pt x="1219" y="138"/>
                    <a:pt x="1310" y="138"/>
                    <a:pt x="1310" y="61"/>
                  </a:cubicBezTo>
                  <a:cubicBezTo>
                    <a:pt x="1310" y="31"/>
                    <a:pt x="1326" y="16"/>
                    <a:pt x="1326" y="0"/>
                  </a:cubicBezTo>
                  <a:close/>
                  <a:moveTo>
                    <a:pt x="631" y="1132"/>
                  </a:moveTo>
                  <a:cubicBezTo>
                    <a:pt x="627" y="1136"/>
                    <a:pt x="623" y="1140"/>
                    <a:pt x="620" y="1143"/>
                  </a:cubicBezTo>
                  <a:lnTo>
                    <a:pt x="620" y="1143"/>
                  </a:lnTo>
                  <a:cubicBezTo>
                    <a:pt x="622" y="1143"/>
                    <a:pt x="624" y="1144"/>
                    <a:pt x="626" y="1144"/>
                  </a:cubicBezTo>
                  <a:cubicBezTo>
                    <a:pt x="627" y="1140"/>
                    <a:pt x="629" y="1136"/>
                    <a:pt x="631" y="1132"/>
                  </a:cubicBezTo>
                  <a:close/>
                  <a:moveTo>
                    <a:pt x="605" y="916"/>
                  </a:moveTo>
                  <a:lnTo>
                    <a:pt x="605" y="916"/>
                  </a:lnTo>
                  <a:cubicBezTo>
                    <a:pt x="581" y="988"/>
                    <a:pt x="488" y="1072"/>
                    <a:pt x="488" y="1144"/>
                  </a:cubicBezTo>
                  <a:lnTo>
                    <a:pt x="457" y="1097"/>
                  </a:lnTo>
                  <a:lnTo>
                    <a:pt x="457" y="1097"/>
                  </a:lnTo>
                  <a:cubicBezTo>
                    <a:pt x="396" y="1174"/>
                    <a:pt x="488" y="1235"/>
                    <a:pt x="396" y="1296"/>
                  </a:cubicBezTo>
                  <a:lnTo>
                    <a:pt x="366" y="1265"/>
                  </a:lnTo>
                  <a:cubicBezTo>
                    <a:pt x="244" y="1463"/>
                    <a:pt x="31" y="1646"/>
                    <a:pt x="0" y="1828"/>
                  </a:cubicBezTo>
                  <a:cubicBezTo>
                    <a:pt x="0" y="1839"/>
                    <a:pt x="12" y="1842"/>
                    <a:pt x="29" y="1842"/>
                  </a:cubicBezTo>
                  <a:cubicBezTo>
                    <a:pt x="63" y="1842"/>
                    <a:pt x="118" y="1828"/>
                    <a:pt x="138" y="1828"/>
                  </a:cubicBezTo>
                  <a:cubicBezTo>
                    <a:pt x="183" y="1737"/>
                    <a:pt x="169" y="1646"/>
                    <a:pt x="199" y="1570"/>
                  </a:cubicBezTo>
                  <a:lnTo>
                    <a:pt x="244" y="1601"/>
                  </a:lnTo>
                  <a:cubicBezTo>
                    <a:pt x="231" y="1572"/>
                    <a:pt x="256" y="1492"/>
                    <a:pt x="223" y="1492"/>
                  </a:cubicBezTo>
                  <a:cubicBezTo>
                    <a:pt x="220" y="1492"/>
                    <a:pt x="217" y="1492"/>
                    <a:pt x="214" y="1493"/>
                  </a:cubicBezTo>
                  <a:cubicBezTo>
                    <a:pt x="229" y="1432"/>
                    <a:pt x="275" y="1493"/>
                    <a:pt x="305" y="1402"/>
                  </a:cubicBezTo>
                  <a:cubicBezTo>
                    <a:pt x="336" y="1448"/>
                    <a:pt x="321" y="1479"/>
                    <a:pt x="351" y="1509"/>
                  </a:cubicBezTo>
                  <a:lnTo>
                    <a:pt x="366" y="1448"/>
                  </a:lnTo>
                  <a:cubicBezTo>
                    <a:pt x="368" y="1450"/>
                    <a:pt x="371" y="1451"/>
                    <a:pt x="374" y="1451"/>
                  </a:cubicBezTo>
                  <a:cubicBezTo>
                    <a:pt x="385" y="1451"/>
                    <a:pt x="399" y="1437"/>
                    <a:pt x="407" y="1437"/>
                  </a:cubicBezTo>
                  <a:cubicBezTo>
                    <a:pt x="410" y="1437"/>
                    <a:pt x="412" y="1440"/>
                    <a:pt x="412" y="1448"/>
                  </a:cubicBezTo>
                  <a:cubicBezTo>
                    <a:pt x="427" y="1311"/>
                    <a:pt x="534" y="1326"/>
                    <a:pt x="595" y="1204"/>
                  </a:cubicBezTo>
                  <a:lnTo>
                    <a:pt x="595" y="1204"/>
                  </a:lnTo>
                  <a:lnTo>
                    <a:pt x="534" y="1250"/>
                  </a:lnTo>
                  <a:cubicBezTo>
                    <a:pt x="518" y="1235"/>
                    <a:pt x="549" y="1204"/>
                    <a:pt x="549" y="1174"/>
                  </a:cubicBezTo>
                  <a:cubicBezTo>
                    <a:pt x="586" y="1174"/>
                    <a:pt x="600" y="1163"/>
                    <a:pt x="620" y="1143"/>
                  </a:cubicBezTo>
                  <a:lnTo>
                    <a:pt x="620" y="1143"/>
                  </a:lnTo>
                  <a:cubicBezTo>
                    <a:pt x="593" y="1142"/>
                    <a:pt x="578" y="1128"/>
                    <a:pt x="565" y="1128"/>
                  </a:cubicBezTo>
                  <a:cubicBezTo>
                    <a:pt x="651" y="1057"/>
                    <a:pt x="588" y="999"/>
                    <a:pt x="605" y="9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6"/>
            <p:cNvSpPr/>
            <p:nvPr/>
          </p:nvSpPr>
          <p:spPr>
            <a:xfrm>
              <a:off x="8123503" y="4754330"/>
              <a:ext cx="29370" cy="29370"/>
            </a:xfrm>
            <a:custGeom>
              <a:avLst/>
              <a:gdLst/>
              <a:ahLst/>
              <a:cxnLst/>
              <a:rect l="l" t="t" r="r" b="b"/>
              <a:pathLst>
                <a:path w="488" h="488" extrusionOk="0">
                  <a:moveTo>
                    <a:pt x="366" y="0"/>
                  </a:moveTo>
                  <a:cubicBezTo>
                    <a:pt x="305" y="61"/>
                    <a:pt x="321" y="108"/>
                    <a:pt x="260" y="183"/>
                  </a:cubicBezTo>
                  <a:cubicBezTo>
                    <a:pt x="260" y="169"/>
                    <a:pt x="244" y="169"/>
                    <a:pt x="230" y="169"/>
                  </a:cubicBezTo>
                  <a:cubicBezTo>
                    <a:pt x="183" y="244"/>
                    <a:pt x="122" y="366"/>
                    <a:pt x="47" y="443"/>
                  </a:cubicBezTo>
                  <a:lnTo>
                    <a:pt x="1" y="488"/>
                  </a:lnTo>
                  <a:lnTo>
                    <a:pt x="92" y="488"/>
                  </a:lnTo>
                  <a:lnTo>
                    <a:pt x="122" y="457"/>
                  </a:lnTo>
                  <a:lnTo>
                    <a:pt x="77" y="457"/>
                  </a:lnTo>
                  <a:cubicBezTo>
                    <a:pt x="138" y="382"/>
                    <a:pt x="214" y="336"/>
                    <a:pt x="275" y="244"/>
                  </a:cubicBezTo>
                  <a:cubicBezTo>
                    <a:pt x="351" y="244"/>
                    <a:pt x="260" y="336"/>
                    <a:pt x="244" y="396"/>
                  </a:cubicBezTo>
                  <a:cubicBezTo>
                    <a:pt x="275" y="382"/>
                    <a:pt x="305" y="351"/>
                    <a:pt x="321" y="351"/>
                  </a:cubicBezTo>
                  <a:cubicBezTo>
                    <a:pt x="321" y="290"/>
                    <a:pt x="351" y="214"/>
                    <a:pt x="351" y="153"/>
                  </a:cubicBezTo>
                  <a:cubicBezTo>
                    <a:pt x="359" y="172"/>
                    <a:pt x="370" y="180"/>
                    <a:pt x="382" y="180"/>
                  </a:cubicBezTo>
                  <a:cubicBezTo>
                    <a:pt x="417" y="180"/>
                    <a:pt x="465" y="115"/>
                    <a:pt x="488" y="92"/>
                  </a:cubicBezTo>
                  <a:cubicBezTo>
                    <a:pt x="480" y="88"/>
                    <a:pt x="473" y="86"/>
                    <a:pt x="465" y="86"/>
                  </a:cubicBezTo>
                  <a:cubicBezTo>
                    <a:pt x="442" y="86"/>
                    <a:pt x="420" y="103"/>
                    <a:pt x="397" y="138"/>
                  </a:cubicBezTo>
                  <a:cubicBezTo>
                    <a:pt x="382" y="122"/>
                    <a:pt x="427" y="61"/>
                    <a:pt x="427" y="31"/>
                  </a:cubicBezTo>
                  <a:lnTo>
                    <a:pt x="427" y="31"/>
                  </a:lnTo>
                  <a:cubicBezTo>
                    <a:pt x="413" y="42"/>
                    <a:pt x="404" y="46"/>
                    <a:pt x="398" y="46"/>
                  </a:cubicBezTo>
                  <a:cubicBezTo>
                    <a:pt x="377" y="46"/>
                    <a:pt x="390" y="0"/>
                    <a:pt x="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6"/>
            <p:cNvSpPr/>
            <p:nvPr/>
          </p:nvSpPr>
          <p:spPr>
            <a:xfrm>
              <a:off x="8142822" y="4775455"/>
              <a:ext cx="903" cy="1866"/>
            </a:xfrm>
            <a:custGeom>
              <a:avLst/>
              <a:gdLst/>
              <a:ahLst/>
              <a:cxnLst/>
              <a:rect l="l" t="t" r="r" b="b"/>
              <a:pathLst>
                <a:path w="15" h="31" extrusionOk="0">
                  <a:moveTo>
                    <a:pt x="0" y="0"/>
                  </a:moveTo>
                  <a:lnTo>
                    <a:pt x="0" y="31"/>
                  </a:lnTo>
                  <a:cubicBezTo>
                    <a:pt x="0" y="31"/>
                    <a:pt x="0" y="15"/>
                    <a:pt x="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6"/>
            <p:cNvSpPr/>
            <p:nvPr/>
          </p:nvSpPr>
          <p:spPr>
            <a:xfrm>
              <a:off x="8152813" y="4759807"/>
              <a:ext cx="60" cy="60"/>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6"/>
            <p:cNvSpPr/>
            <p:nvPr/>
          </p:nvSpPr>
          <p:spPr>
            <a:xfrm>
              <a:off x="8123503" y="4782797"/>
              <a:ext cx="1023" cy="903"/>
            </a:xfrm>
            <a:custGeom>
              <a:avLst/>
              <a:gdLst/>
              <a:ahLst/>
              <a:cxnLst/>
              <a:rect l="l" t="t" r="r" b="b"/>
              <a:pathLst>
                <a:path w="17" h="15" extrusionOk="0">
                  <a:moveTo>
                    <a:pt x="16" y="0"/>
                  </a:moveTo>
                  <a:lnTo>
                    <a:pt x="1" y="15"/>
                  </a:lnTo>
                  <a:cubicBezTo>
                    <a:pt x="16" y="15"/>
                    <a:pt x="16" y="0"/>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6"/>
            <p:cNvSpPr/>
            <p:nvPr/>
          </p:nvSpPr>
          <p:spPr>
            <a:xfrm>
              <a:off x="8147336" y="4763478"/>
              <a:ext cx="3731" cy="6500"/>
            </a:xfrm>
            <a:custGeom>
              <a:avLst/>
              <a:gdLst/>
              <a:ahLst/>
              <a:cxnLst/>
              <a:rect l="l" t="t" r="r" b="b"/>
              <a:pathLst>
                <a:path w="62" h="108" extrusionOk="0">
                  <a:moveTo>
                    <a:pt x="62" y="1"/>
                  </a:moveTo>
                  <a:lnTo>
                    <a:pt x="1" y="108"/>
                  </a:lnTo>
                  <a:lnTo>
                    <a:pt x="47" y="31"/>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6"/>
            <p:cNvSpPr/>
            <p:nvPr/>
          </p:nvSpPr>
          <p:spPr>
            <a:xfrm>
              <a:off x="8150104" y="4680122"/>
              <a:ext cx="52301" cy="74268"/>
            </a:xfrm>
            <a:custGeom>
              <a:avLst/>
              <a:gdLst/>
              <a:ahLst/>
              <a:cxnLst/>
              <a:rect l="l" t="t" r="r" b="b"/>
              <a:pathLst>
                <a:path w="869" h="1234" extrusionOk="0">
                  <a:moveTo>
                    <a:pt x="137" y="929"/>
                  </a:moveTo>
                  <a:lnTo>
                    <a:pt x="137" y="929"/>
                  </a:lnTo>
                  <a:cubicBezTo>
                    <a:pt x="134" y="932"/>
                    <a:pt x="131" y="936"/>
                    <a:pt x="127" y="940"/>
                  </a:cubicBezTo>
                  <a:lnTo>
                    <a:pt x="127" y="940"/>
                  </a:lnTo>
                  <a:lnTo>
                    <a:pt x="137" y="929"/>
                  </a:lnTo>
                  <a:close/>
                  <a:moveTo>
                    <a:pt x="127" y="940"/>
                  </a:moveTo>
                  <a:lnTo>
                    <a:pt x="123" y="945"/>
                  </a:lnTo>
                  <a:cubicBezTo>
                    <a:pt x="123" y="945"/>
                    <a:pt x="123" y="945"/>
                    <a:pt x="123" y="945"/>
                  </a:cubicBezTo>
                  <a:lnTo>
                    <a:pt x="123" y="945"/>
                  </a:lnTo>
                  <a:cubicBezTo>
                    <a:pt x="124" y="943"/>
                    <a:pt x="126" y="941"/>
                    <a:pt x="127" y="940"/>
                  </a:cubicBezTo>
                  <a:close/>
                  <a:moveTo>
                    <a:pt x="869" y="0"/>
                  </a:moveTo>
                  <a:lnTo>
                    <a:pt x="869" y="0"/>
                  </a:lnTo>
                  <a:cubicBezTo>
                    <a:pt x="823" y="31"/>
                    <a:pt x="823" y="92"/>
                    <a:pt x="793" y="152"/>
                  </a:cubicBezTo>
                  <a:cubicBezTo>
                    <a:pt x="793" y="106"/>
                    <a:pt x="763" y="92"/>
                    <a:pt x="793" y="61"/>
                  </a:cubicBezTo>
                  <a:lnTo>
                    <a:pt x="793" y="61"/>
                  </a:lnTo>
                  <a:cubicBezTo>
                    <a:pt x="716" y="92"/>
                    <a:pt x="671" y="183"/>
                    <a:pt x="610" y="258"/>
                  </a:cubicBezTo>
                  <a:cubicBezTo>
                    <a:pt x="533" y="396"/>
                    <a:pt x="686" y="335"/>
                    <a:pt x="594" y="457"/>
                  </a:cubicBezTo>
                  <a:lnTo>
                    <a:pt x="533" y="380"/>
                  </a:lnTo>
                  <a:cubicBezTo>
                    <a:pt x="442" y="502"/>
                    <a:pt x="290" y="670"/>
                    <a:pt x="290" y="823"/>
                  </a:cubicBezTo>
                  <a:cubicBezTo>
                    <a:pt x="284" y="823"/>
                    <a:pt x="276" y="825"/>
                    <a:pt x="269" y="825"/>
                  </a:cubicBezTo>
                  <a:cubicBezTo>
                    <a:pt x="258" y="825"/>
                    <a:pt x="250" y="820"/>
                    <a:pt x="259" y="792"/>
                  </a:cubicBezTo>
                  <a:lnTo>
                    <a:pt x="259" y="792"/>
                  </a:lnTo>
                  <a:cubicBezTo>
                    <a:pt x="198" y="884"/>
                    <a:pt x="336" y="929"/>
                    <a:pt x="229" y="1006"/>
                  </a:cubicBezTo>
                  <a:cubicBezTo>
                    <a:pt x="235" y="955"/>
                    <a:pt x="226" y="942"/>
                    <a:pt x="212" y="942"/>
                  </a:cubicBezTo>
                  <a:cubicBezTo>
                    <a:pt x="194" y="942"/>
                    <a:pt x="168" y="961"/>
                    <a:pt x="147" y="961"/>
                  </a:cubicBezTo>
                  <a:cubicBezTo>
                    <a:pt x="138" y="961"/>
                    <a:pt x="129" y="957"/>
                    <a:pt x="123" y="945"/>
                  </a:cubicBezTo>
                  <a:lnTo>
                    <a:pt x="123" y="945"/>
                  </a:lnTo>
                  <a:cubicBezTo>
                    <a:pt x="71" y="1009"/>
                    <a:pt x="42" y="1115"/>
                    <a:pt x="1" y="1158"/>
                  </a:cubicBezTo>
                  <a:cubicBezTo>
                    <a:pt x="16" y="1172"/>
                    <a:pt x="76" y="1158"/>
                    <a:pt x="31" y="1219"/>
                  </a:cubicBezTo>
                  <a:cubicBezTo>
                    <a:pt x="41" y="1209"/>
                    <a:pt x="49" y="1206"/>
                    <a:pt x="56" y="1206"/>
                  </a:cubicBezTo>
                  <a:cubicBezTo>
                    <a:pt x="71" y="1206"/>
                    <a:pt x="81" y="1223"/>
                    <a:pt x="92" y="1233"/>
                  </a:cubicBezTo>
                  <a:cubicBezTo>
                    <a:pt x="123" y="1158"/>
                    <a:pt x="153" y="1127"/>
                    <a:pt x="168" y="1081"/>
                  </a:cubicBezTo>
                  <a:cubicBezTo>
                    <a:pt x="174" y="1079"/>
                    <a:pt x="179" y="1078"/>
                    <a:pt x="182" y="1078"/>
                  </a:cubicBezTo>
                  <a:cubicBezTo>
                    <a:pt x="196" y="1078"/>
                    <a:pt x="171" y="1100"/>
                    <a:pt x="185" y="1100"/>
                  </a:cubicBezTo>
                  <a:cubicBezTo>
                    <a:pt x="188" y="1100"/>
                    <a:pt x="192" y="1099"/>
                    <a:pt x="198" y="1097"/>
                  </a:cubicBezTo>
                  <a:lnTo>
                    <a:pt x="214" y="1020"/>
                  </a:lnTo>
                  <a:cubicBezTo>
                    <a:pt x="221" y="1016"/>
                    <a:pt x="226" y="1014"/>
                    <a:pt x="229" y="1014"/>
                  </a:cubicBezTo>
                  <a:cubicBezTo>
                    <a:pt x="242" y="1014"/>
                    <a:pt x="233" y="1042"/>
                    <a:pt x="239" y="1042"/>
                  </a:cubicBezTo>
                  <a:cubicBezTo>
                    <a:pt x="242" y="1042"/>
                    <a:pt x="247" y="1036"/>
                    <a:pt x="259" y="1020"/>
                  </a:cubicBezTo>
                  <a:cubicBezTo>
                    <a:pt x="259" y="1006"/>
                    <a:pt x="275" y="945"/>
                    <a:pt x="306" y="898"/>
                  </a:cubicBezTo>
                  <a:lnTo>
                    <a:pt x="306" y="929"/>
                  </a:lnTo>
                  <a:cubicBezTo>
                    <a:pt x="320" y="884"/>
                    <a:pt x="381" y="837"/>
                    <a:pt x="320" y="823"/>
                  </a:cubicBezTo>
                  <a:lnTo>
                    <a:pt x="397" y="823"/>
                  </a:lnTo>
                  <a:lnTo>
                    <a:pt x="366" y="807"/>
                  </a:lnTo>
                  <a:cubicBezTo>
                    <a:pt x="442" y="715"/>
                    <a:pt x="549" y="731"/>
                    <a:pt x="594" y="579"/>
                  </a:cubicBezTo>
                  <a:lnTo>
                    <a:pt x="594" y="579"/>
                  </a:lnTo>
                  <a:cubicBezTo>
                    <a:pt x="587" y="586"/>
                    <a:pt x="582" y="589"/>
                    <a:pt x="580" y="589"/>
                  </a:cubicBezTo>
                  <a:cubicBezTo>
                    <a:pt x="571" y="589"/>
                    <a:pt x="580" y="560"/>
                    <a:pt x="580" y="549"/>
                  </a:cubicBezTo>
                  <a:lnTo>
                    <a:pt x="580" y="549"/>
                  </a:lnTo>
                  <a:cubicBezTo>
                    <a:pt x="519" y="579"/>
                    <a:pt x="549" y="624"/>
                    <a:pt x="519" y="685"/>
                  </a:cubicBezTo>
                  <a:cubicBezTo>
                    <a:pt x="491" y="671"/>
                    <a:pt x="501" y="592"/>
                    <a:pt x="479" y="592"/>
                  </a:cubicBezTo>
                  <a:cubicBezTo>
                    <a:pt x="477" y="592"/>
                    <a:pt x="475" y="593"/>
                    <a:pt x="473" y="594"/>
                  </a:cubicBezTo>
                  <a:cubicBezTo>
                    <a:pt x="524" y="556"/>
                    <a:pt x="543" y="495"/>
                    <a:pt x="602" y="495"/>
                  </a:cubicBezTo>
                  <a:cubicBezTo>
                    <a:pt x="614" y="495"/>
                    <a:pt x="626" y="497"/>
                    <a:pt x="641" y="502"/>
                  </a:cubicBezTo>
                  <a:cubicBezTo>
                    <a:pt x="702" y="427"/>
                    <a:pt x="686" y="366"/>
                    <a:pt x="763" y="305"/>
                  </a:cubicBezTo>
                  <a:lnTo>
                    <a:pt x="777" y="319"/>
                  </a:lnTo>
                  <a:cubicBezTo>
                    <a:pt x="732" y="258"/>
                    <a:pt x="838" y="258"/>
                    <a:pt x="838" y="167"/>
                  </a:cubicBezTo>
                  <a:lnTo>
                    <a:pt x="838" y="167"/>
                  </a:lnTo>
                  <a:lnTo>
                    <a:pt x="793" y="198"/>
                  </a:lnTo>
                  <a:cubicBezTo>
                    <a:pt x="777" y="183"/>
                    <a:pt x="793" y="167"/>
                    <a:pt x="808" y="137"/>
                  </a:cubicBezTo>
                  <a:lnTo>
                    <a:pt x="838" y="137"/>
                  </a:lnTo>
                  <a:cubicBezTo>
                    <a:pt x="808" y="106"/>
                    <a:pt x="869" y="15"/>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6"/>
            <p:cNvSpPr/>
            <p:nvPr/>
          </p:nvSpPr>
          <p:spPr>
            <a:xfrm>
              <a:off x="8168461" y="4735973"/>
              <a:ext cx="60" cy="1926"/>
            </a:xfrm>
            <a:custGeom>
              <a:avLst/>
              <a:gdLst/>
              <a:ahLst/>
              <a:cxnLst/>
              <a:rect l="l" t="t" r="r" b="b"/>
              <a:pathLst>
                <a:path w="1" h="32" extrusionOk="0">
                  <a:moveTo>
                    <a:pt x="1" y="3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6"/>
            <p:cNvSpPr/>
            <p:nvPr/>
          </p:nvSpPr>
          <p:spPr>
            <a:xfrm>
              <a:off x="8206979" y="4624150"/>
              <a:ext cx="39421" cy="58741"/>
            </a:xfrm>
            <a:custGeom>
              <a:avLst/>
              <a:gdLst/>
              <a:ahLst/>
              <a:cxnLst/>
              <a:rect l="l" t="t" r="r" b="b"/>
              <a:pathLst>
                <a:path w="655" h="976" extrusionOk="0">
                  <a:moveTo>
                    <a:pt x="518" y="0"/>
                  </a:moveTo>
                  <a:cubicBezTo>
                    <a:pt x="488" y="16"/>
                    <a:pt x="488" y="47"/>
                    <a:pt x="472" y="77"/>
                  </a:cubicBezTo>
                  <a:cubicBezTo>
                    <a:pt x="489" y="64"/>
                    <a:pt x="501" y="58"/>
                    <a:pt x="509" y="58"/>
                  </a:cubicBezTo>
                  <a:cubicBezTo>
                    <a:pt x="538" y="58"/>
                    <a:pt x="522" y="126"/>
                    <a:pt x="533" y="138"/>
                  </a:cubicBezTo>
                  <a:cubicBezTo>
                    <a:pt x="497" y="150"/>
                    <a:pt x="479" y="211"/>
                    <a:pt x="466" y="211"/>
                  </a:cubicBezTo>
                  <a:cubicBezTo>
                    <a:pt x="463" y="211"/>
                    <a:pt x="460" y="208"/>
                    <a:pt x="457" y="199"/>
                  </a:cubicBezTo>
                  <a:lnTo>
                    <a:pt x="457" y="122"/>
                  </a:lnTo>
                  <a:cubicBezTo>
                    <a:pt x="320" y="290"/>
                    <a:pt x="137" y="534"/>
                    <a:pt x="0" y="731"/>
                  </a:cubicBezTo>
                  <a:lnTo>
                    <a:pt x="61" y="656"/>
                  </a:lnTo>
                  <a:lnTo>
                    <a:pt x="61" y="656"/>
                  </a:lnTo>
                  <a:cubicBezTo>
                    <a:pt x="76" y="686"/>
                    <a:pt x="61" y="717"/>
                    <a:pt x="45" y="762"/>
                  </a:cubicBezTo>
                  <a:lnTo>
                    <a:pt x="122" y="762"/>
                  </a:lnTo>
                  <a:cubicBezTo>
                    <a:pt x="109" y="775"/>
                    <a:pt x="98" y="797"/>
                    <a:pt x="85" y="797"/>
                  </a:cubicBezTo>
                  <a:cubicBezTo>
                    <a:pt x="82" y="797"/>
                    <a:pt x="79" y="796"/>
                    <a:pt x="76" y="792"/>
                  </a:cubicBezTo>
                  <a:lnTo>
                    <a:pt x="76" y="792"/>
                  </a:lnTo>
                  <a:cubicBezTo>
                    <a:pt x="76" y="839"/>
                    <a:pt x="106" y="839"/>
                    <a:pt x="137" y="839"/>
                  </a:cubicBezTo>
                  <a:cubicBezTo>
                    <a:pt x="92" y="914"/>
                    <a:pt x="61" y="900"/>
                    <a:pt x="61" y="975"/>
                  </a:cubicBezTo>
                  <a:cubicBezTo>
                    <a:pt x="198" y="914"/>
                    <a:pt x="92" y="869"/>
                    <a:pt x="228" y="778"/>
                  </a:cubicBezTo>
                  <a:lnTo>
                    <a:pt x="183" y="686"/>
                  </a:lnTo>
                  <a:cubicBezTo>
                    <a:pt x="194" y="675"/>
                    <a:pt x="201" y="671"/>
                    <a:pt x="205" y="671"/>
                  </a:cubicBezTo>
                  <a:cubicBezTo>
                    <a:pt x="215" y="671"/>
                    <a:pt x="212" y="694"/>
                    <a:pt x="226" y="694"/>
                  </a:cubicBezTo>
                  <a:cubicBezTo>
                    <a:pt x="230" y="694"/>
                    <a:pt x="236" y="692"/>
                    <a:pt x="244" y="686"/>
                  </a:cubicBezTo>
                  <a:cubicBezTo>
                    <a:pt x="249" y="659"/>
                    <a:pt x="239" y="653"/>
                    <a:pt x="225" y="653"/>
                  </a:cubicBezTo>
                  <a:cubicBezTo>
                    <a:pt x="212" y="653"/>
                    <a:pt x="196" y="658"/>
                    <a:pt x="182" y="658"/>
                  </a:cubicBezTo>
                  <a:cubicBezTo>
                    <a:pt x="165" y="658"/>
                    <a:pt x="153" y="652"/>
                    <a:pt x="153" y="625"/>
                  </a:cubicBezTo>
                  <a:cubicBezTo>
                    <a:pt x="198" y="610"/>
                    <a:pt x="198" y="534"/>
                    <a:pt x="214" y="504"/>
                  </a:cubicBezTo>
                  <a:cubicBezTo>
                    <a:pt x="214" y="549"/>
                    <a:pt x="275" y="565"/>
                    <a:pt x="289" y="565"/>
                  </a:cubicBezTo>
                  <a:cubicBezTo>
                    <a:pt x="289" y="534"/>
                    <a:pt x="350" y="518"/>
                    <a:pt x="381" y="488"/>
                  </a:cubicBezTo>
                  <a:lnTo>
                    <a:pt x="381" y="488"/>
                  </a:lnTo>
                  <a:cubicBezTo>
                    <a:pt x="367" y="495"/>
                    <a:pt x="358" y="497"/>
                    <a:pt x="353" y="497"/>
                  </a:cubicBezTo>
                  <a:cubicBezTo>
                    <a:pt x="326" y="497"/>
                    <a:pt x="374" y="433"/>
                    <a:pt x="348" y="433"/>
                  </a:cubicBezTo>
                  <a:cubicBezTo>
                    <a:pt x="342" y="433"/>
                    <a:pt x="333" y="436"/>
                    <a:pt x="320" y="443"/>
                  </a:cubicBezTo>
                  <a:cubicBezTo>
                    <a:pt x="305" y="427"/>
                    <a:pt x="335" y="335"/>
                    <a:pt x="381" y="321"/>
                  </a:cubicBezTo>
                  <a:lnTo>
                    <a:pt x="381" y="321"/>
                  </a:lnTo>
                  <a:cubicBezTo>
                    <a:pt x="396" y="335"/>
                    <a:pt x="381" y="351"/>
                    <a:pt x="366" y="382"/>
                  </a:cubicBezTo>
                  <a:cubicBezTo>
                    <a:pt x="372" y="391"/>
                    <a:pt x="378" y="394"/>
                    <a:pt x="384" y="394"/>
                  </a:cubicBezTo>
                  <a:cubicBezTo>
                    <a:pt x="407" y="394"/>
                    <a:pt x="431" y="349"/>
                    <a:pt x="461" y="349"/>
                  </a:cubicBezTo>
                  <a:cubicBezTo>
                    <a:pt x="465" y="349"/>
                    <a:pt x="468" y="350"/>
                    <a:pt x="472" y="351"/>
                  </a:cubicBezTo>
                  <a:cubicBezTo>
                    <a:pt x="472" y="244"/>
                    <a:pt x="655"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6"/>
            <p:cNvSpPr/>
            <p:nvPr/>
          </p:nvSpPr>
          <p:spPr>
            <a:xfrm>
              <a:off x="8207822" y="4677293"/>
              <a:ext cx="1023" cy="3731"/>
            </a:xfrm>
            <a:custGeom>
              <a:avLst/>
              <a:gdLst/>
              <a:ahLst/>
              <a:cxnLst/>
              <a:rect l="l" t="t" r="r" b="b"/>
              <a:pathLst>
                <a:path w="17" h="62" extrusionOk="0">
                  <a:moveTo>
                    <a:pt x="17" y="1"/>
                  </a:moveTo>
                  <a:lnTo>
                    <a:pt x="1" y="62"/>
                  </a:lnTo>
                  <a:lnTo>
                    <a:pt x="17" y="62"/>
                  </a:lnTo>
                  <a:lnTo>
                    <a:pt x="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6"/>
            <p:cNvSpPr/>
            <p:nvPr/>
          </p:nvSpPr>
          <p:spPr>
            <a:xfrm>
              <a:off x="8203308" y="4672177"/>
              <a:ext cx="2949" cy="2468"/>
            </a:xfrm>
            <a:custGeom>
              <a:avLst/>
              <a:gdLst/>
              <a:ahLst/>
              <a:cxnLst/>
              <a:rect l="l" t="t" r="r" b="b"/>
              <a:pathLst>
                <a:path w="49" h="41" extrusionOk="0">
                  <a:moveTo>
                    <a:pt x="37" y="1"/>
                  </a:moveTo>
                  <a:cubicBezTo>
                    <a:pt x="30" y="1"/>
                    <a:pt x="17" y="4"/>
                    <a:pt x="0" y="10"/>
                  </a:cubicBezTo>
                  <a:cubicBezTo>
                    <a:pt x="15" y="10"/>
                    <a:pt x="15" y="41"/>
                    <a:pt x="15" y="41"/>
                  </a:cubicBezTo>
                  <a:cubicBezTo>
                    <a:pt x="44" y="12"/>
                    <a:pt x="49"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6"/>
            <p:cNvSpPr/>
            <p:nvPr/>
          </p:nvSpPr>
          <p:spPr>
            <a:xfrm>
              <a:off x="8238155" y="4636969"/>
              <a:ext cx="2769" cy="4694"/>
            </a:xfrm>
            <a:custGeom>
              <a:avLst/>
              <a:gdLst/>
              <a:ahLst/>
              <a:cxnLst/>
              <a:rect l="l" t="t" r="r" b="b"/>
              <a:pathLst>
                <a:path w="46" h="78" extrusionOk="0">
                  <a:moveTo>
                    <a:pt x="45" y="1"/>
                  </a:moveTo>
                  <a:lnTo>
                    <a:pt x="0" y="47"/>
                  </a:lnTo>
                  <a:cubicBezTo>
                    <a:pt x="15" y="47"/>
                    <a:pt x="0" y="61"/>
                    <a:pt x="0" y="77"/>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6"/>
            <p:cNvSpPr/>
            <p:nvPr/>
          </p:nvSpPr>
          <p:spPr>
            <a:xfrm>
              <a:off x="8239960" y="4607659"/>
              <a:ext cx="11977" cy="18356"/>
            </a:xfrm>
            <a:custGeom>
              <a:avLst/>
              <a:gdLst/>
              <a:ahLst/>
              <a:cxnLst/>
              <a:rect l="l" t="t" r="r" b="b"/>
              <a:pathLst>
                <a:path w="199" h="305" extrusionOk="0">
                  <a:moveTo>
                    <a:pt x="168" y="0"/>
                  </a:moveTo>
                  <a:cubicBezTo>
                    <a:pt x="107" y="91"/>
                    <a:pt x="92" y="152"/>
                    <a:pt x="1" y="229"/>
                  </a:cubicBezTo>
                  <a:cubicBezTo>
                    <a:pt x="1" y="305"/>
                    <a:pt x="76" y="260"/>
                    <a:pt x="92" y="305"/>
                  </a:cubicBezTo>
                  <a:cubicBezTo>
                    <a:pt x="137" y="260"/>
                    <a:pt x="76" y="229"/>
                    <a:pt x="107" y="168"/>
                  </a:cubicBezTo>
                  <a:cubicBezTo>
                    <a:pt x="153" y="168"/>
                    <a:pt x="153" y="77"/>
                    <a:pt x="198" y="31"/>
                  </a:cubicBezTo>
                  <a:cubicBezTo>
                    <a:pt x="184" y="31"/>
                    <a:pt x="168" y="16"/>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6"/>
            <p:cNvSpPr/>
            <p:nvPr/>
          </p:nvSpPr>
          <p:spPr>
            <a:xfrm>
              <a:off x="8251275" y="4481632"/>
              <a:ext cx="98764" cy="131143"/>
            </a:xfrm>
            <a:custGeom>
              <a:avLst/>
              <a:gdLst/>
              <a:ahLst/>
              <a:cxnLst/>
              <a:rect l="l" t="t" r="r" b="b"/>
              <a:pathLst>
                <a:path w="1641" h="2179" extrusionOk="0">
                  <a:moveTo>
                    <a:pt x="1558" y="1"/>
                  </a:moveTo>
                  <a:cubicBezTo>
                    <a:pt x="1548" y="1"/>
                    <a:pt x="1535" y="6"/>
                    <a:pt x="1519" y="22"/>
                  </a:cubicBezTo>
                  <a:cubicBezTo>
                    <a:pt x="1503" y="53"/>
                    <a:pt x="1488" y="83"/>
                    <a:pt x="1458" y="130"/>
                  </a:cubicBezTo>
                  <a:cubicBezTo>
                    <a:pt x="1381" y="251"/>
                    <a:pt x="1275" y="418"/>
                    <a:pt x="1168" y="540"/>
                  </a:cubicBezTo>
                  <a:cubicBezTo>
                    <a:pt x="1198" y="601"/>
                    <a:pt x="1092" y="648"/>
                    <a:pt x="1107" y="708"/>
                  </a:cubicBezTo>
                  <a:cubicBezTo>
                    <a:pt x="1092" y="693"/>
                    <a:pt x="1062" y="693"/>
                    <a:pt x="1046" y="693"/>
                  </a:cubicBezTo>
                  <a:lnTo>
                    <a:pt x="1046" y="708"/>
                  </a:lnTo>
                  <a:cubicBezTo>
                    <a:pt x="1032" y="732"/>
                    <a:pt x="1031" y="739"/>
                    <a:pt x="1037" y="739"/>
                  </a:cubicBezTo>
                  <a:cubicBezTo>
                    <a:pt x="1046" y="739"/>
                    <a:pt x="1075" y="717"/>
                    <a:pt x="1087" y="717"/>
                  </a:cubicBezTo>
                  <a:cubicBezTo>
                    <a:pt x="1090" y="717"/>
                    <a:pt x="1092" y="718"/>
                    <a:pt x="1092" y="723"/>
                  </a:cubicBezTo>
                  <a:cubicBezTo>
                    <a:pt x="1080" y="758"/>
                    <a:pt x="1043" y="775"/>
                    <a:pt x="1019" y="775"/>
                  </a:cubicBezTo>
                  <a:cubicBezTo>
                    <a:pt x="1011" y="775"/>
                    <a:pt x="1005" y="773"/>
                    <a:pt x="1001" y="769"/>
                  </a:cubicBezTo>
                  <a:cubicBezTo>
                    <a:pt x="940" y="845"/>
                    <a:pt x="1001" y="784"/>
                    <a:pt x="1001" y="845"/>
                  </a:cubicBezTo>
                  <a:lnTo>
                    <a:pt x="910" y="845"/>
                  </a:lnTo>
                  <a:cubicBezTo>
                    <a:pt x="757" y="1105"/>
                    <a:pt x="574" y="1440"/>
                    <a:pt x="345" y="1668"/>
                  </a:cubicBezTo>
                  <a:lnTo>
                    <a:pt x="392" y="1683"/>
                  </a:lnTo>
                  <a:cubicBezTo>
                    <a:pt x="284" y="1789"/>
                    <a:pt x="331" y="1942"/>
                    <a:pt x="178" y="1988"/>
                  </a:cubicBezTo>
                  <a:lnTo>
                    <a:pt x="178" y="2049"/>
                  </a:lnTo>
                  <a:cubicBezTo>
                    <a:pt x="178" y="2019"/>
                    <a:pt x="102" y="2033"/>
                    <a:pt x="102" y="1972"/>
                  </a:cubicBezTo>
                  <a:cubicBezTo>
                    <a:pt x="87" y="2019"/>
                    <a:pt x="56" y="2049"/>
                    <a:pt x="41" y="2079"/>
                  </a:cubicBezTo>
                  <a:lnTo>
                    <a:pt x="102" y="2033"/>
                  </a:lnTo>
                  <a:lnTo>
                    <a:pt x="102" y="2033"/>
                  </a:lnTo>
                  <a:cubicBezTo>
                    <a:pt x="102" y="2097"/>
                    <a:pt x="71" y="2129"/>
                    <a:pt x="34" y="2129"/>
                  </a:cubicBezTo>
                  <a:cubicBezTo>
                    <a:pt x="26" y="2129"/>
                    <a:pt x="18" y="2127"/>
                    <a:pt x="10" y="2125"/>
                  </a:cubicBezTo>
                  <a:lnTo>
                    <a:pt x="10" y="2125"/>
                  </a:lnTo>
                  <a:cubicBezTo>
                    <a:pt x="0" y="2165"/>
                    <a:pt x="9" y="2179"/>
                    <a:pt x="26" y="2179"/>
                  </a:cubicBezTo>
                  <a:cubicBezTo>
                    <a:pt x="61" y="2179"/>
                    <a:pt x="132" y="2125"/>
                    <a:pt x="163" y="2125"/>
                  </a:cubicBezTo>
                  <a:cubicBezTo>
                    <a:pt x="178" y="1958"/>
                    <a:pt x="331" y="2049"/>
                    <a:pt x="392" y="1911"/>
                  </a:cubicBezTo>
                  <a:cubicBezTo>
                    <a:pt x="404" y="1874"/>
                    <a:pt x="399" y="1865"/>
                    <a:pt x="387" y="1865"/>
                  </a:cubicBezTo>
                  <a:cubicBezTo>
                    <a:pt x="375" y="1865"/>
                    <a:pt x="357" y="1874"/>
                    <a:pt x="344" y="1874"/>
                  </a:cubicBezTo>
                  <a:cubicBezTo>
                    <a:pt x="338" y="1874"/>
                    <a:pt x="333" y="1872"/>
                    <a:pt x="331" y="1866"/>
                  </a:cubicBezTo>
                  <a:cubicBezTo>
                    <a:pt x="361" y="1836"/>
                    <a:pt x="361" y="1775"/>
                    <a:pt x="406" y="1744"/>
                  </a:cubicBezTo>
                  <a:lnTo>
                    <a:pt x="406" y="1744"/>
                  </a:lnTo>
                  <a:cubicBezTo>
                    <a:pt x="422" y="1775"/>
                    <a:pt x="406" y="1805"/>
                    <a:pt x="392" y="1820"/>
                  </a:cubicBezTo>
                  <a:cubicBezTo>
                    <a:pt x="397" y="1822"/>
                    <a:pt x="401" y="1822"/>
                    <a:pt x="404" y="1822"/>
                  </a:cubicBezTo>
                  <a:cubicBezTo>
                    <a:pt x="431" y="1822"/>
                    <a:pt x="415" y="1771"/>
                    <a:pt x="483" y="1744"/>
                  </a:cubicBezTo>
                  <a:cubicBezTo>
                    <a:pt x="472" y="1744"/>
                    <a:pt x="462" y="1751"/>
                    <a:pt x="457" y="1751"/>
                  </a:cubicBezTo>
                  <a:cubicBezTo>
                    <a:pt x="454" y="1751"/>
                    <a:pt x="453" y="1749"/>
                    <a:pt x="453" y="1744"/>
                  </a:cubicBezTo>
                  <a:cubicBezTo>
                    <a:pt x="544" y="1637"/>
                    <a:pt x="453" y="1653"/>
                    <a:pt x="589" y="1531"/>
                  </a:cubicBezTo>
                  <a:cubicBezTo>
                    <a:pt x="589" y="1501"/>
                    <a:pt x="605" y="1470"/>
                    <a:pt x="574" y="1454"/>
                  </a:cubicBezTo>
                  <a:cubicBezTo>
                    <a:pt x="666" y="1393"/>
                    <a:pt x="635" y="1440"/>
                    <a:pt x="741" y="1363"/>
                  </a:cubicBezTo>
                  <a:cubicBezTo>
                    <a:pt x="727" y="1363"/>
                    <a:pt x="666" y="1363"/>
                    <a:pt x="620" y="1332"/>
                  </a:cubicBezTo>
                  <a:cubicBezTo>
                    <a:pt x="788" y="1226"/>
                    <a:pt x="727" y="1180"/>
                    <a:pt x="833" y="1119"/>
                  </a:cubicBezTo>
                  <a:lnTo>
                    <a:pt x="833" y="1119"/>
                  </a:lnTo>
                  <a:cubicBezTo>
                    <a:pt x="818" y="1135"/>
                    <a:pt x="818" y="1150"/>
                    <a:pt x="802" y="1180"/>
                  </a:cubicBezTo>
                  <a:cubicBezTo>
                    <a:pt x="806" y="1181"/>
                    <a:pt x="810" y="1182"/>
                    <a:pt x="814" y="1182"/>
                  </a:cubicBezTo>
                  <a:cubicBezTo>
                    <a:pt x="862" y="1182"/>
                    <a:pt x="852" y="1087"/>
                    <a:pt x="894" y="1058"/>
                  </a:cubicBezTo>
                  <a:lnTo>
                    <a:pt x="940" y="1089"/>
                  </a:lnTo>
                  <a:cubicBezTo>
                    <a:pt x="955" y="1044"/>
                    <a:pt x="985" y="936"/>
                    <a:pt x="1062" y="906"/>
                  </a:cubicBezTo>
                  <a:lnTo>
                    <a:pt x="1077" y="936"/>
                  </a:lnTo>
                  <a:cubicBezTo>
                    <a:pt x="1107" y="845"/>
                    <a:pt x="1153" y="769"/>
                    <a:pt x="1214" y="708"/>
                  </a:cubicBezTo>
                  <a:cubicBezTo>
                    <a:pt x="1245" y="648"/>
                    <a:pt x="1275" y="601"/>
                    <a:pt x="1306" y="556"/>
                  </a:cubicBezTo>
                  <a:lnTo>
                    <a:pt x="1367" y="526"/>
                  </a:lnTo>
                  <a:cubicBezTo>
                    <a:pt x="1381" y="485"/>
                    <a:pt x="1382" y="471"/>
                    <a:pt x="1374" y="471"/>
                  </a:cubicBezTo>
                  <a:cubicBezTo>
                    <a:pt x="1358" y="471"/>
                    <a:pt x="1302" y="541"/>
                    <a:pt x="1274" y="541"/>
                  </a:cubicBezTo>
                  <a:cubicBezTo>
                    <a:pt x="1263" y="541"/>
                    <a:pt x="1256" y="529"/>
                    <a:pt x="1259" y="495"/>
                  </a:cubicBezTo>
                  <a:lnTo>
                    <a:pt x="1259" y="495"/>
                  </a:lnTo>
                  <a:cubicBezTo>
                    <a:pt x="1272" y="501"/>
                    <a:pt x="1281" y="504"/>
                    <a:pt x="1289" y="504"/>
                  </a:cubicBezTo>
                  <a:cubicBezTo>
                    <a:pt x="1333" y="504"/>
                    <a:pt x="1288" y="397"/>
                    <a:pt x="1367" y="357"/>
                  </a:cubicBezTo>
                  <a:cubicBezTo>
                    <a:pt x="1371" y="357"/>
                    <a:pt x="1374" y="356"/>
                    <a:pt x="1377" y="356"/>
                  </a:cubicBezTo>
                  <a:cubicBezTo>
                    <a:pt x="1414" y="356"/>
                    <a:pt x="1350" y="436"/>
                    <a:pt x="1387" y="436"/>
                  </a:cubicBezTo>
                  <a:cubicBezTo>
                    <a:pt x="1390" y="436"/>
                    <a:pt x="1393" y="435"/>
                    <a:pt x="1397" y="434"/>
                  </a:cubicBezTo>
                  <a:cubicBezTo>
                    <a:pt x="1367" y="388"/>
                    <a:pt x="1412" y="373"/>
                    <a:pt x="1427" y="327"/>
                  </a:cubicBezTo>
                  <a:cubicBezTo>
                    <a:pt x="1435" y="335"/>
                    <a:pt x="1442" y="339"/>
                    <a:pt x="1448" y="339"/>
                  </a:cubicBezTo>
                  <a:cubicBezTo>
                    <a:pt x="1454" y="339"/>
                    <a:pt x="1458" y="335"/>
                    <a:pt x="1458" y="327"/>
                  </a:cubicBezTo>
                  <a:cubicBezTo>
                    <a:pt x="1481" y="316"/>
                    <a:pt x="1495" y="286"/>
                    <a:pt x="1514" y="286"/>
                  </a:cubicBezTo>
                  <a:cubicBezTo>
                    <a:pt x="1520" y="286"/>
                    <a:pt x="1526" y="289"/>
                    <a:pt x="1534" y="297"/>
                  </a:cubicBezTo>
                  <a:lnTo>
                    <a:pt x="1564" y="99"/>
                  </a:lnTo>
                  <a:cubicBezTo>
                    <a:pt x="1594" y="99"/>
                    <a:pt x="1625" y="53"/>
                    <a:pt x="1641" y="8"/>
                  </a:cubicBezTo>
                  <a:lnTo>
                    <a:pt x="1641" y="8"/>
                  </a:lnTo>
                  <a:cubicBezTo>
                    <a:pt x="1629" y="30"/>
                    <a:pt x="1621" y="38"/>
                    <a:pt x="1613" y="38"/>
                  </a:cubicBezTo>
                  <a:cubicBezTo>
                    <a:pt x="1596" y="38"/>
                    <a:pt x="1584" y="1"/>
                    <a:pt x="15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6"/>
            <p:cNvSpPr/>
            <p:nvPr/>
          </p:nvSpPr>
          <p:spPr>
            <a:xfrm>
              <a:off x="8257354" y="4599414"/>
              <a:ext cx="60" cy="963"/>
            </a:xfrm>
            <a:custGeom>
              <a:avLst/>
              <a:gdLst/>
              <a:ahLst/>
              <a:cxnLst/>
              <a:rect l="l" t="t" r="r" b="b"/>
              <a:pathLst>
                <a:path w="1" h="16" extrusionOk="0">
                  <a:moveTo>
                    <a:pt x="1" y="15"/>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6"/>
            <p:cNvSpPr/>
            <p:nvPr/>
          </p:nvSpPr>
          <p:spPr>
            <a:xfrm>
              <a:off x="8349979" y="4479886"/>
              <a:ext cx="1926" cy="2227"/>
            </a:xfrm>
            <a:custGeom>
              <a:avLst/>
              <a:gdLst/>
              <a:ahLst/>
              <a:cxnLst/>
              <a:rect l="l" t="t" r="r" b="b"/>
              <a:pathLst>
                <a:path w="32" h="37" extrusionOk="0">
                  <a:moveTo>
                    <a:pt x="28" y="0"/>
                  </a:moveTo>
                  <a:cubicBezTo>
                    <a:pt x="23" y="0"/>
                    <a:pt x="11" y="14"/>
                    <a:pt x="1" y="37"/>
                  </a:cubicBezTo>
                  <a:cubicBezTo>
                    <a:pt x="15" y="37"/>
                    <a:pt x="15" y="21"/>
                    <a:pt x="31" y="6"/>
                  </a:cubicBezTo>
                  <a:cubicBezTo>
                    <a:pt x="31" y="2"/>
                    <a:pt x="30"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6"/>
            <p:cNvSpPr/>
            <p:nvPr/>
          </p:nvSpPr>
          <p:spPr>
            <a:xfrm>
              <a:off x="8251877" y="4609464"/>
              <a:ext cx="60" cy="60"/>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6"/>
            <p:cNvSpPr/>
            <p:nvPr/>
          </p:nvSpPr>
          <p:spPr>
            <a:xfrm>
              <a:off x="8254646" y="4614941"/>
              <a:ext cx="1866" cy="2889"/>
            </a:xfrm>
            <a:custGeom>
              <a:avLst/>
              <a:gdLst/>
              <a:ahLst/>
              <a:cxnLst/>
              <a:rect l="l" t="t" r="r" b="b"/>
              <a:pathLst>
                <a:path w="31" h="48" extrusionOk="0">
                  <a:moveTo>
                    <a:pt x="0" y="1"/>
                  </a:moveTo>
                  <a:lnTo>
                    <a:pt x="0" y="47"/>
                  </a:lnTo>
                  <a:lnTo>
                    <a:pt x="31" y="1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6"/>
            <p:cNvSpPr/>
            <p:nvPr/>
          </p:nvSpPr>
          <p:spPr>
            <a:xfrm>
              <a:off x="8367372" y="4461891"/>
              <a:ext cx="1023" cy="963"/>
            </a:xfrm>
            <a:custGeom>
              <a:avLst/>
              <a:gdLst/>
              <a:ahLst/>
              <a:cxnLst/>
              <a:rect l="l" t="t" r="r" b="b"/>
              <a:pathLst>
                <a:path w="17" h="16" extrusionOk="0">
                  <a:moveTo>
                    <a:pt x="1" y="1"/>
                  </a:moveTo>
                  <a:cubicBezTo>
                    <a:pt x="1" y="15"/>
                    <a:pt x="16" y="15"/>
                    <a:pt x="16" y="15"/>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6"/>
            <p:cNvSpPr/>
            <p:nvPr/>
          </p:nvSpPr>
          <p:spPr>
            <a:xfrm>
              <a:off x="8409562" y="4405076"/>
              <a:ext cx="1023" cy="1866"/>
            </a:xfrm>
            <a:custGeom>
              <a:avLst/>
              <a:gdLst/>
              <a:ahLst/>
              <a:cxnLst/>
              <a:rect l="l" t="t" r="r" b="b"/>
              <a:pathLst>
                <a:path w="17" h="31" extrusionOk="0">
                  <a:moveTo>
                    <a:pt x="16" y="0"/>
                  </a:moveTo>
                  <a:lnTo>
                    <a:pt x="0" y="31"/>
                  </a:lnTo>
                  <a:cubicBezTo>
                    <a:pt x="16" y="15"/>
                    <a:pt x="16" y="15"/>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6"/>
            <p:cNvSpPr/>
            <p:nvPr/>
          </p:nvSpPr>
          <p:spPr>
            <a:xfrm>
              <a:off x="8351844" y="4259248"/>
              <a:ext cx="155879" cy="217388"/>
            </a:xfrm>
            <a:custGeom>
              <a:avLst/>
              <a:gdLst/>
              <a:ahLst/>
              <a:cxnLst/>
              <a:rect l="l" t="t" r="r" b="b"/>
              <a:pathLst>
                <a:path w="2590" h="3612" extrusionOk="0">
                  <a:moveTo>
                    <a:pt x="2483" y="0"/>
                  </a:moveTo>
                  <a:cubicBezTo>
                    <a:pt x="2468" y="31"/>
                    <a:pt x="2468" y="47"/>
                    <a:pt x="2438" y="77"/>
                  </a:cubicBezTo>
                  <a:cubicBezTo>
                    <a:pt x="2433" y="87"/>
                    <a:pt x="2428" y="90"/>
                    <a:pt x="2423" y="90"/>
                  </a:cubicBezTo>
                  <a:cubicBezTo>
                    <a:pt x="2413" y="90"/>
                    <a:pt x="2402" y="72"/>
                    <a:pt x="2391" y="61"/>
                  </a:cubicBezTo>
                  <a:cubicBezTo>
                    <a:pt x="2346" y="122"/>
                    <a:pt x="2391" y="199"/>
                    <a:pt x="2361" y="244"/>
                  </a:cubicBezTo>
                  <a:cubicBezTo>
                    <a:pt x="2341" y="233"/>
                    <a:pt x="2324" y="228"/>
                    <a:pt x="2311" y="228"/>
                  </a:cubicBezTo>
                  <a:cubicBezTo>
                    <a:pt x="2230" y="228"/>
                    <a:pt x="2239" y="392"/>
                    <a:pt x="2173" y="475"/>
                  </a:cubicBezTo>
                  <a:lnTo>
                    <a:pt x="2173" y="475"/>
                  </a:lnTo>
                  <a:cubicBezTo>
                    <a:pt x="2200" y="451"/>
                    <a:pt x="2225" y="425"/>
                    <a:pt x="2239" y="382"/>
                  </a:cubicBezTo>
                  <a:lnTo>
                    <a:pt x="2300" y="427"/>
                  </a:lnTo>
                  <a:cubicBezTo>
                    <a:pt x="2468" y="336"/>
                    <a:pt x="2391" y="108"/>
                    <a:pt x="2559" y="61"/>
                  </a:cubicBezTo>
                  <a:cubicBezTo>
                    <a:pt x="2574" y="47"/>
                    <a:pt x="2574" y="16"/>
                    <a:pt x="2590" y="0"/>
                  </a:cubicBezTo>
                  <a:close/>
                  <a:moveTo>
                    <a:pt x="2173" y="475"/>
                  </a:moveTo>
                  <a:lnTo>
                    <a:pt x="2173" y="475"/>
                  </a:lnTo>
                  <a:cubicBezTo>
                    <a:pt x="2161" y="485"/>
                    <a:pt x="2149" y="495"/>
                    <a:pt x="2137" y="506"/>
                  </a:cubicBezTo>
                  <a:lnTo>
                    <a:pt x="2137" y="506"/>
                  </a:lnTo>
                  <a:cubicBezTo>
                    <a:pt x="2151" y="499"/>
                    <a:pt x="2163" y="488"/>
                    <a:pt x="2173" y="475"/>
                  </a:cubicBezTo>
                  <a:close/>
                  <a:moveTo>
                    <a:pt x="1873" y="793"/>
                  </a:moveTo>
                  <a:cubicBezTo>
                    <a:pt x="1875" y="795"/>
                    <a:pt x="1877" y="797"/>
                    <a:pt x="1879" y="799"/>
                  </a:cubicBezTo>
                  <a:lnTo>
                    <a:pt x="1879" y="799"/>
                  </a:lnTo>
                  <a:cubicBezTo>
                    <a:pt x="1877" y="797"/>
                    <a:pt x="1875" y="795"/>
                    <a:pt x="1873" y="793"/>
                  </a:cubicBezTo>
                  <a:close/>
                  <a:moveTo>
                    <a:pt x="989" y="2409"/>
                  </a:moveTo>
                  <a:lnTo>
                    <a:pt x="975" y="2423"/>
                  </a:lnTo>
                  <a:cubicBezTo>
                    <a:pt x="984" y="2423"/>
                    <a:pt x="988" y="2417"/>
                    <a:pt x="989" y="2409"/>
                  </a:cubicBezTo>
                  <a:close/>
                  <a:moveTo>
                    <a:pt x="2255" y="443"/>
                  </a:moveTo>
                  <a:lnTo>
                    <a:pt x="2255" y="443"/>
                  </a:lnTo>
                  <a:cubicBezTo>
                    <a:pt x="2224" y="473"/>
                    <a:pt x="2148" y="549"/>
                    <a:pt x="2102" y="626"/>
                  </a:cubicBezTo>
                  <a:cubicBezTo>
                    <a:pt x="2102" y="595"/>
                    <a:pt x="2072" y="595"/>
                    <a:pt x="2087" y="565"/>
                  </a:cubicBezTo>
                  <a:cubicBezTo>
                    <a:pt x="2101" y="541"/>
                    <a:pt x="2119" y="523"/>
                    <a:pt x="2137" y="506"/>
                  </a:cubicBezTo>
                  <a:lnTo>
                    <a:pt x="2137" y="506"/>
                  </a:lnTo>
                  <a:cubicBezTo>
                    <a:pt x="2126" y="512"/>
                    <a:pt x="2115" y="516"/>
                    <a:pt x="2102" y="518"/>
                  </a:cubicBezTo>
                  <a:cubicBezTo>
                    <a:pt x="2072" y="595"/>
                    <a:pt x="1995" y="671"/>
                    <a:pt x="1965" y="762"/>
                  </a:cubicBezTo>
                  <a:cubicBezTo>
                    <a:pt x="1965" y="751"/>
                    <a:pt x="1963" y="746"/>
                    <a:pt x="1959" y="746"/>
                  </a:cubicBezTo>
                  <a:cubicBezTo>
                    <a:pt x="1946" y="746"/>
                    <a:pt x="1914" y="802"/>
                    <a:pt x="1889" y="802"/>
                  </a:cubicBezTo>
                  <a:cubicBezTo>
                    <a:pt x="1885" y="802"/>
                    <a:pt x="1882" y="801"/>
                    <a:pt x="1879" y="799"/>
                  </a:cubicBezTo>
                  <a:lnTo>
                    <a:pt x="1879" y="799"/>
                  </a:lnTo>
                  <a:cubicBezTo>
                    <a:pt x="1936" y="876"/>
                    <a:pt x="1679" y="994"/>
                    <a:pt x="1782" y="1083"/>
                  </a:cubicBezTo>
                  <a:cubicBezTo>
                    <a:pt x="1676" y="1174"/>
                    <a:pt x="1782" y="1097"/>
                    <a:pt x="1676" y="1204"/>
                  </a:cubicBezTo>
                  <a:cubicBezTo>
                    <a:pt x="1660" y="1189"/>
                    <a:pt x="1676" y="1174"/>
                    <a:pt x="1676" y="1158"/>
                  </a:cubicBezTo>
                  <a:lnTo>
                    <a:pt x="1676" y="1158"/>
                  </a:lnTo>
                  <a:cubicBezTo>
                    <a:pt x="1615" y="1204"/>
                    <a:pt x="1676" y="1280"/>
                    <a:pt x="1599" y="1280"/>
                  </a:cubicBezTo>
                  <a:cubicBezTo>
                    <a:pt x="1508" y="1371"/>
                    <a:pt x="1615" y="1326"/>
                    <a:pt x="1599" y="1402"/>
                  </a:cubicBezTo>
                  <a:cubicBezTo>
                    <a:pt x="1508" y="1493"/>
                    <a:pt x="1524" y="1463"/>
                    <a:pt x="1432" y="1479"/>
                  </a:cubicBezTo>
                  <a:cubicBezTo>
                    <a:pt x="1477" y="1524"/>
                    <a:pt x="1416" y="1570"/>
                    <a:pt x="1402" y="1646"/>
                  </a:cubicBezTo>
                  <a:cubicBezTo>
                    <a:pt x="1412" y="1636"/>
                    <a:pt x="1443" y="1604"/>
                    <a:pt x="1457" y="1604"/>
                  </a:cubicBezTo>
                  <a:cubicBezTo>
                    <a:pt x="1464" y="1604"/>
                    <a:pt x="1467" y="1611"/>
                    <a:pt x="1463" y="1631"/>
                  </a:cubicBezTo>
                  <a:cubicBezTo>
                    <a:pt x="1371" y="1737"/>
                    <a:pt x="1432" y="1753"/>
                    <a:pt x="1355" y="1875"/>
                  </a:cubicBezTo>
                  <a:cubicBezTo>
                    <a:pt x="1351" y="1876"/>
                    <a:pt x="1347" y="1876"/>
                    <a:pt x="1343" y="1876"/>
                  </a:cubicBezTo>
                  <a:cubicBezTo>
                    <a:pt x="1296" y="1876"/>
                    <a:pt x="1379" y="1805"/>
                    <a:pt x="1367" y="1805"/>
                  </a:cubicBezTo>
                  <a:cubicBezTo>
                    <a:pt x="1364" y="1805"/>
                    <a:pt x="1352" y="1812"/>
                    <a:pt x="1325" y="1828"/>
                  </a:cubicBezTo>
                  <a:cubicBezTo>
                    <a:pt x="1341" y="1737"/>
                    <a:pt x="1386" y="1676"/>
                    <a:pt x="1371" y="1615"/>
                  </a:cubicBezTo>
                  <a:lnTo>
                    <a:pt x="1371" y="1615"/>
                  </a:lnTo>
                  <a:cubicBezTo>
                    <a:pt x="1294" y="1707"/>
                    <a:pt x="1234" y="1828"/>
                    <a:pt x="1173" y="1950"/>
                  </a:cubicBezTo>
                  <a:cubicBezTo>
                    <a:pt x="1162" y="1965"/>
                    <a:pt x="1156" y="1970"/>
                    <a:pt x="1153" y="1970"/>
                  </a:cubicBezTo>
                  <a:cubicBezTo>
                    <a:pt x="1146" y="1970"/>
                    <a:pt x="1155" y="1939"/>
                    <a:pt x="1144" y="1939"/>
                  </a:cubicBezTo>
                  <a:cubicBezTo>
                    <a:pt x="1141" y="1939"/>
                    <a:pt x="1136" y="1942"/>
                    <a:pt x="1127" y="1950"/>
                  </a:cubicBezTo>
                  <a:cubicBezTo>
                    <a:pt x="1036" y="2042"/>
                    <a:pt x="1081" y="2149"/>
                    <a:pt x="990" y="2225"/>
                  </a:cubicBezTo>
                  <a:lnTo>
                    <a:pt x="975" y="2179"/>
                  </a:lnTo>
                  <a:cubicBezTo>
                    <a:pt x="975" y="2255"/>
                    <a:pt x="837" y="2362"/>
                    <a:pt x="792" y="2468"/>
                  </a:cubicBezTo>
                  <a:cubicBezTo>
                    <a:pt x="823" y="2468"/>
                    <a:pt x="837" y="2468"/>
                    <a:pt x="837" y="2484"/>
                  </a:cubicBezTo>
                  <a:cubicBezTo>
                    <a:pt x="830" y="2480"/>
                    <a:pt x="824" y="2478"/>
                    <a:pt x="818" y="2478"/>
                  </a:cubicBezTo>
                  <a:cubicBezTo>
                    <a:pt x="763" y="2478"/>
                    <a:pt x="765" y="2657"/>
                    <a:pt x="655" y="2712"/>
                  </a:cubicBezTo>
                  <a:cubicBezTo>
                    <a:pt x="716" y="2728"/>
                    <a:pt x="670" y="2850"/>
                    <a:pt x="640" y="2911"/>
                  </a:cubicBezTo>
                  <a:cubicBezTo>
                    <a:pt x="634" y="2913"/>
                    <a:pt x="629" y="2915"/>
                    <a:pt x="624" y="2915"/>
                  </a:cubicBezTo>
                  <a:cubicBezTo>
                    <a:pt x="603" y="2915"/>
                    <a:pt x="591" y="2895"/>
                    <a:pt x="579" y="2895"/>
                  </a:cubicBezTo>
                  <a:cubicBezTo>
                    <a:pt x="670" y="2819"/>
                    <a:pt x="594" y="2758"/>
                    <a:pt x="624" y="2667"/>
                  </a:cubicBezTo>
                  <a:lnTo>
                    <a:pt x="624" y="2667"/>
                  </a:lnTo>
                  <a:cubicBezTo>
                    <a:pt x="594" y="2742"/>
                    <a:pt x="502" y="2834"/>
                    <a:pt x="502" y="2911"/>
                  </a:cubicBezTo>
                  <a:lnTo>
                    <a:pt x="472" y="2864"/>
                  </a:lnTo>
                  <a:lnTo>
                    <a:pt x="472" y="2864"/>
                  </a:lnTo>
                  <a:cubicBezTo>
                    <a:pt x="411" y="2956"/>
                    <a:pt x="502" y="3002"/>
                    <a:pt x="396" y="3078"/>
                  </a:cubicBezTo>
                  <a:lnTo>
                    <a:pt x="380" y="3047"/>
                  </a:lnTo>
                  <a:cubicBezTo>
                    <a:pt x="259" y="3230"/>
                    <a:pt x="45" y="3413"/>
                    <a:pt x="0" y="3596"/>
                  </a:cubicBezTo>
                  <a:cubicBezTo>
                    <a:pt x="6" y="3607"/>
                    <a:pt x="24" y="3610"/>
                    <a:pt x="46" y="3610"/>
                  </a:cubicBezTo>
                  <a:cubicBezTo>
                    <a:pt x="70" y="3610"/>
                    <a:pt x="98" y="3606"/>
                    <a:pt x="121" y="3606"/>
                  </a:cubicBezTo>
                  <a:cubicBezTo>
                    <a:pt x="134" y="3606"/>
                    <a:pt x="145" y="3608"/>
                    <a:pt x="153" y="3611"/>
                  </a:cubicBezTo>
                  <a:cubicBezTo>
                    <a:pt x="198" y="3504"/>
                    <a:pt x="183" y="3429"/>
                    <a:pt x="213" y="3337"/>
                  </a:cubicBezTo>
                  <a:lnTo>
                    <a:pt x="259" y="3368"/>
                  </a:lnTo>
                  <a:cubicBezTo>
                    <a:pt x="246" y="3341"/>
                    <a:pt x="267" y="3270"/>
                    <a:pt x="243" y="3270"/>
                  </a:cubicBezTo>
                  <a:cubicBezTo>
                    <a:pt x="240" y="3270"/>
                    <a:pt x="235" y="3272"/>
                    <a:pt x="228" y="3276"/>
                  </a:cubicBezTo>
                  <a:cubicBezTo>
                    <a:pt x="244" y="3199"/>
                    <a:pt x="289" y="3260"/>
                    <a:pt x="305" y="3169"/>
                  </a:cubicBezTo>
                  <a:cubicBezTo>
                    <a:pt x="350" y="3215"/>
                    <a:pt x="335" y="3260"/>
                    <a:pt x="366" y="3276"/>
                  </a:cubicBezTo>
                  <a:lnTo>
                    <a:pt x="380" y="3215"/>
                  </a:lnTo>
                  <a:cubicBezTo>
                    <a:pt x="384" y="3222"/>
                    <a:pt x="388" y="3224"/>
                    <a:pt x="392" y="3224"/>
                  </a:cubicBezTo>
                  <a:cubicBezTo>
                    <a:pt x="404" y="3224"/>
                    <a:pt x="417" y="3206"/>
                    <a:pt x="423" y="3206"/>
                  </a:cubicBezTo>
                  <a:cubicBezTo>
                    <a:pt x="425" y="3206"/>
                    <a:pt x="427" y="3209"/>
                    <a:pt x="427" y="3215"/>
                  </a:cubicBezTo>
                  <a:cubicBezTo>
                    <a:pt x="441" y="3078"/>
                    <a:pt x="549" y="3093"/>
                    <a:pt x="610" y="2972"/>
                  </a:cubicBezTo>
                  <a:lnTo>
                    <a:pt x="610" y="2972"/>
                  </a:lnTo>
                  <a:lnTo>
                    <a:pt x="549" y="3017"/>
                  </a:lnTo>
                  <a:cubicBezTo>
                    <a:pt x="533" y="3002"/>
                    <a:pt x="549" y="2972"/>
                    <a:pt x="563" y="2941"/>
                  </a:cubicBezTo>
                  <a:cubicBezTo>
                    <a:pt x="624" y="2941"/>
                    <a:pt x="624" y="2925"/>
                    <a:pt x="685" y="2880"/>
                  </a:cubicBezTo>
                  <a:cubicBezTo>
                    <a:pt x="701" y="2819"/>
                    <a:pt x="670" y="2758"/>
                    <a:pt x="716" y="2697"/>
                  </a:cubicBezTo>
                  <a:cubicBezTo>
                    <a:pt x="720" y="2704"/>
                    <a:pt x="725" y="2707"/>
                    <a:pt x="731" y="2707"/>
                  </a:cubicBezTo>
                  <a:cubicBezTo>
                    <a:pt x="765" y="2707"/>
                    <a:pt x="822" y="2619"/>
                    <a:pt x="861" y="2619"/>
                  </a:cubicBezTo>
                  <a:cubicBezTo>
                    <a:pt x="863" y="2619"/>
                    <a:pt x="866" y="2620"/>
                    <a:pt x="868" y="2621"/>
                  </a:cubicBezTo>
                  <a:cubicBezTo>
                    <a:pt x="823" y="2575"/>
                    <a:pt x="929" y="2484"/>
                    <a:pt x="914" y="2468"/>
                  </a:cubicBezTo>
                  <a:cubicBezTo>
                    <a:pt x="927" y="2429"/>
                    <a:pt x="951" y="2390"/>
                    <a:pt x="977" y="2390"/>
                  </a:cubicBezTo>
                  <a:cubicBezTo>
                    <a:pt x="981" y="2390"/>
                    <a:pt x="986" y="2391"/>
                    <a:pt x="990" y="2393"/>
                  </a:cubicBezTo>
                  <a:cubicBezTo>
                    <a:pt x="990" y="2398"/>
                    <a:pt x="990" y="2404"/>
                    <a:pt x="989" y="2409"/>
                  </a:cubicBezTo>
                  <a:lnTo>
                    <a:pt x="989" y="2409"/>
                  </a:lnTo>
                  <a:lnTo>
                    <a:pt x="1006" y="2393"/>
                  </a:lnTo>
                  <a:lnTo>
                    <a:pt x="1006" y="2407"/>
                  </a:lnTo>
                  <a:cubicBezTo>
                    <a:pt x="1036" y="2377"/>
                    <a:pt x="1006" y="2362"/>
                    <a:pt x="1051" y="2332"/>
                  </a:cubicBezTo>
                  <a:lnTo>
                    <a:pt x="1051" y="2332"/>
                  </a:lnTo>
                  <a:cubicBezTo>
                    <a:pt x="1067" y="2346"/>
                    <a:pt x="1051" y="2362"/>
                    <a:pt x="1036" y="2377"/>
                  </a:cubicBezTo>
                  <a:cubicBezTo>
                    <a:pt x="1112" y="2316"/>
                    <a:pt x="1067" y="2194"/>
                    <a:pt x="1158" y="2164"/>
                  </a:cubicBezTo>
                  <a:cubicBezTo>
                    <a:pt x="1142" y="2133"/>
                    <a:pt x="1203" y="2042"/>
                    <a:pt x="1142" y="2011"/>
                  </a:cubicBezTo>
                  <a:cubicBezTo>
                    <a:pt x="1156" y="2011"/>
                    <a:pt x="1169" y="2017"/>
                    <a:pt x="1184" y="2017"/>
                  </a:cubicBezTo>
                  <a:cubicBezTo>
                    <a:pt x="1203" y="2017"/>
                    <a:pt x="1224" y="2008"/>
                    <a:pt x="1249" y="1966"/>
                  </a:cubicBezTo>
                  <a:cubicBezTo>
                    <a:pt x="1234" y="1905"/>
                    <a:pt x="1325" y="1905"/>
                    <a:pt x="1325" y="1844"/>
                  </a:cubicBezTo>
                  <a:cubicBezTo>
                    <a:pt x="1325" y="1890"/>
                    <a:pt x="1329" y="1890"/>
                    <a:pt x="1333" y="1890"/>
                  </a:cubicBezTo>
                  <a:cubicBezTo>
                    <a:pt x="1337" y="1890"/>
                    <a:pt x="1341" y="1890"/>
                    <a:pt x="1341" y="1936"/>
                  </a:cubicBezTo>
                  <a:cubicBezTo>
                    <a:pt x="1386" y="1905"/>
                    <a:pt x="1386" y="1798"/>
                    <a:pt x="1447" y="1722"/>
                  </a:cubicBezTo>
                  <a:lnTo>
                    <a:pt x="1493" y="1722"/>
                  </a:lnTo>
                  <a:cubicBezTo>
                    <a:pt x="1493" y="1692"/>
                    <a:pt x="1477" y="1631"/>
                    <a:pt x="1538" y="1631"/>
                  </a:cubicBezTo>
                  <a:lnTo>
                    <a:pt x="1508" y="1601"/>
                  </a:lnTo>
                  <a:cubicBezTo>
                    <a:pt x="1569" y="1570"/>
                    <a:pt x="1599" y="1479"/>
                    <a:pt x="1676" y="1448"/>
                  </a:cubicBezTo>
                  <a:lnTo>
                    <a:pt x="1676" y="1341"/>
                  </a:lnTo>
                  <a:cubicBezTo>
                    <a:pt x="1798" y="1280"/>
                    <a:pt x="1828" y="1128"/>
                    <a:pt x="1828" y="1022"/>
                  </a:cubicBezTo>
                  <a:cubicBezTo>
                    <a:pt x="1843" y="975"/>
                    <a:pt x="1889" y="945"/>
                    <a:pt x="1904" y="945"/>
                  </a:cubicBezTo>
                  <a:lnTo>
                    <a:pt x="1904" y="1006"/>
                  </a:lnTo>
                  <a:cubicBezTo>
                    <a:pt x="1934" y="945"/>
                    <a:pt x="2011" y="914"/>
                    <a:pt x="1981" y="854"/>
                  </a:cubicBezTo>
                  <a:cubicBezTo>
                    <a:pt x="1995" y="824"/>
                    <a:pt x="2010" y="820"/>
                    <a:pt x="2025" y="820"/>
                  </a:cubicBezTo>
                  <a:cubicBezTo>
                    <a:pt x="2031" y="820"/>
                    <a:pt x="2037" y="820"/>
                    <a:pt x="2042" y="820"/>
                  </a:cubicBezTo>
                  <a:cubicBezTo>
                    <a:pt x="2052" y="820"/>
                    <a:pt x="2062" y="818"/>
                    <a:pt x="2072" y="808"/>
                  </a:cubicBezTo>
                  <a:cubicBezTo>
                    <a:pt x="2087" y="656"/>
                    <a:pt x="2346" y="534"/>
                    <a:pt x="2255" y="44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6"/>
            <p:cNvSpPr/>
            <p:nvPr/>
          </p:nvSpPr>
          <p:spPr>
            <a:xfrm>
              <a:off x="8462705" y="4321600"/>
              <a:ext cx="4694" cy="3731"/>
            </a:xfrm>
            <a:custGeom>
              <a:avLst/>
              <a:gdLst/>
              <a:ahLst/>
              <a:cxnLst/>
              <a:rect l="l" t="t" r="r" b="b"/>
              <a:pathLst>
                <a:path w="78" h="62" extrusionOk="0">
                  <a:moveTo>
                    <a:pt x="47" y="0"/>
                  </a:moveTo>
                  <a:cubicBezTo>
                    <a:pt x="47" y="22"/>
                    <a:pt x="39" y="36"/>
                    <a:pt x="24" y="48"/>
                  </a:cubicBezTo>
                  <a:lnTo>
                    <a:pt x="24" y="48"/>
                  </a:lnTo>
                  <a:lnTo>
                    <a:pt x="78" y="16"/>
                  </a:lnTo>
                  <a:lnTo>
                    <a:pt x="47" y="0"/>
                  </a:lnTo>
                  <a:close/>
                  <a:moveTo>
                    <a:pt x="24" y="48"/>
                  </a:moveTo>
                  <a:lnTo>
                    <a:pt x="1" y="61"/>
                  </a:lnTo>
                  <a:cubicBezTo>
                    <a:pt x="10" y="57"/>
                    <a:pt x="17" y="53"/>
                    <a:pt x="24" y="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6"/>
            <p:cNvSpPr/>
            <p:nvPr/>
          </p:nvSpPr>
          <p:spPr>
            <a:xfrm>
              <a:off x="8465534" y="4319734"/>
              <a:ext cx="903" cy="1926"/>
            </a:xfrm>
            <a:custGeom>
              <a:avLst/>
              <a:gdLst/>
              <a:ahLst/>
              <a:cxnLst/>
              <a:rect l="l" t="t" r="r" b="b"/>
              <a:pathLst>
                <a:path w="15" h="32" extrusionOk="0">
                  <a:moveTo>
                    <a:pt x="15" y="1"/>
                  </a:moveTo>
                  <a:cubicBezTo>
                    <a:pt x="0" y="1"/>
                    <a:pt x="0" y="17"/>
                    <a:pt x="0" y="31"/>
                  </a:cubicBezTo>
                  <a:cubicBezTo>
                    <a:pt x="15" y="31"/>
                    <a:pt x="15" y="17"/>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6"/>
            <p:cNvSpPr/>
            <p:nvPr/>
          </p:nvSpPr>
          <p:spPr>
            <a:xfrm>
              <a:off x="8263794" y="4730497"/>
              <a:ext cx="39481" cy="53204"/>
            </a:xfrm>
            <a:custGeom>
              <a:avLst/>
              <a:gdLst/>
              <a:ahLst/>
              <a:cxnLst/>
              <a:rect l="l" t="t" r="r" b="b"/>
              <a:pathLst>
                <a:path w="656" h="884" extrusionOk="0">
                  <a:moveTo>
                    <a:pt x="519" y="0"/>
                  </a:moveTo>
                  <a:cubicBezTo>
                    <a:pt x="488" y="16"/>
                    <a:pt x="488" y="61"/>
                    <a:pt x="472" y="92"/>
                  </a:cubicBezTo>
                  <a:cubicBezTo>
                    <a:pt x="492" y="72"/>
                    <a:pt x="505" y="65"/>
                    <a:pt x="513" y="65"/>
                  </a:cubicBezTo>
                  <a:cubicBezTo>
                    <a:pt x="537" y="65"/>
                    <a:pt x="523" y="126"/>
                    <a:pt x="533" y="138"/>
                  </a:cubicBezTo>
                  <a:cubicBezTo>
                    <a:pt x="498" y="162"/>
                    <a:pt x="481" y="213"/>
                    <a:pt x="460" y="213"/>
                  </a:cubicBezTo>
                  <a:cubicBezTo>
                    <a:pt x="455" y="213"/>
                    <a:pt x="449" y="209"/>
                    <a:pt x="442" y="199"/>
                  </a:cubicBezTo>
                  <a:lnTo>
                    <a:pt x="458" y="122"/>
                  </a:lnTo>
                  <a:lnTo>
                    <a:pt x="458" y="122"/>
                  </a:lnTo>
                  <a:cubicBezTo>
                    <a:pt x="320" y="290"/>
                    <a:pt x="137" y="534"/>
                    <a:pt x="1" y="747"/>
                  </a:cubicBezTo>
                  <a:lnTo>
                    <a:pt x="62" y="656"/>
                  </a:lnTo>
                  <a:lnTo>
                    <a:pt x="62" y="656"/>
                  </a:lnTo>
                  <a:cubicBezTo>
                    <a:pt x="76" y="686"/>
                    <a:pt x="46" y="732"/>
                    <a:pt x="46" y="762"/>
                  </a:cubicBezTo>
                  <a:lnTo>
                    <a:pt x="123" y="762"/>
                  </a:lnTo>
                  <a:cubicBezTo>
                    <a:pt x="110" y="787"/>
                    <a:pt x="97" y="812"/>
                    <a:pt x="85" y="812"/>
                  </a:cubicBezTo>
                  <a:cubicBezTo>
                    <a:pt x="82" y="812"/>
                    <a:pt x="79" y="811"/>
                    <a:pt x="76" y="808"/>
                  </a:cubicBezTo>
                  <a:lnTo>
                    <a:pt x="76" y="808"/>
                  </a:lnTo>
                  <a:cubicBezTo>
                    <a:pt x="76" y="837"/>
                    <a:pt x="89" y="847"/>
                    <a:pt x="106" y="847"/>
                  </a:cubicBezTo>
                  <a:cubicBezTo>
                    <a:pt x="115" y="847"/>
                    <a:pt x="126" y="844"/>
                    <a:pt x="137" y="839"/>
                  </a:cubicBezTo>
                  <a:lnTo>
                    <a:pt x="137" y="839"/>
                  </a:lnTo>
                  <a:cubicBezTo>
                    <a:pt x="123" y="853"/>
                    <a:pt x="123" y="869"/>
                    <a:pt x="107" y="884"/>
                  </a:cubicBezTo>
                  <a:lnTo>
                    <a:pt x="153" y="884"/>
                  </a:lnTo>
                  <a:cubicBezTo>
                    <a:pt x="153" y="853"/>
                    <a:pt x="168" y="823"/>
                    <a:pt x="229" y="778"/>
                  </a:cubicBezTo>
                  <a:lnTo>
                    <a:pt x="184" y="686"/>
                  </a:lnTo>
                  <a:cubicBezTo>
                    <a:pt x="195" y="675"/>
                    <a:pt x="201" y="671"/>
                    <a:pt x="205" y="671"/>
                  </a:cubicBezTo>
                  <a:cubicBezTo>
                    <a:pt x="215" y="671"/>
                    <a:pt x="212" y="694"/>
                    <a:pt x="226" y="694"/>
                  </a:cubicBezTo>
                  <a:cubicBezTo>
                    <a:pt x="231" y="694"/>
                    <a:pt x="236" y="692"/>
                    <a:pt x="245" y="686"/>
                  </a:cubicBezTo>
                  <a:cubicBezTo>
                    <a:pt x="250" y="660"/>
                    <a:pt x="240" y="653"/>
                    <a:pt x="225" y="653"/>
                  </a:cubicBezTo>
                  <a:cubicBezTo>
                    <a:pt x="212" y="653"/>
                    <a:pt x="196" y="658"/>
                    <a:pt x="182" y="658"/>
                  </a:cubicBezTo>
                  <a:cubicBezTo>
                    <a:pt x="166" y="658"/>
                    <a:pt x="153" y="652"/>
                    <a:pt x="153" y="626"/>
                  </a:cubicBezTo>
                  <a:cubicBezTo>
                    <a:pt x="198" y="610"/>
                    <a:pt x="198" y="534"/>
                    <a:pt x="214" y="518"/>
                  </a:cubicBezTo>
                  <a:cubicBezTo>
                    <a:pt x="214" y="549"/>
                    <a:pt x="275" y="579"/>
                    <a:pt x="290" y="579"/>
                  </a:cubicBezTo>
                  <a:cubicBezTo>
                    <a:pt x="290" y="549"/>
                    <a:pt x="351" y="518"/>
                    <a:pt x="381" y="488"/>
                  </a:cubicBezTo>
                  <a:lnTo>
                    <a:pt x="381" y="488"/>
                  </a:lnTo>
                  <a:cubicBezTo>
                    <a:pt x="365" y="498"/>
                    <a:pt x="356" y="503"/>
                    <a:pt x="351" y="503"/>
                  </a:cubicBezTo>
                  <a:cubicBezTo>
                    <a:pt x="331" y="503"/>
                    <a:pt x="371" y="443"/>
                    <a:pt x="351" y="443"/>
                  </a:cubicBezTo>
                  <a:cubicBezTo>
                    <a:pt x="345" y="443"/>
                    <a:pt x="336" y="447"/>
                    <a:pt x="320" y="457"/>
                  </a:cubicBezTo>
                  <a:cubicBezTo>
                    <a:pt x="305" y="427"/>
                    <a:pt x="336" y="335"/>
                    <a:pt x="381" y="321"/>
                  </a:cubicBezTo>
                  <a:lnTo>
                    <a:pt x="381" y="321"/>
                  </a:lnTo>
                  <a:cubicBezTo>
                    <a:pt x="397" y="335"/>
                    <a:pt x="381" y="366"/>
                    <a:pt x="366" y="382"/>
                  </a:cubicBezTo>
                  <a:cubicBezTo>
                    <a:pt x="370" y="392"/>
                    <a:pt x="375" y="396"/>
                    <a:pt x="381" y="396"/>
                  </a:cubicBezTo>
                  <a:cubicBezTo>
                    <a:pt x="400" y="396"/>
                    <a:pt x="427" y="364"/>
                    <a:pt x="449" y="364"/>
                  </a:cubicBezTo>
                  <a:cubicBezTo>
                    <a:pt x="452" y="364"/>
                    <a:pt x="455" y="365"/>
                    <a:pt x="458" y="366"/>
                  </a:cubicBezTo>
                  <a:cubicBezTo>
                    <a:pt x="472" y="244"/>
                    <a:pt x="655" y="0"/>
                    <a:pt x="5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6"/>
            <p:cNvSpPr/>
            <p:nvPr/>
          </p:nvSpPr>
          <p:spPr>
            <a:xfrm>
              <a:off x="8260122" y="4778524"/>
              <a:ext cx="3009" cy="2468"/>
            </a:xfrm>
            <a:custGeom>
              <a:avLst/>
              <a:gdLst/>
              <a:ahLst/>
              <a:cxnLst/>
              <a:rect l="l" t="t" r="r" b="b"/>
              <a:pathLst>
                <a:path w="50" h="41" extrusionOk="0">
                  <a:moveTo>
                    <a:pt x="37" y="1"/>
                  </a:moveTo>
                  <a:cubicBezTo>
                    <a:pt x="30" y="1"/>
                    <a:pt x="18" y="4"/>
                    <a:pt x="1" y="10"/>
                  </a:cubicBezTo>
                  <a:cubicBezTo>
                    <a:pt x="16" y="10"/>
                    <a:pt x="1" y="41"/>
                    <a:pt x="16" y="41"/>
                  </a:cubicBezTo>
                  <a:cubicBezTo>
                    <a:pt x="45" y="12"/>
                    <a:pt x="49"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6"/>
            <p:cNvSpPr/>
            <p:nvPr/>
          </p:nvSpPr>
          <p:spPr>
            <a:xfrm>
              <a:off x="8294970" y="4744279"/>
              <a:ext cx="1926" cy="3731"/>
            </a:xfrm>
            <a:custGeom>
              <a:avLst/>
              <a:gdLst/>
              <a:ahLst/>
              <a:cxnLst/>
              <a:rect l="l" t="t" r="r" b="b"/>
              <a:pathLst>
                <a:path w="32" h="62" extrusionOk="0">
                  <a:moveTo>
                    <a:pt x="31" y="0"/>
                  </a:moveTo>
                  <a:lnTo>
                    <a:pt x="1" y="31"/>
                  </a:lnTo>
                  <a:cubicBezTo>
                    <a:pt x="15" y="31"/>
                    <a:pt x="1" y="61"/>
                    <a:pt x="1" y="61"/>
                  </a:cubicBez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6"/>
            <p:cNvSpPr/>
            <p:nvPr/>
          </p:nvSpPr>
          <p:spPr>
            <a:xfrm>
              <a:off x="8296354" y="4714006"/>
              <a:ext cx="12398" cy="18356"/>
            </a:xfrm>
            <a:custGeom>
              <a:avLst/>
              <a:gdLst/>
              <a:ahLst/>
              <a:cxnLst/>
              <a:rect l="l" t="t" r="r" b="b"/>
              <a:pathLst>
                <a:path w="206" h="305" extrusionOk="0">
                  <a:moveTo>
                    <a:pt x="175" y="0"/>
                  </a:moveTo>
                  <a:cubicBezTo>
                    <a:pt x="114" y="92"/>
                    <a:pt x="100" y="152"/>
                    <a:pt x="8" y="244"/>
                  </a:cubicBezTo>
                  <a:cubicBezTo>
                    <a:pt x="0" y="282"/>
                    <a:pt x="19" y="286"/>
                    <a:pt x="42" y="286"/>
                  </a:cubicBezTo>
                  <a:cubicBezTo>
                    <a:pt x="48" y="286"/>
                    <a:pt x="54" y="286"/>
                    <a:pt x="60" y="286"/>
                  </a:cubicBezTo>
                  <a:cubicBezTo>
                    <a:pt x="78" y="286"/>
                    <a:pt x="94" y="288"/>
                    <a:pt x="100" y="305"/>
                  </a:cubicBezTo>
                  <a:cubicBezTo>
                    <a:pt x="145" y="260"/>
                    <a:pt x="84" y="229"/>
                    <a:pt x="114" y="168"/>
                  </a:cubicBezTo>
                  <a:cubicBezTo>
                    <a:pt x="161" y="168"/>
                    <a:pt x="161" y="77"/>
                    <a:pt x="206" y="46"/>
                  </a:cubicBezTo>
                  <a:cubicBezTo>
                    <a:pt x="191" y="31"/>
                    <a:pt x="175" y="31"/>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6"/>
            <p:cNvSpPr/>
            <p:nvPr/>
          </p:nvSpPr>
          <p:spPr>
            <a:xfrm>
              <a:off x="8308150" y="4587978"/>
              <a:ext cx="98764" cy="131444"/>
            </a:xfrm>
            <a:custGeom>
              <a:avLst/>
              <a:gdLst/>
              <a:ahLst/>
              <a:cxnLst/>
              <a:rect l="l" t="t" r="r" b="b"/>
              <a:pathLst>
                <a:path w="1641" h="2184" extrusionOk="0">
                  <a:moveTo>
                    <a:pt x="1556" y="1"/>
                  </a:moveTo>
                  <a:cubicBezTo>
                    <a:pt x="1546" y="1"/>
                    <a:pt x="1534" y="7"/>
                    <a:pt x="1518" y="22"/>
                  </a:cubicBezTo>
                  <a:cubicBezTo>
                    <a:pt x="1442" y="175"/>
                    <a:pt x="1305" y="404"/>
                    <a:pt x="1167" y="540"/>
                  </a:cubicBezTo>
                  <a:cubicBezTo>
                    <a:pt x="1198" y="601"/>
                    <a:pt x="1092" y="648"/>
                    <a:pt x="1106" y="709"/>
                  </a:cubicBezTo>
                  <a:cubicBezTo>
                    <a:pt x="1092" y="693"/>
                    <a:pt x="1061" y="693"/>
                    <a:pt x="1046" y="693"/>
                  </a:cubicBezTo>
                  <a:cubicBezTo>
                    <a:pt x="1024" y="730"/>
                    <a:pt x="1023" y="742"/>
                    <a:pt x="1032" y="742"/>
                  </a:cubicBezTo>
                  <a:cubicBezTo>
                    <a:pt x="1044" y="742"/>
                    <a:pt x="1075" y="717"/>
                    <a:pt x="1087" y="717"/>
                  </a:cubicBezTo>
                  <a:cubicBezTo>
                    <a:pt x="1090" y="717"/>
                    <a:pt x="1092" y="719"/>
                    <a:pt x="1092" y="723"/>
                  </a:cubicBezTo>
                  <a:cubicBezTo>
                    <a:pt x="1081" y="764"/>
                    <a:pt x="1050" y="778"/>
                    <a:pt x="1027" y="778"/>
                  </a:cubicBezTo>
                  <a:cubicBezTo>
                    <a:pt x="1015" y="778"/>
                    <a:pt x="1005" y="774"/>
                    <a:pt x="1000" y="769"/>
                  </a:cubicBezTo>
                  <a:cubicBezTo>
                    <a:pt x="939" y="845"/>
                    <a:pt x="1000" y="784"/>
                    <a:pt x="1000" y="845"/>
                  </a:cubicBezTo>
                  <a:lnTo>
                    <a:pt x="909" y="861"/>
                  </a:lnTo>
                  <a:cubicBezTo>
                    <a:pt x="802" y="1028"/>
                    <a:pt x="665" y="1257"/>
                    <a:pt x="513" y="1470"/>
                  </a:cubicBezTo>
                  <a:cubicBezTo>
                    <a:pt x="467" y="1546"/>
                    <a:pt x="406" y="1607"/>
                    <a:pt x="345" y="1683"/>
                  </a:cubicBezTo>
                  <a:lnTo>
                    <a:pt x="391" y="1683"/>
                  </a:lnTo>
                  <a:cubicBezTo>
                    <a:pt x="284" y="1789"/>
                    <a:pt x="330" y="1942"/>
                    <a:pt x="178" y="1988"/>
                  </a:cubicBezTo>
                  <a:lnTo>
                    <a:pt x="178" y="2049"/>
                  </a:lnTo>
                  <a:cubicBezTo>
                    <a:pt x="178" y="2019"/>
                    <a:pt x="101" y="2033"/>
                    <a:pt x="101" y="1988"/>
                  </a:cubicBezTo>
                  <a:cubicBezTo>
                    <a:pt x="86" y="2019"/>
                    <a:pt x="56" y="2049"/>
                    <a:pt x="40" y="2094"/>
                  </a:cubicBezTo>
                  <a:lnTo>
                    <a:pt x="101" y="2049"/>
                  </a:lnTo>
                  <a:lnTo>
                    <a:pt x="101" y="2049"/>
                  </a:lnTo>
                  <a:cubicBezTo>
                    <a:pt x="101" y="2110"/>
                    <a:pt x="40" y="2140"/>
                    <a:pt x="10" y="2140"/>
                  </a:cubicBezTo>
                  <a:cubicBezTo>
                    <a:pt x="0" y="2173"/>
                    <a:pt x="7" y="2184"/>
                    <a:pt x="21" y="2184"/>
                  </a:cubicBezTo>
                  <a:cubicBezTo>
                    <a:pt x="54" y="2184"/>
                    <a:pt x="131" y="2125"/>
                    <a:pt x="162" y="2125"/>
                  </a:cubicBezTo>
                  <a:cubicBezTo>
                    <a:pt x="178" y="1958"/>
                    <a:pt x="330" y="2064"/>
                    <a:pt x="375" y="1911"/>
                  </a:cubicBezTo>
                  <a:cubicBezTo>
                    <a:pt x="393" y="1876"/>
                    <a:pt x="393" y="1866"/>
                    <a:pt x="384" y="1866"/>
                  </a:cubicBezTo>
                  <a:cubicBezTo>
                    <a:pt x="373" y="1866"/>
                    <a:pt x="349" y="1883"/>
                    <a:pt x="336" y="1883"/>
                  </a:cubicBezTo>
                  <a:cubicBezTo>
                    <a:pt x="334" y="1883"/>
                    <a:pt x="332" y="1882"/>
                    <a:pt x="330" y="1881"/>
                  </a:cubicBezTo>
                  <a:cubicBezTo>
                    <a:pt x="361" y="1836"/>
                    <a:pt x="361" y="1775"/>
                    <a:pt x="406" y="1759"/>
                  </a:cubicBezTo>
                  <a:lnTo>
                    <a:pt x="406" y="1759"/>
                  </a:lnTo>
                  <a:cubicBezTo>
                    <a:pt x="422" y="1775"/>
                    <a:pt x="406" y="1805"/>
                    <a:pt x="391" y="1820"/>
                  </a:cubicBezTo>
                  <a:cubicBezTo>
                    <a:pt x="396" y="1822"/>
                    <a:pt x="400" y="1823"/>
                    <a:pt x="404" y="1823"/>
                  </a:cubicBezTo>
                  <a:cubicBezTo>
                    <a:pt x="430" y="1823"/>
                    <a:pt x="413" y="1773"/>
                    <a:pt x="467" y="1759"/>
                  </a:cubicBezTo>
                  <a:cubicBezTo>
                    <a:pt x="467" y="1759"/>
                    <a:pt x="452" y="1759"/>
                    <a:pt x="452" y="1744"/>
                  </a:cubicBezTo>
                  <a:cubicBezTo>
                    <a:pt x="513" y="1668"/>
                    <a:pt x="482" y="1653"/>
                    <a:pt x="513" y="1607"/>
                  </a:cubicBezTo>
                  <a:cubicBezTo>
                    <a:pt x="528" y="1592"/>
                    <a:pt x="543" y="1562"/>
                    <a:pt x="589" y="1531"/>
                  </a:cubicBezTo>
                  <a:cubicBezTo>
                    <a:pt x="589" y="1501"/>
                    <a:pt x="604" y="1470"/>
                    <a:pt x="574" y="1454"/>
                  </a:cubicBezTo>
                  <a:cubicBezTo>
                    <a:pt x="665" y="1409"/>
                    <a:pt x="635" y="1440"/>
                    <a:pt x="741" y="1363"/>
                  </a:cubicBezTo>
                  <a:cubicBezTo>
                    <a:pt x="726" y="1363"/>
                    <a:pt x="665" y="1363"/>
                    <a:pt x="619" y="1332"/>
                  </a:cubicBezTo>
                  <a:cubicBezTo>
                    <a:pt x="783" y="1243"/>
                    <a:pt x="729" y="1183"/>
                    <a:pt x="825" y="1138"/>
                  </a:cubicBezTo>
                  <a:lnTo>
                    <a:pt x="825" y="1138"/>
                  </a:lnTo>
                  <a:cubicBezTo>
                    <a:pt x="817" y="1146"/>
                    <a:pt x="815" y="1168"/>
                    <a:pt x="802" y="1180"/>
                  </a:cubicBezTo>
                  <a:cubicBezTo>
                    <a:pt x="809" y="1184"/>
                    <a:pt x="816" y="1186"/>
                    <a:pt x="821" y="1186"/>
                  </a:cubicBezTo>
                  <a:cubicBezTo>
                    <a:pt x="860" y="1186"/>
                    <a:pt x="854" y="1099"/>
                    <a:pt x="893" y="1058"/>
                  </a:cubicBezTo>
                  <a:lnTo>
                    <a:pt x="939" y="1089"/>
                  </a:lnTo>
                  <a:cubicBezTo>
                    <a:pt x="954" y="1044"/>
                    <a:pt x="985" y="936"/>
                    <a:pt x="1061" y="906"/>
                  </a:cubicBezTo>
                  <a:lnTo>
                    <a:pt x="1076" y="936"/>
                  </a:lnTo>
                  <a:cubicBezTo>
                    <a:pt x="1122" y="800"/>
                    <a:pt x="1244" y="662"/>
                    <a:pt x="1305" y="556"/>
                  </a:cubicBezTo>
                  <a:lnTo>
                    <a:pt x="1366" y="526"/>
                  </a:lnTo>
                  <a:cubicBezTo>
                    <a:pt x="1381" y="485"/>
                    <a:pt x="1381" y="471"/>
                    <a:pt x="1374" y="471"/>
                  </a:cubicBezTo>
                  <a:cubicBezTo>
                    <a:pt x="1357" y="471"/>
                    <a:pt x="1301" y="541"/>
                    <a:pt x="1273" y="541"/>
                  </a:cubicBezTo>
                  <a:cubicBezTo>
                    <a:pt x="1262" y="541"/>
                    <a:pt x="1256" y="529"/>
                    <a:pt x="1259" y="495"/>
                  </a:cubicBezTo>
                  <a:lnTo>
                    <a:pt x="1259" y="495"/>
                  </a:lnTo>
                  <a:cubicBezTo>
                    <a:pt x="1271" y="502"/>
                    <a:pt x="1281" y="504"/>
                    <a:pt x="1288" y="504"/>
                  </a:cubicBezTo>
                  <a:cubicBezTo>
                    <a:pt x="1332" y="504"/>
                    <a:pt x="1287" y="397"/>
                    <a:pt x="1366" y="358"/>
                  </a:cubicBezTo>
                  <a:cubicBezTo>
                    <a:pt x="1370" y="357"/>
                    <a:pt x="1373" y="356"/>
                    <a:pt x="1376" y="356"/>
                  </a:cubicBezTo>
                  <a:cubicBezTo>
                    <a:pt x="1413" y="356"/>
                    <a:pt x="1350" y="436"/>
                    <a:pt x="1386" y="436"/>
                  </a:cubicBezTo>
                  <a:cubicBezTo>
                    <a:pt x="1389" y="436"/>
                    <a:pt x="1393" y="435"/>
                    <a:pt x="1396" y="434"/>
                  </a:cubicBezTo>
                  <a:cubicBezTo>
                    <a:pt x="1366" y="388"/>
                    <a:pt x="1411" y="388"/>
                    <a:pt x="1427" y="327"/>
                  </a:cubicBezTo>
                  <a:cubicBezTo>
                    <a:pt x="1434" y="335"/>
                    <a:pt x="1442" y="338"/>
                    <a:pt x="1448" y="338"/>
                  </a:cubicBezTo>
                  <a:cubicBezTo>
                    <a:pt x="1474" y="338"/>
                    <a:pt x="1494" y="295"/>
                    <a:pt x="1514" y="295"/>
                  </a:cubicBezTo>
                  <a:cubicBezTo>
                    <a:pt x="1520" y="295"/>
                    <a:pt x="1527" y="300"/>
                    <a:pt x="1533" y="312"/>
                  </a:cubicBezTo>
                  <a:lnTo>
                    <a:pt x="1563" y="99"/>
                  </a:lnTo>
                  <a:cubicBezTo>
                    <a:pt x="1594" y="99"/>
                    <a:pt x="1624" y="53"/>
                    <a:pt x="1640" y="22"/>
                  </a:cubicBezTo>
                  <a:lnTo>
                    <a:pt x="1640" y="22"/>
                  </a:lnTo>
                  <a:cubicBezTo>
                    <a:pt x="1627" y="39"/>
                    <a:pt x="1618" y="45"/>
                    <a:pt x="1610" y="45"/>
                  </a:cubicBezTo>
                  <a:cubicBezTo>
                    <a:pt x="1589" y="45"/>
                    <a:pt x="1582" y="1"/>
                    <a:pt x="15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6"/>
            <p:cNvSpPr/>
            <p:nvPr/>
          </p:nvSpPr>
          <p:spPr>
            <a:xfrm>
              <a:off x="8314229" y="4705760"/>
              <a:ext cx="60" cy="1926"/>
            </a:xfrm>
            <a:custGeom>
              <a:avLst/>
              <a:gdLst/>
              <a:ahLst/>
              <a:cxnLst/>
              <a:rect l="l" t="t" r="r" b="b"/>
              <a:pathLst>
                <a:path w="1" h="32" extrusionOk="0">
                  <a:moveTo>
                    <a:pt x="0" y="3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6"/>
            <p:cNvSpPr/>
            <p:nvPr/>
          </p:nvSpPr>
          <p:spPr>
            <a:xfrm>
              <a:off x="8406853" y="4586353"/>
              <a:ext cx="1866" cy="3009"/>
            </a:xfrm>
            <a:custGeom>
              <a:avLst/>
              <a:gdLst/>
              <a:ahLst/>
              <a:cxnLst/>
              <a:rect l="l" t="t" r="r" b="b"/>
              <a:pathLst>
                <a:path w="31" h="50" extrusionOk="0">
                  <a:moveTo>
                    <a:pt x="29" y="0"/>
                  </a:moveTo>
                  <a:cubicBezTo>
                    <a:pt x="25" y="0"/>
                    <a:pt x="12" y="25"/>
                    <a:pt x="0" y="49"/>
                  </a:cubicBezTo>
                  <a:cubicBezTo>
                    <a:pt x="15" y="35"/>
                    <a:pt x="15" y="19"/>
                    <a:pt x="31" y="4"/>
                  </a:cubicBezTo>
                  <a:cubicBezTo>
                    <a:pt x="31" y="1"/>
                    <a:pt x="30" y="0"/>
                    <a:pt x="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6"/>
            <p:cNvSpPr/>
            <p:nvPr/>
          </p:nvSpPr>
          <p:spPr>
            <a:xfrm>
              <a:off x="8308692" y="4715811"/>
              <a:ext cx="60" cy="1023"/>
            </a:xfrm>
            <a:custGeom>
              <a:avLst/>
              <a:gdLst/>
              <a:ahLst/>
              <a:cxnLst/>
              <a:rect l="l" t="t" r="r" b="b"/>
              <a:pathLst>
                <a:path w="1" h="17" extrusionOk="0">
                  <a:moveTo>
                    <a:pt x="1" y="16"/>
                  </a:moveTo>
                  <a:lnTo>
                    <a:pt x="1" y="1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6"/>
            <p:cNvSpPr/>
            <p:nvPr/>
          </p:nvSpPr>
          <p:spPr>
            <a:xfrm>
              <a:off x="8311460" y="4721348"/>
              <a:ext cx="1926" cy="2829"/>
            </a:xfrm>
            <a:custGeom>
              <a:avLst/>
              <a:gdLst/>
              <a:ahLst/>
              <a:cxnLst/>
              <a:rect l="l" t="t" r="r" b="b"/>
              <a:pathLst>
                <a:path w="32" h="47" extrusionOk="0">
                  <a:moveTo>
                    <a:pt x="1" y="0"/>
                  </a:moveTo>
                  <a:lnTo>
                    <a:pt x="1" y="46"/>
                  </a:lnTo>
                  <a:lnTo>
                    <a:pt x="31" y="1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6"/>
            <p:cNvSpPr/>
            <p:nvPr/>
          </p:nvSpPr>
          <p:spPr>
            <a:xfrm>
              <a:off x="8424247" y="4569141"/>
              <a:ext cx="963" cy="1023"/>
            </a:xfrm>
            <a:custGeom>
              <a:avLst/>
              <a:gdLst/>
              <a:ahLst/>
              <a:cxnLst/>
              <a:rect l="l" t="t" r="r" b="b"/>
              <a:pathLst>
                <a:path w="16" h="17" extrusionOk="0">
                  <a:moveTo>
                    <a:pt x="0" y="0"/>
                  </a:moveTo>
                  <a:lnTo>
                    <a:pt x="16" y="16"/>
                  </a:lnTo>
                  <a:cubicBezTo>
                    <a:pt x="16"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6"/>
            <p:cNvSpPr/>
            <p:nvPr/>
          </p:nvSpPr>
          <p:spPr>
            <a:xfrm>
              <a:off x="8466376" y="4512266"/>
              <a:ext cx="1023" cy="1023"/>
            </a:xfrm>
            <a:custGeom>
              <a:avLst/>
              <a:gdLst/>
              <a:ahLst/>
              <a:cxnLst/>
              <a:rect l="l" t="t" r="r" b="b"/>
              <a:pathLst>
                <a:path w="17" h="17" extrusionOk="0">
                  <a:moveTo>
                    <a:pt x="17" y="1"/>
                  </a:moveTo>
                  <a:lnTo>
                    <a:pt x="1" y="17"/>
                  </a:lnTo>
                  <a:cubicBezTo>
                    <a:pt x="17" y="17"/>
                    <a:pt x="17" y="1"/>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6"/>
            <p:cNvSpPr/>
            <p:nvPr/>
          </p:nvSpPr>
          <p:spPr>
            <a:xfrm>
              <a:off x="8408659" y="4371072"/>
              <a:ext cx="143963" cy="212573"/>
            </a:xfrm>
            <a:custGeom>
              <a:avLst/>
              <a:gdLst/>
              <a:ahLst/>
              <a:cxnLst/>
              <a:rect l="l" t="t" r="r" b="b"/>
              <a:pathLst>
                <a:path w="2392" h="3532" extrusionOk="0">
                  <a:moveTo>
                    <a:pt x="2377" y="1"/>
                  </a:moveTo>
                  <a:cubicBezTo>
                    <a:pt x="2361" y="62"/>
                    <a:pt x="2392" y="108"/>
                    <a:pt x="2361" y="153"/>
                  </a:cubicBezTo>
                  <a:cubicBezTo>
                    <a:pt x="2344" y="145"/>
                    <a:pt x="2329" y="142"/>
                    <a:pt x="2316" y="142"/>
                  </a:cubicBezTo>
                  <a:cubicBezTo>
                    <a:pt x="2222" y="142"/>
                    <a:pt x="2232" y="325"/>
                    <a:pt x="2156" y="399"/>
                  </a:cubicBezTo>
                  <a:lnTo>
                    <a:pt x="2156" y="399"/>
                  </a:lnTo>
                  <a:cubicBezTo>
                    <a:pt x="2189" y="371"/>
                    <a:pt x="2222" y="344"/>
                    <a:pt x="2239" y="291"/>
                  </a:cubicBezTo>
                  <a:lnTo>
                    <a:pt x="2300" y="336"/>
                  </a:lnTo>
                  <a:cubicBezTo>
                    <a:pt x="2347" y="321"/>
                    <a:pt x="2361" y="291"/>
                    <a:pt x="2377" y="260"/>
                  </a:cubicBezTo>
                  <a:lnTo>
                    <a:pt x="2377" y="1"/>
                  </a:lnTo>
                  <a:close/>
                  <a:moveTo>
                    <a:pt x="2156" y="399"/>
                  </a:moveTo>
                  <a:cubicBezTo>
                    <a:pt x="2152" y="402"/>
                    <a:pt x="2148" y="406"/>
                    <a:pt x="2144" y="409"/>
                  </a:cubicBezTo>
                  <a:lnTo>
                    <a:pt x="2144" y="409"/>
                  </a:lnTo>
                  <a:cubicBezTo>
                    <a:pt x="2148" y="406"/>
                    <a:pt x="2152" y="403"/>
                    <a:pt x="2156" y="399"/>
                  </a:cubicBezTo>
                  <a:close/>
                  <a:moveTo>
                    <a:pt x="1874" y="702"/>
                  </a:moveTo>
                  <a:lnTo>
                    <a:pt x="1874" y="702"/>
                  </a:lnTo>
                  <a:cubicBezTo>
                    <a:pt x="1875" y="703"/>
                    <a:pt x="1876" y="705"/>
                    <a:pt x="1877" y="706"/>
                  </a:cubicBezTo>
                  <a:lnTo>
                    <a:pt x="1877" y="706"/>
                  </a:lnTo>
                  <a:cubicBezTo>
                    <a:pt x="1876" y="704"/>
                    <a:pt x="1875" y="703"/>
                    <a:pt x="1874" y="702"/>
                  </a:cubicBezTo>
                  <a:close/>
                  <a:moveTo>
                    <a:pt x="987" y="2330"/>
                  </a:moveTo>
                  <a:lnTo>
                    <a:pt x="976" y="2347"/>
                  </a:lnTo>
                  <a:cubicBezTo>
                    <a:pt x="981" y="2341"/>
                    <a:pt x="985" y="2335"/>
                    <a:pt x="987" y="2330"/>
                  </a:cubicBezTo>
                  <a:close/>
                  <a:moveTo>
                    <a:pt x="2255" y="352"/>
                  </a:moveTo>
                  <a:cubicBezTo>
                    <a:pt x="2225" y="382"/>
                    <a:pt x="2148" y="458"/>
                    <a:pt x="2103" y="535"/>
                  </a:cubicBezTo>
                  <a:cubicBezTo>
                    <a:pt x="2103" y="504"/>
                    <a:pt x="2072" y="504"/>
                    <a:pt x="2087" y="474"/>
                  </a:cubicBezTo>
                  <a:cubicBezTo>
                    <a:pt x="2104" y="446"/>
                    <a:pt x="2124" y="427"/>
                    <a:pt x="2144" y="409"/>
                  </a:cubicBezTo>
                  <a:lnTo>
                    <a:pt x="2144" y="409"/>
                  </a:lnTo>
                  <a:cubicBezTo>
                    <a:pt x="2132" y="418"/>
                    <a:pt x="2119" y="424"/>
                    <a:pt x="2103" y="427"/>
                  </a:cubicBezTo>
                  <a:cubicBezTo>
                    <a:pt x="2057" y="504"/>
                    <a:pt x="1996" y="580"/>
                    <a:pt x="1965" y="671"/>
                  </a:cubicBezTo>
                  <a:cubicBezTo>
                    <a:pt x="1962" y="660"/>
                    <a:pt x="1959" y="655"/>
                    <a:pt x="1954" y="655"/>
                  </a:cubicBezTo>
                  <a:cubicBezTo>
                    <a:pt x="1937" y="655"/>
                    <a:pt x="1911" y="711"/>
                    <a:pt x="1888" y="711"/>
                  </a:cubicBezTo>
                  <a:cubicBezTo>
                    <a:pt x="1884" y="711"/>
                    <a:pt x="1881" y="710"/>
                    <a:pt x="1877" y="706"/>
                  </a:cubicBezTo>
                  <a:lnTo>
                    <a:pt x="1877" y="706"/>
                  </a:lnTo>
                  <a:cubicBezTo>
                    <a:pt x="1942" y="797"/>
                    <a:pt x="1678" y="916"/>
                    <a:pt x="1782" y="1006"/>
                  </a:cubicBezTo>
                  <a:cubicBezTo>
                    <a:pt x="1676" y="1083"/>
                    <a:pt x="1782" y="1006"/>
                    <a:pt x="1676" y="1114"/>
                  </a:cubicBezTo>
                  <a:cubicBezTo>
                    <a:pt x="1661" y="1114"/>
                    <a:pt x="1676" y="1083"/>
                    <a:pt x="1676" y="1083"/>
                  </a:cubicBezTo>
                  <a:lnTo>
                    <a:pt x="1676" y="1083"/>
                  </a:lnTo>
                  <a:cubicBezTo>
                    <a:pt x="1615" y="1114"/>
                    <a:pt x="1676" y="1189"/>
                    <a:pt x="1585" y="1189"/>
                  </a:cubicBezTo>
                  <a:cubicBezTo>
                    <a:pt x="1508" y="1281"/>
                    <a:pt x="1615" y="1235"/>
                    <a:pt x="1600" y="1311"/>
                  </a:cubicBezTo>
                  <a:cubicBezTo>
                    <a:pt x="1508" y="1402"/>
                    <a:pt x="1524" y="1372"/>
                    <a:pt x="1433" y="1388"/>
                  </a:cubicBezTo>
                  <a:cubicBezTo>
                    <a:pt x="1478" y="1433"/>
                    <a:pt x="1402" y="1479"/>
                    <a:pt x="1402" y="1555"/>
                  </a:cubicBezTo>
                  <a:cubicBezTo>
                    <a:pt x="1412" y="1545"/>
                    <a:pt x="1443" y="1514"/>
                    <a:pt x="1458" y="1514"/>
                  </a:cubicBezTo>
                  <a:cubicBezTo>
                    <a:pt x="1465" y="1514"/>
                    <a:pt x="1468" y="1521"/>
                    <a:pt x="1463" y="1540"/>
                  </a:cubicBezTo>
                  <a:cubicBezTo>
                    <a:pt x="1372" y="1662"/>
                    <a:pt x="1433" y="1662"/>
                    <a:pt x="1356" y="1784"/>
                  </a:cubicBezTo>
                  <a:cubicBezTo>
                    <a:pt x="1351" y="1785"/>
                    <a:pt x="1346" y="1785"/>
                    <a:pt x="1343" y="1785"/>
                  </a:cubicBezTo>
                  <a:cubicBezTo>
                    <a:pt x="1296" y="1785"/>
                    <a:pt x="1374" y="1720"/>
                    <a:pt x="1361" y="1720"/>
                  </a:cubicBezTo>
                  <a:cubicBezTo>
                    <a:pt x="1358" y="1720"/>
                    <a:pt x="1347" y="1725"/>
                    <a:pt x="1325" y="1738"/>
                  </a:cubicBezTo>
                  <a:cubicBezTo>
                    <a:pt x="1341" y="1646"/>
                    <a:pt x="1386" y="1601"/>
                    <a:pt x="1372" y="1524"/>
                  </a:cubicBezTo>
                  <a:lnTo>
                    <a:pt x="1372" y="1524"/>
                  </a:lnTo>
                  <a:cubicBezTo>
                    <a:pt x="1295" y="1616"/>
                    <a:pt x="1219" y="1753"/>
                    <a:pt x="1173" y="1875"/>
                  </a:cubicBezTo>
                  <a:cubicBezTo>
                    <a:pt x="1165" y="1883"/>
                    <a:pt x="1160" y="1887"/>
                    <a:pt x="1156" y="1887"/>
                  </a:cubicBezTo>
                  <a:cubicBezTo>
                    <a:pt x="1145" y="1887"/>
                    <a:pt x="1156" y="1848"/>
                    <a:pt x="1145" y="1848"/>
                  </a:cubicBezTo>
                  <a:cubicBezTo>
                    <a:pt x="1141" y="1848"/>
                    <a:pt x="1136" y="1851"/>
                    <a:pt x="1128" y="1859"/>
                  </a:cubicBezTo>
                  <a:cubicBezTo>
                    <a:pt x="1037" y="1951"/>
                    <a:pt x="1082" y="2058"/>
                    <a:pt x="990" y="2134"/>
                  </a:cubicBezTo>
                  <a:lnTo>
                    <a:pt x="976" y="2088"/>
                  </a:lnTo>
                  <a:cubicBezTo>
                    <a:pt x="976" y="2164"/>
                    <a:pt x="838" y="2271"/>
                    <a:pt x="793" y="2377"/>
                  </a:cubicBezTo>
                  <a:cubicBezTo>
                    <a:pt x="807" y="2377"/>
                    <a:pt x="838" y="2377"/>
                    <a:pt x="838" y="2393"/>
                  </a:cubicBezTo>
                  <a:cubicBezTo>
                    <a:pt x="830" y="2389"/>
                    <a:pt x="823" y="2387"/>
                    <a:pt x="816" y="2387"/>
                  </a:cubicBezTo>
                  <a:cubicBezTo>
                    <a:pt x="776" y="2387"/>
                    <a:pt x="771" y="2466"/>
                    <a:pt x="732" y="2545"/>
                  </a:cubicBezTo>
                  <a:cubicBezTo>
                    <a:pt x="716" y="2576"/>
                    <a:pt x="686" y="2606"/>
                    <a:pt x="655" y="2621"/>
                  </a:cubicBezTo>
                  <a:cubicBezTo>
                    <a:pt x="701" y="2651"/>
                    <a:pt x="671" y="2759"/>
                    <a:pt x="625" y="2820"/>
                  </a:cubicBezTo>
                  <a:cubicBezTo>
                    <a:pt x="620" y="2824"/>
                    <a:pt x="616" y="2826"/>
                    <a:pt x="612" y="2826"/>
                  </a:cubicBezTo>
                  <a:cubicBezTo>
                    <a:pt x="601" y="2826"/>
                    <a:pt x="590" y="2815"/>
                    <a:pt x="580" y="2804"/>
                  </a:cubicBezTo>
                  <a:cubicBezTo>
                    <a:pt x="671" y="2728"/>
                    <a:pt x="594" y="2667"/>
                    <a:pt x="625" y="2576"/>
                  </a:cubicBezTo>
                  <a:lnTo>
                    <a:pt x="625" y="2576"/>
                  </a:lnTo>
                  <a:cubicBezTo>
                    <a:pt x="594" y="2667"/>
                    <a:pt x="503" y="2743"/>
                    <a:pt x="503" y="2834"/>
                  </a:cubicBezTo>
                  <a:lnTo>
                    <a:pt x="472" y="2773"/>
                  </a:lnTo>
                  <a:lnTo>
                    <a:pt x="472" y="2773"/>
                  </a:lnTo>
                  <a:cubicBezTo>
                    <a:pt x="411" y="2865"/>
                    <a:pt x="503" y="2911"/>
                    <a:pt x="397" y="2987"/>
                  </a:cubicBezTo>
                  <a:lnTo>
                    <a:pt x="381" y="2956"/>
                  </a:lnTo>
                  <a:cubicBezTo>
                    <a:pt x="259" y="3139"/>
                    <a:pt x="46" y="3322"/>
                    <a:pt x="1" y="3520"/>
                  </a:cubicBezTo>
                  <a:cubicBezTo>
                    <a:pt x="4" y="3528"/>
                    <a:pt x="14" y="3531"/>
                    <a:pt x="28" y="3531"/>
                  </a:cubicBezTo>
                  <a:cubicBezTo>
                    <a:pt x="58" y="3531"/>
                    <a:pt x="105" y="3517"/>
                    <a:pt x="134" y="3517"/>
                  </a:cubicBezTo>
                  <a:cubicBezTo>
                    <a:pt x="142" y="3517"/>
                    <a:pt x="148" y="3518"/>
                    <a:pt x="153" y="3520"/>
                  </a:cubicBezTo>
                  <a:cubicBezTo>
                    <a:pt x="198" y="3413"/>
                    <a:pt x="183" y="3338"/>
                    <a:pt x="214" y="3246"/>
                  </a:cubicBezTo>
                  <a:lnTo>
                    <a:pt x="259" y="3291"/>
                  </a:lnTo>
                  <a:cubicBezTo>
                    <a:pt x="246" y="3252"/>
                    <a:pt x="267" y="3179"/>
                    <a:pt x="244" y="3179"/>
                  </a:cubicBezTo>
                  <a:cubicBezTo>
                    <a:pt x="240" y="3179"/>
                    <a:pt x="235" y="3181"/>
                    <a:pt x="229" y="3185"/>
                  </a:cubicBezTo>
                  <a:cubicBezTo>
                    <a:pt x="244" y="3108"/>
                    <a:pt x="290" y="3169"/>
                    <a:pt x="305" y="3094"/>
                  </a:cubicBezTo>
                  <a:cubicBezTo>
                    <a:pt x="350" y="3124"/>
                    <a:pt x="336" y="3169"/>
                    <a:pt x="366" y="3200"/>
                  </a:cubicBezTo>
                  <a:lnTo>
                    <a:pt x="381" y="3124"/>
                  </a:lnTo>
                  <a:cubicBezTo>
                    <a:pt x="385" y="3132"/>
                    <a:pt x="390" y="3135"/>
                    <a:pt x="395" y="3135"/>
                  </a:cubicBezTo>
                  <a:cubicBezTo>
                    <a:pt x="407" y="3135"/>
                    <a:pt x="420" y="3121"/>
                    <a:pt x="425" y="3121"/>
                  </a:cubicBezTo>
                  <a:cubicBezTo>
                    <a:pt x="426" y="3121"/>
                    <a:pt x="427" y="3122"/>
                    <a:pt x="427" y="3124"/>
                  </a:cubicBezTo>
                  <a:cubicBezTo>
                    <a:pt x="442" y="2987"/>
                    <a:pt x="549" y="3002"/>
                    <a:pt x="610" y="2881"/>
                  </a:cubicBezTo>
                  <a:lnTo>
                    <a:pt x="610" y="2881"/>
                  </a:lnTo>
                  <a:lnTo>
                    <a:pt x="549" y="2942"/>
                  </a:lnTo>
                  <a:cubicBezTo>
                    <a:pt x="533" y="2911"/>
                    <a:pt x="549" y="2881"/>
                    <a:pt x="564" y="2850"/>
                  </a:cubicBezTo>
                  <a:cubicBezTo>
                    <a:pt x="625" y="2850"/>
                    <a:pt x="625" y="2834"/>
                    <a:pt x="686" y="2789"/>
                  </a:cubicBezTo>
                  <a:cubicBezTo>
                    <a:pt x="701" y="2728"/>
                    <a:pt x="671" y="2667"/>
                    <a:pt x="716" y="2606"/>
                  </a:cubicBezTo>
                  <a:cubicBezTo>
                    <a:pt x="722" y="2615"/>
                    <a:pt x="729" y="2619"/>
                    <a:pt x="736" y="2619"/>
                  </a:cubicBezTo>
                  <a:cubicBezTo>
                    <a:pt x="765" y="2619"/>
                    <a:pt x="802" y="2557"/>
                    <a:pt x="838" y="2545"/>
                  </a:cubicBezTo>
                  <a:cubicBezTo>
                    <a:pt x="854" y="2530"/>
                    <a:pt x="854" y="2530"/>
                    <a:pt x="868" y="2530"/>
                  </a:cubicBezTo>
                  <a:cubicBezTo>
                    <a:pt x="823" y="2485"/>
                    <a:pt x="929" y="2408"/>
                    <a:pt x="915" y="2377"/>
                  </a:cubicBezTo>
                  <a:cubicBezTo>
                    <a:pt x="926" y="2342"/>
                    <a:pt x="947" y="2307"/>
                    <a:pt x="970" y="2307"/>
                  </a:cubicBezTo>
                  <a:cubicBezTo>
                    <a:pt x="977" y="2307"/>
                    <a:pt x="983" y="2310"/>
                    <a:pt x="990" y="2316"/>
                  </a:cubicBezTo>
                  <a:cubicBezTo>
                    <a:pt x="990" y="2316"/>
                    <a:pt x="990" y="2322"/>
                    <a:pt x="987" y="2330"/>
                  </a:cubicBezTo>
                  <a:lnTo>
                    <a:pt x="987" y="2330"/>
                  </a:lnTo>
                  <a:lnTo>
                    <a:pt x="1006" y="2302"/>
                  </a:lnTo>
                  <a:lnTo>
                    <a:pt x="1006" y="2316"/>
                  </a:lnTo>
                  <a:cubicBezTo>
                    <a:pt x="1037" y="2286"/>
                    <a:pt x="990" y="2271"/>
                    <a:pt x="1051" y="2241"/>
                  </a:cubicBezTo>
                  <a:lnTo>
                    <a:pt x="1051" y="2241"/>
                  </a:lnTo>
                  <a:cubicBezTo>
                    <a:pt x="1067" y="2255"/>
                    <a:pt x="1051" y="2271"/>
                    <a:pt x="1037" y="2302"/>
                  </a:cubicBezTo>
                  <a:cubicBezTo>
                    <a:pt x="1097" y="2225"/>
                    <a:pt x="1067" y="2103"/>
                    <a:pt x="1158" y="2073"/>
                  </a:cubicBezTo>
                  <a:cubicBezTo>
                    <a:pt x="1143" y="2042"/>
                    <a:pt x="1204" y="1951"/>
                    <a:pt x="1143" y="1936"/>
                  </a:cubicBezTo>
                  <a:cubicBezTo>
                    <a:pt x="1173" y="1920"/>
                    <a:pt x="1204" y="1951"/>
                    <a:pt x="1250" y="1890"/>
                  </a:cubicBezTo>
                  <a:cubicBezTo>
                    <a:pt x="1234" y="1814"/>
                    <a:pt x="1325" y="1814"/>
                    <a:pt x="1325" y="1753"/>
                  </a:cubicBezTo>
                  <a:cubicBezTo>
                    <a:pt x="1325" y="1799"/>
                    <a:pt x="1329" y="1799"/>
                    <a:pt x="1333" y="1799"/>
                  </a:cubicBezTo>
                  <a:cubicBezTo>
                    <a:pt x="1337" y="1799"/>
                    <a:pt x="1341" y="1799"/>
                    <a:pt x="1341" y="1845"/>
                  </a:cubicBezTo>
                  <a:cubicBezTo>
                    <a:pt x="1386" y="1814"/>
                    <a:pt x="1386" y="1707"/>
                    <a:pt x="1447" y="1631"/>
                  </a:cubicBezTo>
                  <a:cubicBezTo>
                    <a:pt x="1463" y="1631"/>
                    <a:pt x="1478" y="1646"/>
                    <a:pt x="1494" y="1646"/>
                  </a:cubicBezTo>
                  <a:cubicBezTo>
                    <a:pt x="1494" y="1601"/>
                    <a:pt x="1478" y="1540"/>
                    <a:pt x="1539" y="1540"/>
                  </a:cubicBezTo>
                  <a:lnTo>
                    <a:pt x="1508" y="1524"/>
                  </a:lnTo>
                  <a:cubicBezTo>
                    <a:pt x="1554" y="1479"/>
                    <a:pt x="1600" y="1388"/>
                    <a:pt x="1676" y="1357"/>
                  </a:cubicBezTo>
                  <a:lnTo>
                    <a:pt x="1661" y="1250"/>
                  </a:lnTo>
                  <a:cubicBezTo>
                    <a:pt x="1798" y="1205"/>
                    <a:pt x="1829" y="1037"/>
                    <a:pt x="1829" y="931"/>
                  </a:cubicBezTo>
                  <a:cubicBezTo>
                    <a:pt x="1843" y="900"/>
                    <a:pt x="1890" y="854"/>
                    <a:pt x="1904" y="854"/>
                  </a:cubicBezTo>
                  <a:lnTo>
                    <a:pt x="1904" y="915"/>
                  </a:lnTo>
                  <a:cubicBezTo>
                    <a:pt x="1935" y="870"/>
                    <a:pt x="2011" y="824"/>
                    <a:pt x="1981" y="763"/>
                  </a:cubicBezTo>
                  <a:cubicBezTo>
                    <a:pt x="1996" y="733"/>
                    <a:pt x="2011" y="729"/>
                    <a:pt x="2026" y="729"/>
                  </a:cubicBezTo>
                  <a:cubicBezTo>
                    <a:pt x="2031" y="729"/>
                    <a:pt x="2037" y="729"/>
                    <a:pt x="2043" y="729"/>
                  </a:cubicBezTo>
                  <a:cubicBezTo>
                    <a:pt x="2053" y="729"/>
                    <a:pt x="2063" y="727"/>
                    <a:pt x="2072" y="717"/>
                  </a:cubicBezTo>
                  <a:cubicBezTo>
                    <a:pt x="2087" y="565"/>
                    <a:pt x="2331" y="458"/>
                    <a:pt x="2255" y="3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6"/>
            <p:cNvSpPr/>
            <p:nvPr/>
          </p:nvSpPr>
          <p:spPr>
            <a:xfrm>
              <a:off x="8519580" y="4428909"/>
              <a:ext cx="4694" cy="2769"/>
            </a:xfrm>
            <a:custGeom>
              <a:avLst/>
              <a:gdLst/>
              <a:ahLst/>
              <a:cxnLst/>
              <a:rect l="l" t="t" r="r" b="b"/>
              <a:pathLst>
                <a:path w="78" h="46" extrusionOk="0">
                  <a:moveTo>
                    <a:pt x="47" y="0"/>
                  </a:moveTo>
                  <a:cubicBezTo>
                    <a:pt x="47" y="15"/>
                    <a:pt x="31" y="31"/>
                    <a:pt x="0" y="45"/>
                  </a:cubicBezTo>
                  <a:lnTo>
                    <a:pt x="77" y="15"/>
                  </a:lnTo>
                  <a:lnTo>
                    <a:pt x="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6"/>
            <p:cNvSpPr/>
            <p:nvPr/>
          </p:nvSpPr>
          <p:spPr>
            <a:xfrm>
              <a:off x="8522349" y="4426081"/>
              <a:ext cx="963" cy="2889"/>
            </a:xfrm>
            <a:custGeom>
              <a:avLst/>
              <a:gdLst/>
              <a:ahLst/>
              <a:cxnLst/>
              <a:rect l="l" t="t" r="r" b="b"/>
              <a:pathLst>
                <a:path w="16" h="48" extrusionOk="0">
                  <a:moveTo>
                    <a:pt x="15" y="1"/>
                  </a:moveTo>
                  <a:lnTo>
                    <a:pt x="15" y="1"/>
                  </a:lnTo>
                  <a:cubicBezTo>
                    <a:pt x="1" y="17"/>
                    <a:pt x="1" y="31"/>
                    <a:pt x="1" y="31"/>
                  </a:cubicBezTo>
                  <a:lnTo>
                    <a:pt x="1" y="47"/>
                  </a:lnTo>
                  <a:cubicBezTo>
                    <a:pt x="1" y="31"/>
                    <a:pt x="15" y="17"/>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6"/>
            <p:cNvSpPr/>
            <p:nvPr/>
          </p:nvSpPr>
          <p:spPr>
            <a:xfrm>
              <a:off x="8395840" y="4695168"/>
              <a:ext cx="67889" cy="88532"/>
            </a:xfrm>
            <a:custGeom>
              <a:avLst/>
              <a:gdLst/>
              <a:ahLst/>
              <a:cxnLst/>
              <a:rect l="l" t="t" r="r" b="b"/>
              <a:pathLst>
                <a:path w="1128" h="1471" extrusionOk="0">
                  <a:moveTo>
                    <a:pt x="1046" y="0"/>
                  </a:moveTo>
                  <a:cubicBezTo>
                    <a:pt x="1036" y="0"/>
                    <a:pt x="1023" y="6"/>
                    <a:pt x="1006" y="24"/>
                  </a:cubicBezTo>
                  <a:cubicBezTo>
                    <a:pt x="929" y="161"/>
                    <a:pt x="793" y="390"/>
                    <a:pt x="640" y="526"/>
                  </a:cubicBezTo>
                  <a:cubicBezTo>
                    <a:pt x="685" y="587"/>
                    <a:pt x="563" y="634"/>
                    <a:pt x="594" y="695"/>
                  </a:cubicBezTo>
                  <a:cubicBezTo>
                    <a:pt x="579" y="695"/>
                    <a:pt x="549" y="695"/>
                    <a:pt x="533" y="679"/>
                  </a:cubicBezTo>
                  <a:cubicBezTo>
                    <a:pt x="512" y="716"/>
                    <a:pt x="511" y="728"/>
                    <a:pt x="519" y="728"/>
                  </a:cubicBezTo>
                  <a:cubicBezTo>
                    <a:pt x="531" y="728"/>
                    <a:pt x="562" y="704"/>
                    <a:pt x="574" y="704"/>
                  </a:cubicBezTo>
                  <a:cubicBezTo>
                    <a:pt x="577" y="704"/>
                    <a:pt x="579" y="705"/>
                    <a:pt x="579" y="709"/>
                  </a:cubicBezTo>
                  <a:cubicBezTo>
                    <a:pt x="569" y="750"/>
                    <a:pt x="538" y="771"/>
                    <a:pt x="509" y="771"/>
                  </a:cubicBezTo>
                  <a:cubicBezTo>
                    <a:pt x="495" y="771"/>
                    <a:pt x="482" y="766"/>
                    <a:pt x="472" y="756"/>
                  </a:cubicBezTo>
                  <a:lnTo>
                    <a:pt x="472" y="756"/>
                  </a:lnTo>
                  <a:cubicBezTo>
                    <a:pt x="427" y="831"/>
                    <a:pt x="488" y="786"/>
                    <a:pt x="488" y="847"/>
                  </a:cubicBezTo>
                  <a:lnTo>
                    <a:pt x="396" y="847"/>
                  </a:lnTo>
                  <a:cubicBezTo>
                    <a:pt x="275" y="1030"/>
                    <a:pt x="153" y="1258"/>
                    <a:pt x="0" y="1471"/>
                  </a:cubicBezTo>
                  <a:lnTo>
                    <a:pt x="76" y="1471"/>
                  </a:lnTo>
                  <a:cubicBezTo>
                    <a:pt x="76" y="1456"/>
                    <a:pt x="76" y="1456"/>
                    <a:pt x="61" y="1440"/>
                  </a:cubicBezTo>
                  <a:cubicBezTo>
                    <a:pt x="153" y="1395"/>
                    <a:pt x="122" y="1440"/>
                    <a:pt x="228" y="1365"/>
                  </a:cubicBezTo>
                  <a:cubicBezTo>
                    <a:pt x="214" y="1349"/>
                    <a:pt x="153" y="1349"/>
                    <a:pt x="106" y="1319"/>
                  </a:cubicBezTo>
                  <a:cubicBezTo>
                    <a:pt x="259" y="1227"/>
                    <a:pt x="214" y="1182"/>
                    <a:pt x="320" y="1121"/>
                  </a:cubicBezTo>
                  <a:lnTo>
                    <a:pt x="320" y="1121"/>
                  </a:lnTo>
                  <a:cubicBezTo>
                    <a:pt x="305" y="1136"/>
                    <a:pt x="305" y="1152"/>
                    <a:pt x="289" y="1166"/>
                  </a:cubicBezTo>
                  <a:cubicBezTo>
                    <a:pt x="297" y="1170"/>
                    <a:pt x="303" y="1172"/>
                    <a:pt x="308" y="1172"/>
                  </a:cubicBezTo>
                  <a:cubicBezTo>
                    <a:pt x="347" y="1172"/>
                    <a:pt x="341" y="1085"/>
                    <a:pt x="381" y="1044"/>
                  </a:cubicBezTo>
                  <a:lnTo>
                    <a:pt x="411" y="1075"/>
                  </a:lnTo>
                  <a:cubicBezTo>
                    <a:pt x="442" y="1030"/>
                    <a:pt x="472" y="938"/>
                    <a:pt x="549" y="892"/>
                  </a:cubicBezTo>
                  <a:lnTo>
                    <a:pt x="563" y="922"/>
                  </a:lnTo>
                  <a:cubicBezTo>
                    <a:pt x="610" y="786"/>
                    <a:pt x="732" y="664"/>
                    <a:pt x="777" y="542"/>
                  </a:cubicBezTo>
                  <a:lnTo>
                    <a:pt x="853" y="512"/>
                  </a:lnTo>
                  <a:cubicBezTo>
                    <a:pt x="868" y="472"/>
                    <a:pt x="869" y="458"/>
                    <a:pt x="861" y="458"/>
                  </a:cubicBezTo>
                  <a:cubicBezTo>
                    <a:pt x="845" y="458"/>
                    <a:pt x="785" y="534"/>
                    <a:pt x="758" y="534"/>
                  </a:cubicBezTo>
                  <a:cubicBezTo>
                    <a:pt x="748" y="534"/>
                    <a:pt x="743" y="524"/>
                    <a:pt x="746" y="496"/>
                  </a:cubicBezTo>
                  <a:lnTo>
                    <a:pt x="746" y="496"/>
                  </a:lnTo>
                  <a:cubicBezTo>
                    <a:pt x="759" y="502"/>
                    <a:pt x="769" y="505"/>
                    <a:pt x="776" y="505"/>
                  </a:cubicBezTo>
                  <a:cubicBezTo>
                    <a:pt x="820" y="505"/>
                    <a:pt x="775" y="396"/>
                    <a:pt x="853" y="344"/>
                  </a:cubicBezTo>
                  <a:cubicBezTo>
                    <a:pt x="857" y="343"/>
                    <a:pt x="861" y="342"/>
                    <a:pt x="863" y="342"/>
                  </a:cubicBezTo>
                  <a:cubicBezTo>
                    <a:pt x="900" y="342"/>
                    <a:pt x="837" y="422"/>
                    <a:pt x="874" y="422"/>
                  </a:cubicBezTo>
                  <a:cubicBezTo>
                    <a:pt x="877" y="422"/>
                    <a:pt x="880" y="421"/>
                    <a:pt x="884" y="420"/>
                  </a:cubicBezTo>
                  <a:cubicBezTo>
                    <a:pt x="853" y="374"/>
                    <a:pt x="899" y="374"/>
                    <a:pt x="914" y="313"/>
                  </a:cubicBezTo>
                  <a:cubicBezTo>
                    <a:pt x="922" y="321"/>
                    <a:pt x="929" y="324"/>
                    <a:pt x="936" y="324"/>
                  </a:cubicBezTo>
                  <a:cubicBezTo>
                    <a:pt x="961" y="324"/>
                    <a:pt x="982" y="281"/>
                    <a:pt x="1001" y="281"/>
                  </a:cubicBezTo>
                  <a:cubicBezTo>
                    <a:pt x="1008" y="281"/>
                    <a:pt x="1014" y="286"/>
                    <a:pt x="1020" y="299"/>
                  </a:cubicBezTo>
                  <a:lnTo>
                    <a:pt x="1051" y="100"/>
                  </a:lnTo>
                  <a:cubicBezTo>
                    <a:pt x="1081" y="85"/>
                    <a:pt x="1112" y="39"/>
                    <a:pt x="1128" y="8"/>
                  </a:cubicBezTo>
                  <a:lnTo>
                    <a:pt x="1128" y="8"/>
                  </a:lnTo>
                  <a:cubicBezTo>
                    <a:pt x="1113" y="26"/>
                    <a:pt x="1103" y="33"/>
                    <a:pt x="1095" y="33"/>
                  </a:cubicBezTo>
                  <a:cubicBezTo>
                    <a:pt x="1077" y="33"/>
                    <a:pt x="1069" y="0"/>
                    <a:pt x="10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6"/>
            <p:cNvSpPr/>
            <p:nvPr/>
          </p:nvSpPr>
          <p:spPr>
            <a:xfrm>
              <a:off x="8463668" y="4692700"/>
              <a:ext cx="1926" cy="3009"/>
            </a:xfrm>
            <a:custGeom>
              <a:avLst/>
              <a:gdLst/>
              <a:ahLst/>
              <a:cxnLst/>
              <a:rect l="l" t="t" r="r" b="b"/>
              <a:pathLst>
                <a:path w="32" h="50" extrusionOk="0">
                  <a:moveTo>
                    <a:pt x="30" y="0"/>
                  </a:moveTo>
                  <a:cubicBezTo>
                    <a:pt x="25" y="0"/>
                    <a:pt x="13" y="25"/>
                    <a:pt x="1" y="49"/>
                  </a:cubicBezTo>
                  <a:cubicBezTo>
                    <a:pt x="15" y="35"/>
                    <a:pt x="15" y="19"/>
                    <a:pt x="31" y="4"/>
                  </a:cubicBezTo>
                  <a:cubicBezTo>
                    <a:pt x="31" y="1"/>
                    <a:pt x="31" y="0"/>
                    <a:pt x="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6"/>
            <p:cNvSpPr/>
            <p:nvPr/>
          </p:nvSpPr>
          <p:spPr>
            <a:xfrm>
              <a:off x="8481062" y="4675487"/>
              <a:ext cx="1023" cy="1023"/>
            </a:xfrm>
            <a:custGeom>
              <a:avLst/>
              <a:gdLst/>
              <a:ahLst/>
              <a:cxnLst/>
              <a:rect l="l" t="t" r="r" b="b"/>
              <a:pathLst>
                <a:path w="17" h="17" extrusionOk="0">
                  <a:moveTo>
                    <a:pt x="1" y="0"/>
                  </a:moveTo>
                  <a:cubicBezTo>
                    <a:pt x="1" y="0"/>
                    <a:pt x="1" y="16"/>
                    <a:pt x="16" y="16"/>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6"/>
            <p:cNvSpPr/>
            <p:nvPr/>
          </p:nvSpPr>
          <p:spPr>
            <a:xfrm>
              <a:off x="8523251" y="4618613"/>
              <a:ext cx="1023" cy="1023"/>
            </a:xfrm>
            <a:custGeom>
              <a:avLst/>
              <a:gdLst/>
              <a:ahLst/>
              <a:cxnLst/>
              <a:rect l="l" t="t" r="r" b="b"/>
              <a:pathLst>
                <a:path w="17" h="17" extrusionOk="0">
                  <a:moveTo>
                    <a:pt x="16" y="1"/>
                  </a:moveTo>
                  <a:lnTo>
                    <a:pt x="0" y="17"/>
                  </a:lnTo>
                  <a:cubicBezTo>
                    <a:pt x="16" y="17"/>
                    <a:pt x="16"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6"/>
            <p:cNvSpPr/>
            <p:nvPr/>
          </p:nvSpPr>
          <p:spPr>
            <a:xfrm>
              <a:off x="8465534" y="4524243"/>
              <a:ext cx="121032" cy="165749"/>
            </a:xfrm>
            <a:custGeom>
              <a:avLst/>
              <a:gdLst/>
              <a:ahLst/>
              <a:cxnLst/>
              <a:rect l="l" t="t" r="r" b="b"/>
              <a:pathLst>
                <a:path w="2011" h="2754" extrusionOk="0">
                  <a:moveTo>
                    <a:pt x="1056" y="1491"/>
                  </a:moveTo>
                  <a:lnTo>
                    <a:pt x="1056" y="1491"/>
                  </a:lnTo>
                  <a:cubicBezTo>
                    <a:pt x="1051" y="1502"/>
                    <a:pt x="1044" y="1514"/>
                    <a:pt x="1036" y="1524"/>
                  </a:cubicBezTo>
                  <a:cubicBezTo>
                    <a:pt x="1044" y="1515"/>
                    <a:pt x="1053" y="1501"/>
                    <a:pt x="1056" y="1491"/>
                  </a:cubicBezTo>
                  <a:close/>
                  <a:moveTo>
                    <a:pt x="1873" y="0"/>
                  </a:moveTo>
                  <a:cubicBezTo>
                    <a:pt x="1843" y="76"/>
                    <a:pt x="1706" y="153"/>
                    <a:pt x="1782" y="228"/>
                  </a:cubicBezTo>
                  <a:cubicBezTo>
                    <a:pt x="1676" y="320"/>
                    <a:pt x="1782" y="228"/>
                    <a:pt x="1676" y="350"/>
                  </a:cubicBezTo>
                  <a:cubicBezTo>
                    <a:pt x="1660" y="336"/>
                    <a:pt x="1676" y="320"/>
                    <a:pt x="1676" y="305"/>
                  </a:cubicBezTo>
                  <a:lnTo>
                    <a:pt x="1676" y="305"/>
                  </a:lnTo>
                  <a:cubicBezTo>
                    <a:pt x="1615" y="336"/>
                    <a:pt x="1676" y="411"/>
                    <a:pt x="1584" y="411"/>
                  </a:cubicBezTo>
                  <a:cubicBezTo>
                    <a:pt x="1508" y="518"/>
                    <a:pt x="1615" y="457"/>
                    <a:pt x="1599" y="533"/>
                  </a:cubicBezTo>
                  <a:cubicBezTo>
                    <a:pt x="1508" y="624"/>
                    <a:pt x="1523" y="594"/>
                    <a:pt x="1432" y="610"/>
                  </a:cubicBezTo>
                  <a:lnTo>
                    <a:pt x="1432" y="624"/>
                  </a:lnTo>
                  <a:cubicBezTo>
                    <a:pt x="1447" y="655"/>
                    <a:pt x="1447" y="671"/>
                    <a:pt x="1432" y="685"/>
                  </a:cubicBezTo>
                  <a:cubicBezTo>
                    <a:pt x="1432" y="716"/>
                    <a:pt x="1402" y="746"/>
                    <a:pt x="1402" y="777"/>
                  </a:cubicBezTo>
                  <a:lnTo>
                    <a:pt x="1432" y="746"/>
                  </a:lnTo>
                  <a:cubicBezTo>
                    <a:pt x="1438" y="740"/>
                    <a:pt x="1444" y="737"/>
                    <a:pt x="1449" y="737"/>
                  </a:cubicBezTo>
                  <a:cubicBezTo>
                    <a:pt x="1457" y="737"/>
                    <a:pt x="1463" y="744"/>
                    <a:pt x="1463" y="762"/>
                  </a:cubicBezTo>
                  <a:lnTo>
                    <a:pt x="1432" y="793"/>
                  </a:lnTo>
                  <a:cubicBezTo>
                    <a:pt x="1371" y="884"/>
                    <a:pt x="1416" y="899"/>
                    <a:pt x="1355" y="1006"/>
                  </a:cubicBezTo>
                  <a:cubicBezTo>
                    <a:pt x="1346" y="1009"/>
                    <a:pt x="1339" y="1010"/>
                    <a:pt x="1335" y="1010"/>
                  </a:cubicBezTo>
                  <a:cubicBezTo>
                    <a:pt x="1303" y="1010"/>
                    <a:pt x="1376" y="944"/>
                    <a:pt x="1359" y="944"/>
                  </a:cubicBezTo>
                  <a:cubicBezTo>
                    <a:pt x="1355" y="944"/>
                    <a:pt x="1345" y="948"/>
                    <a:pt x="1325" y="960"/>
                  </a:cubicBezTo>
                  <a:cubicBezTo>
                    <a:pt x="1341" y="868"/>
                    <a:pt x="1386" y="823"/>
                    <a:pt x="1371" y="746"/>
                  </a:cubicBezTo>
                  <a:lnTo>
                    <a:pt x="1371" y="746"/>
                  </a:lnTo>
                  <a:cubicBezTo>
                    <a:pt x="1294" y="854"/>
                    <a:pt x="1219" y="975"/>
                    <a:pt x="1173" y="1097"/>
                  </a:cubicBezTo>
                  <a:cubicBezTo>
                    <a:pt x="1163" y="1107"/>
                    <a:pt x="1158" y="1110"/>
                    <a:pt x="1155" y="1110"/>
                  </a:cubicBezTo>
                  <a:cubicBezTo>
                    <a:pt x="1144" y="1110"/>
                    <a:pt x="1157" y="1075"/>
                    <a:pt x="1142" y="1075"/>
                  </a:cubicBezTo>
                  <a:cubicBezTo>
                    <a:pt x="1139" y="1075"/>
                    <a:pt x="1134" y="1077"/>
                    <a:pt x="1127" y="1081"/>
                  </a:cubicBezTo>
                  <a:cubicBezTo>
                    <a:pt x="1036" y="1173"/>
                    <a:pt x="1081" y="1295"/>
                    <a:pt x="990" y="1356"/>
                  </a:cubicBezTo>
                  <a:lnTo>
                    <a:pt x="975" y="1311"/>
                  </a:lnTo>
                  <a:cubicBezTo>
                    <a:pt x="975" y="1402"/>
                    <a:pt x="837" y="1493"/>
                    <a:pt x="792" y="1615"/>
                  </a:cubicBezTo>
                  <a:cubicBezTo>
                    <a:pt x="798" y="1609"/>
                    <a:pt x="805" y="1605"/>
                    <a:pt x="811" y="1605"/>
                  </a:cubicBezTo>
                  <a:cubicBezTo>
                    <a:pt x="820" y="1605"/>
                    <a:pt x="829" y="1612"/>
                    <a:pt x="837" y="1630"/>
                  </a:cubicBezTo>
                  <a:cubicBezTo>
                    <a:pt x="828" y="1622"/>
                    <a:pt x="820" y="1619"/>
                    <a:pt x="813" y="1619"/>
                  </a:cubicBezTo>
                  <a:cubicBezTo>
                    <a:pt x="763" y="1619"/>
                    <a:pt x="761" y="1790"/>
                    <a:pt x="655" y="1843"/>
                  </a:cubicBezTo>
                  <a:cubicBezTo>
                    <a:pt x="701" y="1874"/>
                    <a:pt x="670" y="1981"/>
                    <a:pt x="624" y="2042"/>
                  </a:cubicBezTo>
                  <a:cubicBezTo>
                    <a:pt x="620" y="2046"/>
                    <a:pt x="614" y="2048"/>
                    <a:pt x="608" y="2048"/>
                  </a:cubicBezTo>
                  <a:cubicBezTo>
                    <a:pt x="594" y="2048"/>
                    <a:pt x="579" y="2037"/>
                    <a:pt x="579" y="2026"/>
                  </a:cubicBezTo>
                  <a:cubicBezTo>
                    <a:pt x="670" y="1950"/>
                    <a:pt x="594" y="1904"/>
                    <a:pt x="624" y="1813"/>
                  </a:cubicBezTo>
                  <a:lnTo>
                    <a:pt x="624" y="1813"/>
                  </a:lnTo>
                  <a:cubicBezTo>
                    <a:pt x="594" y="1889"/>
                    <a:pt x="502" y="1981"/>
                    <a:pt x="488" y="2056"/>
                  </a:cubicBezTo>
                  <a:lnTo>
                    <a:pt x="472" y="2011"/>
                  </a:lnTo>
                  <a:lnTo>
                    <a:pt x="472" y="2011"/>
                  </a:lnTo>
                  <a:cubicBezTo>
                    <a:pt x="411" y="2087"/>
                    <a:pt x="502" y="2148"/>
                    <a:pt x="396" y="2209"/>
                  </a:cubicBezTo>
                  <a:lnTo>
                    <a:pt x="380" y="2178"/>
                  </a:lnTo>
                  <a:cubicBezTo>
                    <a:pt x="259" y="2361"/>
                    <a:pt x="45" y="2544"/>
                    <a:pt x="0" y="2742"/>
                  </a:cubicBezTo>
                  <a:cubicBezTo>
                    <a:pt x="4" y="2750"/>
                    <a:pt x="14" y="2753"/>
                    <a:pt x="27" y="2753"/>
                  </a:cubicBezTo>
                  <a:cubicBezTo>
                    <a:pt x="57" y="2753"/>
                    <a:pt x="104" y="2739"/>
                    <a:pt x="134" y="2739"/>
                  </a:cubicBezTo>
                  <a:cubicBezTo>
                    <a:pt x="141" y="2739"/>
                    <a:pt x="148" y="2740"/>
                    <a:pt x="152" y="2742"/>
                  </a:cubicBezTo>
                  <a:cubicBezTo>
                    <a:pt x="183" y="2635"/>
                    <a:pt x="183" y="2560"/>
                    <a:pt x="213" y="2483"/>
                  </a:cubicBezTo>
                  <a:lnTo>
                    <a:pt x="259" y="2513"/>
                  </a:lnTo>
                  <a:cubicBezTo>
                    <a:pt x="246" y="2474"/>
                    <a:pt x="267" y="2401"/>
                    <a:pt x="243" y="2401"/>
                  </a:cubicBezTo>
                  <a:cubicBezTo>
                    <a:pt x="239" y="2401"/>
                    <a:pt x="234" y="2403"/>
                    <a:pt x="228" y="2407"/>
                  </a:cubicBezTo>
                  <a:cubicBezTo>
                    <a:pt x="244" y="2331"/>
                    <a:pt x="289" y="2391"/>
                    <a:pt x="305" y="2316"/>
                  </a:cubicBezTo>
                  <a:cubicBezTo>
                    <a:pt x="350" y="2346"/>
                    <a:pt x="335" y="2391"/>
                    <a:pt x="366" y="2422"/>
                  </a:cubicBezTo>
                  <a:lnTo>
                    <a:pt x="380" y="2346"/>
                  </a:lnTo>
                  <a:cubicBezTo>
                    <a:pt x="385" y="2355"/>
                    <a:pt x="390" y="2357"/>
                    <a:pt x="396" y="2357"/>
                  </a:cubicBezTo>
                  <a:cubicBezTo>
                    <a:pt x="405" y="2357"/>
                    <a:pt x="415" y="2350"/>
                    <a:pt x="421" y="2350"/>
                  </a:cubicBezTo>
                  <a:cubicBezTo>
                    <a:pt x="424" y="2350"/>
                    <a:pt x="427" y="2353"/>
                    <a:pt x="427" y="2361"/>
                  </a:cubicBezTo>
                  <a:cubicBezTo>
                    <a:pt x="441" y="2209"/>
                    <a:pt x="549" y="2225"/>
                    <a:pt x="594" y="2103"/>
                  </a:cubicBezTo>
                  <a:lnTo>
                    <a:pt x="594" y="2103"/>
                  </a:lnTo>
                  <a:lnTo>
                    <a:pt x="549" y="2164"/>
                  </a:lnTo>
                  <a:cubicBezTo>
                    <a:pt x="533" y="2148"/>
                    <a:pt x="549" y="2117"/>
                    <a:pt x="563" y="2087"/>
                  </a:cubicBezTo>
                  <a:cubicBezTo>
                    <a:pt x="624" y="2072"/>
                    <a:pt x="624" y="2056"/>
                    <a:pt x="685" y="2011"/>
                  </a:cubicBezTo>
                  <a:cubicBezTo>
                    <a:pt x="701" y="1950"/>
                    <a:pt x="670" y="1889"/>
                    <a:pt x="716" y="1828"/>
                  </a:cubicBezTo>
                  <a:cubicBezTo>
                    <a:pt x="720" y="1836"/>
                    <a:pt x="726" y="1839"/>
                    <a:pt x="732" y="1839"/>
                  </a:cubicBezTo>
                  <a:cubicBezTo>
                    <a:pt x="763" y="1839"/>
                    <a:pt x="809" y="1766"/>
                    <a:pt x="857" y="1766"/>
                  </a:cubicBezTo>
                  <a:cubicBezTo>
                    <a:pt x="860" y="1766"/>
                    <a:pt x="864" y="1767"/>
                    <a:pt x="868" y="1768"/>
                  </a:cubicBezTo>
                  <a:cubicBezTo>
                    <a:pt x="823" y="1721"/>
                    <a:pt x="929" y="1630"/>
                    <a:pt x="914" y="1599"/>
                  </a:cubicBezTo>
                  <a:cubicBezTo>
                    <a:pt x="926" y="1562"/>
                    <a:pt x="949" y="1535"/>
                    <a:pt x="974" y="1535"/>
                  </a:cubicBezTo>
                  <a:cubicBezTo>
                    <a:pt x="979" y="1535"/>
                    <a:pt x="984" y="1536"/>
                    <a:pt x="990" y="1538"/>
                  </a:cubicBezTo>
                  <a:cubicBezTo>
                    <a:pt x="990" y="1538"/>
                    <a:pt x="975" y="1554"/>
                    <a:pt x="975" y="1569"/>
                  </a:cubicBezTo>
                  <a:lnTo>
                    <a:pt x="1006" y="1538"/>
                  </a:lnTo>
                  <a:lnTo>
                    <a:pt x="1006" y="1554"/>
                  </a:lnTo>
                  <a:cubicBezTo>
                    <a:pt x="1036" y="1524"/>
                    <a:pt x="990" y="1493"/>
                    <a:pt x="1051" y="1477"/>
                  </a:cubicBezTo>
                  <a:cubicBezTo>
                    <a:pt x="1057" y="1477"/>
                    <a:pt x="1058" y="1483"/>
                    <a:pt x="1056" y="1491"/>
                  </a:cubicBezTo>
                  <a:lnTo>
                    <a:pt x="1056" y="1491"/>
                  </a:lnTo>
                  <a:cubicBezTo>
                    <a:pt x="1091" y="1416"/>
                    <a:pt x="1079" y="1321"/>
                    <a:pt x="1158" y="1295"/>
                  </a:cubicBezTo>
                  <a:cubicBezTo>
                    <a:pt x="1142" y="1264"/>
                    <a:pt x="1203" y="1173"/>
                    <a:pt x="1142" y="1158"/>
                  </a:cubicBezTo>
                  <a:cubicBezTo>
                    <a:pt x="1147" y="1155"/>
                    <a:pt x="1152" y="1155"/>
                    <a:pt x="1158" y="1155"/>
                  </a:cubicBezTo>
                  <a:cubicBezTo>
                    <a:pt x="1168" y="1155"/>
                    <a:pt x="1178" y="1158"/>
                    <a:pt x="1190" y="1158"/>
                  </a:cubicBezTo>
                  <a:cubicBezTo>
                    <a:pt x="1207" y="1158"/>
                    <a:pt x="1226" y="1150"/>
                    <a:pt x="1249" y="1112"/>
                  </a:cubicBezTo>
                  <a:cubicBezTo>
                    <a:pt x="1233" y="1036"/>
                    <a:pt x="1310" y="1051"/>
                    <a:pt x="1325" y="975"/>
                  </a:cubicBezTo>
                  <a:cubicBezTo>
                    <a:pt x="1325" y="1081"/>
                    <a:pt x="1341" y="990"/>
                    <a:pt x="1341" y="1081"/>
                  </a:cubicBezTo>
                  <a:cubicBezTo>
                    <a:pt x="1386" y="1036"/>
                    <a:pt x="1386" y="929"/>
                    <a:pt x="1432" y="868"/>
                  </a:cubicBezTo>
                  <a:lnTo>
                    <a:pt x="1447" y="854"/>
                  </a:lnTo>
                  <a:cubicBezTo>
                    <a:pt x="1463" y="854"/>
                    <a:pt x="1477" y="868"/>
                    <a:pt x="1493" y="868"/>
                  </a:cubicBezTo>
                  <a:cubicBezTo>
                    <a:pt x="1493" y="823"/>
                    <a:pt x="1477" y="762"/>
                    <a:pt x="1538" y="762"/>
                  </a:cubicBezTo>
                  <a:lnTo>
                    <a:pt x="1508" y="746"/>
                  </a:lnTo>
                  <a:cubicBezTo>
                    <a:pt x="1554" y="701"/>
                    <a:pt x="1599" y="624"/>
                    <a:pt x="1676" y="579"/>
                  </a:cubicBezTo>
                  <a:lnTo>
                    <a:pt x="1660" y="472"/>
                  </a:lnTo>
                  <a:cubicBezTo>
                    <a:pt x="1798" y="427"/>
                    <a:pt x="1828" y="259"/>
                    <a:pt x="1812" y="153"/>
                  </a:cubicBezTo>
                  <a:cubicBezTo>
                    <a:pt x="1839" y="127"/>
                    <a:pt x="1876" y="89"/>
                    <a:pt x="1896" y="89"/>
                  </a:cubicBezTo>
                  <a:cubicBezTo>
                    <a:pt x="1899" y="89"/>
                    <a:pt x="1902" y="90"/>
                    <a:pt x="1904" y="92"/>
                  </a:cubicBezTo>
                  <a:lnTo>
                    <a:pt x="1904" y="137"/>
                  </a:lnTo>
                  <a:cubicBezTo>
                    <a:pt x="1934" y="92"/>
                    <a:pt x="2011" y="61"/>
                    <a:pt x="19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6"/>
            <p:cNvSpPr/>
            <p:nvPr/>
          </p:nvSpPr>
          <p:spPr>
            <a:xfrm>
              <a:off x="8576395" y="4535256"/>
              <a:ext cx="4694" cy="2769"/>
            </a:xfrm>
            <a:custGeom>
              <a:avLst/>
              <a:gdLst/>
              <a:ahLst/>
              <a:cxnLst/>
              <a:rect l="l" t="t" r="r" b="b"/>
              <a:pathLst>
                <a:path w="78" h="46" extrusionOk="0">
                  <a:moveTo>
                    <a:pt x="47" y="0"/>
                  </a:moveTo>
                  <a:cubicBezTo>
                    <a:pt x="47" y="9"/>
                    <a:pt x="41" y="23"/>
                    <a:pt x="30" y="34"/>
                  </a:cubicBezTo>
                  <a:lnTo>
                    <a:pt x="30" y="34"/>
                  </a:lnTo>
                  <a:lnTo>
                    <a:pt x="78" y="15"/>
                  </a:lnTo>
                  <a:lnTo>
                    <a:pt x="47" y="0"/>
                  </a:lnTo>
                  <a:close/>
                  <a:moveTo>
                    <a:pt x="30" y="34"/>
                  </a:moveTo>
                  <a:lnTo>
                    <a:pt x="1" y="45"/>
                  </a:lnTo>
                  <a:cubicBezTo>
                    <a:pt x="13" y="45"/>
                    <a:pt x="23" y="40"/>
                    <a:pt x="30" y="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6"/>
            <p:cNvSpPr/>
            <p:nvPr/>
          </p:nvSpPr>
          <p:spPr>
            <a:xfrm>
              <a:off x="8578260" y="4532428"/>
              <a:ext cx="1866" cy="2889"/>
            </a:xfrm>
            <a:custGeom>
              <a:avLst/>
              <a:gdLst/>
              <a:ahLst/>
              <a:cxnLst/>
              <a:rect l="l" t="t" r="r" b="b"/>
              <a:pathLst>
                <a:path w="31" h="48" extrusionOk="0">
                  <a:moveTo>
                    <a:pt x="31" y="1"/>
                  </a:moveTo>
                  <a:lnTo>
                    <a:pt x="31" y="1"/>
                  </a:lnTo>
                  <a:cubicBezTo>
                    <a:pt x="16" y="17"/>
                    <a:pt x="16" y="31"/>
                    <a:pt x="0" y="47"/>
                  </a:cubicBezTo>
                  <a:lnTo>
                    <a:pt x="16" y="47"/>
                  </a:lnTo>
                  <a:cubicBezTo>
                    <a:pt x="16" y="31"/>
                    <a:pt x="31" y="17"/>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6"/>
            <p:cNvSpPr/>
            <p:nvPr/>
          </p:nvSpPr>
          <p:spPr>
            <a:xfrm>
              <a:off x="8537876" y="4781834"/>
              <a:ext cx="1023" cy="1023"/>
            </a:xfrm>
            <a:custGeom>
              <a:avLst/>
              <a:gdLst/>
              <a:ahLst/>
              <a:cxnLst/>
              <a:rect l="l" t="t" r="r" b="b"/>
              <a:pathLst>
                <a:path w="17" h="17" extrusionOk="0">
                  <a:moveTo>
                    <a:pt x="1" y="0"/>
                  </a:moveTo>
                  <a:cubicBezTo>
                    <a:pt x="1" y="16"/>
                    <a:pt x="1" y="16"/>
                    <a:pt x="17" y="16"/>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6"/>
            <p:cNvSpPr/>
            <p:nvPr/>
          </p:nvSpPr>
          <p:spPr>
            <a:xfrm>
              <a:off x="8580066" y="4724959"/>
              <a:ext cx="1023" cy="1023"/>
            </a:xfrm>
            <a:custGeom>
              <a:avLst/>
              <a:gdLst/>
              <a:ahLst/>
              <a:cxnLst/>
              <a:rect l="l" t="t" r="r" b="b"/>
              <a:pathLst>
                <a:path w="17" h="17" extrusionOk="0">
                  <a:moveTo>
                    <a:pt x="17" y="1"/>
                  </a:moveTo>
                  <a:lnTo>
                    <a:pt x="1" y="17"/>
                  </a:lnTo>
                  <a:cubicBezTo>
                    <a:pt x="17" y="17"/>
                    <a:pt x="17" y="17"/>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6"/>
            <p:cNvSpPr/>
            <p:nvPr/>
          </p:nvSpPr>
          <p:spPr>
            <a:xfrm>
              <a:off x="8528728" y="4561256"/>
              <a:ext cx="156120" cy="222444"/>
            </a:xfrm>
            <a:custGeom>
              <a:avLst/>
              <a:gdLst/>
              <a:ahLst/>
              <a:cxnLst/>
              <a:rect l="l" t="t" r="r" b="b"/>
              <a:pathLst>
                <a:path w="2594" h="3696" extrusionOk="0">
                  <a:moveTo>
                    <a:pt x="1768" y="1092"/>
                  </a:moveTo>
                  <a:cubicBezTo>
                    <a:pt x="1769" y="1094"/>
                    <a:pt x="1771" y="1096"/>
                    <a:pt x="1773" y="1097"/>
                  </a:cubicBezTo>
                  <a:lnTo>
                    <a:pt x="1773" y="1097"/>
                  </a:lnTo>
                  <a:cubicBezTo>
                    <a:pt x="1771" y="1095"/>
                    <a:pt x="1770" y="1093"/>
                    <a:pt x="1768" y="1092"/>
                  </a:cubicBezTo>
                  <a:close/>
                  <a:moveTo>
                    <a:pt x="2545" y="0"/>
                  </a:moveTo>
                  <a:cubicBezTo>
                    <a:pt x="2538" y="0"/>
                    <a:pt x="2528" y="3"/>
                    <a:pt x="2515" y="9"/>
                  </a:cubicBezTo>
                  <a:lnTo>
                    <a:pt x="2529" y="40"/>
                  </a:lnTo>
                  <a:cubicBezTo>
                    <a:pt x="2499" y="147"/>
                    <a:pt x="2454" y="70"/>
                    <a:pt x="2393" y="131"/>
                  </a:cubicBezTo>
                  <a:cubicBezTo>
                    <a:pt x="2347" y="208"/>
                    <a:pt x="2393" y="314"/>
                    <a:pt x="2332" y="360"/>
                  </a:cubicBezTo>
                  <a:cubicBezTo>
                    <a:pt x="2325" y="373"/>
                    <a:pt x="2319" y="378"/>
                    <a:pt x="2312" y="378"/>
                  </a:cubicBezTo>
                  <a:cubicBezTo>
                    <a:pt x="2304" y="378"/>
                    <a:pt x="2295" y="369"/>
                    <a:pt x="2286" y="360"/>
                  </a:cubicBezTo>
                  <a:cubicBezTo>
                    <a:pt x="2241" y="421"/>
                    <a:pt x="2286" y="482"/>
                    <a:pt x="2255" y="543"/>
                  </a:cubicBezTo>
                  <a:cubicBezTo>
                    <a:pt x="2234" y="532"/>
                    <a:pt x="2217" y="527"/>
                    <a:pt x="2203" y="527"/>
                  </a:cubicBezTo>
                  <a:cubicBezTo>
                    <a:pt x="2100" y="527"/>
                    <a:pt x="2128" y="777"/>
                    <a:pt x="1981" y="817"/>
                  </a:cubicBezTo>
                  <a:cubicBezTo>
                    <a:pt x="1951" y="878"/>
                    <a:pt x="1890" y="954"/>
                    <a:pt x="1859" y="1061"/>
                  </a:cubicBezTo>
                  <a:cubicBezTo>
                    <a:pt x="1856" y="1045"/>
                    <a:pt x="1852" y="1039"/>
                    <a:pt x="1846" y="1039"/>
                  </a:cubicBezTo>
                  <a:cubicBezTo>
                    <a:pt x="1829" y="1039"/>
                    <a:pt x="1803" y="1100"/>
                    <a:pt x="1781" y="1100"/>
                  </a:cubicBezTo>
                  <a:cubicBezTo>
                    <a:pt x="1778" y="1100"/>
                    <a:pt x="1775" y="1099"/>
                    <a:pt x="1773" y="1097"/>
                  </a:cubicBezTo>
                  <a:lnTo>
                    <a:pt x="1773" y="1097"/>
                  </a:lnTo>
                  <a:cubicBezTo>
                    <a:pt x="1831" y="1173"/>
                    <a:pt x="1573" y="1291"/>
                    <a:pt x="1676" y="1380"/>
                  </a:cubicBezTo>
                  <a:cubicBezTo>
                    <a:pt x="1570" y="1472"/>
                    <a:pt x="1676" y="1396"/>
                    <a:pt x="1570" y="1502"/>
                  </a:cubicBezTo>
                  <a:cubicBezTo>
                    <a:pt x="1554" y="1488"/>
                    <a:pt x="1570" y="1472"/>
                    <a:pt x="1570" y="1457"/>
                  </a:cubicBezTo>
                  <a:lnTo>
                    <a:pt x="1570" y="1457"/>
                  </a:lnTo>
                  <a:cubicBezTo>
                    <a:pt x="1509" y="1488"/>
                    <a:pt x="1570" y="1563"/>
                    <a:pt x="1479" y="1579"/>
                  </a:cubicBezTo>
                  <a:cubicBezTo>
                    <a:pt x="1402" y="1670"/>
                    <a:pt x="1509" y="1610"/>
                    <a:pt x="1494" y="1701"/>
                  </a:cubicBezTo>
                  <a:cubicBezTo>
                    <a:pt x="1402" y="1792"/>
                    <a:pt x="1402" y="1746"/>
                    <a:pt x="1327" y="1776"/>
                  </a:cubicBezTo>
                  <a:cubicBezTo>
                    <a:pt x="1372" y="1823"/>
                    <a:pt x="1296" y="1868"/>
                    <a:pt x="1296" y="1929"/>
                  </a:cubicBezTo>
                  <a:cubicBezTo>
                    <a:pt x="1306" y="1929"/>
                    <a:pt x="1330" y="1902"/>
                    <a:pt x="1344" y="1902"/>
                  </a:cubicBezTo>
                  <a:cubicBezTo>
                    <a:pt x="1352" y="1902"/>
                    <a:pt x="1357" y="1909"/>
                    <a:pt x="1357" y="1929"/>
                  </a:cubicBezTo>
                  <a:cubicBezTo>
                    <a:pt x="1250" y="2036"/>
                    <a:pt x="1311" y="2051"/>
                    <a:pt x="1250" y="2173"/>
                  </a:cubicBezTo>
                  <a:cubicBezTo>
                    <a:pt x="1245" y="2173"/>
                    <a:pt x="1240" y="2174"/>
                    <a:pt x="1237" y="2174"/>
                  </a:cubicBezTo>
                  <a:cubicBezTo>
                    <a:pt x="1190" y="2174"/>
                    <a:pt x="1264" y="2104"/>
                    <a:pt x="1256" y="2104"/>
                  </a:cubicBezTo>
                  <a:lnTo>
                    <a:pt x="1256" y="2104"/>
                  </a:lnTo>
                  <a:cubicBezTo>
                    <a:pt x="1253" y="2104"/>
                    <a:pt x="1243" y="2111"/>
                    <a:pt x="1219" y="2127"/>
                  </a:cubicBezTo>
                  <a:cubicBezTo>
                    <a:pt x="1219" y="2233"/>
                    <a:pt x="1235" y="2142"/>
                    <a:pt x="1235" y="2233"/>
                  </a:cubicBezTo>
                  <a:cubicBezTo>
                    <a:pt x="1280" y="2203"/>
                    <a:pt x="1266" y="2081"/>
                    <a:pt x="1341" y="2006"/>
                  </a:cubicBezTo>
                  <a:cubicBezTo>
                    <a:pt x="1357" y="2006"/>
                    <a:pt x="1372" y="2020"/>
                    <a:pt x="1387" y="2020"/>
                  </a:cubicBezTo>
                  <a:cubicBezTo>
                    <a:pt x="1387" y="1975"/>
                    <a:pt x="1372" y="1914"/>
                    <a:pt x="1433" y="1914"/>
                  </a:cubicBezTo>
                  <a:lnTo>
                    <a:pt x="1402" y="1898"/>
                  </a:lnTo>
                  <a:cubicBezTo>
                    <a:pt x="1448" y="1853"/>
                    <a:pt x="1494" y="1776"/>
                    <a:pt x="1570" y="1731"/>
                  </a:cubicBezTo>
                  <a:lnTo>
                    <a:pt x="1554" y="1624"/>
                  </a:lnTo>
                  <a:cubicBezTo>
                    <a:pt x="1692" y="1579"/>
                    <a:pt x="1723" y="1411"/>
                    <a:pt x="1707" y="1305"/>
                  </a:cubicBezTo>
                  <a:cubicBezTo>
                    <a:pt x="1733" y="1279"/>
                    <a:pt x="1771" y="1241"/>
                    <a:pt x="1790" y="1241"/>
                  </a:cubicBezTo>
                  <a:cubicBezTo>
                    <a:pt x="1793" y="1241"/>
                    <a:pt x="1796" y="1242"/>
                    <a:pt x="1798" y="1244"/>
                  </a:cubicBezTo>
                  <a:lnTo>
                    <a:pt x="1798" y="1289"/>
                  </a:lnTo>
                  <a:cubicBezTo>
                    <a:pt x="1829" y="1244"/>
                    <a:pt x="1905" y="1213"/>
                    <a:pt x="1875" y="1153"/>
                  </a:cubicBezTo>
                  <a:cubicBezTo>
                    <a:pt x="1882" y="1121"/>
                    <a:pt x="1898" y="1118"/>
                    <a:pt x="1916" y="1118"/>
                  </a:cubicBezTo>
                  <a:cubicBezTo>
                    <a:pt x="1921" y="1118"/>
                    <a:pt x="1926" y="1118"/>
                    <a:pt x="1931" y="1118"/>
                  </a:cubicBezTo>
                  <a:cubicBezTo>
                    <a:pt x="1944" y="1118"/>
                    <a:pt x="1956" y="1117"/>
                    <a:pt x="1966" y="1106"/>
                  </a:cubicBezTo>
                  <a:cubicBezTo>
                    <a:pt x="1966" y="954"/>
                    <a:pt x="2225" y="832"/>
                    <a:pt x="2149" y="726"/>
                  </a:cubicBezTo>
                  <a:lnTo>
                    <a:pt x="2149" y="726"/>
                  </a:lnTo>
                  <a:cubicBezTo>
                    <a:pt x="2119" y="771"/>
                    <a:pt x="2042" y="832"/>
                    <a:pt x="1997" y="923"/>
                  </a:cubicBezTo>
                  <a:cubicBezTo>
                    <a:pt x="1997" y="893"/>
                    <a:pt x="1966" y="893"/>
                    <a:pt x="1981" y="862"/>
                  </a:cubicBezTo>
                  <a:cubicBezTo>
                    <a:pt x="2027" y="771"/>
                    <a:pt x="2103" y="756"/>
                    <a:pt x="2133" y="665"/>
                  </a:cubicBezTo>
                  <a:lnTo>
                    <a:pt x="2194" y="726"/>
                  </a:lnTo>
                  <a:cubicBezTo>
                    <a:pt x="2362" y="635"/>
                    <a:pt x="2286" y="391"/>
                    <a:pt x="2454" y="360"/>
                  </a:cubicBezTo>
                  <a:cubicBezTo>
                    <a:pt x="2484" y="284"/>
                    <a:pt x="2529" y="192"/>
                    <a:pt x="2529" y="117"/>
                  </a:cubicBezTo>
                  <a:lnTo>
                    <a:pt x="2545" y="131"/>
                  </a:lnTo>
                  <a:cubicBezTo>
                    <a:pt x="2558" y="105"/>
                    <a:pt x="2594" y="0"/>
                    <a:pt x="2545" y="0"/>
                  </a:cubicBezTo>
                  <a:close/>
                  <a:moveTo>
                    <a:pt x="935" y="2670"/>
                  </a:moveTo>
                  <a:cubicBezTo>
                    <a:pt x="933" y="2672"/>
                    <a:pt x="932" y="2674"/>
                    <a:pt x="930" y="2676"/>
                  </a:cubicBezTo>
                  <a:cubicBezTo>
                    <a:pt x="932" y="2674"/>
                    <a:pt x="933" y="2672"/>
                    <a:pt x="935" y="2670"/>
                  </a:cubicBezTo>
                  <a:close/>
                  <a:moveTo>
                    <a:pt x="519" y="2965"/>
                  </a:moveTo>
                  <a:cubicBezTo>
                    <a:pt x="517" y="2969"/>
                    <a:pt x="515" y="2973"/>
                    <a:pt x="513" y="2977"/>
                  </a:cubicBezTo>
                  <a:lnTo>
                    <a:pt x="513" y="2977"/>
                  </a:lnTo>
                  <a:cubicBezTo>
                    <a:pt x="515" y="2973"/>
                    <a:pt x="517" y="2969"/>
                    <a:pt x="519" y="2965"/>
                  </a:cubicBezTo>
                  <a:close/>
                  <a:moveTo>
                    <a:pt x="1266" y="1914"/>
                  </a:moveTo>
                  <a:cubicBezTo>
                    <a:pt x="1189" y="2006"/>
                    <a:pt x="1113" y="2127"/>
                    <a:pt x="1067" y="2249"/>
                  </a:cubicBezTo>
                  <a:cubicBezTo>
                    <a:pt x="1056" y="2264"/>
                    <a:pt x="1051" y="2269"/>
                    <a:pt x="1048" y="2269"/>
                  </a:cubicBezTo>
                  <a:cubicBezTo>
                    <a:pt x="1040" y="2269"/>
                    <a:pt x="1049" y="2237"/>
                    <a:pt x="1039" y="2237"/>
                  </a:cubicBezTo>
                  <a:cubicBezTo>
                    <a:pt x="1036" y="2237"/>
                    <a:pt x="1030" y="2241"/>
                    <a:pt x="1022" y="2249"/>
                  </a:cubicBezTo>
                  <a:cubicBezTo>
                    <a:pt x="930" y="2325"/>
                    <a:pt x="976" y="2447"/>
                    <a:pt x="884" y="2508"/>
                  </a:cubicBezTo>
                  <a:lnTo>
                    <a:pt x="870" y="2477"/>
                  </a:lnTo>
                  <a:cubicBezTo>
                    <a:pt x="870" y="2554"/>
                    <a:pt x="732" y="2645"/>
                    <a:pt x="687" y="2767"/>
                  </a:cubicBezTo>
                  <a:cubicBezTo>
                    <a:pt x="701" y="2767"/>
                    <a:pt x="717" y="2767"/>
                    <a:pt x="717" y="2782"/>
                  </a:cubicBezTo>
                  <a:cubicBezTo>
                    <a:pt x="710" y="2775"/>
                    <a:pt x="704" y="2772"/>
                    <a:pt x="699" y="2772"/>
                  </a:cubicBezTo>
                  <a:cubicBezTo>
                    <a:pt x="658" y="2772"/>
                    <a:pt x="657" y="2955"/>
                    <a:pt x="549" y="2995"/>
                  </a:cubicBezTo>
                  <a:cubicBezTo>
                    <a:pt x="595" y="3026"/>
                    <a:pt x="565" y="3133"/>
                    <a:pt x="519" y="3208"/>
                  </a:cubicBezTo>
                  <a:cubicBezTo>
                    <a:pt x="488" y="3208"/>
                    <a:pt x="473" y="3194"/>
                    <a:pt x="473" y="3178"/>
                  </a:cubicBezTo>
                  <a:cubicBezTo>
                    <a:pt x="561" y="3106"/>
                    <a:pt x="481" y="3060"/>
                    <a:pt x="513" y="2977"/>
                  </a:cubicBezTo>
                  <a:lnTo>
                    <a:pt x="513" y="2977"/>
                  </a:lnTo>
                  <a:cubicBezTo>
                    <a:pt x="479" y="3049"/>
                    <a:pt x="396" y="3121"/>
                    <a:pt x="382" y="3194"/>
                  </a:cubicBezTo>
                  <a:lnTo>
                    <a:pt x="382" y="3208"/>
                  </a:lnTo>
                  <a:lnTo>
                    <a:pt x="366" y="3163"/>
                  </a:lnTo>
                  <a:lnTo>
                    <a:pt x="366" y="3163"/>
                  </a:lnTo>
                  <a:cubicBezTo>
                    <a:pt x="291" y="3239"/>
                    <a:pt x="397" y="3300"/>
                    <a:pt x="291" y="3361"/>
                  </a:cubicBezTo>
                  <a:lnTo>
                    <a:pt x="275" y="3330"/>
                  </a:lnTo>
                  <a:cubicBezTo>
                    <a:pt x="183" y="3452"/>
                    <a:pt x="77" y="3574"/>
                    <a:pt x="1" y="3696"/>
                  </a:cubicBezTo>
                  <a:lnTo>
                    <a:pt x="92" y="3696"/>
                  </a:lnTo>
                  <a:cubicBezTo>
                    <a:pt x="92" y="3681"/>
                    <a:pt x="92" y="3651"/>
                    <a:pt x="108" y="3635"/>
                  </a:cubicBezTo>
                  <a:lnTo>
                    <a:pt x="153" y="3665"/>
                  </a:lnTo>
                  <a:cubicBezTo>
                    <a:pt x="140" y="3639"/>
                    <a:pt x="162" y="3554"/>
                    <a:pt x="136" y="3554"/>
                  </a:cubicBezTo>
                  <a:cubicBezTo>
                    <a:pt x="133" y="3554"/>
                    <a:pt x="128" y="3556"/>
                    <a:pt x="123" y="3559"/>
                  </a:cubicBezTo>
                  <a:cubicBezTo>
                    <a:pt x="138" y="3498"/>
                    <a:pt x="183" y="3544"/>
                    <a:pt x="199" y="3468"/>
                  </a:cubicBezTo>
                  <a:cubicBezTo>
                    <a:pt x="244" y="3513"/>
                    <a:pt x="230" y="3544"/>
                    <a:pt x="260" y="3574"/>
                  </a:cubicBezTo>
                  <a:lnTo>
                    <a:pt x="275" y="3498"/>
                  </a:lnTo>
                  <a:cubicBezTo>
                    <a:pt x="275" y="3507"/>
                    <a:pt x="278" y="3509"/>
                    <a:pt x="283" y="3509"/>
                  </a:cubicBezTo>
                  <a:cubicBezTo>
                    <a:pt x="292" y="3509"/>
                    <a:pt x="304" y="3502"/>
                    <a:pt x="313" y="3502"/>
                  </a:cubicBezTo>
                  <a:cubicBezTo>
                    <a:pt x="318" y="3502"/>
                    <a:pt x="321" y="3505"/>
                    <a:pt x="321" y="3513"/>
                  </a:cubicBezTo>
                  <a:cubicBezTo>
                    <a:pt x="336" y="3452"/>
                    <a:pt x="352" y="3422"/>
                    <a:pt x="382" y="3391"/>
                  </a:cubicBezTo>
                  <a:cubicBezTo>
                    <a:pt x="427" y="3361"/>
                    <a:pt x="473" y="3330"/>
                    <a:pt x="488" y="3269"/>
                  </a:cubicBezTo>
                  <a:lnTo>
                    <a:pt x="488" y="3269"/>
                  </a:lnTo>
                  <a:lnTo>
                    <a:pt x="443" y="3316"/>
                  </a:lnTo>
                  <a:cubicBezTo>
                    <a:pt x="413" y="3300"/>
                    <a:pt x="443" y="3269"/>
                    <a:pt x="458" y="3239"/>
                  </a:cubicBezTo>
                  <a:cubicBezTo>
                    <a:pt x="519" y="3239"/>
                    <a:pt x="519" y="3208"/>
                    <a:pt x="580" y="3163"/>
                  </a:cubicBezTo>
                  <a:cubicBezTo>
                    <a:pt x="580" y="3102"/>
                    <a:pt x="565" y="3056"/>
                    <a:pt x="610" y="2981"/>
                  </a:cubicBezTo>
                  <a:cubicBezTo>
                    <a:pt x="616" y="2992"/>
                    <a:pt x="622" y="2996"/>
                    <a:pt x="629" y="2996"/>
                  </a:cubicBezTo>
                  <a:cubicBezTo>
                    <a:pt x="660" y="2996"/>
                    <a:pt x="704" y="2918"/>
                    <a:pt x="740" y="2918"/>
                  </a:cubicBezTo>
                  <a:cubicBezTo>
                    <a:pt x="743" y="2918"/>
                    <a:pt x="745" y="2919"/>
                    <a:pt x="748" y="2920"/>
                  </a:cubicBezTo>
                  <a:cubicBezTo>
                    <a:pt x="717" y="2873"/>
                    <a:pt x="823" y="2782"/>
                    <a:pt x="809" y="2751"/>
                  </a:cubicBezTo>
                  <a:cubicBezTo>
                    <a:pt x="821" y="2725"/>
                    <a:pt x="846" y="2688"/>
                    <a:pt x="872" y="2688"/>
                  </a:cubicBezTo>
                  <a:cubicBezTo>
                    <a:pt x="876" y="2688"/>
                    <a:pt x="880" y="2689"/>
                    <a:pt x="884" y="2690"/>
                  </a:cubicBezTo>
                  <a:cubicBezTo>
                    <a:pt x="884" y="2690"/>
                    <a:pt x="870" y="2706"/>
                    <a:pt x="870" y="2721"/>
                  </a:cubicBezTo>
                  <a:lnTo>
                    <a:pt x="900" y="2690"/>
                  </a:lnTo>
                  <a:lnTo>
                    <a:pt x="900" y="2706"/>
                  </a:lnTo>
                  <a:cubicBezTo>
                    <a:pt x="930" y="2676"/>
                    <a:pt x="884" y="2645"/>
                    <a:pt x="945" y="2630"/>
                  </a:cubicBezTo>
                  <a:lnTo>
                    <a:pt x="945" y="2630"/>
                  </a:lnTo>
                  <a:cubicBezTo>
                    <a:pt x="945" y="2630"/>
                    <a:pt x="945" y="2654"/>
                    <a:pt x="935" y="2670"/>
                  </a:cubicBezTo>
                  <a:lnTo>
                    <a:pt x="935" y="2670"/>
                  </a:lnTo>
                  <a:cubicBezTo>
                    <a:pt x="990" y="2594"/>
                    <a:pt x="963" y="2492"/>
                    <a:pt x="1052" y="2447"/>
                  </a:cubicBezTo>
                  <a:cubicBezTo>
                    <a:pt x="1037" y="2416"/>
                    <a:pt x="1097" y="2325"/>
                    <a:pt x="1037" y="2310"/>
                  </a:cubicBezTo>
                  <a:cubicBezTo>
                    <a:pt x="1042" y="2308"/>
                    <a:pt x="1047" y="2307"/>
                    <a:pt x="1052" y="2307"/>
                  </a:cubicBezTo>
                  <a:cubicBezTo>
                    <a:pt x="1062" y="2307"/>
                    <a:pt x="1073" y="2310"/>
                    <a:pt x="1084" y="2310"/>
                  </a:cubicBezTo>
                  <a:cubicBezTo>
                    <a:pt x="1101" y="2310"/>
                    <a:pt x="1121" y="2302"/>
                    <a:pt x="1144" y="2264"/>
                  </a:cubicBezTo>
                  <a:cubicBezTo>
                    <a:pt x="1128" y="2203"/>
                    <a:pt x="1205" y="2203"/>
                    <a:pt x="1219" y="2127"/>
                  </a:cubicBezTo>
                  <a:cubicBezTo>
                    <a:pt x="1235" y="2036"/>
                    <a:pt x="1280" y="1975"/>
                    <a:pt x="1266" y="19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6"/>
            <p:cNvSpPr/>
            <p:nvPr/>
          </p:nvSpPr>
          <p:spPr>
            <a:xfrm>
              <a:off x="8663543" y="4667603"/>
              <a:ext cx="78180" cy="116097"/>
            </a:xfrm>
            <a:custGeom>
              <a:avLst/>
              <a:gdLst/>
              <a:ahLst/>
              <a:cxnLst/>
              <a:rect l="l" t="t" r="r" b="b"/>
              <a:pathLst>
                <a:path w="1299" h="1929" extrusionOk="0">
                  <a:moveTo>
                    <a:pt x="472" y="1092"/>
                  </a:moveTo>
                  <a:lnTo>
                    <a:pt x="472" y="1092"/>
                  </a:lnTo>
                  <a:cubicBezTo>
                    <a:pt x="474" y="1094"/>
                    <a:pt x="476" y="1096"/>
                    <a:pt x="477" y="1098"/>
                  </a:cubicBezTo>
                  <a:lnTo>
                    <a:pt x="477" y="1098"/>
                  </a:lnTo>
                  <a:cubicBezTo>
                    <a:pt x="476" y="1096"/>
                    <a:pt x="474" y="1094"/>
                    <a:pt x="472" y="1092"/>
                  </a:cubicBezTo>
                  <a:close/>
                  <a:moveTo>
                    <a:pt x="1250" y="0"/>
                  </a:moveTo>
                  <a:cubicBezTo>
                    <a:pt x="1242" y="0"/>
                    <a:pt x="1232" y="3"/>
                    <a:pt x="1219" y="9"/>
                  </a:cubicBezTo>
                  <a:lnTo>
                    <a:pt x="1234" y="40"/>
                  </a:lnTo>
                  <a:cubicBezTo>
                    <a:pt x="1203" y="147"/>
                    <a:pt x="1158" y="86"/>
                    <a:pt x="1097" y="131"/>
                  </a:cubicBezTo>
                  <a:cubicBezTo>
                    <a:pt x="1051" y="223"/>
                    <a:pt x="1097" y="314"/>
                    <a:pt x="1036" y="375"/>
                  </a:cubicBezTo>
                  <a:cubicBezTo>
                    <a:pt x="1031" y="385"/>
                    <a:pt x="1027" y="388"/>
                    <a:pt x="1022" y="388"/>
                  </a:cubicBezTo>
                  <a:cubicBezTo>
                    <a:pt x="1011" y="388"/>
                    <a:pt x="1001" y="371"/>
                    <a:pt x="990" y="360"/>
                  </a:cubicBezTo>
                  <a:cubicBezTo>
                    <a:pt x="945" y="421"/>
                    <a:pt x="975" y="497"/>
                    <a:pt x="960" y="543"/>
                  </a:cubicBezTo>
                  <a:cubicBezTo>
                    <a:pt x="940" y="532"/>
                    <a:pt x="923" y="528"/>
                    <a:pt x="909" y="528"/>
                  </a:cubicBezTo>
                  <a:cubicBezTo>
                    <a:pt x="804" y="528"/>
                    <a:pt x="834" y="791"/>
                    <a:pt x="685" y="817"/>
                  </a:cubicBezTo>
                  <a:cubicBezTo>
                    <a:pt x="655" y="893"/>
                    <a:pt x="594" y="954"/>
                    <a:pt x="564" y="1061"/>
                  </a:cubicBezTo>
                  <a:cubicBezTo>
                    <a:pt x="561" y="1050"/>
                    <a:pt x="557" y="1045"/>
                    <a:pt x="552" y="1045"/>
                  </a:cubicBezTo>
                  <a:cubicBezTo>
                    <a:pt x="536" y="1045"/>
                    <a:pt x="509" y="1101"/>
                    <a:pt x="486" y="1101"/>
                  </a:cubicBezTo>
                  <a:cubicBezTo>
                    <a:pt x="483" y="1101"/>
                    <a:pt x="480" y="1100"/>
                    <a:pt x="477" y="1098"/>
                  </a:cubicBezTo>
                  <a:lnTo>
                    <a:pt x="477" y="1098"/>
                  </a:lnTo>
                  <a:cubicBezTo>
                    <a:pt x="535" y="1173"/>
                    <a:pt x="277" y="1291"/>
                    <a:pt x="381" y="1380"/>
                  </a:cubicBezTo>
                  <a:cubicBezTo>
                    <a:pt x="275" y="1472"/>
                    <a:pt x="381" y="1396"/>
                    <a:pt x="259" y="1502"/>
                  </a:cubicBezTo>
                  <a:cubicBezTo>
                    <a:pt x="259" y="1488"/>
                    <a:pt x="275" y="1472"/>
                    <a:pt x="275" y="1457"/>
                  </a:cubicBezTo>
                  <a:lnTo>
                    <a:pt x="275" y="1457"/>
                  </a:lnTo>
                  <a:cubicBezTo>
                    <a:pt x="214" y="1502"/>
                    <a:pt x="275" y="1579"/>
                    <a:pt x="183" y="1579"/>
                  </a:cubicBezTo>
                  <a:cubicBezTo>
                    <a:pt x="107" y="1671"/>
                    <a:pt x="198" y="1610"/>
                    <a:pt x="198" y="1701"/>
                  </a:cubicBezTo>
                  <a:cubicBezTo>
                    <a:pt x="107" y="1792"/>
                    <a:pt x="107" y="1746"/>
                    <a:pt x="31" y="1777"/>
                  </a:cubicBezTo>
                  <a:cubicBezTo>
                    <a:pt x="76" y="1823"/>
                    <a:pt x="15" y="1868"/>
                    <a:pt x="1" y="1929"/>
                  </a:cubicBezTo>
                  <a:lnTo>
                    <a:pt x="15" y="1929"/>
                  </a:lnTo>
                  <a:cubicBezTo>
                    <a:pt x="25" y="1920"/>
                    <a:pt x="40" y="1905"/>
                    <a:pt x="50" y="1905"/>
                  </a:cubicBezTo>
                  <a:cubicBezTo>
                    <a:pt x="57" y="1905"/>
                    <a:pt x="61" y="1911"/>
                    <a:pt x="61" y="1929"/>
                  </a:cubicBezTo>
                  <a:lnTo>
                    <a:pt x="107" y="1929"/>
                  </a:lnTo>
                  <a:cubicBezTo>
                    <a:pt x="122" y="1929"/>
                    <a:pt x="122" y="1914"/>
                    <a:pt x="137" y="1914"/>
                  </a:cubicBezTo>
                  <a:lnTo>
                    <a:pt x="107" y="1898"/>
                  </a:lnTo>
                  <a:cubicBezTo>
                    <a:pt x="153" y="1853"/>
                    <a:pt x="198" y="1777"/>
                    <a:pt x="275" y="1746"/>
                  </a:cubicBezTo>
                  <a:lnTo>
                    <a:pt x="259" y="1640"/>
                  </a:lnTo>
                  <a:cubicBezTo>
                    <a:pt x="381" y="1579"/>
                    <a:pt x="411" y="1427"/>
                    <a:pt x="411" y="1305"/>
                  </a:cubicBezTo>
                  <a:cubicBezTo>
                    <a:pt x="442" y="1274"/>
                    <a:pt x="488" y="1244"/>
                    <a:pt x="503" y="1244"/>
                  </a:cubicBezTo>
                  <a:lnTo>
                    <a:pt x="503" y="1305"/>
                  </a:lnTo>
                  <a:cubicBezTo>
                    <a:pt x="533" y="1244"/>
                    <a:pt x="610" y="1214"/>
                    <a:pt x="579" y="1153"/>
                  </a:cubicBezTo>
                  <a:cubicBezTo>
                    <a:pt x="587" y="1121"/>
                    <a:pt x="603" y="1118"/>
                    <a:pt x="620" y="1118"/>
                  </a:cubicBezTo>
                  <a:cubicBezTo>
                    <a:pt x="625" y="1118"/>
                    <a:pt x="631" y="1118"/>
                    <a:pt x="636" y="1118"/>
                  </a:cubicBezTo>
                  <a:cubicBezTo>
                    <a:pt x="648" y="1118"/>
                    <a:pt x="660" y="1117"/>
                    <a:pt x="671" y="1106"/>
                  </a:cubicBezTo>
                  <a:cubicBezTo>
                    <a:pt x="671" y="954"/>
                    <a:pt x="929" y="832"/>
                    <a:pt x="854" y="726"/>
                  </a:cubicBezTo>
                  <a:lnTo>
                    <a:pt x="854" y="726"/>
                  </a:lnTo>
                  <a:cubicBezTo>
                    <a:pt x="823" y="771"/>
                    <a:pt x="746" y="832"/>
                    <a:pt x="685" y="923"/>
                  </a:cubicBezTo>
                  <a:cubicBezTo>
                    <a:pt x="701" y="893"/>
                    <a:pt x="671" y="893"/>
                    <a:pt x="685" y="863"/>
                  </a:cubicBezTo>
                  <a:cubicBezTo>
                    <a:pt x="732" y="787"/>
                    <a:pt x="793" y="771"/>
                    <a:pt x="838" y="680"/>
                  </a:cubicBezTo>
                  <a:lnTo>
                    <a:pt x="899" y="726"/>
                  </a:lnTo>
                  <a:cubicBezTo>
                    <a:pt x="1067" y="635"/>
                    <a:pt x="990" y="406"/>
                    <a:pt x="1158" y="360"/>
                  </a:cubicBezTo>
                  <a:cubicBezTo>
                    <a:pt x="1189" y="284"/>
                    <a:pt x="1234" y="192"/>
                    <a:pt x="1234" y="117"/>
                  </a:cubicBezTo>
                  <a:lnTo>
                    <a:pt x="1250" y="147"/>
                  </a:lnTo>
                  <a:cubicBezTo>
                    <a:pt x="1262" y="107"/>
                    <a:pt x="1298" y="0"/>
                    <a:pt x="12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6"/>
            <p:cNvSpPr/>
            <p:nvPr/>
          </p:nvSpPr>
          <p:spPr>
            <a:xfrm>
              <a:off x="8660774" y="4782797"/>
              <a:ext cx="1023" cy="903"/>
            </a:xfrm>
            <a:custGeom>
              <a:avLst/>
              <a:gdLst/>
              <a:ahLst/>
              <a:cxnLst/>
              <a:rect l="l" t="t" r="r" b="b"/>
              <a:pathLst>
                <a:path w="17" h="15" extrusionOk="0">
                  <a:moveTo>
                    <a:pt x="16" y="0"/>
                  </a:moveTo>
                  <a:cubicBezTo>
                    <a:pt x="0" y="0"/>
                    <a:pt x="0" y="15"/>
                    <a:pt x="0" y="15"/>
                  </a:cubicBezTo>
                  <a:lnTo>
                    <a:pt x="16" y="15"/>
                  </a:ln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6"/>
            <p:cNvSpPr/>
            <p:nvPr/>
          </p:nvSpPr>
          <p:spPr>
            <a:xfrm>
              <a:off x="8690084" y="4747950"/>
              <a:ext cx="4694" cy="3731"/>
            </a:xfrm>
            <a:custGeom>
              <a:avLst/>
              <a:gdLst/>
              <a:ahLst/>
              <a:cxnLst/>
              <a:rect l="l" t="t" r="r" b="b"/>
              <a:pathLst>
                <a:path w="78" h="62" extrusionOk="0">
                  <a:moveTo>
                    <a:pt x="47" y="0"/>
                  </a:moveTo>
                  <a:cubicBezTo>
                    <a:pt x="34" y="26"/>
                    <a:pt x="32" y="41"/>
                    <a:pt x="13" y="54"/>
                  </a:cubicBezTo>
                  <a:lnTo>
                    <a:pt x="13" y="54"/>
                  </a:lnTo>
                  <a:lnTo>
                    <a:pt x="77" y="15"/>
                  </a:lnTo>
                  <a:lnTo>
                    <a:pt x="47" y="0"/>
                  </a:lnTo>
                  <a:close/>
                  <a:moveTo>
                    <a:pt x="13" y="54"/>
                  </a:moveTo>
                  <a:lnTo>
                    <a:pt x="1" y="61"/>
                  </a:lnTo>
                  <a:cubicBezTo>
                    <a:pt x="5" y="59"/>
                    <a:pt x="9" y="57"/>
                    <a:pt x="13" y="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6"/>
            <p:cNvSpPr/>
            <p:nvPr/>
          </p:nvSpPr>
          <p:spPr>
            <a:xfrm>
              <a:off x="8691950" y="4746084"/>
              <a:ext cx="1866" cy="1926"/>
            </a:xfrm>
            <a:custGeom>
              <a:avLst/>
              <a:gdLst/>
              <a:ahLst/>
              <a:cxnLst/>
              <a:rect l="l" t="t" r="r" b="b"/>
              <a:pathLst>
                <a:path w="31" h="32" extrusionOk="0">
                  <a:moveTo>
                    <a:pt x="31" y="1"/>
                  </a:moveTo>
                  <a:lnTo>
                    <a:pt x="31" y="1"/>
                  </a:lnTo>
                  <a:cubicBezTo>
                    <a:pt x="16" y="1"/>
                    <a:pt x="0" y="16"/>
                    <a:pt x="0" y="31"/>
                  </a:cubicBezTo>
                  <a:lnTo>
                    <a:pt x="16" y="31"/>
                  </a:lnTo>
                  <a:cubicBezTo>
                    <a:pt x="16" y="16"/>
                    <a:pt x="16"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6"/>
            <p:cNvSpPr/>
            <p:nvPr/>
          </p:nvSpPr>
          <p:spPr>
            <a:xfrm>
              <a:off x="8742385" y="4670913"/>
              <a:ext cx="2769" cy="3731"/>
            </a:xfrm>
            <a:custGeom>
              <a:avLst/>
              <a:gdLst/>
              <a:ahLst/>
              <a:cxnLst/>
              <a:rect l="l" t="t" r="r" b="b"/>
              <a:pathLst>
                <a:path w="46" h="62" extrusionOk="0">
                  <a:moveTo>
                    <a:pt x="46" y="1"/>
                  </a:moveTo>
                  <a:lnTo>
                    <a:pt x="46" y="1"/>
                  </a:lnTo>
                  <a:cubicBezTo>
                    <a:pt x="15" y="15"/>
                    <a:pt x="1" y="46"/>
                    <a:pt x="1" y="62"/>
                  </a:cubicBezTo>
                  <a:cubicBezTo>
                    <a:pt x="15" y="46"/>
                    <a:pt x="31" y="3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6"/>
            <p:cNvSpPr/>
            <p:nvPr/>
          </p:nvSpPr>
          <p:spPr>
            <a:xfrm>
              <a:off x="8741422" y="4669950"/>
              <a:ext cx="2889" cy="1926"/>
            </a:xfrm>
            <a:custGeom>
              <a:avLst/>
              <a:gdLst/>
              <a:ahLst/>
              <a:cxnLst/>
              <a:rect l="l" t="t" r="r" b="b"/>
              <a:pathLst>
                <a:path w="48" h="32" extrusionOk="0">
                  <a:moveTo>
                    <a:pt x="47" y="1"/>
                  </a:moveTo>
                  <a:lnTo>
                    <a:pt x="1" y="17"/>
                  </a:lnTo>
                  <a:lnTo>
                    <a:pt x="17" y="31"/>
                  </a:lnTo>
                  <a:lnTo>
                    <a:pt x="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6"/>
            <p:cNvSpPr/>
            <p:nvPr/>
          </p:nvSpPr>
          <p:spPr>
            <a:xfrm>
              <a:off x="8739616" y="4623247"/>
              <a:ext cx="25699" cy="44958"/>
            </a:xfrm>
            <a:custGeom>
              <a:avLst/>
              <a:gdLst/>
              <a:ahLst/>
              <a:cxnLst/>
              <a:rect l="l" t="t" r="r" b="b"/>
              <a:pathLst>
                <a:path w="427" h="747" extrusionOk="0">
                  <a:moveTo>
                    <a:pt x="427" y="1"/>
                  </a:moveTo>
                  <a:cubicBezTo>
                    <a:pt x="412" y="62"/>
                    <a:pt x="412" y="137"/>
                    <a:pt x="321" y="168"/>
                  </a:cubicBezTo>
                  <a:lnTo>
                    <a:pt x="351" y="168"/>
                  </a:lnTo>
                  <a:cubicBezTo>
                    <a:pt x="335" y="198"/>
                    <a:pt x="321" y="198"/>
                    <a:pt x="305" y="214"/>
                  </a:cubicBezTo>
                  <a:lnTo>
                    <a:pt x="321" y="214"/>
                  </a:lnTo>
                  <a:cubicBezTo>
                    <a:pt x="305" y="289"/>
                    <a:pt x="290" y="320"/>
                    <a:pt x="229" y="366"/>
                  </a:cubicBezTo>
                  <a:cubicBezTo>
                    <a:pt x="214" y="350"/>
                    <a:pt x="244" y="336"/>
                    <a:pt x="244" y="305"/>
                  </a:cubicBezTo>
                  <a:lnTo>
                    <a:pt x="244" y="305"/>
                  </a:lnTo>
                  <a:cubicBezTo>
                    <a:pt x="214" y="320"/>
                    <a:pt x="229" y="397"/>
                    <a:pt x="199" y="427"/>
                  </a:cubicBezTo>
                  <a:cubicBezTo>
                    <a:pt x="187" y="435"/>
                    <a:pt x="180" y="438"/>
                    <a:pt x="175" y="438"/>
                  </a:cubicBezTo>
                  <a:cubicBezTo>
                    <a:pt x="160" y="438"/>
                    <a:pt x="168" y="411"/>
                    <a:pt x="168" y="411"/>
                  </a:cubicBezTo>
                  <a:lnTo>
                    <a:pt x="168" y="411"/>
                  </a:lnTo>
                  <a:cubicBezTo>
                    <a:pt x="108" y="549"/>
                    <a:pt x="0" y="564"/>
                    <a:pt x="31" y="716"/>
                  </a:cubicBezTo>
                  <a:cubicBezTo>
                    <a:pt x="31" y="720"/>
                    <a:pt x="34" y="721"/>
                    <a:pt x="38" y="721"/>
                  </a:cubicBezTo>
                  <a:cubicBezTo>
                    <a:pt x="42" y="721"/>
                    <a:pt x="46" y="720"/>
                    <a:pt x="50" y="720"/>
                  </a:cubicBezTo>
                  <a:cubicBezTo>
                    <a:pt x="58" y="720"/>
                    <a:pt x="62" y="724"/>
                    <a:pt x="47" y="746"/>
                  </a:cubicBezTo>
                  <a:cubicBezTo>
                    <a:pt x="138" y="686"/>
                    <a:pt x="153" y="594"/>
                    <a:pt x="183" y="503"/>
                  </a:cubicBezTo>
                  <a:lnTo>
                    <a:pt x="183" y="503"/>
                  </a:lnTo>
                  <a:lnTo>
                    <a:pt x="168" y="519"/>
                  </a:lnTo>
                  <a:cubicBezTo>
                    <a:pt x="122" y="411"/>
                    <a:pt x="214" y="488"/>
                    <a:pt x="244" y="366"/>
                  </a:cubicBezTo>
                  <a:lnTo>
                    <a:pt x="244" y="366"/>
                  </a:lnTo>
                  <a:cubicBezTo>
                    <a:pt x="260" y="411"/>
                    <a:pt x="229" y="458"/>
                    <a:pt x="244" y="488"/>
                  </a:cubicBezTo>
                  <a:cubicBezTo>
                    <a:pt x="382" y="427"/>
                    <a:pt x="305" y="305"/>
                    <a:pt x="427" y="275"/>
                  </a:cubicBezTo>
                  <a:lnTo>
                    <a:pt x="427" y="229"/>
                  </a:lnTo>
                  <a:lnTo>
                    <a:pt x="412" y="229"/>
                  </a:lnTo>
                  <a:cubicBezTo>
                    <a:pt x="412" y="198"/>
                    <a:pt x="382" y="168"/>
                    <a:pt x="382" y="153"/>
                  </a:cubicBezTo>
                  <a:cubicBezTo>
                    <a:pt x="427" y="137"/>
                    <a:pt x="396" y="107"/>
                    <a:pt x="427" y="76"/>
                  </a:cubicBezTo>
                  <a:lnTo>
                    <a:pt x="4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8" name="Google Shape;3588;p16"/>
          <p:cNvGrpSpPr/>
          <p:nvPr/>
        </p:nvGrpSpPr>
        <p:grpSpPr>
          <a:xfrm>
            <a:off x="426988" y="1957730"/>
            <a:ext cx="86245" cy="100930"/>
            <a:chOff x="668598" y="2607626"/>
            <a:chExt cx="86245" cy="100930"/>
          </a:xfrm>
        </p:grpSpPr>
        <p:sp>
          <p:nvSpPr>
            <p:cNvPr id="3589" name="Google Shape;3589;p16"/>
            <p:cNvSpPr/>
            <p:nvPr/>
          </p:nvSpPr>
          <p:spPr>
            <a:xfrm>
              <a:off x="706154" y="2667510"/>
              <a:ext cx="21185" cy="41046"/>
            </a:xfrm>
            <a:custGeom>
              <a:avLst/>
              <a:gdLst/>
              <a:ahLst/>
              <a:cxnLst/>
              <a:rect l="l" t="t" r="r" b="b"/>
              <a:pathLst>
                <a:path w="352" h="682" extrusionOk="0">
                  <a:moveTo>
                    <a:pt x="0" y="1"/>
                  </a:moveTo>
                  <a:cubicBezTo>
                    <a:pt x="16" y="200"/>
                    <a:pt x="16" y="413"/>
                    <a:pt x="77" y="596"/>
                  </a:cubicBezTo>
                  <a:cubicBezTo>
                    <a:pt x="93" y="650"/>
                    <a:pt x="149" y="681"/>
                    <a:pt x="202" y="681"/>
                  </a:cubicBezTo>
                  <a:cubicBezTo>
                    <a:pt x="252" y="681"/>
                    <a:pt x="298" y="654"/>
                    <a:pt x="305" y="596"/>
                  </a:cubicBezTo>
                  <a:cubicBezTo>
                    <a:pt x="351" y="397"/>
                    <a:pt x="335" y="200"/>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6"/>
            <p:cNvSpPr/>
            <p:nvPr/>
          </p:nvSpPr>
          <p:spPr>
            <a:xfrm>
              <a:off x="703867" y="2607626"/>
              <a:ext cx="20704" cy="42611"/>
            </a:xfrm>
            <a:custGeom>
              <a:avLst/>
              <a:gdLst/>
              <a:ahLst/>
              <a:cxnLst/>
              <a:rect l="l" t="t" r="r" b="b"/>
              <a:pathLst>
                <a:path w="344" h="708" extrusionOk="0">
                  <a:moveTo>
                    <a:pt x="143" y="0"/>
                  </a:moveTo>
                  <a:cubicBezTo>
                    <a:pt x="70" y="0"/>
                    <a:pt x="1" y="46"/>
                    <a:pt x="8" y="143"/>
                  </a:cubicBezTo>
                  <a:cubicBezTo>
                    <a:pt x="8" y="326"/>
                    <a:pt x="24" y="524"/>
                    <a:pt x="24" y="707"/>
                  </a:cubicBezTo>
                  <a:lnTo>
                    <a:pt x="146" y="707"/>
                  </a:lnTo>
                  <a:cubicBezTo>
                    <a:pt x="207" y="691"/>
                    <a:pt x="282" y="691"/>
                    <a:pt x="343" y="691"/>
                  </a:cubicBezTo>
                  <a:lnTo>
                    <a:pt x="298" y="143"/>
                  </a:lnTo>
                  <a:cubicBezTo>
                    <a:pt x="298" y="50"/>
                    <a:pt x="21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6"/>
            <p:cNvSpPr/>
            <p:nvPr/>
          </p:nvSpPr>
          <p:spPr>
            <a:xfrm>
              <a:off x="668598" y="2649214"/>
              <a:ext cx="86245" cy="19440"/>
            </a:xfrm>
            <a:custGeom>
              <a:avLst/>
              <a:gdLst/>
              <a:ahLst/>
              <a:cxnLst/>
              <a:rect l="l" t="t" r="r" b="b"/>
              <a:pathLst>
                <a:path w="1433" h="323" extrusionOk="0">
                  <a:moveTo>
                    <a:pt x="929" y="0"/>
                  </a:moveTo>
                  <a:cubicBezTo>
                    <a:pt x="868" y="0"/>
                    <a:pt x="793" y="0"/>
                    <a:pt x="732" y="16"/>
                  </a:cubicBezTo>
                  <a:lnTo>
                    <a:pt x="610" y="16"/>
                  </a:lnTo>
                  <a:cubicBezTo>
                    <a:pt x="457" y="16"/>
                    <a:pt x="305" y="31"/>
                    <a:pt x="153" y="31"/>
                  </a:cubicBezTo>
                  <a:cubicBezTo>
                    <a:pt x="76" y="31"/>
                    <a:pt x="0" y="92"/>
                    <a:pt x="0" y="183"/>
                  </a:cubicBezTo>
                  <a:cubicBezTo>
                    <a:pt x="0" y="253"/>
                    <a:pt x="64" y="323"/>
                    <a:pt x="133" y="323"/>
                  </a:cubicBezTo>
                  <a:cubicBezTo>
                    <a:pt x="140" y="323"/>
                    <a:pt x="146" y="322"/>
                    <a:pt x="153" y="321"/>
                  </a:cubicBezTo>
                  <a:cubicBezTo>
                    <a:pt x="305" y="321"/>
                    <a:pt x="472" y="321"/>
                    <a:pt x="624" y="305"/>
                  </a:cubicBezTo>
                  <a:lnTo>
                    <a:pt x="945" y="305"/>
                  </a:lnTo>
                  <a:cubicBezTo>
                    <a:pt x="975" y="305"/>
                    <a:pt x="1006" y="305"/>
                    <a:pt x="1036" y="290"/>
                  </a:cubicBezTo>
                  <a:cubicBezTo>
                    <a:pt x="1142" y="290"/>
                    <a:pt x="1250" y="260"/>
                    <a:pt x="1341" y="244"/>
                  </a:cubicBezTo>
                  <a:cubicBezTo>
                    <a:pt x="1402" y="244"/>
                    <a:pt x="1432" y="168"/>
                    <a:pt x="1432" y="122"/>
                  </a:cubicBezTo>
                  <a:cubicBezTo>
                    <a:pt x="1416" y="61"/>
                    <a:pt x="1371" y="31"/>
                    <a:pt x="1310" y="31"/>
                  </a:cubicBezTo>
                  <a:cubicBezTo>
                    <a:pt x="1219" y="16"/>
                    <a:pt x="1112" y="0"/>
                    <a:pt x="1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2" name="Google Shape;3592;p16"/>
          <p:cNvGrpSpPr/>
          <p:nvPr/>
        </p:nvGrpSpPr>
        <p:grpSpPr>
          <a:xfrm>
            <a:off x="1065463" y="307930"/>
            <a:ext cx="86245" cy="100930"/>
            <a:chOff x="668598" y="2607626"/>
            <a:chExt cx="86245" cy="100930"/>
          </a:xfrm>
        </p:grpSpPr>
        <p:sp>
          <p:nvSpPr>
            <p:cNvPr id="3593" name="Google Shape;3593;p16"/>
            <p:cNvSpPr/>
            <p:nvPr/>
          </p:nvSpPr>
          <p:spPr>
            <a:xfrm>
              <a:off x="706154" y="2667510"/>
              <a:ext cx="21185" cy="41046"/>
            </a:xfrm>
            <a:custGeom>
              <a:avLst/>
              <a:gdLst/>
              <a:ahLst/>
              <a:cxnLst/>
              <a:rect l="l" t="t" r="r" b="b"/>
              <a:pathLst>
                <a:path w="352" h="682" extrusionOk="0">
                  <a:moveTo>
                    <a:pt x="0" y="1"/>
                  </a:moveTo>
                  <a:cubicBezTo>
                    <a:pt x="16" y="200"/>
                    <a:pt x="16" y="413"/>
                    <a:pt x="77" y="596"/>
                  </a:cubicBezTo>
                  <a:cubicBezTo>
                    <a:pt x="93" y="650"/>
                    <a:pt x="149" y="681"/>
                    <a:pt x="202" y="681"/>
                  </a:cubicBezTo>
                  <a:cubicBezTo>
                    <a:pt x="252" y="681"/>
                    <a:pt x="298" y="654"/>
                    <a:pt x="305" y="596"/>
                  </a:cubicBezTo>
                  <a:cubicBezTo>
                    <a:pt x="351" y="397"/>
                    <a:pt x="335" y="200"/>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6"/>
            <p:cNvSpPr/>
            <p:nvPr/>
          </p:nvSpPr>
          <p:spPr>
            <a:xfrm>
              <a:off x="703867" y="2607626"/>
              <a:ext cx="20704" cy="42611"/>
            </a:xfrm>
            <a:custGeom>
              <a:avLst/>
              <a:gdLst/>
              <a:ahLst/>
              <a:cxnLst/>
              <a:rect l="l" t="t" r="r" b="b"/>
              <a:pathLst>
                <a:path w="344" h="708" extrusionOk="0">
                  <a:moveTo>
                    <a:pt x="143" y="0"/>
                  </a:moveTo>
                  <a:cubicBezTo>
                    <a:pt x="70" y="0"/>
                    <a:pt x="1" y="46"/>
                    <a:pt x="8" y="143"/>
                  </a:cubicBezTo>
                  <a:cubicBezTo>
                    <a:pt x="8" y="326"/>
                    <a:pt x="24" y="524"/>
                    <a:pt x="24" y="707"/>
                  </a:cubicBezTo>
                  <a:lnTo>
                    <a:pt x="146" y="707"/>
                  </a:lnTo>
                  <a:cubicBezTo>
                    <a:pt x="207" y="691"/>
                    <a:pt x="282" y="691"/>
                    <a:pt x="343" y="691"/>
                  </a:cubicBezTo>
                  <a:lnTo>
                    <a:pt x="298" y="143"/>
                  </a:lnTo>
                  <a:cubicBezTo>
                    <a:pt x="298" y="50"/>
                    <a:pt x="21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6"/>
            <p:cNvSpPr/>
            <p:nvPr/>
          </p:nvSpPr>
          <p:spPr>
            <a:xfrm>
              <a:off x="668598" y="2649214"/>
              <a:ext cx="86245" cy="19440"/>
            </a:xfrm>
            <a:custGeom>
              <a:avLst/>
              <a:gdLst/>
              <a:ahLst/>
              <a:cxnLst/>
              <a:rect l="l" t="t" r="r" b="b"/>
              <a:pathLst>
                <a:path w="1433" h="323" extrusionOk="0">
                  <a:moveTo>
                    <a:pt x="929" y="0"/>
                  </a:moveTo>
                  <a:cubicBezTo>
                    <a:pt x="868" y="0"/>
                    <a:pt x="793" y="0"/>
                    <a:pt x="732" y="16"/>
                  </a:cubicBezTo>
                  <a:lnTo>
                    <a:pt x="610" y="16"/>
                  </a:lnTo>
                  <a:cubicBezTo>
                    <a:pt x="457" y="16"/>
                    <a:pt x="305" y="31"/>
                    <a:pt x="153" y="31"/>
                  </a:cubicBezTo>
                  <a:cubicBezTo>
                    <a:pt x="76" y="31"/>
                    <a:pt x="0" y="92"/>
                    <a:pt x="0" y="183"/>
                  </a:cubicBezTo>
                  <a:cubicBezTo>
                    <a:pt x="0" y="253"/>
                    <a:pt x="64" y="323"/>
                    <a:pt x="133" y="323"/>
                  </a:cubicBezTo>
                  <a:cubicBezTo>
                    <a:pt x="140" y="323"/>
                    <a:pt x="146" y="322"/>
                    <a:pt x="153" y="321"/>
                  </a:cubicBezTo>
                  <a:cubicBezTo>
                    <a:pt x="305" y="321"/>
                    <a:pt x="472" y="321"/>
                    <a:pt x="624" y="305"/>
                  </a:cubicBezTo>
                  <a:lnTo>
                    <a:pt x="945" y="305"/>
                  </a:lnTo>
                  <a:cubicBezTo>
                    <a:pt x="975" y="305"/>
                    <a:pt x="1006" y="305"/>
                    <a:pt x="1036" y="290"/>
                  </a:cubicBezTo>
                  <a:cubicBezTo>
                    <a:pt x="1142" y="290"/>
                    <a:pt x="1250" y="260"/>
                    <a:pt x="1341" y="244"/>
                  </a:cubicBezTo>
                  <a:cubicBezTo>
                    <a:pt x="1402" y="244"/>
                    <a:pt x="1432" y="168"/>
                    <a:pt x="1432" y="122"/>
                  </a:cubicBezTo>
                  <a:cubicBezTo>
                    <a:pt x="1416" y="61"/>
                    <a:pt x="1371" y="31"/>
                    <a:pt x="1310" y="31"/>
                  </a:cubicBezTo>
                  <a:cubicBezTo>
                    <a:pt x="1219" y="16"/>
                    <a:pt x="1112" y="0"/>
                    <a:pt x="1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6" name="Google Shape;3596;p16"/>
          <p:cNvGrpSpPr/>
          <p:nvPr/>
        </p:nvGrpSpPr>
        <p:grpSpPr>
          <a:xfrm>
            <a:off x="8691338" y="4664830"/>
            <a:ext cx="86245" cy="100930"/>
            <a:chOff x="668598" y="2607626"/>
            <a:chExt cx="86245" cy="100930"/>
          </a:xfrm>
        </p:grpSpPr>
        <p:sp>
          <p:nvSpPr>
            <p:cNvPr id="3597" name="Google Shape;3597;p16"/>
            <p:cNvSpPr/>
            <p:nvPr/>
          </p:nvSpPr>
          <p:spPr>
            <a:xfrm>
              <a:off x="706154" y="2667510"/>
              <a:ext cx="21185" cy="41046"/>
            </a:xfrm>
            <a:custGeom>
              <a:avLst/>
              <a:gdLst/>
              <a:ahLst/>
              <a:cxnLst/>
              <a:rect l="l" t="t" r="r" b="b"/>
              <a:pathLst>
                <a:path w="352" h="682" extrusionOk="0">
                  <a:moveTo>
                    <a:pt x="0" y="1"/>
                  </a:moveTo>
                  <a:cubicBezTo>
                    <a:pt x="16" y="200"/>
                    <a:pt x="16" y="413"/>
                    <a:pt x="77" y="596"/>
                  </a:cubicBezTo>
                  <a:cubicBezTo>
                    <a:pt x="93" y="650"/>
                    <a:pt x="149" y="681"/>
                    <a:pt x="202" y="681"/>
                  </a:cubicBezTo>
                  <a:cubicBezTo>
                    <a:pt x="252" y="681"/>
                    <a:pt x="298" y="654"/>
                    <a:pt x="305" y="596"/>
                  </a:cubicBezTo>
                  <a:cubicBezTo>
                    <a:pt x="351" y="397"/>
                    <a:pt x="335" y="200"/>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6"/>
            <p:cNvSpPr/>
            <p:nvPr/>
          </p:nvSpPr>
          <p:spPr>
            <a:xfrm>
              <a:off x="703867" y="2607626"/>
              <a:ext cx="20704" cy="42611"/>
            </a:xfrm>
            <a:custGeom>
              <a:avLst/>
              <a:gdLst/>
              <a:ahLst/>
              <a:cxnLst/>
              <a:rect l="l" t="t" r="r" b="b"/>
              <a:pathLst>
                <a:path w="344" h="708" extrusionOk="0">
                  <a:moveTo>
                    <a:pt x="143" y="0"/>
                  </a:moveTo>
                  <a:cubicBezTo>
                    <a:pt x="70" y="0"/>
                    <a:pt x="1" y="46"/>
                    <a:pt x="8" y="143"/>
                  </a:cubicBezTo>
                  <a:cubicBezTo>
                    <a:pt x="8" y="326"/>
                    <a:pt x="24" y="524"/>
                    <a:pt x="24" y="707"/>
                  </a:cubicBezTo>
                  <a:lnTo>
                    <a:pt x="146" y="707"/>
                  </a:lnTo>
                  <a:cubicBezTo>
                    <a:pt x="207" y="691"/>
                    <a:pt x="282" y="691"/>
                    <a:pt x="343" y="691"/>
                  </a:cubicBezTo>
                  <a:lnTo>
                    <a:pt x="298" y="143"/>
                  </a:lnTo>
                  <a:cubicBezTo>
                    <a:pt x="298" y="50"/>
                    <a:pt x="21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6"/>
            <p:cNvSpPr/>
            <p:nvPr/>
          </p:nvSpPr>
          <p:spPr>
            <a:xfrm>
              <a:off x="668598" y="2649214"/>
              <a:ext cx="86245" cy="19440"/>
            </a:xfrm>
            <a:custGeom>
              <a:avLst/>
              <a:gdLst/>
              <a:ahLst/>
              <a:cxnLst/>
              <a:rect l="l" t="t" r="r" b="b"/>
              <a:pathLst>
                <a:path w="1433" h="323" extrusionOk="0">
                  <a:moveTo>
                    <a:pt x="929" y="0"/>
                  </a:moveTo>
                  <a:cubicBezTo>
                    <a:pt x="868" y="0"/>
                    <a:pt x="793" y="0"/>
                    <a:pt x="732" y="16"/>
                  </a:cubicBezTo>
                  <a:lnTo>
                    <a:pt x="610" y="16"/>
                  </a:lnTo>
                  <a:cubicBezTo>
                    <a:pt x="457" y="16"/>
                    <a:pt x="305" y="31"/>
                    <a:pt x="153" y="31"/>
                  </a:cubicBezTo>
                  <a:cubicBezTo>
                    <a:pt x="76" y="31"/>
                    <a:pt x="0" y="92"/>
                    <a:pt x="0" y="183"/>
                  </a:cubicBezTo>
                  <a:cubicBezTo>
                    <a:pt x="0" y="253"/>
                    <a:pt x="64" y="323"/>
                    <a:pt x="133" y="323"/>
                  </a:cubicBezTo>
                  <a:cubicBezTo>
                    <a:pt x="140" y="323"/>
                    <a:pt x="146" y="322"/>
                    <a:pt x="153" y="321"/>
                  </a:cubicBezTo>
                  <a:cubicBezTo>
                    <a:pt x="305" y="321"/>
                    <a:pt x="472" y="321"/>
                    <a:pt x="624" y="305"/>
                  </a:cubicBezTo>
                  <a:lnTo>
                    <a:pt x="945" y="305"/>
                  </a:lnTo>
                  <a:cubicBezTo>
                    <a:pt x="975" y="305"/>
                    <a:pt x="1006" y="305"/>
                    <a:pt x="1036" y="290"/>
                  </a:cubicBezTo>
                  <a:cubicBezTo>
                    <a:pt x="1142" y="290"/>
                    <a:pt x="1250" y="260"/>
                    <a:pt x="1341" y="244"/>
                  </a:cubicBezTo>
                  <a:cubicBezTo>
                    <a:pt x="1402" y="244"/>
                    <a:pt x="1432" y="168"/>
                    <a:pt x="1432" y="122"/>
                  </a:cubicBezTo>
                  <a:cubicBezTo>
                    <a:pt x="1416" y="61"/>
                    <a:pt x="1371" y="31"/>
                    <a:pt x="1310" y="31"/>
                  </a:cubicBezTo>
                  <a:cubicBezTo>
                    <a:pt x="1219" y="16"/>
                    <a:pt x="1112" y="0"/>
                    <a:pt x="1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0" name="Google Shape;3600;p16"/>
          <p:cNvGrpSpPr/>
          <p:nvPr/>
        </p:nvGrpSpPr>
        <p:grpSpPr>
          <a:xfrm>
            <a:off x="8884801" y="2307418"/>
            <a:ext cx="86245" cy="100930"/>
            <a:chOff x="668598" y="2607626"/>
            <a:chExt cx="86245" cy="100930"/>
          </a:xfrm>
        </p:grpSpPr>
        <p:sp>
          <p:nvSpPr>
            <p:cNvPr id="3601" name="Google Shape;3601;p16"/>
            <p:cNvSpPr/>
            <p:nvPr/>
          </p:nvSpPr>
          <p:spPr>
            <a:xfrm>
              <a:off x="706154" y="2667510"/>
              <a:ext cx="21185" cy="41046"/>
            </a:xfrm>
            <a:custGeom>
              <a:avLst/>
              <a:gdLst/>
              <a:ahLst/>
              <a:cxnLst/>
              <a:rect l="l" t="t" r="r" b="b"/>
              <a:pathLst>
                <a:path w="352" h="682" extrusionOk="0">
                  <a:moveTo>
                    <a:pt x="0" y="1"/>
                  </a:moveTo>
                  <a:cubicBezTo>
                    <a:pt x="16" y="200"/>
                    <a:pt x="16" y="413"/>
                    <a:pt x="77" y="596"/>
                  </a:cubicBezTo>
                  <a:cubicBezTo>
                    <a:pt x="93" y="650"/>
                    <a:pt x="149" y="681"/>
                    <a:pt x="202" y="681"/>
                  </a:cubicBezTo>
                  <a:cubicBezTo>
                    <a:pt x="252" y="681"/>
                    <a:pt x="298" y="654"/>
                    <a:pt x="305" y="596"/>
                  </a:cubicBezTo>
                  <a:cubicBezTo>
                    <a:pt x="351" y="397"/>
                    <a:pt x="335" y="200"/>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6"/>
            <p:cNvSpPr/>
            <p:nvPr/>
          </p:nvSpPr>
          <p:spPr>
            <a:xfrm>
              <a:off x="703867" y="2607626"/>
              <a:ext cx="20704" cy="42611"/>
            </a:xfrm>
            <a:custGeom>
              <a:avLst/>
              <a:gdLst/>
              <a:ahLst/>
              <a:cxnLst/>
              <a:rect l="l" t="t" r="r" b="b"/>
              <a:pathLst>
                <a:path w="344" h="708" extrusionOk="0">
                  <a:moveTo>
                    <a:pt x="143" y="0"/>
                  </a:moveTo>
                  <a:cubicBezTo>
                    <a:pt x="70" y="0"/>
                    <a:pt x="1" y="46"/>
                    <a:pt x="8" y="143"/>
                  </a:cubicBezTo>
                  <a:cubicBezTo>
                    <a:pt x="8" y="326"/>
                    <a:pt x="24" y="524"/>
                    <a:pt x="24" y="707"/>
                  </a:cubicBezTo>
                  <a:lnTo>
                    <a:pt x="146" y="707"/>
                  </a:lnTo>
                  <a:cubicBezTo>
                    <a:pt x="207" y="691"/>
                    <a:pt x="282" y="691"/>
                    <a:pt x="343" y="691"/>
                  </a:cubicBezTo>
                  <a:lnTo>
                    <a:pt x="298" y="143"/>
                  </a:lnTo>
                  <a:cubicBezTo>
                    <a:pt x="298" y="50"/>
                    <a:pt x="21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6"/>
            <p:cNvSpPr/>
            <p:nvPr/>
          </p:nvSpPr>
          <p:spPr>
            <a:xfrm>
              <a:off x="668598" y="2649214"/>
              <a:ext cx="86245" cy="19440"/>
            </a:xfrm>
            <a:custGeom>
              <a:avLst/>
              <a:gdLst/>
              <a:ahLst/>
              <a:cxnLst/>
              <a:rect l="l" t="t" r="r" b="b"/>
              <a:pathLst>
                <a:path w="1433" h="323" extrusionOk="0">
                  <a:moveTo>
                    <a:pt x="929" y="0"/>
                  </a:moveTo>
                  <a:cubicBezTo>
                    <a:pt x="868" y="0"/>
                    <a:pt x="793" y="0"/>
                    <a:pt x="732" y="16"/>
                  </a:cubicBezTo>
                  <a:lnTo>
                    <a:pt x="610" y="16"/>
                  </a:lnTo>
                  <a:cubicBezTo>
                    <a:pt x="457" y="16"/>
                    <a:pt x="305" y="31"/>
                    <a:pt x="153" y="31"/>
                  </a:cubicBezTo>
                  <a:cubicBezTo>
                    <a:pt x="76" y="31"/>
                    <a:pt x="0" y="92"/>
                    <a:pt x="0" y="183"/>
                  </a:cubicBezTo>
                  <a:cubicBezTo>
                    <a:pt x="0" y="253"/>
                    <a:pt x="64" y="323"/>
                    <a:pt x="133" y="323"/>
                  </a:cubicBezTo>
                  <a:cubicBezTo>
                    <a:pt x="140" y="323"/>
                    <a:pt x="146" y="322"/>
                    <a:pt x="153" y="321"/>
                  </a:cubicBezTo>
                  <a:cubicBezTo>
                    <a:pt x="305" y="321"/>
                    <a:pt x="472" y="321"/>
                    <a:pt x="624" y="305"/>
                  </a:cubicBezTo>
                  <a:lnTo>
                    <a:pt x="945" y="305"/>
                  </a:lnTo>
                  <a:cubicBezTo>
                    <a:pt x="975" y="305"/>
                    <a:pt x="1006" y="305"/>
                    <a:pt x="1036" y="290"/>
                  </a:cubicBezTo>
                  <a:cubicBezTo>
                    <a:pt x="1142" y="290"/>
                    <a:pt x="1250" y="260"/>
                    <a:pt x="1341" y="244"/>
                  </a:cubicBezTo>
                  <a:cubicBezTo>
                    <a:pt x="1402" y="244"/>
                    <a:pt x="1432" y="168"/>
                    <a:pt x="1432" y="122"/>
                  </a:cubicBezTo>
                  <a:cubicBezTo>
                    <a:pt x="1416" y="61"/>
                    <a:pt x="1371" y="31"/>
                    <a:pt x="1310" y="31"/>
                  </a:cubicBezTo>
                  <a:cubicBezTo>
                    <a:pt x="1219" y="16"/>
                    <a:pt x="1112" y="0"/>
                    <a:pt x="1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4" name="Google Shape;3604;p16"/>
          <p:cNvSpPr/>
          <p:nvPr/>
        </p:nvSpPr>
        <p:spPr>
          <a:xfrm>
            <a:off x="3050728" y="4851447"/>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6"/>
          <p:cNvSpPr/>
          <p:nvPr/>
        </p:nvSpPr>
        <p:spPr>
          <a:xfrm>
            <a:off x="123978" y="3205597"/>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6"/>
          <p:cNvSpPr/>
          <p:nvPr/>
        </p:nvSpPr>
        <p:spPr>
          <a:xfrm>
            <a:off x="8893978" y="202247"/>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6"/>
          <p:cNvSpPr/>
          <p:nvPr/>
        </p:nvSpPr>
        <p:spPr>
          <a:xfrm>
            <a:off x="8691333" y="346072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699"/>
        <p:cNvGrpSpPr/>
        <p:nvPr/>
      </p:nvGrpSpPr>
      <p:grpSpPr>
        <a:xfrm>
          <a:off x="0" y="0"/>
          <a:ext cx="0" cy="0"/>
          <a:chOff x="0" y="0"/>
          <a:chExt cx="0" cy="0"/>
        </a:xfrm>
      </p:grpSpPr>
      <p:sp>
        <p:nvSpPr>
          <p:cNvPr id="3700" name="Google Shape;3700;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701" name="Google Shape;3701;p19"/>
          <p:cNvSpPr txBox="1">
            <a:spLocks noGrp="1"/>
          </p:cNvSpPr>
          <p:nvPr>
            <p:ph type="title" idx="2"/>
          </p:nvPr>
        </p:nvSpPr>
        <p:spPr>
          <a:xfrm>
            <a:off x="720000" y="2832304"/>
            <a:ext cx="23364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702" name="Google Shape;3702;p19"/>
          <p:cNvSpPr txBox="1">
            <a:spLocks noGrp="1"/>
          </p:cNvSpPr>
          <p:nvPr>
            <p:ph type="subTitle" idx="1"/>
          </p:nvPr>
        </p:nvSpPr>
        <p:spPr>
          <a:xfrm>
            <a:off x="720000" y="3174450"/>
            <a:ext cx="2504400" cy="84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703" name="Google Shape;3703;p19"/>
          <p:cNvSpPr txBox="1">
            <a:spLocks noGrp="1"/>
          </p:cNvSpPr>
          <p:nvPr>
            <p:ph type="title" idx="3"/>
          </p:nvPr>
        </p:nvSpPr>
        <p:spPr>
          <a:xfrm>
            <a:off x="3403800" y="2832304"/>
            <a:ext cx="23364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704" name="Google Shape;3704;p19"/>
          <p:cNvSpPr txBox="1">
            <a:spLocks noGrp="1"/>
          </p:cNvSpPr>
          <p:nvPr>
            <p:ph type="subTitle" idx="4"/>
          </p:nvPr>
        </p:nvSpPr>
        <p:spPr>
          <a:xfrm>
            <a:off x="3403800" y="3174450"/>
            <a:ext cx="2504400" cy="84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705" name="Google Shape;3705;p19"/>
          <p:cNvSpPr txBox="1">
            <a:spLocks noGrp="1"/>
          </p:cNvSpPr>
          <p:nvPr>
            <p:ph type="title" idx="5"/>
          </p:nvPr>
        </p:nvSpPr>
        <p:spPr>
          <a:xfrm>
            <a:off x="6087600" y="2832304"/>
            <a:ext cx="2336400" cy="28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706" name="Google Shape;3706;p19"/>
          <p:cNvSpPr txBox="1">
            <a:spLocks noGrp="1"/>
          </p:cNvSpPr>
          <p:nvPr>
            <p:ph type="subTitle" idx="6"/>
          </p:nvPr>
        </p:nvSpPr>
        <p:spPr>
          <a:xfrm>
            <a:off x="6087600" y="3174450"/>
            <a:ext cx="2504400" cy="84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3707" name="Google Shape;3707;p19"/>
          <p:cNvGrpSpPr/>
          <p:nvPr/>
        </p:nvGrpSpPr>
        <p:grpSpPr>
          <a:xfrm>
            <a:off x="175650" y="243930"/>
            <a:ext cx="8836269" cy="4644863"/>
            <a:chOff x="175650" y="270537"/>
            <a:chExt cx="8836269" cy="4644863"/>
          </a:xfrm>
        </p:grpSpPr>
        <p:sp>
          <p:nvSpPr>
            <p:cNvPr id="3708" name="Google Shape;3708;p19"/>
            <p:cNvSpPr/>
            <p:nvPr/>
          </p:nvSpPr>
          <p:spPr>
            <a:xfrm rot="10800000">
              <a:off x="8733914" y="4448671"/>
              <a:ext cx="66986" cy="58741"/>
            </a:xfrm>
            <a:custGeom>
              <a:avLst/>
              <a:gdLst/>
              <a:ahLst/>
              <a:cxnLst/>
              <a:rect l="l" t="t" r="r" b="b"/>
              <a:pathLst>
                <a:path w="1113" h="976" extrusionOk="0">
                  <a:moveTo>
                    <a:pt x="625" y="1"/>
                  </a:moveTo>
                  <a:cubicBezTo>
                    <a:pt x="580" y="16"/>
                    <a:pt x="533" y="16"/>
                    <a:pt x="488" y="16"/>
                  </a:cubicBezTo>
                  <a:cubicBezTo>
                    <a:pt x="411" y="16"/>
                    <a:pt x="350" y="31"/>
                    <a:pt x="305" y="61"/>
                  </a:cubicBezTo>
                  <a:cubicBezTo>
                    <a:pt x="244" y="77"/>
                    <a:pt x="183" y="108"/>
                    <a:pt x="153" y="153"/>
                  </a:cubicBezTo>
                  <a:cubicBezTo>
                    <a:pt x="107" y="199"/>
                    <a:pt x="76" y="244"/>
                    <a:pt x="46" y="305"/>
                  </a:cubicBezTo>
                  <a:cubicBezTo>
                    <a:pt x="15" y="366"/>
                    <a:pt x="1" y="427"/>
                    <a:pt x="15" y="488"/>
                  </a:cubicBezTo>
                  <a:cubicBezTo>
                    <a:pt x="15" y="610"/>
                    <a:pt x="62" y="732"/>
                    <a:pt x="153" y="823"/>
                  </a:cubicBezTo>
                  <a:cubicBezTo>
                    <a:pt x="183" y="839"/>
                    <a:pt x="214" y="869"/>
                    <a:pt x="244" y="900"/>
                  </a:cubicBezTo>
                  <a:cubicBezTo>
                    <a:pt x="320" y="930"/>
                    <a:pt x="397" y="961"/>
                    <a:pt x="488" y="961"/>
                  </a:cubicBezTo>
                  <a:cubicBezTo>
                    <a:pt x="533" y="961"/>
                    <a:pt x="580" y="975"/>
                    <a:pt x="625" y="975"/>
                  </a:cubicBezTo>
                  <a:cubicBezTo>
                    <a:pt x="686" y="975"/>
                    <a:pt x="746" y="961"/>
                    <a:pt x="807" y="930"/>
                  </a:cubicBezTo>
                  <a:cubicBezTo>
                    <a:pt x="868" y="915"/>
                    <a:pt x="915" y="884"/>
                    <a:pt x="960" y="823"/>
                  </a:cubicBezTo>
                  <a:cubicBezTo>
                    <a:pt x="1006" y="793"/>
                    <a:pt x="1051" y="732"/>
                    <a:pt x="1067" y="671"/>
                  </a:cubicBezTo>
                  <a:cubicBezTo>
                    <a:pt x="1097" y="610"/>
                    <a:pt x="1112" y="549"/>
                    <a:pt x="1112" y="488"/>
                  </a:cubicBezTo>
                  <a:cubicBezTo>
                    <a:pt x="1097" y="366"/>
                    <a:pt x="1067" y="230"/>
                    <a:pt x="960" y="153"/>
                  </a:cubicBezTo>
                  <a:cubicBezTo>
                    <a:pt x="929" y="122"/>
                    <a:pt x="899" y="92"/>
                    <a:pt x="868" y="77"/>
                  </a:cubicBezTo>
                  <a:cubicBezTo>
                    <a:pt x="793" y="31"/>
                    <a:pt x="716" y="1"/>
                    <a:pt x="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9"/>
            <p:cNvSpPr/>
            <p:nvPr/>
          </p:nvSpPr>
          <p:spPr>
            <a:xfrm rot="10800000">
              <a:off x="8769664" y="1929266"/>
              <a:ext cx="55069" cy="59583"/>
            </a:xfrm>
            <a:custGeom>
              <a:avLst/>
              <a:gdLst/>
              <a:ahLst/>
              <a:cxnLst/>
              <a:rect l="l" t="t" r="r" b="b"/>
              <a:pathLst>
                <a:path w="915" h="990" extrusionOk="0">
                  <a:moveTo>
                    <a:pt x="458" y="0"/>
                  </a:moveTo>
                  <a:cubicBezTo>
                    <a:pt x="336" y="0"/>
                    <a:pt x="214" y="45"/>
                    <a:pt x="137" y="136"/>
                  </a:cubicBezTo>
                  <a:cubicBezTo>
                    <a:pt x="76" y="183"/>
                    <a:pt x="31" y="258"/>
                    <a:pt x="15" y="335"/>
                  </a:cubicBezTo>
                  <a:cubicBezTo>
                    <a:pt x="1" y="411"/>
                    <a:pt x="1" y="487"/>
                    <a:pt x="15" y="563"/>
                  </a:cubicBezTo>
                  <a:lnTo>
                    <a:pt x="62" y="701"/>
                  </a:lnTo>
                  <a:lnTo>
                    <a:pt x="107" y="792"/>
                  </a:lnTo>
                  <a:cubicBezTo>
                    <a:pt x="137" y="837"/>
                    <a:pt x="168" y="884"/>
                    <a:pt x="214" y="898"/>
                  </a:cubicBezTo>
                  <a:cubicBezTo>
                    <a:pt x="228" y="929"/>
                    <a:pt x="259" y="944"/>
                    <a:pt x="305" y="959"/>
                  </a:cubicBezTo>
                  <a:cubicBezTo>
                    <a:pt x="350" y="975"/>
                    <a:pt x="397" y="990"/>
                    <a:pt x="458" y="990"/>
                  </a:cubicBezTo>
                  <a:cubicBezTo>
                    <a:pt x="519" y="990"/>
                    <a:pt x="594" y="975"/>
                    <a:pt x="655" y="944"/>
                  </a:cubicBezTo>
                  <a:cubicBezTo>
                    <a:pt x="701" y="914"/>
                    <a:pt x="732" y="884"/>
                    <a:pt x="762" y="837"/>
                  </a:cubicBezTo>
                  <a:cubicBezTo>
                    <a:pt x="807" y="792"/>
                    <a:pt x="823" y="746"/>
                    <a:pt x="838" y="701"/>
                  </a:cubicBezTo>
                  <a:lnTo>
                    <a:pt x="884" y="563"/>
                  </a:lnTo>
                  <a:cubicBezTo>
                    <a:pt x="915" y="487"/>
                    <a:pt x="915" y="411"/>
                    <a:pt x="884" y="335"/>
                  </a:cubicBezTo>
                  <a:cubicBezTo>
                    <a:pt x="868" y="258"/>
                    <a:pt x="823" y="183"/>
                    <a:pt x="777" y="136"/>
                  </a:cubicBezTo>
                  <a:cubicBezTo>
                    <a:pt x="685" y="45"/>
                    <a:pt x="579"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9"/>
            <p:cNvSpPr/>
            <p:nvPr/>
          </p:nvSpPr>
          <p:spPr>
            <a:xfrm rot="10800000">
              <a:off x="8647729" y="3750043"/>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1" name="Google Shape;3711;p19"/>
            <p:cNvGrpSpPr/>
            <p:nvPr/>
          </p:nvGrpSpPr>
          <p:grpSpPr>
            <a:xfrm rot="10800000">
              <a:off x="8925675" y="3162425"/>
              <a:ext cx="86245" cy="101171"/>
              <a:chOff x="1007675" y="-1414279"/>
              <a:chExt cx="86245" cy="101171"/>
            </a:xfrm>
          </p:grpSpPr>
          <p:sp>
            <p:nvSpPr>
              <p:cNvPr id="3712" name="Google Shape;3712;p19"/>
              <p:cNvSpPr/>
              <p:nvPr/>
            </p:nvSpPr>
            <p:spPr>
              <a:xfrm>
                <a:off x="1043485" y="-1414279"/>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9"/>
              <p:cNvSpPr/>
              <p:nvPr/>
            </p:nvSpPr>
            <p:spPr>
              <a:xfrm>
                <a:off x="1045290" y="-1354696"/>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9"/>
              <p:cNvSpPr/>
              <p:nvPr/>
            </p:nvSpPr>
            <p:spPr>
              <a:xfrm>
                <a:off x="1007675" y="-137251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5" name="Google Shape;3715;p19"/>
            <p:cNvSpPr/>
            <p:nvPr/>
          </p:nvSpPr>
          <p:spPr>
            <a:xfrm rot="10800000">
              <a:off x="4690225" y="4809288"/>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9"/>
            <p:cNvSpPr/>
            <p:nvPr/>
          </p:nvSpPr>
          <p:spPr>
            <a:xfrm rot="10800000">
              <a:off x="175650" y="3723588"/>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9"/>
            <p:cNvSpPr/>
            <p:nvPr/>
          </p:nvSpPr>
          <p:spPr>
            <a:xfrm rot="10800000">
              <a:off x="4690219" y="351435"/>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9"/>
            <p:cNvSpPr/>
            <p:nvPr/>
          </p:nvSpPr>
          <p:spPr>
            <a:xfrm rot="10800000">
              <a:off x="7901469" y="4729811"/>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9"/>
            <p:cNvSpPr/>
            <p:nvPr/>
          </p:nvSpPr>
          <p:spPr>
            <a:xfrm rot="10800000">
              <a:off x="6658393" y="4739244"/>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0" name="Google Shape;3720;p19"/>
            <p:cNvGrpSpPr/>
            <p:nvPr/>
          </p:nvGrpSpPr>
          <p:grpSpPr>
            <a:xfrm rot="10800000">
              <a:off x="5534787" y="270537"/>
              <a:ext cx="86245" cy="101171"/>
              <a:chOff x="1083875" y="719321"/>
              <a:chExt cx="86245" cy="101171"/>
            </a:xfrm>
          </p:grpSpPr>
          <p:sp>
            <p:nvSpPr>
              <p:cNvPr id="3721" name="Google Shape;3721;p1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4" name="Google Shape;3724;p19"/>
            <p:cNvSpPr/>
            <p:nvPr/>
          </p:nvSpPr>
          <p:spPr>
            <a:xfrm rot="10800000">
              <a:off x="7559093" y="290831"/>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9"/>
            <p:cNvSpPr/>
            <p:nvPr/>
          </p:nvSpPr>
          <p:spPr>
            <a:xfrm rot="10800000">
              <a:off x="2922918" y="432181"/>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9"/>
            <p:cNvSpPr/>
            <p:nvPr/>
          </p:nvSpPr>
          <p:spPr>
            <a:xfrm rot="10800000">
              <a:off x="495319" y="1896261"/>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7" name="Google Shape;3727;p19"/>
            <p:cNvGrpSpPr/>
            <p:nvPr/>
          </p:nvGrpSpPr>
          <p:grpSpPr>
            <a:xfrm rot="10800000">
              <a:off x="3598050" y="4600550"/>
              <a:ext cx="86245" cy="101171"/>
              <a:chOff x="1083875" y="719321"/>
              <a:chExt cx="86245" cy="101171"/>
            </a:xfrm>
          </p:grpSpPr>
          <p:sp>
            <p:nvSpPr>
              <p:cNvPr id="3728" name="Google Shape;3728;p1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1" name="Google Shape;3731;p19"/>
            <p:cNvGrpSpPr/>
            <p:nvPr/>
          </p:nvGrpSpPr>
          <p:grpSpPr>
            <a:xfrm rot="10800000">
              <a:off x="443975" y="508187"/>
              <a:ext cx="86245" cy="101171"/>
              <a:chOff x="1133550" y="4993534"/>
              <a:chExt cx="86245" cy="101171"/>
            </a:xfrm>
          </p:grpSpPr>
          <p:sp>
            <p:nvSpPr>
              <p:cNvPr id="3732" name="Google Shape;3732;p19"/>
              <p:cNvSpPr/>
              <p:nvPr/>
            </p:nvSpPr>
            <p:spPr>
              <a:xfrm>
                <a:off x="1169360" y="4993534"/>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9"/>
              <p:cNvSpPr/>
              <p:nvPr/>
            </p:nvSpPr>
            <p:spPr>
              <a:xfrm>
                <a:off x="1171165" y="5053117"/>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9"/>
              <p:cNvSpPr/>
              <p:nvPr/>
            </p:nvSpPr>
            <p:spPr>
              <a:xfrm>
                <a:off x="1133550" y="5035302"/>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5" name="Google Shape;3735;p19"/>
            <p:cNvSpPr/>
            <p:nvPr/>
          </p:nvSpPr>
          <p:spPr>
            <a:xfrm rot="10800000">
              <a:off x="2827294" y="4888798"/>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6" name="Google Shape;3736;p19"/>
          <p:cNvGrpSpPr/>
          <p:nvPr/>
        </p:nvGrpSpPr>
        <p:grpSpPr>
          <a:xfrm>
            <a:off x="7753407" y="64337"/>
            <a:ext cx="1390597" cy="1093663"/>
            <a:chOff x="7705275" y="821275"/>
            <a:chExt cx="541025" cy="425500"/>
          </a:xfrm>
        </p:grpSpPr>
        <p:sp>
          <p:nvSpPr>
            <p:cNvPr id="3737" name="Google Shape;3737;p19"/>
            <p:cNvSpPr/>
            <p:nvPr/>
          </p:nvSpPr>
          <p:spPr>
            <a:xfrm>
              <a:off x="8087425" y="1241725"/>
              <a:ext cx="8175" cy="5050"/>
            </a:xfrm>
            <a:custGeom>
              <a:avLst/>
              <a:gdLst/>
              <a:ahLst/>
              <a:cxnLst/>
              <a:rect l="l" t="t" r="r" b="b"/>
              <a:pathLst>
                <a:path w="327" h="202" extrusionOk="0">
                  <a:moveTo>
                    <a:pt x="63" y="0"/>
                  </a:moveTo>
                  <a:lnTo>
                    <a:pt x="63" y="0"/>
                  </a:lnTo>
                  <a:cubicBezTo>
                    <a:pt x="1" y="93"/>
                    <a:pt x="141" y="62"/>
                    <a:pt x="79" y="140"/>
                  </a:cubicBezTo>
                  <a:cubicBezTo>
                    <a:pt x="88" y="136"/>
                    <a:pt x="94" y="135"/>
                    <a:pt x="100" y="135"/>
                  </a:cubicBezTo>
                  <a:cubicBezTo>
                    <a:pt x="135" y="135"/>
                    <a:pt x="116" y="196"/>
                    <a:pt x="152" y="196"/>
                  </a:cubicBezTo>
                  <a:cubicBezTo>
                    <a:pt x="160" y="196"/>
                    <a:pt x="171" y="193"/>
                    <a:pt x="186" y="186"/>
                  </a:cubicBezTo>
                  <a:cubicBezTo>
                    <a:pt x="186" y="186"/>
                    <a:pt x="203" y="186"/>
                    <a:pt x="203" y="202"/>
                  </a:cubicBezTo>
                  <a:lnTo>
                    <a:pt x="326" y="202"/>
                  </a:lnTo>
                  <a:cubicBezTo>
                    <a:pt x="310" y="186"/>
                    <a:pt x="295" y="155"/>
                    <a:pt x="279" y="140"/>
                  </a:cubicBezTo>
                  <a:lnTo>
                    <a:pt x="279" y="124"/>
                  </a:lnTo>
                  <a:cubicBezTo>
                    <a:pt x="217" y="78"/>
                    <a:pt x="156" y="16"/>
                    <a:pt x="63" y="0"/>
                  </a:cubicBez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9"/>
            <p:cNvSpPr/>
            <p:nvPr/>
          </p:nvSpPr>
          <p:spPr>
            <a:xfrm>
              <a:off x="8168575" y="1245200"/>
              <a:ext cx="1575" cy="1575"/>
            </a:xfrm>
            <a:custGeom>
              <a:avLst/>
              <a:gdLst/>
              <a:ahLst/>
              <a:cxnLst/>
              <a:rect l="l" t="t" r="r" b="b"/>
              <a:pathLst>
                <a:path w="63" h="63" extrusionOk="0">
                  <a:moveTo>
                    <a:pt x="32" y="1"/>
                  </a:moveTo>
                  <a:cubicBezTo>
                    <a:pt x="1" y="16"/>
                    <a:pt x="1" y="32"/>
                    <a:pt x="1" y="63"/>
                  </a:cubicBezTo>
                  <a:lnTo>
                    <a:pt x="63" y="63"/>
                  </a:lnTo>
                  <a:lnTo>
                    <a:pt x="32" y="1"/>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9"/>
            <p:cNvSpPr/>
            <p:nvPr/>
          </p:nvSpPr>
          <p:spPr>
            <a:xfrm>
              <a:off x="7778700" y="1188400"/>
              <a:ext cx="400" cy="775"/>
            </a:xfrm>
            <a:custGeom>
              <a:avLst/>
              <a:gdLst/>
              <a:ahLst/>
              <a:cxnLst/>
              <a:rect l="l" t="t" r="r" b="b"/>
              <a:pathLst>
                <a:path w="16" h="31" extrusionOk="0">
                  <a:moveTo>
                    <a:pt x="15" y="0"/>
                  </a:moveTo>
                  <a:lnTo>
                    <a:pt x="0" y="16"/>
                  </a:lnTo>
                  <a:lnTo>
                    <a:pt x="0" y="31"/>
                  </a:lnTo>
                  <a:lnTo>
                    <a:pt x="15" y="0"/>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9"/>
            <p:cNvSpPr/>
            <p:nvPr/>
          </p:nvSpPr>
          <p:spPr>
            <a:xfrm>
              <a:off x="8239325" y="1240950"/>
              <a:ext cx="6975" cy="5825"/>
            </a:xfrm>
            <a:custGeom>
              <a:avLst/>
              <a:gdLst/>
              <a:ahLst/>
              <a:cxnLst/>
              <a:rect l="l" t="t" r="r" b="b"/>
              <a:pathLst>
                <a:path w="279" h="233" extrusionOk="0">
                  <a:moveTo>
                    <a:pt x="217" y="0"/>
                  </a:moveTo>
                  <a:cubicBezTo>
                    <a:pt x="124" y="31"/>
                    <a:pt x="124" y="93"/>
                    <a:pt x="0" y="140"/>
                  </a:cubicBezTo>
                  <a:cubicBezTo>
                    <a:pt x="46" y="171"/>
                    <a:pt x="62" y="186"/>
                    <a:pt x="31" y="233"/>
                  </a:cubicBezTo>
                  <a:lnTo>
                    <a:pt x="247" y="233"/>
                  </a:lnTo>
                  <a:lnTo>
                    <a:pt x="247" y="124"/>
                  </a:lnTo>
                  <a:cubicBezTo>
                    <a:pt x="231" y="124"/>
                    <a:pt x="231" y="109"/>
                    <a:pt x="217" y="109"/>
                  </a:cubicBezTo>
                  <a:cubicBezTo>
                    <a:pt x="278" y="62"/>
                    <a:pt x="231" y="47"/>
                    <a:pt x="217" y="0"/>
                  </a:cubicBez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9"/>
            <p:cNvSpPr/>
            <p:nvPr/>
          </p:nvSpPr>
          <p:spPr>
            <a:xfrm>
              <a:off x="7878775" y="1106875"/>
              <a:ext cx="4650" cy="4000"/>
            </a:xfrm>
            <a:custGeom>
              <a:avLst/>
              <a:gdLst/>
              <a:ahLst/>
              <a:cxnLst/>
              <a:rect l="l" t="t" r="r" b="b"/>
              <a:pathLst>
                <a:path w="186" h="160" extrusionOk="0">
                  <a:moveTo>
                    <a:pt x="171" y="0"/>
                  </a:moveTo>
                  <a:lnTo>
                    <a:pt x="0" y="124"/>
                  </a:lnTo>
                  <a:cubicBezTo>
                    <a:pt x="27" y="142"/>
                    <a:pt x="59" y="160"/>
                    <a:pt x="94" y="160"/>
                  </a:cubicBezTo>
                  <a:cubicBezTo>
                    <a:pt x="119" y="160"/>
                    <a:pt x="145" y="150"/>
                    <a:pt x="171" y="124"/>
                  </a:cubicBezTo>
                  <a:cubicBezTo>
                    <a:pt x="186" y="93"/>
                    <a:pt x="186" y="46"/>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9"/>
            <p:cNvSpPr/>
            <p:nvPr/>
          </p:nvSpPr>
          <p:spPr>
            <a:xfrm>
              <a:off x="8086675" y="1244800"/>
              <a:ext cx="2725" cy="1975"/>
            </a:xfrm>
            <a:custGeom>
              <a:avLst/>
              <a:gdLst/>
              <a:ahLst/>
              <a:cxnLst/>
              <a:rect l="l" t="t" r="r" b="b"/>
              <a:pathLst>
                <a:path w="109" h="79" extrusionOk="0">
                  <a:moveTo>
                    <a:pt x="47" y="1"/>
                  </a:moveTo>
                  <a:cubicBezTo>
                    <a:pt x="31" y="32"/>
                    <a:pt x="16" y="48"/>
                    <a:pt x="0" y="79"/>
                  </a:cubicBezTo>
                  <a:lnTo>
                    <a:pt x="109" y="79"/>
                  </a:lnTo>
                  <a:cubicBezTo>
                    <a:pt x="109" y="48"/>
                    <a:pt x="93" y="32"/>
                    <a:pt x="47" y="1"/>
                  </a:cubicBez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9"/>
            <p:cNvSpPr/>
            <p:nvPr/>
          </p:nvSpPr>
          <p:spPr>
            <a:xfrm>
              <a:off x="8039925" y="1246300"/>
              <a:ext cx="1175" cy="475"/>
            </a:xfrm>
            <a:custGeom>
              <a:avLst/>
              <a:gdLst/>
              <a:ahLst/>
              <a:cxnLst/>
              <a:rect l="l" t="t" r="r" b="b"/>
              <a:pathLst>
                <a:path w="47" h="19" extrusionOk="0">
                  <a:moveTo>
                    <a:pt x="33" y="1"/>
                  </a:moveTo>
                  <a:cubicBezTo>
                    <a:pt x="23" y="1"/>
                    <a:pt x="9" y="9"/>
                    <a:pt x="0" y="19"/>
                  </a:cubicBezTo>
                  <a:lnTo>
                    <a:pt x="46" y="19"/>
                  </a:lnTo>
                  <a:cubicBezTo>
                    <a:pt x="46" y="6"/>
                    <a:pt x="41" y="1"/>
                    <a:pt x="33" y="1"/>
                  </a:cubicBez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9"/>
            <p:cNvSpPr/>
            <p:nvPr/>
          </p:nvSpPr>
          <p:spPr>
            <a:xfrm>
              <a:off x="7970375" y="1244425"/>
              <a:ext cx="1150" cy="2350"/>
            </a:xfrm>
            <a:custGeom>
              <a:avLst/>
              <a:gdLst/>
              <a:ahLst/>
              <a:cxnLst/>
              <a:rect l="l" t="t" r="r" b="b"/>
              <a:pathLst>
                <a:path w="46" h="94" extrusionOk="0">
                  <a:moveTo>
                    <a:pt x="31" y="1"/>
                  </a:moveTo>
                  <a:lnTo>
                    <a:pt x="0" y="94"/>
                  </a:lnTo>
                  <a:lnTo>
                    <a:pt x="46" y="94"/>
                  </a:lnTo>
                  <a:cubicBezTo>
                    <a:pt x="46" y="63"/>
                    <a:pt x="31" y="47"/>
                    <a:pt x="31" y="1"/>
                  </a:cubicBez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9"/>
            <p:cNvSpPr/>
            <p:nvPr/>
          </p:nvSpPr>
          <p:spPr>
            <a:xfrm>
              <a:off x="8080475" y="1237125"/>
              <a:ext cx="10075" cy="9650"/>
            </a:xfrm>
            <a:custGeom>
              <a:avLst/>
              <a:gdLst/>
              <a:ahLst/>
              <a:cxnLst/>
              <a:rect l="l" t="t" r="r" b="b"/>
              <a:pathLst>
                <a:path w="403" h="386" extrusionOk="0">
                  <a:moveTo>
                    <a:pt x="295" y="107"/>
                  </a:moveTo>
                  <a:lnTo>
                    <a:pt x="295" y="138"/>
                  </a:lnTo>
                  <a:lnTo>
                    <a:pt x="202" y="122"/>
                  </a:lnTo>
                  <a:lnTo>
                    <a:pt x="295" y="107"/>
                  </a:lnTo>
                  <a:close/>
                  <a:moveTo>
                    <a:pt x="230" y="1"/>
                  </a:moveTo>
                  <a:cubicBezTo>
                    <a:pt x="185" y="1"/>
                    <a:pt x="139" y="18"/>
                    <a:pt x="110" y="77"/>
                  </a:cubicBezTo>
                  <a:cubicBezTo>
                    <a:pt x="1" y="138"/>
                    <a:pt x="93" y="246"/>
                    <a:pt x="48" y="324"/>
                  </a:cubicBezTo>
                  <a:lnTo>
                    <a:pt x="63" y="308"/>
                  </a:lnTo>
                  <a:lnTo>
                    <a:pt x="63" y="386"/>
                  </a:lnTo>
                  <a:lnTo>
                    <a:pt x="202" y="386"/>
                  </a:lnTo>
                  <a:cubicBezTo>
                    <a:pt x="215" y="359"/>
                    <a:pt x="229" y="321"/>
                    <a:pt x="252" y="321"/>
                  </a:cubicBezTo>
                  <a:cubicBezTo>
                    <a:pt x="256" y="321"/>
                    <a:pt x="260" y="322"/>
                    <a:pt x="264" y="324"/>
                  </a:cubicBezTo>
                  <a:cubicBezTo>
                    <a:pt x="310" y="231"/>
                    <a:pt x="403" y="138"/>
                    <a:pt x="341" y="30"/>
                  </a:cubicBezTo>
                  <a:cubicBezTo>
                    <a:pt x="325" y="22"/>
                    <a:pt x="279" y="1"/>
                    <a:pt x="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9"/>
            <p:cNvSpPr/>
            <p:nvPr/>
          </p:nvSpPr>
          <p:spPr>
            <a:xfrm>
              <a:off x="8044150" y="973950"/>
              <a:ext cx="10575" cy="15850"/>
            </a:xfrm>
            <a:custGeom>
              <a:avLst/>
              <a:gdLst/>
              <a:ahLst/>
              <a:cxnLst/>
              <a:rect l="l" t="t" r="r" b="b"/>
              <a:pathLst>
                <a:path w="423" h="634" extrusionOk="0">
                  <a:moveTo>
                    <a:pt x="25" y="349"/>
                  </a:moveTo>
                  <a:lnTo>
                    <a:pt x="25" y="349"/>
                  </a:lnTo>
                  <a:cubicBezTo>
                    <a:pt x="22" y="351"/>
                    <a:pt x="19" y="353"/>
                    <a:pt x="17" y="355"/>
                  </a:cubicBezTo>
                  <a:cubicBezTo>
                    <a:pt x="20" y="353"/>
                    <a:pt x="22" y="351"/>
                    <a:pt x="25" y="349"/>
                  </a:cubicBezTo>
                  <a:close/>
                  <a:moveTo>
                    <a:pt x="341" y="0"/>
                  </a:moveTo>
                  <a:lnTo>
                    <a:pt x="202" y="108"/>
                  </a:lnTo>
                  <a:cubicBezTo>
                    <a:pt x="202" y="108"/>
                    <a:pt x="202" y="93"/>
                    <a:pt x="186" y="77"/>
                  </a:cubicBezTo>
                  <a:lnTo>
                    <a:pt x="1" y="231"/>
                  </a:lnTo>
                  <a:cubicBezTo>
                    <a:pt x="16" y="277"/>
                    <a:pt x="104" y="292"/>
                    <a:pt x="25" y="349"/>
                  </a:cubicBezTo>
                  <a:lnTo>
                    <a:pt x="25" y="349"/>
                  </a:lnTo>
                  <a:cubicBezTo>
                    <a:pt x="60" y="326"/>
                    <a:pt x="100" y="322"/>
                    <a:pt x="139" y="322"/>
                  </a:cubicBezTo>
                  <a:cubicBezTo>
                    <a:pt x="166" y="322"/>
                    <a:pt x="193" y="324"/>
                    <a:pt x="217" y="324"/>
                  </a:cubicBezTo>
                  <a:cubicBezTo>
                    <a:pt x="233" y="309"/>
                    <a:pt x="264" y="293"/>
                    <a:pt x="295" y="293"/>
                  </a:cubicBezTo>
                  <a:cubicBezTo>
                    <a:pt x="264" y="309"/>
                    <a:pt x="248" y="309"/>
                    <a:pt x="217" y="324"/>
                  </a:cubicBezTo>
                  <a:cubicBezTo>
                    <a:pt x="155" y="371"/>
                    <a:pt x="279" y="495"/>
                    <a:pt x="171" y="556"/>
                  </a:cubicBezTo>
                  <a:cubicBezTo>
                    <a:pt x="186" y="556"/>
                    <a:pt x="217" y="556"/>
                    <a:pt x="233" y="540"/>
                  </a:cubicBezTo>
                  <a:lnTo>
                    <a:pt x="233" y="540"/>
                  </a:lnTo>
                  <a:cubicBezTo>
                    <a:pt x="202" y="587"/>
                    <a:pt x="264" y="602"/>
                    <a:pt x="279" y="633"/>
                  </a:cubicBezTo>
                  <a:cubicBezTo>
                    <a:pt x="372" y="556"/>
                    <a:pt x="388" y="386"/>
                    <a:pt x="341" y="278"/>
                  </a:cubicBezTo>
                  <a:lnTo>
                    <a:pt x="341" y="278"/>
                  </a:lnTo>
                  <a:lnTo>
                    <a:pt x="388" y="293"/>
                  </a:lnTo>
                  <a:cubicBezTo>
                    <a:pt x="422" y="259"/>
                    <a:pt x="378" y="215"/>
                    <a:pt x="328" y="215"/>
                  </a:cubicBezTo>
                  <a:cubicBezTo>
                    <a:pt x="313" y="215"/>
                    <a:pt x="298" y="219"/>
                    <a:pt x="283" y="228"/>
                  </a:cubicBezTo>
                  <a:lnTo>
                    <a:pt x="283" y="228"/>
                  </a:lnTo>
                  <a:cubicBezTo>
                    <a:pt x="370" y="166"/>
                    <a:pt x="310" y="75"/>
                    <a:pt x="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9"/>
            <p:cNvSpPr/>
            <p:nvPr/>
          </p:nvSpPr>
          <p:spPr>
            <a:xfrm>
              <a:off x="7705275" y="821275"/>
              <a:ext cx="540250" cy="425500"/>
            </a:xfrm>
            <a:custGeom>
              <a:avLst/>
              <a:gdLst/>
              <a:ahLst/>
              <a:cxnLst/>
              <a:rect l="l" t="t" r="r" b="b"/>
              <a:pathLst>
                <a:path w="21610" h="17020" extrusionOk="0">
                  <a:moveTo>
                    <a:pt x="20218" y="1315"/>
                  </a:moveTo>
                  <a:lnTo>
                    <a:pt x="20171" y="1330"/>
                  </a:lnTo>
                  <a:cubicBezTo>
                    <a:pt x="20187" y="1315"/>
                    <a:pt x="20202" y="1315"/>
                    <a:pt x="20218" y="1315"/>
                  </a:cubicBezTo>
                  <a:close/>
                  <a:moveTo>
                    <a:pt x="20326" y="1392"/>
                  </a:moveTo>
                  <a:lnTo>
                    <a:pt x="20357" y="1470"/>
                  </a:lnTo>
                  <a:lnTo>
                    <a:pt x="20295" y="1439"/>
                  </a:lnTo>
                  <a:lnTo>
                    <a:pt x="20326" y="1392"/>
                  </a:lnTo>
                  <a:close/>
                  <a:moveTo>
                    <a:pt x="19800" y="1439"/>
                  </a:moveTo>
                  <a:lnTo>
                    <a:pt x="19862" y="1516"/>
                  </a:lnTo>
                  <a:lnTo>
                    <a:pt x="19769" y="1516"/>
                  </a:lnTo>
                  <a:lnTo>
                    <a:pt x="19800" y="1439"/>
                  </a:lnTo>
                  <a:close/>
                  <a:moveTo>
                    <a:pt x="20404" y="1887"/>
                  </a:moveTo>
                  <a:cubicBezTo>
                    <a:pt x="20404" y="1928"/>
                    <a:pt x="20368" y="1935"/>
                    <a:pt x="20345" y="1935"/>
                  </a:cubicBezTo>
                  <a:cubicBezTo>
                    <a:pt x="20334" y="1935"/>
                    <a:pt x="20326" y="1934"/>
                    <a:pt x="20326" y="1934"/>
                  </a:cubicBezTo>
                  <a:lnTo>
                    <a:pt x="20404" y="1887"/>
                  </a:lnTo>
                  <a:close/>
                  <a:moveTo>
                    <a:pt x="20651" y="1887"/>
                  </a:moveTo>
                  <a:lnTo>
                    <a:pt x="20651" y="1887"/>
                  </a:lnTo>
                  <a:cubicBezTo>
                    <a:pt x="20643" y="1933"/>
                    <a:pt x="20666" y="1933"/>
                    <a:pt x="20686" y="1933"/>
                  </a:cubicBezTo>
                  <a:cubicBezTo>
                    <a:pt x="20705" y="1933"/>
                    <a:pt x="20720" y="1933"/>
                    <a:pt x="20697" y="1979"/>
                  </a:cubicBezTo>
                  <a:lnTo>
                    <a:pt x="20573" y="1965"/>
                  </a:lnTo>
                  <a:cubicBezTo>
                    <a:pt x="20604" y="1934"/>
                    <a:pt x="20620" y="1903"/>
                    <a:pt x="20651" y="1887"/>
                  </a:cubicBezTo>
                  <a:close/>
                  <a:moveTo>
                    <a:pt x="19399" y="1979"/>
                  </a:moveTo>
                  <a:cubicBezTo>
                    <a:pt x="19446" y="1979"/>
                    <a:pt x="19429" y="2041"/>
                    <a:pt x="19460" y="2041"/>
                  </a:cubicBezTo>
                  <a:cubicBezTo>
                    <a:pt x="19429" y="2057"/>
                    <a:pt x="19522" y="2103"/>
                    <a:pt x="19429" y="2150"/>
                  </a:cubicBezTo>
                  <a:cubicBezTo>
                    <a:pt x="19429" y="2119"/>
                    <a:pt x="19353" y="2041"/>
                    <a:pt x="19399" y="1979"/>
                  </a:cubicBezTo>
                  <a:close/>
                  <a:moveTo>
                    <a:pt x="19399" y="2181"/>
                  </a:moveTo>
                  <a:lnTo>
                    <a:pt x="19522" y="2212"/>
                  </a:lnTo>
                  <a:lnTo>
                    <a:pt x="19322" y="2258"/>
                  </a:lnTo>
                  <a:lnTo>
                    <a:pt x="19322" y="2258"/>
                  </a:lnTo>
                  <a:lnTo>
                    <a:pt x="19399" y="2181"/>
                  </a:lnTo>
                  <a:close/>
                  <a:moveTo>
                    <a:pt x="20481" y="2289"/>
                  </a:moveTo>
                  <a:lnTo>
                    <a:pt x="20481" y="2289"/>
                  </a:lnTo>
                  <a:cubicBezTo>
                    <a:pt x="20502" y="2300"/>
                    <a:pt x="20524" y="2311"/>
                    <a:pt x="20546" y="2311"/>
                  </a:cubicBezTo>
                  <a:cubicBezTo>
                    <a:pt x="20555" y="2311"/>
                    <a:pt x="20564" y="2309"/>
                    <a:pt x="20573" y="2305"/>
                  </a:cubicBezTo>
                  <a:lnTo>
                    <a:pt x="20573" y="2305"/>
                  </a:lnTo>
                  <a:cubicBezTo>
                    <a:pt x="20481" y="2350"/>
                    <a:pt x="20558" y="2428"/>
                    <a:pt x="20558" y="2474"/>
                  </a:cubicBezTo>
                  <a:lnTo>
                    <a:pt x="20481" y="2289"/>
                  </a:lnTo>
                  <a:close/>
                  <a:moveTo>
                    <a:pt x="18889" y="2428"/>
                  </a:moveTo>
                  <a:cubicBezTo>
                    <a:pt x="18913" y="2464"/>
                    <a:pt x="18930" y="2472"/>
                    <a:pt x="18946" y="2472"/>
                  </a:cubicBezTo>
                  <a:cubicBezTo>
                    <a:pt x="18959" y="2472"/>
                    <a:pt x="18972" y="2467"/>
                    <a:pt x="18988" y="2467"/>
                  </a:cubicBezTo>
                  <a:cubicBezTo>
                    <a:pt x="19003" y="2467"/>
                    <a:pt x="19020" y="2472"/>
                    <a:pt x="19044" y="2490"/>
                  </a:cubicBezTo>
                  <a:cubicBezTo>
                    <a:pt x="19038" y="2488"/>
                    <a:pt x="19030" y="2487"/>
                    <a:pt x="19021" y="2487"/>
                  </a:cubicBezTo>
                  <a:cubicBezTo>
                    <a:pt x="18995" y="2487"/>
                    <a:pt x="18960" y="2494"/>
                    <a:pt x="18931" y="2494"/>
                  </a:cubicBezTo>
                  <a:cubicBezTo>
                    <a:pt x="18892" y="2494"/>
                    <a:pt x="18866" y="2482"/>
                    <a:pt x="18889" y="2428"/>
                  </a:cubicBezTo>
                  <a:close/>
                  <a:moveTo>
                    <a:pt x="20615" y="2581"/>
                  </a:moveTo>
                  <a:cubicBezTo>
                    <a:pt x="20718" y="2581"/>
                    <a:pt x="20651" y="2680"/>
                    <a:pt x="20651" y="2737"/>
                  </a:cubicBezTo>
                  <a:cubicBezTo>
                    <a:pt x="20644" y="2738"/>
                    <a:pt x="20638" y="2739"/>
                    <a:pt x="20632" y="2739"/>
                  </a:cubicBezTo>
                  <a:cubicBezTo>
                    <a:pt x="20523" y="2739"/>
                    <a:pt x="20633" y="2612"/>
                    <a:pt x="20589" y="2583"/>
                  </a:cubicBezTo>
                  <a:cubicBezTo>
                    <a:pt x="20599" y="2582"/>
                    <a:pt x="20607" y="2581"/>
                    <a:pt x="20615" y="2581"/>
                  </a:cubicBezTo>
                  <a:close/>
                  <a:moveTo>
                    <a:pt x="20187" y="2212"/>
                  </a:moveTo>
                  <a:cubicBezTo>
                    <a:pt x="20245" y="2226"/>
                    <a:pt x="20117" y="2385"/>
                    <a:pt x="20219" y="2385"/>
                  </a:cubicBezTo>
                  <a:cubicBezTo>
                    <a:pt x="20227" y="2385"/>
                    <a:pt x="20237" y="2384"/>
                    <a:pt x="20249" y="2381"/>
                  </a:cubicBezTo>
                  <a:lnTo>
                    <a:pt x="20249" y="2381"/>
                  </a:lnTo>
                  <a:cubicBezTo>
                    <a:pt x="20280" y="2536"/>
                    <a:pt x="20002" y="2459"/>
                    <a:pt x="20064" y="2614"/>
                  </a:cubicBezTo>
                  <a:cubicBezTo>
                    <a:pt x="20064" y="2627"/>
                    <a:pt x="20069" y="2631"/>
                    <a:pt x="20077" y="2631"/>
                  </a:cubicBezTo>
                  <a:cubicBezTo>
                    <a:pt x="20087" y="2631"/>
                    <a:pt x="20101" y="2622"/>
                    <a:pt x="20110" y="2614"/>
                  </a:cubicBezTo>
                  <a:lnTo>
                    <a:pt x="20110" y="2614"/>
                  </a:lnTo>
                  <a:cubicBezTo>
                    <a:pt x="20110" y="2690"/>
                    <a:pt x="19940" y="2676"/>
                    <a:pt x="20017" y="2752"/>
                  </a:cubicBezTo>
                  <a:cubicBezTo>
                    <a:pt x="20007" y="2756"/>
                    <a:pt x="19997" y="2757"/>
                    <a:pt x="19989" y="2757"/>
                  </a:cubicBezTo>
                  <a:cubicBezTo>
                    <a:pt x="19915" y="2757"/>
                    <a:pt x="19878" y="2651"/>
                    <a:pt x="19878" y="2583"/>
                  </a:cubicBezTo>
                  <a:cubicBezTo>
                    <a:pt x="20110" y="2536"/>
                    <a:pt x="19769" y="2490"/>
                    <a:pt x="19893" y="2381"/>
                  </a:cubicBezTo>
                  <a:lnTo>
                    <a:pt x="19893" y="2381"/>
                  </a:lnTo>
                  <a:lnTo>
                    <a:pt x="19940" y="2490"/>
                  </a:lnTo>
                  <a:lnTo>
                    <a:pt x="20002" y="2459"/>
                  </a:lnTo>
                  <a:cubicBezTo>
                    <a:pt x="19878" y="2366"/>
                    <a:pt x="20079" y="2243"/>
                    <a:pt x="20187" y="2212"/>
                  </a:cubicBezTo>
                  <a:close/>
                  <a:moveTo>
                    <a:pt x="18842" y="2676"/>
                  </a:moveTo>
                  <a:lnTo>
                    <a:pt x="18842" y="2768"/>
                  </a:lnTo>
                  <a:lnTo>
                    <a:pt x="18827" y="2752"/>
                  </a:lnTo>
                  <a:lnTo>
                    <a:pt x="18842" y="2676"/>
                  </a:lnTo>
                  <a:close/>
                  <a:moveTo>
                    <a:pt x="20249" y="2690"/>
                  </a:moveTo>
                  <a:lnTo>
                    <a:pt x="20202" y="2814"/>
                  </a:lnTo>
                  <a:cubicBezTo>
                    <a:pt x="20157" y="2814"/>
                    <a:pt x="20157" y="2721"/>
                    <a:pt x="20126" y="2690"/>
                  </a:cubicBezTo>
                  <a:lnTo>
                    <a:pt x="20126" y="2690"/>
                  </a:lnTo>
                  <a:lnTo>
                    <a:pt x="20202" y="2752"/>
                  </a:lnTo>
                  <a:lnTo>
                    <a:pt x="20249" y="2690"/>
                  </a:lnTo>
                  <a:close/>
                  <a:moveTo>
                    <a:pt x="20944" y="2676"/>
                  </a:moveTo>
                  <a:lnTo>
                    <a:pt x="20944" y="2676"/>
                  </a:lnTo>
                  <a:cubicBezTo>
                    <a:pt x="20851" y="2707"/>
                    <a:pt x="21006" y="2752"/>
                    <a:pt x="20898" y="2814"/>
                  </a:cubicBezTo>
                  <a:cubicBezTo>
                    <a:pt x="20913" y="2799"/>
                    <a:pt x="20944" y="2768"/>
                    <a:pt x="20913" y="2752"/>
                  </a:cubicBezTo>
                  <a:cubicBezTo>
                    <a:pt x="20851" y="2752"/>
                    <a:pt x="20851" y="2814"/>
                    <a:pt x="20851" y="2830"/>
                  </a:cubicBezTo>
                  <a:cubicBezTo>
                    <a:pt x="20806" y="2799"/>
                    <a:pt x="20898" y="2707"/>
                    <a:pt x="20806" y="2707"/>
                  </a:cubicBezTo>
                  <a:lnTo>
                    <a:pt x="20944" y="2676"/>
                  </a:lnTo>
                  <a:close/>
                  <a:moveTo>
                    <a:pt x="20851" y="2876"/>
                  </a:moveTo>
                  <a:lnTo>
                    <a:pt x="20821" y="2969"/>
                  </a:lnTo>
                  <a:lnTo>
                    <a:pt x="20837" y="2892"/>
                  </a:lnTo>
                  <a:lnTo>
                    <a:pt x="20851" y="2876"/>
                  </a:lnTo>
                  <a:close/>
                  <a:moveTo>
                    <a:pt x="20264" y="2907"/>
                  </a:moveTo>
                  <a:cubicBezTo>
                    <a:pt x="20279" y="2950"/>
                    <a:pt x="20189" y="3018"/>
                    <a:pt x="20162" y="3018"/>
                  </a:cubicBezTo>
                  <a:cubicBezTo>
                    <a:pt x="20160" y="3018"/>
                    <a:pt x="20158" y="3017"/>
                    <a:pt x="20157" y="3016"/>
                  </a:cubicBezTo>
                  <a:cubicBezTo>
                    <a:pt x="20171" y="2954"/>
                    <a:pt x="20202" y="2938"/>
                    <a:pt x="20264" y="2907"/>
                  </a:cubicBezTo>
                  <a:close/>
                  <a:moveTo>
                    <a:pt x="20112" y="2891"/>
                  </a:moveTo>
                  <a:cubicBezTo>
                    <a:pt x="20117" y="2891"/>
                    <a:pt x="20121" y="2891"/>
                    <a:pt x="20126" y="2892"/>
                  </a:cubicBezTo>
                  <a:cubicBezTo>
                    <a:pt x="19986" y="2938"/>
                    <a:pt x="20079" y="3047"/>
                    <a:pt x="20064" y="3123"/>
                  </a:cubicBezTo>
                  <a:lnTo>
                    <a:pt x="20002" y="3047"/>
                  </a:lnTo>
                  <a:cubicBezTo>
                    <a:pt x="20002" y="3031"/>
                    <a:pt x="20030" y="2891"/>
                    <a:pt x="20112" y="2891"/>
                  </a:cubicBezTo>
                  <a:close/>
                  <a:moveTo>
                    <a:pt x="20256" y="3049"/>
                  </a:moveTo>
                  <a:cubicBezTo>
                    <a:pt x="20268" y="3049"/>
                    <a:pt x="20281" y="3053"/>
                    <a:pt x="20295" y="3061"/>
                  </a:cubicBezTo>
                  <a:cubicBezTo>
                    <a:pt x="20202" y="3092"/>
                    <a:pt x="20295" y="3185"/>
                    <a:pt x="20202" y="3185"/>
                  </a:cubicBezTo>
                  <a:lnTo>
                    <a:pt x="20218" y="3123"/>
                  </a:lnTo>
                  <a:cubicBezTo>
                    <a:pt x="20204" y="3113"/>
                    <a:pt x="20194" y="3109"/>
                    <a:pt x="20186" y="3109"/>
                  </a:cubicBezTo>
                  <a:cubicBezTo>
                    <a:pt x="20159" y="3109"/>
                    <a:pt x="20157" y="3154"/>
                    <a:pt x="20110" y="3154"/>
                  </a:cubicBezTo>
                  <a:cubicBezTo>
                    <a:pt x="20173" y="3117"/>
                    <a:pt x="20205" y="3049"/>
                    <a:pt x="20256" y="3049"/>
                  </a:cubicBezTo>
                  <a:close/>
                  <a:moveTo>
                    <a:pt x="20929" y="3108"/>
                  </a:moveTo>
                  <a:lnTo>
                    <a:pt x="20975" y="3185"/>
                  </a:lnTo>
                  <a:lnTo>
                    <a:pt x="20898" y="3170"/>
                  </a:lnTo>
                  <a:lnTo>
                    <a:pt x="20929" y="3108"/>
                  </a:lnTo>
                  <a:close/>
                  <a:moveTo>
                    <a:pt x="20249" y="3232"/>
                  </a:moveTo>
                  <a:lnTo>
                    <a:pt x="20373" y="3247"/>
                  </a:lnTo>
                  <a:lnTo>
                    <a:pt x="20249" y="3294"/>
                  </a:lnTo>
                  <a:lnTo>
                    <a:pt x="20249" y="3232"/>
                  </a:lnTo>
                  <a:close/>
                  <a:moveTo>
                    <a:pt x="19847" y="3216"/>
                  </a:moveTo>
                  <a:cubicBezTo>
                    <a:pt x="19847" y="3232"/>
                    <a:pt x="19893" y="3247"/>
                    <a:pt x="19878" y="3278"/>
                  </a:cubicBezTo>
                  <a:cubicBezTo>
                    <a:pt x="19869" y="3287"/>
                    <a:pt x="19850" y="3296"/>
                    <a:pt x="19836" y="3296"/>
                  </a:cubicBezTo>
                  <a:cubicBezTo>
                    <a:pt x="19825" y="3296"/>
                    <a:pt x="19816" y="3291"/>
                    <a:pt x="19816" y="3278"/>
                  </a:cubicBezTo>
                  <a:lnTo>
                    <a:pt x="19847" y="3216"/>
                  </a:lnTo>
                  <a:close/>
                  <a:moveTo>
                    <a:pt x="18240" y="3294"/>
                  </a:moveTo>
                  <a:lnTo>
                    <a:pt x="18240" y="3418"/>
                  </a:lnTo>
                  <a:lnTo>
                    <a:pt x="18147" y="3371"/>
                  </a:lnTo>
                  <a:lnTo>
                    <a:pt x="18240" y="3294"/>
                  </a:lnTo>
                  <a:close/>
                  <a:moveTo>
                    <a:pt x="19739" y="3340"/>
                  </a:moveTo>
                  <a:lnTo>
                    <a:pt x="19739" y="3340"/>
                  </a:lnTo>
                  <a:cubicBezTo>
                    <a:pt x="19801" y="3353"/>
                    <a:pt x="19813" y="3375"/>
                    <a:pt x="19856" y="3375"/>
                  </a:cubicBezTo>
                  <a:cubicBezTo>
                    <a:pt x="19866" y="3375"/>
                    <a:pt x="19878" y="3374"/>
                    <a:pt x="19893" y="3371"/>
                  </a:cubicBezTo>
                  <a:lnTo>
                    <a:pt x="19893" y="3371"/>
                  </a:lnTo>
                  <a:lnTo>
                    <a:pt x="19786" y="3463"/>
                  </a:lnTo>
                  <a:cubicBezTo>
                    <a:pt x="19862" y="3387"/>
                    <a:pt x="19739" y="3401"/>
                    <a:pt x="19739" y="3340"/>
                  </a:cubicBezTo>
                  <a:close/>
                  <a:moveTo>
                    <a:pt x="18835" y="3366"/>
                  </a:moveTo>
                  <a:cubicBezTo>
                    <a:pt x="18852" y="3366"/>
                    <a:pt x="18866" y="3379"/>
                    <a:pt x="18873" y="3418"/>
                  </a:cubicBezTo>
                  <a:lnTo>
                    <a:pt x="18811" y="3401"/>
                  </a:lnTo>
                  <a:lnTo>
                    <a:pt x="18811" y="3401"/>
                  </a:lnTo>
                  <a:cubicBezTo>
                    <a:pt x="18718" y="3432"/>
                    <a:pt x="18842" y="3479"/>
                    <a:pt x="18796" y="3525"/>
                  </a:cubicBezTo>
                  <a:cubicBezTo>
                    <a:pt x="18796" y="3448"/>
                    <a:pt x="18611" y="3463"/>
                    <a:pt x="18688" y="3371"/>
                  </a:cubicBezTo>
                  <a:lnTo>
                    <a:pt x="18688" y="3371"/>
                  </a:lnTo>
                  <a:cubicBezTo>
                    <a:pt x="18684" y="3422"/>
                    <a:pt x="18692" y="3439"/>
                    <a:pt x="18707" y="3439"/>
                  </a:cubicBezTo>
                  <a:cubicBezTo>
                    <a:pt x="18737" y="3439"/>
                    <a:pt x="18795" y="3366"/>
                    <a:pt x="18835" y="3366"/>
                  </a:cubicBezTo>
                  <a:close/>
                  <a:moveTo>
                    <a:pt x="18456" y="3479"/>
                  </a:moveTo>
                  <a:lnTo>
                    <a:pt x="18425" y="3572"/>
                  </a:lnTo>
                  <a:lnTo>
                    <a:pt x="18518" y="3556"/>
                  </a:lnTo>
                  <a:lnTo>
                    <a:pt x="18502" y="3587"/>
                  </a:lnTo>
                  <a:lnTo>
                    <a:pt x="18347" y="3587"/>
                  </a:lnTo>
                  <a:lnTo>
                    <a:pt x="18456" y="3479"/>
                  </a:lnTo>
                  <a:close/>
                  <a:moveTo>
                    <a:pt x="18657" y="3510"/>
                  </a:moveTo>
                  <a:lnTo>
                    <a:pt x="18657" y="3510"/>
                  </a:lnTo>
                  <a:cubicBezTo>
                    <a:pt x="18645" y="3546"/>
                    <a:pt x="18614" y="3601"/>
                    <a:pt x="18586" y="3601"/>
                  </a:cubicBezTo>
                  <a:cubicBezTo>
                    <a:pt x="18578" y="3601"/>
                    <a:pt x="18571" y="3597"/>
                    <a:pt x="18564" y="3587"/>
                  </a:cubicBezTo>
                  <a:lnTo>
                    <a:pt x="18657" y="3510"/>
                  </a:lnTo>
                  <a:close/>
                  <a:moveTo>
                    <a:pt x="17760" y="3541"/>
                  </a:moveTo>
                  <a:lnTo>
                    <a:pt x="17807" y="3587"/>
                  </a:lnTo>
                  <a:cubicBezTo>
                    <a:pt x="17776" y="3587"/>
                    <a:pt x="17745" y="3587"/>
                    <a:pt x="17729" y="3603"/>
                  </a:cubicBezTo>
                  <a:cubicBezTo>
                    <a:pt x="17745" y="3587"/>
                    <a:pt x="17760" y="3556"/>
                    <a:pt x="17760" y="3541"/>
                  </a:cubicBezTo>
                  <a:close/>
                  <a:moveTo>
                    <a:pt x="19260" y="2985"/>
                  </a:moveTo>
                  <a:cubicBezTo>
                    <a:pt x="19275" y="2985"/>
                    <a:pt x="19275" y="2985"/>
                    <a:pt x="19275" y="3000"/>
                  </a:cubicBezTo>
                  <a:cubicBezTo>
                    <a:pt x="19275" y="3008"/>
                    <a:pt x="19283" y="3012"/>
                    <a:pt x="19292" y="3012"/>
                  </a:cubicBezTo>
                  <a:cubicBezTo>
                    <a:pt x="19302" y="3012"/>
                    <a:pt x="19314" y="3008"/>
                    <a:pt x="19322" y="3000"/>
                  </a:cubicBezTo>
                  <a:lnTo>
                    <a:pt x="19322" y="3000"/>
                  </a:lnTo>
                  <a:cubicBezTo>
                    <a:pt x="19229" y="3092"/>
                    <a:pt x="19260" y="3139"/>
                    <a:pt x="19182" y="3232"/>
                  </a:cubicBezTo>
                  <a:cubicBezTo>
                    <a:pt x="19189" y="3234"/>
                    <a:pt x="19194" y="3235"/>
                    <a:pt x="19200" y="3235"/>
                  </a:cubicBezTo>
                  <a:cubicBezTo>
                    <a:pt x="19233" y="3235"/>
                    <a:pt x="19246" y="3199"/>
                    <a:pt x="19260" y="3185"/>
                  </a:cubicBezTo>
                  <a:cubicBezTo>
                    <a:pt x="19274" y="3178"/>
                    <a:pt x="19284" y="3175"/>
                    <a:pt x="19292" y="3175"/>
                  </a:cubicBezTo>
                  <a:cubicBezTo>
                    <a:pt x="19317" y="3175"/>
                    <a:pt x="19313" y="3208"/>
                    <a:pt x="19337" y="3232"/>
                  </a:cubicBezTo>
                  <a:lnTo>
                    <a:pt x="19275" y="3216"/>
                  </a:lnTo>
                  <a:lnTo>
                    <a:pt x="19275" y="3216"/>
                  </a:lnTo>
                  <a:cubicBezTo>
                    <a:pt x="19303" y="3294"/>
                    <a:pt x="19325" y="3307"/>
                    <a:pt x="19348" y="3307"/>
                  </a:cubicBezTo>
                  <a:cubicBezTo>
                    <a:pt x="19359" y="3307"/>
                    <a:pt x="19371" y="3304"/>
                    <a:pt x="19383" y="3304"/>
                  </a:cubicBezTo>
                  <a:cubicBezTo>
                    <a:pt x="19401" y="3304"/>
                    <a:pt x="19421" y="3310"/>
                    <a:pt x="19446" y="3340"/>
                  </a:cubicBezTo>
                  <a:cubicBezTo>
                    <a:pt x="19399" y="3263"/>
                    <a:pt x="19569" y="3294"/>
                    <a:pt x="19522" y="3185"/>
                  </a:cubicBezTo>
                  <a:lnTo>
                    <a:pt x="19522" y="3185"/>
                  </a:lnTo>
                  <a:cubicBezTo>
                    <a:pt x="19538" y="3201"/>
                    <a:pt x="19600" y="3201"/>
                    <a:pt x="19553" y="3278"/>
                  </a:cubicBezTo>
                  <a:cubicBezTo>
                    <a:pt x="19507" y="3309"/>
                    <a:pt x="19476" y="3325"/>
                    <a:pt x="19460" y="3356"/>
                  </a:cubicBezTo>
                  <a:cubicBezTo>
                    <a:pt x="19415" y="3432"/>
                    <a:pt x="19429" y="3525"/>
                    <a:pt x="19306" y="3603"/>
                  </a:cubicBezTo>
                  <a:cubicBezTo>
                    <a:pt x="19322" y="3510"/>
                    <a:pt x="19337" y="3479"/>
                    <a:pt x="19260" y="3418"/>
                  </a:cubicBezTo>
                  <a:lnTo>
                    <a:pt x="19244" y="3432"/>
                  </a:lnTo>
                  <a:cubicBezTo>
                    <a:pt x="19291" y="3340"/>
                    <a:pt x="19075" y="3401"/>
                    <a:pt x="19044" y="3309"/>
                  </a:cubicBezTo>
                  <a:lnTo>
                    <a:pt x="19120" y="3185"/>
                  </a:lnTo>
                  <a:cubicBezTo>
                    <a:pt x="19075" y="3185"/>
                    <a:pt x="19044" y="3201"/>
                    <a:pt x="19028" y="3232"/>
                  </a:cubicBezTo>
                  <a:lnTo>
                    <a:pt x="18997" y="3047"/>
                  </a:lnTo>
                  <a:cubicBezTo>
                    <a:pt x="19027" y="3035"/>
                    <a:pt x="19073" y="3030"/>
                    <a:pt x="19118" y="3030"/>
                  </a:cubicBezTo>
                  <a:cubicBezTo>
                    <a:pt x="19190" y="3030"/>
                    <a:pt x="19260" y="3042"/>
                    <a:pt x="19260" y="3061"/>
                  </a:cubicBezTo>
                  <a:cubicBezTo>
                    <a:pt x="19260" y="3047"/>
                    <a:pt x="19275" y="3030"/>
                    <a:pt x="19275" y="3000"/>
                  </a:cubicBezTo>
                  <a:cubicBezTo>
                    <a:pt x="19275" y="3000"/>
                    <a:pt x="19275" y="2985"/>
                    <a:pt x="19260" y="2985"/>
                  </a:cubicBezTo>
                  <a:close/>
                  <a:moveTo>
                    <a:pt x="21053" y="3432"/>
                  </a:moveTo>
                  <a:cubicBezTo>
                    <a:pt x="21099" y="3479"/>
                    <a:pt x="21084" y="3618"/>
                    <a:pt x="21130" y="3696"/>
                  </a:cubicBezTo>
                  <a:cubicBezTo>
                    <a:pt x="21022" y="3649"/>
                    <a:pt x="21084" y="3525"/>
                    <a:pt x="21053" y="3432"/>
                  </a:cubicBezTo>
                  <a:close/>
                  <a:moveTo>
                    <a:pt x="17729" y="3603"/>
                  </a:moveTo>
                  <a:cubicBezTo>
                    <a:pt x="17729" y="3618"/>
                    <a:pt x="17714" y="3634"/>
                    <a:pt x="17698" y="3649"/>
                  </a:cubicBezTo>
                  <a:lnTo>
                    <a:pt x="17698" y="3758"/>
                  </a:lnTo>
                  <a:cubicBezTo>
                    <a:pt x="17667" y="3727"/>
                    <a:pt x="17683" y="3696"/>
                    <a:pt x="17698" y="3649"/>
                  </a:cubicBezTo>
                  <a:cubicBezTo>
                    <a:pt x="17714" y="3634"/>
                    <a:pt x="17714" y="3618"/>
                    <a:pt x="17729" y="3603"/>
                  </a:cubicBezTo>
                  <a:close/>
                  <a:moveTo>
                    <a:pt x="17698" y="3772"/>
                  </a:moveTo>
                  <a:cubicBezTo>
                    <a:pt x="17683" y="3788"/>
                    <a:pt x="17683" y="3788"/>
                    <a:pt x="17653" y="3788"/>
                  </a:cubicBezTo>
                  <a:lnTo>
                    <a:pt x="17698" y="3772"/>
                  </a:lnTo>
                  <a:close/>
                  <a:moveTo>
                    <a:pt x="21222" y="3711"/>
                  </a:moveTo>
                  <a:lnTo>
                    <a:pt x="21269" y="3788"/>
                  </a:lnTo>
                  <a:cubicBezTo>
                    <a:pt x="21249" y="3788"/>
                    <a:pt x="21221" y="3775"/>
                    <a:pt x="21173" y="3775"/>
                  </a:cubicBezTo>
                  <a:cubicBezTo>
                    <a:pt x="21149" y="3775"/>
                    <a:pt x="21120" y="3778"/>
                    <a:pt x="21084" y="3788"/>
                  </a:cubicBezTo>
                  <a:lnTo>
                    <a:pt x="21222" y="3711"/>
                  </a:lnTo>
                  <a:close/>
                  <a:moveTo>
                    <a:pt x="18982" y="3541"/>
                  </a:moveTo>
                  <a:cubicBezTo>
                    <a:pt x="19044" y="3572"/>
                    <a:pt x="19167" y="3665"/>
                    <a:pt x="19213" y="3727"/>
                  </a:cubicBezTo>
                  <a:cubicBezTo>
                    <a:pt x="19202" y="3724"/>
                    <a:pt x="19193" y="3722"/>
                    <a:pt x="19186" y="3722"/>
                  </a:cubicBezTo>
                  <a:cubicBezTo>
                    <a:pt x="19152" y="3722"/>
                    <a:pt x="19154" y="3752"/>
                    <a:pt x="19167" y="3803"/>
                  </a:cubicBezTo>
                  <a:cubicBezTo>
                    <a:pt x="19198" y="3772"/>
                    <a:pt x="19229" y="3772"/>
                    <a:pt x="19229" y="3742"/>
                  </a:cubicBezTo>
                  <a:lnTo>
                    <a:pt x="19229" y="3742"/>
                  </a:lnTo>
                  <a:cubicBezTo>
                    <a:pt x="19275" y="3819"/>
                    <a:pt x="19136" y="3881"/>
                    <a:pt x="19028" y="3896"/>
                  </a:cubicBezTo>
                  <a:cubicBezTo>
                    <a:pt x="19089" y="3819"/>
                    <a:pt x="19028" y="3727"/>
                    <a:pt x="18935" y="3711"/>
                  </a:cubicBezTo>
                  <a:cubicBezTo>
                    <a:pt x="19044" y="3696"/>
                    <a:pt x="18982" y="3618"/>
                    <a:pt x="19013" y="3572"/>
                  </a:cubicBezTo>
                  <a:lnTo>
                    <a:pt x="19013" y="3572"/>
                  </a:lnTo>
                  <a:cubicBezTo>
                    <a:pt x="18935" y="3587"/>
                    <a:pt x="18997" y="3618"/>
                    <a:pt x="18935" y="3649"/>
                  </a:cubicBezTo>
                  <a:lnTo>
                    <a:pt x="18982" y="3541"/>
                  </a:lnTo>
                  <a:close/>
                  <a:moveTo>
                    <a:pt x="19151" y="4005"/>
                  </a:moveTo>
                  <a:lnTo>
                    <a:pt x="19105" y="4036"/>
                  </a:lnTo>
                  <a:cubicBezTo>
                    <a:pt x="19105" y="4020"/>
                    <a:pt x="19120" y="4020"/>
                    <a:pt x="19136" y="4005"/>
                  </a:cubicBezTo>
                  <a:close/>
                  <a:moveTo>
                    <a:pt x="19971" y="3927"/>
                  </a:moveTo>
                  <a:lnTo>
                    <a:pt x="19986" y="3943"/>
                  </a:lnTo>
                  <a:lnTo>
                    <a:pt x="19940" y="4036"/>
                  </a:lnTo>
                  <a:lnTo>
                    <a:pt x="19971" y="3927"/>
                  </a:lnTo>
                  <a:close/>
                  <a:moveTo>
                    <a:pt x="20373" y="4159"/>
                  </a:moveTo>
                  <a:lnTo>
                    <a:pt x="20373" y="4159"/>
                  </a:lnTo>
                  <a:cubicBezTo>
                    <a:pt x="20404" y="4190"/>
                    <a:pt x="20419" y="4252"/>
                    <a:pt x="20326" y="4283"/>
                  </a:cubicBezTo>
                  <a:cubicBezTo>
                    <a:pt x="20357" y="4205"/>
                    <a:pt x="20295" y="4190"/>
                    <a:pt x="20373" y="4159"/>
                  </a:cubicBezTo>
                  <a:close/>
                  <a:moveTo>
                    <a:pt x="19090" y="4043"/>
                  </a:moveTo>
                  <a:cubicBezTo>
                    <a:pt x="19089" y="4045"/>
                    <a:pt x="19089" y="4048"/>
                    <a:pt x="19089" y="4051"/>
                  </a:cubicBezTo>
                  <a:cubicBezTo>
                    <a:pt x="19207" y="4051"/>
                    <a:pt x="19182" y="4139"/>
                    <a:pt x="19273" y="4139"/>
                  </a:cubicBezTo>
                  <a:cubicBezTo>
                    <a:pt x="19289" y="4139"/>
                    <a:pt x="19310" y="4136"/>
                    <a:pt x="19337" y="4129"/>
                  </a:cubicBezTo>
                  <a:lnTo>
                    <a:pt x="19337" y="4129"/>
                  </a:lnTo>
                  <a:cubicBezTo>
                    <a:pt x="19337" y="4159"/>
                    <a:pt x="19291" y="4205"/>
                    <a:pt x="19306" y="4252"/>
                  </a:cubicBezTo>
                  <a:lnTo>
                    <a:pt x="19368" y="4236"/>
                  </a:lnTo>
                  <a:lnTo>
                    <a:pt x="19368" y="4236"/>
                  </a:lnTo>
                  <a:lnTo>
                    <a:pt x="19322" y="4329"/>
                  </a:lnTo>
                  <a:cubicBezTo>
                    <a:pt x="19322" y="4306"/>
                    <a:pt x="19297" y="4292"/>
                    <a:pt x="19265" y="4292"/>
                  </a:cubicBezTo>
                  <a:cubicBezTo>
                    <a:pt x="19254" y="4292"/>
                    <a:pt x="19241" y="4294"/>
                    <a:pt x="19229" y="4298"/>
                  </a:cubicBezTo>
                  <a:lnTo>
                    <a:pt x="19229" y="4143"/>
                  </a:lnTo>
                  <a:lnTo>
                    <a:pt x="19136" y="4174"/>
                  </a:lnTo>
                  <a:cubicBezTo>
                    <a:pt x="19151" y="4143"/>
                    <a:pt x="19075" y="4098"/>
                    <a:pt x="19089" y="4051"/>
                  </a:cubicBezTo>
                  <a:lnTo>
                    <a:pt x="19075" y="4051"/>
                  </a:lnTo>
                  <a:lnTo>
                    <a:pt x="19090" y="4043"/>
                  </a:lnTo>
                  <a:close/>
                  <a:moveTo>
                    <a:pt x="20375" y="4300"/>
                  </a:moveTo>
                  <a:cubicBezTo>
                    <a:pt x="20388" y="4300"/>
                    <a:pt x="20405" y="4335"/>
                    <a:pt x="20435" y="4345"/>
                  </a:cubicBezTo>
                  <a:lnTo>
                    <a:pt x="20357" y="4345"/>
                  </a:lnTo>
                  <a:cubicBezTo>
                    <a:pt x="20363" y="4311"/>
                    <a:pt x="20368" y="4300"/>
                    <a:pt x="20375" y="4300"/>
                  </a:cubicBezTo>
                  <a:close/>
                  <a:moveTo>
                    <a:pt x="20528" y="4376"/>
                  </a:moveTo>
                  <a:lnTo>
                    <a:pt x="20528" y="4376"/>
                  </a:lnTo>
                  <a:cubicBezTo>
                    <a:pt x="20511" y="4422"/>
                    <a:pt x="20497" y="4469"/>
                    <a:pt x="20497" y="4530"/>
                  </a:cubicBezTo>
                  <a:cubicBezTo>
                    <a:pt x="20497" y="4514"/>
                    <a:pt x="20481" y="4500"/>
                    <a:pt x="20466" y="4500"/>
                  </a:cubicBezTo>
                  <a:cubicBezTo>
                    <a:pt x="20450" y="4500"/>
                    <a:pt x="20435" y="4500"/>
                    <a:pt x="20435" y="4514"/>
                  </a:cubicBezTo>
                  <a:cubicBezTo>
                    <a:pt x="20426" y="4516"/>
                    <a:pt x="20419" y="4517"/>
                    <a:pt x="20414" y="4517"/>
                  </a:cubicBezTo>
                  <a:cubicBezTo>
                    <a:pt x="20358" y="4517"/>
                    <a:pt x="20429" y="4450"/>
                    <a:pt x="20373" y="4422"/>
                  </a:cubicBezTo>
                  <a:lnTo>
                    <a:pt x="20528" y="4376"/>
                  </a:lnTo>
                  <a:close/>
                  <a:moveTo>
                    <a:pt x="20497" y="4530"/>
                  </a:moveTo>
                  <a:lnTo>
                    <a:pt x="20481" y="4545"/>
                  </a:lnTo>
                  <a:cubicBezTo>
                    <a:pt x="20481" y="4530"/>
                    <a:pt x="20497" y="4530"/>
                    <a:pt x="20497" y="4530"/>
                  </a:cubicBezTo>
                  <a:close/>
                  <a:moveTo>
                    <a:pt x="16214" y="4500"/>
                  </a:moveTo>
                  <a:lnTo>
                    <a:pt x="16276" y="4607"/>
                  </a:lnTo>
                  <a:cubicBezTo>
                    <a:pt x="16225" y="4618"/>
                    <a:pt x="16144" y="4678"/>
                    <a:pt x="16083" y="4678"/>
                  </a:cubicBezTo>
                  <a:cubicBezTo>
                    <a:pt x="16054" y="4678"/>
                    <a:pt x="16029" y="4664"/>
                    <a:pt x="16014" y="4623"/>
                  </a:cubicBezTo>
                  <a:cubicBezTo>
                    <a:pt x="16030" y="4561"/>
                    <a:pt x="16072" y="4561"/>
                    <a:pt x="16114" y="4561"/>
                  </a:cubicBezTo>
                  <a:cubicBezTo>
                    <a:pt x="16157" y="4561"/>
                    <a:pt x="16199" y="4561"/>
                    <a:pt x="16214" y="4500"/>
                  </a:cubicBezTo>
                  <a:close/>
                  <a:moveTo>
                    <a:pt x="20481" y="4545"/>
                  </a:moveTo>
                  <a:lnTo>
                    <a:pt x="20481" y="4545"/>
                  </a:lnTo>
                  <a:cubicBezTo>
                    <a:pt x="20466" y="4634"/>
                    <a:pt x="20466" y="4722"/>
                    <a:pt x="20492" y="4771"/>
                  </a:cubicBezTo>
                  <a:lnTo>
                    <a:pt x="20492" y="4771"/>
                  </a:lnTo>
                  <a:lnTo>
                    <a:pt x="20404" y="4623"/>
                  </a:lnTo>
                  <a:cubicBezTo>
                    <a:pt x="20388" y="4561"/>
                    <a:pt x="20466" y="4561"/>
                    <a:pt x="20481" y="4545"/>
                  </a:cubicBezTo>
                  <a:close/>
                  <a:moveTo>
                    <a:pt x="19693" y="4500"/>
                  </a:moveTo>
                  <a:lnTo>
                    <a:pt x="19693" y="4500"/>
                  </a:lnTo>
                  <a:cubicBezTo>
                    <a:pt x="19792" y="4513"/>
                    <a:pt x="19774" y="4658"/>
                    <a:pt x="19865" y="4658"/>
                  </a:cubicBezTo>
                  <a:cubicBezTo>
                    <a:pt x="19874" y="4658"/>
                    <a:pt x="19883" y="4657"/>
                    <a:pt x="19893" y="4654"/>
                  </a:cubicBezTo>
                  <a:cubicBezTo>
                    <a:pt x="19897" y="4655"/>
                    <a:pt x="19901" y="4656"/>
                    <a:pt x="19905" y="4656"/>
                  </a:cubicBezTo>
                  <a:cubicBezTo>
                    <a:pt x="19944" y="4656"/>
                    <a:pt x="19970" y="4610"/>
                    <a:pt x="20004" y="4610"/>
                  </a:cubicBezTo>
                  <a:cubicBezTo>
                    <a:pt x="20017" y="4610"/>
                    <a:pt x="20031" y="4617"/>
                    <a:pt x="20048" y="4638"/>
                  </a:cubicBezTo>
                  <a:lnTo>
                    <a:pt x="20002" y="4700"/>
                  </a:lnTo>
                  <a:lnTo>
                    <a:pt x="19924" y="4654"/>
                  </a:lnTo>
                  <a:cubicBezTo>
                    <a:pt x="19839" y="4666"/>
                    <a:pt x="19802" y="4814"/>
                    <a:pt x="19736" y="4814"/>
                  </a:cubicBezTo>
                  <a:cubicBezTo>
                    <a:pt x="19719" y="4814"/>
                    <a:pt x="19699" y="4804"/>
                    <a:pt x="19677" y="4778"/>
                  </a:cubicBezTo>
                  <a:cubicBezTo>
                    <a:pt x="19739" y="4669"/>
                    <a:pt x="19522" y="4623"/>
                    <a:pt x="19631" y="4500"/>
                  </a:cubicBezTo>
                  <a:lnTo>
                    <a:pt x="19631" y="4500"/>
                  </a:lnTo>
                  <a:lnTo>
                    <a:pt x="19646" y="4576"/>
                  </a:lnTo>
                  <a:cubicBezTo>
                    <a:pt x="19677" y="4545"/>
                    <a:pt x="19708" y="4561"/>
                    <a:pt x="19755" y="4545"/>
                  </a:cubicBezTo>
                  <a:lnTo>
                    <a:pt x="19693" y="4500"/>
                  </a:lnTo>
                  <a:close/>
                  <a:moveTo>
                    <a:pt x="19831" y="4809"/>
                  </a:moveTo>
                  <a:lnTo>
                    <a:pt x="19831" y="4870"/>
                  </a:lnTo>
                  <a:lnTo>
                    <a:pt x="19816" y="4870"/>
                  </a:lnTo>
                  <a:lnTo>
                    <a:pt x="19831" y="4809"/>
                  </a:lnTo>
                  <a:close/>
                  <a:moveTo>
                    <a:pt x="16369" y="4778"/>
                  </a:moveTo>
                  <a:lnTo>
                    <a:pt x="16292" y="4901"/>
                  </a:lnTo>
                  <a:cubicBezTo>
                    <a:pt x="16276" y="4885"/>
                    <a:pt x="16276" y="4809"/>
                    <a:pt x="16276" y="4809"/>
                  </a:cubicBezTo>
                  <a:lnTo>
                    <a:pt x="16276" y="4809"/>
                  </a:lnTo>
                  <a:cubicBezTo>
                    <a:pt x="16283" y="4819"/>
                    <a:pt x="16291" y="4823"/>
                    <a:pt x="16299" y="4823"/>
                  </a:cubicBezTo>
                  <a:cubicBezTo>
                    <a:pt x="16327" y="4823"/>
                    <a:pt x="16358" y="4778"/>
                    <a:pt x="16369" y="4778"/>
                  </a:cubicBezTo>
                  <a:close/>
                  <a:moveTo>
                    <a:pt x="17606" y="4840"/>
                  </a:moveTo>
                  <a:lnTo>
                    <a:pt x="17667" y="4916"/>
                  </a:lnTo>
                  <a:lnTo>
                    <a:pt x="17667" y="4916"/>
                  </a:lnTo>
                  <a:lnTo>
                    <a:pt x="17575" y="4885"/>
                  </a:lnTo>
                  <a:cubicBezTo>
                    <a:pt x="17591" y="4870"/>
                    <a:pt x="17591" y="4840"/>
                    <a:pt x="17606" y="4840"/>
                  </a:cubicBezTo>
                  <a:close/>
                  <a:moveTo>
                    <a:pt x="17832" y="4846"/>
                  </a:moveTo>
                  <a:cubicBezTo>
                    <a:pt x="17840" y="4846"/>
                    <a:pt x="17847" y="4848"/>
                    <a:pt x="17853" y="4854"/>
                  </a:cubicBezTo>
                  <a:cubicBezTo>
                    <a:pt x="17838" y="4885"/>
                    <a:pt x="17915" y="4963"/>
                    <a:pt x="17807" y="4963"/>
                  </a:cubicBezTo>
                  <a:cubicBezTo>
                    <a:pt x="17729" y="4963"/>
                    <a:pt x="17745" y="4932"/>
                    <a:pt x="17729" y="4901"/>
                  </a:cubicBezTo>
                  <a:cubicBezTo>
                    <a:pt x="17714" y="4901"/>
                    <a:pt x="17714" y="4901"/>
                    <a:pt x="17714" y="4870"/>
                  </a:cubicBezTo>
                  <a:lnTo>
                    <a:pt x="17714" y="4870"/>
                  </a:lnTo>
                  <a:cubicBezTo>
                    <a:pt x="17729" y="4885"/>
                    <a:pt x="17729" y="4885"/>
                    <a:pt x="17729" y="4901"/>
                  </a:cubicBezTo>
                  <a:cubicBezTo>
                    <a:pt x="17754" y="4888"/>
                    <a:pt x="17799" y="4846"/>
                    <a:pt x="17832" y="4846"/>
                  </a:cubicBezTo>
                  <a:close/>
                  <a:moveTo>
                    <a:pt x="18409" y="4638"/>
                  </a:moveTo>
                  <a:cubicBezTo>
                    <a:pt x="18506" y="4638"/>
                    <a:pt x="18431" y="4736"/>
                    <a:pt x="18489" y="4736"/>
                  </a:cubicBezTo>
                  <a:cubicBezTo>
                    <a:pt x="18497" y="4736"/>
                    <a:pt x="18506" y="4734"/>
                    <a:pt x="18518" y="4731"/>
                  </a:cubicBezTo>
                  <a:lnTo>
                    <a:pt x="18518" y="4731"/>
                  </a:lnTo>
                  <a:cubicBezTo>
                    <a:pt x="18577" y="4805"/>
                    <a:pt x="18466" y="4964"/>
                    <a:pt x="18566" y="4964"/>
                  </a:cubicBezTo>
                  <a:cubicBezTo>
                    <a:pt x="18570" y="4964"/>
                    <a:pt x="18575" y="4964"/>
                    <a:pt x="18580" y="4963"/>
                  </a:cubicBezTo>
                  <a:lnTo>
                    <a:pt x="18580" y="4963"/>
                  </a:lnTo>
                  <a:cubicBezTo>
                    <a:pt x="18558" y="4969"/>
                    <a:pt x="18541" y="4972"/>
                    <a:pt x="18528" y="4972"/>
                  </a:cubicBezTo>
                  <a:cubicBezTo>
                    <a:pt x="18453" y="4972"/>
                    <a:pt x="18525" y="4881"/>
                    <a:pt x="18445" y="4881"/>
                  </a:cubicBezTo>
                  <a:cubicBezTo>
                    <a:pt x="18435" y="4881"/>
                    <a:pt x="18424" y="4882"/>
                    <a:pt x="18409" y="4885"/>
                  </a:cubicBezTo>
                  <a:cubicBezTo>
                    <a:pt x="18394" y="4809"/>
                    <a:pt x="18471" y="4685"/>
                    <a:pt x="18378" y="4685"/>
                  </a:cubicBezTo>
                  <a:lnTo>
                    <a:pt x="18409" y="4638"/>
                  </a:lnTo>
                  <a:close/>
                  <a:moveTo>
                    <a:pt x="19476" y="4963"/>
                  </a:moveTo>
                  <a:cubicBezTo>
                    <a:pt x="19476" y="4978"/>
                    <a:pt x="19460" y="4978"/>
                    <a:pt x="19460" y="4994"/>
                  </a:cubicBezTo>
                  <a:cubicBezTo>
                    <a:pt x="19458" y="4997"/>
                    <a:pt x="19456" y="4998"/>
                    <a:pt x="19455" y="4998"/>
                  </a:cubicBezTo>
                  <a:cubicBezTo>
                    <a:pt x="19451" y="4998"/>
                    <a:pt x="19463" y="4975"/>
                    <a:pt x="19476" y="4963"/>
                  </a:cubicBezTo>
                  <a:close/>
                  <a:moveTo>
                    <a:pt x="16963" y="4998"/>
                  </a:moveTo>
                  <a:cubicBezTo>
                    <a:pt x="16968" y="4998"/>
                    <a:pt x="16972" y="5002"/>
                    <a:pt x="16972" y="5009"/>
                  </a:cubicBezTo>
                  <a:lnTo>
                    <a:pt x="16941" y="5009"/>
                  </a:lnTo>
                  <a:cubicBezTo>
                    <a:pt x="16913" y="5027"/>
                    <a:pt x="16891" y="5052"/>
                    <a:pt x="16878" y="5052"/>
                  </a:cubicBezTo>
                  <a:cubicBezTo>
                    <a:pt x="16870" y="5052"/>
                    <a:pt x="16866" y="5044"/>
                    <a:pt x="16864" y="5025"/>
                  </a:cubicBezTo>
                  <a:lnTo>
                    <a:pt x="16864" y="5025"/>
                  </a:lnTo>
                  <a:cubicBezTo>
                    <a:pt x="16895" y="5025"/>
                    <a:pt x="16911" y="5009"/>
                    <a:pt x="16941" y="5009"/>
                  </a:cubicBezTo>
                  <a:cubicBezTo>
                    <a:pt x="16949" y="5002"/>
                    <a:pt x="16957" y="4998"/>
                    <a:pt x="16963" y="4998"/>
                  </a:cubicBezTo>
                  <a:close/>
                  <a:moveTo>
                    <a:pt x="19384" y="4994"/>
                  </a:moveTo>
                  <a:lnTo>
                    <a:pt x="19384" y="4994"/>
                  </a:lnTo>
                  <a:cubicBezTo>
                    <a:pt x="19407" y="5041"/>
                    <a:pt x="19385" y="5061"/>
                    <a:pt x="19346" y="5061"/>
                  </a:cubicBezTo>
                  <a:cubicBezTo>
                    <a:pt x="19334" y="5061"/>
                    <a:pt x="19320" y="5059"/>
                    <a:pt x="19306" y="5056"/>
                  </a:cubicBezTo>
                  <a:cubicBezTo>
                    <a:pt x="19306" y="5009"/>
                    <a:pt x="19384" y="5025"/>
                    <a:pt x="19384" y="4994"/>
                  </a:cubicBezTo>
                  <a:close/>
                  <a:moveTo>
                    <a:pt x="19417" y="4549"/>
                  </a:moveTo>
                  <a:cubicBezTo>
                    <a:pt x="19453" y="4549"/>
                    <a:pt x="19508" y="4589"/>
                    <a:pt x="19536" y="4589"/>
                  </a:cubicBezTo>
                  <a:cubicBezTo>
                    <a:pt x="19545" y="4589"/>
                    <a:pt x="19551" y="4586"/>
                    <a:pt x="19553" y="4577"/>
                  </a:cubicBezTo>
                  <a:lnTo>
                    <a:pt x="19553" y="4577"/>
                  </a:lnTo>
                  <a:cubicBezTo>
                    <a:pt x="19524" y="4695"/>
                    <a:pt x="19607" y="4841"/>
                    <a:pt x="19641" y="4841"/>
                  </a:cubicBezTo>
                  <a:cubicBezTo>
                    <a:pt x="19643" y="4841"/>
                    <a:pt x="19644" y="4840"/>
                    <a:pt x="19646" y="4840"/>
                  </a:cubicBezTo>
                  <a:lnTo>
                    <a:pt x="19646" y="4840"/>
                  </a:lnTo>
                  <a:cubicBezTo>
                    <a:pt x="19662" y="4916"/>
                    <a:pt x="19615" y="5025"/>
                    <a:pt x="19538" y="5102"/>
                  </a:cubicBezTo>
                  <a:cubicBezTo>
                    <a:pt x="19569" y="5056"/>
                    <a:pt x="19538" y="5009"/>
                    <a:pt x="19553" y="4963"/>
                  </a:cubicBezTo>
                  <a:cubicBezTo>
                    <a:pt x="19547" y="4950"/>
                    <a:pt x="19538" y="4945"/>
                    <a:pt x="19527" y="4945"/>
                  </a:cubicBezTo>
                  <a:cubicBezTo>
                    <a:pt x="19512" y="4945"/>
                    <a:pt x="19494" y="4954"/>
                    <a:pt x="19476" y="4963"/>
                  </a:cubicBezTo>
                  <a:cubicBezTo>
                    <a:pt x="19538" y="4854"/>
                    <a:pt x="19429" y="4716"/>
                    <a:pt x="19415" y="4623"/>
                  </a:cubicBezTo>
                  <a:lnTo>
                    <a:pt x="19384" y="4623"/>
                  </a:lnTo>
                  <a:cubicBezTo>
                    <a:pt x="19378" y="4566"/>
                    <a:pt x="19394" y="4549"/>
                    <a:pt x="19417" y="4549"/>
                  </a:cubicBezTo>
                  <a:close/>
                  <a:moveTo>
                    <a:pt x="17729" y="5060"/>
                  </a:moveTo>
                  <a:cubicBezTo>
                    <a:pt x="17758" y="5060"/>
                    <a:pt x="17776" y="5090"/>
                    <a:pt x="17776" y="5102"/>
                  </a:cubicBezTo>
                  <a:lnTo>
                    <a:pt x="17729" y="5118"/>
                  </a:lnTo>
                  <a:lnTo>
                    <a:pt x="17698" y="5071"/>
                  </a:lnTo>
                  <a:cubicBezTo>
                    <a:pt x="17709" y="5063"/>
                    <a:pt x="17720" y="5060"/>
                    <a:pt x="17729" y="5060"/>
                  </a:cubicBezTo>
                  <a:close/>
                  <a:moveTo>
                    <a:pt x="17946" y="4978"/>
                  </a:moveTo>
                  <a:lnTo>
                    <a:pt x="17822" y="5118"/>
                  </a:lnTo>
                  <a:lnTo>
                    <a:pt x="17884" y="4978"/>
                  </a:lnTo>
                  <a:close/>
                  <a:moveTo>
                    <a:pt x="15523" y="5117"/>
                  </a:moveTo>
                  <a:cubicBezTo>
                    <a:pt x="15529" y="5122"/>
                    <a:pt x="15538" y="5127"/>
                    <a:pt x="15550" y="5133"/>
                  </a:cubicBezTo>
                  <a:cubicBezTo>
                    <a:pt x="15537" y="5133"/>
                    <a:pt x="15529" y="5127"/>
                    <a:pt x="15523" y="5117"/>
                  </a:cubicBezTo>
                  <a:close/>
                  <a:moveTo>
                    <a:pt x="15627" y="5118"/>
                  </a:moveTo>
                  <a:cubicBezTo>
                    <a:pt x="15627" y="5133"/>
                    <a:pt x="15612" y="5133"/>
                    <a:pt x="15612" y="5133"/>
                  </a:cubicBezTo>
                  <a:lnTo>
                    <a:pt x="15627" y="5118"/>
                  </a:lnTo>
                  <a:close/>
                  <a:moveTo>
                    <a:pt x="17962" y="5040"/>
                  </a:moveTo>
                  <a:cubicBezTo>
                    <a:pt x="18038" y="5040"/>
                    <a:pt x="18007" y="5118"/>
                    <a:pt x="17993" y="5149"/>
                  </a:cubicBezTo>
                  <a:lnTo>
                    <a:pt x="17962" y="5040"/>
                  </a:lnTo>
                  <a:close/>
                  <a:moveTo>
                    <a:pt x="19538" y="5102"/>
                  </a:moveTo>
                  <a:cubicBezTo>
                    <a:pt x="19538" y="5118"/>
                    <a:pt x="19522" y="5133"/>
                    <a:pt x="19491" y="5149"/>
                  </a:cubicBezTo>
                  <a:lnTo>
                    <a:pt x="19538" y="5102"/>
                  </a:lnTo>
                  <a:close/>
                  <a:moveTo>
                    <a:pt x="20589" y="4854"/>
                  </a:moveTo>
                  <a:lnTo>
                    <a:pt x="20589" y="5040"/>
                  </a:lnTo>
                  <a:lnTo>
                    <a:pt x="20620" y="5025"/>
                  </a:lnTo>
                  <a:lnTo>
                    <a:pt x="20620" y="5025"/>
                  </a:lnTo>
                  <a:cubicBezTo>
                    <a:pt x="20592" y="5139"/>
                    <a:pt x="20511" y="5069"/>
                    <a:pt x="20461" y="5130"/>
                  </a:cubicBezTo>
                  <a:lnTo>
                    <a:pt x="20461" y="5130"/>
                  </a:lnTo>
                  <a:cubicBezTo>
                    <a:pt x="20463" y="5123"/>
                    <a:pt x="20459" y="5118"/>
                    <a:pt x="20450" y="5118"/>
                  </a:cubicBezTo>
                  <a:lnTo>
                    <a:pt x="20357" y="5149"/>
                  </a:lnTo>
                  <a:cubicBezTo>
                    <a:pt x="20404" y="5118"/>
                    <a:pt x="20202" y="5009"/>
                    <a:pt x="20295" y="4916"/>
                  </a:cubicBezTo>
                  <a:lnTo>
                    <a:pt x="20295" y="4916"/>
                  </a:lnTo>
                  <a:cubicBezTo>
                    <a:pt x="20264" y="4963"/>
                    <a:pt x="20388" y="5040"/>
                    <a:pt x="20373" y="5133"/>
                  </a:cubicBezTo>
                  <a:lnTo>
                    <a:pt x="20450" y="5118"/>
                  </a:lnTo>
                  <a:cubicBezTo>
                    <a:pt x="20450" y="5105"/>
                    <a:pt x="20440" y="5093"/>
                    <a:pt x="20429" y="5089"/>
                  </a:cubicBezTo>
                  <a:lnTo>
                    <a:pt x="20429" y="5089"/>
                  </a:lnTo>
                  <a:lnTo>
                    <a:pt x="20497" y="5102"/>
                  </a:lnTo>
                  <a:cubicBezTo>
                    <a:pt x="20542" y="5009"/>
                    <a:pt x="20450" y="4932"/>
                    <a:pt x="20481" y="4854"/>
                  </a:cubicBezTo>
                  <a:lnTo>
                    <a:pt x="20481" y="4854"/>
                  </a:lnTo>
                  <a:cubicBezTo>
                    <a:pt x="20491" y="4860"/>
                    <a:pt x="20503" y="4862"/>
                    <a:pt x="20516" y="4862"/>
                  </a:cubicBezTo>
                  <a:cubicBezTo>
                    <a:pt x="20541" y="4862"/>
                    <a:pt x="20569" y="4854"/>
                    <a:pt x="20589" y="4854"/>
                  </a:cubicBezTo>
                  <a:close/>
                  <a:moveTo>
                    <a:pt x="15208" y="5084"/>
                  </a:moveTo>
                  <a:cubicBezTo>
                    <a:pt x="15250" y="5084"/>
                    <a:pt x="15256" y="5150"/>
                    <a:pt x="15306" y="5150"/>
                  </a:cubicBezTo>
                  <a:cubicBezTo>
                    <a:pt x="15309" y="5150"/>
                    <a:pt x="15313" y="5150"/>
                    <a:pt x="15318" y="5149"/>
                  </a:cubicBezTo>
                  <a:lnTo>
                    <a:pt x="15318" y="5149"/>
                  </a:lnTo>
                  <a:cubicBezTo>
                    <a:pt x="15308" y="5154"/>
                    <a:pt x="15297" y="5156"/>
                    <a:pt x="15285" y="5156"/>
                  </a:cubicBezTo>
                  <a:cubicBezTo>
                    <a:pt x="15228" y="5156"/>
                    <a:pt x="15163" y="5102"/>
                    <a:pt x="15163" y="5102"/>
                  </a:cubicBezTo>
                  <a:cubicBezTo>
                    <a:pt x="15182" y="5089"/>
                    <a:pt x="15196" y="5084"/>
                    <a:pt x="15208" y="5084"/>
                  </a:cubicBezTo>
                  <a:close/>
                  <a:moveTo>
                    <a:pt x="17993" y="5149"/>
                  </a:moveTo>
                  <a:lnTo>
                    <a:pt x="18007" y="5164"/>
                  </a:lnTo>
                  <a:cubicBezTo>
                    <a:pt x="17993" y="5164"/>
                    <a:pt x="17993" y="5149"/>
                    <a:pt x="17993" y="5149"/>
                  </a:cubicBezTo>
                  <a:close/>
                  <a:moveTo>
                    <a:pt x="19167" y="4947"/>
                  </a:moveTo>
                  <a:lnTo>
                    <a:pt x="19136" y="5009"/>
                  </a:lnTo>
                  <a:lnTo>
                    <a:pt x="19244" y="5056"/>
                  </a:lnTo>
                  <a:cubicBezTo>
                    <a:pt x="19257" y="5081"/>
                    <a:pt x="19178" y="5106"/>
                    <a:pt x="19131" y="5106"/>
                  </a:cubicBezTo>
                  <a:cubicBezTo>
                    <a:pt x="19120" y="5106"/>
                    <a:pt x="19111" y="5105"/>
                    <a:pt x="19105" y="5102"/>
                  </a:cubicBezTo>
                  <a:lnTo>
                    <a:pt x="19013" y="5241"/>
                  </a:lnTo>
                  <a:cubicBezTo>
                    <a:pt x="19013" y="5183"/>
                    <a:pt x="19026" y="5070"/>
                    <a:pt x="19105" y="5070"/>
                  </a:cubicBezTo>
                  <a:cubicBezTo>
                    <a:pt x="19110" y="5070"/>
                    <a:pt x="19115" y="5070"/>
                    <a:pt x="19120" y="5071"/>
                  </a:cubicBezTo>
                  <a:lnTo>
                    <a:pt x="19089" y="5009"/>
                  </a:lnTo>
                  <a:cubicBezTo>
                    <a:pt x="19105" y="4994"/>
                    <a:pt x="19136" y="4947"/>
                    <a:pt x="19167" y="4947"/>
                  </a:cubicBezTo>
                  <a:close/>
                  <a:moveTo>
                    <a:pt x="20466" y="5180"/>
                  </a:moveTo>
                  <a:lnTo>
                    <a:pt x="20542" y="5211"/>
                  </a:lnTo>
                  <a:lnTo>
                    <a:pt x="20528" y="5256"/>
                  </a:lnTo>
                  <a:lnTo>
                    <a:pt x="20466" y="5180"/>
                  </a:lnTo>
                  <a:close/>
                  <a:moveTo>
                    <a:pt x="19522" y="5287"/>
                  </a:moveTo>
                  <a:lnTo>
                    <a:pt x="19600" y="5318"/>
                  </a:lnTo>
                  <a:lnTo>
                    <a:pt x="19584" y="5365"/>
                  </a:lnTo>
                  <a:lnTo>
                    <a:pt x="19522" y="5287"/>
                  </a:lnTo>
                  <a:close/>
                  <a:moveTo>
                    <a:pt x="18611" y="5303"/>
                  </a:moveTo>
                  <a:lnTo>
                    <a:pt x="18626" y="5334"/>
                  </a:lnTo>
                  <a:lnTo>
                    <a:pt x="18688" y="5334"/>
                  </a:lnTo>
                  <a:lnTo>
                    <a:pt x="18657" y="5396"/>
                  </a:lnTo>
                  <a:lnTo>
                    <a:pt x="18626" y="5334"/>
                  </a:lnTo>
                  <a:lnTo>
                    <a:pt x="18611" y="5334"/>
                  </a:lnTo>
                  <a:lnTo>
                    <a:pt x="18611" y="5303"/>
                  </a:lnTo>
                  <a:close/>
                  <a:moveTo>
                    <a:pt x="18820" y="5279"/>
                  </a:moveTo>
                  <a:cubicBezTo>
                    <a:pt x="18852" y="5279"/>
                    <a:pt x="18777" y="5327"/>
                    <a:pt x="18765" y="5365"/>
                  </a:cubicBezTo>
                  <a:cubicBezTo>
                    <a:pt x="18780" y="5365"/>
                    <a:pt x="18796" y="5380"/>
                    <a:pt x="18780" y="5396"/>
                  </a:cubicBezTo>
                  <a:cubicBezTo>
                    <a:pt x="18765" y="5380"/>
                    <a:pt x="18765" y="5380"/>
                    <a:pt x="18765" y="5365"/>
                  </a:cubicBezTo>
                  <a:cubicBezTo>
                    <a:pt x="18749" y="5349"/>
                    <a:pt x="18734" y="5318"/>
                    <a:pt x="18780" y="5287"/>
                  </a:cubicBezTo>
                  <a:cubicBezTo>
                    <a:pt x="18801" y="5281"/>
                    <a:pt x="18813" y="5279"/>
                    <a:pt x="18820" y="5279"/>
                  </a:cubicBezTo>
                  <a:close/>
                  <a:moveTo>
                    <a:pt x="19502" y="5401"/>
                  </a:moveTo>
                  <a:cubicBezTo>
                    <a:pt x="19510" y="5401"/>
                    <a:pt x="19516" y="5405"/>
                    <a:pt x="19522" y="5411"/>
                  </a:cubicBezTo>
                  <a:lnTo>
                    <a:pt x="19538" y="5411"/>
                  </a:lnTo>
                  <a:lnTo>
                    <a:pt x="19538" y="5473"/>
                  </a:lnTo>
                  <a:cubicBezTo>
                    <a:pt x="19538" y="5442"/>
                    <a:pt x="19522" y="5427"/>
                    <a:pt x="19522" y="5411"/>
                  </a:cubicBezTo>
                  <a:lnTo>
                    <a:pt x="19460" y="5427"/>
                  </a:lnTo>
                  <a:cubicBezTo>
                    <a:pt x="19479" y="5409"/>
                    <a:pt x="19492" y="5401"/>
                    <a:pt x="19502" y="5401"/>
                  </a:cubicBezTo>
                  <a:close/>
                  <a:moveTo>
                    <a:pt x="19538" y="5473"/>
                  </a:moveTo>
                  <a:lnTo>
                    <a:pt x="19538" y="5473"/>
                  </a:lnTo>
                  <a:cubicBezTo>
                    <a:pt x="19553" y="5489"/>
                    <a:pt x="19584" y="5504"/>
                    <a:pt x="19615" y="5520"/>
                  </a:cubicBezTo>
                  <a:cubicBezTo>
                    <a:pt x="19597" y="5533"/>
                    <a:pt x="19584" y="5539"/>
                    <a:pt x="19575" y="5539"/>
                  </a:cubicBezTo>
                  <a:cubicBezTo>
                    <a:pt x="19552" y="5539"/>
                    <a:pt x="19549" y="5506"/>
                    <a:pt x="19538" y="5473"/>
                  </a:cubicBezTo>
                  <a:close/>
                  <a:moveTo>
                    <a:pt x="19708" y="5520"/>
                  </a:moveTo>
                  <a:lnTo>
                    <a:pt x="19708" y="5612"/>
                  </a:lnTo>
                  <a:lnTo>
                    <a:pt x="19662" y="5596"/>
                  </a:lnTo>
                  <a:lnTo>
                    <a:pt x="19708" y="5520"/>
                  </a:lnTo>
                  <a:close/>
                  <a:moveTo>
                    <a:pt x="17244" y="5684"/>
                  </a:moveTo>
                  <a:cubicBezTo>
                    <a:pt x="17296" y="5684"/>
                    <a:pt x="17291" y="5771"/>
                    <a:pt x="17251" y="5798"/>
                  </a:cubicBezTo>
                  <a:cubicBezTo>
                    <a:pt x="17251" y="5767"/>
                    <a:pt x="17204" y="5751"/>
                    <a:pt x="17282" y="5736"/>
                  </a:cubicBezTo>
                  <a:lnTo>
                    <a:pt x="17220" y="5689"/>
                  </a:lnTo>
                  <a:cubicBezTo>
                    <a:pt x="17229" y="5685"/>
                    <a:pt x="17237" y="5684"/>
                    <a:pt x="17244" y="5684"/>
                  </a:cubicBezTo>
                  <a:close/>
                  <a:moveTo>
                    <a:pt x="18811" y="5442"/>
                  </a:moveTo>
                  <a:cubicBezTo>
                    <a:pt x="18820" y="5451"/>
                    <a:pt x="18830" y="5453"/>
                    <a:pt x="18838" y="5453"/>
                  </a:cubicBezTo>
                  <a:cubicBezTo>
                    <a:pt x="18847" y="5453"/>
                    <a:pt x="18855" y="5451"/>
                    <a:pt x="18861" y="5451"/>
                  </a:cubicBezTo>
                  <a:cubicBezTo>
                    <a:pt x="18868" y="5451"/>
                    <a:pt x="18873" y="5455"/>
                    <a:pt x="18873" y="5473"/>
                  </a:cubicBezTo>
                  <a:lnTo>
                    <a:pt x="18951" y="5442"/>
                  </a:lnTo>
                  <a:lnTo>
                    <a:pt x="18951" y="5442"/>
                  </a:lnTo>
                  <a:cubicBezTo>
                    <a:pt x="18997" y="5565"/>
                    <a:pt x="18904" y="5751"/>
                    <a:pt x="18858" y="5844"/>
                  </a:cubicBezTo>
                  <a:cubicBezTo>
                    <a:pt x="18842" y="5813"/>
                    <a:pt x="18858" y="5767"/>
                    <a:pt x="18858" y="5736"/>
                  </a:cubicBezTo>
                  <a:lnTo>
                    <a:pt x="18858" y="5736"/>
                  </a:lnTo>
                  <a:lnTo>
                    <a:pt x="18780" y="5782"/>
                  </a:lnTo>
                  <a:cubicBezTo>
                    <a:pt x="18734" y="5674"/>
                    <a:pt x="18718" y="5582"/>
                    <a:pt x="18811" y="5442"/>
                  </a:cubicBezTo>
                  <a:close/>
                  <a:moveTo>
                    <a:pt x="18085" y="5705"/>
                  </a:moveTo>
                  <a:cubicBezTo>
                    <a:pt x="18076" y="5739"/>
                    <a:pt x="18091" y="5750"/>
                    <a:pt x="18114" y="5750"/>
                  </a:cubicBezTo>
                  <a:cubicBezTo>
                    <a:pt x="18133" y="5750"/>
                    <a:pt x="18157" y="5743"/>
                    <a:pt x="18178" y="5736"/>
                  </a:cubicBezTo>
                  <a:lnTo>
                    <a:pt x="18178" y="5736"/>
                  </a:lnTo>
                  <a:lnTo>
                    <a:pt x="18023" y="5860"/>
                  </a:lnTo>
                  <a:cubicBezTo>
                    <a:pt x="18054" y="5813"/>
                    <a:pt x="17976" y="5720"/>
                    <a:pt x="18085" y="5705"/>
                  </a:cubicBezTo>
                  <a:close/>
                  <a:moveTo>
                    <a:pt x="18085" y="5905"/>
                  </a:moveTo>
                  <a:lnTo>
                    <a:pt x="18116" y="6014"/>
                  </a:lnTo>
                  <a:lnTo>
                    <a:pt x="18085" y="6014"/>
                  </a:lnTo>
                  <a:lnTo>
                    <a:pt x="18085" y="5905"/>
                  </a:lnTo>
                  <a:close/>
                  <a:moveTo>
                    <a:pt x="19677" y="5674"/>
                  </a:moveTo>
                  <a:lnTo>
                    <a:pt x="19677" y="5674"/>
                  </a:lnTo>
                  <a:cubicBezTo>
                    <a:pt x="19693" y="5736"/>
                    <a:pt x="19847" y="5736"/>
                    <a:pt x="19786" y="5782"/>
                  </a:cubicBezTo>
                  <a:cubicBezTo>
                    <a:pt x="19831" y="5922"/>
                    <a:pt x="19615" y="5922"/>
                    <a:pt x="19569" y="6014"/>
                  </a:cubicBezTo>
                  <a:cubicBezTo>
                    <a:pt x="19446" y="5952"/>
                    <a:pt x="19693" y="5844"/>
                    <a:pt x="19584" y="5767"/>
                  </a:cubicBezTo>
                  <a:cubicBezTo>
                    <a:pt x="19606" y="5759"/>
                    <a:pt x="19620" y="5757"/>
                    <a:pt x="19628" y="5757"/>
                  </a:cubicBezTo>
                  <a:cubicBezTo>
                    <a:pt x="19653" y="5757"/>
                    <a:pt x="19626" y="5786"/>
                    <a:pt x="19662" y="5798"/>
                  </a:cubicBezTo>
                  <a:cubicBezTo>
                    <a:pt x="19786" y="5751"/>
                    <a:pt x="19615" y="5720"/>
                    <a:pt x="19677" y="5674"/>
                  </a:cubicBezTo>
                  <a:close/>
                  <a:moveTo>
                    <a:pt x="14839" y="6045"/>
                  </a:moveTo>
                  <a:lnTo>
                    <a:pt x="14839" y="6045"/>
                  </a:lnTo>
                  <a:cubicBezTo>
                    <a:pt x="14854" y="6060"/>
                    <a:pt x="14854" y="6060"/>
                    <a:pt x="14839" y="6060"/>
                  </a:cubicBezTo>
                  <a:cubicBezTo>
                    <a:pt x="14839" y="6060"/>
                    <a:pt x="14854" y="6060"/>
                    <a:pt x="14839" y="6045"/>
                  </a:cubicBezTo>
                  <a:close/>
                  <a:moveTo>
                    <a:pt x="18193" y="6091"/>
                  </a:moveTo>
                  <a:lnTo>
                    <a:pt x="18147" y="6153"/>
                  </a:lnTo>
                  <a:cubicBezTo>
                    <a:pt x="18150" y="6158"/>
                    <a:pt x="18155" y="6160"/>
                    <a:pt x="18162" y="6160"/>
                  </a:cubicBezTo>
                  <a:cubicBezTo>
                    <a:pt x="18184" y="6160"/>
                    <a:pt x="18224" y="6138"/>
                    <a:pt x="18254" y="6138"/>
                  </a:cubicBezTo>
                  <a:cubicBezTo>
                    <a:pt x="18267" y="6138"/>
                    <a:pt x="18278" y="6142"/>
                    <a:pt x="18286" y="6153"/>
                  </a:cubicBezTo>
                  <a:cubicBezTo>
                    <a:pt x="18271" y="6169"/>
                    <a:pt x="18209" y="6184"/>
                    <a:pt x="18178" y="6200"/>
                  </a:cubicBezTo>
                  <a:cubicBezTo>
                    <a:pt x="18069" y="6184"/>
                    <a:pt x="18178" y="6184"/>
                    <a:pt x="18100" y="6107"/>
                  </a:cubicBezTo>
                  <a:lnTo>
                    <a:pt x="18193" y="6091"/>
                  </a:lnTo>
                  <a:close/>
                  <a:moveTo>
                    <a:pt x="19415" y="6107"/>
                  </a:moveTo>
                  <a:lnTo>
                    <a:pt x="19522" y="6184"/>
                  </a:lnTo>
                  <a:cubicBezTo>
                    <a:pt x="19476" y="6215"/>
                    <a:pt x="19476" y="6246"/>
                    <a:pt x="19446" y="6276"/>
                  </a:cubicBezTo>
                  <a:cubicBezTo>
                    <a:pt x="19368" y="6276"/>
                    <a:pt x="19399" y="6138"/>
                    <a:pt x="19415" y="6107"/>
                  </a:cubicBezTo>
                  <a:close/>
                  <a:moveTo>
                    <a:pt x="16740" y="6200"/>
                  </a:moveTo>
                  <a:lnTo>
                    <a:pt x="16740" y="6200"/>
                  </a:lnTo>
                  <a:cubicBezTo>
                    <a:pt x="16709" y="6276"/>
                    <a:pt x="16678" y="6262"/>
                    <a:pt x="16632" y="6307"/>
                  </a:cubicBezTo>
                  <a:lnTo>
                    <a:pt x="16740" y="6200"/>
                  </a:lnTo>
                  <a:close/>
                  <a:moveTo>
                    <a:pt x="16818" y="6293"/>
                  </a:moveTo>
                  <a:lnTo>
                    <a:pt x="16802" y="6338"/>
                  </a:lnTo>
                  <a:cubicBezTo>
                    <a:pt x="16833" y="6385"/>
                    <a:pt x="16911" y="6385"/>
                    <a:pt x="16802" y="6431"/>
                  </a:cubicBezTo>
                  <a:lnTo>
                    <a:pt x="16802" y="6338"/>
                  </a:lnTo>
                  <a:cubicBezTo>
                    <a:pt x="16802" y="6323"/>
                    <a:pt x="16787" y="6307"/>
                    <a:pt x="16818" y="6293"/>
                  </a:cubicBezTo>
                  <a:close/>
                  <a:moveTo>
                    <a:pt x="19724" y="6416"/>
                  </a:moveTo>
                  <a:lnTo>
                    <a:pt x="19739" y="6493"/>
                  </a:lnTo>
                  <a:lnTo>
                    <a:pt x="19724" y="6493"/>
                  </a:lnTo>
                  <a:lnTo>
                    <a:pt x="19724" y="6416"/>
                  </a:lnTo>
                  <a:close/>
                  <a:moveTo>
                    <a:pt x="16585" y="6416"/>
                  </a:moveTo>
                  <a:lnTo>
                    <a:pt x="16509" y="6509"/>
                  </a:lnTo>
                  <a:lnTo>
                    <a:pt x="16540" y="6431"/>
                  </a:lnTo>
                  <a:lnTo>
                    <a:pt x="16585" y="6416"/>
                  </a:lnTo>
                  <a:close/>
                  <a:moveTo>
                    <a:pt x="15905" y="6540"/>
                  </a:moveTo>
                  <a:lnTo>
                    <a:pt x="15859" y="6633"/>
                  </a:lnTo>
                  <a:lnTo>
                    <a:pt x="15843" y="6633"/>
                  </a:lnTo>
                  <a:lnTo>
                    <a:pt x="15890" y="6540"/>
                  </a:lnTo>
                  <a:close/>
                  <a:moveTo>
                    <a:pt x="17513" y="6647"/>
                  </a:moveTo>
                  <a:lnTo>
                    <a:pt x="17467" y="6740"/>
                  </a:lnTo>
                  <a:lnTo>
                    <a:pt x="17437" y="6696"/>
                  </a:lnTo>
                  <a:lnTo>
                    <a:pt x="17437" y="6696"/>
                  </a:lnTo>
                  <a:cubicBezTo>
                    <a:pt x="17457" y="6669"/>
                    <a:pt x="17470" y="6659"/>
                    <a:pt x="17513" y="6647"/>
                  </a:cubicBezTo>
                  <a:close/>
                  <a:moveTo>
                    <a:pt x="16045" y="6694"/>
                  </a:moveTo>
                  <a:lnTo>
                    <a:pt x="16014" y="6771"/>
                  </a:lnTo>
                  <a:cubicBezTo>
                    <a:pt x="15983" y="6756"/>
                    <a:pt x="15921" y="6740"/>
                    <a:pt x="15967" y="6709"/>
                  </a:cubicBezTo>
                  <a:cubicBezTo>
                    <a:pt x="15971" y="6706"/>
                    <a:pt x="15975" y="6705"/>
                    <a:pt x="15981" y="6705"/>
                  </a:cubicBezTo>
                  <a:cubicBezTo>
                    <a:pt x="15992" y="6705"/>
                    <a:pt x="16006" y="6709"/>
                    <a:pt x="16018" y="6709"/>
                  </a:cubicBezTo>
                  <a:cubicBezTo>
                    <a:pt x="16029" y="6709"/>
                    <a:pt x="16039" y="6706"/>
                    <a:pt x="16045" y="6694"/>
                  </a:cubicBezTo>
                  <a:close/>
                  <a:moveTo>
                    <a:pt x="17655" y="6760"/>
                  </a:moveTo>
                  <a:cubicBezTo>
                    <a:pt x="17666" y="6760"/>
                    <a:pt x="17680" y="6778"/>
                    <a:pt x="17704" y="6778"/>
                  </a:cubicBezTo>
                  <a:cubicBezTo>
                    <a:pt x="17711" y="6778"/>
                    <a:pt x="17720" y="6776"/>
                    <a:pt x="17729" y="6771"/>
                  </a:cubicBezTo>
                  <a:lnTo>
                    <a:pt x="17729" y="6771"/>
                  </a:lnTo>
                  <a:cubicBezTo>
                    <a:pt x="17707" y="6794"/>
                    <a:pt x="17684" y="6808"/>
                    <a:pt x="17661" y="6808"/>
                  </a:cubicBezTo>
                  <a:cubicBezTo>
                    <a:pt x="17653" y="6808"/>
                    <a:pt x="17645" y="6806"/>
                    <a:pt x="17636" y="6802"/>
                  </a:cubicBezTo>
                  <a:cubicBezTo>
                    <a:pt x="17642" y="6769"/>
                    <a:pt x="17648" y="6760"/>
                    <a:pt x="17655" y="6760"/>
                  </a:cubicBezTo>
                  <a:close/>
                  <a:moveTo>
                    <a:pt x="17729" y="6849"/>
                  </a:moveTo>
                  <a:lnTo>
                    <a:pt x="17716" y="6888"/>
                  </a:lnTo>
                  <a:lnTo>
                    <a:pt x="17683" y="6880"/>
                  </a:lnTo>
                  <a:lnTo>
                    <a:pt x="17729" y="6849"/>
                  </a:lnTo>
                  <a:close/>
                  <a:moveTo>
                    <a:pt x="19120" y="6740"/>
                  </a:moveTo>
                  <a:cubicBezTo>
                    <a:pt x="19182" y="6756"/>
                    <a:pt x="19198" y="6818"/>
                    <a:pt x="19244" y="6833"/>
                  </a:cubicBezTo>
                  <a:cubicBezTo>
                    <a:pt x="19207" y="6846"/>
                    <a:pt x="19180" y="6888"/>
                    <a:pt x="19146" y="6888"/>
                  </a:cubicBezTo>
                  <a:cubicBezTo>
                    <a:pt x="19138" y="6888"/>
                    <a:pt x="19129" y="6886"/>
                    <a:pt x="19120" y="6880"/>
                  </a:cubicBezTo>
                  <a:lnTo>
                    <a:pt x="19120" y="6740"/>
                  </a:lnTo>
                  <a:close/>
                  <a:moveTo>
                    <a:pt x="16632" y="6725"/>
                  </a:moveTo>
                  <a:lnTo>
                    <a:pt x="16632" y="6725"/>
                  </a:lnTo>
                  <a:cubicBezTo>
                    <a:pt x="16616" y="6880"/>
                    <a:pt x="16833" y="6787"/>
                    <a:pt x="16756" y="6942"/>
                  </a:cubicBezTo>
                  <a:lnTo>
                    <a:pt x="16694" y="6926"/>
                  </a:lnTo>
                  <a:cubicBezTo>
                    <a:pt x="16709" y="6864"/>
                    <a:pt x="16571" y="6771"/>
                    <a:pt x="16632" y="6725"/>
                  </a:cubicBezTo>
                  <a:close/>
                  <a:moveTo>
                    <a:pt x="20512" y="6692"/>
                  </a:moveTo>
                  <a:cubicBezTo>
                    <a:pt x="20548" y="6692"/>
                    <a:pt x="20551" y="6733"/>
                    <a:pt x="20597" y="6733"/>
                  </a:cubicBezTo>
                  <a:cubicBezTo>
                    <a:pt x="20607" y="6733"/>
                    <a:pt x="20619" y="6731"/>
                    <a:pt x="20635" y="6725"/>
                  </a:cubicBezTo>
                  <a:lnTo>
                    <a:pt x="20635" y="6725"/>
                  </a:lnTo>
                  <a:cubicBezTo>
                    <a:pt x="20558" y="6756"/>
                    <a:pt x="20604" y="6771"/>
                    <a:pt x="20635" y="6818"/>
                  </a:cubicBezTo>
                  <a:lnTo>
                    <a:pt x="20558" y="6818"/>
                  </a:lnTo>
                  <a:cubicBezTo>
                    <a:pt x="20604" y="6864"/>
                    <a:pt x="20620" y="6926"/>
                    <a:pt x="20651" y="6942"/>
                  </a:cubicBezTo>
                  <a:cubicBezTo>
                    <a:pt x="20661" y="6942"/>
                    <a:pt x="20678" y="6935"/>
                    <a:pt x="20688" y="6935"/>
                  </a:cubicBezTo>
                  <a:cubicBezTo>
                    <a:pt x="20693" y="6935"/>
                    <a:pt x="20697" y="6936"/>
                    <a:pt x="20697" y="6942"/>
                  </a:cubicBezTo>
                  <a:lnTo>
                    <a:pt x="20651" y="6942"/>
                  </a:lnTo>
                  <a:cubicBezTo>
                    <a:pt x="20634" y="6950"/>
                    <a:pt x="20617" y="6963"/>
                    <a:pt x="20603" y="6963"/>
                  </a:cubicBezTo>
                  <a:cubicBezTo>
                    <a:pt x="20591" y="6963"/>
                    <a:pt x="20581" y="6954"/>
                    <a:pt x="20573" y="6926"/>
                  </a:cubicBezTo>
                  <a:cubicBezTo>
                    <a:pt x="20573" y="6926"/>
                    <a:pt x="20558" y="6771"/>
                    <a:pt x="20497" y="6694"/>
                  </a:cubicBezTo>
                  <a:cubicBezTo>
                    <a:pt x="20502" y="6693"/>
                    <a:pt x="20508" y="6692"/>
                    <a:pt x="20512" y="6692"/>
                  </a:cubicBezTo>
                  <a:close/>
                  <a:moveTo>
                    <a:pt x="19013" y="6957"/>
                  </a:moveTo>
                  <a:cubicBezTo>
                    <a:pt x="19013" y="6973"/>
                    <a:pt x="18997" y="6987"/>
                    <a:pt x="18982" y="7018"/>
                  </a:cubicBezTo>
                  <a:cubicBezTo>
                    <a:pt x="18997" y="6987"/>
                    <a:pt x="18997" y="6973"/>
                    <a:pt x="19013" y="6957"/>
                  </a:cubicBezTo>
                  <a:close/>
                  <a:moveTo>
                    <a:pt x="17776" y="6957"/>
                  </a:moveTo>
                  <a:cubicBezTo>
                    <a:pt x="17869" y="6957"/>
                    <a:pt x="17776" y="7049"/>
                    <a:pt x="17760" y="7080"/>
                  </a:cubicBezTo>
                  <a:lnTo>
                    <a:pt x="17729" y="7018"/>
                  </a:lnTo>
                  <a:lnTo>
                    <a:pt x="17776" y="7018"/>
                  </a:lnTo>
                  <a:lnTo>
                    <a:pt x="17776" y="6957"/>
                  </a:lnTo>
                  <a:close/>
                  <a:moveTo>
                    <a:pt x="13046" y="7034"/>
                  </a:moveTo>
                  <a:lnTo>
                    <a:pt x="13123" y="7065"/>
                  </a:lnTo>
                  <a:lnTo>
                    <a:pt x="13061" y="7096"/>
                  </a:lnTo>
                  <a:lnTo>
                    <a:pt x="13046" y="7034"/>
                  </a:lnTo>
                  <a:close/>
                  <a:moveTo>
                    <a:pt x="12830" y="7018"/>
                  </a:moveTo>
                  <a:lnTo>
                    <a:pt x="12845" y="7080"/>
                  </a:lnTo>
                  <a:cubicBezTo>
                    <a:pt x="12868" y="7069"/>
                    <a:pt x="12901" y="7039"/>
                    <a:pt x="12922" y="7039"/>
                  </a:cubicBezTo>
                  <a:cubicBezTo>
                    <a:pt x="12929" y="7039"/>
                    <a:pt x="12934" y="7042"/>
                    <a:pt x="12937" y="7049"/>
                  </a:cubicBezTo>
                  <a:lnTo>
                    <a:pt x="12845" y="7111"/>
                  </a:lnTo>
                  <a:lnTo>
                    <a:pt x="12845" y="7080"/>
                  </a:lnTo>
                  <a:cubicBezTo>
                    <a:pt x="12837" y="7084"/>
                    <a:pt x="12832" y="7086"/>
                    <a:pt x="12828" y="7086"/>
                  </a:cubicBezTo>
                  <a:cubicBezTo>
                    <a:pt x="12815" y="7086"/>
                    <a:pt x="12818" y="7066"/>
                    <a:pt x="12830" y="7018"/>
                  </a:cubicBezTo>
                  <a:close/>
                  <a:moveTo>
                    <a:pt x="15334" y="7065"/>
                  </a:moveTo>
                  <a:cubicBezTo>
                    <a:pt x="15396" y="7080"/>
                    <a:pt x="15380" y="7080"/>
                    <a:pt x="15365" y="7127"/>
                  </a:cubicBezTo>
                  <a:lnTo>
                    <a:pt x="15334" y="7065"/>
                  </a:lnTo>
                  <a:close/>
                  <a:moveTo>
                    <a:pt x="18790" y="6337"/>
                  </a:moveTo>
                  <a:cubicBezTo>
                    <a:pt x="18861" y="6337"/>
                    <a:pt x="18893" y="6494"/>
                    <a:pt x="18982" y="6524"/>
                  </a:cubicBezTo>
                  <a:cubicBezTo>
                    <a:pt x="18920" y="6540"/>
                    <a:pt x="18842" y="6647"/>
                    <a:pt x="18873" y="6694"/>
                  </a:cubicBezTo>
                  <a:cubicBezTo>
                    <a:pt x="18889" y="6694"/>
                    <a:pt x="18904" y="6678"/>
                    <a:pt x="18920" y="6663"/>
                  </a:cubicBezTo>
                  <a:lnTo>
                    <a:pt x="18920" y="6663"/>
                  </a:lnTo>
                  <a:cubicBezTo>
                    <a:pt x="18904" y="6709"/>
                    <a:pt x="18966" y="6756"/>
                    <a:pt x="18858" y="6756"/>
                  </a:cubicBezTo>
                  <a:cubicBezTo>
                    <a:pt x="18951" y="6880"/>
                    <a:pt x="18904" y="6957"/>
                    <a:pt x="18889" y="7096"/>
                  </a:cubicBezTo>
                  <a:cubicBezTo>
                    <a:pt x="18935" y="7080"/>
                    <a:pt x="18966" y="7049"/>
                    <a:pt x="18982" y="7018"/>
                  </a:cubicBezTo>
                  <a:lnTo>
                    <a:pt x="18982" y="7018"/>
                  </a:lnTo>
                  <a:cubicBezTo>
                    <a:pt x="18966" y="7065"/>
                    <a:pt x="18935" y="7127"/>
                    <a:pt x="18904" y="7158"/>
                  </a:cubicBezTo>
                  <a:cubicBezTo>
                    <a:pt x="18896" y="7159"/>
                    <a:pt x="18889" y="7160"/>
                    <a:pt x="18883" y="7160"/>
                  </a:cubicBezTo>
                  <a:cubicBezTo>
                    <a:pt x="18808" y="7160"/>
                    <a:pt x="18862" y="7083"/>
                    <a:pt x="18772" y="7066"/>
                  </a:cubicBezTo>
                  <a:lnTo>
                    <a:pt x="18772" y="7066"/>
                  </a:lnTo>
                  <a:lnTo>
                    <a:pt x="18858" y="7080"/>
                  </a:lnTo>
                  <a:cubicBezTo>
                    <a:pt x="18858" y="7049"/>
                    <a:pt x="18889" y="7034"/>
                    <a:pt x="18873" y="7004"/>
                  </a:cubicBezTo>
                  <a:lnTo>
                    <a:pt x="18873" y="7004"/>
                  </a:lnTo>
                  <a:cubicBezTo>
                    <a:pt x="18873" y="7004"/>
                    <a:pt x="18842" y="7018"/>
                    <a:pt x="18842" y="7034"/>
                  </a:cubicBezTo>
                  <a:lnTo>
                    <a:pt x="18780" y="6942"/>
                  </a:lnTo>
                  <a:lnTo>
                    <a:pt x="18626" y="7034"/>
                  </a:lnTo>
                  <a:cubicBezTo>
                    <a:pt x="18680" y="6980"/>
                    <a:pt x="18663" y="6841"/>
                    <a:pt x="18584" y="6841"/>
                  </a:cubicBezTo>
                  <a:cubicBezTo>
                    <a:pt x="18573" y="6841"/>
                    <a:pt x="18562" y="6843"/>
                    <a:pt x="18549" y="6849"/>
                  </a:cubicBezTo>
                  <a:cubicBezTo>
                    <a:pt x="18533" y="6849"/>
                    <a:pt x="18502" y="6880"/>
                    <a:pt x="18487" y="6895"/>
                  </a:cubicBezTo>
                  <a:cubicBezTo>
                    <a:pt x="18440" y="6740"/>
                    <a:pt x="18271" y="6647"/>
                    <a:pt x="18286" y="6462"/>
                  </a:cubicBezTo>
                  <a:cubicBezTo>
                    <a:pt x="18302" y="6416"/>
                    <a:pt x="18347" y="6400"/>
                    <a:pt x="18378" y="6354"/>
                  </a:cubicBezTo>
                  <a:lnTo>
                    <a:pt x="18378" y="6354"/>
                  </a:lnTo>
                  <a:cubicBezTo>
                    <a:pt x="18347" y="6540"/>
                    <a:pt x="18642" y="6555"/>
                    <a:pt x="18673" y="6709"/>
                  </a:cubicBezTo>
                  <a:cubicBezTo>
                    <a:pt x="18673" y="6678"/>
                    <a:pt x="18765" y="6647"/>
                    <a:pt x="18734" y="6617"/>
                  </a:cubicBezTo>
                  <a:lnTo>
                    <a:pt x="18734" y="6617"/>
                  </a:lnTo>
                  <a:lnTo>
                    <a:pt x="18673" y="6633"/>
                  </a:lnTo>
                  <a:cubicBezTo>
                    <a:pt x="18658" y="6588"/>
                    <a:pt x="18575" y="6477"/>
                    <a:pt x="18693" y="6477"/>
                  </a:cubicBezTo>
                  <a:cubicBezTo>
                    <a:pt x="18701" y="6477"/>
                    <a:pt x="18709" y="6477"/>
                    <a:pt x="18718" y="6478"/>
                  </a:cubicBezTo>
                  <a:lnTo>
                    <a:pt x="18718" y="6602"/>
                  </a:lnTo>
                  <a:cubicBezTo>
                    <a:pt x="18842" y="6524"/>
                    <a:pt x="18642" y="6400"/>
                    <a:pt x="18780" y="6338"/>
                  </a:cubicBezTo>
                  <a:cubicBezTo>
                    <a:pt x="18784" y="6338"/>
                    <a:pt x="18787" y="6337"/>
                    <a:pt x="18790" y="6337"/>
                  </a:cubicBezTo>
                  <a:close/>
                  <a:moveTo>
                    <a:pt x="20682" y="7111"/>
                  </a:moveTo>
                  <a:lnTo>
                    <a:pt x="20697" y="7158"/>
                  </a:lnTo>
                  <a:lnTo>
                    <a:pt x="20635" y="7173"/>
                  </a:lnTo>
                  <a:cubicBezTo>
                    <a:pt x="20666" y="7158"/>
                    <a:pt x="20682" y="7127"/>
                    <a:pt x="20682" y="7111"/>
                  </a:cubicBezTo>
                  <a:close/>
                  <a:moveTo>
                    <a:pt x="20635" y="7173"/>
                  </a:moveTo>
                  <a:cubicBezTo>
                    <a:pt x="20635" y="7189"/>
                    <a:pt x="20620" y="7189"/>
                    <a:pt x="20620" y="7189"/>
                  </a:cubicBezTo>
                  <a:lnTo>
                    <a:pt x="20635" y="7173"/>
                  </a:lnTo>
                  <a:close/>
                  <a:moveTo>
                    <a:pt x="16941" y="7297"/>
                  </a:moveTo>
                  <a:lnTo>
                    <a:pt x="16941" y="7297"/>
                  </a:lnTo>
                  <a:cubicBezTo>
                    <a:pt x="16880" y="7405"/>
                    <a:pt x="17080" y="7328"/>
                    <a:pt x="17003" y="7405"/>
                  </a:cubicBezTo>
                  <a:cubicBezTo>
                    <a:pt x="16925" y="7405"/>
                    <a:pt x="16925" y="7344"/>
                    <a:pt x="16880" y="7344"/>
                  </a:cubicBezTo>
                  <a:lnTo>
                    <a:pt x="16941" y="7297"/>
                  </a:lnTo>
                  <a:close/>
                  <a:moveTo>
                    <a:pt x="19114" y="7305"/>
                  </a:moveTo>
                  <a:cubicBezTo>
                    <a:pt x="19162" y="7305"/>
                    <a:pt x="19190" y="7360"/>
                    <a:pt x="19167" y="7405"/>
                  </a:cubicBezTo>
                  <a:lnTo>
                    <a:pt x="19044" y="7405"/>
                  </a:lnTo>
                  <a:cubicBezTo>
                    <a:pt x="19058" y="7375"/>
                    <a:pt x="19089" y="7358"/>
                    <a:pt x="19058" y="7328"/>
                  </a:cubicBezTo>
                  <a:cubicBezTo>
                    <a:pt x="19079" y="7312"/>
                    <a:pt x="19098" y="7305"/>
                    <a:pt x="19114" y="7305"/>
                  </a:cubicBezTo>
                  <a:close/>
                  <a:moveTo>
                    <a:pt x="17300" y="7371"/>
                  </a:moveTo>
                  <a:cubicBezTo>
                    <a:pt x="17304" y="7371"/>
                    <a:pt x="17308" y="7372"/>
                    <a:pt x="17312" y="7375"/>
                  </a:cubicBezTo>
                  <a:lnTo>
                    <a:pt x="17251" y="7436"/>
                  </a:lnTo>
                  <a:cubicBezTo>
                    <a:pt x="17263" y="7410"/>
                    <a:pt x="17277" y="7371"/>
                    <a:pt x="17300" y="7371"/>
                  </a:cubicBezTo>
                  <a:close/>
                  <a:moveTo>
                    <a:pt x="20697" y="7266"/>
                  </a:moveTo>
                  <a:lnTo>
                    <a:pt x="20635" y="7451"/>
                  </a:lnTo>
                  <a:lnTo>
                    <a:pt x="20542" y="7358"/>
                  </a:lnTo>
                  <a:cubicBezTo>
                    <a:pt x="20620" y="7358"/>
                    <a:pt x="20604" y="7313"/>
                    <a:pt x="20604" y="7266"/>
                  </a:cubicBezTo>
                  <a:close/>
                  <a:moveTo>
                    <a:pt x="17235" y="7436"/>
                  </a:moveTo>
                  <a:lnTo>
                    <a:pt x="17296" y="7467"/>
                  </a:lnTo>
                  <a:lnTo>
                    <a:pt x="17296" y="7467"/>
                  </a:lnTo>
                  <a:lnTo>
                    <a:pt x="17220" y="7451"/>
                  </a:lnTo>
                  <a:cubicBezTo>
                    <a:pt x="17235" y="7451"/>
                    <a:pt x="17235" y="7451"/>
                    <a:pt x="17235" y="7436"/>
                  </a:cubicBezTo>
                  <a:close/>
                  <a:moveTo>
                    <a:pt x="17560" y="7467"/>
                  </a:moveTo>
                  <a:cubicBezTo>
                    <a:pt x="17560" y="7467"/>
                    <a:pt x="17544" y="7467"/>
                    <a:pt x="17544" y="7482"/>
                  </a:cubicBezTo>
                  <a:cubicBezTo>
                    <a:pt x="17544" y="7467"/>
                    <a:pt x="17544" y="7467"/>
                    <a:pt x="17560" y="7467"/>
                  </a:cubicBezTo>
                  <a:close/>
                  <a:moveTo>
                    <a:pt x="15736" y="7127"/>
                  </a:moveTo>
                  <a:lnTo>
                    <a:pt x="15859" y="7204"/>
                  </a:lnTo>
                  <a:cubicBezTo>
                    <a:pt x="15843" y="7204"/>
                    <a:pt x="15798" y="7251"/>
                    <a:pt x="15798" y="7282"/>
                  </a:cubicBezTo>
                  <a:cubicBezTo>
                    <a:pt x="15736" y="7375"/>
                    <a:pt x="15967" y="7405"/>
                    <a:pt x="15798" y="7498"/>
                  </a:cubicBezTo>
                  <a:cubicBezTo>
                    <a:pt x="15736" y="7420"/>
                    <a:pt x="15689" y="7220"/>
                    <a:pt x="15736" y="7127"/>
                  </a:cubicBezTo>
                  <a:close/>
                  <a:moveTo>
                    <a:pt x="17529" y="7482"/>
                  </a:moveTo>
                  <a:lnTo>
                    <a:pt x="17529" y="7482"/>
                  </a:lnTo>
                  <a:cubicBezTo>
                    <a:pt x="17520" y="7491"/>
                    <a:pt x="17506" y="7500"/>
                    <a:pt x="17504" y="7500"/>
                  </a:cubicBezTo>
                  <a:cubicBezTo>
                    <a:pt x="17503" y="7500"/>
                    <a:pt x="17509" y="7495"/>
                    <a:pt x="17529" y="7482"/>
                  </a:cubicBezTo>
                  <a:close/>
                  <a:moveTo>
                    <a:pt x="15550" y="7142"/>
                  </a:moveTo>
                  <a:lnTo>
                    <a:pt x="15550" y="7142"/>
                  </a:lnTo>
                  <a:cubicBezTo>
                    <a:pt x="15519" y="7189"/>
                    <a:pt x="15503" y="7220"/>
                    <a:pt x="15534" y="7266"/>
                  </a:cubicBezTo>
                  <a:lnTo>
                    <a:pt x="15550" y="7251"/>
                  </a:lnTo>
                  <a:lnTo>
                    <a:pt x="15550" y="7251"/>
                  </a:lnTo>
                  <a:cubicBezTo>
                    <a:pt x="15503" y="7375"/>
                    <a:pt x="15472" y="7420"/>
                    <a:pt x="15489" y="7575"/>
                  </a:cubicBezTo>
                  <a:cubicBezTo>
                    <a:pt x="15463" y="7575"/>
                    <a:pt x="15433" y="7561"/>
                    <a:pt x="15409" y="7561"/>
                  </a:cubicBezTo>
                  <a:cubicBezTo>
                    <a:pt x="15388" y="7561"/>
                    <a:pt x="15372" y="7571"/>
                    <a:pt x="15365" y="7606"/>
                  </a:cubicBezTo>
                  <a:cubicBezTo>
                    <a:pt x="15349" y="7482"/>
                    <a:pt x="15303" y="7328"/>
                    <a:pt x="15349" y="7235"/>
                  </a:cubicBezTo>
                  <a:lnTo>
                    <a:pt x="15349" y="7235"/>
                  </a:lnTo>
                  <a:cubicBezTo>
                    <a:pt x="15318" y="7266"/>
                    <a:pt x="15287" y="7251"/>
                    <a:pt x="15256" y="7266"/>
                  </a:cubicBezTo>
                  <a:cubicBezTo>
                    <a:pt x="15256" y="7127"/>
                    <a:pt x="15472" y="7189"/>
                    <a:pt x="15550" y="7142"/>
                  </a:cubicBezTo>
                  <a:close/>
                  <a:moveTo>
                    <a:pt x="15612" y="7575"/>
                  </a:moveTo>
                  <a:cubicBezTo>
                    <a:pt x="15624" y="7587"/>
                    <a:pt x="15637" y="7591"/>
                    <a:pt x="15650" y="7591"/>
                  </a:cubicBezTo>
                  <a:cubicBezTo>
                    <a:pt x="15671" y="7591"/>
                    <a:pt x="15692" y="7581"/>
                    <a:pt x="15709" y="7581"/>
                  </a:cubicBezTo>
                  <a:cubicBezTo>
                    <a:pt x="15721" y="7581"/>
                    <a:pt x="15731" y="7586"/>
                    <a:pt x="15736" y="7606"/>
                  </a:cubicBezTo>
                  <a:cubicBezTo>
                    <a:pt x="15719" y="7617"/>
                    <a:pt x="15702" y="7622"/>
                    <a:pt x="15687" y="7622"/>
                  </a:cubicBezTo>
                  <a:cubicBezTo>
                    <a:pt x="15658" y="7622"/>
                    <a:pt x="15632" y="7605"/>
                    <a:pt x="15612" y="7575"/>
                  </a:cubicBezTo>
                  <a:close/>
                  <a:moveTo>
                    <a:pt x="11995" y="7684"/>
                  </a:moveTo>
                  <a:cubicBezTo>
                    <a:pt x="11995" y="7698"/>
                    <a:pt x="11995" y="7699"/>
                    <a:pt x="11979" y="7715"/>
                  </a:cubicBezTo>
                  <a:cubicBezTo>
                    <a:pt x="11979" y="7699"/>
                    <a:pt x="11995" y="7698"/>
                    <a:pt x="11995" y="7684"/>
                  </a:cubicBezTo>
                  <a:close/>
                  <a:moveTo>
                    <a:pt x="13620" y="7646"/>
                  </a:moveTo>
                  <a:cubicBezTo>
                    <a:pt x="13624" y="7646"/>
                    <a:pt x="13629" y="7648"/>
                    <a:pt x="13634" y="7653"/>
                  </a:cubicBezTo>
                  <a:lnTo>
                    <a:pt x="13587" y="7745"/>
                  </a:lnTo>
                  <a:lnTo>
                    <a:pt x="13587" y="7668"/>
                  </a:lnTo>
                  <a:cubicBezTo>
                    <a:pt x="13598" y="7657"/>
                    <a:pt x="13609" y="7646"/>
                    <a:pt x="13620" y="7646"/>
                  </a:cubicBezTo>
                  <a:close/>
                  <a:moveTo>
                    <a:pt x="11979" y="7715"/>
                  </a:moveTo>
                  <a:lnTo>
                    <a:pt x="11979" y="7715"/>
                  </a:lnTo>
                  <a:cubicBezTo>
                    <a:pt x="11995" y="7745"/>
                    <a:pt x="12088" y="7698"/>
                    <a:pt x="12072" y="7807"/>
                  </a:cubicBezTo>
                  <a:cubicBezTo>
                    <a:pt x="12060" y="7809"/>
                    <a:pt x="12049" y="7810"/>
                    <a:pt x="12040" y="7810"/>
                  </a:cubicBezTo>
                  <a:cubicBezTo>
                    <a:pt x="11976" y="7810"/>
                    <a:pt x="11966" y="7768"/>
                    <a:pt x="11979" y="7715"/>
                  </a:cubicBezTo>
                  <a:close/>
                  <a:moveTo>
                    <a:pt x="13417" y="7745"/>
                  </a:moveTo>
                  <a:lnTo>
                    <a:pt x="13417" y="7838"/>
                  </a:lnTo>
                  <a:lnTo>
                    <a:pt x="13294" y="7791"/>
                  </a:lnTo>
                  <a:cubicBezTo>
                    <a:pt x="13339" y="7760"/>
                    <a:pt x="13370" y="7776"/>
                    <a:pt x="13417" y="7745"/>
                  </a:cubicBezTo>
                  <a:close/>
                  <a:moveTo>
                    <a:pt x="20674" y="7814"/>
                  </a:moveTo>
                  <a:cubicBezTo>
                    <a:pt x="20712" y="7814"/>
                    <a:pt x="20679" y="7862"/>
                    <a:pt x="20666" y="7900"/>
                  </a:cubicBezTo>
                  <a:lnTo>
                    <a:pt x="20635" y="7822"/>
                  </a:lnTo>
                  <a:cubicBezTo>
                    <a:pt x="20652" y="7816"/>
                    <a:pt x="20665" y="7814"/>
                    <a:pt x="20674" y="7814"/>
                  </a:cubicBezTo>
                  <a:close/>
                  <a:moveTo>
                    <a:pt x="12996" y="7535"/>
                  </a:moveTo>
                  <a:cubicBezTo>
                    <a:pt x="12986" y="7650"/>
                    <a:pt x="13124" y="7627"/>
                    <a:pt x="13139" y="7715"/>
                  </a:cubicBezTo>
                  <a:lnTo>
                    <a:pt x="13154" y="7668"/>
                  </a:lnTo>
                  <a:lnTo>
                    <a:pt x="13154" y="7668"/>
                  </a:lnTo>
                  <a:cubicBezTo>
                    <a:pt x="13139" y="7745"/>
                    <a:pt x="13154" y="7807"/>
                    <a:pt x="13139" y="7869"/>
                  </a:cubicBezTo>
                  <a:cubicBezTo>
                    <a:pt x="13148" y="7874"/>
                    <a:pt x="13157" y="7876"/>
                    <a:pt x="13166" y="7876"/>
                  </a:cubicBezTo>
                  <a:cubicBezTo>
                    <a:pt x="13199" y="7876"/>
                    <a:pt x="13226" y="7847"/>
                    <a:pt x="13244" y="7847"/>
                  </a:cubicBezTo>
                  <a:cubicBezTo>
                    <a:pt x="13252" y="7847"/>
                    <a:pt x="13258" y="7852"/>
                    <a:pt x="13262" y="7867"/>
                  </a:cubicBezTo>
                  <a:lnTo>
                    <a:pt x="13262" y="7867"/>
                  </a:lnTo>
                  <a:cubicBezTo>
                    <a:pt x="13250" y="7872"/>
                    <a:pt x="13201" y="7909"/>
                    <a:pt x="13201" y="7946"/>
                  </a:cubicBezTo>
                  <a:cubicBezTo>
                    <a:pt x="13139" y="7900"/>
                    <a:pt x="13092" y="7791"/>
                    <a:pt x="13061" y="7698"/>
                  </a:cubicBezTo>
                  <a:cubicBezTo>
                    <a:pt x="13041" y="7698"/>
                    <a:pt x="13027" y="7685"/>
                    <a:pt x="13011" y="7685"/>
                  </a:cubicBezTo>
                  <a:cubicBezTo>
                    <a:pt x="13003" y="7685"/>
                    <a:pt x="12995" y="7688"/>
                    <a:pt x="12984" y="7698"/>
                  </a:cubicBezTo>
                  <a:cubicBezTo>
                    <a:pt x="13028" y="7728"/>
                    <a:pt x="13044" y="7854"/>
                    <a:pt x="12980" y="7854"/>
                  </a:cubicBezTo>
                  <a:cubicBezTo>
                    <a:pt x="12977" y="7854"/>
                    <a:pt x="12973" y="7854"/>
                    <a:pt x="12968" y="7853"/>
                  </a:cubicBezTo>
                  <a:cubicBezTo>
                    <a:pt x="12984" y="7698"/>
                    <a:pt x="12954" y="7776"/>
                    <a:pt x="12876" y="7684"/>
                  </a:cubicBezTo>
                  <a:cubicBezTo>
                    <a:pt x="12929" y="7657"/>
                    <a:pt x="12982" y="7585"/>
                    <a:pt x="12996" y="7535"/>
                  </a:cubicBezTo>
                  <a:close/>
                  <a:moveTo>
                    <a:pt x="12443" y="7946"/>
                  </a:moveTo>
                  <a:lnTo>
                    <a:pt x="12397" y="8039"/>
                  </a:lnTo>
                  <a:lnTo>
                    <a:pt x="12366" y="7977"/>
                  </a:lnTo>
                  <a:lnTo>
                    <a:pt x="12443" y="7946"/>
                  </a:lnTo>
                  <a:close/>
                  <a:moveTo>
                    <a:pt x="16955" y="7980"/>
                  </a:moveTo>
                  <a:cubicBezTo>
                    <a:pt x="16986" y="7980"/>
                    <a:pt x="16999" y="8006"/>
                    <a:pt x="16987" y="8039"/>
                  </a:cubicBezTo>
                  <a:cubicBezTo>
                    <a:pt x="16956" y="8024"/>
                    <a:pt x="16894" y="8024"/>
                    <a:pt x="16911" y="7993"/>
                  </a:cubicBezTo>
                  <a:cubicBezTo>
                    <a:pt x="16928" y="7984"/>
                    <a:pt x="16943" y="7980"/>
                    <a:pt x="16955" y="7980"/>
                  </a:cubicBezTo>
                  <a:close/>
                  <a:moveTo>
                    <a:pt x="14452" y="7993"/>
                  </a:moveTo>
                  <a:lnTo>
                    <a:pt x="14452" y="7993"/>
                  </a:lnTo>
                  <a:cubicBezTo>
                    <a:pt x="14499" y="8039"/>
                    <a:pt x="14545" y="8069"/>
                    <a:pt x="14499" y="8147"/>
                  </a:cubicBezTo>
                  <a:cubicBezTo>
                    <a:pt x="14514" y="8086"/>
                    <a:pt x="14360" y="8039"/>
                    <a:pt x="14452" y="7993"/>
                  </a:cubicBezTo>
                  <a:close/>
                  <a:moveTo>
                    <a:pt x="19631" y="8008"/>
                  </a:moveTo>
                  <a:lnTo>
                    <a:pt x="19693" y="8131"/>
                  </a:lnTo>
                  <a:cubicBezTo>
                    <a:pt x="19690" y="8128"/>
                    <a:pt x="19687" y="8127"/>
                    <a:pt x="19684" y="8127"/>
                  </a:cubicBezTo>
                  <a:cubicBezTo>
                    <a:pt x="19670" y="8127"/>
                    <a:pt x="19656" y="8147"/>
                    <a:pt x="19631" y="8147"/>
                  </a:cubicBezTo>
                  <a:lnTo>
                    <a:pt x="19631" y="8008"/>
                  </a:lnTo>
                  <a:close/>
                  <a:moveTo>
                    <a:pt x="17358" y="8055"/>
                  </a:moveTo>
                  <a:lnTo>
                    <a:pt x="17358" y="8055"/>
                  </a:lnTo>
                  <a:cubicBezTo>
                    <a:pt x="17327" y="8193"/>
                    <a:pt x="17451" y="8131"/>
                    <a:pt x="17451" y="8224"/>
                  </a:cubicBezTo>
                  <a:cubicBezTo>
                    <a:pt x="17405" y="8271"/>
                    <a:pt x="17358" y="8271"/>
                    <a:pt x="17327" y="8271"/>
                  </a:cubicBezTo>
                  <a:cubicBezTo>
                    <a:pt x="17296" y="8240"/>
                    <a:pt x="17296" y="8147"/>
                    <a:pt x="17358" y="8055"/>
                  </a:cubicBezTo>
                  <a:close/>
                  <a:moveTo>
                    <a:pt x="13974" y="7791"/>
                  </a:moveTo>
                  <a:lnTo>
                    <a:pt x="13974" y="7791"/>
                  </a:lnTo>
                  <a:cubicBezTo>
                    <a:pt x="14019" y="7822"/>
                    <a:pt x="13958" y="7900"/>
                    <a:pt x="13927" y="7931"/>
                  </a:cubicBezTo>
                  <a:lnTo>
                    <a:pt x="13927" y="7946"/>
                  </a:lnTo>
                  <a:cubicBezTo>
                    <a:pt x="14036" y="7962"/>
                    <a:pt x="14005" y="8039"/>
                    <a:pt x="14036" y="8147"/>
                  </a:cubicBezTo>
                  <a:cubicBezTo>
                    <a:pt x="14005" y="8209"/>
                    <a:pt x="13865" y="8193"/>
                    <a:pt x="13865" y="8286"/>
                  </a:cubicBezTo>
                  <a:lnTo>
                    <a:pt x="13757" y="8255"/>
                  </a:lnTo>
                  <a:cubicBezTo>
                    <a:pt x="13757" y="8224"/>
                    <a:pt x="13788" y="8209"/>
                    <a:pt x="13772" y="8178"/>
                  </a:cubicBezTo>
                  <a:lnTo>
                    <a:pt x="13772" y="8178"/>
                  </a:lnTo>
                  <a:lnTo>
                    <a:pt x="13850" y="8224"/>
                  </a:lnTo>
                  <a:lnTo>
                    <a:pt x="13850" y="8224"/>
                  </a:lnTo>
                  <a:lnTo>
                    <a:pt x="13834" y="8116"/>
                  </a:lnTo>
                  <a:lnTo>
                    <a:pt x="13834" y="8116"/>
                  </a:lnTo>
                  <a:cubicBezTo>
                    <a:pt x="13859" y="8142"/>
                    <a:pt x="13874" y="8167"/>
                    <a:pt x="13904" y="8167"/>
                  </a:cubicBezTo>
                  <a:cubicBezTo>
                    <a:pt x="13911" y="8167"/>
                    <a:pt x="13918" y="8165"/>
                    <a:pt x="13927" y="8162"/>
                  </a:cubicBezTo>
                  <a:lnTo>
                    <a:pt x="13989" y="8008"/>
                  </a:lnTo>
                  <a:cubicBezTo>
                    <a:pt x="13984" y="8006"/>
                    <a:pt x="13981" y="8005"/>
                    <a:pt x="13977" y="8005"/>
                  </a:cubicBezTo>
                  <a:cubicBezTo>
                    <a:pt x="13957" y="8005"/>
                    <a:pt x="13951" y="8041"/>
                    <a:pt x="13912" y="8055"/>
                  </a:cubicBezTo>
                  <a:lnTo>
                    <a:pt x="13927" y="7946"/>
                  </a:lnTo>
                  <a:lnTo>
                    <a:pt x="13912" y="7946"/>
                  </a:lnTo>
                  <a:lnTo>
                    <a:pt x="13927" y="7931"/>
                  </a:lnTo>
                  <a:lnTo>
                    <a:pt x="13927" y="7807"/>
                  </a:lnTo>
                  <a:cubicBezTo>
                    <a:pt x="13931" y="7812"/>
                    <a:pt x="13935" y="7813"/>
                    <a:pt x="13938" y="7813"/>
                  </a:cubicBezTo>
                  <a:cubicBezTo>
                    <a:pt x="13945" y="7813"/>
                    <a:pt x="13952" y="7803"/>
                    <a:pt x="13974" y="7791"/>
                  </a:cubicBezTo>
                  <a:close/>
                  <a:moveTo>
                    <a:pt x="20002" y="8131"/>
                  </a:moveTo>
                  <a:cubicBezTo>
                    <a:pt x="19878" y="8255"/>
                    <a:pt x="20110" y="8147"/>
                    <a:pt x="20017" y="8286"/>
                  </a:cubicBezTo>
                  <a:cubicBezTo>
                    <a:pt x="19993" y="8295"/>
                    <a:pt x="19976" y="8298"/>
                    <a:pt x="19965" y="8298"/>
                  </a:cubicBezTo>
                  <a:cubicBezTo>
                    <a:pt x="19897" y="8298"/>
                    <a:pt x="20026" y="8162"/>
                    <a:pt x="19893" y="8162"/>
                  </a:cubicBezTo>
                  <a:cubicBezTo>
                    <a:pt x="19899" y="8139"/>
                    <a:pt x="19909" y="8133"/>
                    <a:pt x="19922" y="8133"/>
                  </a:cubicBezTo>
                  <a:cubicBezTo>
                    <a:pt x="19935" y="8133"/>
                    <a:pt x="19952" y="8141"/>
                    <a:pt x="19971" y="8141"/>
                  </a:cubicBezTo>
                  <a:cubicBezTo>
                    <a:pt x="19981" y="8141"/>
                    <a:pt x="19991" y="8138"/>
                    <a:pt x="20002" y="8131"/>
                  </a:cubicBezTo>
                  <a:close/>
                  <a:moveTo>
                    <a:pt x="14360" y="7869"/>
                  </a:moveTo>
                  <a:cubicBezTo>
                    <a:pt x="14267" y="7977"/>
                    <a:pt x="14407" y="8055"/>
                    <a:pt x="14390" y="8116"/>
                  </a:cubicBezTo>
                  <a:cubicBezTo>
                    <a:pt x="14384" y="8121"/>
                    <a:pt x="14379" y="8123"/>
                    <a:pt x="14377" y="8123"/>
                  </a:cubicBezTo>
                  <a:cubicBezTo>
                    <a:pt x="14361" y="8123"/>
                    <a:pt x="14391" y="8068"/>
                    <a:pt x="14357" y="8068"/>
                  </a:cubicBezTo>
                  <a:cubicBezTo>
                    <a:pt x="14353" y="8068"/>
                    <a:pt x="14349" y="8068"/>
                    <a:pt x="14345" y="8069"/>
                  </a:cubicBezTo>
                  <a:cubicBezTo>
                    <a:pt x="14228" y="8157"/>
                    <a:pt x="14359" y="8272"/>
                    <a:pt x="14452" y="8272"/>
                  </a:cubicBezTo>
                  <a:cubicBezTo>
                    <a:pt x="14458" y="8272"/>
                    <a:pt x="14463" y="8272"/>
                    <a:pt x="14468" y="8271"/>
                  </a:cubicBezTo>
                  <a:lnTo>
                    <a:pt x="14468" y="8271"/>
                  </a:lnTo>
                  <a:cubicBezTo>
                    <a:pt x="14457" y="8279"/>
                    <a:pt x="14440" y="8281"/>
                    <a:pt x="14422" y="8281"/>
                  </a:cubicBezTo>
                  <a:cubicBezTo>
                    <a:pt x="14405" y="8281"/>
                    <a:pt x="14386" y="8279"/>
                    <a:pt x="14369" y="8279"/>
                  </a:cubicBezTo>
                  <a:cubicBezTo>
                    <a:pt x="14338" y="8279"/>
                    <a:pt x="14316" y="8286"/>
                    <a:pt x="14326" y="8326"/>
                  </a:cubicBezTo>
                  <a:lnTo>
                    <a:pt x="14326" y="8326"/>
                  </a:lnTo>
                  <a:cubicBezTo>
                    <a:pt x="14294" y="8225"/>
                    <a:pt x="14221" y="8252"/>
                    <a:pt x="14236" y="8116"/>
                  </a:cubicBezTo>
                  <a:lnTo>
                    <a:pt x="14236" y="8116"/>
                  </a:lnTo>
                  <a:lnTo>
                    <a:pt x="14174" y="8147"/>
                  </a:lnTo>
                  <a:cubicBezTo>
                    <a:pt x="14119" y="8092"/>
                    <a:pt x="14199" y="7988"/>
                    <a:pt x="14118" y="7988"/>
                  </a:cubicBezTo>
                  <a:cubicBezTo>
                    <a:pt x="14109" y="7988"/>
                    <a:pt x="14096" y="7989"/>
                    <a:pt x="14081" y="7993"/>
                  </a:cubicBezTo>
                  <a:lnTo>
                    <a:pt x="14174" y="7915"/>
                  </a:lnTo>
                  <a:cubicBezTo>
                    <a:pt x="14174" y="7940"/>
                    <a:pt x="14205" y="8045"/>
                    <a:pt x="14256" y="8045"/>
                  </a:cubicBezTo>
                  <a:cubicBezTo>
                    <a:pt x="14269" y="8045"/>
                    <a:pt x="14283" y="8039"/>
                    <a:pt x="14298" y="8024"/>
                  </a:cubicBezTo>
                  <a:cubicBezTo>
                    <a:pt x="14345" y="7962"/>
                    <a:pt x="14267" y="7884"/>
                    <a:pt x="14360" y="7869"/>
                  </a:cubicBezTo>
                  <a:close/>
                  <a:moveTo>
                    <a:pt x="17034" y="8317"/>
                  </a:moveTo>
                  <a:cubicBezTo>
                    <a:pt x="17034" y="8333"/>
                    <a:pt x="17018" y="8333"/>
                    <a:pt x="17018" y="8348"/>
                  </a:cubicBezTo>
                  <a:cubicBezTo>
                    <a:pt x="17018" y="8333"/>
                    <a:pt x="17018" y="8333"/>
                    <a:pt x="17034" y="8317"/>
                  </a:cubicBezTo>
                  <a:close/>
                  <a:moveTo>
                    <a:pt x="13325" y="8317"/>
                  </a:moveTo>
                  <a:cubicBezTo>
                    <a:pt x="13339" y="8317"/>
                    <a:pt x="13355" y="8333"/>
                    <a:pt x="13386" y="8348"/>
                  </a:cubicBezTo>
                  <a:cubicBezTo>
                    <a:pt x="13381" y="8345"/>
                    <a:pt x="13375" y="8344"/>
                    <a:pt x="13369" y="8344"/>
                  </a:cubicBezTo>
                  <a:cubicBezTo>
                    <a:pt x="13340" y="8344"/>
                    <a:pt x="13306" y="8369"/>
                    <a:pt x="13294" y="8395"/>
                  </a:cubicBezTo>
                  <a:cubicBezTo>
                    <a:pt x="13263" y="8395"/>
                    <a:pt x="13325" y="8348"/>
                    <a:pt x="13325" y="8317"/>
                  </a:cubicBezTo>
                  <a:close/>
                  <a:moveTo>
                    <a:pt x="20002" y="8348"/>
                  </a:moveTo>
                  <a:cubicBezTo>
                    <a:pt x="20002" y="8364"/>
                    <a:pt x="20002" y="8379"/>
                    <a:pt x="19986" y="8395"/>
                  </a:cubicBezTo>
                  <a:lnTo>
                    <a:pt x="20002" y="8348"/>
                  </a:lnTo>
                  <a:close/>
                  <a:moveTo>
                    <a:pt x="15936" y="8395"/>
                  </a:moveTo>
                  <a:lnTo>
                    <a:pt x="15936" y="8395"/>
                  </a:lnTo>
                  <a:cubicBezTo>
                    <a:pt x="15921" y="8410"/>
                    <a:pt x="15921" y="8410"/>
                    <a:pt x="15905" y="8410"/>
                  </a:cubicBezTo>
                  <a:lnTo>
                    <a:pt x="15936" y="8395"/>
                  </a:lnTo>
                  <a:close/>
                  <a:moveTo>
                    <a:pt x="17018" y="8348"/>
                  </a:moveTo>
                  <a:cubicBezTo>
                    <a:pt x="17018" y="8375"/>
                    <a:pt x="17056" y="8428"/>
                    <a:pt x="17008" y="8428"/>
                  </a:cubicBezTo>
                  <a:cubicBezTo>
                    <a:pt x="17002" y="8428"/>
                    <a:pt x="16995" y="8427"/>
                    <a:pt x="16987" y="8426"/>
                  </a:cubicBezTo>
                  <a:cubicBezTo>
                    <a:pt x="16987" y="8395"/>
                    <a:pt x="17003" y="8379"/>
                    <a:pt x="17018" y="8348"/>
                  </a:cubicBezTo>
                  <a:close/>
                  <a:moveTo>
                    <a:pt x="18811" y="8286"/>
                  </a:moveTo>
                  <a:cubicBezTo>
                    <a:pt x="18889" y="8348"/>
                    <a:pt x="18827" y="8348"/>
                    <a:pt x="18827" y="8440"/>
                  </a:cubicBezTo>
                  <a:lnTo>
                    <a:pt x="18827" y="8440"/>
                  </a:lnTo>
                  <a:lnTo>
                    <a:pt x="18718" y="8333"/>
                  </a:lnTo>
                  <a:lnTo>
                    <a:pt x="18811" y="8286"/>
                  </a:lnTo>
                  <a:close/>
                  <a:moveTo>
                    <a:pt x="19862" y="8426"/>
                  </a:moveTo>
                  <a:cubicBezTo>
                    <a:pt x="19878" y="8426"/>
                    <a:pt x="19878" y="8440"/>
                    <a:pt x="19878" y="8440"/>
                  </a:cubicBezTo>
                  <a:lnTo>
                    <a:pt x="19878" y="8440"/>
                  </a:lnTo>
                  <a:cubicBezTo>
                    <a:pt x="19878" y="8440"/>
                    <a:pt x="19862" y="8440"/>
                    <a:pt x="19862" y="8426"/>
                  </a:cubicBezTo>
                  <a:close/>
                  <a:moveTo>
                    <a:pt x="14141" y="8474"/>
                  </a:moveTo>
                  <a:lnTo>
                    <a:pt x="14097" y="8518"/>
                  </a:lnTo>
                  <a:cubicBezTo>
                    <a:pt x="14097" y="8503"/>
                    <a:pt x="14125" y="8489"/>
                    <a:pt x="14141" y="8474"/>
                  </a:cubicBezTo>
                  <a:close/>
                  <a:moveTo>
                    <a:pt x="17034" y="8502"/>
                  </a:moveTo>
                  <a:cubicBezTo>
                    <a:pt x="17049" y="8502"/>
                    <a:pt x="17065" y="8518"/>
                    <a:pt x="17080" y="8533"/>
                  </a:cubicBezTo>
                  <a:lnTo>
                    <a:pt x="17034" y="8502"/>
                  </a:lnTo>
                  <a:close/>
                  <a:moveTo>
                    <a:pt x="18780" y="8471"/>
                  </a:moveTo>
                  <a:lnTo>
                    <a:pt x="18749" y="8533"/>
                  </a:lnTo>
                  <a:lnTo>
                    <a:pt x="18704" y="8502"/>
                  </a:lnTo>
                  <a:lnTo>
                    <a:pt x="18780" y="8471"/>
                  </a:lnTo>
                  <a:close/>
                  <a:moveTo>
                    <a:pt x="11670" y="8162"/>
                  </a:moveTo>
                  <a:cubicBezTo>
                    <a:pt x="11732" y="8209"/>
                    <a:pt x="11701" y="8224"/>
                    <a:pt x="11717" y="8302"/>
                  </a:cubicBezTo>
                  <a:cubicBezTo>
                    <a:pt x="11732" y="8302"/>
                    <a:pt x="11748" y="8286"/>
                    <a:pt x="11748" y="8286"/>
                  </a:cubicBezTo>
                  <a:lnTo>
                    <a:pt x="11748" y="8240"/>
                  </a:lnTo>
                  <a:cubicBezTo>
                    <a:pt x="11763" y="8255"/>
                    <a:pt x="11763" y="8271"/>
                    <a:pt x="11748" y="8286"/>
                  </a:cubicBezTo>
                  <a:cubicBezTo>
                    <a:pt x="11748" y="8319"/>
                    <a:pt x="11748" y="8359"/>
                    <a:pt x="11769" y="8359"/>
                  </a:cubicBezTo>
                  <a:cubicBezTo>
                    <a:pt x="11778" y="8359"/>
                    <a:pt x="11791" y="8351"/>
                    <a:pt x="11810" y="8333"/>
                  </a:cubicBezTo>
                  <a:cubicBezTo>
                    <a:pt x="11810" y="8410"/>
                    <a:pt x="11917" y="8487"/>
                    <a:pt x="11825" y="8549"/>
                  </a:cubicBezTo>
                  <a:lnTo>
                    <a:pt x="11748" y="8502"/>
                  </a:lnTo>
                  <a:lnTo>
                    <a:pt x="11748" y="8518"/>
                  </a:lnTo>
                  <a:lnTo>
                    <a:pt x="11732" y="8302"/>
                  </a:lnTo>
                  <a:cubicBezTo>
                    <a:pt x="11670" y="8317"/>
                    <a:pt x="11670" y="8364"/>
                    <a:pt x="11655" y="8395"/>
                  </a:cubicBezTo>
                  <a:cubicBezTo>
                    <a:pt x="11686" y="8317"/>
                    <a:pt x="11546" y="8364"/>
                    <a:pt x="11515" y="8255"/>
                  </a:cubicBezTo>
                  <a:cubicBezTo>
                    <a:pt x="11542" y="8233"/>
                    <a:pt x="11550" y="8213"/>
                    <a:pt x="11547" y="8195"/>
                  </a:cubicBezTo>
                  <a:lnTo>
                    <a:pt x="11547" y="8195"/>
                  </a:lnTo>
                  <a:cubicBezTo>
                    <a:pt x="11556" y="8221"/>
                    <a:pt x="11572" y="8230"/>
                    <a:pt x="11589" y="8230"/>
                  </a:cubicBezTo>
                  <a:cubicBezTo>
                    <a:pt x="11631" y="8230"/>
                    <a:pt x="11681" y="8174"/>
                    <a:pt x="11670" y="8162"/>
                  </a:cubicBezTo>
                  <a:close/>
                  <a:moveTo>
                    <a:pt x="18286" y="8426"/>
                  </a:moveTo>
                  <a:lnTo>
                    <a:pt x="18302" y="8502"/>
                  </a:lnTo>
                  <a:lnTo>
                    <a:pt x="18178" y="8564"/>
                  </a:lnTo>
                  <a:cubicBezTo>
                    <a:pt x="18209" y="8533"/>
                    <a:pt x="18286" y="8471"/>
                    <a:pt x="18286" y="8426"/>
                  </a:cubicBezTo>
                  <a:close/>
                  <a:moveTo>
                    <a:pt x="19986" y="8395"/>
                  </a:moveTo>
                  <a:lnTo>
                    <a:pt x="19940" y="8471"/>
                  </a:lnTo>
                  <a:lnTo>
                    <a:pt x="20002" y="8502"/>
                  </a:lnTo>
                  <a:lnTo>
                    <a:pt x="19847" y="8657"/>
                  </a:lnTo>
                  <a:cubicBezTo>
                    <a:pt x="19831" y="8549"/>
                    <a:pt x="19724" y="8564"/>
                    <a:pt x="19769" y="8487"/>
                  </a:cubicBezTo>
                  <a:lnTo>
                    <a:pt x="19769" y="8487"/>
                  </a:lnTo>
                  <a:lnTo>
                    <a:pt x="19847" y="8518"/>
                  </a:lnTo>
                  <a:cubicBezTo>
                    <a:pt x="19816" y="8487"/>
                    <a:pt x="19909" y="8457"/>
                    <a:pt x="19878" y="8440"/>
                  </a:cubicBezTo>
                  <a:cubicBezTo>
                    <a:pt x="19909" y="8440"/>
                    <a:pt x="19955" y="8426"/>
                    <a:pt x="19986" y="8395"/>
                  </a:cubicBezTo>
                  <a:close/>
                  <a:moveTo>
                    <a:pt x="11673" y="8554"/>
                  </a:moveTo>
                  <a:cubicBezTo>
                    <a:pt x="11681" y="8554"/>
                    <a:pt x="11690" y="8557"/>
                    <a:pt x="11701" y="8564"/>
                  </a:cubicBezTo>
                  <a:cubicBezTo>
                    <a:pt x="11701" y="8611"/>
                    <a:pt x="11608" y="8642"/>
                    <a:pt x="11701" y="8673"/>
                  </a:cubicBezTo>
                  <a:cubicBezTo>
                    <a:pt x="11689" y="8679"/>
                    <a:pt x="11678" y="8681"/>
                    <a:pt x="11669" y="8681"/>
                  </a:cubicBezTo>
                  <a:cubicBezTo>
                    <a:pt x="11628" y="8681"/>
                    <a:pt x="11605" y="8636"/>
                    <a:pt x="11593" y="8611"/>
                  </a:cubicBezTo>
                  <a:cubicBezTo>
                    <a:pt x="11629" y="8587"/>
                    <a:pt x="11646" y="8554"/>
                    <a:pt x="11673" y="8554"/>
                  </a:cubicBezTo>
                  <a:close/>
                  <a:moveTo>
                    <a:pt x="10928" y="8657"/>
                  </a:moveTo>
                  <a:lnTo>
                    <a:pt x="10897" y="8766"/>
                  </a:lnTo>
                  <a:lnTo>
                    <a:pt x="10897" y="8657"/>
                  </a:lnTo>
                  <a:close/>
                  <a:moveTo>
                    <a:pt x="18901" y="8475"/>
                  </a:moveTo>
                  <a:cubicBezTo>
                    <a:pt x="18917" y="8475"/>
                    <a:pt x="18933" y="8479"/>
                    <a:pt x="18951" y="8487"/>
                  </a:cubicBezTo>
                  <a:cubicBezTo>
                    <a:pt x="19229" y="8657"/>
                    <a:pt x="18765" y="8611"/>
                    <a:pt x="18811" y="8766"/>
                  </a:cubicBezTo>
                  <a:lnTo>
                    <a:pt x="18718" y="8595"/>
                  </a:lnTo>
                  <a:lnTo>
                    <a:pt x="18718" y="8595"/>
                  </a:lnTo>
                  <a:lnTo>
                    <a:pt x="18765" y="8611"/>
                  </a:lnTo>
                  <a:cubicBezTo>
                    <a:pt x="18777" y="8548"/>
                    <a:pt x="18831" y="8475"/>
                    <a:pt x="18901" y="8475"/>
                  </a:cubicBezTo>
                  <a:close/>
                  <a:moveTo>
                    <a:pt x="20542" y="8626"/>
                  </a:moveTo>
                  <a:cubicBezTo>
                    <a:pt x="20558" y="8642"/>
                    <a:pt x="20558" y="8735"/>
                    <a:pt x="20589" y="8797"/>
                  </a:cubicBezTo>
                  <a:cubicBezTo>
                    <a:pt x="20528" y="8719"/>
                    <a:pt x="20542" y="8704"/>
                    <a:pt x="20542" y="8626"/>
                  </a:cubicBezTo>
                  <a:close/>
                  <a:moveTo>
                    <a:pt x="10672" y="8641"/>
                  </a:moveTo>
                  <a:cubicBezTo>
                    <a:pt x="10708" y="8641"/>
                    <a:pt x="10800" y="8770"/>
                    <a:pt x="10728" y="8842"/>
                  </a:cubicBezTo>
                  <a:cubicBezTo>
                    <a:pt x="10712" y="8750"/>
                    <a:pt x="10697" y="8750"/>
                    <a:pt x="10666" y="8642"/>
                  </a:cubicBezTo>
                  <a:cubicBezTo>
                    <a:pt x="10668" y="8641"/>
                    <a:pt x="10669" y="8641"/>
                    <a:pt x="10672" y="8641"/>
                  </a:cubicBezTo>
                  <a:close/>
                  <a:moveTo>
                    <a:pt x="18364" y="8797"/>
                  </a:moveTo>
                  <a:lnTo>
                    <a:pt x="18409" y="8889"/>
                  </a:lnTo>
                  <a:cubicBezTo>
                    <a:pt x="18378" y="8858"/>
                    <a:pt x="18302" y="8827"/>
                    <a:pt x="18364" y="8797"/>
                  </a:cubicBezTo>
                  <a:close/>
                  <a:moveTo>
                    <a:pt x="14097" y="8780"/>
                  </a:moveTo>
                  <a:lnTo>
                    <a:pt x="14036" y="8935"/>
                  </a:lnTo>
                  <a:lnTo>
                    <a:pt x="13989" y="8873"/>
                  </a:lnTo>
                  <a:lnTo>
                    <a:pt x="14097" y="8780"/>
                  </a:lnTo>
                  <a:close/>
                  <a:moveTo>
                    <a:pt x="13154" y="8410"/>
                  </a:moveTo>
                  <a:cubicBezTo>
                    <a:pt x="13247" y="8457"/>
                    <a:pt x="13386" y="8564"/>
                    <a:pt x="13325" y="8673"/>
                  </a:cubicBezTo>
                  <a:cubicBezTo>
                    <a:pt x="13299" y="8673"/>
                    <a:pt x="13259" y="8659"/>
                    <a:pt x="13224" y="8659"/>
                  </a:cubicBezTo>
                  <a:cubicBezTo>
                    <a:pt x="13195" y="8659"/>
                    <a:pt x="13168" y="8669"/>
                    <a:pt x="13154" y="8704"/>
                  </a:cubicBezTo>
                  <a:cubicBezTo>
                    <a:pt x="13154" y="8735"/>
                    <a:pt x="13201" y="8735"/>
                    <a:pt x="13216" y="8735"/>
                  </a:cubicBezTo>
                  <a:cubicBezTo>
                    <a:pt x="13170" y="8858"/>
                    <a:pt x="13154" y="8858"/>
                    <a:pt x="13015" y="8951"/>
                  </a:cubicBezTo>
                  <a:cubicBezTo>
                    <a:pt x="12999" y="8889"/>
                    <a:pt x="13061" y="8920"/>
                    <a:pt x="13123" y="8827"/>
                  </a:cubicBezTo>
                  <a:cubicBezTo>
                    <a:pt x="13112" y="8806"/>
                    <a:pt x="13101" y="8784"/>
                    <a:pt x="13085" y="8784"/>
                  </a:cubicBezTo>
                  <a:cubicBezTo>
                    <a:pt x="13078" y="8784"/>
                    <a:pt x="13070" y="8788"/>
                    <a:pt x="13061" y="8797"/>
                  </a:cubicBezTo>
                  <a:cubicBezTo>
                    <a:pt x="13092" y="8735"/>
                    <a:pt x="13108" y="8657"/>
                    <a:pt x="13123" y="8595"/>
                  </a:cubicBezTo>
                  <a:lnTo>
                    <a:pt x="13108" y="8595"/>
                  </a:lnTo>
                  <a:cubicBezTo>
                    <a:pt x="13077" y="8580"/>
                    <a:pt x="13108" y="8549"/>
                    <a:pt x="13123" y="8518"/>
                  </a:cubicBezTo>
                  <a:lnTo>
                    <a:pt x="13123" y="8595"/>
                  </a:lnTo>
                  <a:lnTo>
                    <a:pt x="13247" y="8533"/>
                  </a:lnTo>
                  <a:lnTo>
                    <a:pt x="13154" y="8410"/>
                  </a:lnTo>
                  <a:close/>
                  <a:moveTo>
                    <a:pt x="10464" y="8904"/>
                  </a:moveTo>
                  <a:cubicBezTo>
                    <a:pt x="10459" y="8933"/>
                    <a:pt x="10468" y="8939"/>
                    <a:pt x="10481" y="8939"/>
                  </a:cubicBezTo>
                  <a:cubicBezTo>
                    <a:pt x="10488" y="8939"/>
                    <a:pt x="10496" y="8937"/>
                    <a:pt x="10502" y="8937"/>
                  </a:cubicBezTo>
                  <a:cubicBezTo>
                    <a:pt x="10516" y="8937"/>
                    <a:pt x="10524" y="8943"/>
                    <a:pt x="10511" y="8982"/>
                  </a:cubicBezTo>
                  <a:lnTo>
                    <a:pt x="10388" y="8966"/>
                  </a:lnTo>
                  <a:cubicBezTo>
                    <a:pt x="10419" y="8951"/>
                    <a:pt x="10419" y="8904"/>
                    <a:pt x="10464" y="8904"/>
                  </a:cubicBezTo>
                  <a:close/>
                  <a:moveTo>
                    <a:pt x="13679" y="7807"/>
                  </a:moveTo>
                  <a:lnTo>
                    <a:pt x="13679" y="7807"/>
                  </a:lnTo>
                  <a:cubicBezTo>
                    <a:pt x="13774" y="7861"/>
                    <a:pt x="13751" y="8008"/>
                    <a:pt x="13723" y="8066"/>
                  </a:cubicBezTo>
                  <a:lnTo>
                    <a:pt x="13723" y="8066"/>
                  </a:lnTo>
                  <a:cubicBezTo>
                    <a:pt x="13738" y="8022"/>
                    <a:pt x="13679" y="7969"/>
                    <a:pt x="13679" y="7915"/>
                  </a:cubicBezTo>
                  <a:cubicBezTo>
                    <a:pt x="13541" y="8008"/>
                    <a:pt x="13587" y="8024"/>
                    <a:pt x="13603" y="8131"/>
                  </a:cubicBezTo>
                  <a:lnTo>
                    <a:pt x="13463" y="8209"/>
                  </a:lnTo>
                  <a:cubicBezTo>
                    <a:pt x="13494" y="8224"/>
                    <a:pt x="13556" y="8255"/>
                    <a:pt x="13556" y="8317"/>
                  </a:cubicBezTo>
                  <a:cubicBezTo>
                    <a:pt x="13563" y="8319"/>
                    <a:pt x="13569" y="8319"/>
                    <a:pt x="13576" y="8319"/>
                  </a:cubicBezTo>
                  <a:cubicBezTo>
                    <a:pt x="13625" y="8319"/>
                    <a:pt x="13652" y="8269"/>
                    <a:pt x="13679" y="8255"/>
                  </a:cubicBezTo>
                  <a:lnTo>
                    <a:pt x="13757" y="8379"/>
                  </a:lnTo>
                  <a:lnTo>
                    <a:pt x="13819" y="8333"/>
                  </a:lnTo>
                  <a:cubicBezTo>
                    <a:pt x="13896" y="8364"/>
                    <a:pt x="13989" y="8471"/>
                    <a:pt x="14050" y="8549"/>
                  </a:cubicBezTo>
                  <a:lnTo>
                    <a:pt x="14097" y="8518"/>
                  </a:lnTo>
                  <a:lnTo>
                    <a:pt x="14097" y="8518"/>
                  </a:lnTo>
                  <a:cubicBezTo>
                    <a:pt x="14036" y="8595"/>
                    <a:pt x="14036" y="8750"/>
                    <a:pt x="13912" y="8750"/>
                  </a:cubicBezTo>
                  <a:cubicBezTo>
                    <a:pt x="13943" y="8827"/>
                    <a:pt x="13927" y="8858"/>
                    <a:pt x="13881" y="8920"/>
                  </a:cubicBezTo>
                  <a:lnTo>
                    <a:pt x="13865" y="8873"/>
                  </a:lnTo>
                  <a:cubicBezTo>
                    <a:pt x="13861" y="8869"/>
                    <a:pt x="13858" y="8867"/>
                    <a:pt x="13855" y="8867"/>
                  </a:cubicBezTo>
                  <a:cubicBezTo>
                    <a:pt x="13849" y="8867"/>
                    <a:pt x="13845" y="8878"/>
                    <a:pt x="13834" y="8889"/>
                  </a:cubicBezTo>
                  <a:lnTo>
                    <a:pt x="13819" y="8780"/>
                  </a:lnTo>
                  <a:cubicBezTo>
                    <a:pt x="13781" y="8805"/>
                    <a:pt x="13805" y="8851"/>
                    <a:pt x="13757" y="8851"/>
                  </a:cubicBezTo>
                  <a:cubicBezTo>
                    <a:pt x="13746" y="8851"/>
                    <a:pt x="13731" y="8848"/>
                    <a:pt x="13710" y="8842"/>
                  </a:cubicBezTo>
                  <a:lnTo>
                    <a:pt x="13710" y="8873"/>
                  </a:lnTo>
                  <a:lnTo>
                    <a:pt x="13726" y="8889"/>
                  </a:lnTo>
                  <a:cubicBezTo>
                    <a:pt x="13710" y="8904"/>
                    <a:pt x="13710" y="8904"/>
                    <a:pt x="13696" y="8904"/>
                  </a:cubicBezTo>
                  <a:cubicBezTo>
                    <a:pt x="13710" y="8904"/>
                    <a:pt x="13710" y="8889"/>
                    <a:pt x="13710" y="8873"/>
                  </a:cubicBezTo>
                  <a:cubicBezTo>
                    <a:pt x="13702" y="8856"/>
                    <a:pt x="13690" y="8849"/>
                    <a:pt x="13677" y="8849"/>
                  </a:cubicBezTo>
                  <a:cubicBezTo>
                    <a:pt x="13643" y="8849"/>
                    <a:pt x="13599" y="8895"/>
                    <a:pt x="13574" y="8895"/>
                  </a:cubicBezTo>
                  <a:cubicBezTo>
                    <a:pt x="13559" y="8895"/>
                    <a:pt x="13551" y="8879"/>
                    <a:pt x="13556" y="8827"/>
                  </a:cubicBezTo>
                  <a:lnTo>
                    <a:pt x="13556" y="8827"/>
                  </a:lnTo>
                  <a:cubicBezTo>
                    <a:pt x="13386" y="8842"/>
                    <a:pt x="13525" y="8935"/>
                    <a:pt x="13432" y="8982"/>
                  </a:cubicBezTo>
                  <a:cubicBezTo>
                    <a:pt x="13308" y="8873"/>
                    <a:pt x="13572" y="8827"/>
                    <a:pt x="13432" y="8719"/>
                  </a:cubicBezTo>
                  <a:lnTo>
                    <a:pt x="13432" y="8719"/>
                  </a:lnTo>
                  <a:lnTo>
                    <a:pt x="13417" y="8750"/>
                  </a:lnTo>
                  <a:cubicBezTo>
                    <a:pt x="13386" y="8719"/>
                    <a:pt x="13417" y="8657"/>
                    <a:pt x="13401" y="8595"/>
                  </a:cubicBezTo>
                  <a:lnTo>
                    <a:pt x="13401" y="8595"/>
                  </a:lnTo>
                  <a:lnTo>
                    <a:pt x="13494" y="8626"/>
                  </a:lnTo>
                  <a:cubicBezTo>
                    <a:pt x="13541" y="8595"/>
                    <a:pt x="13572" y="8487"/>
                    <a:pt x="13603" y="8426"/>
                  </a:cubicBezTo>
                  <a:cubicBezTo>
                    <a:pt x="13597" y="8422"/>
                    <a:pt x="13593" y="8421"/>
                    <a:pt x="13588" y="8421"/>
                  </a:cubicBezTo>
                  <a:cubicBezTo>
                    <a:pt x="13563" y="8421"/>
                    <a:pt x="13556" y="8474"/>
                    <a:pt x="13549" y="8474"/>
                  </a:cubicBezTo>
                  <a:cubicBezTo>
                    <a:pt x="13546" y="8474"/>
                    <a:pt x="13544" y="8469"/>
                    <a:pt x="13541" y="8457"/>
                  </a:cubicBezTo>
                  <a:cubicBezTo>
                    <a:pt x="13536" y="8458"/>
                    <a:pt x="13532" y="8458"/>
                    <a:pt x="13529" y="8458"/>
                  </a:cubicBezTo>
                  <a:cubicBezTo>
                    <a:pt x="13502" y="8458"/>
                    <a:pt x="13618" y="8391"/>
                    <a:pt x="13618" y="8348"/>
                  </a:cubicBezTo>
                  <a:lnTo>
                    <a:pt x="13618" y="8348"/>
                  </a:lnTo>
                  <a:cubicBezTo>
                    <a:pt x="13597" y="8355"/>
                    <a:pt x="13578" y="8357"/>
                    <a:pt x="13561" y="8357"/>
                  </a:cubicBezTo>
                  <a:cubicBezTo>
                    <a:pt x="13530" y="8357"/>
                    <a:pt x="13505" y="8350"/>
                    <a:pt x="13478" y="8350"/>
                  </a:cubicBezTo>
                  <a:cubicBezTo>
                    <a:pt x="13454" y="8350"/>
                    <a:pt x="13430" y="8356"/>
                    <a:pt x="13401" y="8379"/>
                  </a:cubicBezTo>
                  <a:lnTo>
                    <a:pt x="13401" y="8395"/>
                  </a:lnTo>
                  <a:lnTo>
                    <a:pt x="13339" y="8440"/>
                  </a:lnTo>
                  <a:lnTo>
                    <a:pt x="13401" y="8379"/>
                  </a:lnTo>
                  <a:lnTo>
                    <a:pt x="13401" y="8364"/>
                  </a:lnTo>
                  <a:cubicBezTo>
                    <a:pt x="13448" y="8317"/>
                    <a:pt x="13463" y="8255"/>
                    <a:pt x="13463" y="8209"/>
                  </a:cubicBezTo>
                  <a:cubicBezTo>
                    <a:pt x="13448" y="8147"/>
                    <a:pt x="13432" y="8086"/>
                    <a:pt x="13417" y="8039"/>
                  </a:cubicBezTo>
                  <a:cubicBezTo>
                    <a:pt x="13411" y="8042"/>
                    <a:pt x="13403" y="8043"/>
                    <a:pt x="13394" y="8043"/>
                  </a:cubicBezTo>
                  <a:cubicBezTo>
                    <a:pt x="13361" y="8043"/>
                    <a:pt x="13312" y="8024"/>
                    <a:pt x="13263" y="8024"/>
                  </a:cubicBezTo>
                  <a:lnTo>
                    <a:pt x="13325" y="7900"/>
                  </a:lnTo>
                  <a:cubicBezTo>
                    <a:pt x="13424" y="7900"/>
                    <a:pt x="13484" y="7979"/>
                    <a:pt x="13578" y="7979"/>
                  </a:cubicBezTo>
                  <a:cubicBezTo>
                    <a:pt x="13586" y="7979"/>
                    <a:pt x="13594" y="7978"/>
                    <a:pt x="13603" y="7977"/>
                  </a:cubicBezTo>
                  <a:cubicBezTo>
                    <a:pt x="13525" y="7884"/>
                    <a:pt x="13696" y="7931"/>
                    <a:pt x="13679" y="7807"/>
                  </a:cubicBezTo>
                  <a:close/>
                  <a:moveTo>
                    <a:pt x="13819" y="8951"/>
                  </a:moveTo>
                  <a:lnTo>
                    <a:pt x="13788" y="8982"/>
                  </a:lnTo>
                  <a:lnTo>
                    <a:pt x="13726" y="8951"/>
                  </a:lnTo>
                  <a:close/>
                  <a:moveTo>
                    <a:pt x="19399" y="8966"/>
                  </a:moveTo>
                  <a:cubicBezTo>
                    <a:pt x="19402" y="8981"/>
                    <a:pt x="19410" y="8986"/>
                    <a:pt x="19419" y="8986"/>
                  </a:cubicBezTo>
                  <a:cubicBezTo>
                    <a:pt x="19436" y="8986"/>
                    <a:pt x="19458" y="8968"/>
                    <a:pt x="19470" y="8968"/>
                  </a:cubicBezTo>
                  <a:cubicBezTo>
                    <a:pt x="19477" y="8968"/>
                    <a:pt x="19481" y="8975"/>
                    <a:pt x="19476" y="8997"/>
                  </a:cubicBezTo>
                  <a:cubicBezTo>
                    <a:pt x="19473" y="8991"/>
                    <a:pt x="19469" y="8989"/>
                    <a:pt x="19462" y="8989"/>
                  </a:cubicBezTo>
                  <a:cubicBezTo>
                    <a:pt x="19447" y="8989"/>
                    <a:pt x="19425" y="9002"/>
                    <a:pt x="19411" y="9002"/>
                  </a:cubicBezTo>
                  <a:cubicBezTo>
                    <a:pt x="19400" y="9002"/>
                    <a:pt x="19393" y="8994"/>
                    <a:pt x="19399" y="8966"/>
                  </a:cubicBezTo>
                  <a:close/>
                  <a:moveTo>
                    <a:pt x="13696" y="8904"/>
                  </a:moveTo>
                  <a:cubicBezTo>
                    <a:pt x="13679" y="8951"/>
                    <a:pt x="13665" y="8982"/>
                    <a:pt x="13696" y="9013"/>
                  </a:cubicBezTo>
                  <a:cubicBezTo>
                    <a:pt x="13618" y="8982"/>
                    <a:pt x="13649" y="8951"/>
                    <a:pt x="13696" y="8904"/>
                  </a:cubicBezTo>
                  <a:close/>
                  <a:moveTo>
                    <a:pt x="12521" y="8920"/>
                  </a:moveTo>
                  <a:lnTo>
                    <a:pt x="12552" y="9013"/>
                  </a:lnTo>
                  <a:cubicBezTo>
                    <a:pt x="12547" y="9015"/>
                    <a:pt x="12543" y="9016"/>
                    <a:pt x="12539" y="9016"/>
                  </a:cubicBezTo>
                  <a:cubicBezTo>
                    <a:pt x="12520" y="9016"/>
                    <a:pt x="12504" y="8994"/>
                    <a:pt x="12477" y="8994"/>
                  </a:cubicBezTo>
                  <a:cubicBezTo>
                    <a:pt x="12471" y="8994"/>
                    <a:pt x="12465" y="8995"/>
                    <a:pt x="12459" y="8997"/>
                  </a:cubicBezTo>
                  <a:lnTo>
                    <a:pt x="12521" y="8920"/>
                  </a:lnTo>
                  <a:close/>
                  <a:moveTo>
                    <a:pt x="14607" y="8595"/>
                  </a:moveTo>
                  <a:lnTo>
                    <a:pt x="14607" y="8595"/>
                  </a:lnTo>
                  <a:cubicBezTo>
                    <a:pt x="14685" y="8657"/>
                    <a:pt x="14700" y="8735"/>
                    <a:pt x="14808" y="8750"/>
                  </a:cubicBezTo>
                  <a:cubicBezTo>
                    <a:pt x="14808" y="8740"/>
                    <a:pt x="14815" y="8736"/>
                    <a:pt x="14820" y="8730"/>
                  </a:cubicBezTo>
                  <a:lnTo>
                    <a:pt x="14820" y="8730"/>
                  </a:lnTo>
                  <a:lnTo>
                    <a:pt x="14808" y="8766"/>
                  </a:lnTo>
                  <a:lnTo>
                    <a:pt x="14808" y="8750"/>
                  </a:lnTo>
                  <a:cubicBezTo>
                    <a:pt x="14792" y="8797"/>
                    <a:pt x="14792" y="8858"/>
                    <a:pt x="14792" y="8858"/>
                  </a:cubicBezTo>
                  <a:cubicBezTo>
                    <a:pt x="14796" y="8860"/>
                    <a:pt x="14799" y="8861"/>
                    <a:pt x="14802" y="8861"/>
                  </a:cubicBezTo>
                  <a:cubicBezTo>
                    <a:pt x="14819" y="8861"/>
                    <a:pt x="14824" y="8834"/>
                    <a:pt x="14839" y="8834"/>
                  </a:cubicBezTo>
                  <a:cubicBezTo>
                    <a:pt x="14843" y="8834"/>
                    <a:pt x="14848" y="8836"/>
                    <a:pt x="14854" y="8842"/>
                  </a:cubicBezTo>
                  <a:cubicBezTo>
                    <a:pt x="14808" y="8951"/>
                    <a:pt x="14947" y="8951"/>
                    <a:pt x="14854" y="9090"/>
                  </a:cubicBezTo>
                  <a:cubicBezTo>
                    <a:pt x="14839" y="9090"/>
                    <a:pt x="14823" y="9075"/>
                    <a:pt x="14808" y="9075"/>
                  </a:cubicBezTo>
                  <a:lnTo>
                    <a:pt x="14870" y="9059"/>
                  </a:lnTo>
                  <a:lnTo>
                    <a:pt x="14777" y="8889"/>
                  </a:lnTo>
                  <a:cubicBezTo>
                    <a:pt x="14764" y="8907"/>
                    <a:pt x="14750" y="8914"/>
                    <a:pt x="14736" y="8914"/>
                  </a:cubicBezTo>
                  <a:cubicBezTo>
                    <a:pt x="14708" y="8914"/>
                    <a:pt x="14680" y="8887"/>
                    <a:pt x="14651" y="8887"/>
                  </a:cubicBezTo>
                  <a:cubicBezTo>
                    <a:pt x="14647" y="8887"/>
                    <a:pt x="14642" y="8888"/>
                    <a:pt x="14638" y="8889"/>
                  </a:cubicBezTo>
                  <a:lnTo>
                    <a:pt x="14685" y="8811"/>
                  </a:lnTo>
                  <a:lnTo>
                    <a:pt x="14685" y="8811"/>
                  </a:lnTo>
                  <a:cubicBezTo>
                    <a:pt x="14678" y="8814"/>
                    <a:pt x="14671" y="8815"/>
                    <a:pt x="14666" y="8815"/>
                  </a:cubicBezTo>
                  <a:cubicBezTo>
                    <a:pt x="14596" y="8815"/>
                    <a:pt x="14622" y="8652"/>
                    <a:pt x="14607" y="8595"/>
                  </a:cubicBezTo>
                  <a:close/>
                  <a:moveTo>
                    <a:pt x="21455" y="9013"/>
                  </a:moveTo>
                  <a:lnTo>
                    <a:pt x="21532" y="9028"/>
                  </a:lnTo>
                  <a:lnTo>
                    <a:pt x="21501" y="9090"/>
                  </a:lnTo>
                  <a:lnTo>
                    <a:pt x="21455" y="9013"/>
                  </a:lnTo>
                  <a:close/>
                  <a:moveTo>
                    <a:pt x="17325" y="9204"/>
                  </a:moveTo>
                  <a:cubicBezTo>
                    <a:pt x="17321" y="9206"/>
                    <a:pt x="17317" y="9209"/>
                    <a:pt x="17312" y="9213"/>
                  </a:cubicBezTo>
                  <a:cubicBezTo>
                    <a:pt x="17317" y="9210"/>
                    <a:pt x="17322" y="9207"/>
                    <a:pt x="17325" y="9204"/>
                  </a:cubicBezTo>
                  <a:close/>
                  <a:moveTo>
                    <a:pt x="17498" y="9137"/>
                  </a:moveTo>
                  <a:cubicBezTo>
                    <a:pt x="17498" y="9168"/>
                    <a:pt x="17482" y="9198"/>
                    <a:pt x="17482" y="9213"/>
                  </a:cubicBezTo>
                  <a:cubicBezTo>
                    <a:pt x="17467" y="9182"/>
                    <a:pt x="17482" y="9151"/>
                    <a:pt x="17498" y="9137"/>
                  </a:cubicBezTo>
                  <a:close/>
                  <a:moveTo>
                    <a:pt x="14885" y="9106"/>
                  </a:moveTo>
                  <a:lnTo>
                    <a:pt x="14932" y="9182"/>
                  </a:lnTo>
                  <a:cubicBezTo>
                    <a:pt x="14915" y="9199"/>
                    <a:pt x="14900" y="9205"/>
                    <a:pt x="14887" y="9205"/>
                  </a:cubicBezTo>
                  <a:cubicBezTo>
                    <a:pt x="14865" y="9205"/>
                    <a:pt x="14847" y="9191"/>
                    <a:pt x="14829" y="9191"/>
                  </a:cubicBezTo>
                  <a:cubicBezTo>
                    <a:pt x="14817" y="9191"/>
                    <a:pt x="14805" y="9196"/>
                    <a:pt x="14792" y="9213"/>
                  </a:cubicBezTo>
                  <a:lnTo>
                    <a:pt x="14777" y="9229"/>
                  </a:lnTo>
                  <a:cubicBezTo>
                    <a:pt x="14777" y="9229"/>
                    <a:pt x="14777" y="9213"/>
                    <a:pt x="14792" y="9213"/>
                  </a:cubicBezTo>
                  <a:lnTo>
                    <a:pt x="14823" y="9168"/>
                  </a:lnTo>
                  <a:lnTo>
                    <a:pt x="14823" y="9182"/>
                  </a:lnTo>
                  <a:cubicBezTo>
                    <a:pt x="14870" y="9182"/>
                    <a:pt x="14901" y="9151"/>
                    <a:pt x="14885" y="9106"/>
                  </a:cubicBezTo>
                  <a:close/>
                  <a:moveTo>
                    <a:pt x="19615" y="8766"/>
                  </a:moveTo>
                  <a:cubicBezTo>
                    <a:pt x="19620" y="8824"/>
                    <a:pt x="19645" y="8840"/>
                    <a:pt x="19676" y="8840"/>
                  </a:cubicBezTo>
                  <a:cubicBezTo>
                    <a:pt x="19711" y="8840"/>
                    <a:pt x="19754" y="8820"/>
                    <a:pt x="19786" y="8820"/>
                  </a:cubicBezTo>
                  <a:cubicBezTo>
                    <a:pt x="19816" y="8820"/>
                    <a:pt x="19837" y="8838"/>
                    <a:pt x="19831" y="8904"/>
                  </a:cubicBezTo>
                  <a:cubicBezTo>
                    <a:pt x="19893" y="9013"/>
                    <a:pt x="19786" y="9137"/>
                    <a:pt x="19708" y="9229"/>
                  </a:cubicBezTo>
                  <a:cubicBezTo>
                    <a:pt x="19693" y="9182"/>
                    <a:pt x="19600" y="9121"/>
                    <a:pt x="19693" y="9075"/>
                  </a:cubicBezTo>
                  <a:cubicBezTo>
                    <a:pt x="19679" y="9070"/>
                    <a:pt x="19666" y="9068"/>
                    <a:pt x="19655" y="9068"/>
                  </a:cubicBezTo>
                  <a:cubicBezTo>
                    <a:pt x="19630" y="9068"/>
                    <a:pt x="19609" y="9076"/>
                    <a:pt x="19583" y="9085"/>
                  </a:cubicBezTo>
                  <a:lnTo>
                    <a:pt x="19583" y="9085"/>
                  </a:lnTo>
                  <a:cubicBezTo>
                    <a:pt x="19668" y="9052"/>
                    <a:pt x="19583" y="8981"/>
                    <a:pt x="19553" y="8951"/>
                  </a:cubicBezTo>
                  <a:cubicBezTo>
                    <a:pt x="19553" y="8889"/>
                    <a:pt x="19522" y="8811"/>
                    <a:pt x="19615" y="8766"/>
                  </a:cubicBezTo>
                  <a:close/>
                  <a:moveTo>
                    <a:pt x="13900" y="9159"/>
                  </a:moveTo>
                  <a:cubicBezTo>
                    <a:pt x="13923" y="9159"/>
                    <a:pt x="13943" y="9175"/>
                    <a:pt x="13943" y="9229"/>
                  </a:cubicBezTo>
                  <a:cubicBezTo>
                    <a:pt x="13925" y="9247"/>
                    <a:pt x="13911" y="9251"/>
                    <a:pt x="13899" y="9251"/>
                  </a:cubicBezTo>
                  <a:cubicBezTo>
                    <a:pt x="13889" y="9251"/>
                    <a:pt x="13880" y="9249"/>
                    <a:pt x="13869" y="9249"/>
                  </a:cubicBezTo>
                  <a:cubicBezTo>
                    <a:pt x="13859" y="9249"/>
                    <a:pt x="13848" y="9251"/>
                    <a:pt x="13834" y="9260"/>
                  </a:cubicBezTo>
                  <a:cubicBezTo>
                    <a:pt x="13865" y="9229"/>
                    <a:pt x="13850" y="9198"/>
                    <a:pt x="13834" y="9182"/>
                  </a:cubicBezTo>
                  <a:cubicBezTo>
                    <a:pt x="13819" y="9190"/>
                    <a:pt x="13807" y="9194"/>
                    <a:pt x="13800" y="9194"/>
                  </a:cubicBezTo>
                  <a:cubicBezTo>
                    <a:pt x="13792" y="9194"/>
                    <a:pt x="13788" y="9190"/>
                    <a:pt x="13788" y="9182"/>
                  </a:cubicBezTo>
                  <a:cubicBezTo>
                    <a:pt x="13793" y="9177"/>
                    <a:pt x="13798" y="9176"/>
                    <a:pt x="13803" y="9176"/>
                  </a:cubicBezTo>
                  <a:cubicBezTo>
                    <a:pt x="13814" y="9176"/>
                    <a:pt x="13824" y="9182"/>
                    <a:pt x="13834" y="9182"/>
                  </a:cubicBezTo>
                  <a:cubicBezTo>
                    <a:pt x="13849" y="9175"/>
                    <a:pt x="13877" y="9159"/>
                    <a:pt x="13900" y="9159"/>
                  </a:cubicBezTo>
                  <a:close/>
                  <a:moveTo>
                    <a:pt x="15411" y="9244"/>
                  </a:moveTo>
                  <a:cubicBezTo>
                    <a:pt x="15472" y="9260"/>
                    <a:pt x="15427" y="9275"/>
                    <a:pt x="15411" y="9291"/>
                  </a:cubicBezTo>
                  <a:cubicBezTo>
                    <a:pt x="15411" y="9275"/>
                    <a:pt x="15396" y="9260"/>
                    <a:pt x="15411" y="9244"/>
                  </a:cubicBezTo>
                  <a:close/>
                  <a:moveTo>
                    <a:pt x="19708" y="9229"/>
                  </a:moveTo>
                  <a:cubicBezTo>
                    <a:pt x="19708" y="9260"/>
                    <a:pt x="19708" y="9291"/>
                    <a:pt x="19662" y="9322"/>
                  </a:cubicBezTo>
                  <a:cubicBezTo>
                    <a:pt x="19662" y="9291"/>
                    <a:pt x="19677" y="9260"/>
                    <a:pt x="19708" y="9229"/>
                  </a:cubicBezTo>
                  <a:close/>
                  <a:moveTo>
                    <a:pt x="17420" y="9229"/>
                  </a:moveTo>
                  <a:lnTo>
                    <a:pt x="17451" y="9353"/>
                  </a:lnTo>
                  <a:cubicBezTo>
                    <a:pt x="17436" y="9358"/>
                    <a:pt x="17424" y="9360"/>
                    <a:pt x="17415" y="9360"/>
                  </a:cubicBezTo>
                  <a:cubicBezTo>
                    <a:pt x="17362" y="9360"/>
                    <a:pt x="17372" y="9299"/>
                    <a:pt x="17358" y="9260"/>
                  </a:cubicBezTo>
                  <a:lnTo>
                    <a:pt x="17420" y="9229"/>
                  </a:lnTo>
                  <a:close/>
                  <a:moveTo>
                    <a:pt x="15411" y="9291"/>
                  </a:moveTo>
                  <a:cubicBezTo>
                    <a:pt x="15411" y="9306"/>
                    <a:pt x="15411" y="9322"/>
                    <a:pt x="15396" y="9322"/>
                  </a:cubicBezTo>
                  <a:cubicBezTo>
                    <a:pt x="15411" y="9322"/>
                    <a:pt x="15411" y="9337"/>
                    <a:pt x="15427" y="9337"/>
                  </a:cubicBezTo>
                  <a:lnTo>
                    <a:pt x="15442" y="9322"/>
                  </a:lnTo>
                  <a:cubicBezTo>
                    <a:pt x="15503" y="9322"/>
                    <a:pt x="15427" y="9353"/>
                    <a:pt x="15380" y="9368"/>
                  </a:cubicBezTo>
                  <a:cubicBezTo>
                    <a:pt x="15396" y="9353"/>
                    <a:pt x="15396" y="9337"/>
                    <a:pt x="15396" y="9322"/>
                  </a:cubicBezTo>
                  <a:cubicBezTo>
                    <a:pt x="15396" y="9306"/>
                    <a:pt x="15396" y="9306"/>
                    <a:pt x="15411" y="9291"/>
                  </a:cubicBezTo>
                  <a:close/>
                  <a:moveTo>
                    <a:pt x="14974" y="9201"/>
                  </a:moveTo>
                  <a:cubicBezTo>
                    <a:pt x="14981" y="9201"/>
                    <a:pt x="14988" y="9204"/>
                    <a:pt x="14994" y="9213"/>
                  </a:cubicBezTo>
                  <a:lnTo>
                    <a:pt x="14947" y="9368"/>
                  </a:lnTo>
                  <a:cubicBezTo>
                    <a:pt x="14937" y="9373"/>
                    <a:pt x="14928" y="9375"/>
                    <a:pt x="14920" y="9375"/>
                  </a:cubicBezTo>
                  <a:cubicBezTo>
                    <a:pt x="14876" y="9375"/>
                    <a:pt x="14854" y="9315"/>
                    <a:pt x="14854" y="9275"/>
                  </a:cubicBezTo>
                  <a:cubicBezTo>
                    <a:pt x="14904" y="9263"/>
                    <a:pt x="14944" y="9201"/>
                    <a:pt x="14974" y="9201"/>
                  </a:cubicBezTo>
                  <a:close/>
                  <a:moveTo>
                    <a:pt x="13634" y="9213"/>
                  </a:moveTo>
                  <a:lnTo>
                    <a:pt x="13710" y="9384"/>
                  </a:lnTo>
                  <a:lnTo>
                    <a:pt x="13572" y="9384"/>
                  </a:lnTo>
                  <a:cubicBezTo>
                    <a:pt x="13679" y="9353"/>
                    <a:pt x="13618" y="9275"/>
                    <a:pt x="13634" y="9213"/>
                  </a:cubicBezTo>
                  <a:close/>
                  <a:moveTo>
                    <a:pt x="9692" y="9384"/>
                  </a:moveTo>
                  <a:cubicBezTo>
                    <a:pt x="9687" y="9389"/>
                    <a:pt x="9683" y="9394"/>
                    <a:pt x="9680" y="9399"/>
                  </a:cubicBezTo>
                  <a:lnTo>
                    <a:pt x="9680" y="9399"/>
                  </a:lnTo>
                  <a:lnTo>
                    <a:pt x="9694" y="9389"/>
                  </a:lnTo>
                  <a:lnTo>
                    <a:pt x="9694" y="9389"/>
                  </a:lnTo>
                  <a:lnTo>
                    <a:pt x="9692" y="9384"/>
                  </a:lnTo>
                  <a:close/>
                  <a:moveTo>
                    <a:pt x="17498" y="9384"/>
                  </a:moveTo>
                  <a:lnTo>
                    <a:pt x="17451" y="9477"/>
                  </a:lnTo>
                  <a:cubicBezTo>
                    <a:pt x="17420" y="9477"/>
                    <a:pt x="17436" y="9461"/>
                    <a:pt x="17420" y="9446"/>
                  </a:cubicBezTo>
                  <a:cubicBezTo>
                    <a:pt x="17420" y="9415"/>
                    <a:pt x="17451" y="9415"/>
                    <a:pt x="17498" y="9384"/>
                  </a:cubicBezTo>
                  <a:close/>
                  <a:moveTo>
                    <a:pt x="10295" y="9306"/>
                  </a:moveTo>
                  <a:cubicBezTo>
                    <a:pt x="10316" y="9306"/>
                    <a:pt x="10336" y="9320"/>
                    <a:pt x="10357" y="9320"/>
                  </a:cubicBezTo>
                  <a:cubicBezTo>
                    <a:pt x="10363" y="9320"/>
                    <a:pt x="10369" y="9319"/>
                    <a:pt x="10375" y="9316"/>
                  </a:cubicBezTo>
                  <a:lnTo>
                    <a:pt x="10375" y="9316"/>
                  </a:lnTo>
                  <a:cubicBezTo>
                    <a:pt x="10303" y="9376"/>
                    <a:pt x="10371" y="9448"/>
                    <a:pt x="10357" y="9492"/>
                  </a:cubicBezTo>
                  <a:lnTo>
                    <a:pt x="10295" y="9306"/>
                  </a:lnTo>
                  <a:close/>
                  <a:moveTo>
                    <a:pt x="10681" y="9400"/>
                  </a:moveTo>
                  <a:lnTo>
                    <a:pt x="10681" y="9400"/>
                  </a:lnTo>
                  <a:cubicBezTo>
                    <a:pt x="10712" y="9446"/>
                    <a:pt x="10759" y="9430"/>
                    <a:pt x="10743" y="9492"/>
                  </a:cubicBezTo>
                  <a:lnTo>
                    <a:pt x="10681" y="9400"/>
                  </a:lnTo>
                  <a:close/>
                  <a:moveTo>
                    <a:pt x="17653" y="9399"/>
                  </a:moveTo>
                  <a:cubicBezTo>
                    <a:pt x="17585" y="9425"/>
                    <a:pt x="17599" y="9498"/>
                    <a:pt x="17565" y="9498"/>
                  </a:cubicBezTo>
                  <a:cubicBezTo>
                    <a:pt x="17559" y="9498"/>
                    <a:pt x="17552" y="9496"/>
                    <a:pt x="17544" y="9492"/>
                  </a:cubicBezTo>
                  <a:cubicBezTo>
                    <a:pt x="17560" y="9461"/>
                    <a:pt x="17591" y="9415"/>
                    <a:pt x="17653" y="9399"/>
                  </a:cubicBezTo>
                  <a:close/>
                  <a:moveTo>
                    <a:pt x="14839" y="9415"/>
                  </a:moveTo>
                  <a:lnTo>
                    <a:pt x="14916" y="9430"/>
                  </a:lnTo>
                  <a:cubicBezTo>
                    <a:pt x="14958" y="9499"/>
                    <a:pt x="14852" y="9507"/>
                    <a:pt x="14839" y="9518"/>
                  </a:cubicBezTo>
                  <a:lnTo>
                    <a:pt x="14839" y="9518"/>
                  </a:lnTo>
                  <a:lnTo>
                    <a:pt x="14839" y="9415"/>
                  </a:lnTo>
                  <a:close/>
                  <a:moveTo>
                    <a:pt x="10403" y="9368"/>
                  </a:moveTo>
                  <a:lnTo>
                    <a:pt x="10388" y="9430"/>
                  </a:lnTo>
                  <a:cubicBezTo>
                    <a:pt x="10403" y="9461"/>
                    <a:pt x="10433" y="9492"/>
                    <a:pt x="10464" y="9508"/>
                  </a:cubicBezTo>
                  <a:lnTo>
                    <a:pt x="10511" y="9477"/>
                  </a:lnTo>
                  <a:lnTo>
                    <a:pt x="10511" y="9477"/>
                  </a:lnTo>
                  <a:cubicBezTo>
                    <a:pt x="10495" y="9492"/>
                    <a:pt x="10480" y="9508"/>
                    <a:pt x="10464" y="9508"/>
                  </a:cubicBezTo>
                  <a:lnTo>
                    <a:pt x="10388" y="9522"/>
                  </a:lnTo>
                  <a:lnTo>
                    <a:pt x="10388" y="9430"/>
                  </a:lnTo>
                  <a:cubicBezTo>
                    <a:pt x="10388" y="9399"/>
                    <a:pt x="10388" y="9384"/>
                    <a:pt x="10403" y="9368"/>
                  </a:cubicBezTo>
                  <a:close/>
                  <a:moveTo>
                    <a:pt x="16153" y="9399"/>
                  </a:moveTo>
                  <a:cubicBezTo>
                    <a:pt x="16230" y="9477"/>
                    <a:pt x="16122" y="9492"/>
                    <a:pt x="16060" y="9538"/>
                  </a:cubicBezTo>
                  <a:lnTo>
                    <a:pt x="16107" y="9477"/>
                  </a:lnTo>
                  <a:lnTo>
                    <a:pt x="16091" y="9477"/>
                  </a:lnTo>
                  <a:cubicBezTo>
                    <a:pt x="16107" y="9446"/>
                    <a:pt x="16138" y="9430"/>
                    <a:pt x="16153" y="9399"/>
                  </a:cubicBezTo>
                  <a:close/>
                  <a:moveTo>
                    <a:pt x="17312" y="9446"/>
                  </a:moveTo>
                  <a:lnTo>
                    <a:pt x="17312" y="9446"/>
                  </a:lnTo>
                  <a:cubicBezTo>
                    <a:pt x="17282" y="9477"/>
                    <a:pt x="17220" y="9477"/>
                    <a:pt x="17235" y="9538"/>
                  </a:cubicBezTo>
                  <a:cubicBezTo>
                    <a:pt x="17158" y="9446"/>
                    <a:pt x="17265" y="9477"/>
                    <a:pt x="17312" y="9446"/>
                  </a:cubicBezTo>
                  <a:close/>
                  <a:moveTo>
                    <a:pt x="18147" y="9415"/>
                  </a:moveTo>
                  <a:cubicBezTo>
                    <a:pt x="18147" y="9455"/>
                    <a:pt x="18219" y="9544"/>
                    <a:pt x="18152" y="9544"/>
                  </a:cubicBezTo>
                  <a:cubicBezTo>
                    <a:pt x="18143" y="9544"/>
                    <a:pt x="18131" y="9542"/>
                    <a:pt x="18116" y="9538"/>
                  </a:cubicBezTo>
                  <a:cubicBezTo>
                    <a:pt x="18178" y="9508"/>
                    <a:pt x="18131" y="9446"/>
                    <a:pt x="18147" y="9415"/>
                  </a:cubicBezTo>
                  <a:close/>
                  <a:moveTo>
                    <a:pt x="16060" y="9538"/>
                  </a:moveTo>
                  <a:lnTo>
                    <a:pt x="16029" y="9584"/>
                  </a:lnTo>
                  <a:cubicBezTo>
                    <a:pt x="16029" y="9569"/>
                    <a:pt x="16045" y="9553"/>
                    <a:pt x="16060" y="9538"/>
                  </a:cubicBezTo>
                  <a:close/>
                  <a:moveTo>
                    <a:pt x="12428" y="9137"/>
                  </a:moveTo>
                  <a:lnTo>
                    <a:pt x="12459" y="9260"/>
                  </a:lnTo>
                  <a:cubicBezTo>
                    <a:pt x="12471" y="9225"/>
                    <a:pt x="12503" y="9210"/>
                    <a:pt x="12534" y="9210"/>
                  </a:cubicBezTo>
                  <a:cubicBezTo>
                    <a:pt x="12584" y="9210"/>
                    <a:pt x="12630" y="9249"/>
                    <a:pt x="12583" y="9306"/>
                  </a:cubicBezTo>
                  <a:cubicBezTo>
                    <a:pt x="12580" y="9312"/>
                    <a:pt x="12579" y="9315"/>
                    <a:pt x="12577" y="9315"/>
                  </a:cubicBezTo>
                  <a:cubicBezTo>
                    <a:pt x="12567" y="9315"/>
                    <a:pt x="12560" y="9236"/>
                    <a:pt x="12526" y="9236"/>
                  </a:cubicBezTo>
                  <a:cubicBezTo>
                    <a:pt x="12520" y="9236"/>
                    <a:pt x="12513" y="9238"/>
                    <a:pt x="12505" y="9244"/>
                  </a:cubicBezTo>
                  <a:lnTo>
                    <a:pt x="12428" y="9353"/>
                  </a:lnTo>
                  <a:cubicBezTo>
                    <a:pt x="12450" y="9375"/>
                    <a:pt x="12456" y="9403"/>
                    <a:pt x="12479" y="9403"/>
                  </a:cubicBezTo>
                  <a:cubicBezTo>
                    <a:pt x="12489" y="9403"/>
                    <a:pt x="12502" y="9398"/>
                    <a:pt x="12521" y="9384"/>
                  </a:cubicBezTo>
                  <a:lnTo>
                    <a:pt x="12521" y="9353"/>
                  </a:lnTo>
                  <a:cubicBezTo>
                    <a:pt x="12552" y="9415"/>
                    <a:pt x="12521" y="9522"/>
                    <a:pt x="12644" y="9569"/>
                  </a:cubicBezTo>
                  <a:lnTo>
                    <a:pt x="12474" y="9522"/>
                  </a:lnTo>
                  <a:lnTo>
                    <a:pt x="12474" y="9522"/>
                  </a:lnTo>
                  <a:cubicBezTo>
                    <a:pt x="12490" y="9553"/>
                    <a:pt x="12490" y="9569"/>
                    <a:pt x="12490" y="9600"/>
                  </a:cubicBezTo>
                  <a:cubicBezTo>
                    <a:pt x="12428" y="9477"/>
                    <a:pt x="12273" y="9291"/>
                    <a:pt x="12335" y="9168"/>
                  </a:cubicBezTo>
                  <a:lnTo>
                    <a:pt x="12335" y="9168"/>
                  </a:lnTo>
                  <a:lnTo>
                    <a:pt x="12397" y="9182"/>
                  </a:lnTo>
                  <a:cubicBezTo>
                    <a:pt x="12399" y="9185"/>
                    <a:pt x="12401" y="9186"/>
                    <a:pt x="12404" y="9186"/>
                  </a:cubicBezTo>
                  <a:cubicBezTo>
                    <a:pt x="12416" y="9186"/>
                    <a:pt x="12428" y="9149"/>
                    <a:pt x="12428" y="9137"/>
                  </a:cubicBezTo>
                  <a:close/>
                  <a:moveTo>
                    <a:pt x="16214" y="9569"/>
                  </a:moveTo>
                  <a:lnTo>
                    <a:pt x="16261" y="9600"/>
                  </a:lnTo>
                  <a:lnTo>
                    <a:pt x="16200" y="9631"/>
                  </a:lnTo>
                  <a:lnTo>
                    <a:pt x="16200" y="9631"/>
                  </a:lnTo>
                  <a:lnTo>
                    <a:pt x="16214" y="9569"/>
                  </a:lnTo>
                  <a:close/>
                  <a:moveTo>
                    <a:pt x="16524" y="4607"/>
                  </a:moveTo>
                  <a:lnTo>
                    <a:pt x="16524" y="4607"/>
                  </a:lnTo>
                  <a:cubicBezTo>
                    <a:pt x="16534" y="4638"/>
                    <a:pt x="16544" y="4668"/>
                    <a:pt x="16567" y="4668"/>
                  </a:cubicBezTo>
                  <a:cubicBezTo>
                    <a:pt x="16579" y="4668"/>
                    <a:pt x="16595" y="4659"/>
                    <a:pt x="16616" y="4638"/>
                  </a:cubicBezTo>
                  <a:lnTo>
                    <a:pt x="16616" y="4638"/>
                  </a:lnTo>
                  <a:lnTo>
                    <a:pt x="16571" y="4747"/>
                  </a:lnTo>
                  <a:cubicBezTo>
                    <a:pt x="16592" y="4729"/>
                    <a:pt x="16607" y="4722"/>
                    <a:pt x="16619" y="4722"/>
                  </a:cubicBezTo>
                  <a:cubicBezTo>
                    <a:pt x="16654" y="4722"/>
                    <a:pt x="16656" y="4787"/>
                    <a:pt x="16692" y="4787"/>
                  </a:cubicBezTo>
                  <a:cubicBezTo>
                    <a:pt x="16703" y="4787"/>
                    <a:pt x="16719" y="4780"/>
                    <a:pt x="16740" y="4762"/>
                  </a:cubicBezTo>
                  <a:lnTo>
                    <a:pt x="16740" y="4762"/>
                  </a:lnTo>
                  <a:cubicBezTo>
                    <a:pt x="16771" y="4854"/>
                    <a:pt x="16678" y="5009"/>
                    <a:pt x="16756" y="5102"/>
                  </a:cubicBezTo>
                  <a:cubicBezTo>
                    <a:pt x="16765" y="5142"/>
                    <a:pt x="16780" y="5157"/>
                    <a:pt x="16800" y="5157"/>
                  </a:cubicBezTo>
                  <a:cubicBezTo>
                    <a:pt x="16847" y="5157"/>
                    <a:pt x="16917" y="5071"/>
                    <a:pt x="16972" y="5071"/>
                  </a:cubicBezTo>
                  <a:lnTo>
                    <a:pt x="16911" y="5211"/>
                  </a:lnTo>
                  <a:lnTo>
                    <a:pt x="16880" y="5164"/>
                  </a:lnTo>
                  <a:cubicBezTo>
                    <a:pt x="16880" y="5225"/>
                    <a:pt x="16787" y="5194"/>
                    <a:pt x="16818" y="5272"/>
                  </a:cubicBezTo>
                  <a:cubicBezTo>
                    <a:pt x="16880" y="5303"/>
                    <a:pt x="16894" y="5334"/>
                    <a:pt x="16972" y="5334"/>
                  </a:cubicBezTo>
                  <a:lnTo>
                    <a:pt x="16956" y="5365"/>
                  </a:lnTo>
                  <a:lnTo>
                    <a:pt x="17001" y="5350"/>
                  </a:lnTo>
                  <a:lnTo>
                    <a:pt x="17001" y="5350"/>
                  </a:lnTo>
                  <a:cubicBezTo>
                    <a:pt x="16912" y="5381"/>
                    <a:pt x="17003" y="5458"/>
                    <a:pt x="16925" y="5458"/>
                  </a:cubicBezTo>
                  <a:cubicBezTo>
                    <a:pt x="17003" y="5705"/>
                    <a:pt x="17127" y="5813"/>
                    <a:pt x="17235" y="6045"/>
                  </a:cubicBezTo>
                  <a:cubicBezTo>
                    <a:pt x="17312" y="6169"/>
                    <a:pt x="17173" y="6246"/>
                    <a:pt x="17296" y="6369"/>
                  </a:cubicBezTo>
                  <a:cubicBezTo>
                    <a:pt x="17301" y="6371"/>
                    <a:pt x="17305" y="6371"/>
                    <a:pt x="17309" y="6371"/>
                  </a:cubicBezTo>
                  <a:cubicBezTo>
                    <a:pt x="17342" y="6371"/>
                    <a:pt x="17364" y="6331"/>
                    <a:pt x="17372" y="6331"/>
                  </a:cubicBezTo>
                  <a:cubicBezTo>
                    <a:pt x="17373" y="6331"/>
                    <a:pt x="17374" y="6333"/>
                    <a:pt x="17374" y="6338"/>
                  </a:cubicBezTo>
                  <a:cubicBezTo>
                    <a:pt x="17467" y="6369"/>
                    <a:pt x="17312" y="6478"/>
                    <a:pt x="17420" y="6493"/>
                  </a:cubicBezTo>
                  <a:lnTo>
                    <a:pt x="17358" y="6571"/>
                  </a:lnTo>
                  <a:cubicBezTo>
                    <a:pt x="17435" y="6571"/>
                    <a:pt x="17391" y="6660"/>
                    <a:pt x="17404" y="6736"/>
                  </a:cubicBezTo>
                  <a:lnTo>
                    <a:pt x="17404" y="6736"/>
                  </a:lnTo>
                  <a:cubicBezTo>
                    <a:pt x="17369" y="6812"/>
                    <a:pt x="17484" y="6846"/>
                    <a:pt x="17498" y="6926"/>
                  </a:cubicBezTo>
                  <a:lnTo>
                    <a:pt x="17606" y="6880"/>
                  </a:lnTo>
                  <a:lnTo>
                    <a:pt x="17606" y="6987"/>
                  </a:lnTo>
                  <a:cubicBezTo>
                    <a:pt x="17601" y="6991"/>
                    <a:pt x="17597" y="6992"/>
                    <a:pt x="17594" y="6992"/>
                  </a:cubicBezTo>
                  <a:cubicBezTo>
                    <a:pt x="17572" y="6992"/>
                    <a:pt x="17575" y="6933"/>
                    <a:pt x="17536" y="6933"/>
                  </a:cubicBezTo>
                  <a:cubicBezTo>
                    <a:pt x="17523" y="6933"/>
                    <a:pt x="17506" y="6940"/>
                    <a:pt x="17482" y="6957"/>
                  </a:cubicBezTo>
                  <a:cubicBezTo>
                    <a:pt x="17460" y="6978"/>
                    <a:pt x="17477" y="7000"/>
                    <a:pt x="17500" y="7000"/>
                  </a:cubicBezTo>
                  <a:cubicBezTo>
                    <a:pt x="17509" y="7000"/>
                    <a:pt x="17520" y="6997"/>
                    <a:pt x="17529" y="6987"/>
                  </a:cubicBezTo>
                  <a:lnTo>
                    <a:pt x="17529" y="6987"/>
                  </a:lnTo>
                  <a:cubicBezTo>
                    <a:pt x="17513" y="7004"/>
                    <a:pt x="17529" y="7018"/>
                    <a:pt x="17482" y="7018"/>
                  </a:cubicBezTo>
                  <a:cubicBezTo>
                    <a:pt x="17602" y="7045"/>
                    <a:pt x="17630" y="7152"/>
                    <a:pt x="17752" y="7152"/>
                  </a:cubicBezTo>
                  <a:cubicBezTo>
                    <a:pt x="17773" y="7152"/>
                    <a:pt x="17796" y="7149"/>
                    <a:pt x="17822" y="7142"/>
                  </a:cubicBezTo>
                  <a:lnTo>
                    <a:pt x="17807" y="7096"/>
                  </a:lnTo>
                  <a:lnTo>
                    <a:pt x="17807" y="7096"/>
                  </a:lnTo>
                  <a:lnTo>
                    <a:pt x="17976" y="7251"/>
                  </a:lnTo>
                  <a:lnTo>
                    <a:pt x="17976" y="7235"/>
                  </a:lnTo>
                  <a:cubicBezTo>
                    <a:pt x="18069" y="7328"/>
                    <a:pt x="18038" y="7529"/>
                    <a:pt x="18162" y="7575"/>
                  </a:cubicBezTo>
                  <a:cubicBezTo>
                    <a:pt x="18170" y="7567"/>
                    <a:pt x="18178" y="7564"/>
                    <a:pt x="18183" y="7564"/>
                  </a:cubicBezTo>
                  <a:cubicBezTo>
                    <a:pt x="18189" y="7564"/>
                    <a:pt x="18193" y="7567"/>
                    <a:pt x="18193" y="7575"/>
                  </a:cubicBezTo>
                  <a:lnTo>
                    <a:pt x="18162" y="7575"/>
                  </a:lnTo>
                  <a:cubicBezTo>
                    <a:pt x="18152" y="7586"/>
                    <a:pt x="18134" y="7618"/>
                    <a:pt x="18109" y="7618"/>
                  </a:cubicBezTo>
                  <a:cubicBezTo>
                    <a:pt x="18098" y="7618"/>
                    <a:pt x="18084" y="7611"/>
                    <a:pt x="18069" y="7591"/>
                  </a:cubicBezTo>
                  <a:lnTo>
                    <a:pt x="18069" y="7591"/>
                  </a:lnTo>
                  <a:cubicBezTo>
                    <a:pt x="18038" y="7668"/>
                    <a:pt x="18100" y="7745"/>
                    <a:pt x="18162" y="7776"/>
                  </a:cubicBezTo>
                  <a:cubicBezTo>
                    <a:pt x="18128" y="7776"/>
                    <a:pt x="18110" y="7802"/>
                    <a:pt x="18065" y="7802"/>
                  </a:cubicBezTo>
                  <a:cubicBezTo>
                    <a:pt x="18049" y="7802"/>
                    <a:pt x="18031" y="7799"/>
                    <a:pt x="18007" y="7791"/>
                  </a:cubicBezTo>
                  <a:lnTo>
                    <a:pt x="18007" y="7791"/>
                  </a:lnTo>
                  <a:cubicBezTo>
                    <a:pt x="18033" y="7830"/>
                    <a:pt x="18037" y="7857"/>
                    <a:pt x="18089" y="7857"/>
                  </a:cubicBezTo>
                  <a:cubicBezTo>
                    <a:pt x="18100" y="7857"/>
                    <a:pt x="18114" y="7856"/>
                    <a:pt x="18131" y="7853"/>
                  </a:cubicBezTo>
                  <a:cubicBezTo>
                    <a:pt x="18135" y="7852"/>
                    <a:pt x="18139" y="7852"/>
                    <a:pt x="18142" y="7852"/>
                  </a:cubicBezTo>
                  <a:cubicBezTo>
                    <a:pt x="18206" y="7852"/>
                    <a:pt x="18177" y="7981"/>
                    <a:pt x="18162" y="8055"/>
                  </a:cubicBezTo>
                  <a:lnTo>
                    <a:pt x="18116" y="7962"/>
                  </a:lnTo>
                  <a:lnTo>
                    <a:pt x="18054" y="8024"/>
                  </a:lnTo>
                  <a:cubicBezTo>
                    <a:pt x="18041" y="8063"/>
                    <a:pt x="18074" y="8137"/>
                    <a:pt x="18122" y="8137"/>
                  </a:cubicBezTo>
                  <a:cubicBezTo>
                    <a:pt x="18130" y="8137"/>
                    <a:pt x="18139" y="8136"/>
                    <a:pt x="18147" y="8131"/>
                  </a:cubicBezTo>
                  <a:lnTo>
                    <a:pt x="18162" y="8116"/>
                  </a:lnTo>
                  <a:cubicBezTo>
                    <a:pt x="18176" y="8171"/>
                    <a:pt x="18190" y="8324"/>
                    <a:pt x="18236" y="8324"/>
                  </a:cubicBezTo>
                  <a:cubicBezTo>
                    <a:pt x="18242" y="8324"/>
                    <a:pt x="18248" y="8322"/>
                    <a:pt x="18255" y="8317"/>
                  </a:cubicBezTo>
                  <a:lnTo>
                    <a:pt x="18255" y="8317"/>
                  </a:lnTo>
                  <a:cubicBezTo>
                    <a:pt x="18317" y="8395"/>
                    <a:pt x="18147" y="8379"/>
                    <a:pt x="18178" y="8440"/>
                  </a:cubicBezTo>
                  <a:cubicBezTo>
                    <a:pt x="18085" y="8440"/>
                    <a:pt x="18085" y="8440"/>
                    <a:pt x="18023" y="8395"/>
                  </a:cubicBezTo>
                  <a:cubicBezTo>
                    <a:pt x="18007" y="8471"/>
                    <a:pt x="17900" y="8564"/>
                    <a:pt x="17791" y="8595"/>
                  </a:cubicBezTo>
                  <a:lnTo>
                    <a:pt x="17807" y="8502"/>
                  </a:lnTo>
                  <a:lnTo>
                    <a:pt x="17884" y="8549"/>
                  </a:lnTo>
                  <a:cubicBezTo>
                    <a:pt x="17962" y="8502"/>
                    <a:pt x="17853" y="8487"/>
                    <a:pt x="17853" y="8440"/>
                  </a:cubicBezTo>
                  <a:lnTo>
                    <a:pt x="17976" y="8426"/>
                  </a:lnTo>
                  <a:cubicBezTo>
                    <a:pt x="18054" y="8271"/>
                    <a:pt x="18007" y="8224"/>
                    <a:pt x="17946" y="8100"/>
                  </a:cubicBezTo>
                  <a:cubicBezTo>
                    <a:pt x="17934" y="8113"/>
                    <a:pt x="17911" y="8136"/>
                    <a:pt x="17895" y="8136"/>
                  </a:cubicBezTo>
                  <a:cubicBezTo>
                    <a:pt x="17891" y="8136"/>
                    <a:pt x="17887" y="8134"/>
                    <a:pt x="17884" y="8131"/>
                  </a:cubicBezTo>
                  <a:lnTo>
                    <a:pt x="17884" y="8131"/>
                  </a:lnTo>
                  <a:lnTo>
                    <a:pt x="17900" y="8317"/>
                  </a:lnTo>
                  <a:cubicBezTo>
                    <a:pt x="17838" y="8286"/>
                    <a:pt x="17807" y="8162"/>
                    <a:pt x="17853" y="8055"/>
                  </a:cubicBezTo>
                  <a:lnTo>
                    <a:pt x="17853" y="8055"/>
                  </a:lnTo>
                  <a:cubicBezTo>
                    <a:pt x="17807" y="8086"/>
                    <a:pt x="17776" y="8131"/>
                    <a:pt x="17729" y="8178"/>
                  </a:cubicBezTo>
                  <a:cubicBezTo>
                    <a:pt x="17745" y="8163"/>
                    <a:pt x="17718" y="8163"/>
                    <a:pt x="17677" y="8163"/>
                  </a:cubicBezTo>
                  <a:cubicBezTo>
                    <a:pt x="17637" y="8163"/>
                    <a:pt x="17583" y="8163"/>
                    <a:pt x="17544" y="8147"/>
                  </a:cubicBezTo>
                  <a:cubicBezTo>
                    <a:pt x="17560" y="8100"/>
                    <a:pt x="17591" y="8086"/>
                    <a:pt x="17636" y="8069"/>
                  </a:cubicBezTo>
                  <a:lnTo>
                    <a:pt x="17529" y="8055"/>
                  </a:lnTo>
                  <a:lnTo>
                    <a:pt x="17575" y="8008"/>
                  </a:lnTo>
                  <a:cubicBezTo>
                    <a:pt x="17467" y="7884"/>
                    <a:pt x="17636" y="7822"/>
                    <a:pt x="17467" y="7745"/>
                  </a:cubicBezTo>
                  <a:cubicBezTo>
                    <a:pt x="17760" y="7729"/>
                    <a:pt x="17467" y="7606"/>
                    <a:pt x="17529" y="7482"/>
                  </a:cubicBezTo>
                  <a:cubicBezTo>
                    <a:pt x="17534" y="7487"/>
                    <a:pt x="17540" y="7489"/>
                    <a:pt x="17547" y="7489"/>
                  </a:cubicBezTo>
                  <a:cubicBezTo>
                    <a:pt x="17583" y="7489"/>
                    <a:pt x="17636" y="7434"/>
                    <a:pt x="17636" y="7420"/>
                  </a:cubicBezTo>
                  <a:cubicBezTo>
                    <a:pt x="17622" y="7403"/>
                    <a:pt x="17607" y="7396"/>
                    <a:pt x="17592" y="7396"/>
                  </a:cubicBezTo>
                  <a:cubicBezTo>
                    <a:pt x="17554" y="7396"/>
                    <a:pt x="17514" y="7437"/>
                    <a:pt x="17481" y="7437"/>
                  </a:cubicBezTo>
                  <a:cubicBezTo>
                    <a:pt x="17470" y="7437"/>
                    <a:pt x="17460" y="7432"/>
                    <a:pt x="17451" y="7420"/>
                  </a:cubicBezTo>
                  <a:cubicBezTo>
                    <a:pt x="17451" y="7328"/>
                    <a:pt x="17389" y="7220"/>
                    <a:pt x="17296" y="7173"/>
                  </a:cubicBezTo>
                  <a:cubicBezTo>
                    <a:pt x="17251" y="7220"/>
                    <a:pt x="17142" y="7204"/>
                    <a:pt x="17158" y="7297"/>
                  </a:cubicBezTo>
                  <a:cubicBezTo>
                    <a:pt x="17162" y="7299"/>
                    <a:pt x="17167" y="7300"/>
                    <a:pt x="17171" y="7300"/>
                  </a:cubicBezTo>
                  <a:cubicBezTo>
                    <a:pt x="17197" y="7300"/>
                    <a:pt x="17220" y="7264"/>
                    <a:pt x="17220" y="7251"/>
                  </a:cubicBezTo>
                  <a:lnTo>
                    <a:pt x="17220" y="7251"/>
                  </a:lnTo>
                  <a:cubicBezTo>
                    <a:pt x="17282" y="7375"/>
                    <a:pt x="17018" y="7529"/>
                    <a:pt x="17158" y="7637"/>
                  </a:cubicBezTo>
                  <a:cubicBezTo>
                    <a:pt x="17296" y="7822"/>
                    <a:pt x="17189" y="8147"/>
                    <a:pt x="17251" y="8333"/>
                  </a:cubicBezTo>
                  <a:cubicBezTo>
                    <a:pt x="17142" y="8379"/>
                    <a:pt x="17265" y="8487"/>
                    <a:pt x="17158" y="8487"/>
                  </a:cubicBezTo>
                  <a:lnTo>
                    <a:pt x="17251" y="8518"/>
                  </a:lnTo>
                  <a:cubicBezTo>
                    <a:pt x="17265" y="8487"/>
                    <a:pt x="17282" y="8487"/>
                    <a:pt x="17265" y="8457"/>
                  </a:cubicBezTo>
                  <a:cubicBezTo>
                    <a:pt x="17280" y="8455"/>
                    <a:pt x="17294" y="8455"/>
                    <a:pt x="17305" y="8455"/>
                  </a:cubicBezTo>
                  <a:cubicBezTo>
                    <a:pt x="17452" y="8455"/>
                    <a:pt x="17371" y="8535"/>
                    <a:pt x="17495" y="8535"/>
                  </a:cubicBezTo>
                  <a:cubicBezTo>
                    <a:pt x="17505" y="8535"/>
                    <a:pt x="17516" y="8534"/>
                    <a:pt x="17529" y="8533"/>
                  </a:cubicBezTo>
                  <a:lnTo>
                    <a:pt x="17529" y="8533"/>
                  </a:lnTo>
                  <a:lnTo>
                    <a:pt x="17405" y="8580"/>
                  </a:lnTo>
                  <a:lnTo>
                    <a:pt x="17451" y="8719"/>
                  </a:lnTo>
                  <a:lnTo>
                    <a:pt x="17560" y="8595"/>
                  </a:lnTo>
                  <a:cubicBezTo>
                    <a:pt x="17622" y="8719"/>
                    <a:pt x="17822" y="8735"/>
                    <a:pt x="17838" y="8904"/>
                  </a:cubicBezTo>
                  <a:cubicBezTo>
                    <a:pt x="17853" y="8904"/>
                    <a:pt x="17900" y="8889"/>
                    <a:pt x="17900" y="8858"/>
                  </a:cubicBezTo>
                  <a:lnTo>
                    <a:pt x="17900" y="8966"/>
                  </a:lnTo>
                  <a:lnTo>
                    <a:pt x="17838" y="8935"/>
                  </a:lnTo>
                  <a:lnTo>
                    <a:pt x="17838" y="8935"/>
                  </a:lnTo>
                  <a:cubicBezTo>
                    <a:pt x="17791" y="9121"/>
                    <a:pt x="18007" y="9291"/>
                    <a:pt x="17915" y="9430"/>
                  </a:cubicBezTo>
                  <a:lnTo>
                    <a:pt x="17776" y="9430"/>
                  </a:lnTo>
                  <a:lnTo>
                    <a:pt x="17776" y="9522"/>
                  </a:lnTo>
                  <a:lnTo>
                    <a:pt x="17807" y="9492"/>
                  </a:lnTo>
                  <a:cubicBezTo>
                    <a:pt x="17853" y="9522"/>
                    <a:pt x="17822" y="9553"/>
                    <a:pt x="17822" y="9600"/>
                  </a:cubicBezTo>
                  <a:lnTo>
                    <a:pt x="17822" y="9631"/>
                  </a:lnTo>
                  <a:cubicBezTo>
                    <a:pt x="17807" y="9631"/>
                    <a:pt x="17807" y="9615"/>
                    <a:pt x="17822" y="9600"/>
                  </a:cubicBezTo>
                  <a:cubicBezTo>
                    <a:pt x="17817" y="9574"/>
                    <a:pt x="17803" y="9569"/>
                    <a:pt x="17787" y="9569"/>
                  </a:cubicBezTo>
                  <a:cubicBezTo>
                    <a:pt x="17777" y="9569"/>
                    <a:pt x="17765" y="9572"/>
                    <a:pt x="17754" y="9572"/>
                  </a:cubicBezTo>
                  <a:cubicBezTo>
                    <a:pt x="17732" y="9572"/>
                    <a:pt x="17714" y="9562"/>
                    <a:pt x="17714" y="9508"/>
                  </a:cubicBezTo>
                  <a:cubicBezTo>
                    <a:pt x="17698" y="9508"/>
                    <a:pt x="17683" y="9522"/>
                    <a:pt x="17667" y="9522"/>
                  </a:cubicBezTo>
                  <a:cubicBezTo>
                    <a:pt x="17683" y="9446"/>
                    <a:pt x="17698" y="9368"/>
                    <a:pt x="17776" y="9306"/>
                  </a:cubicBezTo>
                  <a:cubicBezTo>
                    <a:pt x="17759" y="9275"/>
                    <a:pt x="17747" y="9265"/>
                    <a:pt x="17738" y="9265"/>
                  </a:cubicBezTo>
                  <a:cubicBezTo>
                    <a:pt x="17717" y="9265"/>
                    <a:pt x="17709" y="9323"/>
                    <a:pt x="17664" y="9323"/>
                  </a:cubicBezTo>
                  <a:cubicBezTo>
                    <a:pt x="17660" y="9323"/>
                    <a:pt x="17656" y="9323"/>
                    <a:pt x="17653" y="9322"/>
                  </a:cubicBezTo>
                  <a:cubicBezTo>
                    <a:pt x="17653" y="9168"/>
                    <a:pt x="17513" y="9291"/>
                    <a:pt x="17513" y="9137"/>
                  </a:cubicBezTo>
                  <a:lnTo>
                    <a:pt x="17498" y="9137"/>
                  </a:lnTo>
                  <a:cubicBezTo>
                    <a:pt x="17513" y="9106"/>
                    <a:pt x="17513" y="9075"/>
                    <a:pt x="17467" y="9075"/>
                  </a:cubicBezTo>
                  <a:lnTo>
                    <a:pt x="17591" y="8997"/>
                  </a:lnTo>
                  <a:cubicBezTo>
                    <a:pt x="17636" y="8920"/>
                    <a:pt x="17575" y="8873"/>
                    <a:pt x="17513" y="8797"/>
                  </a:cubicBezTo>
                  <a:lnTo>
                    <a:pt x="17374" y="8873"/>
                  </a:lnTo>
                  <a:cubicBezTo>
                    <a:pt x="17374" y="8889"/>
                    <a:pt x="17389" y="8889"/>
                    <a:pt x="17405" y="8904"/>
                  </a:cubicBezTo>
                  <a:cubicBezTo>
                    <a:pt x="17405" y="8904"/>
                    <a:pt x="17420" y="8889"/>
                    <a:pt x="17436" y="8889"/>
                  </a:cubicBezTo>
                  <a:cubicBezTo>
                    <a:pt x="17464" y="8889"/>
                    <a:pt x="17492" y="8872"/>
                    <a:pt x="17513" y="8872"/>
                  </a:cubicBezTo>
                  <a:cubicBezTo>
                    <a:pt x="17527" y="8872"/>
                    <a:pt x="17538" y="8880"/>
                    <a:pt x="17544" y="8904"/>
                  </a:cubicBezTo>
                  <a:cubicBezTo>
                    <a:pt x="17513" y="8904"/>
                    <a:pt x="17482" y="8904"/>
                    <a:pt x="17436" y="8889"/>
                  </a:cubicBezTo>
                  <a:cubicBezTo>
                    <a:pt x="17420" y="8904"/>
                    <a:pt x="17405" y="8904"/>
                    <a:pt x="17405" y="8904"/>
                  </a:cubicBezTo>
                  <a:cubicBezTo>
                    <a:pt x="17374" y="8904"/>
                    <a:pt x="17358" y="8920"/>
                    <a:pt x="17343" y="8951"/>
                  </a:cubicBezTo>
                  <a:cubicBezTo>
                    <a:pt x="17358" y="9013"/>
                    <a:pt x="17467" y="8951"/>
                    <a:pt x="17405" y="9028"/>
                  </a:cubicBezTo>
                  <a:lnTo>
                    <a:pt x="17358" y="9028"/>
                  </a:lnTo>
                  <a:cubicBezTo>
                    <a:pt x="17336" y="9025"/>
                    <a:pt x="17318" y="9023"/>
                    <a:pt x="17305" y="9023"/>
                  </a:cubicBezTo>
                  <a:cubicBezTo>
                    <a:pt x="17188" y="9023"/>
                    <a:pt x="17403" y="9133"/>
                    <a:pt x="17325" y="9204"/>
                  </a:cubicBezTo>
                  <a:lnTo>
                    <a:pt x="17325" y="9204"/>
                  </a:lnTo>
                  <a:cubicBezTo>
                    <a:pt x="17335" y="9198"/>
                    <a:pt x="17343" y="9198"/>
                    <a:pt x="17343" y="9198"/>
                  </a:cubicBezTo>
                  <a:lnTo>
                    <a:pt x="17343" y="9198"/>
                  </a:lnTo>
                  <a:cubicBezTo>
                    <a:pt x="17331" y="9234"/>
                    <a:pt x="17281" y="9290"/>
                    <a:pt x="17275" y="9290"/>
                  </a:cubicBezTo>
                  <a:cubicBezTo>
                    <a:pt x="17273" y="9290"/>
                    <a:pt x="17275" y="9285"/>
                    <a:pt x="17282" y="9275"/>
                  </a:cubicBezTo>
                  <a:cubicBezTo>
                    <a:pt x="17374" y="9028"/>
                    <a:pt x="16987" y="9151"/>
                    <a:pt x="17049" y="8904"/>
                  </a:cubicBezTo>
                  <a:cubicBezTo>
                    <a:pt x="17189" y="8904"/>
                    <a:pt x="17049" y="8780"/>
                    <a:pt x="17111" y="8735"/>
                  </a:cubicBezTo>
                  <a:lnTo>
                    <a:pt x="17111" y="8735"/>
                  </a:lnTo>
                  <a:cubicBezTo>
                    <a:pt x="17111" y="8766"/>
                    <a:pt x="17173" y="8780"/>
                    <a:pt x="17235" y="8811"/>
                  </a:cubicBezTo>
                  <a:cubicBezTo>
                    <a:pt x="17265" y="8673"/>
                    <a:pt x="17235" y="8626"/>
                    <a:pt x="17173" y="8533"/>
                  </a:cubicBezTo>
                  <a:lnTo>
                    <a:pt x="17096" y="8580"/>
                  </a:lnTo>
                  <a:cubicBezTo>
                    <a:pt x="17049" y="8626"/>
                    <a:pt x="17265" y="8611"/>
                    <a:pt x="17127" y="8688"/>
                  </a:cubicBezTo>
                  <a:cubicBezTo>
                    <a:pt x="17003" y="8673"/>
                    <a:pt x="17096" y="8580"/>
                    <a:pt x="17080" y="8533"/>
                  </a:cubicBezTo>
                  <a:lnTo>
                    <a:pt x="17080" y="8533"/>
                  </a:lnTo>
                  <a:lnTo>
                    <a:pt x="17111" y="8549"/>
                  </a:lnTo>
                  <a:cubicBezTo>
                    <a:pt x="17173" y="8440"/>
                    <a:pt x="17065" y="8379"/>
                    <a:pt x="17049" y="8317"/>
                  </a:cubicBezTo>
                  <a:lnTo>
                    <a:pt x="17034" y="8317"/>
                  </a:lnTo>
                  <a:cubicBezTo>
                    <a:pt x="17065" y="8271"/>
                    <a:pt x="17080" y="8240"/>
                    <a:pt x="17049" y="8224"/>
                  </a:cubicBezTo>
                  <a:cubicBezTo>
                    <a:pt x="17003" y="8224"/>
                    <a:pt x="17018" y="8255"/>
                    <a:pt x="16987" y="8286"/>
                  </a:cubicBezTo>
                  <a:lnTo>
                    <a:pt x="16972" y="8193"/>
                  </a:lnTo>
                  <a:lnTo>
                    <a:pt x="16956" y="8193"/>
                  </a:lnTo>
                  <a:lnTo>
                    <a:pt x="17003" y="8086"/>
                  </a:lnTo>
                  <a:lnTo>
                    <a:pt x="16956" y="8100"/>
                  </a:lnTo>
                  <a:cubicBezTo>
                    <a:pt x="16987" y="8039"/>
                    <a:pt x="17158" y="8069"/>
                    <a:pt x="17080" y="7977"/>
                  </a:cubicBezTo>
                  <a:cubicBezTo>
                    <a:pt x="17034" y="7946"/>
                    <a:pt x="16987" y="7745"/>
                    <a:pt x="16894" y="7698"/>
                  </a:cubicBezTo>
                  <a:lnTo>
                    <a:pt x="16972" y="7668"/>
                  </a:lnTo>
                  <a:cubicBezTo>
                    <a:pt x="16880" y="7622"/>
                    <a:pt x="17018" y="7451"/>
                    <a:pt x="17111" y="7375"/>
                  </a:cubicBezTo>
                  <a:cubicBezTo>
                    <a:pt x="17096" y="7266"/>
                    <a:pt x="16956" y="7204"/>
                    <a:pt x="17034" y="7127"/>
                  </a:cubicBezTo>
                  <a:lnTo>
                    <a:pt x="17034" y="7127"/>
                  </a:lnTo>
                  <a:lnTo>
                    <a:pt x="17065" y="7204"/>
                  </a:lnTo>
                  <a:cubicBezTo>
                    <a:pt x="17111" y="7173"/>
                    <a:pt x="17096" y="7111"/>
                    <a:pt x="17142" y="7111"/>
                  </a:cubicBezTo>
                  <a:cubicBezTo>
                    <a:pt x="17151" y="7135"/>
                    <a:pt x="17167" y="7143"/>
                    <a:pt x="17185" y="7143"/>
                  </a:cubicBezTo>
                  <a:cubicBezTo>
                    <a:pt x="17216" y="7143"/>
                    <a:pt x="17253" y="7121"/>
                    <a:pt x="17278" y="7121"/>
                  </a:cubicBezTo>
                  <a:cubicBezTo>
                    <a:pt x="17285" y="7121"/>
                    <a:pt x="17292" y="7122"/>
                    <a:pt x="17296" y="7127"/>
                  </a:cubicBezTo>
                  <a:cubicBezTo>
                    <a:pt x="17235" y="7034"/>
                    <a:pt x="17451" y="7018"/>
                    <a:pt x="17343" y="6926"/>
                  </a:cubicBezTo>
                  <a:lnTo>
                    <a:pt x="17343" y="6926"/>
                  </a:lnTo>
                  <a:cubicBezTo>
                    <a:pt x="17349" y="6929"/>
                    <a:pt x="17357" y="6930"/>
                    <a:pt x="17365" y="6930"/>
                  </a:cubicBezTo>
                  <a:cubicBezTo>
                    <a:pt x="17404" y="6930"/>
                    <a:pt x="17464" y="6902"/>
                    <a:pt x="17451" y="6864"/>
                  </a:cubicBezTo>
                  <a:lnTo>
                    <a:pt x="17451" y="6864"/>
                  </a:lnTo>
                  <a:cubicBezTo>
                    <a:pt x="17440" y="6868"/>
                    <a:pt x="17430" y="6869"/>
                    <a:pt x="17421" y="6869"/>
                  </a:cubicBezTo>
                  <a:cubicBezTo>
                    <a:pt x="17405" y="6869"/>
                    <a:pt x="17390" y="6865"/>
                    <a:pt x="17375" y="6865"/>
                  </a:cubicBezTo>
                  <a:cubicBezTo>
                    <a:pt x="17360" y="6865"/>
                    <a:pt x="17345" y="6868"/>
                    <a:pt x="17327" y="6880"/>
                  </a:cubicBezTo>
                  <a:cubicBezTo>
                    <a:pt x="17282" y="6756"/>
                    <a:pt x="17296" y="6740"/>
                    <a:pt x="17282" y="6633"/>
                  </a:cubicBezTo>
                  <a:cubicBezTo>
                    <a:pt x="17262" y="6633"/>
                    <a:pt x="17241" y="6630"/>
                    <a:pt x="17218" y="6630"/>
                  </a:cubicBezTo>
                  <a:cubicBezTo>
                    <a:pt x="17184" y="6630"/>
                    <a:pt x="17148" y="6636"/>
                    <a:pt x="17111" y="6663"/>
                  </a:cubicBezTo>
                  <a:cubicBezTo>
                    <a:pt x="17167" y="6608"/>
                    <a:pt x="17160" y="6488"/>
                    <a:pt x="17078" y="6488"/>
                  </a:cubicBezTo>
                  <a:cubicBezTo>
                    <a:pt x="17069" y="6488"/>
                    <a:pt x="17060" y="6490"/>
                    <a:pt x="17049" y="6493"/>
                  </a:cubicBezTo>
                  <a:cubicBezTo>
                    <a:pt x="17049" y="6509"/>
                    <a:pt x="17080" y="6524"/>
                    <a:pt x="17065" y="6555"/>
                  </a:cubicBezTo>
                  <a:cubicBezTo>
                    <a:pt x="17080" y="6493"/>
                    <a:pt x="16880" y="6462"/>
                    <a:pt x="16972" y="6369"/>
                  </a:cubicBezTo>
                  <a:lnTo>
                    <a:pt x="16972" y="6369"/>
                  </a:lnTo>
                  <a:cubicBezTo>
                    <a:pt x="16985" y="6385"/>
                    <a:pt x="16997" y="6391"/>
                    <a:pt x="17009" y="6391"/>
                  </a:cubicBezTo>
                  <a:cubicBezTo>
                    <a:pt x="17058" y="6391"/>
                    <a:pt x="17105" y="6286"/>
                    <a:pt x="17142" y="6262"/>
                  </a:cubicBezTo>
                  <a:lnTo>
                    <a:pt x="17142" y="6262"/>
                  </a:lnTo>
                  <a:cubicBezTo>
                    <a:pt x="17118" y="6275"/>
                    <a:pt x="17101" y="6280"/>
                    <a:pt x="17088" y="6280"/>
                  </a:cubicBezTo>
                  <a:cubicBezTo>
                    <a:pt x="17034" y="6280"/>
                    <a:pt x="17065" y="6180"/>
                    <a:pt x="16985" y="6180"/>
                  </a:cubicBezTo>
                  <a:cubicBezTo>
                    <a:pt x="16977" y="6180"/>
                    <a:pt x="16967" y="6181"/>
                    <a:pt x="16956" y="6184"/>
                  </a:cubicBezTo>
                  <a:cubicBezTo>
                    <a:pt x="16917" y="6225"/>
                    <a:pt x="16993" y="6264"/>
                    <a:pt x="16943" y="6264"/>
                  </a:cubicBezTo>
                  <a:cubicBezTo>
                    <a:pt x="16935" y="6264"/>
                    <a:pt x="16925" y="6264"/>
                    <a:pt x="16911" y="6262"/>
                  </a:cubicBezTo>
                  <a:cubicBezTo>
                    <a:pt x="16864" y="6107"/>
                    <a:pt x="17049" y="6231"/>
                    <a:pt x="17018" y="6060"/>
                  </a:cubicBezTo>
                  <a:cubicBezTo>
                    <a:pt x="17011" y="6053"/>
                    <a:pt x="17001" y="6050"/>
                    <a:pt x="16990" y="6050"/>
                  </a:cubicBezTo>
                  <a:cubicBezTo>
                    <a:pt x="16954" y="6050"/>
                    <a:pt x="16907" y="6080"/>
                    <a:pt x="16894" y="6091"/>
                  </a:cubicBezTo>
                  <a:lnTo>
                    <a:pt x="16894" y="6122"/>
                  </a:lnTo>
                  <a:cubicBezTo>
                    <a:pt x="16858" y="6097"/>
                    <a:pt x="16831" y="6090"/>
                    <a:pt x="16806" y="6090"/>
                  </a:cubicBezTo>
                  <a:cubicBezTo>
                    <a:pt x="16767" y="6090"/>
                    <a:pt x="16734" y="6107"/>
                    <a:pt x="16678" y="6107"/>
                  </a:cubicBezTo>
                  <a:cubicBezTo>
                    <a:pt x="16678" y="6122"/>
                    <a:pt x="16678" y="6138"/>
                    <a:pt x="16694" y="6138"/>
                  </a:cubicBezTo>
                  <a:lnTo>
                    <a:pt x="16632" y="6169"/>
                  </a:lnTo>
                  <a:cubicBezTo>
                    <a:pt x="16632" y="6060"/>
                    <a:pt x="16571" y="5922"/>
                    <a:pt x="16478" y="5875"/>
                  </a:cubicBezTo>
                  <a:lnTo>
                    <a:pt x="16478" y="5875"/>
                  </a:lnTo>
                  <a:cubicBezTo>
                    <a:pt x="16400" y="5952"/>
                    <a:pt x="16540" y="5952"/>
                    <a:pt x="16478" y="6029"/>
                  </a:cubicBezTo>
                  <a:lnTo>
                    <a:pt x="16431" y="6014"/>
                  </a:lnTo>
                  <a:lnTo>
                    <a:pt x="16431" y="6014"/>
                  </a:lnTo>
                  <a:cubicBezTo>
                    <a:pt x="16369" y="6091"/>
                    <a:pt x="16493" y="6076"/>
                    <a:pt x="16478" y="6138"/>
                  </a:cubicBezTo>
                  <a:cubicBezTo>
                    <a:pt x="16466" y="6145"/>
                    <a:pt x="16456" y="6147"/>
                    <a:pt x="16447" y="6147"/>
                  </a:cubicBezTo>
                  <a:cubicBezTo>
                    <a:pt x="16408" y="6147"/>
                    <a:pt x="16387" y="6098"/>
                    <a:pt x="16352" y="6098"/>
                  </a:cubicBezTo>
                  <a:cubicBezTo>
                    <a:pt x="16339" y="6098"/>
                    <a:pt x="16325" y="6105"/>
                    <a:pt x="16307" y="6122"/>
                  </a:cubicBezTo>
                  <a:cubicBezTo>
                    <a:pt x="16354" y="6231"/>
                    <a:pt x="16292" y="6169"/>
                    <a:pt x="16307" y="6262"/>
                  </a:cubicBezTo>
                  <a:lnTo>
                    <a:pt x="16369" y="6200"/>
                  </a:lnTo>
                  <a:lnTo>
                    <a:pt x="16292" y="6369"/>
                  </a:lnTo>
                  <a:cubicBezTo>
                    <a:pt x="16357" y="6317"/>
                    <a:pt x="16444" y="6255"/>
                    <a:pt x="16507" y="6255"/>
                  </a:cubicBezTo>
                  <a:cubicBezTo>
                    <a:pt x="16519" y="6255"/>
                    <a:pt x="16530" y="6257"/>
                    <a:pt x="16540" y="6262"/>
                  </a:cubicBezTo>
                  <a:cubicBezTo>
                    <a:pt x="16540" y="6400"/>
                    <a:pt x="16338" y="6354"/>
                    <a:pt x="16338" y="6400"/>
                  </a:cubicBezTo>
                  <a:cubicBezTo>
                    <a:pt x="16311" y="6406"/>
                    <a:pt x="16288" y="6408"/>
                    <a:pt x="16267" y="6408"/>
                  </a:cubicBezTo>
                  <a:cubicBezTo>
                    <a:pt x="16064" y="6408"/>
                    <a:pt x="16154" y="6167"/>
                    <a:pt x="15995" y="6167"/>
                  </a:cubicBezTo>
                  <a:cubicBezTo>
                    <a:pt x="15986" y="6167"/>
                    <a:pt x="15977" y="6167"/>
                    <a:pt x="15967" y="6169"/>
                  </a:cubicBezTo>
                  <a:cubicBezTo>
                    <a:pt x="16029" y="6045"/>
                    <a:pt x="16076" y="5936"/>
                    <a:pt x="16029" y="5829"/>
                  </a:cubicBezTo>
                  <a:cubicBezTo>
                    <a:pt x="16048" y="5823"/>
                    <a:pt x="16065" y="5821"/>
                    <a:pt x="16082" y="5821"/>
                  </a:cubicBezTo>
                  <a:cubicBezTo>
                    <a:pt x="16188" y="5821"/>
                    <a:pt x="16250" y="5925"/>
                    <a:pt x="16351" y="5925"/>
                  </a:cubicBezTo>
                  <a:cubicBezTo>
                    <a:pt x="16362" y="5925"/>
                    <a:pt x="16373" y="5924"/>
                    <a:pt x="16385" y="5922"/>
                  </a:cubicBezTo>
                  <a:cubicBezTo>
                    <a:pt x="16373" y="5909"/>
                    <a:pt x="16370" y="5795"/>
                    <a:pt x="16319" y="5795"/>
                  </a:cubicBezTo>
                  <a:cubicBezTo>
                    <a:pt x="16304" y="5795"/>
                    <a:pt x="16286" y="5804"/>
                    <a:pt x="16261" y="5829"/>
                  </a:cubicBezTo>
                  <a:cubicBezTo>
                    <a:pt x="16230" y="5751"/>
                    <a:pt x="16323" y="5582"/>
                    <a:pt x="16245" y="5582"/>
                  </a:cubicBezTo>
                  <a:lnTo>
                    <a:pt x="16230" y="5596"/>
                  </a:lnTo>
                  <a:cubicBezTo>
                    <a:pt x="16261" y="5535"/>
                    <a:pt x="16261" y="5489"/>
                    <a:pt x="16292" y="5458"/>
                  </a:cubicBezTo>
                  <a:cubicBezTo>
                    <a:pt x="16272" y="5458"/>
                    <a:pt x="16258" y="5464"/>
                    <a:pt x="16246" y="5464"/>
                  </a:cubicBezTo>
                  <a:cubicBezTo>
                    <a:pt x="16240" y="5464"/>
                    <a:pt x="16235" y="5463"/>
                    <a:pt x="16230" y="5458"/>
                  </a:cubicBezTo>
                  <a:cubicBezTo>
                    <a:pt x="16292" y="5396"/>
                    <a:pt x="16431" y="5411"/>
                    <a:pt x="16431" y="5272"/>
                  </a:cubicBezTo>
                  <a:lnTo>
                    <a:pt x="16431" y="5272"/>
                  </a:lnTo>
                  <a:lnTo>
                    <a:pt x="16385" y="5287"/>
                  </a:lnTo>
                  <a:lnTo>
                    <a:pt x="16447" y="5225"/>
                  </a:lnTo>
                  <a:cubicBezTo>
                    <a:pt x="16452" y="5240"/>
                    <a:pt x="16458" y="5244"/>
                    <a:pt x="16466" y="5244"/>
                  </a:cubicBezTo>
                  <a:cubicBezTo>
                    <a:pt x="16475" y="5244"/>
                    <a:pt x="16487" y="5238"/>
                    <a:pt x="16501" y="5238"/>
                  </a:cubicBezTo>
                  <a:cubicBezTo>
                    <a:pt x="16512" y="5238"/>
                    <a:pt x="16525" y="5242"/>
                    <a:pt x="16540" y="5256"/>
                  </a:cubicBezTo>
                  <a:cubicBezTo>
                    <a:pt x="16540" y="5225"/>
                    <a:pt x="16585" y="5194"/>
                    <a:pt x="16571" y="5164"/>
                  </a:cubicBezTo>
                  <a:cubicBezTo>
                    <a:pt x="16557" y="5136"/>
                    <a:pt x="16536" y="5127"/>
                    <a:pt x="16515" y="5127"/>
                  </a:cubicBezTo>
                  <a:cubicBezTo>
                    <a:pt x="16490" y="5127"/>
                    <a:pt x="16464" y="5140"/>
                    <a:pt x="16447" y="5149"/>
                  </a:cubicBezTo>
                  <a:cubicBezTo>
                    <a:pt x="16524" y="5071"/>
                    <a:pt x="16462" y="4994"/>
                    <a:pt x="16478" y="4947"/>
                  </a:cubicBezTo>
                  <a:lnTo>
                    <a:pt x="16478" y="4947"/>
                  </a:lnTo>
                  <a:lnTo>
                    <a:pt x="16524" y="4978"/>
                  </a:lnTo>
                  <a:cubicBezTo>
                    <a:pt x="16524" y="4947"/>
                    <a:pt x="16571" y="4916"/>
                    <a:pt x="16540" y="4870"/>
                  </a:cubicBezTo>
                  <a:lnTo>
                    <a:pt x="16540" y="4870"/>
                  </a:lnTo>
                  <a:cubicBezTo>
                    <a:pt x="16527" y="4883"/>
                    <a:pt x="16504" y="4905"/>
                    <a:pt x="16479" y="4905"/>
                  </a:cubicBezTo>
                  <a:cubicBezTo>
                    <a:pt x="16473" y="4905"/>
                    <a:pt x="16467" y="4904"/>
                    <a:pt x="16462" y="4901"/>
                  </a:cubicBezTo>
                  <a:cubicBezTo>
                    <a:pt x="16431" y="4793"/>
                    <a:pt x="16540" y="4685"/>
                    <a:pt x="16524" y="4607"/>
                  </a:cubicBezTo>
                  <a:close/>
                  <a:moveTo>
                    <a:pt x="17962" y="9508"/>
                  </a:moveTo>
                  <a:lnTo>
                    <a:pt x="17962" y="9508"/>
                  </a:lnTo>
                  <a:cubicBezTo>
                    <a:pt x="17944" y="9542"/>
                    <a:pt x="17946" y="9553"/>
                    <a:pt x="17958" y="9553"/>
                  </a:cubicBezTo>
                  <a:cubicBezTo>
                    <a:pt x="17977" y="9553"/>
                    <a:pt x="18025" y="9522"/>
                    <a:pt x="18054" y="9522"/>
                  </a:cubicBezTo>
                  <a:lnTo>
                    <a:pt x="17976" y="9631"/>
                  </a:lnTo>
                  <a:cubicBezTo>
                    <a:pt x="17946" y="9584"/>
                    <a:pt x="17915" y="9569"/>
                    <a:pt x="17962" y="9508"/>
                  </a:cubicBezTo>
                  <a:close/>
                  <a:moveTo>
                    <a:pt x="13371" y="9598"/>
                  </a:moveTo>
                  <a:cubicBezTo>
                    <a:pt x="13387" y="9598"/>
                    <a:pt x="13405" y="9600"/>
                    <a:pt x="13417" y="9600"/>
                  </a:cubicBezTo>
                  <a:lnTo>
                    <a:pt x="13386" y="9693"/>
                  </a:lnTo>
                  <a:lnTo>
                    <a:pt x="13325" y="9631"/>
                  </a:lnTo>
                  <a:cubicBezTo>
                    <a:pt x="13325" y="9603"/>
                    <a:pt x="13346" y="9598"/>
                    <a:pt x="13371" y="9598"/>
                  </a:cubicBezTo>
                  <a:close/>
                  <a:moveTo>
                    <a:pt x="15927" y="9646"/>
                  </a:moveTo>
                  <a:cubicBezTo>
                    <a:pt x="15945" y="9646"/>
                    <a:pt x="15959" y="9667"/>
                    <a:pt x="15967" y="9693"/>
                  </a:cubicBezTo>
                  <a:cubicBezTo>
                    <a:pt x="15983" y="9693"/>
                    <a:pt x="15998" y="9693"/>
                    <a:pt x="15998" y="9724"/>
                  </a:cubicBezTo>
                  <a:cubicBezTo>
                    <a:pt x="15998" y="9708"/>
                    <a:pt x="15983" y="9693"/>
                    <a:pt x="15967" y="9693"/>
                  </a:cubicBezTo>
                  <a:cubicBezTo>
                    <a:pt x="15960" y="9690"/>
                    <a:pt x="15954" y="9688"/>
                    <a:pt x="15947" y="9688"/>
                  </a:cubicBezTo>
                  <a:cubicBezTo>
                    <a:pt x="15929" y="9688"/>
                    <a:pt x="15911" y="9697"/>
                    <a:pt x="15893" y="9697"/>
                  </a:cubicBezTo>
                  <a:cubicBezTo>
                    <a:pt x="15887" y="9697"/>
                    <a:pt x="15881" y="9696"/>
                    <a:pt x="15874" y="9693"/>
                  </a:cubicBezTo>
                  <a:cubicBezTo>
                    <a:pt x="15895" y="9659"/>
                    <a:pt x="15913" y="9646"/>
                    <a:pt x="15927" y="9646"/>
                  </a:cubicBezTo>
                  <a:close/>
                  <a:moveTo>
                    <a:pt x="16122" y="9600"/>
                  </a:moveTo>
                  <a:lnTo>
                    <a:pt x="16138" y="9615"/>
                  </a:lnTo>
                  <a:lnTo>
                    <a:pt x="16076" y="9724"/>
                  </a:lnTo>
                  <a:lnTo>
                    <a:pt x="16122" y="9600"/>
                  </a:lnTo>
                  <a:close/>
                  <a:moveTo>
                    <a:pt x="10388" y="9584"/>
                  </a:moveTo>
                  <a:cubicBezTo>
                    <a:pt x="10542" y="9584"/>
                    <a:pt x="10450" y="9693"/>
                    <a:pt x="10450" y="9755"/>
                  </a:cubicBezTo>
                  <a:cubicBezTo>
                    <a:pt x="10310" y="9755"/>
                    <a:pt x="10450" y="9631"/>
                    <a:pt x="10388" y="9584"/>
                  </a:cubicBezTo>
                  <a:close/>
                  <a:moveTo>
                    <a:pt x="13587" y="9693"/>
                  </a:moveTo>
                  <a:cubicBezTo>
                    <a:pt x="13587" y="9736"/>
                    <a:pt x="13573" y="9745"/>
                    <a:pt x="13555" y="9745"/>
                  </a:cubicBezTo>
                  <a:cubicBezTo>
                    <a:pt x="13541" y="9745"/>
                    <a:pt x="13524" y="9739"/>
                    <a:pt x="13510" y="9739"/>
                  </a:cubicBezTo>
                  <a:lnTo>
                    <a:pt x="13479" y="9755"/>
                  </a:lnTo>
                  <a:cubicBezTo>
                    <a:pt x="13479" y="9739"/>
                    <a:pt x="13494" y="9739"/>
                    <a:pt x="13510" y="9739"/>
                  </a:cubicBezTo>
                  <a:lnTo>
                    <a:pt x="13587" y="9693"/>
                  </a:lnTo>
                  <a:close/>
                  <a:moveTo>
                    <a:pt x="16431" y="9662"/>
                  </a:moveTo>
                  <a:lnTo>
                    <a:pt x="16431" y="9662"/>
                  </a:lnTo>
                  <a:cubicBezTo>
                    <a:pt x="16338" y="9770"/>
                    <a:pt x="16571" y="9724"/>
                    <a:pt x="16462" y="9817"/>
                  </a:cubicBezTo>
                  <a:lnTo>
                    <a:pt x="16371" y="9711"/>
                  </a:lnTo>
                  <a:lnTo>
                    <a:pt x="16371" y="9711"/>
                  </a:lnTo>
                  <a:cubicBezTo>
                    <a:pt x="16388" y="9695"/>
                    <a:pt x="16407" y="9679"/>
                    <a:pt x="16431" y="9662"/>
                  </a:cubicBezTo>
                  <a:close/>
                  <a:moveTo>
                    <a:pt x="10062" y="9708"/>
                  </a:moveTo>
                  <a:lnTo>
                    <a:pt x="10017" y="9817"/>
                  </a:lnTo>
                  <a:cubicBezTo>
                    <a:pt x="10013" y="9818"/>
                    <a:pt x="10009" y="9818"/>
                    <a:pt x="10006" y="9818"/>
                  </a:cubicBezTo>
                  <a:cubicBezTo>
                    <a:pt x="9966" y="9818"/>
                    <a:pt x="9965" y="9755"/>
                    <a:pt x="9943" y="9723"/>
                  </a:cubicBezTo>
                  <a:lnTo>
                    <a:pt x="9943" y="9723"/>
                  </a:lnTo>
                  <a:lnTo>
                    <a:pt x="10001" y="9770"/>
                  </a:lnTo>
                  <a:lnTo>
                    <a:pt x="10062" y="9708"/>
                  </a:lnTo>
                  <a:close/>
                  <a:moveTo>
                    <a:pt x="10774" y="9817"/>
                  </a:moveTo>
                  <a:lnTo>
                    <a:pt x="10712" y="9848"/>
                  </a:lnTo>
                  <a:cubicBezTo>
                    <a:pt x="10728" y="9832"/>
                    <a:pt x="10743" y="9817"/>
                    <a:pt x="10774" y="9817"/>
                  </a:cubicBezTo>
                  <a:close/>
                  <a:moveTo>
                    <a:pt x="14185" y="9643"/>
                  </a:moveTo>
                  <a:cubicBezTo>
                    <a:pt x="14198" y="9643"/>
                    <a:pt x="14211" y="9649"/>
                    <a:pt x="14221" y="9662"/>
                  </a:cubicBezTo>
                  <a:cubicBezTo>
                    <a:pt x="14159" y="9801"/>
                    <a:pt x="14329" y="9770"/>
                    <a:pt x="14329" y="9879"/>
                  </a:cubicBezTo>
                  <a:cubicBezTo>
                    <a:pt x="14252" y="9862"/>
                    <a:pt x="14205" y="9755"/>
                    <a:pt x="14128" y="9693"/>
                  </a:cubicBezTo>
                  <a:lnTo>
                    <a:pt x="14050" y="9755"/>
                  </a:lnTo>
                  <a:lnTo>
                    <a:pt x="14066" y="9724"/>
                  </a:lnTo>
                  <a:cubicBezTo>
                    <a:pt x="14078" y="9711"/>
                    <a:pt x="14137" y="9643"/>
                    <a:pt x="14185" y="9643"/>
                  </a:cubicBezTo>
                  <a:close/>
                  <a:moveTo>
                    <a:pt x="16849" y="9832"/>
                  </a:moveTo>
                  <a:lnTo>
                    <a:pt x="16849" y="9832"/>
                  </a:lnTo>
                  <a:cubicBezTo>
                    <a:pt x="16837" y="9843"/>
                    <a:pt x="16800" y="9906"/>
                    <a:pt x="16769" y="9906"/>
                  </a:cubicBezTo>
                  <a:cubicBezTo>
                    <a:pt x="16758" y="9906"/>
                    <a:pt x="16748" y="9898"/>
                    <a:pt x="16740" y="9879"/>
                  </a:cubicBezTo>
                  <a:lnTo>
                    <a:pt x="16849" y="9832"/>
                  </a:lnTo>
                  <a:close/>
                  <a:moveTo>
                    <a:pt x="15550" y="9415"/>
                  </a:moveTo>
                  <a:lnTo>
                    <a:pt x="15519" y="9508"/>
                  </a:lnTo>
                  <a:cubicBezTo>
                    <a:pt x="15799" y="9522"/>
                    <a:pt x="15530" y="9663"/>
                    <a:pt x="15774" y="9663"/>
                  </a:cubicBezTo>
                  <a:cubicBezTo>
                    <a:pt x="15786" y="9663"/>
                    <a:pt x="15798" y="9663"/>
                    <a:pt x="15812" y="9662"/>
                  </a:cubicBezTo>
                  <a:lnTo>
                    <a:pt x="15812" y="9662"/>
                  </a:lnTo>
                  <a:cubicBezTo>
                    <a:pt x="15843" y="9860"/>
                    <a:pt x="15617" y="9727"/>
                    <a:pt x="15582" y="9918"/>
                  </a:cubicBezTo>
                  <a:lnTo>
                    <a:pt x="15582" y="9918"/>
                  </a:lnTo>
                  <a:lnTo>
                    <a:pt x="15519" y="9955"/>
                  </a:lnTo>
                  <a:cubicBezTo>
                    <a:pt x="15586" y="9902"/>
                    <a:pt x="15561" y="9792"/>
                    <a:pt x="15493" y="9792"/>
                  </a:cubicBezTo>
                  <a:cubicBezTo>
                    <a:pt x="15482" y="9792"/>
                    <a:pt x="15470" y="9794"/>
                    <a:pt x="15458" y="9801"/>
                  </a:cubicBezTo>
                  <a:lnTo>
                    <a:pt x="15442" y="9848"/>
                  </a:lnTo>
                  <a:lnTo>
                    <a:pt x="15349" y="9817"/>
                  </a:lnTo>
                  <a:lnTo>
                    <a:pt x="15349" y="9817"/>
                  </a:lnTo>
                  <a:lnTo>
                    <a:pt x="15396" y="9832"/>
                  </a:lnTo>
                  <a:cubicBezTo>
                    <a:pt x="15565" y="9693"/>
                    <a:pt x="15380" y="9522"/>
                    <a:pt x="15380" y="9446"/>
                  </a:cubicBezTo>
                  <a:cubicBezTo>
                    <a:pt x="15394" y="9427"/>
                    <a:pt x="15411" y="9420"/>
                    <a:pt x="15427" y="9420"/>
                  </a:cubicBezTo>
                  <a:cubicBezTo>
                    <a:pt x="15465" y="9420"/>
                    <a:pt x="15499" y="9460"/>
                    <a:pt x="15489" y="9492"/>
                  </a:cubicBezTo>
                  <a:lnTo>
                    <a:pt x="15550" y="9415"/>
                  </a:lnTo>
                  <a:close/>
                  <a:moveTo>
                    <a:pt x="12999" y="9708"/>
                  </a:moveTo>
                  <a:cubicBezTo>
                    <a:pt x="13201" y="9724"/>
                    <a:pt x="13030" y="9893"/>
                    <a:pt x="13015" y="9986"/>
                  </a:cubicBezTo>
                  <a:cubicBezTo>
                    <a:pt x="12985" y="9977"/>
                    <a:pt x="12956" y="9941"/>
                    <a:pt x="12938" y="9941"/>
                  </a:cubicBezTo>
                  <a:cubicBezTo>
                    <a:pt x="12929" y="9941"/>
                    <a:pt x="12923" y="9953"/>
                    <a:pt x="12923" y="9986"/>
                  </a:cubicBezTo>
                  <a:lnTo>
                    <a:pt x="12830" y="9879"/>
                  </a:lnTo>
                  <a:lnTo>
                    <a:pt x="12737" y="9924"/>
                  </a:lnTo>
                  <a:lnTo>
                    <a:pt x="12783" y="9739"/>
                  </a:lnTo>
                  <a:cubicBezTo>
                    <a:pt x="12791" y="9755"/>
                    <a:pt x="12800" y="9761"/>
                    <a:pt x="12810" y="9761"/>
                  </a:cubicBezTo>
                  <a:cubicBezTo>
                    <a:pt x="12833" y="9761"/>
                    <a:pt x="12859" y="9732"/>
                    <a:pt x="12886" y="9732"/>
                  </a:cubicBezTo>
                  <a:cubicBezTo>
                    <a:pt x="12893" y="9732"/>
                    <a:pt x="12900" y="9734"/>
                    <a:pt x="12907" y="9739"/>
                  </a:cubicBezTo>
                  <a:lnTo>
                    <a:pt x="12876" y="9862"/>
                  </a:lnTo>
                  <a:cubicBezTo>
                    <a:pt x="12924" y="9862"/>
                    <a:pt x="12935" y="9758"/>
                    <a:pt x="12982" y="9758"/>
                  </a:cubicBezTo>
                  <a:cubicBezTo>
                    <a:pt x="12995" y="9758"/>
                    <a:pt x="13010" y="9766"/>
                    <a:pt x="13030" y="9786"/>
                  </a:cubicBezTo>
                  <a:lnTo>
                    <a:pt x="12999" y="9708"/>
                  </a:lnTo>
                  <a:close/>
                  <a:moveTo>
                    <a:pt x="13757" y="9848"/>
                  </a:moveTo>
                  <a:lnTo>
                    <a:pt x="13772" y="9971"/>
                  </a:lnTo>
                  <a:cubicBezTo>
                    <a:pt x="13752" y="9971"/>
                    <a:pt x="13724" y="9999"/>
                    <a:pt x="13704" y="9999"/>
                  </a:cubicBezTo>
                  <a:cubicBezTo>
                    <a:pt x="13693" y="9999"/>
                    <a:pt x="13685" y="9992"/>
                    <a:pt x="13679" y="9971"/>
                  </a:cubicBezTo>
                  <a:cubicBezTo>
                    <a:pt x="13691" y="9971"/>
                    <a:pt x="13694" y="9938"/>
                    <a:pt x="13701" y="9938"/>
                  </a:cubicBezTo>
                  <a:cubicBezTo>
                    <a:pt x="13703" y="9938"/>
                    <a:pt x="13706" y="9943"/>
                    <a:pt x="13710" y="9955"/>
                  </a:cubicBezTo>
                  <a:cubicBezTo>
                    <a:pt x="13788" y="9924"/>
                    <a:pt x="13726" y="9879"/>
                    <a:pt x="13757" y="9848"/>
                  </a:cubicBezTo>
                  <a:close/>
                  <a:moveTo>
                    <a:pt x="10743" y="9682"/>
                  </a:moveTo>
                  <a:cubicBezTo>
                    <a:pt x="10666" y="9713"/>
                    <a:pt x="10799" y="9759"/>
                    <a:pt x="10712" y="9832"/>
                  </a:cubicBezTo>
                  <a:cubicBezTo>
                    <a:pt x="10728" y="9801"/>
                    <a:pt x="10743" y="9786"/>
                    <a:pt x="10728" y="9755"/>
                  </a:cubicBezTo>
                  <a:cubicBezTo>
                    <a:pt x="10697" y="9755"/>
                    <a:pt x="10681" y="9770"/>
                    <a:pt x="10666" y="9786"/>
                  </a:cubicBezTo>
                  <a:cubicBezTo>
                    <a:pt x="10666" y="9817"/>
                    <a:pt x="10635" y="9862"/>
                    <a:pt x="10681" y="9879"/>
                  </a:cubicBezTo>
                  <a:lnTo>
                    <a:pt x="10712" y="9848"/>
                  </a:lnTo>
                  <a:lnTo>
                    <a:pt x="10712" y="9848"/>
                  </a:lnTo>
                  <a:cubicBezTo>
                    <a:pt x="10697" y="9909"/>
                    <a:pt x="10804" y="9986"/>
                    <a:pt x="10681" y="10002"/>
                  </a:cubicBezTo>
                  <a:cubicBezTo>
                    <a:pt x="10728" y="9971"/>
                    <a:pt x="10681" y="9940"/>
                    <a:pt x="10650" y="9893"/>
                  </a:cubicBezTo>
                  <a:lnTo>
                    <a:pt x="10635" y="9971"/>
                  </a:lnTo>
                  <a:lnTo>
                    <a:pt x="10635" y="9955"/>
                  </a:lnTo>
                  <a:lnTo>
                    <a:pt x="10588" y="9862"/>
                  </a:lnTo>
                  <a:cubicBezTo>
                    <a:pt x="10588" y="9832"/>
                    <a:pt x="10604" y="9739"/>
                    <a:pt x="10650" y="9739"/>
                  </a:cubicBezTo>
                  <a:cubicBezTo>
                    <a:pt x="10650" y="9728"/>
                    <a:pt x="10650" y="9717"/>
                    <a:pt x="10639" y="9717"/>
                  </a:cubicBezTo>
                  <a:cubicBezTo>
                    <a:pt x="10639" y="9717"/>
                    <a:pt x="10639" y="9717"/>
                    <a:pt x="10639" y="9717"/>
                  </a:cubicBezTo>
                  <a:lnTo>
                    <a:pt x="10639" y="9717"/>
                  </a:lnTo>
                  <a:lnTo>
                    <a:pt x="10743" y="9682"/>
                  </a:lnTo>
                  <a:close/>
                  <a:moveTo>
                    <a:pt x="18827" y="9862"/>
                  </a:moveTo>
                  <a:cubicBezTo>
                    <a:pt x="18858" y="9893"/>
                    <a:pt x="18904" y="9940"/>
                    <a:pt x="18873" y="9955"/>
                  </a:cubicBezTo>
                  <a:lnTo>
                    <a:pt x="18858" y="9940"/>
                  </a:lnTo>
                  <a:lnTo>
                    <a:pt x="18765" y="10017"/>
                  </a:lnTo>
                  <a:cubicBezTo>
                    <a:pt x="18796" y="9971"/>
                    <a:pt x="18688" y="9955"/>
                    <a:pt x="18765" y="9924"/>
                  </a:cubicBezTo>
                  <a:cubicBezTo>
                    <a:pt x="18780" y="9924"/>
                    <a:pt x="18780" y="9940"/>
                    <a:pt x="18796" y="9940"/>
                  </a:cubicBezTo>
                  <a:lnTo>
                    <a:pt x="18827" y="9862"/>
                  </a:lnTo>
                  <a:close/>
                  <a:moveTo>
                    <a:pt x="10079" y="9924"/>
                  </a:moveTo>
                  <a:cubicBezTo>
                    <a:pt x="10079" y="9971"/>
                    <a:pt x="9986" y="10033"/>
                    <a:pt x="9970" y="10033"/>
                  </a:cubicBezTo>
                  <a:cubicBezTo>
                    <a:pt x="9970" y="9955"/>
                    <a:pt x="10017" y="9955"/>
                    <a:pt x="10079" y="9924"/>
                  </a:cubicBezTo>
                  <a:close/>
                  <a:moveTo>
                    <a:pt x="15812" y="9879"/>
                  </a:moveTo>
                  <a:cubicBezTo>
                    <a:pt x="15812" y="9893"/>
                    <a:pt x="15798" y="9893"/>
                    <a:pt x="15782" y="9909"/>
                  </a:cubicBezTo>
                  <a:cubicBezTo>
                    <a:pt x="15705" y="9971"/>
                    <a:pt x="15812" y="9971"/>
                    <a:pt x="15829" y="10079"/>
                  </a:cubicBezTo>
                  <a:cubicBezTo>
                    <a:pt x="15736" y="10033"/>
                    <a:pt x="15751" y="10017"/>
                    <a:pt x="15627" y="10002"/>
                  </a:cubicBezTo>
                  <a:lnTo>
                    <a:pt x="15674" y="9955"/>
                  </a:lnTo>
                  <a:cubicBezTo>
                    <a:pt x="15674" y="9909"/>
                    <a:pt x="15751" y="9909"/>
                    <a:pt x="15782" y="9909"/>
                  </a:cubicBezTo>
                  <a:lnTo>
                    <a:pt x="15812" y="9879"/>
                  </a:lnTo>
                  <a:close/>
                  <a:moveTo>
                    <a:pt x="13556" y="9786"/>
                  </a:moveTo>
                  <a:cubicBezTo>
                    <a:pt x="13587" y="9786"/>
                    <a:pt x="13665" y="9817"/>
                    <a:pt x="13618" y="9862"/>
                  </a:cubicBezTo>
                  <a:lnTo>
                    <a:pt x="13541" y="9862"/>
                  </a:lnTo>
                  <a:lnTo>
                    <a:pt x="13525" y="10048"/>
                  </a:lnTo>
                  <a:cubicBezTo>
                    <a:pt x="13525" y="10078"/>
                    <a:pt x="13522" y="10087"/>
                    <a:pt x="13516" y="10087"/>
                  </a:cubicBezTo>
                  <a:cubicBezTo>
                    <a:pt x="13507" y="10087"/>
                    <a:pt x="13492" y="10067"/>
                    <a:pt x="13473" y="10067"/>
                  </a:cubicBezTo>
                  <a:cubicBezTo>
                    <a:pt x="13465" y="10067"/>
                    <a:pt x="13457" y="10070"/>
                    <a:pt x="13448" y="10079"/>
                  </a:cubicBezTo>
                  <a:cubicBezTo>
                    <a:pt x="13494" y="10002"/>
                    <a:pt x="13556" y="9924"/>
                    <a:pt x="13432" y="9909"/>
                  </a:cubicBezTo>
                  <a:cubicBezTo>
                    <a:pt x="13432" y="9801"/>
                    <a:pt x="13618" y="9893"/>
                    <a:pt x="13556" y="9786"/>
                  </a:cubicBezTo>
                  <a:close/>
                  <a:moveTo>
                    <a:pt x="15565" y="10017"/>
                  </a:moveTo>
                  <a:lnTo>
                    <a:pt x="15550" y="10079"/>
                  </a:lnTo>
                  <a:lnTo>
                    <a:pt x="15503" y="10095"/>
                  </a:lnTo>
                  <a:lnTo>
                    <a:pt x="15503" y="10095"/>
                  </a:lnTo>
                  <a:lnTo>
                    <a:pt x="15565" y="10017"/>
                  </a:lnTo>
                  <a:close/>
                  <a:moveTo>
                    <a:pt x="15905" y="7482"/>
                  </a:moveTo>
                  <a:cubicBezTo>
                    <a:pt x="15952" y="7560"/>
                    <a:pt x="15921" y="7668"/>
                    <a:pt x="15998" y="7729"/>
                  </a:cubicBezTo>
                  <a:cubicBezTo>
                    <a:pt x="16001" y="7725"/>
                    <a:pt x="16006" y="7722"/>
                    <a:pt x="16011" y="7722"/>
                  </a:cubicBezTo>
                  <a:cubicBezTo>
                    <a:pt x="16046" y="7722"/>
                    <a:pt x="16121" y="7809"/>
                    <a:pt x="16173" y="7809"/>
                  </a:cubicBezTo>
                  <a:cubicBezTo>
                    <a:pt x="16190" y="7809"/>
                    <a:pt x="16204" y="7800"/>
                    <a:pt x="16214" y="7776"/>
                  </a:cubicBezTo>
                  <a:lnTo>
                    <a:pt x="16214" y="7776"/>
                  </a:lnTo>
                  <a:lnTo>
                    <a:pt x="16200" y="7838"/>
                  </a:lnTo>
                  <a:cubicBezTo>
                    <a:pt x="16213" y="7834"/>
                    <a:pt x="16224" y="7832"/>
                    <a:pt x="16233" y="7832"/>
                  </a:cubicBezTo>
                  <a:cubicBezTo>
                    <a:pt x="16281" y="7832"/>
                    <a:pt x="16276" y="7886"/>
                    <a:pt x="16334" y="7886"/>
                  </a:cubicBezTo>
                  <a:cubicBezTo>
                    <a:pt x="16340" y="7886"/>
                    <a:pt x="16347" y="7885"/>
                    <a:pt x="16354" y="7884"/>
                  </a:cubicBezTo>
                  <a:cubicBezTo>
                    <a:pt x="16338" y="7791"/>
                    <a:pt x="16276" y="7760"/>
                    <a:pt x="16276" y="7622"/>
                  </a:cubicBezTo>
                  <a:cubicBezTo>
                    <a:pt x="16476" y="7622"/>
                    <a:pt x="16234" y="7759"/>
                    <a:pt x="16443" y="7806"/>
                  </a:cubicBezTo>
                  <a:lnTo>
                    <a:pt x="16443" y="7806"/>
                  </a:lnTo>
                  <a:cubicBezTo>
                    <a:pt x="16439" y="7806"/>
                    <a:pt x="16436" y="7805"/>
                    <a:pt x="16433" y="7805"/>
                  </a:cubicBezTo>
                  <a:cubicBezTo>
                    <a:pt x="16380" y="7805"/>
                    <a:pt x="16353" y="7889"/>
                    <a:pt x="16338" y="7946"/>
                  </a:cubicBezTo>
                  <a:cubicBezTo>
                    <a:pt x="16368" y="7916"/>
                    <a:pt x="16385" y="7907"/>
                    <a:pt x="16398" y="7907"/>
                  </a:cubicBezTo>
                  <a:cubicBezTo>
                    <a:pt x="16418" y="7907"/>
                    <a:pt x="16428" y="7927"/>
                    <a:pt x="16459" y="7927"/>
                  </a:cubicBezTo>
                  <a:cubicBezTo>
                    <a:pt x="16472" y="7927"/>
                    <a:pt x="16488" y="7924"/>
                    <a:pt x="16509" y="7915"/>
                  </a:cubicBezTo>
                  <a:lnTo>
                    <a:pt x="16509" y="7915"/>
                  </a:lnTo>
                  <a:cubicBezTo>
                    <a:pt x="16493" y="7993"/>
                    <a:pt x="16740" y="8055"/>
                    <a:pt x="16585" y="8178"/>
                  </a:cubicBezTo>
                  <a:cubicBezTo>
                    <a:pt x="16596" y="8181"/>
                    <a:pt x="16606" y="8182"/>
                    <a:pt x="16615" y="8182"/>
                  </a:cubicBezTo>
                  <a:cubicBezTo>
                    <a:pt x="16707" y="8182"/>
                    <a:pt x="16702" y="8050"/>
                    <a:pt x="16787" y="8008"/>
                  </a:cubicBezTo>
                  <a:lnTo>
                    <a:pt x="16787" y="8008"/>
                  </a:lnTo>
                  <a:cubicBezTo>
                    <a:pt x="16771" y="8131"/>
                    <a:pt x="16787" y="8271"/>
                    <a:pt x="16849" y="8364"/>
                  </a:cubicBezTo>
                  <a:lnTo>
                    <a:pt x="16787" y="8379"/>
                  </a:lnTo>
                  <a:cubicBezTo>
                    <a:pt x="16756" y="8471"/>
                    <a:pt x="16941" y="8471"/>
                    <a:pt x="16818" y="8626"/>
                  </a:cubicBezTo>
                  <a:cubicBezTo>
                    <a:pt x="16834" y="8669"/>
                    <a:pt x="16852" y="8682"/>
                    <a:pt x="16870" y="8682"/>
                  </a:cubicBezTo>
                  <a:cubicBezTo>
                    <a:pt x="16899" y="8682"/>
                    <a:pt x="16928" y="8652"/>
                    <a:pt x="16955" y="8652"/>
                  </a:cubicBezTo>
                  <a:cubicBezTo>
                    <a:pt x="16961" y="8652"/>
                    <a:pt x="16967" y="8653"/>
                    <a:pt x="16972" y="8657"/>
                  </a:cubicBezTo>
                  <a:cubicBezTo>
                    <a:pt x="16894" y="8704"/>
                    <a:pt x="16818" y="8704"/>
                    <a:pt x="16802" y="8797"/>
                  </a:cubicBezTo>
                  <a:cubicBezTo>
                    <a:pt x="16808" y="8796"/>
                    <a:pt x="16814" y="8795"/>
                    <a:pt x="16820" y="8795"/>
                  </a:cubicBezTo>
                  <a:cubicBezTo>
                    <a:pt x="16940" y="8795"/>
                    <a:pt x="16930" y="8953"/>
                    <a:pt x="17018" y="8982"/>
                  </a:cubicBezTo>
                  <a:lnTo>
                    <a:pt x="16972" y="9106"/>
                  </a:lnTo>
                  <a:lnTo>
                    <a:pt x="16864" y="9090"/>
                  </a:lnTo>
                  <a:lnTo>
                    <a:pt x="16880" y="9121"/>
                  </a:lnTo>
                  <a:cubicBezTo>
                    <a:pt x="16867" y="9122"/>
                    <a:pt x="16855" y="9122"/>
                    <a:pt x="16845" y="9122"/>
                  </a:cubicBezTo>
                  <a:cubicBezTo>
                    <a:pt x="16693" y="9122"/>
                    <a:pt x="16915" y="9011"/>
                    <a:pt x="16756" y="8982"/>
                  </a:cubicBezTo>
                  <a:lnTo>
                    <a:pt x="16756" y="8982"/>
                  </a:lnTo>
                  <a:lnTo>
                    <a:pt x="16616" y="9044"/>
                  </a:lnTo>
                  <a:lnTo>
                    <a:pt x="16601" y="8966"/>
                  </a:lnTo>
                  <a:cubicBezTo>
                    <a:pt x="16540" y="8982"/>
                    <a:pt x="16478" y="9044"/>
                    <a:pt x="16478" y="9075"/>
                  </a:cubicBezTo>
                  <a:cubicBezTo>
                    <a:pt x="16509" y="9106"/>
                    <a:pt x="16616" y="9106"/>
                    <a:pt x="16678" y="9106"/>
                  </a:cubicBezTo>
                  <a:cubicBezTo>
                    <a:pt x="16694" y="9090"/>
                    <a:pt x="16709" y="9075"/>
                    <a:pt x="16694" y="9059"/>
                  </a:cubicBezTo>
                  <a:lnTo>
                    <a:pt x="16694" y="9059"/>
                  </a:lnTo>
                  <a:cubicBezTo>
                    <a:pt x="16833" y="9090"/>
                    <a:pt x="16616" y="9106"/>
                    <a:pt x="16678" y="9168"/>
                  </a:cubicBezTo>
                  <a:cubicBezTo>
                    <a:pt x="16690" y="9144"/>
                    <a:pt x="16706" y="9136"/>
                    <a:pt x="16724" y="9136"/>
                  </a:cubicBezTo>
                  <a:cubicBezTo>
                    <a:pt x="16754" y="9136"/>
                    <a:pt x="16789" y="9158"/>
                    <a:pt x="16818" y="9168"/>
                  </a:cubicBezTo>
                  <a:cubicBezTo>
                    <a:pt x="16740" y="9229"/>
                    <a:pt x="16787" y="9353"/>
                    <a:pt x="16864" y="9368"/>
                  </a:cubicBezTo>
                  <a:lnTo>
                    <a:pt x="16802" y="9492"/>
                  </a:lnTo>
                  <a:lnTo>
                    <a:pt x="16911" y="9492"/>
                  </a:lnTo>
                  <a:cubicBezTo>
                    <a:pt x="16818" y="9584"/>
                    <a:pt x="17142" y="9662"/>
                    <a:pt x="17018" y="9786"/>
                  </a:cubicBezTo>
                  <a:cubicBezTo>
                    <a:pt x="17023" y="9784"/>
                    <a:pt x="17029" y="9783"/>
                    <a:pt x="17034" y="9783"/>
                  </a:cubicBezTo>
                  <a:cubicBezTo>
                    <a:pt x="17072" y="9783"/>
                    <a:pt x="17101" y="9833"/>
                    <a:pt x="17142" y="9848"/>
                  </a:cubicBezTo>
                  <a:cubicBezTo>
                    <a:pt x="17142" y="9924"/>
                    <a:pt x="17034" y="9893"/>
                    <a:pt x="17065" y="9971"/>
                  </a:cubicBezTo>
                  <a:cubicBezTo>
                    <a:pt x="17084" y="9958"/>
                    <a:pt x="17096" y="9952"/>
                    <a:pt x="17105" y="9952"/>
                  </a:cubicBezTo>
                  <a:cubicBezTo>
                    <a:pt x="17147" y="9952"/>
                    <a:pt x="17099" y="10079"/>
                    <a:pt x="17189" y="10079"/>
                  </a:cubicBezTo>
                  <a:cubicBezTo>
                    <a:pt x="17168" y="10091"/>
                    <a:pt x="17146" y="10096"/>
                    <a:pt x="17125" y="10096"/>
                  </a:cubicBezTo>
                  <a:cubicBezTo>
                    <a:pt x="17066" y="10096"/>
                    <a:pt x="17010" y="10060"/>
                    <a:pt x="16987" y="10048"/>
                  </a:cubicBezTo>
                  <a:lnTo>
                    <a:pt x="16987" y="10064"/>
                  </a:lnTo>
                  <a:cubicBezTo>
                    <a:pt x="16978" y="10046"/>
                    <a:pt x="16975" y="10038"/>
                    <a:pt x="16976" y="10038"/>
                  </a:cubicBezTo>
                  <a:cubicBezTo>
                    <a:pt x="16978" y="10038"/>
                    <a:pt x="16981" y="10042"/>
                    <a:pt x="16987" y="10048"/>
                  </a:cubicBezTo>
                  <a:lnTo>
                    <a:pt x="17003" y="9955"/>
                  </a:lnTo>
                  <a:lnTo>
                    <a:pt x="17003" y="9955"/>
                  </a:lnTo>
                  <a:cubicBezTo>
                    <a:pt x="16993" y="9965"/>
                    <a:pt x="16985" y="9969"/>
                    <a:pt x="16978" y="9969"/>
                  </a:cubicBezTo>
                  <a:cubicBezTo>
                    <a:pt x="16962" y="9969"/>
                    <a:pt x="16952" y="9949"/>
                    <a:pt x="16933" y="9949"/>
                  </a:cubicBezTo>
                  <a:cubicBezTo>
                    <a:pt x="16923" y="9949"/>
                    <a:pt x="16911" y="9955"/>
                    <a:pt x="16894" y="9971"/>
                  </a:cubicBezTo>
                  <a:cubicBezTo>
                    <a:pt x="16894" y="9848"/>
                    <a:pt x="16864" y="9786"/>
                    <a:pt x="16864" y="9600"/>
                  </a:cubicBezTo>
                  <a:cubicBezTo>
                    <a:pt x="16833" y="9631"/>
                    <a:pt x="16802" y="9631"/>
                    <a:pt x="16787" y="9662"/>
                  </a:cubicBezTo>
                  <a:lnTo>
                    <a:pt x="16756" y="9538"/>
                  </a:lnTo>
                  <a:cubicBezTo>
                    <a:pt x="16756" y="9597"/>
                    <a:pt x="16588" y="9684"/>
                    <a:pt x="16664" y="9758"/>
                  </a:cubicBezTo>
                  <a:lnTo>
                    <a:pt x="16664" y="9758"/>
                  </a:lnTo>
                  <a:lnTo>
                    <a:pt x="16585" y="9693"/>
                  </a:lnTo>
                  <a:lnTo>
                    <a:pt x="16571" y="9708"/>
                  </a:lnTo>
                  <a:lnTo>
                    <a:pt x="16292" y="9538"/>
                  </a:lnTo>
                  <a:cubicBezTo>
                    <a:pt x="16276" y="9508"/>
                    <a:pt x="16323" y="9477"/>
                    <a:pt x="16385" y="9477"/>
                  </a:cubicBezTo>
                  <a:cubicBezTo>
                    <a:pt x="16307" y="9415"/>
                    <a:pt x="16385" y="9337"/>
                    <a:pt x="16307" y="9275"/>
                  </a:cubicBezTo>
                  <a:lnTo>
                    <a:pt x="16307" y="9275"/>
                  </a:lnTo>
                  <a:lnTo>
                    <a:pt x="16400" y="9291"/>
                  </a:lnTo>
                  <a:cubicBezTo>
                    <a:pt x="16431" y="9151"/>
                    <a:pt x="16276" y="9260"/>
                    <a:pt x="16292" y="9090"/>
                  </a:cubicBezTo>
                  <a:lnTo>
                    <a:pt x="16292" y="9090"/>
                  </a:lnTo>
                  <a:lnTo>
                    <a:pt x="16214" y="9137"/>
                  </a:lnTo>
                  <a:lnTo>
                    <a:pt x="16245" y="9075"/>
                  </a:lnTo>
                  <a:cubicBezTo>
                    <a:pt x="16183" y="9059"/>
                    <a:pt x="16060" y="9075"/>
                    <a:pt x="16107" y="8982"/>
                  </a:cubicBezTo>
                  <a:lnTo>
                    <a:pt x="16107" y="8982"/>
                  </a:lnTo>
                  <a:lnTo>
                    <a:pt x="15998" y="9044"/>
                  </a:lnTo>
                  <a:cubicBezTo>
                    <a:pt x="15983" y="8997"/>
                    <a:pt x="16091" y="8966"/>
                    <a:pt x="16076" y="8920"/>
                  </a:cubicBezTo>
                  <a:cubicBezTo>
                    <a:pt x="16059" y="8909"/>
                    <a:pt x="16040" y="8904"/>
                    <a:pt x="16022" y="8904"/>
                  </a:cubicBezTo>
                  <a:cubicBezTo>
                    <a:pt x="15989" y="8904"/>
                    <a:pt x="15956" y="8921"/>
                    <a:pt x="15936" y="8951"/>
                  </a:cubicBezTo>
                  <a:cubicBezTo>
                    <a:pt x="15905" y="8858"/>
                    <a:pt x="16045" y="8626"/>
                    <a:pt x="15859" y="8626"/>
                  </a:cubicBezTo>
                  <a:cubicBezTo>
                    <a:pt x="15916" y="8612"/>
                    <a:pt x="15882" y="8547"/>
                    <a:pt x="15911" y="8547"/>
                  </a:cubicBezTo>
                  <a:cubicBezTo>
                    <a:pt x="15913" y="8547"/>
                    <a:pt x="15917" y="8548"/>
                    <a:pt x="15921" y="8549"/>
                  </a:cubicBezTo>
                  <a:lnTo>
                    <a:pt x="15936" y="8564"/>
                  </a:lnTo>
                  <a:cubicBezTo>
                    <a:pt x="16014" y="8502"/>
                    <a:pt x="16029" y="8471"/>
                    <a:pt x="15983" y="8379"/>
                  </a:cubicBezTo>
                  <a:lnTo>
                    <a:pt x="15983" y="8379"/>
                  </a:lnTo>
                  <a:lnTo>
                    <a:pt x="15936" y="8395"/>
                  </a:lnTo>
                  <a:cubicBezTo>
                    <a:pt x="15967" y="8379"/>
                    <a:pt x="15983" y="8303"/>
                    <a:pt x="15983" y="8211"/>
                  </a:cubicBezTo>
                  <a:lnTo>
                    <a:pt x="15983" y="8211"/>
                  </a:lnTo>
                  <a:lnTo>
                    <a:pt x="16138" y="8086"/>
                  </a:lnTo>
                  <a:cubicBezTo>
                    <a:pt x="16091" y="8050"/>
                    <a:pt x="16071" y="8007"/>
                    <a:pt x="16025" y="8007"/>
                  </a:cubicBezTo>
                  <a:cubicBezTo>
                    <a:pt x="16009" y="8007"/>
                    <a:pt x="15990" y="8012"/>
                    <a:pt x="15967" y="8024"/>
                  </a:cubicBezTo>
                  <a:cubicBezTo>
                    <a:pt x="15874" y="8069"/>
                    <a:pt x="15998" y="8069"/>
                    <a:pt x="15952" y="8131"/>
                  </a:cubicBezTo>
                  <a:cubicBezTo>
                    <a:pt x="15935" y="8106"/>
                    <a:pt x="15912" y="8096"/>
                    <a:pt x="15885" y="8096"/>
                  </a:cubicBezTo>
                  <a:cubicBezTo>
                    <a:pt x="15821" y="8096"/>
                    <a:pt x="15736" y="8149"/>
                    <a:pt x="15662" y="8149"/>
                  </a:cubicBezTo>
                  <a:cubicBezTo>
                    <a:pt x="15656" y="8149"/>
                    <a:pt x="15649" y="8148"/>
                    <a:pt x="15643" y="8147"/>
                  </a:cubicBezTo>
                  <a:lnTo>
                    <a:pt x="15798" y="8008"/>
                  </a:lnTo>
                  <a:lnTo>
                    <a:pt x="15829" y="8086"/>
                  </a:lnTo>
                  <a:cubicBezTo>
                    <a:pt x="15859" y="8069"/>
                    <a:pt x="15874" y="8024"/>
                    <a:pt x="15874" y="8008"/>
                  </a:cubicBezTo>
                  <a:cubicBezTo>
                    <a:pt x="15854" y="7967"/>
                    <a:pt x="15800" y="7946"/>
                    <a:pt x="15752" y="7946"/>
                  </a:cubicBezTo>
                  <a:cubicBezTo>
                    <a:pt x="15727" y="7946"/>
                    <a:pt x="15705" y="7951"/>
                    <a:pt x="15689" y="7962"/>
                  </a:cubicBezTo>
                  <a:lnTo>
                    <a:pt x="15798" y="7838"/>
                  </a:lnTo>
                  <a:cubicBezTo>
                    <a:pt x="15736" y="7791"/>
                    <a:pt x="15720" y="7776"/>
                    <a:pt x="15751" y="7698"/>
                  </a:cubicBezTo>
                  <a:lnTo>
                    <a:pt x="15751" y="7698"/>
                  </a:lnTo>
                  <a:lnTo>
                    <a:pt x="15812" y="7715"/>
                  </a:lnTo>
                  <a:cubicBezTo>
                    <a:pt x="15783" y="7670"/>
                    <a:pt x="15864" y="7559"/>
                    <a:pt x="15810" y="7559"/>
                  </a:cubicBezTo>
                  <a:lnTo>
                    <a:pt x="15810" y="7559"/>
                  </a:lnTo>
                  <a:cubicBezTo>
                    <a:pt x="15831" y="7554"/>
                    <a:pt x="15850" y="7540"/>
                    <a:pt x="15864" y="7540"/>
                  </a:cubicBezTo>
                  <a:cubicBezTo>
                    <a:pt x="15868" y="7540"/>
                    <a:pt x="15871" y="7541"/>
                    <a:pt x="15874" y="7544"/>
                  </a:cubicBezTo>
                  <a:lnTo>
                    <a:pt x="15905" y="7482"/>
                  </a:lnTo>
                  <a:close/>
                  <a:moveTo>
                    <a:pt x="13046" y="10048"/>
                  </a:moveTo>
                  <a:cubicBezTo>
                    <a:pt x="13077" y="10110"/>
                    <a:pt x="12999" y="10095"/>
                    <a:pt x="12984" y="10110"/>
                  </a:cubicBezTo>
                  <a:cubicBezTo>
                    <a:pt x="12984" y="10079"/>
                    <a:pt x="13015" y="10064"/>
                    <a:pt x="13046" y="10048"/>
                  </a:cubicBezTo>
                  <a:close/>
                  <a:moveTo>
                    <a:pt x="18038" y="9615"/>
                  </a:moveTo>
                  <a:cubicBezTo>
                    <a:pt x="18147" y="9615"/>
                    <a:pt x="18255" y="9662"/>
                    <a:pt x="18347" y="9708"/>
                  </a:cubicBezTo>
                  <a:lnTo>
                    <a:pt x="18333" y="9848"/>
                  </a:lnTo>
                  <a:cubicBezTo>
                    <a:pt x="18301" y="9861"/>
                    <a:pt x="18280" y="9867"/>
                    <a:pt x="18264" y="9867"/>
                  </a:cubicBezTo>
                  <a:cubicBezTo>
                    <a:pt x="18227" y="9867"/>
                    <a:pt x="18222" y="9834"/>
                    <a:pt x="18178" y="9801"/>
                  </a:cubicBezTo>
                  <a:cubicBezTo>
                    <a:pt x="18147" y="9862"/>
                    <a:pt x="18116" y="9893"/>
                    <a:pt x="18023" y="9909"/>
                  </a:cubicBezTo>
                  <a:lnTo>
                    <a:pt x="18069" y="10110"/>
                  </a:lnTo>
                  <a:cubicBezTo>
                    <a:pt x="18043" y="10083"/>
                    <a:pt x="18026" y="10067"/>
                    <a:pt x="18002" y="10067"/>
                  </a:cubicBezTo>
                  <a:cubicBezTo>
                    <a:pt x="17984" y="10067"/>
                    <a:pt x="17963" y="10075"/>
                    <a:pt x="17931" y="10095"/>
                  </a:cubicBezTo>
                  <a:lnTo>
                    <a:pt x="17931" y="10095"/>
                  </a:lnTo>
                  <a:cubicBezTo>
                    <a:pt x="17946" y="9971"/>
                    <a:pt x="17915" y="9893"/>
                    <a:pt x="17853" y="9817"/>
                  </a:cubicBezTo>
                  <a:cubicBezTo>
                    <a:pt x="17915" y="9755"/>
                    <a:pt x="17993" y="9708"/>
                    <a:pt x="18038" y="9615"/>
                  </a:cubicBezTo>
                  <a:close/>
                  <a:moveTo>
                    <a:pt x="9939" y="9893"/>
                  </a:moveTo>
                  <a:cubicBezTo>
                    <a:pt x="9800" y="9955"/>
                    <a:pt x="9893" y="10048"/>
                    <a:pt x="9862" y="10141"/>
                  </a:cubicBezTo>
                  <a:lnTo>
                    <a:pt x="9800" y="10064"/>
                  </a:lnTo>
                  <a:cubicBezTo>
                    <a:pt x="9815" y="10048"/>
                    <a:pt x="9846" y="9893"/>
                    <a:pt x="9939" y="9893"/>
                  </a:cubicBezTo>
                  <a:close/>
                  <a:moveTo>
                    <a:pt x="18904" y="10079"/>
                  </a:moveTo>
                  <a:lnTo>
                    <a:pt x="18920" y="10172"/>
                  </a:lnTo>
                  <a:cubicBezTo>
                    <a:pt x="18858" y="10172"/>
                    <a:pt x="18796" y="10157"/>
                    <a:pt x="18765" y="10110"/>
                  </a:cubicBezTo>
                  <a:lnTo>
                    <a:pt x="18904" y="10079"/>
                  </a:lnTo>
                  <a:close/>
                  <a:moveTo>
                    <a:pt x="10728" y="10126"/>
                  </a:moveTo>
                  <a:lnTo>
                    <a:pt x="10774" y="10188"/>
                  </a:lnTo>
                  <a:lnTo>
                    <a:pt x="10712" y="10172"/>
                  </a:lnTo>
                  <a:lnTo>
                    <a:pt x="10728" y="10126"/>
                  </a:lnTo>
                  <a:close/>
                  <a:moveTo>
                    <a:pt x="13417" y="10110"/>
                  </a:moveTo>
                  <a:cubicBezTo>
                    <a:pt x="13417" y="10141"/>
                    <a:pt x="13479" y="10172"/>
                    <a:pt x="13432" y="10188"/>
                  </a:cubicBezTo>
                  <a:cubicBezTo>
                    <a:pt x="13401" y="10172"/>
                    <a:pt x="13386" y="10141"/>
                    <a:pt x="13417" y="10110"/>
                  </a:cubicBezTo>
                  <a:close/>
                  <a:moveTo>
                    <a:pt x="10054" y="10066"/>
                  </a:moveTo>
                  <a:cubicBezTo>
                    <a:pt x="10066" y="10066"/>
                    <a:pt x="10079" y="10070"/>
                    <a:pt x="10093" y="10079"/>
                  </a:cubicBezTo>
                  <a:cubicBezTo>
                    <a:pt x="10022" y="10094"/>
                    <a:pt x="10084" y="10189"/>
                    <a:pt x="10017" y="10189"/>
                  </a:cubicBezTo>
                  <a:cubicBezTo>
                    <a:pt x="10012" y="10189"/>
                    <a:pt x="10007" y="10189"/>
                    <a:pt x="10001" y="10188"/>
                  </a:cubicBezTo>
                  <a:lnTo>
                    <a:pt x="10032" y="10141"/>
                  </a:lnTo>
                  <a:cubicBezTo>
                    <a:pt x="10012" y="10125"/>
                    <a:pt x="9999" y="10119"/>
                    <a:pt x="9990" y="10119"/>
                  </a:cubicBezTo>
                  <a:cubicBezTo>
                    <a:pt x="9966" y="10119"/>
                    <a:pt x="9966" y="10158"/>
                    <a:pt x="9924" y="10158"/>
                  </a:cubicBezTo>
                  <a:cubicBezTo>
                    <a:pt x="9919" y="10158"/>
                    <a:pt x="9914" y="10158"/>
                    <a:pt x="9908" y="10157"/>
                  </a:cubicBezTo>
                  <a:cubicBezTo>
                    <a:pt x="9971" y="10132"/>
                    <a:pt x="10003" y="10066"/>
                    <a:pt x="10054" y="10066"/>
                  </a:cubicBezTo>
                  <a:close/>
                  <a:moveTo>
                    <a:pt x="17096" y="10172"/>
                  </a:moveTo>
                  <a:lnTo>
                    <a:pt x="17096" y="10203"/>
                  </a:lnTo>
                  <a:lnTo>
                    <a:pt x="17003" y="10172"/>
                  </a:lnTo>
                  <a:close/>
                  <a:moveTo>
                    <a:pt x="13803" y="10110"/>
                  </a:moveTo>
                  <a:lnTo>
                    <a:pt x="13772" y="10203"/>
                  </a:lnTo>
                  <a:lnTo>
                    <a:pt x="13757" y="10219"/>
                  </a:lnTo>
                  <a:lnTo>
                    <a:pt x="13757" y="10219"/>
                  </a:lnTo>
                  <a:lnTo>
                    <a:pt x="13803" y="10110"/>
                  </a:lnTo>
                  <a:close/>
                  <a:moveTo>
                    <a:pt x="10403" y="10064"/>
                  </a:moveTo>
                  <a:lnTo>
                    <a:pt x="10532" y="10078"/>
                  </a:lnTo>
                  <a:lnTo>
                    <a:pt x="10532" y="10078"/>
                  </a:lnTo>
                  <a:cubicBezTo>
                    <a:pt x="10474" y="10079"/>
                    <a:pt x="10422" y="10203"/>
                    <a:pt x="10480" y="10219"/>
                  </a:cubicBezTo>
                  <a:lnTo>
                    <a:pt x="10403" y="10219"/>
                  </a:lnTo>
                  <a:lnTo>
                    <a:pt x="10403" y="10064"/>
                  </a:lnTo>
                  <a:close/>
                  <a:moveTo>
                    <a:pt x="13587" y="10079"/>
                  </a:moveTo>
                  <a:lnTo>
                    <a:pt x="13665" y="10126"/>
                  </a:lnTo>
                  <a:lnTo>
                    <a:pt x="13541" y="10219"/>
                  </a:lnTo>
                  <a:cubicBezTo>
                    <a:pt x="13510" y="10141"/>
                    <a:pt x="13665" y="10172"/>
                    <a:pt x="13587" y="10079"/>
                  </a:cubicBezTo>
                  <a:close/>
                  <a:moveTo>
                    <a:pt x="17251" y="10064"/>
                  </a:moveTo>
                  <a:lnTo>
                    <a:pt x="17251" y="10064"/>
                  </a:lnTo>
                  <a:cubicBezTo>
                    <a:pt x="17189" y="10188"/>
                    <a:pt x="17327" y="10157"/>
                    <a:pt x="17296" y="10264"/>
                  </a:cubicBezTo>
                  <a:cubicBezTo>
                    <a:pt x="17220" y="10250"/>
                    <a:pt x="17189" y="10141"/>
                    <a:pt x="17251" y="10064"/>
                  </a:cubicBezTo>
                  <a:close/>
                  <a:moveTo>
                    <a:pt x="14364" y="10063"/>
                  </a:moveTo>
                  <a:cubicBezTo>
                    <a:pt x="14491" y="10063"/>
                    <a:pt x="14409" y="10221"/>
                    <a:pt x="14452" y="10280"/>
                  </a:cubicBezTo>
                  <a:cubicBezTo>
                    <a:pt x="14376" y="10203"/>
                    <a:pt x="14298" y="10172"/>
                    <a:pt x="14345" y="10064"/>
                  </a:cubicBezTo>
                  <a:cubicBezTo>
                    <a:pt x="14352" y="10063"/>
                    <a:pt x="14358" y="10063"/>
                    <a:pt x="14364" y="10063"/>
                  </a:cubicBezTo>
                  <a:close/>
                  <a:moveTo>
                    <a:pt x="9646" y="10233"/>
                  </a:moveTo>
                  <a:cubicBezTo>
                    <a:pt x="9661" y="10250"/>
                    <a:pt x="9692" y="10264"/>
                    <a:pt x="9692" y="10280"/>
                  </a:cubicBezTo>
                  <a:cubicBezTo>
                    <a:pt x="9674" y="10289"/>
                    <a:pt x="9651" y="10298"/>
                    <a:pt x="9635" y="10298"/>
                  </a:cubicBezTo>
                  <a:cubicBezTo>
                    <a:pt x="9623" y="10298"/>
                    <a:pt x="9615" y="10293"/>
                    <a:pt x="9615" y="10280"/>
                  </a:cubicBezTo>
                  <a:lnTo>
                    <a:pt x="9646" y="10233"/>
                  </a:lnTo>
                  <a:close/>
                  <a:moveTo>
                    <a:pt x="10062" y="10233"/>
                  </a:moveTo>
                  <a:lnTo>
                    <a:pt x="10186" y="10250"/>
                  </a:lnTo>
                  <a:lnTo>
                    <a:pt x="10062" y="10311"/>
                  </a:lnTo>
                  <a:lnTo>
                    <a:pt x="10062" y="10233"/>
                  </a:lnTo>
                  <a:close/>
                  <a:moveTo>
                    <a:pt x="21514" y="10260"/>
                  </a:moveTo>
                  <a:cubicBezTo>
                    <a:pt x="21520" y="10260"/>
                    <a:pt x="21526" y="10261"/>
                    <a:pt x="21532" y="10264"/>
                  </a:cubicBezTo>
                  <a:lnTo>
                    <a:pt x="21451" y="10332"/>
                  </a:lnTo>
                  <a:lnTo>
                    <a:pt x="21451" y="10332"/>
                  </a:lnTo>
                  <a:cubicBezTo>
                    <a:pt x="21459" y="10319"/>
                    <a:pt x="21442" y="10305"/>
                    <a:pt x="21455" y="10280"/>
                  </a:cubicBezTo>
                  <a:cubicBezTo>
                    <a:pt x="21467" y="10280"/>
                    <a:pt x="21489" y="10260"/>
                    <a:pt x="21514" y="10260"/>
                  </a:cubicBezTo>
                  <a:close/>
                  <a:moveTo>
                    <a:pt x="10464" y="10250"/>
                  </a:moveTo>
                  <a:lnTo>
                    <a:pt x="10511" y="10264"/>
                  </a:lnTo>
                  <a:lnTo>
                    <a:pt x="10542" y="10357"/>
                  </a:lnTo>
                  <a:lnTo>
                    <a:pt x="10464" y="10250"/>
                  </a:lnTo>
                  <a:close/>
                  <a:moveTo>
                    <a:pt x="17482" y="10157"/>
                  </a:moveTo>
                  <a:cubicBezTo>
                    <a:pt x="17529" y="10157"/>
                    <a:pt x="17636" y="10280"/>
                    <a:pt x="17575" y="10357"/>
                  </a:cubicBezTo>
                  <a:cubicBezTo>
                    <a:pt x="17539" y="10322"/>
                    <a:pt x="17540" y="10240"/>
                    <a:pt x="17493" y="10240"/>
                  </a:cubicBezTo>
                  <a:cubicBezTo>
                    <a:pt x="17479" y="10240"/>
                    <a:pt x="17461" y="10247"/>
                    <a:pt x="17436" y="10264"/>
                  </a:cubicBezTo>
                  <a:cubicBezTo>
                    <a:pt x="17436" y="10311"/>
                    <a:pt x="17482" y="10280"/>
                    <a:pt x="17498" y="10311"/>
                  </a:cubicBezTo>
                  <a:lnTo>
                    <a:pt x="17389" y="10326"/>
                  </a:lnTo>
                  <a:cubicBezTo>
                    <a:pt x="17374" y="10295"/>
                    <a:pt x="17327" y="10250"/>
                    <a:pt x="17343" y="10233"/>
                  </a:cubicBezTo>
                  <a:lnTo>
                    <a:pt x="17343" y="10233"/>
                  </a:lnTo>
                  <a:cubicBezTo>
                    <a:pt x="17355" y="10246"/>
                    <a:pt x="17358" y="10269"/>
                    <a:pt x="17374" y="10269"/>
                  </a:cubicBezTo>
                  <a:cubicBezTo>
                    <a:pt x="17378" y="10269"/>
                    <a:pt x="17383" y="10268"/>
                    <a:pt x="17389" y="10264"/>
                  </a:cubicBezTo>
                  <a:cubicBezTo>
                    <a:pt x="17451" y="10264"/>
                    <a:pt x="17498" y="10157"/>
                    <a:pt x="17482" y="10157"/>
                  </a:cubicBezTo>
                  <a:close/>
                  <a:moveTo>
                    <a:pt x="10650" y="10095"/>
                  </a:moveTo>
                  <a:cubicBezTo>
                    <a:pt x="10743" y="10172"/>
                    <a:pt x="10635" y="10280"/>
                    <a:pt x="10650" y="10373"/>
                  </a:cubicBezTo>
                  <a:cubicBezTo>
                    <a:pt x="10557" y="10342"/>
                    <a:pt x="10619" y="10264"/>
                    <a:pt x="10542" y="10188"/>
                  </a:cubicBezTo>
                  <a:lnTo>
                    <a:pt x="10650" y="10126"/>
                  </a:lnTo>
                  <a:cubicBezTo>
                    <a:pt x="10604" y="10126"/>
                    <a:pt x="10635" y="10110"/>
                    <a:pt x="10650" y="10095"/>
                  </a:cubicBezTo>
                  <a:close/>
                  <a:moveTo>
                    <a:pt x="14019" y="10064"/>
                  </a:moveTo>
                  <a:lnTo>
                    <a:pt x="14019" y="10064"/>
                  </a:lnTo>
                  <a:cubicBezTo>
                    <a:pt x="14112" y="10110"/>
                    <a:pt x="14159" y="10295"/>
                    <a:pt x="14159" y="10373"/>
                  </a:cubicBezTo>
                  <a:cubicBezTo>
                    <a:pt x="14091" y="10305"/>
                    <a:pt x="14083" y="10179"/>
                    <a:pt x="13958" y="10179"/>
                  </a:cubicBezTo>
                  <a:cubicBezTo>
                    <a:pt x="13940" y="10179"/>
                    <a:pt x="13920" y="10182"/>
                    <a:pt x="13896" y="10188"/>
                  </a:cubicBezTo>
                  <a:lnTo>
                    <a:pt x="14036" y="10110"/>
                  </a:lnTo>
                  <a:lnTo>
                    <a:pt x="14019" y="10064"/>
                  </a:lnTo>
                  <a:close/>
                  <a:moveTo>
                    <a:pt x="14884" y="10279"/>
                  </a:moveTo>
                  <a:cubicBezTo>
                    <a:pt x="14889" y="10279"/>
                    <a:pt x="14895" y="10279"/>
                    <a:pt x="14901" y="10280"/>
                  </a:cubicBezTo>
                  <a:lnTo>
                    <a:pt x="14870" y="10373"/>
                  </a:lnTo>
                  <a:lnTo>
                    <a:pt x="14839" y="10311"/>
                  </a:lnTo>
                  <a:lnTo>
                    <a:pt x="14792" y="10373"/>
                  </a:lnTo>
                  <a:cubicBezTo>
                    <a:pt x="14792" y="10358"/>
                    <a:pt x="14819" y="10279"/>
                    <a:pt x="14884" y="10279"/>
                  </a:cubicBezTo>
                  <a:close/>
                  <a:moveTo>
                    <a:pt x="20909" y="9841"/>
                  </a:moveTo>
                  <a:cubicBezTo>
                    <a:pt x="21093" y="9841"/>
                    <a:pt x="20840" y="10141"/>
                    <a:pt x="21081" y="10141"/>
                  </a:cubicBezTo>
                  <a:cubicBezTo>
                    <a:pt x="21087" y="10141"/>
                    <a:pt x="21093" y="10141"/>
                    <a:pt x="21099" y="10141"/>
                  </a:cubicBezTo>
                  <a:lnTo>
                    <a:pt x="21068" y="10033"/>
                  </a:lnTo>
                  <a:cubicBezTo>
                    <a:pt x="21073" y="10032"/>
                    <a:pt x="21078" y="10031"/>
                    <a:pt x="21082" y="10031"/>
                  </a:cubicBezTo>
                  <a:cubicBezTo>
                    <a:pt x="21132" y="10031"/>
                    <a:pt x="21169" y="10097"/>
                    <a:pt x="21163" y="10097"/>
                  </a:cubicBezTo>
                  <a:cubicBezTo>
                    <a:pt x="21163" y="10097"/>
                    <a:pt x="21162" y="10096"/>
                    <a:pt x="21161" y="10095"/>
                  </a:cubicBezTo>
                  <a:cubicBezTo>
                    <a:pt x="21115" y="10203"/>
                    <a:pt x="21006" y="10126"/>
                    <a:pt x="21053" y="10233"/>
                  </a:cubicBezTo>
                  <a:lnTo>
                    <a:pt x="21053" y="10233"/>
                  </a:lnTo>
                  <a:cubicBezTo>
                    <a:pt x="21057" y="10232"/>
                    <a:pt x="21061" y="10232"/>
                    <a:pt x="21065" y="10232"/>
                  </a:cubicBezTo>
                  <a:cubicBezTo>
                    <a:pt x="21100" y="10232"/>
                    <a:pt x="21119" y="10272"/>
                    <a:pt x="21150" y="10272"/>
                  </a:cubicBezTo>
                  <a:cubicBezTo>
                    <a:pt x="21166" y="10272"/>
                    <a:pt x="21184" y="10262"/>
                    <a:pt x="21208" y="10233"/>
                  </a:cubicBezTo>
                  <a:lnTo>
                    <a:pt x="21208" y="10233"/>
                  </a:lnTo>
                  <a:cubicBezTo>
                    <a:pt x="21222" y="10342"/>
                    <a:pt x="21068" y="10357"/>
                    <a:pt x="20975" y="10388"/>
                  </a:cubicBezTo>
                  <a:cubicBezTo>
                    <a:pt x="20960" y="10311"/>
                    <a:pt x="20868" y="10373"/>
                    <a:pt x="20868" y="10280"/>
                  </a:cubicBezTo>
                  <a:cubicBezTo>
                    <a:pt x="20944" y="10280"/>
                    <a:pt x="20944" y="10280"/>
                    <a:pt x="20913" y="10326"/>
                  </a:cubicBezTo>
                  <a:cubicBezTo>
                    <a:pt x="21022" y="10311"/>
                    <a:pt x="20991" y="10188"/>
                    <a:pt x="20929" y="10141"/>
                  </a:cubicBezTo>
                  <a:lnTo>
                    <a:pt x="20929" y="10141"/>
                  </a:lnTo>
                  <a:lnTo>
                    <a:pt x="20898" y="10157"/>
                  </a:lnTo>
                  <a:cubicBezTo>
                    <a:pt x="20944" y="10079"/>
                    <a:pt x="20821" y="10048"/>
                    <a:pt x="20837" y="9924"/>
                  </a:cubicBezTo>
                  <a:lnTo>
                    <a:pt x="20837" y="9924"/>
                  </a:lnTo>
                  <a:lnTo>
                    <a:pt x="20775" y="10079"/>
                  </a:lnTo>
                  <a:lnTo>
                    <a:pt x="20759" y="10048"/>
                  </a:lnTo>
                  <a:lnTo>
                    <a:pt x="20851" y="9848"/>
                  </a:lnTo>
                  <a:cubicBezTo>
                    <a:pt x="20874" y="9843"/>
                    <a:pt x="20893" y="9841"/>
                    <a:pt x="20909" y="9841"/>
                  </a:cubicBezTo>
                  <a:close/>
                  <a:moveTo>
                    <a:pt x="16365" y="9717"/>
                  </a:moveTo>
                  <a:lnTo>
                    <a:pt x="16323" y="9817"/>
                  </a:lnTo>
                  <a:cubicBezTo>
                    <a:pt x="16385" y="9879"/>
                    <a:pt x="16431" y="10141"/>
                    <a:pt x="16647" y="10157"/>
                  </a:cubicBezTo>
                  <a:lnTo>
                    <a:pt x="16616" y="10326"/>
                  </a:lnTo>
                  <a:cubicBezTo>
                    <a:pt x="16613" y="10319"/>
                    <a:pt x="16604" y="10316"/>
                    <a:pt x="16593" y="10316"/>
                  </a:cubicBezTo>
                  <a:cubicBezTo>
                    <a:pt x="16553" y="10316"/>
                    <a:pt x="16481" y="10353"/>
                    <a:pt x="16493" y="10388"/>
                  </a:cubicBezTo>
                  <a:cubicBezTo>
                    <a:pt x="16448" y="10418"/>
                    <a:pt x="16415" y="10429"/>
                    <a:pt x="16389" y="10429"/>
                  </a:cubicBezTo>
                  <a:cubicBezTo>
                    <a:pt x="16304" y="10429"/>
                    <a:pt x="16293" y="10308"/>
                    <a:pt x="16204" y="10308"/>
                  </a:cubicBezTo>
                  <a:cubicBezTo>
                    <a:pt x="16179" y="10308"/>
                    <a:pt x="16148" y="10317"/>
                    <a:pt x="16107" y="10342"/>
                  </a:cubicBezTo>
                  <a:cubicBezTo>
                    <a:pt x="16122" y="10295"/>
                    <a:pt x="16338" y="10203"/>
                    <a:pt x="16214" y="10126"/>
                  </a:cubicBezTo>
                  <a:lnTo>
                    <a:pt x="16338" y="10110"/>
                  </a:lnTo>
                  <a:cubicBezTo>
                    <a:pt x="16385" y="10079"/>
                    <a:pt x="16323" y="10064"/>
                    <a:pt x="16323" y="10033"/>
                  </a:cubicBezTo>
                  <a:cubicBezTo>
                    <a:pt x="16255" y="10056"/>
                    <a:pt x="16212" y="10070"/>
                    <a:pt x="16181" y="10070"/>
                  </a:cubicBezTo>
                  <a:cubicBezTo>
                    <a:pt x="16170" y="10070"/>
                    <a:pt x="16161" y="10068"/>
                    <a:pt x="16153" y="10064"/>
                  </a:cubicBezTo>
                  <a:cubicBezTo>
                    <a:pt x="16276" y="10033"/>
                    <a:pt x="16122" y="10002"/>
                    <a:pt x="16200" y="9940"/>
                  </a:cubicBezTo>
                  <a:cubicBezTo>
                    <a:pt x="16208" y="9939"/>
                    <a:pt x="16215" y="9938"/>
                    <a:pt x="16221" y="9938"/>
                  </a:cubicBezTo>
                  <a:cubicBezTo>
                    <a:pt x="16276" y="9938"/>
                    <a:pt x="16204" y="10004"/>
                    <a:pt x="16245" y="10017"/>
                  </a:cubicBezTo>
                  <a:cubicBezTo>
                    <a:pt x="16292" y="9971"/>
                    <a:pt x="16323" y="9940"/>
                    <a:pt x="16338" y="9909"/>
                  </a:cubicBezTo>
                  <a:lnTo>
                    <a:pt x="16323" y="9909"/>
                  </a:lnTo>
                  <a:cubicBezTo>
                    <a:pt x="16300" y="9827"/>
                    <a:pt x="16312" y="9772"/>
                    <a:pt x="16365" y="9717"/>
                  </a:cubicBezTo>
                  <a:close/>
                  <a:moveTo>
                    <a:pt x="13827" y="10427"/>
                  </a:moveTo>
                  <a:lnTo>
                    <a:pt x="13819" y="10450"/>
                  </a:lnTo>
                  <a:cubicBezTo>
                    <a:pt x="13819" y="10442"/>
                    <a:pt x="13823" y="10435"/>
                    <a:pt x="13827" y="10427"/>
                  </a:cubicBezTo>
                  <a:close/>
                  <a:moveTo>
                    <a:pt x="9553" y="10357"/>
                  </a:moveTo>
                  <a:cubicBezTo>
                    <a:pt x="9615" y="10357"/>
                    <a:pt x="9627" y="10377"/>
                    <a:pt x="9670" y="10377"/>
                  </a:cubicBezTo>
                  <a:cubicBezTo>
                    <a:pt x="9680" y="10377"/>
                    <a:pt x="9693" y="10376"/>
                    <a:pt x="9708" y="10373"/>
                  </a:cubicBezTo>
                  <a:lnTo>
                    <a:pt x="9708" y="10373"/>
                  </a:lnTo>
                  <a:lnTo>
                    <a:pt x="9605" y="10450"/>
                  </a:lnTo>
                  <a:lnTo>
                    <a:pt x="9605" y="10450"/>
                  </a:lnTo>
                  <a:cubicBezTo>
                    <a:pt x="9655" y="10406"/>
                    <a:pt x="9553" y="10413"/>
                    <a:pt x="9553" y="10357"/>
                  </a:cubicBezTo>
                  <a:close/>
                  <a:moveTo>
                    <a:pt x="16568" y="10389"/>
                  </a:moveTo>
                  <a:cubicBezTo>
                    <a:pt x="16595" y="10389"/>
                    <a:pt x="16626" y="10444"/>
                    <a:pt x="16623" y="10444"/>
                  </a:cubicBezTo>
                  <a:cubicBezTo>
                    <a:pt x="16623" y="10444"/>
                    <a:pt x="16620" y="10441"/>
                    <a:pt x="16616" y="10435"/>
                  </a:cubicBezTo>
                  <a:lnTo>
                    <a:pt x="16509" y="10481"/>
                  </a:lnTo>
                  <a:lnTo>
                    <a:pt x="16540" y="10419"/>
                  </a:lnTo>
                  <a:cubicBezTo>
                    <a:pt x="16547" y="10397"/>
                    <a:pt x="16557" y="10389"/>
                    <a:pt x="16568" y="10389"/>
                  </a:cubicBezTo>
                  <a:close/>
                  <a:moveTo>
                    <a:pt x="12690" y="10260"/>
                  </a:moveTo>
                  <a:cubicBezTo>
                    <a:pt x="12695" y="10260"/>
                    <a:pt x="12700" y="10261"/>
                    <a:pt x="12706" y="10264"/>
                  </a:cubicBezTo>
                  <a:cubicBezTo>
                    <a:pt x="12783" y="10357"/>
                    <a:pt x="12706" y="10373"/>
                    <a:pt x="12690" y="10435"/>
                  </a:cubicBezTo>
                  <a:cubicBezTo>
                    <a:pt x="12706" y="10450"/>
                    <a:pt x="12706" y="10466"/>
                    <a:pt x="12690" y="10497"/>
                  </a:cubicBezTo>
                  <a:lnTo>
                    <a:pt x="12690" y="10435"/>
                  </a:lnTo>
                  <a:cubicBezTo>
                    <a:pt x="12686" y="10430"/>
                    <a:pt x="12679" y="10429"/>
                    <a:pt x="12671" y="10429"/>
                  </a:cubicBezTo>
                  <a:cubicBezTo>
                    <a:pt x="12639" y="10429"/>
                    <a:pt x="12585" y="10457"/>
                    <a:pt x="12551" y="10457"/>
                  </a:cubicBezTo>
                  <a:cubicBezTo>
                    <a:pt x="12536" y="10457"/>
                    <a:pt x="12525" y="10451"/>
                    <a:pt x="12521" y="10435"/>
                  </a:cubicBezTo>
                  <a:lnTo>
                    <a:pt x="12552" y="10280"/>
                  </a:lnTo>
                  <a:cubicBezTo>
                    <a:pt x="12568" y="10309"/>
                    <a:pt x="12582" y="10319"/>
                    <a:pt x="12596" y="10319"/>
                  </a:cubicBezTo>
                  <a:cubicBezTo>
                    <a:pt x="12627" y="10319"/>
                    <a:pt x="12653" y="10260"/>
                    <a:pt x="12690" y="10260"/>
                  </a:cubicBezTo>
                  <a:close/>
                  <a:moveTo>
                    <a:pt x="14885" y="10419"/>
                  </a:moveTo>
                  <a:cubicBezTo>
                    <a:pt x="14901" y="10466"/>
                    <a:pt x="14889" y="10469"/>
                    <a:pt x="14869" y="10469"/>
                  </a:cubicBezTo>
                  <a:cubicBezTo>
                    <a:pt x="14866" y="10469"/>
                    <a:pt x="14862" y="10469"/>
                    <a:pt x="14859" y="10469"/>
                  </a:cubicBezTo>
                  <a:cubicBezTo>
                    <a:pt x="14842" y="10469"/>
                    <a:pt x="14821" y="10471"/>
                    <a:pt x="14808" y="10497"/>
                  </a:cubicBezTo>
                  <a:cubicBezTo>
                    <a:pt x="14808" y="10512"/>
                    <a:pt x="14808" y="10512"/>
                    <a:pt x="14823" y="10512"/>
                  </a:cubicBezTo>
                  <a:lnTo>
                    <a:pt x="14808" y="10512"/>
                  </a:lnTo>
                  <a:lnTo>
                    <a:pt x="14808" y="10497"/>
                  </a:lnTo>
                  <a:cubicBezTo>
                    <a:pt x="14808" y="10466"/>
                    <a:pt x="14808" y="10419"/>
                    <a:pt x="14885" y="10419"/>
                  </a:cubicBezTo>
                  <a:close/>
                  <a:moveTo>
                    <a:pt x="17387" y="10434"/>
                  </a:moveTo>
                  <a:lnTo>
                    <a:pt x="17374" y="10512"/>
                  </a:lnTo>
                  <a:cubicBezTo>
                    <a:pt x="17358" y="10497"/>
                    <a:pt x="17282" y="10497"/>
                    <a:pt x="17282" y="10450"/>
                  </a:cubicBezTo>
                  <a:cubicBezTo>
                    <a:pt x="17312" y="10450"/>
                    <a:pt x="17312" y="10450"/>
                    <a:pt x="17343" y="10497"/>
                  </a:cubicBezTo>
                  <a:cubicBezTo>
                    <a:pt x="17367" y="10485"/>
                    <a:pt x="17381" y="10455"/>
                    <a:pt x="17387" y="10434"/>
                  </a:cubicBezTo>
                  <a:close/>
                  <a:moveTo>
                    <a:pt x="8642" y="10370"/>
                  </a:moveTo>
                  <a:cubicBezTo>
                    <a:pt x="8657" y="10370"/>
                    <a:pt x="8668" y="10383"/>
                    <a:pt x="8671" y="10419"/>
                  </a:cubicBezTo>
                  <a:lnTo>
                    <a:pt x="8626" y="10404"/>
                  </a:lnTo>
                  <a:lnTo>
                    <a:pt x="8626" y="10404"/>
                  </a:lnTo>
                  <a:cubicBezTo>
                    <a:pt x="8533" y="10450"/>
                    <a:pt x="8640" y="10497"/>
                    <a:pt x="8610" y="10528"/>
                  </a:cubicBezTo>
                  <a:cubicBezTo>
                    <a:pt x="8595" y="10450"/>
                    <a:pt x="8409" y="10481"/>
                    <a:pt x="8502" y="10373"/>
                  </a:cubicBezTo>
                  <a:lnTo>
                    <a:pt x="8502" y="10373"/>
                  </a:lnTo>
                  <a:cubicBezTo>
                    <a:pt x="8494" y="10429"/>
                    <a:pt x="8500" y="10448"/>
                    <a:pt x="8515" y="10448"/>
                  </a:cubicBezTo>
                  <a:cubicBezTo>
                    <a:pt x="8544" y="10448"/>
                    <a:pt x="8605" y="10370"/>
                    <a:pt x="8642" y="10370"/>
                  </a:cubicBezTo>
                  <a:close/>
                  <a:moveTo>
                    <a:pt x="15365" y="10481"/>
                  </a:moveTo>
                  <a:lnTo>
                    <a:pt x="15380" y="10543"/>
                  </a:lnTo>
                  <a:lnTo>
                    <a:pt x="15334" y="10481"/>
                  </a:lnTo>
                  <a:close/>
                  <a:moveTo>
                    <a:pt x="17282" y="10450"/>
                  </a:moveTo>
                  <a:lnTo>
                    <a:pt x="17204" y="10559"/>
                  </a:lnTo>
                  <a:lnTo>
                    <a:pt x="17204" y="10450"/>
                  </a:lnTo>
                  <a:close/>
                  <a:moveTo>
                    <a:pt x="17374" y="10512"/>
                  </a:moveTo>
                  <a:cubicBezTo>
                    <a:pt x="17374" y="10528"/>
                    <a:pt x="17374" y="10543"/>
                    <a:pt x="17358" y="10559"/>
                  </a:cubicBezTo>
                  <a:lnTo>
                    <a:pt x="17374" y="10512"/>
                  </a:lnTo>
                  <a:close/>
                  <a:moveTo>
                    <a:pt x="19167" y="10419"/>
                  </a:moveTo>
                  <a:lnTo>
                    <a:pt x="19151" y="10590"/>
                  </a:lnTo>
                  <a:cubicBezTo>
                    <a:pt x="19136" y="10574"/>
                    <a:pt x="19136" y="10543"/>
                    <a:pt x="19105" y="10543"/>
                  </a:cubicBezTo>
                  <a:cubicBezTo>
                    <a:pt x="19213" y="10528"/>
                    <a:pt x="19075" y="10466"/>
                    <a:pt x="19167" y="10419"/>
                  </a:cubicBezTo>
                  <a:close/>
                  <a:moveTo>
                    <a:pt x="8455" y="10512"/>
                  </a:moveTo>
                  <a:cubicBezTo>
                    <a:pt x="8455" y="10551"/>
                    <a:pt x="8411" y="10612"/>
                    <a:pt x="8379" y="10612"/>
                  </a:cubicBezTo>
                  <a:cubicBezTo>
                    <a:pt x="8373" y="10612"/>
                    <a:pt x="8367" y="10609"/>
                    <a:pt x="8362" y="10604"/>
                  </a:cubicBezTo>
                  <a:lnTo>
                    <a:pt x="8455" y="10512"/>
                  </a:lnTo>
                  <a:close/>
                  <a:moveTo>
                    <a:pt x="16478" y="10590"/>
                  </a:moveTo>
                  <a:lnTo>
                    <a:pt x="16369" y="10620"/>
                  </a:lnTo>
                  <a:lnTo>
                    <a:pt x="16416" y="10590"/>
                  </a:lnTo>
                  <a:close/>
                  <a:moveTo>
                    <a:pt x="16540" y="10512"/>
                  </a:moveTo>
                  <a:lnTo>
                    <a:pt x="16540" y="10512"/>
                  </a:lnTo>
                  <a:cubicBezTo>
                    <a:pt x="16571" y="10543"/>
                    <a:pt x="16585" y="10590"/>
                    <a:pt x="16585" y="10620"/>
                  </a:cubicBezTo>
                  <a:cubicBezTo>
                    <a:pt x="16554" y="10604"/>
                    <a:pt x="16462" y="10590"/>
                    <a:pt x="16540" y="10512"/>
                  </a:cubicBezTo>
                  <a:close/>
                  <a:moveTo>
                    <a:pt x="14916" y="10497"/>
                  </a:moveTo>
                  <a:lnTo>
                    <a:pt x="14932" y="10512"/>
                  </a:lnTo>
                  <a:lnTo>
                    <a:pt x="14963" y="10512"/>
                  </a:lnTo>
                  <a:cubicBezTo>
                    <a:pt x="14932" y="10590"/>
                    <a:pt x="14932" y="10604"/>
                    <a:pt x="14870" y="10666"/>
                  </a:cubicBezTo>
                  <a:lnTo>
                    <a:pt x="14854" y="10635"/>
                  </a:lnTo>
                  <a:cubicBezTo>
                    <a:pt x="14854" y="10604"/>
                    <a:pt x="14823" y="10559"/>
                    <a:pt x="14823" y="10512"/>
                  </a:cubicBezTo>
                  <a:lnTo>
                    <a:pt x="14823" y="10512"/>
                  </a:lnTo>
                  <a:cubicBezTo>
                    <a:pt x="14851" y="10526"/>
                    <a:pt x="14828" y="10591"/>
                    <a:pt x="14871" y="10591"/>
                  </a:cubicBezTo>
                  <a:cubicBezTo>
                    <a:pt x="14875" y="10591"/>
                    <a:pt x="14880" y="10591"/>
                    <a:pt x="14885" y="10590"/>
                  </a:cubicBezTo>
                  <a:cubicBezTo>
                    <a:pt x="14901" y="10559"/>
                    <a:pt x="14947" y="10543"/>
                    <a:pt x="14932" y="10512"/>
                  </a:cubicBezTo>
                  <a:lnTo>
                    <a:pt x="14901" y="10512"/>
                  </a:lnTo>
                  <a:lnTo>
                    <a:pt x="14916" y="10497"/>
                  </a:lnTo>
                  <a:close/>
                  <a:moveTo>
                    <a:pt x="10866" y="10435"/>
                  </a:moveTo>
                  <a:cubicBezTo>
                    <a:pt x="10897" y="10497"/>
                    <a:pt x="10897" y="10620"/>
                    <a:pt x="10944" y="10713"/>
                  </a:cubicBezTo>
                  <a:cubicBezTo>
                    <a:pt x="10835" y="10651"/>
                    <a:pt x="10897" y="10543"/>
                    <a:pt x="10866" y="10435"/>
                  </a:cubicBezTo>
                  <a:close/>
                  <a:moveTo>
                    <a:pt x="13649" y="10264"/>
                  </a:moveTo>
                  <a:lnTo>
                    <a:pt x="13649" y="10264"/>
                  </a:lnTo>
                  <a:cubicBezTo>
                    <a:pt x="13850" y="10295"/>
                    <a:pt x="13603" y="10481"/>
                    <a:pt x="13803" y="10497"/>
                  </a:cubicBezTo>
                  <a:lnTo>
                    <a:pt x="13819" y="10450"/>
                  </a:lnTo>
                  <a:lnTo>
                    <a:pt x="13819" y="10450"/>
                  </a:lnTo>
                  <a:cubicBezTo>
                    <a:pt x="13803" y="10497"/>
                    <a:pt x="13927" y="10435"/>
                    <a:pt x="13896" y="10543"/>
                  </a:cubicBezTo>
                  <a:lnTo>
                    <a:pt x="13834" y="10497"/>
                  </a:lnTo>
                  <a:cubicBezTo>
                    <a:pt x="13741" y="10604"/>
                    <a:pt x="13834" y="10666"/>
                    <a:pt x="13710" y="10728"/>
                  </a:cubicBezTo>
                  <a:lnTo>
                    <a:pt x="13634" y="10620"/>
                  </a:lnTo>
                  <a:cubicBezTo>
                    <a:pt x="13636" y="10616"/>
                    <a:pt x="13640" y="10614"/>
                    <a:pt x="13645" y="10614"/>
                  </a:cubicBezTo>
                  <a:cubicBezTo>
                    <a:pt x="13659" y="10614"/>
                    <a:pt x="13681" y="10628"/>
                    <a:pt x="13698" y="10628"/>
                  </a:cubicBezTo>
                  <a:cubicBezTo>
                    <a:pt x="13714" y="10628"/>
                    <a:pt x="13726" y="10617"/>
                    <a:pt x="13726" y="10574"/>
                  </a:cubicBezTo>
                  <a:cubicBezTo>
                    <a:pt x="13710" y="10481"/>
                    <a:pt x="13618" y="10373"/>
                    <a:pt x="13649" y="10264"/>
                  </a:cubicBezTo>
                  <a:close/>
                  <a:moveTo>
                    <a:pt x="20960" y="10666"/>
                  </a:moveTo>
                  <a:cubicBezTo>
                    <a:pt x="20960" y="10697"/>
                    <a:pt x="21053" y="10728"/>
                    <a:pt x="20975" y="10775"/>
                  </a:cubicBezTo>
                  <a:cubicBezTo>
                    <a:pt x="20944" y="10744"/>
                    <a:pt x="20944" y="10666"/>
                    <a:pt x="20960" y="10666"/>
                  </a:cubicBezTo>
                  <a:close/>
                  <a:moveTo>
                    <a:pt x="11037" y="10713"/>
                  </a:moveTo>
                  <a:lnTo>
                    <a:pt x="11068" y="10806"/>
                  </a:lnTo>
                  <a:cubicBezTo>
                    <a:pt x="11050" y="10797"/>
                    <a:pt x="11032" y="10788"/>
                    <a:pt x="10997" y="10788"/>
                  </a:cubicBezTo>
                  <a:cubicBezTo>
                    <a:pt x="10971" y="10788"/>
                    <a:pt x="10935" y="10793"/>
                    <a:pt x="10882" y="10806"/>
                  </a:cubicBezTo>
                  <a:lnTo>
                    <a:pt x="11037" y="10713"/>
                  </a:lnTo>
                  <a:close/>
                  <a:moveTo>
                    <a:pt x="19075" y="10759"/>
                  </a:moveTo>
                  <a:lnTo>
                    <a:pt x="19075" y="10759"/>
                  </a:lnTo>
                  <a:cubicBezTo>
                    <a:pt x="19120" y="10775"/>
                    <a:pt x="19120" y="10837"/>
                    <a:pt x="19120" y="10868"/>
                  </a:cubicBezTo>
                  <a:cubicBezTo>
                    <a:pt x="19075" y="10868"/>
                    <a:pt x="19058" y="10806"/>
                    <a:pt x="19075" y="10759"/>
                  </a:cubicBezTo>
                  <a:close/>
                  <a:moveTo>
                    <a:pt x="8780" y="10543"/>
                  </a:moveTo>
                  <a:cubicBezTo>
                    <a:pt x="8842" y="10574"/>
                    <a:pt x="8966" y="10666"/>
                    <a:pt x="9011" y="10728"/>
                  </a:cubicBezTo>
                  <a:cubicBezTo>
                    <a:pt x="8950" y="10728"/>
                    <a:pt x="8950" y="10759"/>
                    <a:pt x="8981" y="10806"/>
                  </a:cubicBezTo>
                  <a:cubicBezTo>
                    <a:pt x="9011" y="10790"/>
                    <a:pt x="9042" y="10775"/>
                    <a:pt x="9042" y="10744"/>
                  </a:cubicBezTo>
                  <a:lnTo>
                    <a:pt x="9042" y="10744"/>
                  </a:lnTo>
                  <a:cubicBezTo>
                    <a:pt x="9073" y="10837"/>
                    <a:pt x="8935" y="10883"/>
                    <a:pt x="8826" y="10899"/>
                  </a:cubicBezTo>
                  <a:cubicBezTo>
                    <a:pt x="8904" y="10837"/>
                    <a:pt x="8826" y="10744"/>
                    <a:pt x="8749" y="10713"/>
                  </a:cubicBezTo>
                  <a:cubicBezTo>
                    <a:pt x="8857" y="10697"/>
                    <a:pt x="8795" y="10620"/>
                    <a:pt x="8811" y="10590"/>
                  </a:cubicBezTo>
                  <a:cubicBezTo>
                    <a:pt x="8733" y="10590"/>
                    <a:pt x="8811" y="10620"/>
                    <a:pt x="8733" y="10651"/>
                  </a:cubicBezTo>
                  <a:lnTo>
                    <a:pt x="8780" y="10543"/>
                  </a:lnTo>
                  <a:close/>
                  <a:moveTo>
                    <a:pt x="16478" y="10682"/>
                  </a:moveTo>
                  <a:lnTo>
                    <a:pt x="16478" y="10682"/>
                  </a:lnTo>
                  <a:cubicBezTo>
                    <a:pt x="16487" y="10719"/>
                    <a:pt x="16503" y="10731"/>
                    <a:pt x="16522" y="10731"/>
                  </a:cubicBezTo>
                  <a:cubicBezTo>
                    <a:pt x="16558" y="10731"/>
                    <a:pt x="16603" y="10688"/>
                    <a:pt x="16631" y="10688"/>
                  </a:cubicBezTo>
                  <a:cubicBezTo>
                    <a:pt x="16637" y="10688"/>
                    <a:pt x="16643" y="10691"/>
                    <a:pt x="16647" y="10697"/>
                  </a:cubicBezTo>
                  <a:lnTo>
                    <a:pt x="16524" y="10759"/>
                  </a:lnTo>
                  <a:cubicBezTo>
                    <a:pt x="16554" y="10790"/>
                    <a:pt x="16571" y="10806"/>
                    <a:pt x="16601" y="10806"/>
                  </a:cubicBezTo>
                  <a:cubicBezTo>
                    <a:pt x="16616" y="10806"/>
                    <a:pt x="16663" y="10790"/>
                    <a:pt x="16678" y="10775"/>
                  </a:cubicBezTo>
                  <a:lnTo>
                    <a:pt x="16678" y="10775"/>
                  </a:lnTo>
                  <a:cubicBezTo>
                    <a:pt x="16647" y="10821"/>
                    <a:pt x="16571" y="10852"/>
                    <a:pt x="16632" y="10899"/>
                  </a:cubicBezTo>
                  <a:cubicBezTo>
                    <a:pt x="16594" y="10899"/>
                    <a:pt x="16557" y="10879"/>
                    <a:pt x="16520" y="10879"/>
                  </a:cubicBezTo>
                  <a:cubicBezTo>
                    <a:pt x="16511" y="10879"/>
                    <a:pt x="16502" y="10880"/>
                    <a:pt x="16493" y="10883"/>
                  </a:cubicBezTo>
                  <a:cubicBezTo>
                    <a:pt x="16554" y="10806"/>
                    <a:pt x="16400" y="10713"/>
                    <a:pt x="16478" y="10682"/>
                  </a:cubicBezTo>
                  <a:close/>
                  <a:moveTo>
                    <a:pt x="12614" y="10821"/>
                  </a:moveTo>
                  <a:lnTo>
                    <a:pt x="12536" y="10914"/>
                  </a:lnTo>
                  <a:lnTo>
                    <a:pt x="12583" y="10821"/>
                  </a:lnTo>
                  <a:close/>
                  <a:moveTo>
                    <a:pt x="19553" y="10837"/>
                  </a:moveTo>
                  <a:cubicBezTo>
                    <a:pt x="19538" y="10868"/>
                    <a:pt x="19677" y="10944"/>
                    <a:pt x="19569" y="10961"/>
                  </a:cubicBezTo>
                  <a:cubicBezTo>
                    <a:pt x="19538" y="10944"/>
                    <a:pt x="19522" y="10899"/>
                    <a:pt x="19553" y="10837"/>
                  </a:cubicBezTo>
                  <a:close/>
                  <a:moveTo>
                    <a:pt x="19353" y="10435"/>
                  </a:moveTo>
                  <a:lnTo>
                    <a:pt x="19353" y="10435"/>
                  </a:lnTo>
                  <a:cubicBezTo>
                    <a:pt x="19476" y="10512"/>
                    <a:pt x="19615" y="10528"/>
                    <a:pt x="19553" y="10651"/>
                  </a:cubicBezTo>
                  <a:cubicBezTo>
                    <a:pt x="19569" y="10697"/>
                    <a:pt x="19491" y="10899"/>
                    <a:pt x="19446" y="10975"/>
                  </a:cubicBezTo>
                  <a:cubicBezTo>
                    <a:pt x="19434" y="10940"/>
                    <a:pt x="19411" y="10934"/>
                    <a:pt x="19384" y="10934"/>
                  </a:cubicBezTo>
                  <a:cubicBezTo>
                    <a:pt x="19370" y="10934"/>
                    <a:pt x="19355" y="10936"/>
                    <a:pt x="19340" y="10936"/>
                  </a:cubicBezTo>
                  <a:cubicBezTo>
                    <a:pt x="19309" y="10936"/>
                    <a:pt x="19279" y="10928"/>
                    <a:pt x="19260" y="10883"/>
                  </a:cubicBezTo>
                  <a:lnTo>
                    <a:pt x="19337" y="10852"/>
                  </a:lnTo>
                  <a:cubicBezTo>
                    <a:pt x="19275" y="10806"/>
                    <a:pt x="19213" y="10713"/>
                    <a:pt x="19244" y="10651"/>
                  </a:cubicBezTo>
                  <a:lnTo>
                    <a:pt x="19244" y="10651"/>
                  </a:lnTo>
                  <a:lnTo>
                    <a:pt x="19198" y="10666"/>
                  </a:lnTo>
                  <a:lnTo>
                    <a:pt x="19229" y="10528"/>
                  </a:lnTo>
                  <a:cubicBezTo>
                    <a:pt x="19231" y="10525"/>
                    <a:pt x="19233" y="10524"/>
                    <a:pt x="19237" y="10524"/>
                  </a:cubicBezTo>
                  <a:cubicBezTo>
                    <a:pt x="19260" y="10524"/>
                    <a:pt x="19318" y="10562"/>
                    <a:pt x="19361" y="10562"/>
                  </a:cubicBezTo>
                  <a:cubicBezTo>
                    <a:pt x="19391" y="10562"/>
                    <a:pt x="19415" y="10544"/>
                    <a:pt x="19415" y="10481"/>
                  </a:cubicBezTo>
                  <a:lnTo>
                    <a:pt x="19415" y="10481"/>
                  </a:lnTo>
                  <a:cubicBezTo>
                    <a:pt x="19402" y="10501"/>
                    <a:pt x="19388" y="10509"/>
                    <a:pt x="19375" y="10509"/>
                  </a:cubicBezTo>
                  <a:cubicBezTo>
                    <a:pt x="19337" y="10509"/>
                    <a:pt x="19307" y="10446"/>
                    <a:pt x="19353" y="10435"/>
                  </a:cubicBezTo>
                  <a:close/>
                  <a:moveTo>
                    <a:pt x="11114" y="10914"/>
                  </a:moveTo>
                  <a:lnTo>
                    <a:pt x="11114" y="11006"/>
                  </a:lnTo>
                  <a:lnTo>
                    <a:pt x="11083" y="10961"/>
                  </a:lnTo>
                  <a:lnTo>
                    <a:pt x="11114" y="10914"/>
                  </a:lnTo>
                  <a:close/>
                  <a:moveTo>
                    <a:pt x="19028" y="10961"/>
                  </a:moveTo>
                  <a:lnTo>
                    <a:pt x="18997" y="11022"/>
                  </a:lnTo>
                  <a:lnTo>
                    <a:pt x="18966" y="10961"/>
                  </a:lnTo>
                  <a:close/>
                  <a:moveTo>
                    <a:pt x="8950" y="11006"/>
                  </a:moveTo>
                  <a:lnTo>
                    <a:pt x="8920" y="11027"/>
                  </a:lnTo>
                  <a:lnTo>
                    <a:pt x="8920" y="11027"/>
                  </a:lnTo>
                  <a:cubicBezTo>
                    <a:pt x="8923" y="11021"/>
                    <a:pt x="8927" y="11014"/>
                    <a:pt x="8935" y="11006"/>
                  </a:cubicBezTo>
                  <a:close/>
                  <a:moveTo>
                    <a:pt x="9784" y="10944"/>
                  </a:moveTo>
                  <a:lnTo>
                    <a:pt x="9753" y="11037"/>
                  </a:lnTo>
                  <a:lnTo>
                    <a:pt x="9769" y="10944"/>
                  </a:lnTo>
                  <a:close/>
                  <a:moveTo>
                    <a:pt x="8904" y="11037"/>
                  </a:moveTo>
                  <a:lnTo>
                    <a:pt x="8904" y="11053"/>
                  </a:lnTo>
                  <a:lnTo>
                    <a:pt x="8888" y="11053"/>
                  </a:lnTo>
                  <a:lnTo>
                    <a:pt x="8904" y="11037"/>
                  </a:lnTo>
                  <a:close/>
                  <a:moveTo>
                    <a:pt x="16632" y="10975"/>
                  </a:moveTo>
                  <a:lnTo>
                    <a:pt x="16571" y="11068"/>
                  </a:lnTo>
                  <a:lnTo>
                    <a:pt x="16571" y="11068"/>
                  </a:lnTo>
                  <a:lnTo>
                    <a:pt x="16601" y="10991"/>
                  </a:lnTo>
                  <a:lnTo>
                    <a:pt x="16585" y="10991"/>
                  </a:lnTo>
                  <a:lnTo>
                    <a:pt x="16632" y="10975"/>
                  </a:lnTo>
                  <a:close/>
                  <a:moveTo>
                    <a:pt x="16261" y="11022"/>
                  </a:moveTo>
                  <a:cubicBezTo>
                    <a:pt x="16261" y="11068"/>
                    <a:pt x="16230" y="11037"/>
                    <a:pt x="16200" y="11068"/>
                  </a:cubicBezTo>
                  <a:lnTo>
                    <a:pt x="16200" y="11053"/>
                  </a:lnTo>
                  <a:lnTo>
                    <a:pt x="16261" y="11022"/>
                  </a:lnTo>
                  <a:close/>
                  <a:moveTo>
                    <a:pt x="13927" y="10991"/>
                  </a:moveTo>
                  <a:cubicBezTo>
                    <a:pt x="13896" y="11068"/>
                    <a:pt x="13974" y="11084"/>
                    <a:pt x="13989" y="11084"/>
                  </a:cubicBezTo>
                  <a:cubicBezTo>
                    <a:pt x="13963" y="11089"/>
                    <a:pt x="13940" y="11092"/>
                    <a:pt x="13919" y="11092"/>
                  </a:cubicBezTo>
                  <a:cubicBezTo>
                    <a:pt x="13876" y="11092"/>
                    <a:pt x="13845" y="11079"/>
                    <a:pt x="13834" y="11037"/>
                  </a:cubicBezTo>
                  <a:lnTo>
                    <a:pt x="13865" y="11022"/>
                  </a:lnTo>
                  <a:lnTo>
                    <a:pt x="13881" y="11068"/>
                  </a:lnTo>
                  <a:lnTo>
                    <a:pt x="13927" y="10991"/>
                  </a:lnTo>
                  <a:close/>
                  <a:moveTo>
                    <a:pt x="17464" y="10865"/>
                  </a:moveTo>
                  <a:cubicBezTo>
                    <a:pt x="17509" y="10865"/>
                    <a:pt x="17507" y="10948"/>
                    <a:pt x="17544" y="10961"/>
                  </a:cubicBezTo>
                  <a:cubicBezTo>
                    <a:pt x="17560" y="10961"/>
                    <a:pt x="17575" y="10944"/>
                    <a:pt x="17606" y="10944"/>
                  </a:cubicBezTo>
                  <a:cubicBezTo>
                    <a:pt x="17584" y="10956"/>
                    <a:pt x="17570" y="10967"/>
                    <a:pt x="17558" y="10967"/>
                  </a:cubicBezTo>
                  <a:cubicBezTo>
                    <a:pt x="17553" y="10967"/>
                    <a:pt x="17548" y="10965"/>
                    <a:pt x="17544" y="10961"/>
                  </a:cubicBezTo>
                  <a:cubicBezTo>
                    <a:pt x="17513" y="10991"/>
                    <a:pt x="17544" y="11068"/>
                    <a:pt x="17482" y="11099"/>
                  </a:cubicBezTo>
                  <a:cubicBezTo>
                    <a:pt x="17467" y="11037"/>
                    <a:pt x="17405" y="11084"/>
                    <a:pt x="17389" y="11022"/>
                  </a:cubicBezTo>
                  <a:cubicBezTo>
                    <a:pt x="17389" y="10975"/>
                    <a:pt x="17513" y="10883"/>
                    <a:pt x="17420" y="10883"/>
                  </a:cubicBezTo>
                  <a:cubicBezTo>
                    <a:pt x="17438" y="10870"/>
                    <a:pt x="17452" y="10865"/>
                    <a:pt x="17464" y="10865"/>
                  </a:cubicBezTo>
                  <a:close/>
                  <a:moveTo>
                    <a:pt x="16153" y="11068"/>
                  </a:moveTo>
                  <a:lnTo>
                    <a:pt x="16169" y="11146"/>
                  </a:lnTo>
                  <a:lnTo>
                    <a:pt x="16107" y="11146"/>
                  </a:lnTo>
                  <a:lnTo>
                    <a:pt x="16153" y="11068"/>
                  </a:lnTo>
                  <a:close/>
                  <a:moveTo>
                    <a:pt x="13556" y="10975"/>
                  </a:moveTo>
                  <a:lnTo>
                    <a:pt x="13556" y="10975"/>
                  </a:lnTo>
                  <a:cubicBezTo>
                    <a:pt x="13710" y="10991"/>
                    <a:pt x="13479" y="11130"/>
                    <a:pt x="13634" y="11161"/>
                  </a:cubicBezTo>
                  <a:cubicBezTo>
                    <a:pt x="13626" y="11162"/>
                    <a:pt x="13620" y="11162"/>
                    <a:pt x="13614" y="11162"/>
                  </a:cubicBezTo>
                  <a:cubicBezTo>
                    <a:pt x="13543" y="11162"/>
                    <a:pt x="13602" y="11083"/>
                    <a:pt x="13555" y="11083"/>
                  </a:cubicBezTo>
                  <a:cubicBezTo>
                    <a:pt x="13551" y="11083"/>
                    <a:pt x="13546" y="11083"/>
                    <a:pt x="13541" y="11084"/>
                  </a:cubicBezTo>
                  <a:cubicBezTo>
                    <a:pt x="13525" y="11084"/>
                    <a:pt x="13510" y="11084"/>
                    <a:pt x="13510" y="11099"/>
                  </a:cubicBezTo>
                  <a:cubicBezTo>
                    <a:pt x="13510" y="11099"/>
                    <a:pt x="13510" y="11084"/>
                    <a:pt x="13494" y="11084"/>
                  </a:cubicBezTo>
                  <a:lnTo>
                    <a:pt x="13541" y="11084"/>
                  </a:lnTo>
                  <a:cubicBezTo>
                    <a:pt x="13541" y="11053"/>
                    <a:pt x="13587" y="11022"/>
                    <a:pt x="13556" y="10975"/>
                  </a:cubicBezTo>
                  <a:close/>
                  <a:moveTo>
                    <a:pt x="18873" y="11084"/>
                  </a:moveTo>
                  <a:lnTo>
                    <a:pt x="18951" y="11146"/>
                  </a:lnTo>
                  <a:cubicBezTo>
                    <a:pt x="18927" y="11146"/>
                    <a:pt x="18922" y="11192"/>
                    <a:pt x="18899" y="11192"/>
                  </a:cubicBezTo>
                  <a:cubicBezTo>
                    <a:pt x="18892" y="11192"/>
                    <a:pt x="18884" y="11187"/>
                    <a:pt x="18873" y="11177"/>
                  </a:cubicBezTo>
                  <a:lnTo>
                    <a:pt x="18873" y="11084"/>
                  </a:lnTo>
                  <a:close/>
                  <a:moveTo>
                    <a:pt x="10186" y="11161"/>
                  </a:moveTo>
                  <a:lnTo>
                    <a:pt x="10186" y="11161"/>
                  </a:lnTo>
                  <a:cubicBezTo>
                    <a:pt x="10202" y="11208"/>
                    <a:pt x="10217" y="11270"/>
                    <a:pt x="10140" y="11285"/>
                  </a:cubicBezTo>
                  <a:cubicBezTo>
                    <a:pt x="10155" y="11223"/>
                    <a:pt x="10093" y="11208"/>
                    <a:pt x="10186" y="11161"/>
                  </a:cubicBezTo>
                  <a:close/>
                  <a:moveTo>
                    <a:pt x="8904" y="11053"/>
                  </a:moveTo>
                  <a:lnTo>
                    <a:pt x="8904" y="11053"/>
                  </a:lnTo>
                  <a:cubicBezTo>
                    <a:pt x="9012" y="11066"/>
                    <a:pt x="8978" y="11152"/>
                    <a:pt x="9082" y="11152"/>
                  </a:cubicBezTo>
                  <a:cubicBezTo>
                    <a:pt x="9097" y="11152"/>
                    <a:pt x="9114" y="11150"/>
                    <a:pt x="9135" y="11146"/>
                  </a:cubicBezTo>
                  <a:lnTo>
                    <a:pt x="9135" y="11146"/>
                  </a:lnTo>
                  <a:cubicBezTo>
                    <a:pt x="9135" y="11161"/>
                    <a:pt x="9104" y="11223"/>
                    <a:pt x="9104" y="11254"/>
                  </a:cubicBezTo>
                  <a:lnTo>
                    <a:pt x="9166" y="11239"/>
                  </a:lnTo>
                  <a:lnTo>
                    <a:pt x="9120" y="11332"/>
                  </a:lnTo>
                  <a:cubicBezTo>
                    <a:pt x="9120" y="11309"/>
                    <a:pt x="9095" y="11294"/>
                    <a:pt x="9064" y="11294"/>
                  </a:cubicBezTo>
                  <a:cubicBezTo>
                    <a:pt x="9052" y="11294"/>
                    <a:pt x="9040" y="11296"/>
                    <a:pt x="9027" y="11301"/>
                  </a:cubicBezTo>
                  <a:lnTo>
                    <a:pt x="9027" y="11161"/>
                  </a:lnTo>
                  <a:lnTo>
                    <a:pt x="8950" y="11177"/>
                  </a:lnTo>
                  <a:cubicBezTo>
                    <a:pt x="8950" y="11146"/>
                    <a:pt x="8888" y="11099"/>
                    <a:pt x="8904" y="11053"/>
                  </a:cubicBezTo>
                  <a:close/>
                  <a:moveTo>
                    <a:pt x="10176" y="11312"/>
                  </a:moveTo>
                  <a:cubicBezTo>
                    <a:pt x="10192" y="11312"/>
                    <a:pt x="10213" y="11346"/>
                    <a:pt x="10233" y="11346"/>
                  </a:cubicBezTo>
                  <a:lnTo>
                    <a:pt x="10155" y="11346"/>
                  </a:lnTo>
                  <a:cubicBezTo>
                    <a:pt x="10161" y="11321"/>
                    <a:pt x="10168" y="11312"/>
                    <a:pt x="10176" y="11312"/>
                  </a:cubicBezTo>
                  <a:close/>
                  <a:moveTo>
                    <a:pt x="18675" y="11373"/>
                  </a:moveTo>
                  <a:cubicBezTo>
                    <a:pt x="18692" y="11373"/>
                    <a:pt x="18704" y="11381"/>
                    <a:pt x="18704" y="11408"/>
                  </a:cubicBezTo>
                  <a:cubicBezTo>
                    <a:pt x="18687" y="11408"/>
                    <a:pt x="18646" y="11422"/>
                    <a:pt x="18619" y="11422"/>
                  </a:cubicBezTo>
                  <a:cubicBezTo>
                    <a:pt x="18595" y="11422"/>
                    <a:pt x="18581" y="11413"/>
                    <a:pt x="18595" y="11377"/>
                  </a:cubicBezTo>
                  <a:lnTo>
                    <a:pt x="18595" y="11377"/>
                  </a:lnTo>
                  <a:cubicBezTo>
                    <a:pt x="18598" y="11383"/>
                    <a:pt x="18603" y="11385"/>
                    <a:pt x="18611" y="11385"/>
                  </a:cubicBezTo>
                  <a:cubicBezTo>
                    <a:pt x="18628" y="11385"/>
                    <a:pt x="18655" y="11373"/>
                    <a:pt x="18675" y="11373"/>
                  </a:cubicBezTo>
                  <a:close/>
                  <a:moveTo>
                    <a:pt x="15163" y="11161"/>
                  </a:moveTo>
                  <a:lnTo>
                    <a:pt x="15194" y="11301"/>
                  </a:lnTo>
                  <a:lnTo>
                    <a:pt x="15287" y="11285"/>
                  </a:lnTo>
                  <a:lnTo>
                    <a:pt x="15287" y="11285"/>
                  </a:lnTo>
                  <a:cubicBezTo>
                    <a:pt x="15334" y="11362"/>
                    <a:pt x="15194" y="11362"/>
                    <a:pt x="15194" y="11424"/>
                  </a:cubicBezTo>
                  <a:cubicBezTo>
                    <a:pt x="15138" y="11382"/>
                    <a:pt x="15208" y="11265"/>
                    <a:pt x="15155" y="11265"/>
                  </a:cubicBezTo>
                  <a:cubicBezTo>
                    <a:pt x="15149" y="11265"/>
                    <a:pt x="15142" y="11267"/>
                    <a:pt x="15132" y="11270"/>
                  </a:cubicBezTo>
                  <a:lnTo>
                    <a:pt x="15163" y="11161"/>
                  </a:lnTo>
                  <a:close/>
                  <a:moveTo>
                    <a:pt x="13170" y="11377"/>
                  </a:moveTo>
                  <a:lnTo>
                    <a:pt x="13294" y="11408"/>
                  </a:lnTo>
                  <a:lnTo>
                    <a:pt x="13185" y="11486"/>
                  </a:lnTo>
                  <a:cubicBezTo>
                    <a:pt x="13154" y="11455"/>
                    <a:pt x="13154" y="11424"/>
                    <a:pt x="13170" y="11377"/>
                  </a:cubicBezTo>
                  <a:close/>
                  <a:moveTo>
                    <a:pt x="15324" y="11418"/>
                  </a:moveTo>
                  <a:cubicBezTo>
                    <a:pt x="15344" y="11418"/>
                    <a:pt x="15319" y="11474"/>
                    <a:pt x="15318" y="11499"/>
                  </a:cubicBezTo>
                  <a:lnTo>
                    <a:pt x="15318" y="11499"/>
                  </a:lnTo>
                  <a:cubicBezTo>
                    <a:pt x="15313" y="11479"/>
                    <a:pt x="15304" y="11459"/>
                    <a:pt x="15287" y="11439"/>
                  </a:cubicBezTo>
                  <a:cubicBezTo>
                    <a:pt x="15306" y="11424"/>
                    <a:pt x="15317" y="11418"/>
                    <a:pt x="15324" y="11418"/>
                  </a:cubicBezTo>
                  <a:close/>
                  <a:moveTo>
                    <a:pt x="10835" y="11424"/>
                  </a:moveTo>
                  <a:lnTo>
                    <a:pt x="10897" y="11439"/>
                  </a:lnTo>
                  <a:lnTo>
                    <a:pt x="10897" y="11517"/>
                  </a:lnTo>
                  <a:lnTo>
                    <a:pt x="10835" y="11424"/>
                  </a:lnTo>
                  <a:close/>
                  <a:moveTo>
                    <a:pt x="10341" y="11377"/>
                  </a:moveTo>
                  <a:cubicBezTo>
                    <a:pt x="10326" y="11424"/>
                    <a:pt x="10310" y="11486"/>
                    <a:pt x="10295" y="11532"/>
                  </a:cubicBezTo>
                  <a:cubicBezTo>
                    <a:pt x="10295" y="11517"/>
                    <a:pt x="10295" y="11517"/>
                    <a:pt x="10279" y="11501"/>
                  </a:cubicBezTo>
                  <a:cubicBezTo>
                    <a:pt x="10264" y="11501"/>
                    <a:pt x="10248" y="11517"/>
                    <a:pt x="10233" y="11517"/>
                  </a:cubicBezTo>
                  <a:cubicBezTo>
                    <a:pt x="10225" y="11519"/>
                    <a:pt x="10219" y="11519"/>
                    <a:pt x="10214" y="11519"/>
                  </a:cubicBezTo>
                  <a:cubicBezTo>
                    <a:pt x="10173" y="11519"/>
                    <a:pt x="10242" y="11467"/>
                    <a:pt x="10186" y="11439"/>
                  </a:cubicBezTo>
                  <a:lnTo>
                    <a:pt x="10341" y="11377"/>
                  </a:lnTo>
                  <a:close/>
                  <a:moveTo>
                    <a:pt x="12866" y="11556"/>
                  </a:moveTo>
                  <a:cubicBezTo>
                    <a:pt x="12879" y="11556"/>
                    <a:pt x="12897" y="11580"/>
                    <a:pt x="12920" y="11580"/>
                  </a:cubicBezTo>
                  <a:cubicBezTo>
                    <a:pt x="12930" y="11580"/>
                    <a:pt x="12941" y="11575"/>
                    <a:pt x="12954" y="11563"/>
                  </a:cubicBezTo>
                  <a:lnTo>
                    <a:pt x="12954" y="11563"/>
                  </a:lnTo>
                  <a:cubicBezTo>
                    <a:pt x="12960" y="11601"/>
                    <a:pt x="12950" y="11610"/>
                    <a:pt x="12934" y="11610"/>
                  </a:cubicBezTo>
                  <a:cubicBezTo>
                    <a:pt x="12918" y="11610"/>
                    <a:pt x="12895" y="11602"/>
                    <a:pt x="12874" y="11602"/>
                  </a:cubicBezTo>
                  <a:cubicBezTo>
                    <a:pt x="12864" y="11602"/>
                    <a:pt x="12854" y="11604"/>
                    <a:pt x="12845" y="11610"/>
                  </a:cubicBezTo>
                  <a:cubicBezTo>
                    <a:pt x="12850" y="11568"/>
                    <a:pt x="12857" y="11556"/>
                    <a:pt x="12866" y="11556"/>
                  </a:cubicBezTo>
                  <a:close/>
                  <a:moveTo>
                    <a:pt x="19878" y="11610"/>
                  </a:moveTo>
                  <a:lnTo>
                    <a:pt x="19786" y="11655"/>
                  </a:lnTo>
                  <a:lnTo>
                    <a:pt x="19786" y="11625"/>
                  </a:lnTo>
                  <a:lnTo>
                    <a:pt x="19878" y="11610"/>
                  </a:lnTo>
                  <a:close/>
                  <a:moveTo>
                    <a:pt x="10295" y="11548"/>
                  </a:moveTo>
                  <a:lnTo>
                    <a:pt x="10295" y="11548"/>
                  </a:lnTo>
                  <a:cubicBezTo>
                    <a:pt x="10279" y="11641"/>
                    <a:pt x="10279" y="11733"/>
                    <a:pt x="10295" y="11795"/>
                  </a:cubicBezTo>
                  <a:lnTo>
                    <a:pt x="10217" y="11641"/>
                  </a:lnTo>
                  <a:cubicBezTo>
                    <a:pt x="10202" y="11563"/>
                    <a:pt x="10279" y="11563"/>
                    <a:pt x="10295" y="11548"/>
                  </a:cubicBezTo>
                  <a:close/>
                  <a:moveTo>
                    <a:pt x="9506" y="11501"/>
                  </a:moveTo>
                  <a:lnTo>
                    <a:pt x="9506" y="11501"/>
                  </a:lnTo>
                  <a:cubicBezTo>
                    <a:pt x="9606" y="11516"/>
                    <a:pt x="9575" y="11659"/>
                    <a:pt x="9676" y="11659"/>
                  </a:cubicBezTo>
                  <a:cubicBezTo>
                    <a:pt x="9686" y="11659"/>
                    <a:pt x="9696" y="11658"/>
                    <a:pt x="9708" y="11655"/>
                  </a:cubicBezTo>
                  <a:cubicBezTo>
                    <a:pt x="9711" y="11657"/>
                    <a:pt x="9714" y="11657"/>
                    <a:pt x="9717" y="11657"/>
                  </a:cubicBezTo>
                  <a:cubicBezTo>
                    <a:pt x="9748" y="11657"/>
                    <a:pt x="9779" y="11612"/>
                    <a:pt x="9815" y="11612"/>
                  </a:cubicBezTo>
                  <a:cubicBezTo>
                    <a:pt x="9830" y="11612"/>
                    <a:pt x="9846" y="11620"/>
                    <a:pt x="9862" y="11641"/>
                  </a:cubicBezTo>
                  <a:lnTo>
                    <a:pt x="9800" y="11717"/>
                  </a:lnTo>
                  <a:lnTo>
                    <a:pt x="9739" y="11672"/>
                  </a:lnTo>
                  <a:cubicBezTo>
                    <a:pt x="9643" y="11683"/>
                    <a:pt x="9603" y="11824"/>
                    <a:pt x="9547" y="11824"/>
                  </a:cubicBezTo>
                  <a:cubicBezTo>
                    <a:pt x="9531" y="11824"/>
                    <a:pt x="9512" y="11811"/>
                    <a:pt x="9491" y="11779"/>
                  </a:cubicBezTo>
                  <a:cubicBezTo>
                    <a:pt x="9537" y="11686"/>
                    <a:pt x="9337" y="11625"/>
                    <a:pt x="9429" y="11501"/>
                  </a:cubicBezTo>
                  <a:lnTo>
                    <a:pt x="9429" y="11501"/>
                  </a:lnTo>
                  <a:lnTo>
                    <a:pt x="9460" y="11579"/>
                  </a:lnTo>
                  <a:cubicBezTo>
                    <a:pt x="9491" y="11563"/>
                    <a:pt x="9522" y="11563"/>
                    <a:pt x="9553" y="11548"/>
                  </a:cubicBezTo>
                  <a:lnTo>
                    <a:pt x="9506" y="11501"/>
                  </a:lnTo>
                  <a:close/>
                  <a:moveTo>
                    <a:pt x="13247" y="11748"/>
                  </a:moveTo>
                  <a:lnTo>
                    <a:pt x="13216" y="11826"/>
                  </a:lnTo>
                  <a:lnTo>
                    <a:pt x="13185" y="11764"/>
                  </a:lnTo>
                  <a:lnTo>
                    <a:pt x="13247" y="11748"/>
                  </a:lnTo>
                  <a:close/>
                  <a:moveTo>
                    <a:pt x="12505" y="11733"/>
                  </a:moveTo>
                  <a:lnTo>
                    <a:pt x="12505" y="11733"/>
                  </a:lnTo>
                  <a:cubicBezTo>
                    <a:pt x="12563" y="11747"/>
                    <a:pt x="12429" y="11858"/>
                    <a:pt x="12531" y="11858"/>
                  </a:cubicBezTo>
                  <a:cubicBezTo>
                    <a:pt x="12537" y="11858"/>
                    <a:pt x="12544" y="11858"/>
                    <a:pt x="12552" y="11857"/>
                  </a:cubicBezTo>
                  <a:lnTo>
                    <a:pt x="12552" y="11857"/>
                  </a:lnTo>
                  <a:cubicBezTo>
                    <a:pt x="12538" y="11871"/>
                    <a:pt x="12527" y="11876"/>
                    <a:pt x="12517" y="11876"/>
                  </a:cubicBezTo>
                  <a:cubicBezTo>
                    <a:pt x="12482" y="11876"/>
                    <a:pt x="12467" y="11807"/>
                    <a:pt x="12443" y="11795"/>
                  </a:cubicBezTo>
                  <a:cubicBezTo>
                    <a:pt x="12474" y="11764"/>
                    <a:pt x="12505" y="11764"/>
                    <a:pt x="12505" y="11733"/>
                  </a:cubicBezTo>
                  <a:close/>
                  <a:moveTo>
                    <a:pt x="9630" y="11826"/>
                  </a:moveTo>
                  <a:lnTo>
                    <a:pt x="9630" y="11888"/>
                  </a:lnTo>
                  <a:lnTo>
                    <a:pt x="9584" y="11888"/>
                  </a:lnTo>
                  <a:lnTo>
                    <a:pt x="9615" y="11872"/>
                  </a:lnTo>
                  <a:lnTo>
                    <a:pt x="9630" y="11826"/>
                  </a:lnTo>
                  <a:close/>
                  <a:moveTo>
                    <a:pt x="7405" y="11853"/>
                  </a:moveTo>
                  <a:cubicBezTo>
                    <a:pt x="7409" y="11853"/>
                    <a:pt x="7414" y="11854"/>
                    <a:pt x="7420" y="11857"/>
                  </a:cubicBezTo>
                  <a:lnTo>
                    <a:pt x="7482" y="11934"/>
                  </a:lnTo>
                  <a:lnTo>
                    <a:pt x="7482" y="11934"/>
                  </a:lnTo>
                  <a:lnTo>
                    <a:pt x="7389" y="11888"/>
                  </a:lnTo>
                  <a:cubicBezTo>
                    <a:pt x="7389" y="11875"/>
                    <a:pt x="7389" y="11853"/>
                    <a:pt x="7405" y="11853"/>
                  </a:cubicBezTo>
                  <a:close/>
                  <a:moveTo>
                    <a:pt x="7649" y="11850"/>
                  </a:moveTo>
                  <a:cubicBezTo>
                    <a:pt x="7656" y="11850"/>
                    <a:pt x="7662" y="11852"/>
                    <a:pt x="7667" y="11857"/>
                  </a:cubicBezTo>
                  <a:cubicBezTo>
                    <a:pt x="7651" y="11903"/>
                    <a:pt x="7713" y="11965"/>
                    <a:pt x="7605" y="11965"/>
                  </a:cubicBezTo>
                  <a:cubicBezTo>
                    <a:pt x="7597" y="11967"/>
                    <a:pt x="7590" y="11968"/>
                    <a:pt x="7584" y="11968"/>
                  </a:cubicBezTo>
                  <a:cubicBezTo>
                    <a:pt x="7547" y="11968"/>
                    <a:pt x="7556" y="11929"/>
                    <a:pt x="7544" y="11903"/>
                  </a:cubicBezTo>
                  <a:cubicBezTo>
                    <a:pt x="7528" y="11903"/>
                    <a:pt x="7528" y="11903"/>
                    <a:pt x="7528" y="11888"/>
                  </a:cubicBezTo>
                  <a:lnTo>
                    <a:pt x="7528" y="11888"/>
                  </a:lnTo>
                  <a:cubicBezTo>
                    <a:pt x="7528" y="11888"/>
                    <a:pt x="7528" y="11903"/>
                    <a:pt x="7544" y="11903"/>
                  </a:cubicBezTo>
                  <a:cubicBezTo>
                    <a:pt x="7569" y="11903"/>
                    <a:pt x="7616" y="11850"/>
                    <a:pt x="7649" y="11850"/>
                  </a:cubicBezTo>
                  <a:close/>
                  <a:moveTo>
                    <a:pt x="8208" y="11641"/>
                  </a:moveTo>
                  <a:cubicBezTo>
                    <a:pt x="8319" y="11641"/>
                    <a:pt x="8230" y="11753"/>
                    <a:pt x="8301" y="11753"/>
                  </a:cubicBezTo>
                  <a:cubicBezTo>
                    <a:pt x="8309" y="11753"/>
                    <a:pt x="8319" y="11751"/>
                    <a:pt x="8331" y="11748"/>
                  </a:cubicBezTo>
                  <a:lnTo>
                    <a:pt x="8331" y="11748"/>
                  </a:lnTo>
                  <a:cubicBezTo>
                    <a:pt x="8390" y="11822"/>
                    <a:pt x="8268" y="11966"/>
                    <a:pt x="8362" y="11966"/>
                  </a:cubicBezTo>
                  <a:cubicBezTo>
                    <a:pt x="8367" y="11966"/>
                    <a:pt x="8372" y="11965"/>
                    <a:pt x="8378" y="11965"/>
                  </a:cubicBezTo>
                  <a:lnTo>
                    <a:pt x="8378" y="11965"/>
                  </a:lnTo>
                  <a:cubicBezTo>
                    <a:pt x="8354" y="11974"/>
                    <a:pt x="8337" y="11978"/>
                    <a:pt x="8325" y="11978"/>
                  </a:cubicBezTo>
                  <a:cubicBezTo>
                    <a:pt x="8269" y="11978"/>
                    <a:pt x="8318" y="11895"/>
                    <a:pt x="8252" y="11895"/>
                  </a:cubicBezTo>
                  <a:cubicBezTo>
                    <a:pt x="8241" y="11895"/>
                    <a:pt x="8226" y="11897"/>
                    <a:pt x="8208" y="11903"/>
                  </a:cubicBezTo>
                  <a:cubicBezTo>
                    <a:pt x="8208" y="11826"/>
                    <a:pt x="8269" y="11686"/>
                    <a:pt x="8193" y="11686"/>
                  </a:cubicBezTo>
                  <a:lnTo>
                    <a:pt x="8208" y="11641"/>
                  </a:lnTo>
                  <a:close/>
                  <a:moveTo>
                    <a:pt x="16725" y="11006"/>
                  </a:moveTo>
                  <a:lnTo>
                    <a:pt x="16725" y="11006"/>
                  </a:lnTo>
                  <a:cubicBezTo>
                    <a:pt x="16818" y="11053"/>
                    <a:pt x="16787" y="11239"/>
                    <a:pt x="16849" y="11332"/>
                  </a:cubicBezTo>
                  <a:lnTo>
                    <a:pt x="16740" y="11285"/>
                  </a:lnTo>
                  <a:lnTo>
                    <a:pt x="16663" y="11470"/>
                  </a:lnTo>
                  <a:lnTo>
                    <a:pt x="16709" y="11439"/>
                  </a:lnTo>
                  <a:lnTo>
                    <a:pt x="16647" y="11579"/>
                  </a:lnTo>
                  <a:lnTo>
                    <a:pt x="16585" y="11532"/>
                  </a:lnTo>
                  <a:lnTo>
                    <a:pt x="16585" y="11532"/>
                  </a:lnTo>
                  <a:cubicBezTo>
                    <a:pt x="16601" y="11563"/>
                    <a:pt x="16540" y="11641"/>
                    <a:pt x="16616" y="11641"/>
                  </a:cubicBezTo>
                  <a:cubicBezTo>
                    <a:pt x="16565" y="11682"/>
                    <a:pt x="16521" y="11695"/>
                    <a:pt x="16457" y="11695"/>
                  </a:cubicBezTo>
                  <a:cubicBezTo>
                    <a:pt x="16424" y="11695"/>
                    <a:pt x="16385" y="11692"/>
                    <a:pt x="16338" y="11686"/>
                  </a:cubicBezTo>
                  <a:lnTo>
                    <a:pt x="16447" y="11625"/>
                  </a:lnTo>
                  <a:cubicBezTo>
                    <a:pt x="16431" y="11594"/>
                    <a:pt x="16601" y="11532"/>
                    <a:pt x="16462" y="11501"/>
                  </a:cubicBezTo>
                  <a:lnTo>
                    <a:pt x="16462" y="11501"/>
                  </a:lnTo>
                  <a:cubicBezTo>
                    <a:pt x="16472" y="11572"/>
                    <a:pt x="16410" y="11597"/>
                    <a:pt x="16344" y="11597"/>
                  </a:cubicBezTo>
                  <a:cubicBezTo>
                    <a:pt x="16309" y="11597"/>
                    <a:pt x="16272" y="11590"/>
                    <a:pt x="16245" y="11579"/>
                  </a:cubicBezTo>
                  <a:cubicBezTo>
                    <a:pt x="16478" y="11439"/>
                    <a:pt x="16169" y="11501"/>
                    <a:pt x="16138" y="11408"/>
                  </a:cubicBezTo>
                  <a:lnTo>
                    <a:pt x="16138" y="11408"/>
                  </a:lnTo>
                  <a:cubicBezTo>
                    <a:pt x="16138" y="11455"/>
                    <a:pt x="16138" y="11517"/>
                    <a:pt x="16153" y="11563"/>
                  </a:cubicBezTo>
                  <a:lnTo>
                    <a:pt x="16076" y="11594"/>
                  </a:lnTo>
                  <a:cubicBezTo>
                    <a:pt x="16042" y="11676"/>
                    <a:pt x="16041" y="11701"/>
                    <a:pt x="16060" y="11701"/>
                  </a:cubicBezTo>
                  <a:cubicBezTo>
                    <a:pt x="16088" y="11701"/>
                    <a:pt x="16160" y="11643"/>
                    <a:pt x="16227" y="11643"/>
                  </a:cubicBezTo>
                  <a:cubicBezTo>
                    <a:pt x="16256" y="11643"/>
                    <a:pt x="16284" y="11654"/>
                    <a:pt x="16307" y="11686"/>
                  </a:cubicBezTo>
                  <a:cubicBezTo>
                    <a:pt x="16245" y="11779"/>
                    <a:pt x="16122" y="11733"/>
                    <a:pt x="16107" y="11810"/>
                  </a:cubicBezTo>
                  <a:cubicBezTo>
                    <a:pt x="16060" y="11934"/>
                    <a:pt x="16292" y="11872"/>
                    <a:pt x="16200" y="11981"/>
                  </a:cubicBezTo>
                  <a:cubicBezTo>
                    <a:pt x="16014" y="11950"/>
                    <a:pt x="16045" y="11672"/>
                    <a:pt x="15921" y="11610"/>
                  </a:cubicBezTo>
                  <a:lnTo>
                    <a:pt x="15890" y="11641"/>
                  </a:lnTo>
                  <a:lnTo>
                    <a:pt x="15859" y="11594"/>
                  </a:lnTo>
                  <a:cubicBezTo>
                    <a:pt x="15890" y="11594"/>
                    <a:pt x="15905" y="11594"/>
                    <a:pt x="15921" y="11610"/>
                  </a:cubicBezTo>
                  <a:lnTo>
                    <a:pt x="15936" y="11563"/>
                  </a:lnTo>
                  <a:cubicBezTo>
                    <a:pt x="15936" y="11548"/>
                    <a:pt x="15936" y="11548"/>
                    <a:pt x="15952" y="11548"/>
                  </a:cubicBezTo>
                  <a:lnTo>
                    <a:pt x="15936" y="11563"/>
                  </a:lnTo>
                  <a:lnTo>
                    <a:pt x="15967" y="11594"/>
                  </a:lnTo>
                  <a:cubicBezTo>
                    <a:pt x="16153" y="11501"/>
                    <a:pt x="15829" y="11439"/>
                    <a:pt x="15983" y="11315"/>
                  </a:cubicBezTo>
                  <a:lnTo>
                    <a:pt x="15983" y="11315"/>
                  </a:lnTo>
                  <a:cubicBezTo>
                    <a:pt x="16004" y="11318"/>
                    <a:pt x="16019" y="11319"/>
                    <a:pt x="16029" y="11319"/>
                  </a:cubicBezTo>
                  <a:cubicBezTo>
                    <a:pt x="16041" y="11319"/>
                    <a:pt x="16047" y="11318"/>
                    <a:pt x="16051" y="11318"/>
                  </a:cubicBezTo>
                  <a:cubicBezTo>
                    <a:pt x="16064" y="11318"/>
                    <a:pt x="16051" y="11327"/>
                    <a:pt x="16060" y="11393"/>
                  </a:cubicBezTo>
                  <a:cubicBezTo>
                    <a:pt x="16107" y="11393"/>
                    <a:pt x="16122" y="11393"/>
                    <a:pt x="16138" y="11377"/>
                  </a:cubicBezTo>
                  <a:cubicBezTo>
                    <a:pt x="16157" y="11368"/>
                    <a:pt x="16169" y="11353"/>
                    <a:pt x="16194" y="11353"/>
                  </a:cubicBezTo>
                  <a:cubicBezTo>
                    <a:pt x="16210" y="11353"/>
                    <a:pt x="16231" y="11359"/>
                    <a:pt x="16261" y="11377"/>
                  </a:cubicBezTo>
                  <a:cubicBezTo>
                    <a:pt x="16338" y="11470"/>
                    <a:pt x="16354" y="11439"/>
                    <a:pt x="16447" y="11501"/>
                  </a:cubicBezTo>
                  <a:lnTo>
                    <a:pt x="16462" y="11470"/>
                  </a:lnTo>
                  <a:cubicBezTo>
                    <a:pt x="16447" y="11455"/>
                    <a:pt x="16447" y="11439"/>
                    <a:pt x="16462" y="11408"/>
                  </a:cubicBezTo>
                  <a:lnTo>
                    <a:pt x="16462" y="11470"/>
                  </a:lnTo>
                  <a:cubicBezTo>
                    <a:pt x="16464" y="11472"/>
                    <a:pt x="16468" y="11473"/>
                    <a:pt x="16473" y="11473"/>
                  </a:cubicBezTo>
                  <a:cubicBezTo>
                    <a:pt x="16495" y="11473"/>
                    <a:pt x="16539" y="11452"/>
                    <a:pt x="16569" y="11452"/>
                  </a:cubicBezTo>
                  <a:cubicBezTo>
                    <a:pt x="16575" y="11452"/>
                    <a:pt x="16581" y="11453"/>
                    <a:pt x="16585" y="11455"/>
                  </a:cubicBezTo>
                  <a:cubicBezTo>
                    <a:pt x="16554" y="11393"/>
                    <a:pt x="16663" y="11332"/>
                    <a:pt x="16709" y="11270"/>
                  </a:cubicBezTo>
                  <a:cubicBezTo>
                    <a:pt x="16771" y="11192"/>
                    <a:pt x="16601" y="11161"/>
                    <a:pt x="16663" y="11115"/>
                  </a:cubicBezTo>
                  <a:lnTo>
                    <a:pt x="16663" y="11115"/>
                  </a:lnTo>
                  <a:lnTo>
                    <a:pt x="16756" y="11146"/>
                  </a:lnTo>
                  <a:lnTo>
                    <a:pt x="16725" y="11006"/>
                  </a:lnTo>
                  <a:close/>
                  <a:moveTo>
                    <a:pt x="9275" y="11981"/>
                  </a:moveTo>
                  <a:cubicBezTo>
                    <a:pt x="9275" y="11981"/>
                    <a:pt x="9275" y="11996"/>
                    <a:pt x="9259" y="11996"/>
                  </a:cubicBezTo>
                  <a:lnTo>
                    <a:pt x="9275" y="11981"/>
                  </a:lnTo>
                  <a:close/>
                  <a:moveTo>
                    <a:pt x="19816" y="11702"/>
                  </a:moveTo>
                  <a:cubicBezTo>
                    <a:pt x="19837" y="11702"/>
                    <a:pt x="19864" y="11709"/>
                    <a:pt x="19889" y="11709"/>
                  </a:cubicBezTo>
                  <a:cubicBezTo>
                    <a:pt x="19902" y="11709"/>
                    <a:pt x="19914" y="11707"/>
                    <a:pt x="19924" y="11702"/>
                  </a:cubicBezTo>
                  <a:lnTo>
                    <a:pt x="19924" y="11702"/>
                  </a:lnTo>
                  <a:cubicBezTo>
                    <a:pt x="19986" y="11779"/>
                    <a:pt x="19831" y="11950"/>
                    <a:pt x="19940" y="12012"/>
                  </a:cubicBezTo>
                  <a:cubicBezTo>
                    <a:pt x="19931" y="12013"/>
                    <a:pt x="19923" y="12013"/>
                    <a:pt x="19916" y="12013"/>
                  </a:cubicBezTo>
                  <a:cubicBezTo>
                    <a:pt x="19829" y="12013"/>
                    <a:pt x="19900" y="11933"/>
                    <a:pt x="19786" y="11919"/>
                  </a:cubicBezTo>
                  <a:cubicBezTo>
                    <a:pt x="19940" y="11857"/>
                    <a:pt x="19739" y="11795"/>
                    <a:pt x="19816" y="11702"/>
                  </a:cubicBezTo>
                  <a:close/>
                  <a:moveTo>
                    <a:pt x="6763" y="12007"/>
                  </a:moveTo>
                  <a:cubicBezTo>
                    <a:pt x="6771" y="12007"/>
                    <a:pt x="6778" y="12011"/>
                    <a:pt x="6786" y="12026"/>
                  </a:cubicBezTo>
                  <a:cubicBezTo>
                    <a:pt x="6771" y="12012"/>
                    <a:pt x="6755" y="12012"/>
                    <a:pt x="6740" y="12012"/>
                  </a:cubicBezTo>
                  <a:cubicBezTo>
                    <a:pt x="6747" y="12012"/>
                    <a:pt x="6755" y="12007"/>
                    <a:pt x="6763" y="12007"/>
                  </a:cubicBezTo>
                  <a:close/>
                  <a:moveTo>
                    <a:pt x="6662" y="12012"/>
                  </a:moveTo>
                  <a:lnTo>
                    <a:pt x="6678" y="12043"/>
                  </a:lnTo>
                  <a:cubicBezTo>
                    <a:pt x="6693" y="12026"/>
                    <a:pt x="6724" y="12026"/>
                    <a:pt x="6740" y="12012"/>
                  </a:cubicBezTo>
                  <a:lnTo>
                    <a:pt x="6740" y="12012"/>
                  </a:lnTo>
                  <a:cubicBezTo>
                    <a:pt x="6721" y="12030"/>
                    <a:pt x="6703" y="12054"/>
                    <a:pt x="6688" y="12054"/>
                  </a:cubicBezTo>
                  <a:cubicBezTo>
                    <a:pt x="6677" y="12054"/>
                    <a:pt x="6668" y="12043"/>
                    <a:pt x="6662" y="12012"/>
                  </a:cubicBezTo>
                  <a:close/>
                  <a:moveTo>
                    <a:pt x="16307" y="11934"/>
                  </a:moveTo>
                  <a:lnTo>
                    <a:pt x="16338" y="12057"/>
                  </a:lnTo>
                  <a:cubicBezTo>
                    <a:pt x="16335" y="12059"/>
                    <a:pt x="16332" y="12059"/>
                    <a:pt x="16329" y="12059"/>
                  </a:cubicBezTo>
                  <a:cubicBezTo>
                    <a:pt x="16304" y="12059"/>
                    <a:pt x="16310" y="12007"/>
                    <a:pt x="16277" y="12007"/>
                  </a:cubicBezTo>
                  <a:cubicBezTo>
                    <a:pt x="16266" y="12007"/>
                    <a:pt x="16251" y="12013"/>
                    <a:pt x="16230" y="12026"/>
                  </a:cubicBezTo>
                  <a:cubicBezTo>
                    <a:pt x="16261" y="11996"/>
                    <a:pt x="16276" y="11950"/>
                    <a:pt x="16307" y="11934"/>
                  </a:cubicBezTo>
                  <a:close/>
                  <a:moveTo>
                    <a:pt x="9197" y="11996"/>
                  </a:moveTo>
                  <a:cubicBezTo>
                    <a:pt x="9210" y="12047"/>
                    <a:pt x="9180" y="12077"/>
                    <a:pt x="9134" y="12077"/>
                  </a:cubicBezTo>
                  <a:cubicBezTo>
                    <a:pt x="9124" y="12077"/>
                    <a:pt x="9114" y="12076"/>
                    <a:pt x="9104" y="12073"/>
                  </a:cubicBezTo>
                  <a:cubicBezTo>
                    <a:pt x="9120" y="12026"/>
                    <a:pt x="9182" y="12026"/>
                    <a:pt x="9197" y="11996"/>
                  </a:cubicBezTo>
                  <a:close/>
                  <a:moveTo>
                    <a:pt x="19229" y="12012"/>
                  </a:moveTo>
                  <a:lnTo>
                    <a:pt x="19182" y="12104"/>
                  </a:lnTo>
                  <a:lnTo>
                    <a:pt x="19198" y="12012"/>
                  </a:lnTo>
                  <a:close/>
                  <a:moveTo>
                    <a:pt x="7682" y="11981"/>
                  </a:moveTo>
                  <a:lnTo>
                    <a:pt x="7744" y="11996"/>
                  </a:lnTo>
                  <a:lnTo>
                    <a:pt x="7636" y="12119"/>
                  </a:lnTo>
                  <a:lnTo>
                    <a:pt x="7682" y="11981"/>
                  </a:lnTo>
                  <a:close/>
                  <a:moveTo>
                    <a:pt x="9223" y="11563"/>
                  </a:moveTo>
                  <a:cubicBezTo>
                    <a:pt x="9263" y="11563"/>
                    <a:pt x="9321" y="11602"/>
                    <a:pt x="9343" y="11602"/>
                  </a:cubicBezTo>
                  <a:cubicBezTo>
                    <a:pt x="9347" y="11602"/>
                    <a:pt x="9350" y="11601"/>
                    <a:pt x="9351" y="11597"/>
                  </a:cubicBezTo>
                  <a:lnTo>
                    <a:pt x="9351" y="11597"/>
                  </a:lnTo>
                  <a:cubicBezTo>
                    <a:pt x="9338" y="11706"/>
                    <a:pt x="9414" y="11857"/>
                    <a:pt x="9460" y="11857"/>
                  </a:cubicBezTo>
                  <a:cubicBezTo>
                    <a:pt x="9460" y="11919"/>
                    <a:pt x="9429" y="12026"/>
                    <a:pt x="9351" y="12119"/>
                  </a:cubicBezTo>
                  <a:cubicBezTo>
                    <a:pt x="9368" y="12073"/>
                    <a:pt x="9351" y="12012"/>
                    <a:pt x="9368" y="11965"/>
                  </a:cubicBezTo>
                  <a:cubicBezTo>
                    <a:pt x="9356" y="11953"/>
                    <a:pt x="9344" y="11948"/>
                    <a:pt x="9333" y="11948"/>
                  </a:cubicBezTo>
                  <a:cubicBezTo>
                    <a:pt x="9313" y="11948"/>
                    <a:pt x="9294" y="11961"/>
                    <a:pt x="9275" y="11981"/>
                  </a:cubicBezTo>
                  <a:cubicBezTo>
                    <a:pt x="9351" y="11872"/>
                    <a:pt x="9244" y="11733"/>
                    <a:pt x="9213" y="11625"/>
                  </a:cubicBezTo>
                  <a:lnTo>
                    <a:pt x="9182" y="11641"/>
                  </a:lnTo>
                  <a:cubicBezTo>
                    <a:pt x="9176" y="11581"/>
                    <a:pt x="9196" y="11563"/>
                    <a:pt x="9223" y="11563"/>
                  </a:cubicBezTo>
                  <a:close/>
                  <a:moveTo>
                    <a:pt x="7536" y="12065"/>
                  </a:moveTo>
                  <a:cubicBezTo>
                    <a:pt x="7565" y="12065"/>
                    <a:pt x="7577" y="12107"/>
                    <a:pt x="7589" y="12119"/>
                  </a:cubicBezTo>
                  <a:lnTo>
                    <a:pt x="7528" y="12135"/>
                  </a:lnTo>
                  <a:lnTo>
                    <a:pt x="7513" y="12073"/>
                  </a:lnTo>
                  <a:cubicBezTo>
                    <a:pt x="7522" y="12067"/>
                    <a:pt x="7529" y="12065"/>
                    <a:pt x="7536" y="12065"/>
                  </a:cubicBezTo>
                  <a:close/>
                  <a:moveTo>
                    <a:pt x="17745" y="11965"/>
                  </a:moveTo>
                  <a:lnTo>
                    <a:pt x="17745" y="11965"/>
                  </a:lnTo>
                  <a:cubicBezTo>
                    <a:pt x="17786" y="12020"/>
                    <a:pt x="17704" y="12076"/>
                    <a:pt x="17754" y="12076"/>
                  </a:cubicBezTo>
                  <a:cubicBezTo>
                    <a:pt x="17759" y="12076"/>
                    <a:pt x="17767" y="12075"/>
                    <a:pt x="17776" y="12073"/>
                  </a:cubicBezTo>
                  <a:lnTo>
                    <a:pt x="17776" y="12073"/>
                  </a:lnTo>
                  <a:lnTo>
                    <a:pt x="17698" y="12135"/>
                  </a:lnTo>
                  <a:cubicBezTo>
                    <a:pt x="17698" y="12109"/>
                    <a:pt x="17721" y="12070"/>
                    <a:pt x="17698" y="12070"/>
                  </a:cubicBezTo>
                  <a:cubicBezTo>
                    <a:pt x="17695" y="12070"/>
                    <a:pt x="17690" y="12071"/>
                    <a:pt x="17683" y="12073"/>
                  </a:cubicBezTo>
                  <a:lnTo>
                    <a:pt x="17745" y="11965"/>
                  </a:lnTo>
                  <a:close/>
                  <a:moveTo>
                    <a:pt x="7775" y="12043"/>
                  </a:moveTo>
                  <a:cubicBezTo>
                    <a:pt x="7853" y="12043"/>
                    <a:pt x="7806" y="12119"/>
                    <a:pt x="7806" y="12150"/>
                  </a:cubicBezTo>
                  <a:lnTo>
                    <a:pt x="7775" y="12043"/>
                  </a:lnTo>
                  <a:close/>
                  <a:moveTo>
                    <a:pt x="10388" y="11857"/>
                  </a:moveTo>
                  <a:lnTo>
                    <a:pt x="10403" y="12043"/>
                  </a:lnTo>
                  <a:lnTo>
                    <a:pt x="10419" y="12026"/>
                  </a:lnTo>
                  <a:lnTo>
                    <a:pt x="10419" y="12026"/>
                  </a:lnTo>
                  <a:cubicBezTo>
                    <a:pt x="10388" y="12150"/>
                    <a:pt x="10310" y="12057"/>
                    <a:pt x="10264" y="12150"/>
                  </a:cubicBezTo>
                  <a:lnTo>
                    <a:pt x="10264" y="12135"/>
                  </a:lnTo>
                  <a:lnTo>
                    <a:pt x="10155" y="12166"/>
                  </a:lnTo>
                  <a:cubicBezTo>
                    <a:pt x="10202" y="12135"/>
                    <a:pt x="10017" y="12026"/>
                    <a:pt x="10093" y="11919"/>
                  </a:cubicBezTo>
                  <a:lnTo>
                    <a:pt x="10093" y="11919"/>
                  </a:lnTo>
                  <a:cubicBezTo>
                    <a:pt x="10062" y="11981"/>
                    <a:pt x="10202" y="12057"/>
                    <a:pt x="10186" y="12135"/>
                  </a:cubicBezTo>
                  <a:lnTo>
                    <a:pt x="10264" y="12135"/>
                  </a:lnTo>
                  <a:cubicBezTo>
                    <a:pt x="10251" y="12111"/>
                    <a:pt x="10249" y="12095"/>
                    <a:pt x="10241" y="12090"/>
                  </a:cubicBezTo>
                  <a:lnTo>
                    <a:pt x="10241" y="12090"/>
                  </a:lnTo>
                  <a:lnTo>
                    <a:pt x="10295" y="12104"/>
                  </a:lnTo>
                  <a:cubicBezTo>
                    <a:pt x="10341" y="12012"/>
                    <a:pt x="10264" y="11934"/>
                    <a:pt x="10295" y="11872"/>
                  </a:cubicBezTo>
                  <a:cubicBezTo>
                    <a:pt x="10326" y="11872"/>
                    <a:pt x="10357" y="11872"/>
                    <a:pt x="10388" y="11857"/>
                  </a:cubicBezTo>
                  <a:close/>
                  <a:moveTo>
                    <a:pt x="10264" y="12150"/>
                  </a:moveTo>
                  <a:cubicBezTo>
                    <a:pt x="10264" y="12166"/>
                    <a:pt x="10248" y="12166"/>
                    <a:pt x="10248" y="12166"/>
                  </a:cubicBezTo>
                  <a:lnTo>
                    <a:pt x="10264" y="12150"/>
                  </a:lnTo>
                  <a:close/>
                  <a:moveTo>
                    <a:pt x="8966" y="11950"/>
                  </a:moveTo>
                  <a:lnTo>
                    <a:pt x="8935" y="12026"/>
                  </a:lnTo>
                  <a:lnTo>
                    <a:pt x="9042" y="12073"/>
                  </a:lnTo>
                  <a:cubicBezTo>
                    <a:pt x="9066" y="12085"/>
                    <a:pt x="9000" y="12115"/>
                    <a:pt x="8947" y="12115"/>
                  </a:cubicBezTo>
                  <a:cubicBezTo>
                    <a:pt x="8930" y="12115"/>
                    <a:pt x="8915" y="12112"/>
                    <a:pt x="8904" y="12104"/>
                  </a:cubicBezTo>
                  <a:lnTo>
                    <a:pt x="8826" y="12243"/>
                  </a:lnTo>
                  <a:cubicBezTo>
                    <a:pt x="8812" y="12200"/>
                    <a:pt x="8839" y="12072"/>
                    <a:pt x="8907" y="12072"/>
                  </a:cubicBezTo>
                  <a:cubicBezTo>
                    <a:pt x="8911" y="12072"/>
                    <a:pt x="8915" y="12073"/>
                    <a:pt x="8919" y="12073"/>
                  </a:cubicBezTo>
                  <a:lnTo>
                    <a:pt x="8888" y="12012"/>
                  </a:lnTo>
                  <a:cubicBezTo>
                    <a:pt x="8919" y="11996"/>
                    <a:pt x="8935" y="11950"/>
                    <a:pt x="8966" y="11950"/>
                  </a:cubicBezTo>
                  <a:close/>
                  <a:moveTo>
                    <a:pt x="10279" y="12197"/>
                  </a:moveTo>
                  <a:lnTo>
                    <a:pt x="10341" y="12212"/>
                  </a:lnTo>
                  <a:lnTo>
                    <a:pt x="10341" y="12274"/>
                  </a:lnTo>
                  <a:lnTo>
                    <a:pt x="10279" y="12197"/>
                  </a:lnTo>
                  <a:close/>
                  <a:moveTo>
                    <a:pt x="11810" y="11810"/>
                  </a:moveTo>
                  <a:cubicBezTo>
                    <a:pt x="11773" y="11856"/>
                    <a:pt x="11807" y="11869"/>
                    <a:pt x="11847" y="11869"/>
                  </a:cubicBezTo>
                  <a:cubicBezTo>
                    <a:pt x="11874" y="11869"/>
                    <a:pt x="11905" y="11863"/>
                    <a:pt x="11917" y="11857"/>
                  </a:cubicBezTo>
                  <a:lnTo>
                    <a:pt x="11917" y="11857"/>
                  </a:lnTo>
                  <a:cubicBezTo>
                    <a:pt x="11933" y="12026"/>
                    <a:pt x="11886" y="12135"/>
                    <a:pt x="11779" y="12274"/>
                  </a:cubicBezTo>
                  <a:lnTo>
                    <a:pt x="11670" y="12150"/>
                  </a:lnTo>
                  <a:cubicBezTo>
                    <a:pt x="11717" y="12150"/>
                    <a:pt x="11748" y="12043"/>
                    <a:pt x="11732" y="12012"/>
                  </a:cubicBezTo>
                  <a:lnTo>
                    <a:pt x="11732" y="12012"/>
                  </a:lnTo>
                  <a:cubicBezTo>
                    <a:pt x="11732" y="12026"/>
                    <a:pt x="11717" y="12026"/>
                    <a:pt x="11717" y="12026"/>
                  </a:cubicBezTo>
                  <a:lnTo>
                    <a:pt x="11732" y="12012"/>
                  </a:lnTo>
                  <a:lnTo>
                    <a:pt x="11732" y="12012"/>
                  </a:lnTo>
                  <a:cubicBezTo>
                    <a:pt x="11732" y="12012"/>
                    <a:pt x="11732" y="12012"/>
                    <a:pt x="11732" y="12012"/>
                  </a:cubicBezTo>
                  <a:cubicBezTo>
                    <a:pt x="11779" y="11996"/>
                    <a:pt x="11841" y="11981"/>
                    <a:pt x="11886" y="11950"/>
                  </a:cubicBezTo>
                  <a:lnTo>
                    <a:pt x="11794" y="11934"/>
                  </a:lnTo>
                  <a:cubicBezTo>
                    <a:pt x="11886" y="11903"/>
                    <a:pt x="11670" y="11810"/>
                    <a:pt x="11810" y="11810"/>
                  </a:cubicBezTo>
                  <a:close/>
                  <a:moveTo>
                    <a:pt x="8620" y="12282"/>
                  </a:moveTo>
                  <a:cubicBezTo>
                    <a:pt x="8655" y="12282"/>
                    <a:pt x="8592" y="12329"/>
                    <a:pt x="8579" y="12367"/>
                  </a:cubicBezTo>
                  <a:cubicBezTo>
                    <a:pt x="8564" y="12352"/>
                    <a:pt x="8548" y="12336"/>
                    <a:pt x="8579" y="12290"/>
                  </a:cubicBezTo>
                  <a:cubicBezTo>
                    <a:pt x="8599" y="12284"/>
                    <a:pt x="8612" y="12282"/>
                    <a:pt x="8620" y="12282"/>
                  </a:cubicBezTo>
                  <a:close/>
                  <a:moveTo>
                    <a:pt x="9321" y="12305"/>
                  </a:moveTo>
                  <a:lnTo>
                    <a:pt x="9413" y="12321"/>
                  </a:lnTo>
                  <a:lnTo>
                    <a:pt x="9382" y="12383"/>
                  </a:lnTo>
                  <a:lnTo>
                    <a:pt x="9321" y="12305"/>
                  </a:lnTo>
                  <a:close/>
                  <a:moveTo>
                    <a:pt x="8424" y="12321"/>
                  </a:moveTo>
                  <a:lnTo>
                    <a:pt x="8440" y="12352"/>
                  </a:lnTo>
                  <a:lnTo>
                    <a:pt x="8486" y="12352"/>
                  </a:lnTo>
                  <a:lnTo>
                    <a:pt x="8455" y="12397"/>
                  </a:lnTo>
                  <a:lnTo>
                    <a:pt x="8440" y="12352"/>
                  </a:lnTo>
                  <a:lnTo>
                    <a:pt x="8424" y="12352"/>
                  </a:lnTo>
                  <a:lnTo>
                    <a:pt x="8424" y="12321"/>
                  </a:lnTo>
                  <a:close/>
                  <a:moveTo>
                    <a:pt x="8579" y="12367"/>
                  </a:moveTo>
                  <a:cubicBezTo>
                    <a:pt x="8579" y="12383"/>
                    <a:pt x="8595" y="12383"/>
                    <a:pt x="8595" y="12397"/>
                  </a:cubicBezTo>
                  <a:cubicBezTo>
                    <a:pt x="8579" y="12397"/>
                    <a:pt x="8579" y="12383"/>
                    <a:pt x="8579" y="12367"/>
                  </a:cubicBezTo>
                  <a:close/>
                  <a:moveTo>
                    <a:pt x="15132" y="12367"/>
                  </a:moveTo>
                  <a:cubicBezTo>
                    <a:pt x="15148" y="12367"/>
                    <a:pt x="15148" y="12383"/>
                    <a:pt x="15132" y="12397"/>
                  </a:cubicBezTo>
                  <a:lnTo>
                    <a:pt x="15132" y="12367"/>
                  </a:lnTo>
                  <a:close/>
                  <a:moveTo>
                    <a:pt x="9308" y="12404"/>
                  </a:moveTo>
                  <a:cubicBezTo>
                    <a:pt x="9312" y="12404"/>
                    <a:pt x="9315" y="12408"/>
                    <a:pt x="9321" y="12414"/>
                  </a:cubicBezTo>
                  <a:lnTo>
                    <a:pt x="9337" y="12414"/>
                  </a:lnTo>
                  <a:cubicBezTo>
                    <a:pt x="9351" y="12428"/>
                    <a:pt x="9351" y="12444"/>
                    <a:pt x="9351" y="12475"/>
                  </a:cubicBezTo>
                  <a:cubicBezTo>
                    <a:pt x="9337" y="12459"/>
                    <a:pt x="9337" y="12428"/>
                    <a:pt x="9321" y="12414"/>
                  </a:cubicBezTo>
                  <a:lnTo>
                    <a:pt x="9275" y="12444"/>
                  </a:lnTo>
                  <a:cubicBezTo>
                    <a:pt x="9294" y="12415"/>
                    <a:pt x="9302" y="12404"/>
                    <a:pt x="9308" y="12404"/>
                  </a:cubicBezTo>
                  <a:close/>
                  <a:moveTo>
                    <a:pt x="12690" y="12336"/>
                  </a:moveTo>
                  <a:lnTo>
                    <a:pt x="12752" y="12459"/>
                  </a:lnTo>
                  <a:cubicBezTo>
                    <a:pt x="12819" y="12447"/>
                    <a:pt x="12771" y="12376"/>
                    <a:pt x="12786" y="12376"/>
                  </a:cubicBezTo>
                  <a:cubicBezTo>
                    <a:pt x="12788" y="12376"/>
                    <a:pt x="12792" y="12378"/>
                    <a:pt x="12799" y="12383"/>
                  </a:cubicBezTo>
                  <a:lnTo>
                    <a:pt x="12799" y="12475"/>
                  </a:lnTo>
                  <a:cubicBezTo>
                    <a:pt x="12690" y="12444"/>
                    <a:pt x="12721" y="12428"/>
                    <a:pt x="12690" y="12336"/>
                  </a:cubicBezTo>
                  <a:close/>
                  <a:moveTo>
                    <a:pt x="15132" y="12397"/>
                  </a:moveTo>
                  <a:lnTo>
                    <a:pt x="15163" y="12475"/>
                  </a:lnTo>
                  <a:cubicBezTo>
                    <a:pt x="15151" y="12480"/>
                    <a:pt x="15142" y="12482"/>
                    <a:pt x="15135" y="12482"/>
                  </a:cubicBezTo>
                  <a:cubicBezTo>
                    <a:pt x="15100" y="12482"/>
                    <a:pt x="15132" y="12423"/>
                    <a:pt x="15132" y="12397"/>
                  </a:cubicBezTo>
                  <a:close/>
                  <a:moveTo>
                    <a:pt x="14669" y="12397"/>
                  </a:moveTo>
                  <a:lnTo>
                    <a:pt x="14638" y="12490"/>
                  </a:lnTo>
                  <a:lnTo>
                    <a:pt x="14638" y="12414"/>
                  </a:lnTo>
                  <a:lnTo>
                    <a:pt x="14669" y="12397"/>
                  </a:lnTo>
                  <a:close/>
                  <a:moveTo>
                    <a:pt x="9351" y="12475"/>
                  </a:moveTo>
                  <a:lnTo>
                    <a:pt x="9351" y="12475"/>
                  </a:lnTo>
                  <a:cubicBezTo>
                    <a:pt x="9368" y="12506"/>
                    <a:pt x="9382" y="12521"/>
                    <a:pt x="9413" y="12521"/>
                  </a:cubicBezTo>
                  <a:cubicBezTo>
                    <a:pt x="9395" y="12535"/>
                    <a:pt x="9382" y="12541"/>
                    <a:pt x="9373" y="12541"/>
                  </a:cubicBezTo>
                  <a:cubicBezTo>
                    <a:pt x="9351" y="12541"/>
                    <a:pt x="9351" y="12508"/>
                    <a:pt x="9351" y="12475"/>
                  </a:cubicBezTo>
                  <a:close/>
                  <a:moveTo>
                    <a:pt x="15709" y="10163"/>
                  </a:moveTo>
                  <a:lnTo>
                    <a:pt x="15798" y="10311"/>
                  </a:lnTo>
                  <a:cubicBezTo>
                    <a:pt x="15785" y="10304"/>
                    <a:pt x="15775" y="10301"/>
                    <a:pt x="15766" y="10301"/>
                  </a:cubicBezTo>
                  <a:cubicBezTo>
                    <a:pt x="15716" y="10301"/>
                    <a:pt x="15710" y="10393"/>
                    <a:pt x="15736" y="10419"/>
                  </a:cubicBezTo>
                  <a:lnTo>
                    <a:pt x="15812" y="10357"/>
                  </a:lnTo>
                  <a:lnTo>
                    <a:pt x="15812" y="10357"/>
                  </a:lnTo>
                  <a:cubicBezTo>
                    <a:pt x="15758" y="10425"/>
                    <a:pt x="15822" y="10469"/>
                    <a:pt x="15871" y="10469"/>
                  </a:cubicBezTo>
                  <a:cubicBezTo>
                    <a:pt x="15878" y="10469"/>
                    <a:pt x="15884" y="10468"/>
                    <a:pt x="15890" y="10466"/>
                  </a:cubicBezTo>
                  <a:cubicBezTo>
                    <a:pt x="15905" y="10450"/>
                    <a:pt x="15905" y="10435"/>
                    <a:pt x="15921" y="10435"/>
                  </a:cubicBezTo>
                  <a:lnTo>
                    <a:pt x="15921" y="10388"/>
                  </a:lnTo>
                  <a:cubicBezTo>
                    <a:pt x="15890" y="10326"/>
                    <a:pt x="15782" y="10280"/>
                    <a:pt x="15874" y="10188"/>
                  </a:cubicBezTo>
                  <a:lnTo>
                    <a:pt x="15874" y="10188"/>
                  </a:lnTo>
                  <a:cubicBezTo>
                    <a:pt x="15874" y="10231"/>
                    <a:pt x="15879" y="10250"/>
                    <a:pt x="15895" y="10250"/>
                  </a:cubicBezTo>
                  <a:cubicBezTo>
                    <a:pt x="15907" y="10250"/>
                    <a:pt x="15925" y="10239"/>
                    <a:pt x="15952" y="10219"/>
                  </a:cubicBezTo>
                  <a:lnTo>
                    <a:pt x="16014" y="10388"/>
                  </a:lnTo>
                  <a:lnTo>
                    <a:pt x="15921" y="10357"/>
                  </a:lnTo>
                  <a:lnTo>
                    <a:pt x="15921" y="10388"/>
                  </a:lnTo>
                  <a:cubicBezTo>
                    <a:pt x="15936" y="10404"/>
                    <a:pt x="15936" y="10419"/>
                    <a:pt x="15921" y="10435"/>
                  </a:cubicBezTo>
                  <a:cubicBezTo>
                    <a:pt x="15921" y="10435"/>
                    <a:pt x="15921" y="10450"/>
                    <a:pt x="15936" y="10450"/>
                  </a:cubicBezTo>
                  <a:cubicBezTo>
                    <a:pt x="15949" y="10442"/>
                    <a:pt x="15960" y="10439"/>
                    <a:pt x="15968" y="10439"/>
                  </a:cubicBezTo>
                  <a:cubicBezTo>
                    <a:pt x="15996" y="10439"/>
                    <a:pt x="16005" y="10471"/>
                    <a:pt x="16022" y="10471"/>
                  </a:cubicBezTo>
                  <a:cubicBezTo>
                    <a:pt x="16031" y="10471"/>
                    <a:pt x="16042" y="10462"/>
                    <a:pt x="16060" y="10435"/>
                  </a:cubicBezTo>
                  <a:cubicBezTo>
                    <a:pt x="16107" y="10481"/>
                    <a:pt x="16183" y="10604"/>
                    <a:pt x="16076" y="10682"/>
                  </a:cubicBezTo>
                  <a:cubicBezTo>
                    <a:pt x="16106" y="10682"/>
                    <a:pt x="16130" y="10696"/>
                    <a:pt x="16152" y="10696"/>
                  </a:cubicBezTo>
                  <a:cubicBezTo>
                    <a:pt x="16163" y="10696"/>
                    <a:pt x="16173" y="10693"/>
                    <a:pt x="16183" y="10682"/>
                  </a:cubicBezTo>
                  <a:lnTo>
                    <a:pt x="16183" y="10682"/>
                  </a:lnTo>
                  <a:cubicBezTo>
                    <a:pt x="16060" y="10852"/>
                    <a:pt x="16323" y="10868"/>
                    <a:pt x="16276" y="10930"/>
                  </a:cubicBezTo>
                  <a:cubicBezTo>
                    <a:pt x="16252" y="10953"/>
                    <a:pt x="16210" y="10986"/>
                    <a:pt x="16200" y="11021"/>
                  </a:cubicBezTo>
                  <a:lnTo>
                    <a:pt x="16200" y="11021"/>
                  </a:lnTo>
                  <a:lnTo>
                    <a:pt x="16200" y="10961"/>
                  </a:lnTo>
                  <a:cubicBezTo>
                    <a:pt x="16153" y="11115"/>
                    <a:pt x="15952" y="11084"/>
                    <a:pt x="15874" y="11254"/>
                  </a:cubicBezTo>
                  <a:lnTo>
                    <a:pt x="15843" y="11146"/>
                  </a:lnTo>
                  <a:lnTo>
                    <a:pt x="15843" y="11146"/>
                  </a:lnTo>
                  <a:cubicBezTo>
                    <a:pt x="15720" y="11270"/>
                    <a:pt x="15936" y="11424"/>
                    <a:pt x="15798" y="11517"/>
                  </a:cubicBezTo>
                  <a:cubicBezTo>
                    <a:pt x="15802" y="11468"/>
                    <a:pt x="15791" y="11452"/>
                    <a:pt x="15772" y="11452"/>
                  </a:cubicBezTo>
                  <a:cubicBezTo>
                    <a:pt x="15740" y="11452"/>
                    <a:pt x="15684" y="11500"/>
                    <a:pt x="15646" y="11500"/>
                  </a:cubicBezTo>
                  <a:cubicBezTo>
                    <a:pt x="15631" y="11500"/>
                    <a:pt x="15619" y="11492"/>
                    <a:pt x="15612" y="11470"/>
                  </a:cubicBezTo>
                  <a:cubicBezTo>
                    <a:pt x="15472" y="11532"/>
                    <a:pt x="15503" y="11764"/>
                    <a:pt x="15519" y="11872"/>
                  </a:cubicBezTo>
                  <a:cubicBezTo>
                    <a:pt x="15503" y="11903"/>
                    <a:pt x="15565" y="12012"/>
                    <a:pt x="15627" y="12057"/>
                  </a:cubicBezTo>
                  <a:cubicBezTo>
                    <a:pt x="15612" y="12104"/>
                    <a:pt x="15503" y="12119"/>
                    <a:pt x="15581" y="12166"/>
                  </a:cubicBezTo>
                  <a:cubicBezTo>
                    <a:pt x="15612" y="12166"/>
                    <a:pt x="15643" y="12135"/>
                    <a:pt x="15643" y="12088"/>
                  </a:cubicBezTo>
                  <a:lnTo>
                    <a:pt x="15643" y="12088"/>
                  </a:lnTo>
                  <a:cubicBezTo>
                    <a:pt x="15782" y="12135"/>
                    <a:pt x="15550" y="12212"/>
                    <a:pt x="15627" y="12274"/>
                  </a:cubicBezTo>
                  <a:cubicBezTo>
                    <a:pt x="15596" y="12290"/>
                    <a:pt x="15736" y="12490"/>
                    <a:pt x="15643" y="12583"/>
                  </a:cubicBezTo>
                  <a:cubicBezTo>
                    <a:pt x="15612" y="12583"/>
                    <a:pt x="15472" y="12336"/>
                    <a:pt x="15427" y="12259"/>
                  </a:cubicBezTo>
                  <a:cubicBezTo>
                    <a:pt x="15349" y="12274"/>
                    <a:pt x="15349" y="12305"/>
                    <a:pt x="15380" y="12352"/>
                  </a:cubicBezTo>
                  <a:lnTo>
                    <a:pt x="15210" y="12305"/>
                  </a:lnTo>
                  <a:lnTo>
                    <a:pt x="15210" y="12305"/>
                  </a:lnTo>
                  <a:cubicBezTo>
                    <a:pt x="15213" y="12305"/>
                    <a:pt x="15215" y="12306"/>
                    <a:pt x="15218" y="12306"/>
                  </a:cubicBezTo>
                  <a:cubicBezTo>
                    <a:pt x="15271" y="12306"/>
                    <a:pt x="15254" y="12133"/>
                    <a:pt x="15210" y="12073"/>
                  </a:cubicBezTo>
                  <a:cubicBezTo>
                    <a:pt x="15222" y="12073"/>
                    <a:pt x="15235" y="12034"/>
                    <a:pt x="15255" y="12034"/>
                  </a:cubicBezTo>
                  <a:cubicBezTo>
                    <a:pt x="15260" y="12034"/>
                    <a:pt x="15266" y="12036"/>
                    <a:pt x="15272" y="12043"/>
                  </a:cubicBezTo>
                  <a:cubicBezTo>
                    <a:pt x="15256" y="12104"/>
                    <a:pt x="15272" y="12197"/>
                    <a:pt x="15349" y="12212"/>
                  </a:cubicBezTo>
                  <a:cubicBezTo>
                    <a:pt x="15427" y="12166"/>
                    <a:pt x="15380" y="12057"/>
                    <a:pt x="15349" y="12012"/>
                  </a:cubicBezTo>
                  <a:lnTo>
                    <a:pt x="15349" y="12026"/>
                  </a:lnTo>
                  <a:cubicBezTo>
                    <a:pt x="15272" y="11950"/>
                    <a:pt x="15272" y="11841"/>
                    <a:pt x="15303" y="11733"/>
                  </a:cubicBezTo>
                  <a:lnTo>
                    <a:pt x="15303" y="11733"/>
                  </a:lnTo>
                  <a:lnTo>
                    <a:pt x="15241" y="11795"/>
                  </a:lnTo>
                  <a:lnTo>
                    <a:pt x="15225" y="11702"/>
                  </a:lnTo>
                  <a:lnTo>
                    <a:pt x="15287" y="11717"/>
                  </a:lnTo>
                  <a:cubicBezTo>
                    <a:pt x="15287" y="11645"/>
                    <a:pt x="15334" y="11573"/>
                    <a:pt x="15318" y="11501"/>
                  </a:cubicBezTo>
                  <a:lnTo>
                    <a:pt x="15318" y="11501"/>
                  </a:lnTo>
                  <a:cubicBezTo>
                    <a:pt x="15411" y="11408"/>
                    <a:pt x="15565" y="11470"/>
                    <a:pt x="15658" y="11377"/>
                  </a:cubicBezTo>
                  <a:cubicBezTo>
                    <a:pt x="15565" y="11285"/>
                    <a:pt x="15503" y="11130"/>
                    <a:pt x="15411" y="10991"/>
                  </a:cubicBezTo>
                  <a:lnTo>
                    <a:pt x="15503" y="10975"/>
                  </a:lnTo>
                  <a:cubicBezTo>
                    <a:pt x="15442" y="10975"/>
                    <a:pt x="15442" y="10821"/>
                    <a:pt x="15365" y="10806"/>
                  </a:cubicBezTo>
                  <a:lnTo>
                    <a:pt x="15489" y="10744"/>
                  </a:lnTo>
                  <a:cubicBezTo>
                    <a:pt x="15478" y="10714"/>
                    <a:pt x="15456" y="10704"/>
                    <a:pt x="15426" y="10704"/>
                  </a:cubicBezTo>
                  <a:cubicBezTo>
                    <a:pt x="15408" y="10704"/>
                    <a:pt x="15388" y="10707"/>
                    <a:pt x="15365" y="10713"/>
                  </a:cubicBezTo>
                  <a:lnTo>
                    <a:pt x="15427" y="10666"/>
                  </a:lnTo>
                  <a:lnTo>
                    <a:pt x="15427" y="10666"/>
                  </a:lnTo>
                  <a:cubicBezTo>
                    <a:pt x="15303" y="10744"/>
                    <a:pt x="15179" y="10666"/>
                    <a:pt x="15101" y="10790"/>
                  </a:cubicBezTo>
                  <a:lnTo>
                    <a:pt x="15179" y="10883"/>
                  </a:lnTo>
                  <a:cubicBezTo>
                    <a:pt x="15176" y="10897"/>
                    <a:pt x="15170" y="10902"/>
                    <a:pt x="15164" y="10902"/>
                  </a:cubicBezTo>
                  <a:cubicBezTo>
                    <a:pt x="15146" y="10902"/>
                    <a:pt x="15118" y="10862"/>
                    <a:pt x="15089" y="10862"/>
                  </a:cubicBezTo>
                  <a:cubicBezTo>
                    <a:pt x="15083" y="10862"/>
                    <a:pt x="15077" y="10864"/>
                    <a:pt x="15071" y="10868"/>
                  </a:cubicBezTo>
                  <a:cubicBezTo>
                    <a:pt x="15132" y="10914"/>
                    <a:pt x="15087" y="10975"/>
                    <a:pt x="15163" y="11037"/>
                  </a:cubicBezTo>
                  <a:cubicBezTo>
                    <a:pt x="15206" y="11109"/>
                    <a:pt x="15132" y="11179"/>
                    <a:pt x="15048" y="11179"/>
                  </a:cubicBezTo>
                  <a:cubicBezTo>
                    <a:pt x="15041" y="11179"/>
                    <a:pt x="15033" y="11178"/>
                    <a:pt x="15025" y="11177"/>
                  </a:cubicBezTo>
                  <a:cubicBezTo>
                    <a:pt x="14994" y="11115"/>
                    <a:pt x="14994" y="10991"/>
                    <a:pt x="14963" y="10930"/>
                  </a:cubicBezTo>
                  <a:lnTo>
                    <a:pt x="14932" y="10944"/>
                  </a:lnTo>
                  <a:cubicBezTo>
                    <a:pt x="14839" y="10775"/>
                    <a:pt x="15040" y="10821"/>
                    <a:pt x="15025" y="10713"/>
                  </a:cubicBezTo>
                  <a:lnTo>
                    <a:pt x="15009" y="10713"/>
                  </a:lnTo>
                  <a:cubicBezTo>
                    <a:pt x="14978" y="10697"/>
                    <a:pt x="14994" y="10666"/>
                    <a:pt x="14994" y="10651"/>
                  </a:cubicBezTo>
                  <a:lnTo>
                    <a:pt x="14994" y="10651"/>
                  </a:lnTo>
                  <a:cubicBezTo>
                    <a:pt x="15009" y="10682"/>
                    <a:pt x="15009" y="10697"/>
                    <a:pt x="15025" y="10713"/>
                  </a:cubicBezTo>
                  <a:cubicBezTo>
                    <a:pt x="15163" y="10682"/>
                    <a:pt x="14994" y="10574"/>
                    <a:pt x="15132" y="10543"/>
                  </a:cubicBezTo>
                  <a:cubicBezTo>
                    <a:pt x="15118" y="10497"/>
                    <a:pt x="14932" y="10481"/>
                    <a:pt x="15056" y="10419"/>
                  </a:cubicBezTo>
                  <a:lnTo>
                    <a:pt x="15056" y="10419"/>
                  </a:lnTo>
                  <a:lnTo>
                    <a:pt x="15056" y="10481"/>
                  </a:lnTo>
                  <a:cubicBezTo>
                    <a:pt x="15118" y="10435"/>
                    <a:pt x="15225" y="10342"/>
                    <a:pt x="15194" y="10342"/>
                  </a:cubicBezTo>
                  <a:lnTo>
                    <a:pt x="15318" y="10280"/>
                  </a:lnTo>
                  <a:lnTo>
                    <a:pt x="15318" y="10280"/>
                  </a:lnTo>
                  <a:cubicBezTo>
                    <a:pt x="15318" y="10357"/>
                    <a:pt x="15241" y="10404"/>
                    <a:pt x="15241" y="10497"/>
                  </a:cubicBezTo>
                  <a:cubicBezTo>
                    <a:pt x="15349" y="10635"/>
                    <a:pt x="15565" y="10620"/>
                    <a:pt x="15643" y="10790"/>
                  </a:cubicBezTo>
                  <a:lnTo>
                    <a:pt x="15643" y="10883"/>
                  </a:lnTo>
                  <a:cubicBezTo>
                    <a:pt x="15782" y="10883"/>
                    <a:pt x="15674" y="10790"/>
                    <a:pt x="15720" y="10713"/>
                  </a:cubicBezTo>
                  <a:cubicBezTo>
                    <a:pt x="15596" y="10697"/>
                    <a:pt x="15643" y="10559"/>
                    <a:pt x="15612" y="10466"/>
                  </a:cubicBezTo>
                  <a:cubicBezTo>
                    <a:pt x="15368" y="10344"/>
                    <a:pt x="15801" y="10327"/>
                    <a:pt x="15709" y="10163"/>
                  </a:cubicBezTo>
                  <a:close/>
                  <a:moveTo>
                    <a:pt x="9506" y="12537"/>
                  </a:moveTo>
                  <a:lnTo>
                    <a:pt x="9506" y="12614"/>
                  </a:lnTo>
                  <a:lnTo>
                    <a:pt x="9475" y="12614"/>
                  </a:lnTo>
                  <a:lnTo>
                    <a:pt x="9506" y="12537"/>
                  </a:lnTo>
                  <a:close/>
                  <a:moveTo>
                    <a:pt x="15596" y="12614"/>
                  </a:moveTo>
                  <a:lnTo>
                    <a:pt x="15565" y="12723"/>
                  </a:lnTo>
                  <a:lnTo>
                    <a:pt x="15519" y="12614"/>
                  </a:lnTo>
                  <a:close/>
                  <a:moveTo>
                    <a:pt x="15163" y="12768"/>
                  </a:moveTo>
                  <a:cubicBezTo>
                    <a:pt x="15163" y="12784"/>
                    <a:pt x="15163" y="12784"/>
                    <a:pt x="15148" y="12784"/>
                  </a:cubicBezTo>
                  <a:lnTo>
                    <a:pt x="15163" y="12768"/>
                  </a:lnTo>
                  <a:close/>
                  <a:moveTo>
                    <a:pt x="19429" y="12630"/>
                  </a:moveTo>
                  <a:lnTo>
                    <a:pt x="19429" y="12630"/>
                  </a:lnTo>
                  <a:cubicBezTo>
                    <a:pt x="19522" y="12645"/>
                    <a:pt x="19460" y="12784"/>
                    <a:pt x="19415" y="12784"/>
                  </a:cubicBezTo>
                  <a:lnTo>
                    <a:pt x="19429" y="12630"/>
                  </a:lnTo>
                  <a:close/>
                  <a:moveTo>
                    <a:pt x="7048" y="12690"/>
                  </a:moveTo>
                  <a:cubicBezTo>
                    <a:pt x="7111" y="12690"/>
                    <a:pt x="7108" y="12785"/>
                    <a:pt x="7064" y="12799"/>
                  </a:cubicBezTo>
                  <a:cubicBezTo>
                    <a:pt x="7049" y="12784"/>
                    <a:pt x="7018" y="12754"/>
                    <a:pt x="7095" y="12737"/>
                  </a:cubicBezTo>
                  <a:lnTo>
                    <a:pt x="7033" y="12692"/>
                  </a:lnTo>
                  <a:cubicBezTo>
                    <a:pt x="7038" y="12691"/>
                    <a:pt x="7043" y="12690"/>
                    <a:pt x="7048" y="12690"/>
                  </a:cubicBezTo>
                  <a:close/>
                  <a:moveTo>
                    <a:pt x="14112" y="12614"/>
                  </a:moveTo>
                  <a:lnTo>
                    <a:pt x="14221" y="12754"/>
                  </a:lnTo>
                  <a:cubicBezTo>
                    <a:pt x="14191" y="12783"/>
                    <a:pt x="14162" y="12792"/>
                    <a:pt x="14135" y="12792"/>
                  </a:cubicBezTo>
                  <a:cubicBezTo>
                    <a:pt x="14091" y="12792"/>
                    <a:pt x="14055" y="12768"/>
                    <a:pt x="14036" y="12768"/>
                  </a:cubicBezTo>
                  <a:lnTo>
                    <a:pt x="14005" y="12815"/>
                  </a:lnTo>
                  <a:lnTo>
                    <a:pt x="13958" y="12692"/>
                  </a:lnTo>
                  <a:cubicBezTo>
                    <a:pt x="14019" y="12692"/>
                    <a:pt x="14081" y="12645"/>
                    <a:pt x="14112" y="12614"/>
                  </a:cubicBezTo>
                  <a:close/>
                  <a:moveTo>
                    <a:pt x="8749" y="12444"/>
                  </a:moveTo>
                  <a:lnTo>
                    <a:pt x="8749" y="12444"/>
                  </a:lnTo>
                  <a:cubicBezTo>
                    <a:pt x="8811" y="12583"/>
                    <a:pt x="8718" y="12754"/>
                    <a:pt x="8671" y="12846"/>
                  </a:cubicBezTo>
                  <a:cubicBezTo>
                    <a:pt x="8657" y="12815"/>
                    <a:pt x="8657" y="12768"/>
                    <a:pt x="8657" y="12737"/>
                  </a:cubicBezTo>
                  <a:lnTo>
                    <a:pt x="8579" y="12799"/>
                  </a:lnTo>
                  <a:cubicBezTo>
                    <a:pt x="8533" y="12676"/>
                    <a:pt x="8517" y="12583"/>
                    <a:pt x="8610" y="12459"/>
                  </a:cubicBezTo>
                  <a:cubicBezTo>
                    <a:pt x="8617" y="12462"/>
                    <a:pt x="8625" y="12463"/>
                    <a:pt x="8631" y="12463"/>
                  </a:cubicBezTo>
                  <a:cubicBezTo>
                    <a:pt x="8648" y="12463"/>
                    <a:pt x="8662" y="12457"/>
                    <a:pt x="8671" y="12457"/>
                  </a:cubicBezTo>
                  <a:cubicBezTo>
                    <a:pt x="8682" y="12457"/>
                    <a:pt x="8687" y="12464"/>
                    <a:pt x="8687" y="12490"/>
                  </a:cubicBezTo>
                  <a:lnTo>
                    <a:pt x="8749" y="12444"/>
                  </a:lnTo>
                  <a:close/>
                  <a:moveTo>
                    <a:pt x="7884" y="12707"/>
                  </a:moveTo>
                  <a:cubicBezTo>
                    <a:pt x="7884" y="12748"/>
                    <a:pt x="7905" y="12755"/>
                    <a:pt x="7937" y="12755"/>
                  </a:cubicBezTo>
                  <a:cubicBezTo>
                    <a:pt x="7953" y="12755"/>
                    <a:pt x="7971" y="12754"/>
                    <a:pt x="7991" y="12754"/>
                  </a:cubicBezTo>
                  <a:lnTo>
                    <a:pt x="7822" y="12861"/>
                  </a:lnTo>
                  <a:cubicBezTo>
                    <a:pt x="7868" y="12830"/>
                    <a:pt x="7775" y="12723"/>
                    <a:pt x="7884" y="12707"/>
                  </a:cubicBezTo>
                  <a:close/>
                  <a:moveTo>
                    <a:pt x="7822" y="12861"/>
                  </a:moveTo>
                  <a:cubicBezTo>
                    <a:pt x="7822" y="12861"/>
                    <a:pt x="7822" y="12877"/>
                    <a:pt x="7806" y="12877"/>
                  </a:cubicBezTo>
                  <a:lnTo>
                    <a:pt x="7822" y="12861"/>
                  </a:lnTo>
                  <a:close/>
                  <a:moveTo>
                    <a:pt x="14252" y="12846"/>
                  </a:moveTo>
                  <a:lnTo>
                    <a:pt x="14267" y="12877"/>
                  </a:lnTo>
                  <a:lnTo>
                    <a:pt x="14174" y="12892"/>
                  </a:lnTo>
                  <a:lnTo>
                    <a:pt x="14252" y="12846"/>
                  </a:lnTo>
                  <a:close/>
                  <a:moveTo>
                    <a:pt x="17636" y="12861"/>
                  </a:moveTo>
                  <a:lnTo>
                    <a:pt x="17575" y="12939"/>
                  </a:lnTo>
                  <a:cubicBezTo>
                    <a:pt x="17544" y="12939"/>
                    <a:pt x="17591" y="12908"/>
                    <a:pt x="17560" y="12892"/>
                  </a:cubicBezTo>
                  <a:lnTo>
                    <a:pt x="17636" y="12861"/>
                  </a:lnTo>
                  <a:close/>
                  <a:moveTo>
                    <a:pt x="12119" y="12815"/>
                  </a:moveTo>
                  <a:lnTo>
                    <a:pt x="12196" y="12954"/>
                  </a:lnTo>
                  <a:lnTo>
                    <a:pt x="12134" y="12970"/>
                  </a:lnTo>
                  <a:lnTo>
                    <a:pt x="12119" y="12815"/>
                  </a:lnTo>
                  <a:close/>
                  <a:moveTo>
                    <a:pt x="7899" y="12908"/>
                  </a:moveTo>
                  <a:lnTo>
                    <a:pt x="7915" y="13016"/>
                  </a:lnTo>
                  <a:lnTo>
                    <a:pt x="7884" y="13016"/>
                  </a:lnTo>
                  <a:lnTo>
                    <a:pt x="7899" y="12908"/>
                  </a:lnTo>
                  <a:close/>
                  <a:moveTo>
                    <a:pt x="13308" y="10837"/>
                  </a:moveTo>
                  <a:cubicBezTo>
                    <a:pt x="13384" y="10837"/>
                    <a:pt x="13342" y="11100"/>
                    <a:pt x="13496" y="11100"/>
                  </a:cubicBezTo>
                  <a:cubicBezTo>
                    <a:pt x="13501" y="11100"/>
                    <a:pt x="13505" y="11099"/>
                    <a:pt x="13510" y="11099"/>
                  </a:cubicBezTo>
                  <a:lnTo>
                    <a:pt x="13510" y="11099"/>
                  </a:lnTo>
                  <a:cubicBezTo>
                    <a:pt x="13601" y="11243"/>
                    <a:pt x="13494" y="11342"/>
                    <a:pt x="13626" y="11342"/>
                  </a:cubicBezTo>
                  <a:cubicBezTo>
                    <a:pt x="13650" y="11342"/>
                    <a:pt x="13683" y="11339"/>
                    <a:pt x="13726" y="11332"/>
                  </a:cubicBezTo>
                  <a:lnTo>
                    <a:pt x="13726" y="11332"/>
                  </a:lnTo>
                  <a:cubicBezTo>
                    <a:pt x="13710" y="11470"/>
                    <a:pt x="13710" y="11501"/>
                    <a:pt x="13772" y="11579"/>
                  </a:cubicBezTo>
                  <a:lnTo>
                    <a:pt x="13772" y="11563"/>
                  </a:lnTo>
                  <a:lnTo>
                    <a:pt x="13850" y="11748"/>
                  </a:lnTo>
                  <a:lnTo>
                    <a:pt x="13958" y="11717"/>
                  </a:lnTo>
                  <a:lnTo>
                    <a:pt x="13943" y="11810"/>
                  </a:lnTo>
                  <a:cubicBezTo>
                    <a:pt x="13938" y="11796"/>
                    <a:pt x="13928" y="11790"/>
                    <a:pt x="13916" y="11790"/>
                  </a:cubicBezTo>
                  <a:cubicBezTo>
                    <a:pt x="13891" y="11790"/>
                    <a:pt x="13855" y="11815"/>
                    <a:pt x="13834" y="11826"/>
                  </a:cubicBezTo>
                  <a:cubicBezTo>
                    <a:pt x="13834" y="11950"/>
                    <a:pt x="13834" y="12104"/>
                    <a:pt x="13927" y="12197"/>
                  </a:cubicBezTo>
                  <a:cubicBezTo>
                    <a:pt x="13938" y="12284"/>
                    <a:pt x="13913" y="12301"/>
                    <a:pt x="13874" y="12301"/>
                  </a:cubicBezTo>
                  <a:cubicBezTo>
                    <a:pt x="13847" y="12301"/>
                    <a:pt x="13815" y="12293"/>
                    <a:pt x="13783" y="12293"/>
                  </a:cubicBezTo>
                  <a:cubicBezTo>
                    <a:pt x="13735" y="12293"/>
                    <a:pt x="13688" y="12311"/>
                    <a:pt x="13665" y="12397"/>
                  </a:cubicBezTo>
                  <a:cubicBezTo>
                    <a:pt x="13686" y="12382"/>
                    <a:pt x="13698" y="12376"/>
                    <a:pt x="13705" y="12376"/>
                  </a:cubicBezTo>
                  <a:cubicBezTo>
                    <a:pt x="13730" y="12376"/>
                    <a:pt x="13678" y="12460"/>
                    <a:pt x="13743" y="12460"/>
                  </a:cubicBezTo>
                  <a:cubicBezTo>
                    <a:pt x="13747" y="12460"/>
                    <a:pt x="13752" y="12460"/>
                    <a:pt x="13757" y="12459"/>
                  </a:cubicBezTo>
                  <a:lnTo>
                    <a:pt x="13757" y="12459"/>
                  </a:lnTo>
                  <a:cubicBezTo>
                    <a:pt x="13556" y="12568"/>
                    <a:pt x="13679" y="12737"/>
                    <a:pt x="13448" y="12830"/>
                  </a:cubicBezTo>
                  <a:cubicBezTo>
                    <a:pt x="13471" y="12875"/>
                    <a:pt x="13493" y="12904"/>
                    <a:pt x="13528" y="12904"/>
                  </a:cubicBezTo>
                  <a:cubicBezTo>
                    <a:pt x="13541" y="12904"/>
                    <a:pt x="13555" y="12900"/>
                    <a:pt x="13572" y="12892"/>
                  </a:cubicBezTo>
                  <a:cubicBezTo>
                    <a:pt x="13572" y="12892"/>
                    <a:pt x="13584" y="12867"/>
                    <a:pt x="13576" y="12852"/>
                  </a:cubicBezTo>
                  <a:lnTo>
                    <a:pt x="13576" y="12852"/>
                  </a:lnTo>
                  <a:cubicBezTo>
                    <a:pt x="13585" y="12823"/>
                    <a:pt x="13590" y="12777"/>
                    <a:pt x="13623" y="12777"/>
                  </a:cubicBezTo>
                  <a:cubicBezTo>
                    <a:pt x="13630" y="12777"/>
                    <a:pt x="13638" y="12779"/>
                    <a:pt x="13649" y="12784"/>
                  </a:cubicBezTo>
                  <a:lnTo>
                    <a:pt x="13618" y="12846"/>
                  </a:lnTo>
                  <a:cubicBezTo>
                    <a:pt x="13679" y="12846"/>
                    <a:pt x="13803" y="12861"/>
                    <a:pt x="13757" y="12985"/>
                  </a:cubicBezTo>
                  <a:cubicBezTo>
                    <a:pt x="13734" y="13008"/>
                    <a:pt x="13718" y="13012"/>
                    <a:pt x="13705" y="13012"/>
                  </a:cubicBezTo>
                  <a:cubicBezTo>
                    <a:pt x="13698" y="13012"/>
                    <a:pt x="13691" y="13011"/>
                    <a:pt x="13685" y="13011"/>
                  </a:cubicBezTo>
                  <a:cubicBezTo>
                    <a:pt x="13679" y="13011"/>
                    <a:pt x="13672" y="13012"/>
                    <a:pt x="13665" y="13016"/>
                  </a:cubicBezTo>
                  <a:cubicBezTo>
                    <a:pt x="13634" y="12985"/>
                    <a:pt x="13587" y="12970"/>
                    <a:pt x="13603" y="12908"/>
                  </a:cubicBezTo>
                  <a:lnTo>
                    <a:pt x="13603" y="12908"/>
                  </a:lnTo>
                  <a:lnTo>
                    <a:pt x="13494" y="12970"/>
                  </a:lnTo>
                  <a:cubicBezTo>
                    <a:pt x="13510" y="12954"/>
                    <a:pt x="13510" y="12939"/>
                    <a:pt x="13494" y="12908"/>
                  </a:cubicBezTo>
                  <a:cubicBezTo>
                    <a:pt x="13378" y="12918"/>
                    <a:pt x="13420" y="12943"/>
                    <a:pt x="13410" y="12943"/>
                  </a:cubicBezTo>
                  <a:cubicBezTo>
                    <a:pt x="13405" y="12943"/>
                    <a:pt x="13388" y="12938"/>
                    <a:pt x="13339" y="12923"/>
                  </a:cubicBezTo>
                  <a:lnTo>
                    <a:pt x="13339" y="12923"/>
                  </a:lnTo>
                  <a:cubicBezTo>
                    <a:pt x="13353" y="12950"/>
                    <a:pt x="13343" y="13022"/>
                    <a:pt x="13331" y="13022"/>
                  </a:cubicBezTo>
                  <a:cubicBezTo>
                    <a:pt x="13329" y="13022"/>
                    <a:pt x="13327" y="13020"/>
                    <a:pt x="13325" y="13016"/>
                  </a:cubicBezTo>
                  <a:cubicBezTo>
                    <a:pt x="13325" y="12977"/>
                    <a:pt x="13309" y="12966"/>
                    <a:pt x="13288" y="12966"/>
                  </a:cubicBezTo>
                  <a:cubicBezTo>
                    <a:pt x="13266" y="12966"/>
                    <a:pt x="13239" y="12977"/>
                    <a:pt x="13216" y="12985"/>
                  </a:cubicBezTo>
                  <a:cubicBezTo>
                    <a:pt x="13230" y="12957"/>
                    <a:pt x="13206" y="12826"/>
                    <a:pt x="13120" y="12826"/>
                  </a:cubicBezTo>
                  <a:cubicBezTo>
                    <a:pt x="13111" y="12826"/>
                    <a:pt x="13102" y="12827"/>
                    <a:pt x="13092" y="12830"/>
                  </a:cubicBezTo>
                  <a:lnTo>
                    <a:pt x="13263" y="12723"/>
                  </a:lnTo>
                  <a:lnTo>
                    <a:pt x="13170" y="12707"/>
                  </a:lnTo>
                  <a:cubicBezTo>
                    <a:pt x="13154" y="12661"/>
                    <a:pt x="13201" y="12552"/>
                    <a:pt x="13247" y="12537"/>
                  </a:cubicBezTo>
                  <a:cubicBezTo>
                    <a:pt x="13154" y="12521"/>
                    <a:pt x="13355" y="12428"/>
                    <a:pt x="13201" y="12414"/>
                  </a:cubicBezTo>
                  <a:lnTo>
                    <a:pt x="13201" y="12414"/>
                  </a:lnTo>
                  <a:cubicBezTo>
                    <a:pt x="13201" y="12428"/>
                    <a:pt x="13170" y="12459"/>
                    <a:pt x="13154" y="12490"/>
                  </a:cubicBezTo>
                  <a:cubicBezTo>
                    <a:pt x="13170" y="12521"/>
                    <a:pt x="13170" y="12552"/>
                    <a:pt x="13154" y="12568"/>
                  </a:cubicBezTo>
                  <a:cubicBezTo>
                    <a:pt x="13123" y="12552"/>
                    <a:pt x="13139" y="12521"/>
                    <a:pt x="13154" y="12490"/>
                  </a:cubicBezTo>
                  <a:cubicBezTo>
                    <a:pt x="13154" y="12430"/>
                    <a:pt x="13115" y="12368"/>
                    <a:pt x="13053" y="12368"/>
                  </a:cubicBezTo>
                  <a:cubicBezTo>
                    <a:pt x="13037" y="12368"/>
                    <a:pt x="13019" y="12373"/>
                    <a:pt x="12999" y="12383"/>
                  </a:cubicBezTo>
                  <a:lnTo>
                    <a:pt x="12984" y="12259"/>
                  </a:lnTo>
                  <a:lnTo>
                    <a:pt x="12999" y="12321"/>
                  </a:lnTo>
                  <a:cubicBezTo>
                    <a:pt x="13011" y="12329"/>
                    <a:pt x="13024" y="12333"/>
                    <a:pt x="13037" y="12333"/>
                  </a:cubicBezTo>
                  <a:cubicBezTo>
                    <a:pt x="13096" y="12333"/>
                    <a:pt x="13169" y="12265"/>
                    <a:pt x="13232" y="12228"/>
                  </a:cubicBezTo>
                  <a:cubicBezTo>
                    <a:pt x="13247" y="12150"/>
                    <a:pt x="13061" y="12243"/>
                    <a:pt x="13139" y="12119"/>
                  </a:cubicBezTo>
                  <a:lnTo>
                    <a:pt x="13139" y="12119"/>
                  </a:lnTo>
                  <a:cubicBezTo>
                    <a:pt x="13066" y="12180"/>
                    <a:pt x="12993" y="12222"/>
                    <a:pt x="12921" y="12222"/>
                  </a:cubicBezTo>
                  <a:cubicBezTo>
                    <a:pt x="12901" y="12222"/>
                    <a:pt x="12881" y="12219"/>
                    <a:pt x="12861" y="12212"/>
                  </a:cubicBezTo>
                  <a:lnTo>
                    <a:pt x="12861" y="12012"/>
                  </a:lnTo>
                  <a:cubicBezTo>
                    <a:pt x="12907" y="12057"/>
                    <a:pt x="12954" y="12119"/>
                    <a:pt x="13030" y="12181"/>
                  </a:cubicBezTo>
                  <a:cubicBezTo>
                    <a:pt x="13095" y="12143"/>
                    <a:pt x="13214" y="12028"/>
                    <a:pt x="13315" y="12028"/>
                  </a:cubicBezTo>
                  <a:cubicBezTo>
                    <a:pt x="13334" y="12028"/>
                    <a:pt x="13353" y="12032"/>
                    <a:pt x="13370" y="12043"/>
                  </a:cubicBezTo>
                  <a:cubicBezTo>
                    <a:pt x="13417" y="11965"/>
                    <a:pt x="13463" y="11872"/>
                    <a:pt x="13386" y="11795"/>
                  </a:cubicBezTo>
                  <a:lnTo>
                    <a:pt x="13386" y="11795"/>
                  </a:lnTo>
                  <a:lnTo>
                    <a:pt x="13339" y="11841"/>
                  </a:lnTo>
                  <a:lnTo>
                    <a:pt x="13479" y="11686"/>
                  </a:lnTo>
                  <a:cubicBezTo>
                    <a:pt x="13464" y="11686"/>
                    <a:pt x="13445" y="11683"/>
                    <a:pt x="13430" y="11683"/>
                  </a:cubicBezTo>
                  <a:cubicBezTo>
                    <a:pt x="13413" y="11683"/>
                    <a:pt x="13401" y="11687"/>
                    <a:pt x="13401" y="11702"/>
                  </a:cubicBezTo>
                  <a:cubicBezTo>
                    <a:pt x="13370" y="11691"/>
                    <a:pt x="13425" y="11667"/>
                    <a:pt x="13472" y="11667"/>
                  </a:cubicBezTo>
                  <a:cubicBezTo>
                    <a:pt x="13495" y="11667"/>
                    <a:pt x="13515" y="11672"/>
                    <a:pt x="13525" y="11686"/>
                  </a:cubicBezTo>
                  <a:cubicBezTo>
                    <a:pt x="13525" y="11610"/>
                    <a:pt x="13556" y="11486"/>
                    <a:pt x="13479" y="11439"/>
                  </a:cubicBezTo>
                  <a:lnTo>
                    <a:pt x="13463" y="11486"/>
                  </a:lnTo>
                  <a:lnTo>
                    <a:pt x="13432" y="11393"/>
                  </a:lnTo>
                  <a:lnTo>
                    <a:pt x="13417" y="11393"/>
                  </a:lnTo>
                  <a:cubicBezTo>
                    <a:pt x="13339" y="11332"/>
                    <a:pt x="13370" y="11270"/>
                    <a:pt x="13339" y="11146"/>
                  </a:cubicBezTo>
                  <a:cubicBezTo>
                    <a:pt x="13232" y="11177"/>
                    <a:pt x="13216" y="11254"/>
                    <a:pt x="13185" y="11315"/>
                  </a:cubicBezTo>
                  <a:cubicBezTo>
                    <a:pt x="13077" y="11315"/>
                    <a:pt x="13185" y="11208"/>
                    <a:pt x="13170" y="11146"/>
                  </a:cubicBezTo>
                  <a:lnTo>
                    <a:pt x="13170" y="11146"/>
                  </a:lnTo>
                  <a:lnTo>
                    <a:pt x="13154" y="11161"/>
                  </a:lnTo>
                  <a:lnTo>
                    <a:pt x="13139" y="11115"/>
                  </a:lnTo>
                  <a:lnTo>
                    <a:pt x="13139" y="11115"/>
                  </a:lnTo>
                  <a:lnTo>
                    <a:pt x="13170" y="11146"/>
                  </a:lnTo>
                  <a:cubicBezTo>
                    <a:pt x="13263" y="11115"/>
                    <a:pt x="13232" y="10991"/>
                    <a:pt x="13216" y="10899"/>
                  </a:cubicBezTo>
                  <a:lnTo>
                    <a:pt x="13216" y="10899"/>
                  </a:lnTo>
                  <a:lnTo>
                    <a:pt x="13263" y="10930"/>
                  </a:lnTo>
                  <a:lnTo>
                    <a:pt x="13308" y="10837"/>
                  </a:lnTo>
                  <a:close/>
                  <a:moveTo>
                    <a:pt x="9491" y="12676"/>
                  </a:moveTo>
                  <a:lnTo>
                    <a:pt x="9491" y="12676"/>
                  </a:lnTo>
                  <a:cubicBezTo>
                    <a:pt x="9506" y="12737"/>
                    <a:pt x="9646" y="12754"/>
                    <a:pt x="9599" y="12799"/>
                  </a:cubicBezTo>
                  <a:cubicBezTo>
                    <a:pt x="9646" y="12923"/>
                    <a:pt x="9429" y="12939"/>
                    <a:pt x="9382" y="13032"/>
                  </a:cubicBezTo>
                  <a:cubicBezTo>
                    <a:pt x="9259" y="12970"/>
                    <a:pt x="9491" y="12861"/>
                    <a:pt x="9382" y="12768"/>
                  </a:cubicBezTo>
                  <a:cubicBezTo>
                    <a:pt x="9404" y="12762"/>
                    <a:pt x="9418" y="12760"/>
                    <a:pt x="9429" y="12760"/>
                  </a:cubicBezTo>
                  <a:cubicBezTo>
                    <a:pt x="9471" y="12760"/>
                    <a:pt x="9438" y="12802"/>
                    <a:pt x="9475" y="12815"/>
                  </a:cubicBezTo>
                  <a:cubicBezTo>
                    <a:pt x="9584" y="12768"/>
                    <a:pt x="9429" y="12737"/>
                    <a:pt x="9491" y="12676"/>
                  </a:cubicBezTo>
                  <a:close/>
                  <a:moveTo>
                    <a:pt x="14839" y="12985"/>
                  </a:moveTo>
                  <a:cubicBezTo>
                    <a:pt x="14823" y="13001"/>
                    <a:pt x="14823" y="13001"/>
                    <a:pt x="14823" y="13016"/>
                  </a:cubicBezTo>
                  <a:cubicBezTo>
                    <a:pt x="14839" y="13032"/>
                    <a:pt x="14839" y="13047"/>
                    <a:pt x="14823" y="13078"/>
                  </a:cubicBezTo>
                  <a:cubicBezTo>
                    <a:pt x="14823" y="13063"/>
                    <a:pt x="14808" y="13032"/>
                    <a:pt x="14823" y="13016"/>
                  </a:cubicBezTo>
                  <a:lnTo>
                    <a:pt x="14808" y="13016"/>
                  </a:lnTo>
                  <a:lnTo>
                    <a:pt x="14761" y="13032"/>
                  </a:lnTo>
                  <a:lnTo>
                    <a:pt x="14839" y="12985"/>
                  </a:lnTo>
                  <a:close/>
                  <a:moveTo>
                    <a:pt x="17684" y="12958"/>
                  </a:moveTo>
                  <a:lnTo>
                    <a:pt x="17838" y="13001"/>
                  </a:lnTo>
                  <a:lnTo>
                    <a:pt x="17698" y="13108"/>
                  </a:lnTo>
                  <a:cubicBezTo>
                    <a:pt x="17727" y="13038"/>
                    <a:pt x="17743" y="12980"/>
                    <a:pt x="17684" y="12958"/>
                  </a:cubicBezTo>
                  <a:close/>
                  <a:moveTo>
                    <a:pt x="14823" y="13078"/>
                  </a:moveTo>
                  <a:lnTo>
                    <a:pt x="14823" y="13078"/>
                  </a:lnTo>
                  <a:cubicBezTo>
                    <a:pt x="14859" y="13113"/>
                    <a:pt x="14920" y="13130"/>
                    <a:pt x="14954" y="13130"/>
                  </a:cubicBezTo>
                  <a:cubicBezTo>
                    <a:pt x="14966" y="13130"/>
                    <a:pt x="14974" y="13128"/>
                    <a:pt x="14978" y="13125"/>
                  </a:cubicBezTo>
                  <a:lnTo>
                    <a:pt x="14978" y="13125"/>
                  </a:lnTo>
                  <a:cubicBezTo>
                    <a:pt x="14963" y="13201"/>
                    <a:pt x="14901" y="13155"/>
                    <a:pt x="14854" y="13186"/>
                  </a:cubicBezTo>
                  <a:cubicBezTo>
                    <a:pt x="14777" y="13186"/>
                    <a:pt x="14823" y="13125"/>
                    <a:pt x="14823" y="13078"/>
                  </a:cubicBezTo>
                  <a:close/>
                  <a:moveTo>
                    <a:pt x="7991" y="13108"/>
                  </a:moveTo>
                  <a:lnTo>
                    <a:pt x="7960" y="13155"/>
                  </a:lnTo>
                  <a:cubicBezTo>
                    <a:pt x="7964" y="13162"/>
                    <a:pt x="7970" y="13164"/>
                    <a:pt x="7978" y="13164"/>
                  </a:cubicBezTo>
                  <a:cubicBezTo>
                    <a:pt x="7999" y="13164"/>
                    <a:pt x="8033" y="13147"/>
                    <a:pt x="8059" y="13147"/>
                  </a:cubicBezTo>
                  <a:cubicBezTo>
                    <a:pt x="8069" y="13147"/>
                    <a:pt x="8077" y="13149"/>
                    <a:pt x="8084" y="13155"/>
                  </a:cubicBezTo>
                  <a:cubicBezTo>
                    <a:pt x="8084" y="13170"/>
                    <a:pt x="8022" y="13186"/>
                    <a:pt x="7976" y="13201"/>
                  </a:cubicBezTo>
                  <a:cubicBezTo>
                    <a:pt x="7868" y="13186"/>
                    <a:pt x="7991" y="13186"/>
                    <a:pt x="7915" y="13108"/>
                  </a:cubicBezTo>
                  <a:close/>
                  <a:moveTo>
                    <a:pt x="12202" y="13054"/>
                  </a:moveTo>
                  <a:cubicBezTo>
                    <a:pt x="12205" y="13054"/>
                    <a:pt x="12208" y="13057"/>
                    <a:pt x="12212" y="13063"/>
                  </a:cubicBezTo>
                  <a:cubicBezTo>
                    <a:pt x="12196" y="13125"/>
                    <a:pt x="12319" y="13155"/>
                    <a:pt x="12319" y="13232"/>
                  </a:cubicBezTo>
                  <a:cubicBezTo>
                    <a:pt x="12212" y="13217"/>
                    <a:pt x="12257" y="13155"/>
                    <a:pt x="12181" y="13108"/>
                  </a:cubicBezTo>
                  <a:cubicBezTo>
                    <a:pt x="12181" y="13097"/>
                    <a:pt x="12190" y="13054"/>
                    <a:pt x="12202" y="13054"/>
                  </a:cubicBezTo>
                  <a:close/>
                  <a:moveTo>
                    <a:pt x="17850" y="13092"/>
                  </a:moveTo>
                  <a:cubicBezTo>
                    <a:pt x="17913" y="13092"/>
                    <a:pt x="17897" y="13219"/>
                    <a:pt x="17853" y="13248"/>
                  </a:cubicBezTo>
                  <a:cubicBezTo>
                    <a:pt x="17776" y="13186"/>
                    <a:pt x="17946" y="13125"/>
                    <a:pt x="17838" y="13094"/>
                  </a:cubicBezTo>
                  <a:cubicBezTo>
                    <a:pt x="17842" y="13093"/>
                    <a:pt x="17846" y="13092"/>
                    <a:pt x="17850" y="13092"/>
                  </a:cubicBezTo>
                  <a:close/>
                  <a:moveTo>
                    <a:pt x="9213" y="13108"/>
                  </a:moveTo>
                  <a:lnTo>
                    <a:pt x="9321" y="13201"/>
                  </a:lnTo>
                  <a:cubicBezTo>
                    <a:pt x="9290" y="13217"/>
                    <a:pt x="9275" y="13263"/>
                    <a:pt x="9244" y="13279"/>
                  </a:cubicBezTo>
                  <a:cubicBezTo>
                    <a:pt x="9166" y="13279"/>
                    <a:pt x="9197" y="13155"/>
                    <a:pt x="9213" y="13108"/>
                  </a:cubicBezTo>
                  <a:close/>
                  <a:moveTo>
                    <a:pt x="13494" y="12985"/>
                  </a:moveTo>
                  <a:cubicBezTo>
                    <a:pt x="13519" y="13023"/>
                    <a:pt x="13534" y="13090"/>
                    <a:pt x="13588" y="13090"/>
                  </a:cubicBezTo>
                  <a:cubicBezTo>
                    <a:pt x="13601" y="13090"/>
                    <a:pt x="13616" y="13087"/>
                    <a:pt x="13634" y="13078"/>
                  </a:cubicBezTo>
                  <a:lnTo>
                    <a:pt x="13634" y="13078"/>
                  </a:lnTo>
                  <a:cubicBezTo>
                    <a:pt x="13634" y="13170"/>
                    <a:pt x="13479" y="13155"/>
                    <a:pt x="13401" y="13186"/>
                  </a:cubicBezTo>
                  <a:lnTo>
                    <a:pt x="13417" y="13279"/>
                  </a:lnTo>
                  <a:cubicBezTo>
                    <a:pt x="13411" y="13280"/>
                    <a:pt x="13405" y="13280"/>
                    <a:pt x="13400" y="13280"/>
                  </a:cubicBezTo>
                  <a:cubicBezTo>
                    <a:pt x="13309" y="13280"/>
                    <a:pt x="13417" y="13177"/>
                    <a:pt x="13374" y="13177"/>
                  </a:cubicBezTo>
                  <a:cubicBezTo>
                    <a:pt x="13367" y="13177"/>
                    <a:pt x="13356" y="13180"/>
                    <a:pt x="13339" y="13186"/>
                  </a:cubicBezTo>
                  <a:cubicBezTo>
                    <a:pt x="13339" y="13078"/>
                    <a:pt x="13386" y="13094"/>
                    <a:pt x="13479" y="13063"/>
                  </a:cubicBezTo>
                  <a:cubicBezTo>
                    <a:pt x="13463" y="13032"/>
                    <a:pt x="13479" y="13016"/>
                    <a:pt x="13494" y="12985"/>
                  </a:cubicBezTo>
                  <a:close/>
                  <a:moveTo>
                    <a:pt x="14978" y="13201"/>
                  </a:moveTo>
                  <a:lnTo>
                    <a:pt x="15025" y="13279"/>
                  </a:lnTo>
                  <a:cubicBezTo>
                    <a:pt x="15016" y="13297"/>
                    <a:pt x="15003" y="13303"/>
                    <a:pt x="14989" y="13303"/>
                  </a:cubicBezTo>
                  <a:cubicBezTo>
                    <a:pt x="14962" y="13303"/>
                    <a:pt x="14934" y="13277"/>
                    <a:pt x="14941" y="13277"/>
                  </a:cubicBezTo>
                  <a:cubicBezTo>
                    <a:pt x="14942" y="13277"/>
                    <a:pt x="14944" y="13278"/>
                    <a:pt x="14947" y="13279"/>
                  </a:cubicBezTo>
                  <a:lnTo>
                    <a:pt x="14978" y="13201"/>
                  </a:lnTo>
                  <a:close/>
                  <a:moveTo>
                    <a:pt x="6538" y="13217"/>
                  </a:moveTo>
                  <a:cubicBezTo>
                    <a:pt x="6523" y="13279"/>
                    <a:pt x="6476" y="13279"/>
                    <a:pt x="6446" y="13310"/>
                  </a:cubicBezTo>
                  <a:lnTo>
                    <a:pt x="6538" y="13217"/>
                  </a:lnTo>
                  <a:close/>
                  <a:moveTo>
                    <a:pt x="17745" y="13186"/>
                  </a:moveTo>
                  <a:cubicBezTo>
                    <a:pt x="17760" y="13201"/>
                    <a:pt x="17838" y="13263"/>
                    <a:pt x="17791" y="13310"/>
                  </a:cubicBezTo>
                  <a:cubicBezTo>
                    <a:pt x="17760" y="13279"/>
                    <a:pt x="17729" y="13232"/>
                    <a:pt x="17745" y="13186"/>
                  </a:cubicBezTo>
                  <a:close/>
                  <a:moveTo>
                    <a:pt x="15210" y="13232"/>
                  </a:moveTo>
                  <a:lnTo>
                    <a:pt x="15210" y="13263"/>
                  </a:lnTo>
                  <a:lnTo>
                    <a:pt x="15210" y="13341"/>
                  </a:lnTo>
                  <a:cubicBezTo>
                    <a:pt x="15210" y="13320"/>
                    <a:pt x="15204" y="13313"/>
                    <a:pt x="15196" y="13313"/>
                  </a:cubicBezTo>
                  <a:cubicBezTo>
                    <a:pt x="15183" y="13313"/>
                    <a:pt x="15165" y="13326"/>
                    <a:pt x="15149" y="13326"/>
                  </a:cubicBezTo>
                  <a:cubicBezTo>
                    <a:pt x="15135" y="13326"/>
                    <a:pt x="15123" y="13316"/>
                    <a:pt x="15118" y="13279"/>
                  </a:cubicBezTo>
                  <a:cubicBezTo>
                    <a:pt x="15122" y="13277"/>
                    <a:pt x="15127" y="13276"/>
                    <a:pt x="15132" y="13276"/>
                  </a:cubicBezTo>
                  <a:cubicBezTo>
                    <a:pt x="15147" y="13276"/>
                    <a:pt x="15162" y="13285"/>
                    <a:pt x="15177" y="13285"/>
                  </a:cubicBezTo>
                  <a:cubicBezTo>
                    <a:pt x="15188" y="13285"/>
                    <a:pt x="15199" y="13280"/>
                    <a:pt x="15210" y="13263"/>
                  </a:cubicBezTo>
                  <a:cubicBezTo>
                    <a:pt x="15210" y="13248"/>
                    <a:pt x="15194" y="13248"/>
                    <a:pt x="15210" y="13232"/>
                  </a:cubicBezTo>
                  <a:close/>
                  <a:moveTo>
                    <a:pt x="18271" y="13294"/>
                  </a:moveTo>
                  <a:lnTo>
                    <a:pt x="18224" y="13356"/>
                  </a:lnTo>
                  <a:cubicBezTo>
                    <a:pt x="18209" y="13341"/>
                    <a:pt x="18209" y="13325"/>
                    <a:pt x="18193" y="13310"/>
                  </a:cubicBezTo>
                  <a:lnTo>
                    <a:pt x="18178" y="13294"/>
                  </a:lnTo>
                  <a:cubicBezTo>
                    <a:pt x="18193" y="13294"/>
                    <a:pt x="18193" y="13310"/>
                    <a:pt x="18193" y="13310"/>
                  </a:cubicBezTo>
                  <a:cubicBezTo>
                    <a:pt x="18224" y="13310"/>
                    <a:pt x="18240" y="13294"/>
                    <a:pt x="18271" y="13294"/>
                  </a:cubicBezTo>
                  <a:close/>
                  <a:moveTo>
                    <a:pt x="17643" y="13350"/>
                  </a:moveTo>
                  <a:cubicBezTo>
                    <a:pt x="17651" y="13350"/>
                    <a:pt x="17658" y="13351"/>
                    <a:pt x="17667" y="13356"/>
                  </a:cubicBezTo>
                  <a:cubicBezTo>
                    <a:pt x="17647" y="13376"/>
                    <a:pt x="17621" y="13409"/>
                    <a:pt x="17601" y="13409"/>
                  </a:cubicBezTo>
                  <a:cubicBezTo>
                    <a:pt x="17590" y="13409"/>
                    <a:pt x="17580" y="13399"/>
                    <a:pt x="17575" y="13372"/>
                  </a:cubicBezTo>
                  <a:cubicBezTo>
                    <a:pt x="17608" y="13360"/>
                    <a:pt x="17625" y="13350"/>
                    <a:pt x="17643" y="13350"/>
                  </a:cubicBezTo>
                  <a:close/>
                  <a:moveTo>
                    <a:pt x="6616" y="13294"/>
                  </a:moveTo>
                  <a:lnTo>
                    <a:pt x="6616" y="13356"/>
                  </a:lnTo>
                  <a:cubicBezTo>
                    <a:pt x="6647" y="13387"/>
                    <a:pt x="6724" y="13403"/>
                    <a:pt x="6616" y="13449"/>
                  </a:cubicBezTo>
                  <a:lnTo>
                    <a:pt x="6616" y="13356"/>
                  </a:lnTo>
                  <a:cubicBezTo>
                    <a:pt x="6600" y="13341"/>
                    <a:pt x="6600" y="13325"/>
                    <a:pt x="6616" y="13294"/>
                  </a:cubicBezTo>
                  <a:close/>
                  <a:moveTo>
                    <a:pt x="9522" y="13418"/>
                  </a:moveTo>
                  <a:lnTo>
                    <a:pt x="9537" y="13510"/>
                  </a:lnTo>
                  <a:lnTo>
                    <a:pt x="9537" y="13510"/>
                  </a:lnTo>
                  <a:lnTo>
                    <a:pt x="9522" y="13495"/>
                  </a:lnTo>
                  <a:lnTo>
                    <a:pt x="9522" y="13418"/>
                  </a:lnTo>
                  <a:close/>
                  <a:moveTo>
                    <a:pt x="6384" y="13418"/>
                  </a:moveTo>
                  <a:lnTo>
                    <a:pt x="6322" y="13526"/>
                  </a:lnTo>
                  <a:lnTo>
                    <a:pt x="6353" y="13434"/>
                  </a:lnTo>
                  <a:lnTo>
                    <a:pt x="6384" y="13418"/>
                  </a:lnTo>
                  <a:close/>
                  <a:moveTo>
                    <a:pt x="18325" y="13471"/>
                  </a:moveTo>
                  <a:cubicBezTo>
                    <a:pt x="18356" y="13471"/>
                    <a:pt x="18373" y="13485"/>
                    <a:pt x="18364" y="13526"/>
                  </a:cubicBezTo>
                  <a:cubicBezTo>
                    <a:pt x="18357" y="13528"/>
                    <a:pt x="18352" y="13529"/>
                    <a:pt x="18347" y="13529"/>
                  </a:cubicBezTo>
                  <a:cubicBezTo>
                    <a:pt x="18316" y="13529"/>
                    <a:pt x="18310" y="13493"/>
                    <a:pt x="18271" y="13479"/>
                  </a:cubicBezTo>
                  <a:cubicBezTo>
                    <a:pt x="18291" y="13475"/>
                    <a:pt x="18310" y="13471"/>
                    <a:pt x="18325" y="13471"/>
                  </a:cubicBezTo>
                  <a:close/>
                  <a:moveTo>
                    <a:pt x="12968" y="12799"/>
                  </a:moveTo>
                  <a:lnTo>
                    <a:pt x="12968" y="12799"/>
                  </a:lnTo>
                  <a:cubicBezTo>
                    <a:pt x="13201" y="12815"/>
                    <a:pt x="13030" y="13094"/>
                    <a:pt x="13046" y="13232"/>
                  </a:cubicBezTo>
                  <a:lnTo>
                    <a:pt x="13092" y="13217"/>
                  </a:lnTo>
                  <a:lnTo>
                    <a:pt x="13092" y="13217"/>
                  </a:lnTo>
                  <a:cubicBezTo>
                    <a:pt x="13046" y="13325"/>
                    <a:pt x="12954" y="13449"/>
                    <a:pt x="12937" y="13541"/>
                  </a:cubicBezTo>
                  <a:cubicBezTo>
                    <a:pt x="12932" y="13517"/>
                    <a:pt x="12916" y="13514"/>
                    <a:pt x="12901" y="13514"/>
                  </a:cubicBezTo>
                  <a:cubicBezTo>
                    <a:pt x="12896" y="13514"/>
                    <a:pt x="12891" y="13515"/>
                    <a:pt x="12887" y="13515"/>
                  </a:cubicBezTo>
                  <a:cubicBezTo>
                    <a:pt x="12868" y="13515"/>
                    <a:pt x="12853" y="13510"/>
                    <a:pt x="12861" y="13465"/>
                  </a:cubicBezTo>
                  <a:cubicBezTo>
                    <a:pt x="12830" y="13465"/>
                    <a:pt x="12814" y="13495"/>
                    <a:pt x="12814" y="13510"/>
                  </a:cubicBezTo>
                  <a:lnTo>
                    <a:pt x="12768" y="13403"/>
                  </a:lnTo>
                  <a:cubicBezTo>
                    <a:pt x="12892" y="13232"/>
                    <a:pt x="12937" y="13186"/>
                    <a:pt x="13015" y="13016"/>
                  </a:cubicBezTo>
                  <a:lnTo>
                    <a:pt x="13015" y="13032"/>
                  </a:lnTo>
                  <a:cubicBezTo>
                    <a:pt x="13170" y="12892"/>
                    <a:pt x="12876" y="12923"/>
                    <a:pt x="12968" y="12799"/>
                  </a:cubicBezTo>
                  <a:close/>
                  <a:moveTo>
                    <a:pt x="18364" y="12414"/>
                  </a:moveTo>
                  <a:lnTo>
                    <a:pt x="18440" y="12428"/>
                  </a:lnTo>
                  <a:lnTo>
                    <a:pt x="18347" y="12459"/>
                  </a:lnTo>
                  <a:cubicBezTo>
                    <a:pt x="18347" y="12568"/>
                    <a:pt x="18518" y="12707"/>
                    <a:pt x="18487" y="12861"/>
                  </a:cubicBezTo>
                  <a:cubicBezTo>
                    <a:pt x="18521" y="12861"/>
                    <a:pt x="18568" y="12848"/>
                    <a:pt x="18604" y="12848"/>
                  </a:cubicBezTo>
                  <a:cubicBezTo>
                    <a:pt x="18634" y="12848"/>
                    <a:pt x="18657" y="12857"/>
                    <a:pt x="18657" y="12892"/>
                  </a:cubicBezTo>
                  <a:cubicBezTo>
                    <a:pt x="18646" y="12889"/>
                    <a:pt x="18635" y="12888"/>
                    <a:pt x="18623" y="12888"/>
                  </a:cubicBezTo>
                  <a:cubicBezTo>
                    <a:pt x="18569" y="12888"/>
                    <a:pt x="18507" y="12916"/>
                    <a:pt x="18456" y="12954"/>
                  </a:cubicBezTo>
                  <a:cubicBezTo>
                    <a:pt x="18468" y="12990"/>
                    <a:pt x="18488" y="13003"/>
                    <a:pt x="18510" y="13003"/>
                  </a:cubicBezTo>
                  <a:cubicBezTo>
                    <a:pt x="18545" y="13003"/>
                    <a:pt x="18588" y="12973"/>
                    <a:pt x="18626" y="12954"/>
                  </a:cubicBezTo>
                  <a:lnTo>
                    <a:pt x="18626" y="12954"/>
                  </a:lnTo>
                  <a:cubicBezTo>
                    <a:pt x="18549" y="13001"/>
                    <a:pt x="18611" y="13063"/>
                    <a:pt x="18533" y="13108"/>
                  </a:cubicBezTo>
                  <a:cubicBezTo>
                    <a:pt x="18548" y="13116"/>
                    <a:pt x="18568" y="13124"/>
                    <a:pt x="18581" y="13124"/>
                  </a:cubicBezTo>
                  <a:cubicBezTo>
                    <a:pt x="18591" y="13124"/>
                    <a:pt x="18598" y="13120"/>
                    <a:pt x="18598" y="13109"/>
                  </a:cubicBezTo>
                  <a:lnTo>
                    <a:pt x="18598" y="13109"/>
                  </a:lnTo>
                  <a:cubicBezTo>
                    <a:pt x="18630" y="13259"/>
                    <a:pt x="18684" y="13407"/>
                    <a:pt x="18595" y="13541"/>
                  </a:cubicBezTo>
                  <a:lnTo>
                    <a:pt x="18549" y="13434"/>
                  </a:lnTo>
                  <a:lnTo>
                    <a:pt x="18518" y="13465"/>
                  </a:lnTo>
                  <a:cubicBezTo>
                    <a:pt x="18518" y="13294"/>
                    <a:pt x="18440" y="13217"/>
                    <a:pt x="18378" y="13047"/>
                  </a:cubicBezTo>
                  <a:cubicBezTo>
                    <a:pt x="18333" y="13108"/>
                    <a:pt x="18333" y="13170"/>
                    <a:pt x="18240" y="13201"/>
                  </a:cubicBezTo>
                  <a:cubicBezTo>
                    <a:pt x="18178" y="13125"/>
                    <a:pt x="18302" y="12970"/>
                    <a:pt x="18240" y="12923"/>
                  </a:cubicBezTo>
                  <a:cubicBezTo>
                    <a:pt x="18209" y="12923"/>
                    <a:pt x="18178" y="12970"/>
                    <a:pt x="18193" y="13001"/>
                  </a:cubicBezTo>
                  <a:cubicBezTo>
                    <a:pt x="18162" y="12970"/>
                    <a:pt x="18038" y="12861"/>
                    <a:pt x="18162" y="12784"/>
                  </a:cubicBezTo>
                  <a:cubicBezTo>
                    <a:pt x="18163" y="12784"/>
                    <a:pt x="18165" y="12783"/>
                    <a:pt x="18166" y="12783"/>
                  </a:cubicBezTo>
                  <a:cubicBezTo>
                    <a:pt x="18188" y="12783"/>
                    <a:pt x="18218" y="12861"/>
                    <a:pt x="18255" y="12861"/>
                  </a:cubicBezTo>
                  <a:cubicBezTo>
                    <a:pt x="18269" y="12861"/>
                    <a:pt x="18285" y="12849"/>
                    <a:pt x="18302" y="12815"/>
                  </a:cubicBezTo>
                  <a:cubicBezTo>
                    <a:pt x="18317" y="12892"/>
                    <a:pt x="18317" y="12954"/>
                    <a:pt x="18378" y="12985"/>
                  </a:cubicBezTo>
                  <a:cubicBezTo>
                    <a:pt x="18409" y="12954"/>
                    <a:pt x="18502" y="12923"/>
                    <a:pt x="18456" y="12877"/>
                  </a:cubicBezTo>
                  <a:cubicBezTo>
                    <a:pt x="18409" y="12846"/>
                    <a:pt x="18364" y="12799"/>
                    <a:pt x="18378" y="12784"/>
                  </a:cubicBezTo>
                  <a:lnTo>
                    <a:pt x="18378" y="12784"/>
                  </a:lnTo>
                  <a:cubicBezTo>
                    <a:pt x="18385" y="12809"/>
                    <a:pt x="18393" y="12816"/>
                    <a:pt x="18405" y="12816"/>
                  </a:cubicBezTo>
                  <a:cubicBezTo>
                    <a:pt x="18421" y="12816"/>
                    <a:pt x="18444" y="12799"/>
                    <a:pt x="18471" y="12799"/>
                  </a:cubicBezTo>
                  <a:cubicBezTo>
                    <a:pt x="18394" y="12723"/>
                    <a:pt x="18409" y="12692"/>
                    <a:pt x="18347" y="12645"/>
                  </a:cubicBezTo>
                  <a:cubicBezTo>
                    <a:pt x="18394" y="12552"/>
                    <a:pt x="18271" y="12521"/>
                    <a:pt x="18364" y="12414"/>
                  </a:cubicBezTo>
                  <a:close/>
                  <a:moveTo>
                    <a:pt x="12103" y="13372"/>
                  </a:moveTo>
                  <a:lnTo>
                    <a:pt x="12103" y="13372"/>
                  </a:lnTo>
                  <a:cubicBezTo>
                    <a:pt x="12119" y="13465"/>
                    <a:pt x="12010" y="13495"/>
                    <a:pt x="12041" y="13541"/>
                  </a:cubicBezTo>
                  <a:lnTo>
                    <a:pt x="11902" y="13572"/>
                  </a:lnTo>
                  <a:cubicBezTo>
                    <a:pt x="11883" y="13513"/>
                    <a:pt x="11926" y="13485"/>
                    <a:pt x="11968" y="13485"/>
                  </a:cubicBezTo>
                  <a:cubicBezTo>
                    <a:pt x="11992" y="13485"/>
                    <a:pt x="12015" y="13494"/>
                    <a:pt x="12026" y="13510"/>
                  </a:cubicBezTo>
                  <a:lnTo>
                    <a:pt x="12103" y="13372"/>
                  </a:lnTo>
                  <a:close/>
                  <a:moveTo>
                    <a:pt x="15688" y="13482"/>
                  </a:moveTo>
                  <a:cubicBezTo>
                    <a:pt x="15697" y="13482"/>
                    <a:pt x="15707" y="13486"/>
                    <a:pt x="15720" y="13495"/>
                  </a:cubicBezTo>
                  <a:cubicBezTo>
                    <a:pt x="15697" y="13530"/>
                    <a:pt x="15673" y="13573"/>
                    <a:pt x="15644" y="13573"/>
                  </a:cubicBezTo>
                  <a:cubicBezTo>
                    <a:pt x="15634" y="13573"/>
                    <a:pt x="15624" y="13569"/>
                    <a:pt x="15612" y="13557"/>
                  </a:cubicBezTo>
                  <a:cubicBezTo>
                    <a:pt x="15637" y="13544"/>
                    <a:pt x="15651" y="13482"/>
                    <a:pt x="15688" y="13482"/>
                  </a:cubicBezTo>
                  <a:close/>
                  <a:moveTo>
                    <a:pt x="13129" y="13439"/>
                  </a:moveTo>
                  <a:cubicBezTo>
                    <a:pt x="13173" y="13439"/>
                    <a:pt x="13151" y="13543"/>
                    <a:pt x="13191" y="13543"/>
                  </a:cubicBezTo>
                  <a:cubicBezTo>
                    <a:pt x="13203" y="13543"/>
                    <a:pt x="13220" y="13534"/>
                    <a:pt x="13247" y="13510"/>
                  </a:cubicBezTo>
                  <a:lnTo>
                    <a:pt x="13247" y="13510"/>
                  </a:lnTo>
                  <a:cubicBezTo>
                    <a:pt x="13263" y="13572"/>
                    <a:pt x="13154" y="13619"/>
                    <a:pt x="13123" y="13619"/>
                  </a:cubicBezTo>
                  <a:cubicBezTo>
                    <a:pt x="13077" y="13588"/>
                    <a:pt x="13077" y="13510"/>
                    <a:pt x="13077" y="13465"/>
                  </a:cubicBezTo>
                  <a:cubicBezTo>
                    <a:pt x="13101" y="13446"/>
                    <a:pt x="13117" y="13439"/>
                    <a:pt x="13129" y="13439"/>
                  </a:cubicBezTo>
                  <a:close/>
                  <a:moveTo>
                    <a:pt x="5704" y="13541"/>
                  </a:moveTo>
                  <a:lnTo>
                    <a:pt x="5658" y="13634"/>
                  </a:lnTo>
                  <a:lnTo>
                    <a:pt x="5642" y="13634"/>
                  </a:lnTo>
                  <a:lnTo>
                    <a:pt x="5689" y="13541"/>
                  </a:lnTo>
                  <a:close/>
                  <a:moveTo>
                    <a:pt x="12999" y="13557"/>
                  </a:moveTo>
                  <a:cubicBezTo>
                    <a:pt x="12999" y="13572"/>
                    <a:pt x="13077" y="13588"/>
                    <a:pt x="13046" y="13650"/>
                  </a:cubicBezTo>
                  <a:cubicBezTo>
                    <a:pt x="13015" y="13634"/>
                    <a:pt x="12937" y="13603"/>
                    <a:pt x="12999" y="13557"/>
                  </a:cubicBezTo>
                  <a:close/>
                  <a:moveTo>
                    <a:pt x="8749" y="13665"/>
                  </a:moveTo>
                  <a:cubicBezTo>
                    <a:pt x="8749" y="13665"/>
                    <a:pt x="8733" y="13665"/>
                    <a:pt x="8718" y="13681"/>
                  </a:cubicBezTo>
                  <a:cubicBezTo>
                    <a:pt x="8733" y="13665"/>
                    <a:pt x="8733" y="13665"/>
                    <a:pt x="8749" y="13665"/>
                  </a:cubicBezTo>
                  <a:close/>
                  <a:moveTo>
                    <a:pt x="11577" y="13372"/>
                  </a:moveTo>
                  <a:lnTo>
                    <a:pt x="11577" y="13372"/>
                  </a:lnTo>
                  <a:cubicBezTo>
                    <a:pt x="11624" y="13479"/>
                    <a:pt x="11532" y="13465"/>
                    <a:pt x="11546" y="13557"/>
                  </a:cubicBezTo>
                  <a:lnTo>
                    <a:pt x="11624" y="13541"/>
                  </a:lnTo>
                  <a:lnTo>
                    <a:pt x="11624" y="13541"/>
                  </a:lnTo>
                  <a:cubicBezTo>
                    <a:pt x="11515" y="13619"/>
                    <a:pt x="11779" y="13619"/>
                    <a:pt x="11608" y="13681"/>
                  </a:cubicBezTo>
                  <a:cubicBezTo>
                    <a:pt x="11608" y="13588"/>
                    <a:pt x="11330" y="13495"/>
                    <a:pt x="11577" y="13372"/>
                  </a:cubicBezTo>
                  <a:close/>
                  <a:moveTo>
                    <a:pt x="15295" y="12505"/>
                  </a:moveTo>
                  <a:cubicBezTo>
                    <a:pt x="15302" y="12505"/>
                    <a:pt x="15310" y="12506"/>
                    <a:pt x="15318" y="12506"/>
                  </a:cubicBezTo>
                  <a:cubicBezTo>
                    <a:pt x="15349" y="12583"/>
                    <a:pt x="15427" y="12754"/>
                    <a:pt x="15550" y="12799"/>
                  </a:cubicBezTo>
                  <a:cubicBezTo>
                    <a:pt x="15458" y="12815"/>
                    <a:pt x="15596" y="12939"/>
                    <a:pt x="15442" y="12954"/>
                  </a:cubicBezTo>
                  <a:cubicBezTo>
                    <a:pt x="15466" y="12994"/>
                    <a:pt x="15483" y="13008"/>
                    <a:pt x="15499" y="13008"/>
                  </a:cubicBezTo>
                  <a:cubicBezTo>
                    <a:pt x="15535" y="13008"/>
                    <a:pt x="15558" y="12928"/>
                    <a:pt x="15618" y="12928"/>
                  </a:cubicBezTo>
                  <a:cubicBezTo>
                    <a:pt x="15629" y="12928"/>
                    <a:pt x="15643" y="12931"/>
                    <a:pt x="15658" y="12939"/>
                  </a:cubicBezTo>
                  <a:lnTo>
                    <a:pt x="15705" y="13094"/>
                  </a:lnTo>
                  <a:cubicBezTo>
                    <a:pt x="15705" y="13083"/>
                    <a:pt x="15733" y="13051"/>
                    <a:pt x="15737" y="13051"/>
                  </a:cubicBezTo>
                  <a:cubicBezTo>
                    <a:pt x="15739" y="13051"/>
                    <a:pt x="15735" y="13058"/>
                    <a:pt x="15720" y="13078"/>
                  </a:cubicBezTo>
                  <a:cubicBezTo>
                    <a:pt x="15689" y="13155"/>
                    <a:pt x="15829" y="13155"/>
                    <a:pt x="15812" y="13232"/>
                  </a:cubicBezTo>
                  <a:lnTo>
                    <a:pt x="15689" y="13279"/>
                  </a:lnTo>
                  <a:cubicBezTo>
                    <a:pt x="15782" y="13341"/>
                    <a:pt x="15967" y="13325"/>
                    <a:pt x="15967" y="13479"/>
                  </a:cubicBezTo>
                  <a:cubicBezTo>
                    <a:pt x="15905" y="13541"/>
                    <a:pt x="16029" y="13634"/>
                    <a:pt x="15936" y="13681"/>
                  </a:cubicBezTo>
                  <a:cubicBezTo>
                    <a:pt x="15967" y="13510"/>
                    <a:pt x="15674" y="13479"/>
                    <a:pt x="15720" y="13310"/>
                  </a:cubicBezTo>
                  <a:lnTo>
                    <a:pt x="15720" y="13310"/>
                  </a:lnTo>
                  <a:cubicBezTo>
                    <a:pt x="15674" y="13356"/>
                    <a:pt x="15705" y="13403"/>
                    <a:pt x="15643" y="13449"/>
                  </a:cubicBezTo>
                  <a:lnTo>
                    <a:pt x="15503" y="13403"/>
                  </a:lnTo>
                  <a:cubicBezTo>
                    <a:pt x="15596" y="13125"/>
                    <a:pt x="15349" y="13186"/>
                    <a:pt x="15396" y="12939"/>
                  </a:cubicBezTo>
                  <a:lnTo>
                    <a:pt x="15396" y="12939"/>
                  </a:lnTo>
                  <a:cubicBezTo>
                    <a:pt x="15298" y="12980"/>
                    <a:pt x="15263" y="13098"/>
                    <a:pt x="15189" y="13098"/>
                  </a:cubicBezTo>
                  <a:cubicBezTo>
                    <a:pt x="15181" y="13098"/>
                    <a:pt x="15172" y="13097"/>
                    <a:pt x="15163" y="13094"/>
                  </a:cubicBezTo>
                  <a:cubicBezTo>
                    <a:pt x="15101" y="13016"/>
                    <a:pt x="15148" y="13047"/>
                    <a:pt x="15163" y="12970"/>
                  </a:cubicBezTo>
                  <a:lnTo>
                    <a:pt x="15210" y="13078"/>
                  </a:lnTo>
                  <a:cubicBezTo>
                    <a:pt x="15210" y="12939"/>
                    <a:pt x="15334" y="12908"/>
                    <a:pt x="15256" y="12737"/>
                  </a:cubicBezTo>
                  <a:lnTo>
                    <a:pt x="15256" y="12737"/>
                  </a:lnTo>
                  <a:lnTo>
                    <a:pt x="15163" y="12768"/>
                  </a:lnTo>
                  <a:cubicBezTo>
                    <a:pt x="15253" y="12724"/>
                    <a:pt x="15083" y="12505"/>
                    <a:pt x="15295" y="12505"/>
                  </a:cubicBezTo>
                  <a:close/>
                  <a:moveTo>
                    <a:pt x="5782" y="13712"/>
                  </a:moveTo>
                  <a:cubicBezTo>
                    <a:pt x="5791" y="13712"/>
                    <a:pt x="5808" y="13718"/>
                    <a:pt x="5823" y="13718"/>
                  </a:cubicBezTo>
                  <a:cubicBezTo>
                    <a:pt x="5831" y="13718"/>
                    <a:pt x="5838" y="13717"/>
                    <a:pt x="5843" y="13712"/>
                  </a:cubicBezTo>
                  <a:lnTo>
                    <a:pt x="5843" y="13712"/>
                  </a:lnTo>
                  <a:lnTo>
                    <a:pt x="5812" y="13774"/>
                  </a:lnTo>
                  <a:cubicBezTo>
                    <a:pt x="5782" y="13774"/>
                    <a:pt x="5720" y="13758"/>
                    <a:pt x="5782" y="13712"/>
                  </a:cubicBezTo>
                  <a:close/>
                  <a:moveTo>
                    <a:pt x="7468" y="13770"/>
                  </a:moveTo>
                  <a:cubicBezTo>
                    <a:pt x="7478" y="13770"/>
                    <a:pt x="7491" y="13794"/>
                    <a:pt x="7511" y="13794"/>
                  </a:cubicBezTo>
                  <a:cubicBezTo>
                    <a:pt x="7516" y="13794"/>
                    <a:pt x="7521" y="13793"/>
                    <a:pt x="7528" y="13789"/>
                  </a:cubicBezTo>
                  <a:lnTo>
                    <a:pt x="7528" y="13789"/>
                  </a:lnTo>
                  <a:cubicBezTo>
                    <a:pt x="7513" y="13805"/>
                    <a:pt x="7482" y="13819"/>
                    <a:pt x="7451" y="13819"/>
                  </a:cubicBezTo>
                  <a:cubicBezTo>
                    <a:pt x="7456" y="13782"/>
                    <a:pt x="7461" y="13770"/>
                    <a:pt x="7468" y="13770"/>
                  </a:cubicBezTo>
                  <a:close/>
                  <a:moveTo>
                    <a:pt x="8919" y="13743"/>
                  </a:moveTo>
                  <a:cubicBezTo>
                    <a:pt x="8981" y="13758"/>
                    <a:pt x="9011" y="13836"/>
                    <a:pt x="9058" y="13850"/>
                  </a:cubicBezTo>
                  <a:cubicBezTo>
                    <a:pt x="9058" y="13843"/>
                    <a:pt x="9062" y="13839"/>
                    <a:pt x="9066" y="13839"/>
                  </a:cubicBezTo>
                  <a:cubicBezTo>
                    <a:pt x="9070" y="13839"/>
                    <a:pt x="9073" y="13843"/>
                    <a:pt x="9073" y="13850"/>
                  </a:cubicBezTo>
                  <a:lnTo>
                    <a:pt x="9058" y="13850"/>
                  </a:lnTo>
                  <a:cubicBezTo>
                    <a:pt x="9022" y="13850"/>
                    <a:pt x="8996" y="13896"/>
                    <a:pt x="8957" y="13896"/>
                  </a:cubicBezTo>
                  <a:cubicBezTo>
                    <a:pt x="8946" y="13896"/>
                    <a:pt x="8933" y="13892"/>
                    <a:pt x="8919" y="13881"/>
                  </a:cubicBezTo>
                  <a:lnTo>
                    <a:pt x="8919" y="13743"/>
                  </a:lnTo>
                  <a:close/>
                  <a:moveTo>
                    <a:pt x="7544" y="13850"/>
                  </a:moveTo>
                  <a:lnTo>
                    <a:pt x="7528" y="13897"/>
                  </a:lnTo>
                  <a:lnTo>
                    <a:pt x="7605" y="13928"/>
                  </a:lnTo>
                  <a:lnTo>
                    <a:pt x="7497" y="13897"/>
                  </a:lnTo>
                  <a:lnTo>
                    <a:pt x="7544" y="13850"/>
                  </a:lnTo>
                  <a:close/>
                  <a:moveTo>
                    <a:pt x="6431" y="13743"/>
                  </a:moveTo>
                  <a:cubicBezTo>
                    <a:pt x="6431" y="13897"/>
                    <a:pt x="6647" y="13789"/>
                    <a:pt x="6554" y="13959"/>
                  </a:cubicBezTo>
                  <a:lnTo>
                    <a:pt x="6507" y="13943"/>
                  </a:lnTo>
                  <a:cubicBezTo>
                    <a:pt x="6523" y="13866"/>
                    <a:pt x="6384" y="13789"/>
                    <a:pt x="6431" y="13743"/>
                  </a:cubicBezTo>
                  <a:close/>
                  <a:moveTo>
                    <a:pt x="18580" y="13912"/>
                  </a:moveTo>
                  <a:lnTo>
                    <a:pt x="18580" y="13959"/>
                  </a:lnTo>
                  <a:lnTo>
                    <a:pt x="18471" y="13959"/>
                  </a:lnTo>
                  <a:lnTo>
                    <a:pt x="18580" y="13912"/>
                  </a:lnTo>
                  <a:close/>
                  <a:moveTo>
                    <a:pt x="10310" y="13694"/>
                  </a:moveTo>
                  <a:cubicBezTo>
                    <a:pt x="10353" y="13694"/>
                    <a:pt x="10363" y="13745"/>
                    <a:pt x="10427" y="13745"/>
                  </a:cubicBezTo>
                  <a:cubicBezTo>
                    <a:pt x="10434" y="13745"/>
                    <a:pt x="10441" y="13744"/>
                    <a:pt x="10450" y="13743"/>
                  </a:cubicBezTo>
                  <a:lnTo>
                    <a:pt x="10450" y="13743"/>
                  </a:lnTo>
                  <a:cubicBezTo>
                    <a:pt x="10372" y="13758"/>
                    <a:pt x="10403" y="13789"/>
                    <a:pt x="10433" y="13819"/>
                  </a:cubicBezTo>
                  <a:lnTo>
                    <a:pt x="10372" y="13819"/>
                  </a:lnTo>
                  <a:cubicBezTo>
                    <a:pt x="10419" y="13866"/>
                    <a:pt x="10419" y="13943"/>
                    <a:pt x="10464" y="13959"/>
                  </a:cubicBezTo>
                  <a:cubicBezTo>
                    <a:pt x="10480" y="13943"/>
                    <a:pt x="10495" y="13943"/>
                    <a:pt x="10511" y="13943"/>
                  </a:cubicBezTo>
                  <a:cubicBezTo>
                    <a:pt x="10495" y="13959"/>
                    <a:pt x="10480" y="13959"/>
                    <a:pt x="10464" y="13959"/>
                  </a:cubicBezTo>
                  <a:cubicBezTo>
                    <a:pt x="10450" y="13966"/>
                    <a:pt x="10437" y="13973"/>
                    <a:pt x="10424" y="13973"/>
                  </a:cubicBezTo>
                  <a:cubicBezTo>
                    <a:pt x="10409" y="13973"/>
                    <a:pt x="10396" y="13962"/>
                    <a:pt x="10388" y="13928"/>
                  </a:cubicBezTo>
                  <a:cubicBezTo>
                    <a:pt x="10388" y="13928"/>
                    <a:pt x="10357" y="13774"/>
                    <a:pt x="10295" y="13696"/>
                  </a:cubicBezTo>
                  <a:cubicBezTo>
                    <a:pt x="10300" y="13694"/>
                    <a:pt x="10305" y="13694"/>
                    <a:pt x="10310" y="13694"/>
                  </a:cubicBezTo>
                  <a:close/>
                  <a:moveTo>
                    <a:pt x="8811" y="13959"/>
                  </a:moveTo>
                  <a:cubicBezTo>
                    <a:pt x="8826" y="13974"/>
                    <a:pt x="8811" y="14005"/>
                    <a:pt x="8795" y="14021"/>
                  </a:cubicBezTo>
                  <a:cubicBezTo>
                    <a:pt x="8795" y="14005"/>
                    <a:pt x="8811" y="13974"/>
                    <a:pt x="8811" y="13959"/>
                  </a:cubicBezTo>
                  <a:close/>
                  <a:moveTo>
                    <a:pt x="17235" y="13943"/>
                  </a:moveTo>
                  <a:lnTo>
                    <a:pt x="17235" y="13943"/>
                  </a:lnTo>
                  <a:cubicBezTo>
                    <a:pt x="17220" y="13990"/>
                    <a:pt x="17251" y="14036"/>
                    <a:pt x="17189" y="14052"/>
                  </a:cubicBezTo>
                  <a:lnTo>
                    <a:pt x="17173" y="14005"/>
                  </a:lnTo>
                  <a:cubicBezTo>
                    <a:pt x="17189" y="13990"/>
                    <a:pt x="17220" y="13990"/>
                    <a:pt x="17235" y="13943"/>
                  </a:cubicBezTo>
                  <a:close/>
                  <a:moveTo>
                    <a:pt x="18131" y="13974"/>
                  </a:moveTo>
                  <a:lnTo>
                    <a:pt x="18178" y="14036"/>
                  </a:lnTo>
                  <a:lnTo>
                    <a:pt x="18116" y="14067"/>
                  </a:lnTo>
                  <a:lnTo>
                    <a:pt x="18131" y="13974"/>
                  </a:lnTo>
                  <a:close/>
                  <a:moveTo>
                    <a:pt x="12830" y="13836"/>
                  </a:moveTo>
                  <a:lnTo>
                    <a:pt x="12830" y="13836"/>
                  </a:lnTo>
                  <a:cubicBezTo>
                    <a:pt x="12907" y="13928"/>
                    <a:pt x="12892" y="14005"/>
                    <a:pt x="12799" y="14067"/>
                  </a:cubicBezTo>
                  <a:cubicBezTo>
                    <a:pt x="12783" y="14070"/>
                    <a:pt x="12770" y="14071"/>
                    <a:pt x="12758" y="14071"/>
                  </a:cubicBezTo>
                  <a:cubicBezTo>
                    <a:pt x="12701" y="14071"/>
                    <a:pt x="12688" y="14039"/>
                    <a:pt x="12675" y="13974"/>
                  </a:cubicBezTo>
                  <a:lnTo>
                    <a:pt x="12675" y="13974"/>
                  </a:lnTo>
                  <a:lnTo>
                    <a:pt x="12752" y="14021"/>
                  </a:lnTo>
                  <a:lnTo>
                    <a:pt x="12799" y="13912"/>
                  </a:lnTo>
                  <a:lnTo>
                    <a:pt x="12783" y="13912"/>
                  </a:lnTo>
                  <a:lnTo>
                    <a:pt x="12830" y="13836"/>
                  </a:lnTo>
                  <a:close/>
                  <a:moveTo>
                    <a:pt x="7589" y="13959"/>
                  </a:moveTo>
                  <a:cubicBezTo>
                    <a:pt x="7667" y="13974"/>
                    <a:pt x="7575" y="14052"/>
                    <a:pt x="7558" y="14098"/>
                  </a:cubicBezTo>
                  <a:lnTo>
                    <a:pt x="7544" y="14021"/>
                  </a:lnTo>
                  <a:lnTo>
                    <a:pt x="7575" y="14021"/>
                  </a:lnTo>
                  <a:lnTo>
                    <a:pt x="7589" y="13959"/>
                  </a:lnTo>
                  <a:close/>
                  <a:moveTo>
                    <a:pt x="18431" y="14084"/>
                  </a:moveTo>
                  <a:cubicBezTo>
                    <a:pt x="18427" y="14088"/>
                    <a:pt x="18425" y="14093"/>
                    <a:pt x="18425" y="14098"/>
                  </a:cubicBezTo>
                  <a:cubicBezTo>
                    <a:pt x="18428" y="14094"/>
                    <a:pt x="18430" y="14089"/>
                    <a:pt x="18431" y="14084"/>
                  </a:cubicBezTo>
                  <a:close/>
                  <a:moveTo>
                    <a:pt x="5132" y="14067"/>
                  </a:moveTo>
                  <a:cubicBezTo>
                    <a:pt x="5209" y="14098"/>
                    <a:pt x="5194" y="14083"/>
                    <a:pt x="5163" y="14145"/>
                  </a:cubicBezTo>
                  <a:lnTo>
                    <a:pt x="5132" y="14067"/>
                  </a:lnTo>
                  <a:close/>
                  <a:moveTo>
                    <a:pt x="5394" y="14129"/>
                  </a:moveTo>
                  <a:lnTo>
                    <a:pt x="5364" y="14160"/>
                  </a:lnTo>
                  <a:cubicBezTo>
                    <a:pt x="5364" y="14145"/>
                    <a:pt x="5380" y="14129"/>
                    <a:pt x="5394" y="14129"/>
                  </a:cubicBezTo>
                  <a:close/>
                  <a:moveTo>
                    <a:pt x="8595" y="13341"/>
                  </a:moveTo>
                  <a:cubicBezTo>
                    <a:pt x="8657" y="13341"/>
                    <a:pt x="8687" y="13510"/>
                    <a:pt x="8795" y="13526"/>
                  </a:cubicBezTo>
                  <a:cubicBezTo>
                    <a:pt x="8718" y="13541"/>
                    <a:pt x="8657" y="13650"/>
                    <a:pt x="8687" y="13696"/>
                  </a:cubicBezTo>
                  <a:cubicBezTo>
                    <a:pt x="8702" y="13696"/>
                    <a:pt x="8718" y="13681"/>
                    <a:pt x="8718" y="13681"/>
                  </a:cubicBezTo>
                  <a:lnTo>
                    <a:pt x="8718" y="13681"/>
                  </a:lnTo>
                  <a:cubicBezTo>
                    <a:pt x="8718" y="13712"/>
                    <a:pt x="8780" y="13758"/>
                    <a:pt x="8671" y="13758"/>
                  </a:cubicBezTo>
                  <a:cubicBezTo>
                    <a:pt x="8749" y="13881"/>
                    <a:pt x="8718" y="13974"/>
                    <a:pt x="8702" y="14098"/>
                  </a:cubicBezTo>
                  <a:cubicBezTo>
                    <a:pt x="8733" y="14083"/>
                    <a:pt x="8764" y="14052"/>
                    <a:pt x="8795" y="14021"/>
                  </a:cubicBezTo>
                  <a:lnTo>
                    <a:pt x="8795" y="14021"/>
                  </a:lnTo>
                  <a:cubicBezTo>
                    <a:pt x="8764" y="14083"/>
                    <a:pt x="8749" y="14129"/>
                    <a:pt x="8702" y="14160"/>
                  </a:cubicBezTo>
                  <a:cubicBezTo>
                    <a:pt x="8692" y="14161"/>
                    <a:pt x="8684" y="14162"/>
                    <a:pt x="8677" y="14162"/>
                  </a:cubicBezTo>
                  <a:cubicBezTo>
                    <a:pt x="8607" y="14162"/>
                    <a:pt x="8661" y="14095"/>
                    <a:pt x="8564" y="14067"/>
                  </a:cubicBezTo>
                  <a:lnTo>
                    <a:pt x="8564" y="14067"/>
                  </a:lnTo>
                  <a:lnTo>
                    <a:pt x="8657" y="14083"/>
                  </a:lnTo>
                  <a:cubicBezTo>
                    <a:pt x="8671" y="14067"/>
                    <a:pt x="8702" y="14036"/>
                    <a:pt x="8671" y="14021"/>
                  </a:cubicBezTo>
                  <a:lnTo>
                    <a:pt x="8671" y="14021"/>
                  </a:lnTo>
                  <a:cubicBezTo>
                    <a:pt x="8671" y="14021"/>
                    <a:pt x="8657" y="14021"/>
                    <a:pt x="8640" y="14036"/>
                  </a:cubicBezTo>
                  <a:lnTo>
                    <a:pt x="8595" y="13959"/>
                  </a:lnTo>
                  <a:lnTo>
                    <a:pt x="8440" y="14036"/>
                  </a:lnTo>
                  <a:cubicBezTo>
                    <a:pt x="8496" y="13980"/>
                    <a:pt x="8462" y="13846"/>
                    <a:pt x="8386" y="13846"/>
                  </a:cubicBezTo>
                  <a:cubicBezTo>
                    <a:pt x="8378" y="13846"/>
                    <a:pt x="8371" y="13848"/>
                    <a:pt x="8362" y="13850"/>
                  </a:cubicBezTo>
                  <a:cubicBezTo>
                    <a:pt x="8331" y="13866"/>
                    <a:pt x="8316" y="13881"/>
                    <a:pt x="8300" y="13912"/>
                  </a:cubicBezTo>
                  <a:cubicBezTo>
                    <a:pt x="8239" y="13743"/>
                    <a:pt x="8084" y="13665"/>
                    <a:pt x="8100" y="13465"/>
                  </a:cubicBezTo>
                  <a:cubicBezTo>
                    <a:pt x="8100" y="13418"/>
                    <a:pt x="8146" y="13403"/>
                    <a:pt x="8177" y="13372"/>
                  </a:cubicBezTo>
                  <a:lnTo>
                    <a:pt x="8177" y="13372"/>
                  </a:lnTo>
                  <a:cubicBezTo>
                    <a:pt x="8146" y="13557"/>
                    <a:pt x="8440" y="13557"/>
                    <a:pt x="8486" y="13727"/>
                  </a:cubicBezTo>
                  <a:cubicBezTo>
                    <a:pt x="8486" y="13696"/>
                    <a:pt x="8564" y="13650"/>
                    <a:pt x="8533" y="13619"/>
                  </a:cubicBezTo>
                  <a:lnTo>
                    <a:pt x="8533" y="13619"/>
                  </a:lnTo>
                  <a:lnTo>
                    <a:pt x="8486" y="13634"/>
                  </a:lnTo>
                  <a:cubicBezTo>
                    <a:pt x="8471" y="13588"/>
                    <a:pt x="8378" y="13479"/>
                    <a:pt x="8517" y="13479"/>
                  </a:cubicBezTo>
                  <a:lnTo>
                    <a:pt x="8533" y="13603"/>
                  </a:lnTo>
                  <a:cubicBezTo>
                    <a:pt x="8657" y="13526"/>
                    <a:pt x="8440" y="13403"/>
                    <a:pt x="8595" y="13341"/>
                  </a:cubicBezTo>
                  <a:close/>
                  <a:moveTo>
                    <a:pt x="10480" y="14114"/>
                  </a:moveTo>
                  <a:lnTo>
                    <a:pt x="10495" y="14176"/>
                  </a:lnTo>
                  <a:lnTo>
                    <a:pt x="10450" y="14190"/>
                  </a:lnTo>
                  <a:cubicBezTo>
                    <a:pt x="10464" y="14176"/>
                    <a:pt x="10480" y="14145"/>
                    <a:pt x="10480" y="14114"/>
                  </a:cubicBezTo>
                  <a:close/>
                  <a:moveTo>
                    <a:pt x="14885" y="14114"/>
                  </a:moveTo>
                  <a:cubicBezTo>
                    <a:pt x="14901" y="14176"/>
                    <a:pt x="14978" y="14129"/>
                    <a:pt x="14932" y="14207"/>
                  </a:cubicBezTo>
                  <a:lnTo>
                    <a:pt x="14870" y="14207"/>
                  </a:lnTo>
                  <a:lnTo>
                    <a:pt x="14885" y="14114"/>
                  </a:lnTo>
                  <a:close/>
                  <a:moveTo>
                    <a:pt x="5658" y="14207"/>
                  </a:moveTo>
                  <a:cubicBezTo>
                    <a:pt x="5658" y="14207"/>
                    <a:pt x="5673" y="14207"/>
                    <a:pt x="5673" y="14221"/>
                  </a:cubicBezTo>
                  <a:lnTo>
                    <a:pt x="5658" y="14207"/>
                  </a:lnTo>
                  <a:close/>
                  <a:moveTo>
                    <a:pt x="13216" y="14190"/>
                  </a:moveTo>
                  <a:cubicBezTo>
                    <a:pt x="13216" y="14207"/>
                    <a:pt x="13232" y="14221"/>
                    <a:pt x="13232" y="14221"/>
                  </a:cubicBezTo>
                  <a:lnTo>
                    <a:pt x="13263" y="14221"/>
                  </a:lnTo>
                  <a:cubicBezTo>
                    <a:pt x="13286" y="14221"/>
                    <a:pt x="13309" y="14196"/>
                    <a:pt x="13338" y="14196"/>
                  </a:cubicBezTo>
                  <a:cubicBezTo>
                    <a:pt x="13348" y="14196"/>
                    <a:pt x="13359" y="14199"/>
                    <a:pt x="13370" y="14207"/>
                  </a:cubicBezTo>
                  <a:cubicBezTo>
                    <a:pt x="13355" y="14221"/>
                    <a:pt x="13308" y="14221"/>
                    <a:pt x="13263" y="14221"/>
                  </a:cubicBezTo>
                  <a:cubicBezTo>
                    <a:pt x="13252" y="14221"/>
                    <a:pt x="13248" y="14229"/>
                    <a:pt x="13243" y="14229"/>
                  </a:cubicBezTo>
                  <a:cubicBezTo>
                    <a:pt x="13240" y="14229"/>
                    <a:pt x="13237" y="14227"/>
                    <a:pt x="13232" y="14221"/>
                  </a:cubicBezTo>
                  <a:lnTo>
                    <a:pt x="13201" y="14221"/>
                  </a:lnTo>
                  <a:lnTo>
                    <a:pt x="13216" y="14190"/>
                  </a:lnTo>
                  <a:close/>
                  <a:moveTo>
                    <a:pt x="11639" y="14160"/>
                  </a:moveTo>
                  <a:cubicBezTo>
                    <a:pt x="11686" y="14160"/>
                    <a:pt x="11655" y="14237"/>
                    <a:pt x="11686" y="14268"/>
                  </a:cubicBezTo>
                  <a:cubicBezTo>
                    <a:pt x="11624" y="14268"/>
                    <a:pt x="11624" y="14190"/>
                    <a:pt x="11639" y="14160"/>
                  </a:cubicBezTo>
                  <a:close/>
                  <a:moveTo>
                    <a:pt x="13714" y="13969"/>
                  </a:moveTo>
                  <a:cubicBezTo>
                    <a:pt x="13747" y="13969"/>
                    <a:pt x="13775" y="13987"/>
                    <a:pt x="13788" y="14036"/>
                  </a:cubicBezTo>
                  <a:lnTo>
                    <a:pt x="13696" y="14083"/>
                  </a:lnTo>
                  <a:cubicBezTo>
                    <a:pt x="13733" y="14044"/>
                    <a:pt x="13698" y="14017"/>
                    <a:pt x="13660" y="14017"/>
                  </a:cubicBezTo>
                  <a:cubicBezTo>
                    <a:pt x="13651" y="14017"/>
                    <a:pt x="13642" y="14018"/>
                    <a:pt x="13634" y="14021"/>
                  </a:cubicBezTo>
                  <a:cubicBezTo>
                    <a:pt x="13432" y="14083"/>
                    <a:pt x="13649" y="14207"/>
                    <a:pt x="13618" y="14299"/>
                  </a:cubicBezTo>
                  <a:cubicBezTo>
                    <a:pt x="13510" y="14283"/>
                    <a:pt x="13556" y="14176"/>
                    <a:pt x="13525" y="14098"/>
                  </a:cubicBezTo>
                  <a:cubicBezTo>
                    <a:pt x="13525" y="14076"/>
                    <a:pt x="13634" y="13969"/>
                    <a:pt x="13714" y="13969"/>
                  </a:cubicBezTo>
                  <a:close/>
                  <a:moveTo>
                    <a:pt x="17127" y="14237"/>
                  </a:moveTo>
                  <a:lnTo>
                    <a:pt x="17158" y="14330"/>
                  </a:lnTo>
                  <a:lnTo>
                    <a:pt x="17142" y="14314"/>
                  </a:lnTo>
                  <a:lnTo>
                    <a:pt x="17127" y="14237"/>
                  </a:lnTo>
                  <a:close/>
                  <a:moveTo>
                    <a:pt x="19446" y="14283"/>
                  </a:moveTo>
                  <a:lnTo>
                    <a:pt x="19429" y="14345"/>
                  </a:lnTo>
                  <a:lnTo>
                    <a:pt x="19306" y="14345"/>
                  </a:lnTo>
                  <a:lnTo>
                    <a:pt x="19446" y="14283"/>
                  </a:lnTo>
                  <a:close/>
                  <a:moveTo>
                    <a:pt x="15905" y="14283"/>
                  </a:moveTo>
                  <a:lnTo>
                    <a:pt x="15905" y="14283"/>
                  </a:lnTo>
                  <a:cubicBezTo>
                    <a:pt x="15952" y="14299"/>
                    <a:pt x="15936" y="14330"/>
                    <a:pt x="15936" y="14361"/>
                  </a:cubicBezTo>
                  <a:cubicBezTo>
                    <a:pt x="15905" y="14345"/>
                    <a:pt x="15843" y="14330"/>
                    <a:pt x="15905" y="14283"/>
                  </a:cubicBezTo>
                  <a:close/>
                  <a:moveTo>
                    <a:pt x="15658" y="14299"/>
                  </a:moveTo>
                  <a:cubicBezTo>
                    <a:pt x="15718" y="14314"/>
                    <a:pt x="15720" y="14387"/>
                    <a:pt x="15734" y="14392"/>
                  </a:cubicBezTo>
                  <a:lnTo>
                    <a:pt x="15734" y="14392"/>
                  </a:lnTo>
                  <a:lnTo>
                    <a:pt x="15627" y="14376"/>
                  </a:lnTo>
                  <a:lnTo>
                    <a:pt x="15658" y="14299"/>
                  </a:lnTo>
                  <a:close/>
                  <a:moveTo>
                    <a:pt x="19198" y="14314"/>
                  </a:moveTo>
                  <a:lnTo>
                    <a:pt x="19182" y="14392"/>
                  </a:lnTo>
                  <a:lnTo>
                    <a:pt x="19151" y="14314"/>
                  </a:lnTo>
                  <a:close/>
                  <a:moveTo>
                    <a:pt x="8929" y="14322"/>
                  </a:moveTo>
                  <a:cubicBezTo>
                    <a:pt x="8975" y="14322"/>
                    <a:pt x="8999" y="14373"/>
                    <a:pt x="8966" y="14407"/>
                  </a:cubicBezTo>
                  <a:lnTo>
                    <a:pt x="8857" y="14407"/>
                  </a:lnTo>
                  <a:cubicBezTo>
                    <a:pt x="8857" y="14376"/>
                    <a:pt x="8888" y="14361"/>
                    <a:pt x="8873" y="14345"/>
                  </a:cubicBezTo>
                  <a:cubicBezTo>
                    <a:pt x="8893" y="14329"/>
                    <a:pt x="8912" y="14322"/>
                    <a:pt x="8929" y="14322"/>
                  </a:cubicBezTo>
                  <a:close/>
                  <a:moveTo>
                    <a:pt x="18317" y="14314"/>
                  </a:moveTo>
                  <a:lnTo>
                    <a:pt x="18333" y="14407"/>
                  </a:lnTo>
                  <a:cubicBezTo>
                    <a:pt x="18302" y="14392"/>
                    <a:pt x="18271" y="14376"/>
                    <a:pt x="18240" y="14376"/>
                  </a:cubicBezTo>
                  <a:lnTo>
                    <a:pt x="18317" y="14314"/>
                  </a:lnTo>
                  <a:close/>
                  <a:moveTo>
                    <a:pt x="6740" y="14299"/>
                  </a:moveTo>
                  <a:cubicBezTo>
                    <a:pt x="6693" y="14407"/>
                    <a:pt x="6878" y="14330"/>
                    <a:pt x="6817" y="14407"/>
                  </a:cubicBezTo>
                  <a:cubicBezTo>
                    <a:pt x="6808" y="14409"/>
                    <a:pt x="6800" y="14409"/>
                    <a:pt x="6793" y="14409"/>
                  </a:cubicBezTo>
                  <a:cubicBezTo>
                    <a:pt x="6739" y="14409"/>
                    <a:pt x="6735" y="14359"/>
                    <a:pt x="6693" y="14345"/>
                  </a:cubicBezTo>
                  <a:lnTo>
                    <a:pt x="6740" y="14299"/>
                  </a:lnTo>
                  <a:close/>
                  <a:moveTo>
                    <a:pt x="10495" y="14268"/>
                  </a:moveTo>
                  <a:lnTo>
                    <a:pt x="10433" y="14454"/>
                  </a:lnTo>
                  <a:lnTo>
                    <a:pt x="10341" y="14376"/>
                  </a:lnTo>
                  <a:cubicBezTo>
                    <a:pt x="10419" y="14361"/>
                    <a:pt x="10419" y="14314"/>
                    <a:pt x="10419" y="14268"/>
                  </a:cubicBezTo>
                  <a:close/>
                  <a:moveTo>
                    <a:pt x="15596" y="14067"/>
                  </a:moveTo>
                  <a:lnTo>
                    <a:pt x="15627" y="14145"/>
                  </a:lnTo>
                  <a:cubicBezTo>
                    <a:pt x="15584" y="14174"/>
                    <a:pt x="15595" y="14285"/>
                    <a:pt x="15507" y="14285"/>
                  </a:cubicBezTo>
                  <a:cubicBezTo>
                    <a:pt x="15501" y="14285"/>
                    <a:pt x="15495" y="14284"/>
                    <a:pt x="15489" y="14283"/>
                  </a:cubicBezTo>
                  <a:lnTo>
                    <a:pt x="15489" y="14283"/>
                  </a:lnTo>
                  <a:cubicBezTo>
                    <a:pt x="15512" y="14295"/>
                    <a:pt x="15518" y="14371"/>
                    <a:pt x="15547" y="14371"/>
                  </a:cubicBezTo>
                  <a:cubicBezTo>
                    <a:pt x="15556" y="14371"/>
                    <a:pt x="15567" y="14363"/>
                    <a:pt x="15581" y="14345"/>
                  </a:cubicBezTo>
                  <a:lnTo>
                    <a:pt x="15581" y="14345"/>
                  </a:lnTo>
                  <a:lnTo>
                    <a:pt x="15503" y="14454"/>
                  </a:lnTo>
                  <a:cubicBezTo>
                    <a:pt x="15396" y="14361"/>
                    <a:pt x="15489" y="14237"/>
                    <a:pt x="15534" y="14145"/>
                  </a:cubicBezTo>
                  <a:cubicBezTo>
                    <a:pt x="15472" y="14145"/>
                    <a:pt x="15503" y="14145"/>
                    <a:pt x="15489" y="14083"/>
                  </a:cubicBezTo>
                  <a:lnTo>
                    <a:pt x="15596" y="14067"/>
                  </a:lnTo>
                  <a:close/>
                  <a:moveTo>
                    <a:pt x="14005" y="14376"/>
                  </a:moveTo>
                  <a:lnTo>
                    <a:pt x="14036" y="14469"/>
                  </a:lnTo>
                  <a:lnTo>
                    <a:pt x="14019" y="14423"/>
                  </a:lnTo>
                  <a:lnTo>
                    <a:pt x="14005" y="14376"/>
                  </a:lnTo>
                  <a:close/>
                  <a:moveTo>
                    <a:pt x="7126" y="14376"/>
                  </a:moveTo>
                  <a:lnTo>
                    <a:pt x="7049" y="14438"/>
                  </a:lnTo>
                  <a:lnTo>
                    <a:pt x="7049" y="14454"/>
                  </a:lnTo>
                  <a:lnTo>
                    <a:pt x="7111" y="14485"/>
                  </a:lnTo>
                  <a:lnTo>
                    <a:pt x="7033" y="14469"/>
                  </a:lnTo>
                  <a:cubicBezTo>
                    <a:pt x="7033" y="14454"/>
                    <a:pt x="7033" y="14454"/>
                    <a:pt x="7049" y="14454"/>
                  </a:cubicBezTo>
                  <a:lnTo>
                    <a:pt x="7033" y="14454"/>
                  </a:lnTo>
                  <a:lnTo>
                    <a:pt x="7049" y="14438"/>
                  </a:lnTo>
                  <a:cubicBezTo>
                    <a:pt x="7064" y="14407"/>
                    <a:pt x="7095" y="14376"/>
                    <a:pt x="7126" y="14376"/>
                  </a:cubicBezTo>
                  <a:close/>
                  <a:moveTo>
                    <a:pt x="17528" y="14217"/>
                  </a:moveTo>
                  <a:cubicBezTo>
                    <a:pt x="17576" y="14217"/>
                    <a:pt x="17557" y="14336"/>
                    <a:pt x="17612" y="14336"/>
                  </a:cubicBezTo>
                  <a:cubicBezTo>
                    <a:pt x="17619" y="14336"/>
                    <a:pt x="17627" y="14334"/>
                    <a:pt x="17636" y="14330"/>
                  </a:cubicBezTo>
                  <a:lnTo>
                    <a:pt x="17636" y="14330"/>
                  </a:lnTo>
                  <a:cubicBezTo>
                    <a:pt x="17591" y="14361"/>
                    <a:pt x="17653" y="14407"/>
                    <a:pt x="17667" y="14454"/>
                  </a:cubicBezTo>
                  <a:lnTo>
                    <a:pt x="17529" y="14500"/>
                  </a:lnTo>
                  <a:cubicBezTo>
                    <a:pt x="17542" y="14473"/>
                    <a:pt x="17555" y="14435"/>
                    <a:pt x="17528" y="14435"/>
                  </a:cubicBezTo>
                  <a:cubicBezTo>
                    <a:pt x="17524" y="14435"/>
                    <a:pt x="17519" y="14436"/>
                    <a:pt x="17513" y="14438"/>
                  </a:cubicBezTo>
                  <a:cubicBezTo>
                    <a:pt x="17498" y="14438"/>
                    <a:pt x="17482" y="14454"/>
                    <a:pt x="17482" y="14485"/>
                  </a:cubicBezTo>
                  <a:lnTo>
                    <a:pt x="17467" y="14252"/>
                  </a:lnTo>
                  <a:cubicBezTo>
                    <a:pt x="17495" y="14227"/>
                    <a:pt x="17515" y="14217"/>
                    <a:pt x="17528" y="14217"/>
                  </a:cubicBezTo>
                  <a:close/>
                  <a:moveTo>
                    <a:pt x="5534" y="14129"/>
                  </a:moveTo>
                  <a:lnTo>
                    <a:pt x="5658" y="14207"/>
                  </a:lnTo>
                  <a:cubicBezTo>
                    <a:pt x="5642" y="14207"/>
                    <a:pt x="5596" y="14268"/>
                    <a:pt x="5596" y="14283"/>
                  </a:cubicBezTo>
                  <a:cubicBezTo>
                    <a:pt x="5534" y="14376"/>
                    <a:pt x="5765" y="14407"/>
                    <a:pt x="5611" y="14516"/>
                  </a:cubicBezTo>
                  <a:cubicBezTo>
                    <a:pt x="5549" y="14423"/>
                    <a:pt x="5487" y="14237"/>
                    <a:pt x="5534" y="14129"/>
                  </a:cubicBezTo>
                  <a:close/>
                  <a:moveTo>
                    <a:pt x="19651" y="14532"/>
                  </a:moveTo>
                  <a:cubicBezTo>
                    <a:pt x="19662" y="14532"/>
                    <a:pt x="19671" y="14544"/>
                    <a:pt x="19677" y="14577"/>
                  </a:cubicBezTo>
                  <a:lnTo>
                    <a:pt x="19615" y="14561"/>
                  </a:lnTo>
                  <a:cubicBezTo>
                    <a:pt x="19614" y="14561"/>
                    <a:pt x="19613" y="14562"/>
                    <a:pt x="19613" y="14562"/>
                  </a:cubicBezTo>
                  <a:lnTo>
                    <a:pt x="19613" y="14562"/>
                  </a:lnTo>
                  <a:cubicBezTo>
                    <a:pt x="19624" y="14548"/>
                    <a:pt x="19638" y="14532"/>
                    <a:pt x="19651" y="14532"/>
                  </a:cubicBezTo>
                  <a:close/>
                  <a:moveTo>
                    <a:pt x="5364" y="14160"/>
                  </a:moveTo>
                  <a:cubicBezTo>
                    <a:pt x="5318" y="14190"/>
                    <a:pt x="5302" y="14237"/>
                    <a:pt x="5349" y="14268"/>
                  </a:cubicBezTo>
                  <a:lnTo>
                    <a:pt x="5364" y="14252"/>
                  </a:lnTo>
                  <a:lnTo>
                    <a:pt x="5364" y="14252"/>
                  </a:lnTo>
                  <a:cubicBezTo>
                    <a:pt x="5318" y="14392"/>
                    <a:pt x="5271" y="14438"/>
                    <a:pt x="5287" y="14577"/>
                  </a:cubicBezTo>
                  <a:cubicBezTo>
                    <a:pt x="5283" y="14579"/>
                    <a:pt x="5279" y="14580"/>
                    <a:pt x="5274" y="14580"/>
                  </a:cubicBezTo>
                  <a:cubicBezTo>
                    <a:pt x="5255" y="14580"/>
                    <a:pt x="5229" y="14568"/>
                    <a:pt x="5208" y="14568"/>
                  </a:cubicBezTo>
                  <a:cubicBezTo>
                    <a:pt x="5191" y="14568"/>
                    <a:pt x="5178" y="14577"/>
                    <a:pt x="5178" y="14608"/>
                  </a:cubicBezTo>
                  <a:cubicBezTo>
                    <a:pt x="5163" y="14500"/>
                    <a:pt x="5116" y="14330"/>
                    <a:pt x="5147" y="14252"/>
                  </a:cubicBezTo>
                  <a:lnTo>
                    <a:pt x="5147" y="14252"/>
                  </a:lnTo>
                  <a:cubicBezTo>
                    <a:pt x="5116" y="14268"/>
                    <a:pt x="5085" y="14268"/>
                    <a:pt x="5054" y="14268"/>
                  </a:cubicBezTo>
                  <a:cubicBezTo>
                    <a:pt x="5054" y="14129"/>
                    <a:pt x="5271" y="14190"/>
                    <a:pt x="5364" y="14160"/>
                  </a:cubicBezTo>
                  <a:close/>
                  <a:moveTo>
                    <a:pt x="15791" y="14436"/>
                  </a:moveTo>
                  <a:cubicBezTo>
                    <a:pt x="15797" y="14436"/>
                    <a:pt x="15805" y="14436"/>
                    <a:pt x="15812" y="14438"/>
                  </a:cubicBezTo>
                  <a:lnTo>
                    <a:pt x="15751" y="14608"/>
                  </a:lnTo>
                  <a:cubicBezTo>
                    <a:pt x="15658" y="14577"/>
                    <a:pt x="15767" y="14561"/>
                    <a:pt x="15736" y="14500"/>
                  </a:cubicBezTo>
                  <a:lnTo>
                    <a:pt x="15736" y="14500"/>
                  </a:lnTo>
                  <a:lnTo>
                    <a:pt x="15689" y="14530"/>
                  </a:lnTo>
                  <a:cubicBezTo>
                    <a:pt x="15731" y="14489"/>
                    <a:pt x="15735" y="14436"/>
                    <a:pt x="15791" y="14436"/>
                  </a:cubicBezTo>
                  <a:close/>
                  <a:moveTo>
                    <a:pt x="19612" y="14563"/>
                  </a:moveTo>
                  <a:cubicBezTo>
                    <a:pt x="19611" y="14569"/>
                    <a:pt x="19644" y="14594"/>
                    <a:pt x="19631" y="14608"/>
                  </a:cubicBezTo>
                  <a:lnTo>
                    <a:pt x="19600" y="14577"/>
                  </a:lnTo>
                  <a:cubicBezTo>
                    <a:pt x="19603" y="14574"/>
                    <a:pt x="19607" y="14569"/>
                    <a:pt x="19612" y="14563"/>
                  </a:cubicBezTo>
                  <a:close/>
                  <a:moveTo>
                    <a:pt x="5425" y="14577"/>
                  </a:moveTo>
                  <a:lnTo>
                    <a:pt x="5425" y="14577"/>
                  </a:lnTo>
                  <a:cubicBezTo>
                    <a:pt x="5437" y="14589"/>
                    <a:pt x="5450" y="14593"/>
                    <a:pt x="5461" y="14593"/>
                  </a:cubicBezTo>
                  <a:cubicBezTo>
                    <a:pt x="5480" y="14593"/>
                    <a:pt x="5497" y="14583"/>
                    <a:pt x="5511" y="14583"/>
                  </a:cubicBezTo>
                  <a:cubicBezTo>
                    <a:pt x="5521" y="14583"/>
                    <a:pt x="5529" y="14589"/>
                    <a:pt x="5534" y="14608"/>
                  </a:cubicBezTo>
                  <a:cubicBezTo>
                    <a:pt x="5516" y="14626"/>
                    <a:pt x="5497" y="14635"/>
                    <a:pt x="5481" y="14635"/>
                  </a:cubicBezTo>
                  <a:cubicBezTo>
                    <a:pt x="5456" y="14635"/>
                    <a:pt x="5435" y="14615"/>
                    <a:pt x="5425" y="14577"/>
                  </a:cubicBezTo>
                  <a:close/>
                  <a:moveTo>
                    <a:pt x="14530" y="14438"/>
                  </a:moveTo>
                  <a:lnTo>
                    <a:pt x="14530" y="14438"/>
                  </a:lnTo>
                  <a:cubicBezTo>
                    <a:pt x="14761" y="14623"/>
                    <a:pt x="14376" y="14577"/>
                    <a:pt x="14360" y="14639"/>
                  </a:cubicBezTo>
                  <a:lnTo>
                    <a:pt x="14360" y="14577"/>
                  </a:lnTo>
                  <a:lnTo>
                    <a:pt x="14483" y="14592"/>
                  </a:lnTo>
                  <a:lnTo>
                    <a:pt x="14530" y="14438"/>
                  </a:lnTo>
                  <a:close/>
                  <a:moveTo>
                    <a:pt x="16183" y="14530"/>
                  </a:moveTo>
                  <a:lnTo>
                    <a:pt x="16200" y="14670"/>
                  </a:lnTo>
                  <a:lnTo>
                    <a:pt x="16153" y="14608"/>
                  </a:lnTo>
                  <a:lnTo>
                    <a:pt x="16183" y="14530"/>
                  </a:lnTo>
                  <a:close/>
                  <a:moveTo>
                    <a:pt x="14251" y="13604"/>
                  </a:moveTo>
                  <a:cubicBezTo>
                    <a:pt x="14264" y="13604"/>
                    <a:pt x="14255" y="13648"/>
                    <a:pt x="14280" y="13648"/>
                  </a:cubicBezTo>
                  <a:cubicBezTo>
                    <a:pt x="14288" y="13648"/>
                    <a:pt x="14299" y="13644"/>
                    <a:pt x="14314" y="13634"/>
                  </a:cubicBezTo>
                  <a:lnTo>
                    <a:pt x="14314" y="13634"/>
                  </a:lnTo>
                  <a:cubicBezTo>
                    <a:pt x="14345" y="13727"/>
                    <a:pt x="14345" y="13774"/>
                    <a:pt x="14221" y="13789"/>
                  </a:cubicBezTo>
                  <a:cubicBezTo>
                    <a:pt x="14231" y="13830"/>
                    <a:pt x="14248" y="13878"/>
                    <a:pt x="14286" y="13878"/>
                  </a:cubicBezTo>
                  <a:cubicBezTo>
                    <a:pt x="14305" y="13878"/>
                    <a:pt x="14329" y="13866"/>
                    <a:pt x="14360" y="13836"/>
                  </a:cubicBezTo>
                  <a:lnTo>
                    <a:pt x="14360" y="13836"/>
                  </a:lnTo>
                  <a:cubicBezTo>
                    <a:pt x="14205" y="14036"/>
                    <a:pt x="14499" y="14160"/>
                    <a:pt x="14576" y="14299"/>
                  </a:cubicBezTo>
                  <a:cubicBezTo>
                    <a:pt x="14607" y="14361"/>
                    <a:pt x="14421" y="14361"/>
                    <a:pt x="14530" y="14407"/>
                  </a:cubicBezTo>
                  <a:cubicBezTo>
                    <a:pt x="14525" y="14406"/>
                    <a:pt x="14520" y="14406"/>
                    <a:pt x="14515" y="14406"/>
                  </a:cubicBezTo>
                  <a:cubicBezTo>
                    <a:pt x="14439" y="14406"/>
                    <a:pt x="14379" y="14484"/>
                    <a:pt x="14335" y="14484"/>
                  </a:cubicBezTo>
                  <a:cubicBezTo>
                    <a:pt x="14321" y="14484"/>
                    <a:pt x="14309" y="14475"/>
                    <a:pt x="14298" y="14454"/>
                  </a:cubicBezTo>
                  <a:cubicBezTo>
                    <a:pt x="14283" y="14485"/>
                    <a:pt x="14298" y="14500"/>
                    <a:pt x="14298" y="14530"/>
                  </a:cubicBezTo>
                  <a:lnTo>
                    <a:pt x="14190" y="14530"/>
                  </a:lnTo>
                  <a:cubicBezTo>
                    <a:pt x="14252" y="14623"/>
                    <a:pt x="14066" y="14592"/>
                    <a:pt x="14050" y="14685"/>
                  </a:cubicBezTo>
                  <a:lnTo>
                    <a:pt x="14097" y="14392"/>
                  </a:lnTo>
                  <a:cubicBezTo>
                    <a:pt x="14108" y="14387"/>
                    <a:pt x="14119" y="14385"/>
                    <a:pt x="14130" y="14385"/>
                  </a:cubicBezTo>
                  <a:cubicBezTo>
                    <a:pt x="14185" y="14385"/>
                    <a:pt x="14249" y="14438"/>
                    <a:pt x="14314" y="14438"/>
                  </a:cubicBezTo>
                  <a:cubicBezTo>
                    <a:pt x="14329" y="14314"/>
                    <a:pt x="14190" y="14268"/>
                    <a:pt x="14159" y="14160"/>
                  </a:cubicBezTo>
                  <a:lnTo>
                    <a:pt x="14112" y="14314"/>
                  </a:lnTo>
                  <a:lnTo>
                    <a:pt x="14019" y="14314"/>
                  </a:lnTo>
                  <a:cubicBezTo>
                    <a:pt x="14066" y="14098"/>
                    <a:pt x="13819" y="13990"/>
                    <a:pt x="13912" y="13836"/>
                  </a:cubicBezTo>
                  <a:lnTo>
                    <a:pt x="13912" y="13836"/>
                  </a:lnTo>
                  <a:cubicBezTo>
                    <a:pt x="14019" y="13912"/>
                    <a:pt x="14097" y="14052"/>
                    <a:pt x="14097" y="14160"/>
                  </a:cubicBezTo>
                  <a:cubicBezTo>
                    <a:pt x="14314" y="13990"/>
                    <a:pt x="14081" y="13789"/>
                    <a:pt x="14252" y="13634"/>
                  </a:cubicBezTo>
                  <a:lnTo>
                    <a:pt x="14252" y="13634"/>
                  </a:lnTo>
                  <a:lnTo>
                    <a:pt x="14205" y="13650"/>
                  </a:lnTo>
                  <a:cubicBezTo>
                    <a:pt x="14231" y="13615"/>
                    <a:pt x="14244" y="13604"/>
                    <a:pt x="14251" y="13604"/>
                  </a:cubicBezTo>
                  <a:close/>
                  <a:moveTo>
                    <a:pt x="19028" y="14639"/>
                  </a:moveTo>
                  <a:lnTo>
                    <a:pt x="18997" y="14701"/>
                  </a:lnTo>
                  <a:lnTo>
                    <a:pt x="18966" y="14639"/>
                  </a:lnTo>
                  <a:close/>
                  <a:moveTo>
                    <a:pt x="20297" y="14629"/>
                  </a:moveTo>
                  <a:cubicBezTo>
                    <a:pt x="20302" y="14629"/>
                    <a:pt x="20307" y="14632"/>
                    <a:pt x="20311" y="14639"/>
                  </a:cubicBezTo>
                  <a:lnTo>
                    <a:pt x="20249" y="14716"/>
                  </a:lnTo>
                  <a:lnTo>
                    <a:pt x="20249" y="14654"/>
                  </a:lnTo>
                  <a:cubicBezTo>
                    <a:pt x="20260" y="14654"/>
                    <a:pt x="20280" y="14629"/>
                    <a:pt x="20297" y="14629"/>
                  </a:cubicBezTo>
                  <a:close/>
                  <a:moveTo>
                    <a:pt x="19880" y="14660"/>
                  </a:moveTo>
                  <a:cubicBezTo>
                    <a:pt x="19908" y="14660"/>
                    <a:pt x="19902" y="14696"/>
                    <a:pt x="19878" y="14732"/>
                  </a:cubicBezTo>
                  <a:lnTo>
                    <a:pt x="19847" y="14670"/>
                  </a:lnTo>
                  <a:cubicBezTo>
                    <a:pt x="19861" y="14663"/>
                    <a:pt x="19872" y="14660"/>
                    <a:pt x="19880" y="14660"/>
                  </a:cubicBezTo>
                  <a:close/>
                  <a:moveTo>
                    <a:pt x="3417" y="14658"/>
                  </a:moveTo>
                  <a:cubicBezTo>
                    <a:pt x="3424" y="14658"/>
                    <a:pt x="3432" y="14662"/>
                    <a:pt x="3432" y="14670"/>
                  </a:cubicBezTo>
                  <a:lnTo>
                    <a:pt x="3401" y="14747"/>
                  </a:lnTo>
                  <a:lnTo>
                    <a:pt x="3401" y="14670"/>
                  </a:lnTo>
                  <a:cubicBezTo>
                    <a:pt x="3401" y="14662"/>
                    <a:pt x="3409" y="14658"/>
                    <a:pt x="3417" y="14658"/>
                  </a:cubicBezTo>
                  <a:close/>
                  <a:moveTo>
                    <a:pt x="17683" y="14685"/>
                  </a:moveTo>
                  <a:lnTo>
                    <a:pt x="17683" y="14763"/>
                  </a:lnTo>
                  <a:lnTo>
                    <a:pt x="17622" y="14732"/>
                  </a:lnTo>
                  <a:cubicBezTo>
                    <a:pt x="17622" y="14716"/>
                    <a:pt x="17636" y="14685"/>
                    <a:pt x="17683" y="14685"/>
                  </a:cubicBezTo>
                  <a:close/>
                  <a:moveTo>
                    <a:pt x="14252" y="14592"/>
                  </a:moveTo>
                  <a:lnTo>
                    <a:pt x="14236" y="14716"/>
                  </a:lnTo>
                  <a:cubicBezTo>
                    <a:pt x="14256" y="14696"/>
                    <a:pt x="14275" y="14689"/>
                    <a:pt x="14295" y="14689"/>
                  </a:cubicBezTo>
                  <a:cubicBezTo>
                    <a:pt x="14336" y="14689"/>
                    <a:pt x="14375" y="14721"/>
                    <a:pt x="14407" y="14732"/>
                  </a:cubicBezTo>
                  <a:cubicBezTo>
                    <a:pt x="14437" y="14732"/>
                    <a:pt x="14452" y="14732"/>
                    <a:pt x="14452" y="14747"/>
                  </a:cubicBezTo>
                  <a:cubicBezTo>
                    <a:pt x="14437" y="14747"/>
                    <a:pt x="14421" y="14747"/>
                    <a:pt x="14407" y="14732"/>
                  </a:cubicBezTo>
                  <a:cubicBezTo>
                    <a:pt x="14384" y="14732"/>
                    <a:pt x="14357" y="14736"/>
                    <a:pt x="14332" y="14736"/>
                  </a:cubicBezTo>
                  <a:cubicBezTo>
                    <a:pt x="14306" y="14736"/>
                    <a:pt x="14283" y="14732"/>
                    <a:pt x="14267" y="14716"/>
                  </a:cubicBezTo>
                  <a:lnTo>
                    <a:pt x="14221" y="14778"/>
                  </a:lnTo>
                  <a:cubicBezTo>
                    <a:pt x="14252" y="14716"/>
                    <a:pt x="14143" y="14639"/>
                    <a:pt x="14252" y="14592"/>
                  </a:cubicBezTo>
                  <a:close/>
                  <a:moveTo>
                    <a:pt x="18440" y="14778"/>
                  </a:moveTo>
                  <a:cubicBezTo>
                    <a:pt x="18437" y="14780"/>
                    <a:pt x="18435" y="14783"/>
                    <a:pt x="18433" y="14786"/>
                  </a:cubicBezTo>
                  <a:lnTo>
                    <a:pt x="18433" y="14786"/>
                  </a:lnTo>
                  <a:lnTo>
                    <a:pt x="18440" y="14778"/>
                  </a:lnTo>
                  <a:close/>
                  <a:moveTo>
                    <a:pt x="3231" y="14747"/>
                  </a:moveTo>
                  <a:lnTo>
                    <a:pt x="3216" y="14840"/>
                  </a:lnTo>
                  <a:lnTo>
                    <a:pt x="3107" y="14809"/>
                  </a:lnTo>
                  <a:cubicBezTo>
                    <a:pt x="3154" y="14778"/>
                    <a:pt x="3185" y="14778"/>
                    <a:pt x="3231" y="14747"/>
                  </a:cubicBezTo>
                  <a:close/>
                  <a:moveTo>
                    <a:pt x="13556" y="14809"/>
                  </a:moveTo>
                  <a:lnTo>
                    <a:pt x="13572" y="14825"/>
                  </a:lnTo>
                  <a:lnTo>
                    <a:pt x="13479" y="14840"/>
                  </a:lnTo>
                  <a:lnTo>
                    <a:pt x="13556" y="14809"/>
                  </a:lnTo>
                  <a:close/>
                  <a:moveTo>
                    <a:pt x="19739" y="14577"/>
                  </a:moveTo>
                  <a:lnTo>
                    <a:pt x="19786" y="14639"/>
                  </a:lnTo>
                  <a:cubicBezTo>
                    <a:pt x="19765" y="14639"/>
                    <a:pt x="19737" y="14626"/>
                    <a:pt x="19717" y="14626"/>
                  </a:cubicBezTo>
                  <a:cubicBezTo>
                    <a:pt x="19706" y="14626"/>
                    <a:pt x="19698" y="14629"/>
                    <a:pt x="19693" y="14639"/>
                  </a:cubicBezTo>
                  <a:cubicBezTo>
                    <a:pt x="19766" y="14651"/>
                    <a:pt x="19752" y="14779"/>
                    <a:pt x="19827" y="14779"/>
                  </a:cubicBezTo>
                  <a:cubicBezTo>
                    <a:pt x="19847" y="14779"/>
                    <a:pt x="19873" y="14770"/>
                    <a:pt x="19909" y="14747"/>
                  </a:cubicBezTo>
                  <a:lnTo>
                    <a:pt x="19909" y="14747"/>
                  </a:lnTo>
                  <a:lnTo>
                    <a:pt x="19847" y="14809"/>
                  </a:lnTo>
                  <a:cubicBezTo>
                    <a:pt x="19840" y="14787"/>
                    <a:pt x="19831" y="14780"/>
                    <a:pt x="19820" y="14780"/>
                  </a:cubicBezTo>
                  <a:cubicBezTo>
                    <a:pt x="19796" y="14780"/>
                    <a:pt x="19767" y="14816"/>
                    <a:pt x="19746" y="14816"/>
                  </a:cubicBezTo>
                  <a:cubicBezTo>
                    <a:pt x="19736" y="14816"/>
                    <a:pt x="19728" y="14806"/>
                    <a:pt x="19724" y="14778"/>
                  </a:cubicBezTo>
                  <a:cubicBezTo>
                    <a:pt x="19724" y="14809"/>
                    <a:pt x="19646" y="14809"/>
                    <a:pt x="19615" y="14840"/>
                  </a:cubicBezTo>
                  <a:lnTo>
                    <a:pt x="19615" y="14856"/>
                  </a:lnTo>
                  <a:cubicBezTo>
                    <a:pt x="19600" y="14856"/>
                    <a:pt x="19615" y="14840"/>
                    <a:pt x="19615" y="14840"/>
                  </a:cubicBezTo>
                  <a:lnTo>
                    <a:pt x="19615" y="14809"/>
                  </a:lnTo>
                  <a:cubicBezTo>
                    <a:pt x="19693" y="14809"/>
                    <a:pt x="19646" y="14592"/>
                    <a:pt x="19739" y="14577"/>
                  </a:cubicBezTo>
                  <a:close/>
                  <a:moveTo>
                    <a:pt x="6117" y="14638"/>
                  </a:moveTo>
                  <a:cubicBezTo>
                    <a:pt x="6264" y="14638"/>
                    <a:pt x="6046" y="14775"/>
                    <a:pt x="6237" y="14807"/>
                  </a:cubicBezTo>
                  <a:lnTo>
                    <a:pt x="6237" y="14807"/>
                  </a:lnTo>
                  <a:cubicBezTo>
                    <a:pt x="6236" y="14807"/>
                    <a:pt x="6235" y="14807"/>
                    <a:pt x="6234" y="14807"/>
                  </a:cubicBezTo>
                  <a:cubicBezTo>
                    <a:pt x="6201" y="14807"/>
                    <a:pt x="6179" y="14842"/>
                    <a:pt x="6166" y="14883"/>
                  </a:cubicBezTo>
                  <a:lnTo>
                    <a:pt x="6166" y="14883"/>
                  </a:lnTo>
                  <a:cubicBezTo>
                    <a:pt x="6135" y="14808"/>
                    <a:pt x="6091" y="14775"/>
                    <a:pt x="6091" y="14639"/>
                  </a:cubicBezTo>
                  <a:cubicBezTo>
                    <a:pt x="6101" y="14639"/>
                    <a:pt x="6109" y="14638"/>
                    <a:pt x="6117" y="14638"/>
                  </a:cubicBezTo>
                  <a:close/>
                  <a:moveTo>
                    <a:pt x="10479" y="14822"/>
                  </a:moveTo>
                  <a:cubicBezTo>
                    <a:pt x="10526" y="14822"/>
                    <a:pt x="10478" y="14864"/>
                    <a:pt x="10464" y="14918"/>
                  </a:cubicBezTo>
                  <a:lnTo>
                    <a:pt x="10450" y="14825"/>
                  </a:lnTo>
                  <a:cubicBezTo>
                    <a:pt x="10462" y="14823"/>
                    <a:pt x="10472" y="14822"/>
                    <a:pt x="10479" y="14822"/>
                  </a:cubicBezTo>
                  <a:close/>
                  <a:moveTo>
                    <a:pt x="17653" y="14856"/>
                  </a:moveTo>
                  <a:cubicBezTo>
                    <a:pt x="17698" y="14901"/>
                    <a:pt x="17653" y="14918"/>
                    <a:pt x="17606" y="14932"/>
                  </a:cubicBezTo>
                  <a:cubicBezTo>
                    <a:pt x="17602" y="14936"/>
                    <a:pt x="17598" y="14938"/>
                    <a:pt x="17596" y="14938"/>
                  </a:cubicBezTo>
                  <a:cubicBezTo>
                    <a:pt x="17579" y="14938"/>
                    <a:pt x="17598" y="14856"/>
                    <a:pt x="17653" y="14856"/>
                  </a:cubicBezTo>
                  <a:close/>
                  <a:moveTo>
                    <a:pt x="13665" y="14716"/>
                  </a:moveTo>
                  <a:lnTo>
                    <a:pt x="13665" y="14716"/>
                  </a:lnTo>
                  <a:cubicBezTo>
                    <a:pt x="13691" y="14743"/>
                    <a:pt x="13713" y="14760"/>
                    <a:pt x="13738" y="14760"/>
                  </a:cubicBezTo>
                  <a:cubicBezTo>
                    <a:pt x="13757" y="14760"/>
                    <a:pt x="13777" y="14751"/>
                    <a:pt x="13803" y="14732"/>
                  </a:cubicBezTo>
                  <a:cubicBezTo>
                    <a:pt x="13834" y="14887"/>
                    <a:pt x="13834" y="14840"/>
                    <a:pt x="13881" y="14994"/>
                  </a:cubicBezTo>
                  <a:cubicBezTo>
                    <a:pt x="13871" y="14985"/>
                    <a:pt x="13837" y="14963"/>
                    <a:pt x="13802" y="14963"/>
                  </a:cubicBezTo>
                  <a:cubicBezTo>
                    <a:pt x="13781" y="14963"/>
                    <a:pt x="13759" y="14971"/>
                    <a:pt x="13741" y="14994"/>
                  </a:cubicBezTo>
                  <a:lnTo>
                    <a:pt x="13741" y="14918"/>
                  </a:lnTo>
                  <a:lnTo>
                    <a:pt x="13665" y="14979"/>
                  </a:lnTo>
                  <a:cubicBezTo>
                    <a:pt x="13726" y="14918"/>
                    <a:pt x="13649" y="14825"/>
                    <a:pt x="13665" y="14716"/>
                  </a:cubicBezTo>
                  <a:close/>
                  <a:moveTo>
                    <a:pt x="18425" y="15010"/>
                  </a:moveTo>
                  <a:lnTo>
                    <a:pt x="18425" y="15010"/>
                  </a:lnTo>
                  <a:cubicBezTo>
                    <a:pt x="18418" y="15017"/>
                    <a:pt x="18412" y="15020"/>
                    <a:pt x="18405" y="15024"/>
                  </a:cubicBezTo>
                  <a:lnTo>
                    <a:pt x="18405" y="15024"/>
                  </a:lnTo>
                  <a:lnTo>
                    <a:pt x="18425" y="15010"/>
                  </a:lnTo>
                  <a:close/>
                  <a:moveTo>
                    <a:pt x="6748" y="14984"/>
                  </a:moveTo>
                  <a:cubicBezTo>
                    <a:pt x="6788" y="14984"/>
                    <a:pt x="6809" y="15017"/>
                    <a:pt x="6786" y="15041"/>
                  </a:cubicBezTo>
                  <a:cubicBezTo>
                    <a:pt x="6755" y="15041"/>
                    <a:pt x="6693" y="15041"/>
                    <a:pt x="6709" y="14994"/>
                  </a:cubicBezTo>
                  <a:cubicBezTo>
                    <a:pt x="6723" y="14987"/>
                    <a:pt x="6737" y="14984"/>
                    <a:pt x="6748" y="14984"/>
                  </a:cubicBezTo>
                  <a:close/>
                  <a:moveTo>
                    <a:pt x="14205" y="14930"/>
                  </a:moveTo>
                  <a:cubicBezTo>
                    <a:pt x="14247" y="14930"/>
                    <a:pt x="14239" y="15007"/>
                    <a:pt x="14252" y="15056"/>
                  </a:cubicBezTo>
                  <a:cubicBezTo>
                    <a:pt x="14221" y="14994"/>
                    <a:pt x="14190" y="14948"/>
                    <a:pt x="14159" y="14948"/>
                  </a:cubicBezTo>
                  <a:cubicBezTo>
                    <a:pt x="14179" y="14935"/>
                    <a:pt x="14193" y="14930"/>
                    <a:pt x="14205" y="14930"/>
                  </a:cubicBezTo>
                  <a:close/>
                  <a:moveTo>
                    <a:pt x="14252" y="15056"/>
                  </a:moveTo>
                  <a:lnTo>
                    <a:pt x="14252" y="15056"/>
                  </a:lnTo>
                  <a:cubicBezTo>
                    <a:pt x="14252" y="15072"/>
                    <a:pt x="14267" y="15072"/>
                    <a:pt x="14267" y="15087"/>
                  </a:cubicBezTo>
                  <a:cubicBezTo>
                    <a:pt x="14252" y="15087"/>
                    <a:pt x="14252" y="15072"/>
                    <a:pt x="14252" y="15056"/>
                  </a:cubicBezTo>
                  <a:close/>
                  <a:moveTo>
                    <a:pt x="9429" y="15025"/>
                  </a:moveTo>
                  <a:lnTo>
                    <a:pt x="9506" y="15149"/>
                  </a:lnTo>
                  <a:cubicBezTo>
                    <a:pt x="9496" y="15138"/>
                    <a:pt x="9489" y="15135"/>
                    <a:pt x="9483" y="15135"/>
                  </a:cubicBezTo>
                  <a:cubicBezTo>
                    <a:pt x="9470" y="15135"/>
                    <a:pt x="9460" y="15149"/>
                    <a:pt x="9429" y="15149"/>
                  </a:cubicBezTo>
                  <a:lnTo>
                    <a:pt x="9429" y="15025"/>
                  </a:lnTo>
                  <a:close/>
                  <a:moveTo>
                    <a:pt x="4251" y="14994"/>
                  </a:moveTo>
                  <a:lnTo>
                    <a:pt x="4251" y="14994"/>
                  </a:lnTo>
                  <a:cubicBezTo>
                    <a:pt x="4298" y="15041"/>
                    <a:pt x="4359" y="15072"/>
                    <a:pt x="4312" y="15165"/>
                  </a:cubicBezTo>
                  <a:cubicBezTo>
                    <a:pt x="4329" y="15103"/>
                    <a:pt x="4158" y="15056"/>
                    <a:pt x="4251" y="14994"/>
                  </a:cubicBezTo>
                  <a:close/>
                  <a:moveTo>
                    <a:pt x="15427" y="15149"/>
                  </a:moveTo>
                  <a:cubicBezTo>
                    <a:pt x="15427" y="15165"/>
                    <a:pt x="15411" y="15165"/>
                    <a:pt x="15396" y="15165"/>
                  </a:cubicBezTo>
                  <a:cubicBezTo>
                    <a:pt x="15396" y="15165"/>
                    <a:pt x="15411" y="15149"/>
                    <a:pt x="15427" y="15149"/>
                  </a:cubicBezTo>
                  <a:close/>
                  <a:moveTo>
                    <a:pt x="16524" y="15087"/>
                  </a:moveTo>
                  <a:cubicBezTo>
                    <a:pt x="16571" y="15103"/>
                    <a:pt x="16571" y="15134"/>
                    <a:pt x="16554" y="15165"/>
                  </a:cubicBezTo>
                  <a:lnTo>
                    <a:pt x="16540" y="15180"/>
                  </a:lnTo>
                  <a:cubicBezTo>
                    <a:pt x="16540" y="15180"/>
                    <a:pt x="16540" y="15165"/>
                    <a:pt x="16554" y="15165"/>
                  </a:cubicBezTo>
                  <a:cubicBezTo>
                    <a:pt x="16540" y="15149"/>
                    <a:pt x="16478" y="15118"/>
                    <a:pt x="16524" y="15087"/>
                  </a:cubicBezTo>
                  <a:close/>
                  <a:moveTo>
                    <a:pt x="20373" y="14809"/>
                  </a:moveTo>
                  <a:lnTo>
                    <a:pt x="20373" y="14809"/>
                  </a:lnTo>
                  <a:cubicBezTo>
                    <a:pt x="20450" y="14918"/>
                    <a:pt x="20481" y="15103"/>
                    <a:pt x="20450" y="15180"/>
                  </a:cubicBezTo>
                  <a:cubicBezTo>
                    <a:pt x="20388" y="15087"/>
                    <a:pt x="20280" y="14918"/>
                    <a:pt x="20373" y="14809"/>
                  </a:cubicBezTo>
                  <a:close/>
                  <a:moveTo>
                    <a:pt x="15396" y="15165"/>
                  </a:moveTo>
                  <a:cubicBezTo>
                    <a:pt x="15380" y="15180"/>
                    <a:pt x="15396" y="15211"/>
                    <a:pt x="15380" y="15242"/>
                  </a:cubicBezTo>
                  <a:lnTo>
                    <a:pt x="15365" y="15196"/>
                  </a:lnTo>
                  <a:cubicBezTo>
                    <a:pt x="15365" y="15180"/>
                    <a:pt x="15380" y="15180"/>
                    <a:pt x="15396" y="15165"/>
                  </a:cubicBezTo>
                  <a:close/>
                  <a:moveTo>
                    <a:pt x="19909" y="14948"/>
                  </a:moveTo>
                  <a:cubicBezTo>
                    <a:pt x="19893" y="15103"/>
                    <a:pt x="19955" y="15103"/>
                    <a:pt x="20002" y="15242"/>
                  </a:cubicBezTo>
                  <a:cubicBezTo>
                    <a:pt x="19971" y="15196"/>
                    <a:pt x="19800" y="15196"/>
                    <a:pt x="19816" y="15087"/>
                  </a:cubicBezTo>
                  <a:lnTo>
                    <a:pt x="19816" y="15087"/>
                  </a:lnTo>
                  <a:cubicBezTo>
                    <a:pt x="19755" y="15134"/>
                    <a:pt x="19800" y="15196"/>
                    <a:pt x="19755" y="15242"/>
                  </a:cubicBezTo>
                  <a:cubicBezTo>
                    <a:pt x="19755" y="15187"/>
                    <a:pt x="19803" y="15048"/>
                    <a:pt x="19729" y="15048"/>
                  </a:cubicBezTo>
                  <a:cubicBezTo>
                    <a:pt x="19719" y="15048"/>
                    <a:pt x="19707" y="15051"/>
                    <a:pt x="19693" y="15056"/>
                  </a:cubicBezTo>
                  <a:lnTo>
                    <a:pt x="19816" y="14979"/>
                  </a:lnTo>
                  <a:cubicBezTo>
                    <a:pt x="19821" y="14981"/>
                    <a:pt x="19825" y="14982"/>
                    <a:pt x="19829" y="14982"/>
                  </a:cubicBezTo>
                  <a:cubicBezTo>
                    <a:pt x="19856" y="14982"/>
                    <a:pt x="19883" y="14948"/>
                    <a:pt x="19909" y="14948"/>
                  </a:cubicBezTo>
                  <a:close/>
                  <a:moveTo>
                    <a:pt x="7157" y="15056"/>
                  </a:moveTo>
                  <a:cubicBezTo>
                    <a:pt x="7126" y="15211"/>
                    <a:pt x="7265" y="15149"/>
                    <a:pt x="7265" y="15242"/>
                  </a:cubicBezTo>
                  <a:cubicBezTo>
                    <a:pt x="7218" y="15272"/>
                    <a:pt x="7157" y="15272"/>
                    <a:pt x="7126" y="15289"/>
                  </a:cubicBezTo>
                  <a:cubicBezTo>
                    <a:pt x="7111" y="15242"/>
                    <a:pt x="7111" y="15149"/>
                    <a:pt x="7157" y="15056"/>
                  </a:cubicBezTo>
                  <a:close/>
                  <a:moveTo>
                    <a:pt x="9800" y="15134"/>
                  </a:moveTo>
                  <a:lnTo>
                    <a:pt x="9800" y="15134"/>
                  </a:lnTo>
                  <a:cubicBezTo>
                    <a:pt x="9677" y="15258"/>
                    <a:pt x="9908" y="15165"/>
                    <a:pt x="9831" y="15289"/>
                  </a:cubicBezTo>
                  <a:cubicBezTo>
                    <a:pt x="9803" y="15298"/>
                    <a:pt x="9783" y="15302"/>
                    <a:pt x="9771" y="15302"/>
                  </a:cubicBezTo>
                  <a:cubicBezTo>
                    <a:pt x="9699" y="15302"/>
                    <a:pt x="9825" y="15180"/>
                    <a:pt x="9708" y="15180"/>
                  </a:cubicBezTo>
                  <a:cubicBezTo>
                    <a:pt x="9715" y="15149"/>
                    <a:pt x="9726" y="15145"/>
                    <a:pt x="9741" y="15145"/>
                  </a:cubicBezTo>
                  <a:cubicBezTo>
                    <a:pt x="9747" y="15145"/>
                    <a:pt x="9753" y="15146"/>
                    <a:pt x="9760" y="15146"/>
                  </a:cubicBezTo>
                  <a:cubicBezTo>
                    <a:pt x="9772" y="15146"/>
                    <a:pt x="9785" y="15144"/>
                    <a:pt x="9800" y="15134"/>
                  </a:cubicBezTo>
                  <a:close/>
                  <a:moveTo>
                    <a:pt x="3772" y="14809"/>
                  </a:moveTo>
                  <a:cubicBezTo>
                    <a:pt x="3818" y="14840"/>
                    <a:pt x="3772" y="14901"/>
                    <a:pt x="3725" y="14948"/>
                  </a:cubicBezTo>
                  <a:cubicBezTo>
                    <a:pt x="3849" y="14963"/>
                    <a:pt x="3803" y="15056"/>
                    <a:pt x="3849" y="15149"/>
                  </a:cubicBezTo>
                  <a:cubicBezTo>
                    <a:pt x="3818" y="15211"/>
                    <a:pt x="3663" y="15196"/>
                    <a:pt x="3679" y="15303"/>
                  </a:cubicBezTo>
                  <a:lnTo>
                    <a:pt x="3556" y="15258"/>
                  </a:lnTo>
                  <a:cubicBezTo>
                    <a:pt x="3571" y="15242"/>
                    <a:pt x="3601" y="15211"/>
                    <a:pt x="3571" y="15196"/>
                  </a:cubicBezTo>
                  <a:lnTo>
                    <a:pt x="3571" y="15196"/>
                  </a:lnTo>
                  <a:lnTo>
                    <a:pt x="3663" y="15227"/>
                  </a:lnTo>
                  <a:lnTo>
                    <a:pt x="3632" y="15134"/>
                  </a:lnTo>
                  <a:lnTo>
                    <a:pt x="3632" y="15134"/>
                  </a:lnTo>
                  <a:cubicBezTo>
                    <a:pt x="3668" y="15145"/>
                    <a:pt x="3685" y="15175"/>
                    <a:pt x="3712" y="15175"/>
                  </a:cubicBezTo>
                  <a:cubicBezTo>
                    <a:pt x="3721" y="15175"/>
                    <a:pt x="3730" y="15172"/>
                    <a:pt x="3741" y="15165"/>
                  </a:cubicBezTo>
                  <a:lnTo>
                    <a:pt x="3787" y="15010"/>
                  </a:lnTo>
                  <a:cubicBezTo>
                    <a:pt x="3756" y="15010"/>
                    <a:pt x="3756" y="15056"/>
                    <a:pt x="3725" y="15056"/>
                  </a:cubicBezTo>
                  <a:lnTo>
                    <a:pt x="3725" y="14948"/>
                  </a:lnTo>
                  <a:lnTo>
                    <a:pt x="3741" y="14809"/>
                  </a:lnTo>
                  <a:cubicBezTo>
                    <a:pt x="3741" y="14814"/>
                    <a:pt x="3743" y="14816"/>
                    <a:pt x="3746" y="14816"/>
                  </a:cubicBezTo>
                  <a:cubicBezTo>
                    <a:pt x="3751" y="14816"/>
                    <a:pt x="3761" y="14809"/>
                    <a:pt x="3772" y="14809"/>
                  </a:cubicBezTo>
                  <a:close/>
                  <a:moveTo>
                    <a:pt x="18116" y="15196"/>
                  </a:moveTo>
                  <a:cubicBezTo>
                    <a:pt x="18069" y="15272"/>
                    <a:pt x="18178" y="15258"/>
                    <a:pt x="18178" y="15289"/>
                  </a:cubicBezTo>
                  <a:cubicBezTo>
                    <a:pt x="18166" y="15306"/>
                    <a:pt x="18152" y="15310"/>
                    <a:pt x="18136" y="15310"/>
                  </a:cubicBezTo>
                  <a:cubicBezTo>
                    <a:pt x="18123" y="15310"/>
                    <a:pt x="18109" y="15308"/>
                    <a:pt x="18096" y="15308"/>
                  </a:cubicBezTo>
                  <a:cubicBezTo>
                    <a:pt x="18082" y="15308"/>
                    <a:pt x="18068" y="15310"/>
                    <a:pt x="18054" y="15319"/>
                  </a:cubicBezTo>
                  <a:cubicBezTo>
                    <a:pt x="18085" y="15289"/>
                    <a:pt x="18085" y="15227"/>
                    <a:pt x="18116" y="15196"/>
                  </a:cubicBezTo>
                  <a:close/>
                  <a:moveTo>
                    <a:pt x="21362" y="15211"/>
                  </a:moveTo>
                  <a:cubicBezTo>
                    <a:pt x="21403" y="15211"/>
                    <a:pt x="21445" y="15273"/>
                    <a:pt x="21464" y="15286"/>
                  </a:cubicBezTo>
                  <a:lnTo>
                    <a:pt x="21464" y="15286"/>
                  </a:lnTo>
                  <a:cubicBezTo>
                    <a:pt x="21459" y="15284"/>
                    <a:pt x="21454" y="15283"/>
                    <a:pt x="21450" y="15283"/>
                  </a:cubicBezTo>
                  <a:cubicBezTo>
                    <a:pt x="21417" y="15283"/>
                    <a:pt x="21400" y="15330"/>
                    <a:pt x="21383" y="15330"/>
                  </a:cubicBezTo>
                  <a:cubicBezTo>
                    <a:pt x="21376" y="15330"/>
                    <a:pt x="21370" y="15323"/>
                    <a:pt x="21362" y="15303"/>
                  </a:cubicBezTo>
                  <a:lnTo>
                    <a:pt x="21362" y="15211"/>
                  </a:lnTo>
                  <a:close/>
                  <a:moveTo>
                    <a:pt x="4174" y="14887"/>
                  </a:moveTo>
                  <a:cubicBezTo>
                    <a:pt x="4081" y="14979"/>
                    <a:pt x="4205" y="15072"/>
                    <a:pt x="4189" y="15118"/>
                  </a:cubicBezTo>
                  <a:cubicBezTo>
                    <a:pt x="4179" y="15128"/>
                    <a:pt x="4175" y="15131"/>
                    <a:pt x="4174" y="15131"/>
                  </a:cubicBezTo>
                  <a:cubicBezTo>
                    <a:pt x="4169" y="15131"/>
                    <a:pt x="4198" y="15085"/>
                    <a:pt x="4158" y="15085"/>
                  </a:cubicBezTo>
                  <a:cubicBezTo>
                    <a:pt x="4154" y="15085"/>
                    <a:pt x="4149" y="15086"/>
                    <a:pt x="4143" y="15087"/>
                  </a:cubicBezTo>
                  <a:cubicBezTo>
                    <a:pt x="4019" y="15165"/>
                    <a:pt x="4174" y="15289"/>
                    <a:pt x="4267" y="15289"/>
                  </a:cubicBezTo>
                  <a:cubicBezTo>
                    <a:pt x="4261" y="15290"/>
                    <a:pt x="4255" y="15291"/>
                    <a:pt x="4248" y="15291"/>
                  </a:cubicBezTo>
                  <a:cubicBezTo>
                    <a:pt x="4225" y="15291"/>
                    <a:pt x="4198" y="15284"/>
                    <a:pt x="4176" y="15284"/>
                  </a:cubicBezTo>
                  <a:cubicBezTo>
                    <a:pt x="4148" y="15284"/>
                    <a:pt x="4129" y="15295"/>
                    <a:pt x="4141" y="15344"/>
                  </a:cubicBezTo>
                  <a:lnTo>
                    <a:pt x="4141" y="15344"/>
                  </a:lnTo>
                  <a:cubicBezTo>
                    <a:pt x="4109" y="15228"/>
                    <a:pt x="4020" y="15270"/>
                    <a:pt x="4034" y="15134"/>
                  </a:cubicBezTo>
                  <a:lnTo>
                    <a:pt x="4034" y="15134"/>
                  </a:lnTo>
                  <a:lnTo>
                    <a:pt x="3972" y="15165"/>
                  </a:lnTo>
                  <a:cubicBezTo>
                    <a:pt x="3931" y="15109"/>
                    <a:pt x="4015" y="14990"/>
                    <a:pt x="3918" y="14990"/>
                  </a:cubicBezTo>
                  <a:cubicBezTo>
                    <a:pt x="3907" y="14990"/>
                    <a:pt x="3895" y="14991"/>
                    <a:pt x="3880" y="14994"/>
                  </a:cubicBezTo>
                  <a:lnTo>
                    <a:pt x="3989" y="14932"/>
                  </a:lnTo>
                  <a:cubicBezTo>
                    <a:pt x="3989" y="14957"/>
                    <a:pt x="4018" y="15062"/>
                    <a:pt x="4062" y="15062"/>
                  </a:cubicBezTo>
                  <a:cubicBezTo>
                    <a:pt x="4073" y="15062"/>
                    <a:pt x="4084" y="15056"/>
                    <a:pt x="4096" y="15041"/>
                  </a:cubicBezTo>
                  <a:cubicBezTo>
                    <a:pt x="4143" y="14979"/>
                    <a:pt x="4065" y="14887"/>
                    <a:pt x="4174" y="14887"/>
                  </a:cubicBezTo>
                  <a:close/>
                  <a:moveTo>
                    <a:pt x="16276" y="15165"/>
                  </a:moveTo>
                  <a:cubicBezTo>
                    <a:pt x="16316" y="15191"/>
                    <a:pt x="16322" y="15249"/>
                    <a:pt x="16359" y="15249"/>
                  </a:cubicBezTo>
                  <a:cubicBezTo>
                    <a:pt x="16367" y="15249"/>
                    <a:pt x="16375" y="15247"/>
                    <a:pt x="16385" y="15242"/>
                  </a:cubicBezTo>
                  <a:lnTo>
                    <a:pt x="16385" y="15242"/>
                  </a:lnTo>
                  <a:lnTo>
                    <a:pt x="16338" y="15381"/>
                  </a:lnTo>
                  <a:cubicBezTo>
                    <a:pt x="16214" y="15365"/>
                    <a:pt x="16307" y="15211"/>
                    <a:pt x="16276" y="15165"/>
                  </a:cubicBezTo>
                  <a:close/>
                  <a:moveTo>
                    <a:pt x="9815" y="15365"/>
                  </a:moveTo>
                  <a:cubicBezTo>
                    <a:pt x="9815" y="15381"/>
                    <a:pt x="9800" y="15396"/>
                    <a:pt x="9784" y="15396"/>
                  </a:cubicBezTo>
                  <a:lnTo>
                    <a:pt x="9815" y="15365"/>
                  </a:lnTo>
                  <a:close/>
                  <a:moveTo>
                    <a:pt x="18855" y="12920"/>
                  </a:moveTo>
                  <a:cubicBezTo>
                    <a:pt x="18903" y="12920"/>
                    <a:pt x="18920" y="13051"/>
                    <a:pt x="18969" y="13051"/>
                  </a:cubicBezTo>
                  <a:cubicBezTo>
                    <a:pt x="18984" y="13051"/>
                    <a:pt x="19003" y="13037"/>
                    <a:pt x="19028" y="13001"/>
                  </a:cubicBezTo>
                  <a:lnTo>
                    <a:pt x="19028" y="13001"/>
                  </a:lnTo>
                  <a:cubicBezTo>
                    <a:pt x="19022" y="13004"/>
                    <a:pt x="19019" y="13005"/>
                    <a:pt x="19017" y="13005"/>
                  </a:cubicBezTo>
                  <a:cubicBezTo>
                    <a:pt x="19012" y="13005"/>
                    <a:pt x="19041" y="12982"/>
                    <a:pt x="19028" y="12970"/>
                  </a:cubicBezTo>
                  <a:cubicBezTo>
                    <a:pt x="19044" y="12970"/>
                    <a:pt x="19044" y="12954"/>
                    <a:pt x="19075" y="12954"/>
                  </a:cubicBezTo>
                  <a:cubicBezTo>
                    <a:pt x="19032" y="12982"/>
                    <a:pt x="19091" y="13034"/>
                    <a:pt x="19037" y="13034"/>
                  </a:cubicBezTo>
                  <a:cubicBezTo>
                    <a:pt x="19030" y="13034"/>
                    <a:pt x="19022" y="13033"/>
                    <a:pt x="19013" y="13032"/>
                  </a:cubicBezTo>
                  <a:lnTo>
                    <a:pt x="19013" y="13032"/>
                  </a:lnTo>
                  <a:cubicBezTo>
                    <a:pt x="19044" y="13078"/>
                    <a:pt x="19089" y="13108"/>
                    <a:pt x="19151" y="13108"/>
                  </a:cubicBezTo>
                  <a:lnTo>
                    <a:pt x="19151" y="13063"/>
                  </a:lnTo>
                  <a:lnTo>
                    <a:pt x="19213" y="13125"/>
                  </a:lnTo>
                  <a:lnTo>
                    <a:pt x="19136" y="13125"/>
                  </a:lnTo>
                  <a:cubicBezTo>
                    <a:pt x="19189" y="13125"/>
                    <a:pt x="19152" y="13280"/>
                    <a:pt x="19215" y="13280"/>
                  </a:cubicBezTo>
                  <a:cubicBezTo>
                    <a:pt x="19224" y="13280"/>
                    <a:pt x="19233" y="13277"/>
                    <a:pt x="19246" y="13271"/>
                  </a:cubicBezTo>
                  <a:lnTo>
                    <a:pt x="19246" y="13271"/>
                  </a:lnTo>
                  <a:lnTo>
                    <a:pt x="19151" y="13325"/>
                  </a:lnTo>
                  <a:cubicBezTo>
                    <a:pt x="19213" y="13341"/>
                    <a:pt x="19182" y="13418"/>
                    <a:pt x="19198" y="13465"/>
                  </a:cubicBezTo>
                  <a:cubicBezTo>
                    <a:pt x="19203" y="13444"/>
                    <a:pt x="19213" y="13437"/>
                    <a:pt x="19226" y="13437"/>
                  </a:cubicBezTo>
                  <a:cubicBezTo>
                    <a:pt x="19251" y="13437"/>
                    <a:pt x="19285" y="13465"/>
                    <a:pt x="19306" y="13465"/>
                  </a:cubicBezTo>
                  <a:cubicBezTo>
                    <a:pt x="19244" y="13557"/>
                    <a:pt x="19399" y="13650"/>
                    <a:pt x="19415" y="13727"/>
                  </a:cubicBezTo>
                  <a:cubicBezTo>
                    <a:pt x="19507" y="13712"/>
                    <a:pt x="19446" y="13650"/>
                    <a:pt x="19460" y="13619"/>
                  </a:cubicBezTo>
                  <a:lnTo>
                    <a:pt x="19460" y="13619"/>
                  </a:lnTo>
                  <a:cubicBezTo>
                    <a:pt x="19460" y="13712"/>
                    <a:pt x="19569" y="13681"/>
                    <a:pt x="19569" y="13789"/>
                  </a:cubicBezTo>
                  <a:lnTo>
                    <a:pt x="19584" y="13758"/>
                  </a:lnTo>
                  <a:lnTo>
                    <a:pt x="19584" y="13758"/>
                  </a:lnTo>
                  <a:cubicBezTo>
                    <a:pt x="19600" y="13774"/>
                    <a:pt x="19584" y="13789"/>
                    <a:pt x="19569" y="13789"/>
                  </a:cubicBezTo>
                  <a:lnTo>
                    <a:pt x="19538" y="13819"/>
                  </a:lnTo>
                  <a:cubicBezTo>
                    <a:pt x="19553" y="13866"/>
                    <a:pt x="19538" y="13928"/>
                    <a:pt x="19569" y="13943"/>
                  </a:cubicBezTo>
                  <a:lnTo>
                    <a:pt x="19615" y="13928"/>
                  </a:lnTo>
                  <a:lnTo>
                    <a:pt x="19615" y="13928"/>
                  </a:lnTo>
                  <a:cubicBezTo>
                    <a:pt x="19600" y="13943"/>
                    <a:pt x="19584" y="13943"/>
                    <a:pt x="19569" y="13943"/>
                  </a:cubicBezTo>
                  <a:lnTo>
                    <a:pt x="19538" y="13943"/>
                  </a:lnTo>
                  <a:cubicBezTo>
                    <a:pt x="19491" y="13990"/>
                    <a:pt x="19553" y="14005"/>
                    <a:pt x="19553" y="14036"/>
                  </a:cubicBezTo>
                  <a:lnTo>
                    <a:pt x="19631" y="14021"/>
                  </a:lnTo>
                  <a:lnTo>
                    <a:pt x="19631" y="14021"/>
                  </a:lnTo>
                  <a:cubicBezTo>
                    <a:pt x="19615" y="14048"/>
                    <a:pt x="19596" y="14057"/>
                    <a:pt x="19575" y="14057"/>
                  </a:cubicBezTo>
                  <a:cubicBezTo>
                    <a:pt x="19541" y="14057"/>
                    <a:pt x="19504" y="14033"/>
                    <a:pt x="19479" y="14033"/>
                  </a:cubicBezTo>
                  <a:cubicBezTo>
                    <a:pt x="19459" y="14033"/>
                    <a:pt x="19446" y="14047"/>
                    <a:pt x="19446" y="14098"/>
                  </a:cubicBezTo>
                  <a:lnTo>
                    <a:pt x="19553" y="14098"/>
                  </a:lnTo>
                  <a:cubicBezTo>
                    <a:pt x="19662" y="14145"/>
                    <a:pt x="19507" y="14207"/>
                    <a:pt x="19553" y="14268"/>
                  </a:cubicBezTo>
                  <a:cubicBezTo>
                    <a:pt x="19548" y="14269"/>
                    <a:pt x="19543" y="14269"/>
                    <a:pt x="19538" y="14269"/>
                  </a:cubicBezTo>
                  <a:cubicBezTo>
                    <a:pt x="19461" y="14269"/>
                    <a:pt x="19492" y="14171"/>
                    <a:pt x="19416" y="14171"/>
                  </a:cubicBezTo>
                  <a:cubicBezTo>
                    <a:pt x="19407" y="14171"/>
                    <a:pt x="19396" y="14172"/>
                    <a:pt x="19384" y="14176"/>
                  </a:cubicBezTo>
                  <a:cubicBezTo>
                    <a:pt x="19353" y="14207"/>
                    <a:pt x="19399" y="14221"/>
                    <a:pt x="19368" y="14252"/>
                  </a:cubicBezTo>
                  <a:cubicBezTo>
                    <a:pt x="19350" y="14244"/>
                    <a:pt x="19332" y="14235"/>
                    <a:pt x="19314" y="14235"/>
                  </a:cubicBezTo>
                  <a:cubicBezTo>
                    <a:pt x="19301" y="14235"/>
                    <a:pt x="19288" y="14239"/>
                    <a:pt x="19275" y="14252"/>
                  </a:cubicBezTo>
                  <a:lnTo>
                    <a:pt x="19322" y="14283"/>
                  </a:lnTo>
                  <a:cubicBezTo>
                    <a:pt x="19229" y="14252"/>
                    <a:pt x="19182" y="14145"/>
                    <a:pt x="19105" y="14114"/>
                  </a:cubicBezTo>
                  <a:lnTo>
                    <a:pt x="19105" y="14114"/>
                  </a:lnTo>
                  <a:cubicBezTo>
                    <a:pt x="19151" y="14268"/>
                    <a:pt x="18904" y="14237"/>
                    <a:pt x="18920" y="14376"/>
                  </a:cubicBezTo>
                  <a:cubicBezTo>
                    <a:pt x="18921" y="14375"/>
                    <a:pt x="18923" y="14375"/>
                    <a:pt x="18925" y="14375"/>
                  </a:cubicBezTo>
                  <a:cubicBezTo>
                    <a:pt x="18963" y="14375"/>
                    <a:pt x="19083" y="14518"/>
                    <a:pt x="18951" y="14561"/>
                  </a:cubicBezTo>
                  <a:lnTo>
                    <a:pt x="18889" y="14361"/>
                  </a:lnTo>
                  <a:cubicBezTo>
                    <a:pt x="18796" y="14454"/>
                    <a:pt x="18749" y="14608"/>
                    <a:pt x="18704" y="14732"/>
                  </a:cubicBezTo>
                  <a:cubicBezTo>
                    <a:pt x="18718" y="14809"/>
                    <a:pt x="18765" y="14825"/>
                    <a:pt x="18827" y="14887"/>
                  </a:cubicBezTo>
                  <a:lnTo>
                    <a:pt x="18749" y="14932"/>
                  </a:lnTo>
                  <a:cubicBezTo>
                    <a:pt x="18754" y="14968"/>
                    <a:pt x="18764" y="14979"/>
                    <a:pt x="18776" y="14979"/>
                  </a:cubicBezTo>
                  <a:cubicBezTo>
                    <a:pt x="18798" y="14979"/>
                    <a:pt x="18830" y="14943"/>
                    <a:pt x="18858" y="14943"/>
                  </a:cubicBezTo>
                  <a:cubicBezTo>
                    <a:pt x="18869" y="14943"/>
                    <a:pt x="18880" y="14948"/>
                    <a:pt x="18889" y="14963"/>
                  </a:cubicBezTo>
                  <a:cubicBezTo>
                    <a:pt x="18780" y="15041"/>
                    <a:pt x="18889" y="15227"/>
                    <a:pt x="18704" y="15319"/>
                  </a:cubicBezTo>
                  <a:cubicBezTo>
                    <a:pt x="18718" y="15312"/>
                    <a:pt x="18728" y="15309"/>
                    <a:pt x="18737" y="15309"/>
                  </a:cubicBezTo>
                  <a:cubicBezTo>
                    <a:pt x="18765" y="15309"/>
                    <a:pt x="18765" y="15345"/>
                    <a:pt x="18765" y="15381"/>
                  </a:cubicBezTo>
                  <a:cubicBezTo>
                    <a:pt x="18769" y="15377"/>
                    <a:pt x="18772" y="15375"/>
                    <a:pt x="18774" y="15375"/>
                  </a:cubicBezTo>
                  <a:cubicBezTo>
                    <a:pt x="18779" y="15375"/>
                    <a:pt x="18776" y="15390"/>
                    <a:pt x="18765" y="15412"/>
                  </a:cubicBezTo>
                  <a:lnTo>
                    <a:pt x="18765" y="15381"/>
                  </a:lnTo>
                  <a:cubicBezTo>
                    <a:pt x="18747" y="15381"/>
                    <a:pt x="18706" y="15409"/>
                    <a:pt x="18686" y="15424"/>
                  </a:cubicBezTo>
                  <a:lnTo>
                    <a:pt x="18686" y="15424"/>
                  </a:lnTo>
                  <a:cubicBezTo>
                    <a:pt x="18660" y="15364"/>
                    <a:pt x="18764" y="15319"/>
                    <a:pt x="18642" y="15289"/>
                  </a:cubicBezTo>
                  <a:cubicBezTo>
                    <a:pt x="18611" y="15303"/>
                    <a:pt x="18580" y="15319"/>
                    <a:pt x="18580" y="15365"/>
                  </a:cubicBezTo>
                  <a:lnTo>
                    <a:pt x="18549" y="15303"/>
                  </a:lnTo>
                  <a:lnTo>
                    <a:pt x="18425" y="15427"/>
                  </a:lnTo>
                  <a:cubicBezTo>
                    <a:pt x="18411" y="15399"/>
                    <a:pt x="18474" y="15332"/>
                    <a:pt x="18415" y="15332"/>
                  </a:cubicBezTo>
                  <a:cubicBezTo>
                    <a:pt x="18409" y="15332"/>
                    <a:pt x="18402" y="15333"/>
                    <a:pt x="18394" y="15334"/>
                  </a:cubicBezTo>
                  <a:lnTo>
                    <a:pt x="18378" y="15365"/>
                  </a:lnTo>
                  <a:cubicBezTo>
                    <a:pt x="18347" y="15303"/>
                    <a:pt x="18286" y="15303"/>
                    <a:pt x="18286" y="15242"/>
                  </a:cubicBezTo>
                  <a:lnTo>
                    <a:pt x="18409" y="15180"/>
                  </a:lnTo>
                  <a:cubicBezTo>
                    <a:pt x="18317" y="15056"/>
                    <a:pt x="18564" y="15087"/>
                    <a:pt x="18487" y="14979"/>
                  </a:cubicBezTo>
                  <a:lnTo>
                    <a:pt x="18487" y="14979"/>
                  </a:lnTo>
                  <a:lnTo>
                    <a:pt x="18425" y="15010"/>
                  </a:lnTo>
                  <a:cubicBezTo>
                    <a:pt x="18512" y="14938"/>
                    <a:pt x="18411" y="14826"/>
                    <a:pt x="18433" y="14786"/>
                  </a:cubicBezTo>
                  <a:lnTo>
                    <a:pt x="18433" y="14786"/>
                  </a:lnTo>
                  <a:lnTo>
                    <a:pt x="18425" y="14794"/>
                  </a:lnTo>
                  <a:cubicBezTo>
                    <a:pt x="18224" y="14639"/>
                    <a:pt x="18487" y="14547"/>
                    <a:pt x="18409" y="14376"/>
                  </a:cubicBezTo>
                  <a:cubicBezTo>
                    <a:pt x="18370" y="14363"/>
                    <a:pt x="18387" y="14205"/>
                    <a:pt x="18288" y="14205"/>
                  </a:cubicBezTo>
                  <a:cubicBezTo>
                    <a:pt x="18270" y="14205"/>
                    <a:pt x="18249" y="14210"/>
                    <a:pt x="18224" y="14221"/>
                  </a:cubicBezTo>
                  <a:cubicBezTo>
                    <a:pt x="18317" y="14129"/>
                    <a:pt x="18224" y="13990"/>
                    <a:pt x="18162" y="13897"/>
                  </a:cubicBezTo>
                  <a:lnTo>
                    <a:pt x="18162" y="13897"/>
                  </a:lnTo>
                  <a:lnTo>
                    <a:pt x="18240" y="13912"/>
                  </a:lnTo>
                  <a:cubicBezTo>
                    <a:pt x="18286" y="13881"/>
                    <a:pt x="18209" y="13819"/>
                    <a:pt x="18178" y="13819"/>
                  </a:cubicBezTo>
                  <a:cubicBezTo>
                    <a:pt x="18162" y="13819"/>
                    <a:pt x="18162" y="13819"/>
                    <a:pt x="18162" y="13836"/>
                  </a:cubicBezTo>
                  <a:lnTo>
                    <a:pt x="18162" y="13819"/>
                  </a:lnTo>
                  <a:lnTo>
                    <a:pt x="18178" y="13819"/>
                  </a:lnTo>
                  <a:cubicBezTo>
                    <a:pt x="18209" y="13758"/>
                    <a:pt x="18116" y="13681"/>
                    <a:pt x="18178" y="13619"/>
                  </a:cubicBezTo>
                  <a:lnTo>
                    <a:pt x="18178" y="13619"/>
                  </a:lnTo>
                  <a:cubicBezTo>
                    <a:pt x="18193" y="13712"/>
                    <a:pt x="18317" y="13681"/>
                    <a:pt x="18286" y="13774"/>
                  </a:cubicBezTo>
                  <a:cubicBezTo>
                    <a:pt x="18333" y="13758"/>
                    <a:pt x="18440" y="13712"/>
                    <a:pt x="18394" y="13681"/>
                  </a:cubicBezTo>
                  <a:lnTo>
                    <a:pt x="18394" y="13681"/>
                  </a:lnTo>
                  <a:cubicBezTo>
                    <a:pt x="18425" y="13696"/>
                    <a:pt x="18549" y="13681"/>
                    <a:pt x="18611" y="13743"/>
                  </a:cubicBezTo>
                  <a:cubicBezTo>
                    <a:pt x="18595" y="13774"/>
                    <a:pt x="18580" y="13805"/>
                    <a:pt x="18549" y="13819"/>
                  </a:cubicBezTo>
                  <a:lnTo>
                    <a:pt x="18549" y="13836"/>
                  </a:lnTo>
                  <a:cubicBezTo>
                    <a:pt x="18544" y="13840"/>
                    <a:pt x="18542" y="13842"/>
                    <a:pt x="18542" y="13842"/>
                  </a:cubicBezTo>
                  <a:cubicBezTo>
                    <a:pt x="18541" y="13842"/>
                    <a:pt x="18549" y="13831"/>
                    <a:pt x="18549" y="13819"/>
                  </a:cubicBezTo>
                  <a:cubicBezTo>
                    <a:pt x="18595" y="13758"/>
                    <a:pt x="18487" y="13789"/>
                    <a:pt x="18487" y="13712"/>
                  </a:cubicBezTo>
                  <a:cubicBezTo>
                    <a:pt x="18456" y="13819"/>
                    <a:pt x="18364" y="13819"/>
                    <a:pt x="18347" y="13928"/>
                  </a:cubicBezTo>
                  <a:cubicBezTo>
                    <a:pt x="18364" y="13936"/>
                    <a:pt x="18376" y="13940"/>
                    <a:pt x="18384" y="13940"/>
                  </a:cubicBezTo>
                  <a:cubicBezTo>
                    <a:pt x="18420" y="13940"/>
                    <a:pt x="18397" y="13880"/>
                    <a:pt x="18443" y="13880"/>
                  </a:cubicBezTo>
                  <a:cubicBezTo>
                    <a:pt x="18447" y="13880"/>
                    <a:pt x="18451" y="13880"/>
                    <a:pt x="18456" y="13881"/>
                  </a:cubicBezTo>
                  <a:cubicBezTo>
                    <a:pt x="18372" y="13952"/>
                    <a:pt x="18441" y="14036"/>
                    <a:pt x="18431" y="14084"/>
                  </a:cubicBezTo>
                  <a:lnTo>
                    <a:pt x="18431" y="14084"/>
                  </a:lnTo>
                  <a:cubicBezTo>
                    <a:pt x="18448" y="14066"/>
                    <a:pt x="18497" y="14059"/>
                    <a:pt x="18471" y="14021"/>
                  </a:cubicBezTo>
                  <a:lnTo>
                    <a:pt x="18580" y="14021"/>
                  </a:lnTo>
                  <a:cubicBezTo>
                    <a:pt x="18587" y="14059"/>
                    <a:pt x="18580" y="14063"/>
                    <a:pt x="18566" y="14063"/>
                  </a:cubicBezTo>
                  <a:cubicBezTo>
                    <a:pt x="18563" y="14063"/>
                    <a:pt x="18559" y="14063"/>
                    <a:pt x="18556" y="14063"/>
                  </a:cubicBezTo>
                  <a:cubicBezTo>
                    <a:pt x="18544" y="14063"/>
                    <a:pt x="18530" y="14065"/>
                    <a:pt x="18518" y="14083"/>
                  </a:cubicBezTo>
                  <a:cubicBezTo>
                    <a:pt x="18502" y="14114"/>
                    <a:pt x="18440" y="14207"/>
                    <a:pt x="18533" y="14207"/>
                  </a:cubicBezTo>
                  <a:cubicBezTo>
                    <a:pt x="18564" y="14176"/>
                    <a:pt x="18642" y="14160"/>
                    <a:pt x="18595" y="14129"/>
                  </a:cubicBezTo>
                  <a:lnTo>
                    <a:pt x="18718" y="14129"/>
                  </a:lnTo>
                  <a:cubicBezTo>
                    <a:pt x="18749" y="14067"/>
                    <a:pt x="18811" y="13974"/>
                    <a:pt x="18780" y="13943"/>
                  </a:cubicBezTo>
                  <a:lnTo>
                    <a:pt x="18780" y="13943"/>
                  </a:lnTo>
                  <a:lnTo>
                    <a:pt x="18718" y="13959"/>
                  </a:lnTo>
                  <a:cubicBezTo>
                    <a:pt x="18704" y="13912"/>
                    <a:pt x="18765" y="13897"/>
                    <a:pt x="18765" y="13866"/>
                  </a:cubicBezTo>
                  <a:lnTo>
                    <a:pt x="18780" y="13928"/>
                  </a:lnTo>
                  <a:cubicBezTo>
                    <a:pt x="18796" y="13949"/>
                    <a:pt x="18813" y="13957"/>
                    <a:pt x="18831" y="13957"/>
                  </a:cubicBezTo>
                  <a:cubicBezTo>
                    <a:pt x="18866" y="13957"/>
                    <a:pt x="18904" y="13923"/>
                    <a:pt x="18935" y="13881"/>
                  </a:cubicBezTo>
                  <a:cubicBezTo>
                    <a:pt x="18827" y="13866"/>
                    <a:pt x="18935" y="13805"/>
                    <a:pt x="18982" y="13743"/>
                  </a:cubicBezTo>
                  <a:lnTo>
                    <a:pt x="18889" y="13650"/>
                  </a:lnTo>
                  <a:cubicBezTo>
                    <a:pt x="18873" y="13495"/>
                    <a:pt x="18982" y="13465"/>
                    <a:pt x="18966" y="13341"/>
                  </a:cubicBezTo>
                  <a:lnTo>
                    <a:pt x="18966" y="13341"/>
                  </a:lnTo>
                  <a:cubicBezTo>
                    <a:pt x="18935" y="13356"/>
                    <a:pt x="18935" y="13387"/>
                    <a:pt x="18920" y="13418"/>
                  </a:cubicBezTo>
                  <a:cubicBezTo>
                    <a:pt x="18904" y="13294"/>
                    <a:pt x="18780" y="13248"/>
                    <a:pt x="18842" y="13094"/>
                  </a:cubicBezTo>
                  <a:lnTo>
                    <a:pt x="18842" y="13094"/>
                  </a:lnTo>
                  <a:lnTo>
                    <a:pt x="18811" y="13108"/>
                  </a:lnTo>
                  <a:cubicBezTo>
                    <a:pt x="18858" y="13078"/>
                    <a:pt x="18858" y="12970"/>
                    <a:pt x="18796" y="12970"/>
                  </a:cubicBezTo>
                  <a:cubicBezTo>
                    <a:pt x="18821" y="12934"/>
                    <a:pt x="18840" y="12920"/>
                    <a:pt x="18855" y="12920"/>
                  </a:cubicBezTo>
                  <a:close/>
                  <a:moveTo>
                    <a:pt x="6833" y="15350"/>
                  </a:moveTo>
                  <a:cubicBezTo>
                    <a:pt x="6833" y="15390"/>
                    <a:pt x="6856" y="15430"/>
                    <a:pt x="6812" y="15430"/>
                  </a:cubicBezTo>
                  <a:cubicBezTo>
                    <a:pt x="6805" y="15430"/>
                    <a:pt x="6796" y="15429"/>
                    <a:pt x="6786" y="15427"/>
                  </a:cubicBezTo>
                  <a:cubicBezTo>
                    <a:pt x="6802" y="15412"/>
                    <a:pt x="6817" y="15381"/>
                    <a:pt x="6833" y="15350"/>
                  </a:cubicBezTo>
                  <a:close/>
                  <a:moveTo>
                    <a:pt x="8626" y="15303"/>
                  </a:moveTo>
                  <a:cubicBezTo>
                    <a:pt x="8687" y="15365"/>
                    <a:pt x="8626" y="15365"/>
                    <a:pt x="8640" y="15458"/>
                  </a:cubicBezTo>
                  <a:lnTo>
                    <a:pt x="8517" y="15334"/>
                  </a:lnTo>
                  <a:lnTo>
                    <a:pt x="8626" y="15303"/>
                  </a:lnTo>
                  <a:close/>
                  <a:moveTo>
                    <a:pt x="18842" y="15474"/>
                  </a:moveTo>
                  <a:cubicBezTo>
                    <a:pt x="18842" y="15489"/>
                    <a:pt x="18827" y="15489"/>
                    <a:pt x="18827" y="15505"/>
                  </a:cubicBezTo>
                  <a:lnTo>
                    <a:pt x="18827" y="15505"/>
                  </a:lnTo>
                  <a:cubicBezTo>
                    <a:pt x="18827" y="15489"/>
                    <a:pt x="18842" y="15474"/>
                    <a:pt x="18842" y="15474"/>
                  </a:cubicBezTo>
                  <a:close/>
                  <a:moveTo>
                    <a:pt x="3958" y="15489"/>
                  </a:moveTo>
                  <a:lnTo>
                    <a:pt x="3896" y="15520"/>
                  </a:lnTo>
                  <a:cubicBezTo>
                    <a:pt x="3911" y="15505"/>
                    <a:pt x="3927" y="15489"/>
                    <a:pt x="3958" y="15489"/>
                  </a:cubicBezTo>
                  <a:close/>
                  <a:moveTo>
                    <a:pt x="6833" y="15520"/>
                  </a:moveTo>
                  <a:cubicBezTo>
                    <a:pt x="6864" y="15520"/>
                    <a:pt x="6878" y="15520"/>
                    <a:pt x="6878" y="15536"/>
                  </a:cubicBezTo>
                  <a:lnTo>
                    <a:pt x="6833" y="15520"/>
                  </a:lnTo>
                  <a:close/>
                  <a:moveTo>
                    <a:pt x="8579" y="15489"/>
                  </a:moveTo>
                  <a:lnTo>
                    <a:pt x="8564" y="15536"/>
                  </a:lnTo>
                  <a:lnTo>
                    <a:pt x="8502" y="15520"/>
                  </a:lnTo>
                  <a:lnTo>
                    <a:pt x="8579" y="15489"/>
                  </a:lnTo>
                  <a:close/>
                  <a:moveTo>
                    <a:pt x="14452" y="15319"/>
                  </a:moveTo>
                  <a:cubicBezTo>
                    <a:pt x="14478" y="15319"/>
                    <a:pt x="14482" y="15373"/>
                    <a:pt x="14519" y="15373"/>
                  </a:cubicBezTo>
                  <a:cubicBezTo>
                    <a:pt x="14526" y="15373"/>
                    <a:pt x="14535" y="15370"/>
                    <a:pt x="14545" y="15365"/>
                  </a:cubicBezTo>
                  <a:lnTo>
                    <a:pt x="14545" y="15334"/>
                  </a:lnTo>
                  <a:lnTo>
                    <a:pt x="14561" y="15365"/>
                  </a:lnTo>
                  <a:lnTo>
                    <a:pt x="14545" y="15365"/>
                  </a:lnTo>
                  <a:lnTo>
                    <a:pt x="14576" y="15443"/>
                  </a:lnTo>
                  <a:lnTo>
                    <a:pt x="14576" y="15443"/>
                  </a:lnTo>
                  <a:cubicBezTo>
                    <a:pt x="14570" y="15442"/>
                    <a:pt x="14565" y="15441"/>
                    <a:pt x="14560" y="15441"/>
                  </a:cubicBezTo>
                  <a:cubicBezTo>
                    <a:pt x="14503" y="15441"/>
                    <a:pt x="14524" y="15522"/>
                    <a:pt x="14452" y="15551"/>
                  </a:cubicBezTo>
                  <a:cubicBezTo>
                    <a:pt x="14421" y="15520"/>
                    <a:pt x="14376" y="15489"/>
                    <a:pt x="14452" y="15443"/>
                  </a:cubicBezTo>
                  <a:cubicBezTo>
                    <a:pt x="14463" y="15405"/>
                    <a:pt x="14453" y="15393"/>
                    <a:pt x="14434" y="15393"/>
                  </a:cubicBezTo>
                  <a:cubicBezTo>
                    <a:pt x="14406" y="15393"/>
                    <a:pt x="14359" y="15418"/>
                    <a:pt x="14331" y="15418"/>
                  </a:cubicBezTo>
                  <a:cubicBezTo>
                    <a:pt x="14324" y="15418"/>
                    <a:pt x="14318" y="15416"/>
                    <a:pt x="14314" y="15412"/>
                  </a:cubicBezTo>
                  <a:lnTo>
                    <a:pt x="14452" y="15319"/>
                  </a:lnTo>
                  <a:close/>
                  <a:moveTo>
                    <a:pt x="8084" y="15443"/>
                  </a:moveTo>
                  <a:lnTo>
                    <a:pt x="8115" y="15505"/>
                  </a:lnTo>
                  <a:lnTo>
                    <a:pt x="7991" y="15567"/>
                  </a:lnTo>
                  <a:cubicBezTo>
                    <a:pt x="8022" y="15536"/>
                    <a:pt x="8100" y="15489"/>
                    <a:pt x="8084" y="15443"/>
                  </a:cubicBezTo>
                  <a:close/>
                  <a:moveTo>
                    <a:pt x="7620" y="15505"/>
                  </a:moveTo>
                  <a:lnTo>
                    <a:pt x="7693" y="15563"/>
                  </a:lnTo>
                  <a:lnTo>
                    <a:pt x="7693" y="15563"/>
                  </a:lnTo>
                  <a:cubicBezTo>
                    <a:pt x="7664" y="15580"/>
                    <a:pt x="7634" y="15593"/>
                    <a:pt x="7605" y="15598"/>
                  </a:cubicBezTo>
                  <a:lnTo>
                    <a:pt x="7620" y="15505"/>
                  </a:lnTo>
                  <a:close/>
                  <a:moveTo>
                    <a:pt x="12627" y="15460"/>
                  </a:moveTo>
                  <a:lnTo>
                    <a:pt x="12536" y="15629"/>
                  </a:lnTo>
                  <a:cubicBezTo>
                    <a:pt x="12536" y="15567"/>
                    <a:pt x="12474" y="15520"/>
                    <a:pt x="12474" y="15474"/>
                  </a:cubicBezTo>
                  <a:lnTo>
                    <a:pt x="12474" y="15474"/>
                  </a:lnTo>
                  <a:cubicBezTo>
                    <a:pt x="12485" y="15486"/>
                    <a:pt x="12508" y="15491"/>
                    <a:pt x="12533" y="15491"/>
                  </a:cubicBezTo>
                  <a:cubicBezTo>
                    <a:pt x="12572" y="15491"/>
                    <a:pt x="12616" y="15478"/>
                    <a:pt x="12627" y="15460"/>
                  </a:cubicBezTo>
                  <a:close/>
                  <a:moveTo>
                    <a:pt x="9784" y="15397"/>
                  </a:moveTo>
                  <a:lnTo>
                    <a:pt x="9739" y="15489"/>
                  </a:lnTo>
                  <a:lnTo>
                    <a:pt x="9815" y="15520"/>
                  </a:lnTo>
                  <a:lnTo>
                    <a:pt x="9661" y="15659"/>
                  </a:lnTo>
                  <a:cubicBezTo>
                    <a:pt x="9630" y="15567"/>
                    <a:pt x="9537" y="15567"/>
                    <a:pt x="9568" y="15489"/>
                  </a:cubicBezTo>
                  <a:lnTo>
                    <a:pt x="9568" y="15489"/>
                  </a:lnTo>
                  <a:lnTo>
                    <a:pt x="9661" y="15520"/>
                  </a:lnTo>
                  <a:cubicBezTo>
                    <a:pt x="9615" y="15489"/>
                    <a:pt x="9708" y="15458"/>
                    <a:pt x="9692" y="15443"/>
                  </a:cubicBezTo>
                  <a:cubicBezTo>
                    <a:pt x="9677" y="15443"/>
                    <a:pt x="9677" y="15443"/>
                    <a:pt x="9661" y="15427"/>
                  </a:cubicBezTo>
                  <a:lnTo>
                    <a:pt x="9661" y="15427"/>
                  </a:lnTo>
                  <a:cubicBezTo>
                    <a:pt x="9677" y="15443"/>
                    <a:pt x="9692" y="15443"/>
                    <a:pt x="9692" y="15443"/>
                  </a:cubicBezTo>
                  <a:cubicBezTo>
                    <a:pt x="9722" y="15443"/>
                    <a:pt x="9768" y="15427"/>
                    <a:pt x="9784" y="15397"/>
                  </a:cubicBezTo>
                  <a:close/>
                  <a:moveTo>
                    <a:pt x="13988" y="15349"/>
                  </a:moveTo>
                  <a:cubicBezTo>
                    <a:pt x="14063" y="15349"/>
                    <a:pt x="14036" y="15476"/>
                    <a:pt x="14036" y="15520"/>
                  </a:cubicBezTo>
                  <a:cubicBezTo>
                    <a:pt x="14128" y="15474"/>
                    <a:pt x="14036" y="15458"/>
                    <a:pt x="14128" y="15458"/>
                  </a:cubicBezTo>
                  <a:cubicBezTo>
                    <a:pt x="14097" y="15551"/>
                    <a:pt x="14066" y="15659"/>
                    <a:pt x="13958" y="15674"/>
                  </a:cubicBezTo>
                  <a:cubicBezTo>
                    <a:pt x="14019" y="15598"/>
                    <a:pt x="13927" y="15489"/>
                    <a:pt x="13896" y="15381"/>
                  </a:cubicBezTo>
                  <a:cubicBezTo>
                    <a:pt x="13908" y="15381"/>
                    <a:pt x="13925" y="15384"/>
                    <a:pt x="13940" y="15384"/>
                  </a:cubicBezTo>
                  <a:cubicBezTo>
                    <a:pt x="13964" y="15384"/>
                    <a:pt x="13983" y="15378"/>
                    <a:pt x="13974" y="15350"/>
                  </a:cubicBezTo>
                  <a:cubicBezTo>
                    <a:pt x="13979" y="15349"/>
                    <a:pt x="13983" y="15349"/>
                    <a:pt x="13988" y="15349"/>
                  </a:cubicBezTo>
                  <a:close/>
                  <a:moveTo>
                    <a:pt x="20682" y="15612"/>
                  </a:moveTo>
                  <a:lnTo>
                    <a:pt x="20728" y="15659"/>
                  </a:lnTo>
                  <a:lnTo>
                    <a:pt x="20744" y="15643"/>
                  </a:lnTo>
                  <a:cubicBezTo>
                    <a:pt x="20759" y="15659"/>
                    <a:pt x="20744" y="15674"/>
                    <a:pt x="20744" y="15690"/>
                  </a:cubicBezTo>
                  <a:cubicBezTo>
                    <a:pt x="20744" y="15674"/>
                    <a:pt x="20744" y="15674"/>
                    <a:pt x="20728" y="15659"/>
                  </a:cubicBezTo>
                  <a:lnTo>
                    <a:pt x="20697" y="15690"/>
                  </a:lnTo>
                  <a:lnTo>
                    <a:pt x="20682" y="15612"/>
                  </a:lnTo>
                  <a:close/>
                  <a:moveTo>
                    <a:pt x="18861" y="15288"/>
                  </a:moveTo>
                  <a:cubicBezTo>
                    <a:pt x="19021" y="15288"/>
                    <a:pt x="18935" y="15493"/>
                    <a:pt x="18935" y="15612"/>
                  </a:cubicBezTo>
                  <a:cubicBezTo>
                    <a:pt x="18955" y="15619"/>
                    <a:pt x="18982" y="15623"/>
                    <a:pt x="19008" y="15623"/>
                  </a:cubicBezTo>
                  <a:cubicBezTo>
                    <a:pt x="19043" y="15623"/>
                    <a:pt x="19075" y="15616"/>
                    <a:pt x="19075" y="15598"/>
                  </a:cubicBezTo>
                  <a:lnTo>
                    <a:pt x="19075" y="15598"/>
                  </a:lnTo>
                  <a:cubicBezTo>
                    <a:pt x="19074" y="15629"/>
                    <a:pt x="18997" y="15674"/>
                    <a:pt x="18966" y="15705"/>
                  </a:cubicBezTo>
                  <a:cubicBezTo>
                    <a:pt x="18927" y="15679"/>
                    <a:pt x="18900" y="15621"/>
                    <a:pt x="18846" y="15621"/>
                  </a:cubicBezTo>
                  <a:cubicBezTo>
                    <a:pt x="18835" y="15621"/>
                    <a:pt x="18824" y="15624"/>
                    <a:pt x="18811" y="15629"/>
                  </a:cubicBezTo>
                  <a:lnTo>
                    <a:pt x="18827" y="15659"/>
                  </a:lnTo>
                  <a:cubicBezTo>
                    <a:pt x="18765" y="15643"/>
                    <a:pt x="18873" y="15536"/>
                    <a:pt x="18873" y="15474"/>
                  </a:cubicBezTo>
                  <a:lnTo>
                    <a:pt x="18842" y="15474"/>
                  </a:lnTo>
                  <a:cubicBezTo>
                    <a:pt x="18889" y="15443"/>
                    <a:pt x="18935" y="15412"/>
                    <a:pt x="18889" y="15365"/>
                  </a:cubicBezTo>
                  <a:lnTo>
                    <a:pt x="18889" y="15365"/>
                  </a:lnTo>
                  <a:lnTo>
                    <a:pt x="18858" y="15381"/>
                  </a:lnTo>
                  <a:lnTo>
                    <a:pt x="18904" y="15334"/>
                  </a:lnTo>
                  <a:lnTo>
                    <a:pt x="18842" y="15289"/>
                  </a:lnTo>
                  <a:cubicBezTo>
                    <a:pt x="18849" y="15288"/>
                    <a:pt x="18855" y="15288"/>
                    <a:pt x="18861" y="15288"/>
                  </a:cubicBezTo>
                  <a:close/>
                  <a:moveTo>
                    <a:pt x="20744" y="15690"/>
                  </a:moveTo>
                  <a:cubicBezTo>
                    <a:pt x="20744" y="15690"/>
                    <a:pt x="20744" y="15705"/>
                    <a:pt x="20728" y="15705"/>
                  </a:cubicBezTo>
                  <a:lnTo>
                    <a:pt x="20744" y="15690"/>
                  </a:lnTo>
                  <a:close/>
                  <a:moveTo>
                    <a:pt x="14731" y="15489"/>
                  </a:moveTo>
                  <a:cubicBezTo>
                    <a:pt x="14761" y="15582"/>
                    <a:pt x="14839" y="15520"/>
                    <a:pt x="14792" y="15612"/>
                  </a:cubicBezTo>
                  <a:lnTo>
                    <a:pt x="14839" y="15598"/>
                  </a:lnTo>
                  <a:lnTo>
                    <a:pt x="14839" y="15598"/>
                  </a:lnTo>
                  <a:cubicBezTo>
                    <a:pt x="14808" y="15629"/>
                    <a:pt x="14792" y="15659"/>
                    <a:pt x="14761" y="15674"/>
                  </a:cubicBezTo>
                  <a:cubicBezTo>
                    <a:pt x="14747" y="15674"/>
                    <a:pt x="14808" y="15567"/>
                    <a:pt x="14731" y="15520"/>
                  </a:cubicBezTo>
                  <a:cubicBezTo>
                    <a:pt x="14731" y="15582"/>
                    <a:pt x="14638" y="15643"/>
                    <a:pt x="14669" y="15705"/>
                  </a:cubicBezTo>
                  <a:cubicBezTo>
                    <a:pt x="14654" y="15721"/>
                    <a:pt x="14607" y="15721"/>
                    <a:pt x="14592" y="15721"/>
                  </a:cubicBezTo>
                  <a:cubicBezTo>
                    <a:pt x="14623" y="15705"/>
                    <a:pt x="14654" y="15629"/>
                    <a:pt x="14607" y="15598"/>
                  </a:cubicBezTo>
                  <a:lnTo>
                    <a:pt x="14607" y="15598"/>
                  </a:lnTo>
                  <a:lnTo>
                    <a:pt x="14561" y="15629"/>
                  </a:lnTo>
                  <a:cubicBezTo>
                    <a:pt x="14573" y="15568"/>
                    <a:pt x="14595" y="15557"/>
                    <a:pt x="14620" y="15557"/>
                  </a:cubicBezTo>
                  <a:cubicBezTo>
                    <a:pt x="14633" y="15557"/>
                    <a:pt x="14647" y="15560"/>
                    <a:pt x="14661" y="15560"/>
                  </a:cubicBezTo>
                  <a:cubicBezTo>
                    <a:pt x="14687" y="15560"/>
                    <a:pt x="14713" y="15550"/>
                    <a:pt x="14731" y="15489"/>
                  </a:cubicBezTo>
                  <a:close/>
                  <a:moveTo>
                    <a:pt x="11670" y="15567"/>
                  </a:moveTo>
                  <a:cubicBezTo>
                    <a:pt x="11608" y="15659"/>
                    <a:pt x="11670" y="15674"/>
                    <a:pt x="11701" y="15736"/>
                  </a:cubicBezTo>
                  <a:lnTo>
                    <a:pt x="11670" y="15752"/>
                  </a:lnTo>
                  <a:cubicBezTo>
                    <a:pt x="11701" y="15705"/>
                    <a:pt x="11608" y="15659"/>
                    <a:pt x="11608" y="15598"/>
                  </a:cubicBezTo>
                  <a:cubicBezTo>
                    <a:pt x="11639" y="15598"/>
                    <a:pt x="11655" y="15567"/>
                    <a:pt x="11670" y="15567"/>
                  </a:cubicBezTo>
                  <a:close/>
                  <a:moveTo>
                    <a:pt x="8708" y="15486"/>
                  </a:moveTo>
                  <a:cubicBezTo>
                    <a:pt x="8726" y="15486"/>
                    <a:pt x="8745" y="15492"/>
                    <a:pt x="8764" y="15505"/>
                  </a:cubicBezTo>
                  <a:cubicBezTo>
                    <a:pt x="9027" y="15659"/>
                    <a:pt x="8579" y="15612"/>
                    <a:pt x="8626" y="15767"/>
                  </a:cubicBezTo>
                  <a:lnTo>
                    <a:pt x="8533" y="15612"/>
                  </a:lnTo>
                  <a:lnTo>
                    <a:pt x="8579" y="15612"/>
                  </a:lnTo>
                  <a:cubicBezTo>
                    <a:pt x="8591" y="15564"/>
                    <a:pt x="8642" y="15486"/>
                    <a:pt x="8708" y="15486"/>
                  </a:cubicBezTo>
                  <a:close/>
                  <a:moveTo>
                    <a:pt x="10341" y="15629"/>
                  </a:moveTo>
                  <a:lnTo>
                    <a:pt x="10341" y="15629"/>
                  </a:lnTo>
                  <a:cubicBezTo>
                    <a:pt x="10372" y="15659"/>
                    <a:pt x="10372" y="15752"/>
                    <a:pt x="10403" y="15798"/>
                  </a:cubicBezTo>
                  <a:cubicBezTo>
                    <a:pt x="10341" y="15721"/>
                    <a:pt x="10357" y="15705"/>
                    <a:pt x="10341" y="15629"/>
                  </a:cubicBezTo>
                  <a:close/>
                  <a:moveTo>
                    <a:pt x="11670" y="15752"/>
                  </a:moveTo>
                  <a:cubicBezTo>
                    <a:pt x="11670" y="15767"/>
                    <a:pt x="11655" y="15783"/>
                    <a:pt x="11624" y="15798"/>
                  </a:cubicBezTo>
                  <a:lnTo>
                    <a:pt x="11670" y="15752"/>
                  </a:lnTo>
                  <a:close/>
                  <a:moveTo>
                    <a:pt x="12412" y="15612"/>
                  </a:moveTo>
                  <a:lnTo>
                    <a:pt x="12381" y="15829"/>
                  </a:lnTo>
                  <a:lnTo>
                    <a:pt x="12319" y="15783"/>
                  </a:lnTo>
                  <a:cubicBezTo>
                    <a:pt x="12350" y="15721"/>
                    <a:pt x="12304" y="15629"/>
                    <a:pt x="12412" y="15612"/>
                  </a:cubicBezTo>
                  <a:close/>
                  <a:moveTo>
                    <a:pt x="14994" y="15767"/>
                  </a:moveTo>
                  <a:lnTo>
                    <a:pt x="14994" y="15845"/>
                  </a:lnTo>
                  <a:cubicBezTo>
                    <a:pt x="14978" y="15829"/>
                    <a:pt x="14978" y="15798"/>
                    <a:pt x="14994" y="15767"/>
                  </a:cubicBezTo>
                  <a:close/>
                  <a:moveTo>
                    <a:pt x="19044" y="15690"/>
                  </a:moveTo>
                  <a:lnTo>
                    <a:pt x="18966" y="15845"/>
                  </a:lnTo>
                  <a:lnTo>
                    <a:pt x="18997" y="15783"/>
                  </a:lnTo>
                  <a:lnTo>
                    <a:pt x="19044" y="15690"/>
                  </a:lnTo>
                  <a:close/>
                  <a:moveTo>
                    <a:pt x="8177" y="15798"/>
                  </a:moveTo>
                  <a:cubicBezTo>
                    <a:pt x="8177" y="15845"/>
                    <a:pt x="8193" y="15876"/>
                    <a:pt x="8208" y="15891"/>
                  </a:cubicBezTo>
                  <a:cubicBezTo>
                    <a:pt x="8177" y="15860"/>
                    <a:pt x="8115" y="15829"/>
                    <a:pt x="8177" y="15798"/>
                  </a:cubicBezTo>
                  <a:close/>
                  <a:moveTo>
                    <a:pt x="11841" y="15643"/>
                  </a:moveTo>
                  <a:cubicBezTo>
                    <a:pt x="11872" y="15674"/>
                    <a:pt x="11825" y="15721"/>
                    <a:pt x="11794" y="15767"/>
                  </a:cubicBezTo>
                  <a:lnTo>
                    <a:pt x="11886" y="15736"/>
                  </a:lnTo>
                  <a:lnTo>
                    <a:pt x="11886" y="15736"/>
                  </a:lnTo>
                  <a:cubicBezTo>
                    <a:pt x="11825" y="15767"/>
                    <a:pt x="11810" y="15891"/>
                    <a:pt x="11701" y="15907"/>
                  </a:cubicBezTo>
                  <a:lnTo>
                    <a:pt x="11701" y="15845"/>
                  </a:lnTo>
                  <a:lnTo>
                    <a:pt x="11810" y="15814"/>
                  </a:lnTo>
                  <a:lnTo>
                    <a:pt x="11763" y="15721"/>
                  </a:lnTo>
                  <a:lnTo>
                    <a:pt x="11794" y="15736"/>
                  </a:lnTo>
                  <a:lnTo>
                    <a:pt x="11841" y="15643"/>
                  </a:lnTo>
                  <a:close/>
                  <a:moveTo>
                    <a:pt x="18611" y="15798"/>
                  </a:moveTo>
                  <a:lnTo>
                    <a:pt x="18595" y="15907"/>
                  </a:lnTo>
                  <a:lnTo>
                    <a:pt x="18564" y="15907"/>
                  </a:lnTo>
                  <a:lnTo>
                    <a:pt x="18611" y="15798"/>
                  </a:lnTo>
                  <a:close/>
                  <a:moveTo>
                    <a:pt x="7312" y="15882"/>
                  </a:moveTo>
                  <a:cubicBezTo>
                    <a:pt x="7325" y="15882"/>
                    <a:pt x="7336" y="15888"/>
                    <a:pt x="7342" y="15907"/>
                  </a:cubicBezTo>
                  <a:cubicBezTo>
                    <a:pt x="7337" y="15912"/>
                    <a:pt x="7329" y="15913"/>
                    <a:pt x="7318" y="15913"/>
                  </a:cubicBezTo>
                  <a:cubicBezTo>
                    <a:pt x="7296" y="15913"/>
                    <a:pt x="7265" y="15907"/>
                    <a:pt x="7234" y="15907"/>
                  </a:cubicBezTo>
                  <a:cubicBezTo>
                    <a:pt x="7262" y="15897"/>
                    <a:pt x="7290" y="15882"/>
                    <a:pt x="7312" y="15882"/>
                  </a:cubicBezTo>
                  <a:close/>
                  <a:moveTo>
                    <a:pt x="3896" y="15798"/>
                  </a:moveTo>
                  <a:lnTo>
                    <a:pt x="3849" y="15938"/>
                  </a:lnTo>
                  <a:lnTo>
                    <a:pt x="3787" y="15876"/>
                  </a:lnTo>
                  <a:lnTo>
                    <a:pt x="3896" y="15798"/>
                  </a:lnTo>
                  <a:close/>
                  <a:moveTo>
                    <a:pt x="2968" y="15412"/>
                  </a:moveTo>
                  <a:cubicBezTo>
                    <a:pt x="3061" y="15474"/>
                    <a:pt x="3200" y="15567"/>
                    <a:pt x="3123" y="15674"/>
                  </a:cubicBezTo>
                  <a:cubicBezTo>
                    <a:pt x="3119" y="15676"/>
                    <a:pt x="3114" y="15677"/>
                    <a:pt x="3109" y="15677"/>
                  </a:cubicBezTo>
                  <a:cubicBezTo>
                    <a:pt x="3088" y="15677"/>
                    <a:pt x="3056" y="15666"/>
                    <a:pt x="3025" y="15666"/>
                  </a:cubicBezTo>
                  <a:cubicBezTo>
                    <a:pt x="2998" y="15666"/>
                    <a:pt x="2971" y="15674"/>
                    <a:pt x="2952" y="15705"/>
                  </a:cubicBezTo>
                  <a:cubicBezTo>
                    <a:pt x="2968" y="15752"/>
                    <a:pt x="3014" y="15736"/>
                    <a:pt x="3030" y="15752"/>
                  </a:cubicBezTo>
                  <a:cubicBezTo>
                    <a:pt x="2968" y="15876"/>
                    <a:pt x="2952" y="15876"/>
                    <a:pt x="2829" y="15953"/>
                  </a:cubicBezTo>
                  <a:cubicBezTo>
                    <a:pt x="2814" y="15891"/>
                    <a:pt x="2860" y="15922"/>
                    <a:pt x="2921" y="15829"/>
                  </a:cubicBezTo>
                  <a:cubicBezTo>
                    <a:pt x="2921" y="15818"/>
                    <a:pt x="2903" y="15788"/>
                    <a:pt x="2888" y="15788"/>
                  </a:cubicBezTo>
                  <a:cubicBezTo>
                    <a:pt x="2884" y="15788"/>
                    <a:pt x="2879" y="15791"/>
                    <a:pt x="2876" y="15798"/>
                  </a:cubicBezTo>
                  <a:cubicBezTo>
                    <a:pt x="2890" y="15736"/>
                    <a:pt x="2921" y="15659"/>
                    <a:pt x="2921" y="15598"/>
                  </a:cubicBezTo>
                  <a:lnTo>
                    <a:pt x="2907" y="15598"/>
                  </a:lnTo>
                  <a:cubicBezTo>
                    <a:pt x="2890" y="15582"/>
                    <a:pt x="2921" y="15551"/>
                    <a:pt x="2921" y="15536"/>
                  </a:cubicBezTo>
                  <a:lnTo>
                    <a:pt x="2921" y="15598"/>
                  </a:lnTo>
                  <a:lnTo>
                    <a:pt x="3061" y="15536"/>
                  </a:lnTo>
                  <a:lnTo>
                    <a:pt x="2968" y="15412"/>
                  </a:lnTo>
                  <a:close/>
                  <a:moveTo>
                    <a:pt x="3478" y="14825"/>
                  </a:moveTo>
                  <a:lnTo>
                    <a:pt x="3478" y="14825"/>
                  </a:lnTo>
                  <a:cubicBezTo>
                    <a:pt x="3587" y="14887"/>
                    <a:pt x="3556" y="15056"/>
                    <a:pt x="3525" y="15103"/>
                  </a:cubicBezTo>
                  <a:cubicBezTo>
                    <a:pt x="3556" y="15041"/>
                    <a:pt x="3494" y="14979"/>
                    <a:pt x="3478" y="14932"/>
                  </a:cubicBezTo>
                  <a:cubicBezTo>
                    <a:pt x="3354" y="15025"/>
                    <a:pt x="3401" y="15025"/>
                    <a:pt x="3416" y="15149"/>
                  </a:cubicBezTo>
                  <a:lnTo>
                    <a:pt x="3261" y="15211"/>
                  </a:lnTo>
                  <a:cubicBezTo>
                    <a:pt x="3308" y="15227"/>
                    <a:pt x="3354" y="15258"/>
                    <a:pt x="3370" y="15319"/>
                  </a:cubicBezTo>
                  <a:cubicBezTo>
                    <a:pt x="3376" y="15321"/>
                    <a:pt x="3382" y="15322"/>
                    <a:pt x="3389" y="15322"/>
                  </a:cubicBezTo>
                  <a:cubicBezTo>
                    <a:pt x="3428" y="15322"/>
                    <a:pt x="3467" y="15284"/>
                    <a:pt x="3494" y="15258"/>
                  </a:cubicBezTo>
                  <a:lnTo>
                    <a:pt x="3571" y="15396"/>
                  </a:lnTo>
                  <a:lnTo>
                    <a:pt x="3618" y="15350"/>
                  </a:lnTo>
                  <a:cubicBezTo>
                    <a:pt x="3710" y="15365"/>
                    <a:pt x="3787" y="15489"/>
                    <a:pt x="3865" y="15551"/>
                  </a:cubicBezTo>
                  <a:lnTo>
                    <a:pt x="3896" y="15520"/>
                  </a:lnTo>
                  <a:lnTo>
                    <a:pt x="3896" y="15520"/>
                  </a:lnTo>
                  <a:cubicBezTo>
                    <a:pt x="3834" y="15598"/>
                    <a:pt x="3849" y="15752"/>
                    <a:pt x="3710" y="15767"/>
                  </a:cubicBezTo>
                  <a:cubicBezTo>
                    <a:pt x="3741" y="15829"/>
                    <a:pt x="3725" y="15876"/>
                    <a:pt x="3679" y="15922"/>
                  </a:cubicBezTo>
                  <a:lnTo>
                    <a:pt x="3679" y="15876"/>
                  </a:lnTo>
                  <a:cubicBezTo>
                    <a:pt x="3663" y="15876"/>
                    <a:pt x="3648" y="15891"/>
                    <a:pt x="3648" y="15907"/>
                  </a:cubicBezTo>
                  <a:lnTo>
                    <a:pt x="3632" y="15783"/>
                  </a:lnTo>
                  <a:cubicBezTo>
                    <a:pt x="3595" y="15808"/>
                    <a:pt x="3609" y="15853"/>
                    <a:pt x="3566" y="15853"/>
                  </a:cubicBezTo>
                  <a:cubicBezTo>
                    <a:pt x="3556" y="15853"/>
                    <a:pt x="3543" y="15851"/>
                    <a:pt x="3525" y="15845"/>
                  </a:cubicBezTo>
                  <a:lnTo>
                    <a:pt x="3525" y="15876"/>
                  </a:lnTo>
                  <a:lnTo>
                    <a:pt x="3525" y="15891"/>
                  </a:lnTo>
                  <a:cubicBezTo>
                    <a:pt x="3525" y="15907"/>
                    <a:pt x="3509" y="15907"/>
                    <a:pt x="3509" y="15921"/>
                  </a:cubicBezTo>
                  <a:lnTo>
                    <a:pt x="3509" y="15921"/>
                  </a:lnTo>
                  <a:cubicBezTo>
                    <a:pt x="3509" y="15907"/>
                    <a:pt x="3525" y="15891"/>
                    <a:pt x="3525" y="15876"/>
                  </a:cubicBezTo>
                  <a:cubicBezTo>
                    <a:pt x="3513" y="15858"/>
                    <a:pt x="3499" y="15852"/>
                    <a:pt x="3485" y="15852"/>
                  </a:cubicBezTo>
                  <a:cubicBezTo>
                    <a:pt x="3448" y="15852"/>
                    <a:pt x="3406" y="15897"/>
                    <a:pt x="3380" y="15897"/>
                  </a:cubicBezTo>
                  <a:cubicBezTo>
                    <a:pt x="3364" y="15897"/>
                    <a:pt x="3354" y="15881"/>
                    <a:pt x="3354" y="15829"/>
                  </a:cubicBezTo>
                  <a:cubicBezTo>
                    <a:pt x="3200" y="15860"/>
                    <a:pt x="3323" y="15938"/>
                    <a:pt x="3231" y="15983"/>
                  </a:cubicBezTo>
                  <a:cubicBezTo>
                    <a:pt x="3123" y="15876"/>
                    <a:pt x="3370" y="15845"/>
                    <a:pt x="3247" y="15721"/>
                  </a:cubicBezTo>
                  <a:lnTo>
                    <a:pt x="3247" y="15721"/>
                  </a:lnTo>
                  <a:lnTo>
                    <a:pt x="3231" y="15752"/>
                  </a:lnTo>
                  <a:cubicBezTo>
                    <a:pt x="3185" y="15721"/>
                    <a:pt x="3216" y="15659"/>
                    <a:pt x="3216" y="15612"/>
                  </a:cubicBezTo>
                  <a:lnTo>
                    <a:pt x="3216" y="15612"/>
                  </a:lnTo>
                  <a:lnTo>
                    <a:pt x="3292" y="15629"/>
                  </a:lnTo>
                  <a:cubicBezTo>
                    <a:pt x="3354" y="15598"/>
                    <a:pt x="3385" y="15505"/>
                    <a:pt x="3416" y="15427"/>
                  </a:cubicBezTo>
                  <a:cubicBezTo>
                    <a:pt x="3409" y="15423"/>
                    <a:pt x="3403" y="15422"/>
                    <a:pt x="3398" y="15422"/>
                  </a:cubicBezTo>
                  <a:cubicBezTo>
                    <a:pt x="3364" y="15422"/>
                    <a:pt x="3365" y="15484"/>
                    <a:pt x="3351" y="15484"/>
                  </a:cubicBezTo>
                  <a:cubicBezTo>
                    <a:pt x="3348" y="15484"/>
                    <a:pt x="3344" y="15481"/>
                    <a:pt x="3339" y="15474"/>
                  </a:cubicBezTo>
                  <a:cubicBezTo>
                    <a:pt x="3292" y="15474"/>
                    <a:pt x="3432" y="15396"/>
                    <a:pt x="3432" y="15350"/>
                  </a:cubicBezTo>
                  <a:lnTo>
                    <a:pt x="3432" y="15350"/>
                  </a:lnTo>
                  <a:cubicBezTo>
                    <a:pt x="3405" y="15359"/>
                    <a:pt x="3380" y="15362"/>
                    <a:pt x="3357" y="15362"/>
                  </a:cubicBezTo>
                  <a:cubicBezTo>
                    <a:pt x="3332" y="15362"/>
                    <a:pt x="3309" y="15359"/>
                    <a:pt x="3286" y="15359"/>
                  </a:cubicBezTo>
                  <a:cubicBezTo>
                    <a:pt x="3257" y="15359"/>
                    <a:pt x="3230" y="15363"/>
                    <a:pt x="3200" y="15381"/>
                  </a:cubicBezTo>
                  <a:lnTo>
                    <a:pt x="3200" y="15396"/>
                  </a:lnTo>
                  <a:lnTo>
                    <a:pt x="3154" y="15443"/>
                  </a:lnTo>
                  <a:lnTo>
                    <a:pt x="3154" y="15443"/>
                  </a:lnTo>
                  <a:cubicBezTo>
                    <a:pt x="3169" y="15427"/>
                    <a:pt x="3185" y="15396"/>
                    <a:pt x="3200" y="15381"/>
                  </a:cubicBezTo>
                  <a:lnTo>
                    <a:pt x="3200" y="15365"/>
                  </a:lnTo>
                  <a:cubicBezTo>
                    <a:pt x="3200" y="15365"/>
                    <a:pt x="3185" y="15365"/>
                    <a:pt x="3185" y="15350"/>
                  </a:cubicBezTo>
                  <a:cubicBezTo>
                    <a:pt x="3154" y="15350"/>
                    <a:pt x="3123" y="15381"/>
                    <a:pt x="3107" y="15412"/>
                  </a:cubicBezTo>
                  <a:cubicBezTo>
                    <a:pt x="3076" y="15396"/>
                    <a:pt x="3123" y="15350"/>
                    <a:pt x="3123" y="15319"/>
                  </a:cubicBezTo>
                  <a:cubicBezTo>
                    <a:pt x="3154" y="15319"/>
                    <a:pt x="3169" y="15334"/>
                    <a:pt x="3185" y="15350"/>
                  </a:cubicBezTo>
                  <a:cubicBezTo>
                    <a:pt x="3200" y="15350"/>
                    <a:pt x="3200" y="15365"/>
                    <a:pt x="3200" y="15365"/>
                  </a:cubicBezTo>
                  <a:cubicBezTo>
                    <a:pt x="3247" y="15319"/>
                    <a:pt x="3261" y="15272"/>
                    <a:pt x="3261" y="15211"/>
                  </a:cubicBezTo>
                  <a:cubicBezTo>
                    <a:pt x="3261" y="15149"/>
                    <a:pt x="3231" y="15087"/>
                    <a:pt x="3216" y="15041"/>
                  </a:cubicBezTo>
                  <a:cubicBezTo>
                    <a:pt x="3210" y="15051"/>
                    <a:pt x="3198" y="15055"/>
                    <a:pt x="3183" y="15055"/>
                  </a:cubicBezTo>
                  <a:cubicBezTo>
                    <a:pt x="3152" y="15055"/>
                    <a:pt x="3107" y="15041"/>
                    <a:pt x="3076" y="15041"/>
                  </a:cubicBezTo>
                  <a:lnTo>
                    <a:pt x="3138" y="14918"/>
                  </a:lnTo>
                  <a:cubicBezTo>
                    <a:pt x="3144" y="14916"/>
                    <a:pt x="3151" y="14916"/>
                    <a:pt x="3157" y="14916"/>
                  </a:cubicBezTo>
                  <a:cubicBezTo>
                    <a:pt x="3230" y="14916"/>
                    <a:pt x="3295" y="14985"/>
                    <a:pt x="3367" y="14985"/>
                  </a:cubicBezTo>
                  <a:cubicBezTo>
                    <a:pt x="3378" y="14985"/>
                    <a:pt x="3390" y="14983"/>
                    <a:pt x="3401" y="14979"/>
                  </a:cubicBezTo>
                  <a:cubicBezTo>
                    <a:pt x="3323" y="14887"/>
                    <a:pt x="3494" y="14932"/>
                    <a:pt x="3478" y="14825"/>
                  </a:cubicBezTo>
                  <a:close/>
                  <a:moveTo>
                    <a:pt x="3618" y="15953"/>
                  </a:moveTo>
                  <a:lnTo>
                    <a:pt x="3587" y="16000"/>
                  </a:lnTo>
                  <a:lnTo>
                    <a:pt x="3540" y="15969"/>
                  </a:lnTo>
                  <a:lnTo>
                    <a:pt x="3618" y="15953"/>
                  </a:lnTo>
                  <a:close/>
                  <a:moveTo>
                    <a:pt x="3509" y="15922"/>
                  </a:moveTo>
                  <a:lnTo>
                    <a:pt x="3509" y="15922"/>
                  </a:lnTo>
                  <a:cubicBezTo>
                    <a:pt x="3494" y="15953"/>
                    <a:pt x="3478" y="15983"/>
                    <a:pt x="3509" y="16014"/>
                  </a:cubicBezTo>
                  <a:cubicBezTo>
                    <a:pt x="3432" y="16000"/>
                    <a:pt x="3463" y="15953"/>
                    <a:pt x="3509" y="15922"/>
                  </a:cubicBezTo>
                  <a:close/>
                  <a:moveTo>
                    <a:pt x="9275" y="15978"/>
                  </a:moveTo>
                  <a:cubicBezTo>
                    <a:pt x="9282" y="15978"/>
                    <a:pt x="9284" y="15987"/>
                    <a:pt x="9275" y="16014"/>
                  </a:cubicBezTo>
                  <a:cubicBezTo>
                    <a:pt x="9271" y="16007"/>
                    <a:pt x="9265" y="16005"/>
                    <a:pt x="9258" y="16005"/>
                  </a:cubicBezTo>
                  <a:cubicBezTo>
                    <a:pt x="9246" y="16005"/>
                    <a:pt x="9231" y="16012"/>
                    <a:pt x="9221" y="16012"/>
                  </a:cubicBezTo>
                  <a:cubicBezTo>
                    <a:pt x="9212" y="16012"/>
                    <a:pt x="9207" y="16006"/>
                    <a:pt x="9213" y="15983"/>
                  </a:cubicBezTo>
                  <a:lnTo>
                    <a:pt x="9213" y="15983"/>
                  </a:lnTo>
                  <a:cubicBezTo>
                    <a:pt x="9213" y="15997"/>
                    <a:pt x="9217" y="16002"/>
                    <a:pt x="9224" y="16002"/>
                  </a:cubicBezTo>
                  <a:cubicBezTo>
                    <a:pt x="9239" y="16002"/>
                    <a:pt x="9264" y="15978"/>
                    <a:pt x="9275" y="15978"/>
                  </a:cubicBezTo>
                  <a:close/>
                  <a:moveTo>
                    <a:pt x="19260" y="15969"/>
                  </a:moveTo>
                  <a:lnTo>
                    <a:pt x="19260" y="15969"/>
                  </a:lnTo>
                  <a:cubicBezTo>
                    <a:pt x="19234" y="16011"/>
                    <a:pt x="19227" y="16021"/>
                    <a:pt x="19213" y="16021"/>
                  </a:cubicBezTo>
                  <a:cubicBezTo>
                    <a:pt x="19202" y="16021"/>
                    <a:pt x="19186" y="16014"/>
                    <a:pt x="19151" y="16014"/>
                  </a:cubicBezTo>
                  <a:lnTo>
                    <a:pt x="19260" y="15969"/>
                  </a:lnTo>
                  <a:close/>
                  <a:moveTo>
                    <a:pt x="2319" y="15922"/>
                  </a:moveTo>
                  <a:lnTo>
                    <a:pt x="2365" y="16014"/>
                  </a:lnTo>
                  <a:cubicBezTo>
                    <a:pt x="2355" y="16021"/>
                    <a:pt x="2347" y="16023"/>
                    <a:pt x="2339" y="16023"/>
                  </a:cubicBezTo>
                  <a:cubicBezTo>
                    <a:pt x="2319" y="16023"/>
                    <a:pt x="2306" y="16005"/>
                    <a:pt x="2290" y="16005"/>
                  </a:cubicBezTo>
                  <a:cubicBezTo>
                    <a:pt x="2285" y="16005"/>
                    <a:pt x="2279" y="16008"/>
                    <a:pt x="2272" y="16014"/>
                  </a:cubicBezTo>
                  <a:lnTo>
                    <a:pt x="2319" y="15922"/>
                  </a:lnTo>
                  <a:close/>
                  <a:moveTo>
                    <a:pt x="11490" y="15842"/>
                  </a:moveTo>
                  <a:cubicBezTo>
                    <a:pt x="11514" y="15842"/>
                    <a:pt x="11533" y="15856"/>
                    <a:pt x="11547" y="15856"/>
                  </a:cubicBezTo>
                  <a:cubicBezTo>
                    <a:pt x="11553" y="15856"/>
                    <a:pt x="11558" y="15853"/>
                    <a:pt x="11562" y="15845"/>
                  </a:cubicBezTo>
                  <a:lnTo>
                    <a:pt x="11562" y="15845"/>
                  </a:lnTo>
                  <a:cubicBezTo>
                    <a:pt x="11577" y="15953"/>
                    <a:pt x="11454" y="15969"/>
                    <a:pt x="11423" y="16030"/>
                  </a:cubicBezTo>
                  <a:cubicBezTo>
                    <a:pt x="11408" y="16000"/>
                    <a:pt x="11346" y="16000"/>
                    <a:pt x="11330" y="15983"/>
                  </a:cubicBezTo>
                  <a:cubicBezTo>
                    <a:pt x="11423" y="15938"/>
                    <a:pt x="11454" y="15922"/>
                    <a:pt x="11470" y="15845"/>
                  </a:cubicBezTo>
                  <a:cubicBezTo>
                    <a:pt x="11477" y="15842"/>
                    <a:pt x="11483" y="15842"/>
                    <a:pt x="11490" y="15842"/>
                  </a:cubicBezTo>
                  <a:close/>
                  <a:moveTo>
                    <a:pt x="17127" y="15907"/>
                  </a:moveTo>
                  <a:lnTo>
                    <a:pt x="17127" y="15907"/>
                  </a:lnTo>
                  <a:cubicBezTo>
                    <a:pt x="17065" y="15938"/>
                    <a:pt x="17096" y="16014"/>
                    <a:pt x="17065" y="16030"/>
                  </a:cubicBezTo>
                  <a:cubicBezTo>
                    <a:pt x="17065" y="16000"/>
                    <a:pt x="17003" y="15969"/>
                    <a:pt x="17034" y="15922"/>
                  </a:cubicBezTo>
                  <a:lnTo>
                    <a:pt x="17127" y="15907"/>
                  </a:lnTo>
                  <a:close/>
                  <a:moveTo>
                    <a:pt x="21439" y="15752"/>
                  </a:moveTo>
                  <a:lnTo>
                    <a:pt x="21439" y="15752"/>
                  </a:lnTo>
                  <a:cubicBezTo>
                    <a:pt x="21455" y="15845"/>
                    <a:pt x="21486" y="15860"/>
                    <a:pt x="21517" y="15922"/>
                  </a:cubicBezTo>
                  <a:cubicBezTo>
                    <a:pt x="21517" y="15907"/>
                    <a:pt x="21517" y="15907"/>
                    <a:pt x="21532" y="15891"/>
                  </a:cubicBezTo>
                  <a:lnTo>
                    <a:pt x="21532" y="15891"/>
                  </a:lnTo>
                  <a:lnTo>
                    <a:pt x="21517" y="15922"/>
                  </a:lnTo>
                  <a:cubicBezTo>
                    <a:pt x="21517" y="15969"/>
                    <a:pt x="21593" y="16000"/>
                    <a:pt x="21579" y="16014"/>
                  </a:cubicBezTo>
                  <a:cubicBezTo>
                    <a:pt x="21566" y="15996"/>
                    <a:pt x="21556" y="15989"/>
                    <a:pt x="21547" y="15989"/>
                  </a:cubicBezTo>
                  <a:cubicBezTo>
                    <a:pt x="21520" y="15989"/>
                    <a:pt x="21503" y="16048"/>
                    <a:pt x="21482" y="16048"/>
                  </a:cubicBezTo>
                  <a:cubicBezTo>
                    <a:pt x="21474" y="16048"/>
                    <a:pt x="21465" y="16039"/>
                    <a:pt x="21455" y="16014"/>
                  </a:cubicBezTo>
                  <a:cubicBezTo>
                    <a:pt x="21517" y="16000"/>
                    <a:pt x="21470" y="15969"/>
                    <a:pt x="21470" y="15938"/>
                  </a:cubicBezTo>
                  <a:cubicBezTo>
                    <a:pt x="21393" y="15876"/>
                    <a:pt x="21424" y="15829"/>
                    <a:pt x="21439" y="15752"/>
                  </a:cubicBezTo>
                  <a:close/>
                  <a:moveTo>
                    <a:pt x="16864" y="16014"/>
                  </a:moveTo>
                  <a:lnTo>
                    <a:pt x="16833" y="16061"/>
                  </a:lnTo>
                  <a:lnTo>
                    <a:pt x="16771" y="16014"/>
                  </a:lnTo>
                  <a:close/>
                  <a:moveTo>
                    <a:pt x="11423" y="16030"/>
                  </a:moveTo>
                  <a:cubicBezTo>
                    <a:pt x="11423" y="16045"/>
                    <a:pt x="11423" y="16061"/>
                    <a:pt x="11408" y="16076"/>
                  </a:cubicBezTo>
                  <a:cubicBezTo>
                    <a:pt x="11408" y="16061"/>
                    <a:pt x="11408" y="16045"/>
                    <a:pt x="11423" y="16030"/>
                  </a:cubicBezTo>
                  <a:close/>
                  <a:moveTo>
                    <a:pt x="4421" y="15612"/>
                  </a:moveTo>
                  <a:lnTo>
                    <a:pt x="4421" y="15612"/>
                  </a:lnTo>
                  <a:cubicBezTo>
                    <a:pt x="4498" y="15674"/>
                    <a:pt x="4514" y="15736"/>
                    <a:pt x="4607" y="15767"/>
                  </a:cubicBezTo>
                  <a:cubicBezTo>
                    <a:pt x="4622" y="15752"/>
                    <a:pt x="4622" y="15736"/>
                    <a:pt x="4638" y="15721"/>
                  </a:cubicBezTo>
                  <a:lnTo>
                    <a:pt x="4638" y="15721"/>
                  </a:lnTo>
                  <a:lnTo>
                    <a:pt x="4622" y="15767"/>
                  </a:lnTo>
                  <a:lnTo>
                    <a:pt x="4607" y="15767"/>
                  </a:lnTo>
                  <a:cubicBezTo>
                    <a:pt x="4591" y="15814"/>
                    <a:pt x="4591" y="15860"/>
                    <a:pt x="4607" y="15876"/>
                  </a:cubicBezTo>
                  <a:cubicBezTo>
                    <a:pt x="4629" y="15876"/>
                    <a:pt x="4627" y="15843"/>
                    <a:pt x="4636" y="15843"/>
                  </a:cubicBezTo>
                  <a:cubicBezTo>
                    <a:pt x="4639" y="15843"/>
                    <a:pt x="4644" y="15847"/>
                    <a:pt x="4653" y="15860"/>
                  </a:cubicBezTo>
                  <a:cubicBezTo>
                    <a:pt x="4607" y="15953"/>
                    <a:pt x="4761" y="15953"/>
                    <a:pt x="4669" y="16092"/>
                  </a:cubicBezTo>
                  <a:cubicBezTo>
                    <a:pt x="4638" y="16092"/>
                    <a:pt x="4622" y="16076"/>
                    <a:pt x="4622" y="16076"/>
                  </a:cubicBezTo>
                  <a:lnTo>
                    <a:pt x="4591" y="16092"/>
                  </a:lnTo>
                  <a:cubicBezTo>
                    <a:pt x="4591" y="16076"/>
                    <a:pt x="4607" y="16076"/>
                    <a:pt x="4622" y="16076"/>
                  </a:cubicBezTo>
                  <a:lnTo>
                    <a:pt x="4683" y="16061"/>
                  </a:lnTo>
                  <a:lnTo>
                    <a:pt x="4591" y="15891"/>
                  </a:lnTo>
                  <a:cubicBezTo>
                    <a:pt x="4575" y="15917"/>
                    <a:pt x="4560" y="15925"/>
                    <a:pt x="4544" y="15925"/>
                  </a:cubicBezTo>
                  <a:cubicBezTo>
                    <a:pt x="4512" y="15925"/>
                    <a:pt x="4477" y="15891"/>
                    <a:pt x="4436" y="15891"/>
                  </a:cubicBezTo>
                  <a:lnTo>
                    <a:pt x="4498" y="15814"/>
                  </a:lnTo>
                  <a:lnTo>
                    <a:pt x="4498" y="15814"/>
                  </a:lnTo>
                  <a:cubicBezTo>
                    <a:pt x="4489" y="15817"/>
                    <a:pt x="4481" y="15818"/>
                    <a:pt x="4474" y="15818"/>
                  </a:cubicBezTo>
                  <a:cubicBezTo>
                    <a:pt x="4395" y="15818"/>
                    <a:pt x="4421" y="15669"/>
                    <a:pt x="4421" y="15612"/>
                  </a:cubicBezTo>
                  <a:close/>
                  <a:moveTo>
                    <a:pt x="11917" y="15922"/>
                  </a:moveTo>
                  <a:cubicBezTo>
                    <a:pt x="11964" y="15922"/>
                    <a:pt x="12103" y="15938"/>
                    <a:pt x="12119" y="15983"/>
                  </a:cubicBezTo>
                  <a:cubicBezTo>
                    <a:pt x="12111" y="15982"/>
                    <a:pt x="12103" y="15981"/>
                    <a:pt x="12097" y="15981"/>
                  </a:cubicBezTo>
                  <a:cubicBezTo>
                    <a:pt x="12053" y="15981"/>
                    <a:pt x="12039" y="16021"/>
                    <a:pt x="12026" y="16061"/>
                  </a:cubicBezTo>
                  <a:lnTo>
                    <a:pt x="12119" y="16061"/>
                  </a:lnTo>
                  <a:cubicBezTo>
                    <a:pt x="12099" y="16088"/>
                    <a:pt x="12079" y="16094"/>
                    <a:pt x="12056" y="16094"/>
                  </a:cubicBezTo>
                  <a:cubicBezTo>
                    <a:pt x="12035" y="16094"/>
                    <a:pt x="12012" y="16089"/>
                    <a:pt x="11984" y="16089"/>
                  </a:cubicBezTo>
                  <a:cubicBezTo>
                    <a:pt x="11973" y="16089"/>
                    <a:pt x="11961" y="16090"/>
                    <a:pt x="11948" y="16092"/>
                  </a:cubicBezTo>
                  <a:cubicBezTo>
                    <a:pt x="12010" y="16014"/>
                    <a:pt x="11825" y="15969"/>
                    <a:pt x="11917" y="15922"/>
                  </a:cubicBezTo>
                  <a:close/>
                  <a:moveTo>
                    <a:pt x="11253" y="16014"/>
                  </a:moveTo>
                  <a:lnTo>
                    <a:pt x="11330" y="16030"/>
                  </a:lnTo>
                  <a:lnTo>
                    <a:pt x="11299" y="16107"/>
                  </a:lnTo>
                  <a:lnTo>
                    <a:pt x="11253" y="16014"/>
                  </a:lnTo>
                  <a:close/>
                  <a:moveTo>
                    <a:pt x="11748" y="16045"/>
                  </a:moveTo>
                  <a:cubicBezTo>
                    <a:pt x="11748" y="16069"/>
                    <a:pt x="11767" y="16073"/>
                    <a:pt x="11788" y="16073"/>
                  </a:cubicBezTo>
                  <a:cubicBezTo>
                    <a:pt x="11799" y="16073"/>
                    <a:pt x="11811" y="16072"/>
                    <a:pt x="11821" y="16072"/>
                  </a:cubicBezTo>
                  <a:cubicBezTo>
                    <a:pt x="11829" y="16072"/>
                    <a:pt x="11837" y="16073"/>
                    <a:pt x="11841" y="16076"/>
                  </a:cubicBezTo>
                  <a:lnTo>
                    <a:pt x="11732" y="16107"/>
                  </a:lnTo>
                  <a:lnTo>
                    <a:pt x="11748" y="16045"/>
                  </a:lnTo>
                  <a:close/>
                  <a:moveTo>
                    <a:pt x="12762" y="15698"/>
                  </a:moveTo>
                  <a:cubicBezTo>
                    <a:pt x="12778" y="15698"/>
                    <a:pt x="12795" y="15700"/>
                    <a:pt x="12814" y="15705"/>
                  </a:cubicBezTo>
                  <a:lnTo>
                    <a:pt x="12799" y="15783"/>
                  </a:lnTo>
                  <a:cubicBezTo>
                    <a:pt x="12782" y="15773"/>
                    <a:pt x="12766" y="15769"/>
                    <a:pt x="12750" y="15769"/>
                  </a:cubicBezTo>
                  <a:cubicBezTo>
                    <a:pt x="12693" y="15769"/>
                    <a:pt x="12643" y="15824"/>
                    <a:pt x="12583" y="15860"/>
                  </a:cubicBezTo>
                  <a:cubicBezTo>
                    <a:pt x="12536" y="15938"/>
                    <a:pt x="12614" y="16092"/>
                    <a:pt x="12505" y="16138"/>
                  </a:cubicBezTo>
                  <a:lnTo>
                    <a:pt x="12505" y="16138"/>
                  </a:lnTo>
                  <a:cubicBezTo>
                    <a:pt x="12505" y="16000"/>
                    <a:pt x="12474" y="16030"/>
                    <a:pt x="12536" y="15907"/>
                  </a:cubicBezTo>
                  <a:lnTo>
                    <a:pt x="12443" y="15907"/>
                  </a:lnTo>
                  <a:cubicBezTo>
                    <a:pt x="12552" y="15876"/>
                    <a:pt x="12428" y="15767"/>
                    <a:pt x="12474" y="15721"/>
                  </a:cubicBezTo>
                  <a:cubicBezTo>
                    <a:pt x="12494" y="15715"/>
                    <a:pt x="12512" y="15712"/>
                    <a:pt x="12527" y="15712"/>
                  </a:cubicBezTo>
                  <a:cubicBezTo>
                    <a:pt x="12583" y="15712"/>
                    <a:pt x="12607" y="15753"/>
                    <a:pt x="12583" y="15814"/>
                  </a:cubicBezTo>
                  <a:cubicBezTo>
                    <a:pt x="12647" y="15762"/>
                    <a:pt x="12679" y="15698"/>
                    <a:pt x="12762" y="15698"/>
                  </a:cubicBezTo>
                  <a:close/>
                  <a:moveTo>
                    <a:pt x="11948" y="16092"/>
                  </a:moveTo>
                  <a:cubicBezTo>
                    <a:pt x="11933" y="16107"/>
                    <a:pt x="11902" y="16123"/>
                    <a:pt x="11872" y="16154"/>
                  </a:cubicBezTo>
                  <a:cubicBezTo>
                    <a:pt x="11902" y="16123"/>
                    <a:pt x="11917" y="16107"/>
                    <a:pt x="11948" y="16092"/>
                  </a:cubicBezTo>
                  <a:close/>
                  <a:moveTo>
                    <a:pt x="13772" y="15940"/>
                  </a:moveTo>
                  <a:cubicBezTo>
                    <a:pt x="13785" y="15940"/>
                    <a:pt x="13801" y="15943"/>
                    <a:pt x="13819" y="15953"/>
                  </a:cubicBezTo>
                  <a:cubicBezTo>
                    <a:pt x="13803" y="16014"/>
                    <a:pt x="13819" y="16138"/>
                    <a:pt x="13741" y="16185"/>
                  </a:cubicBezTo>
                  <a:lnTo>
                    <a:pt x="13710" y="16076"/>
                  </a:lnTo>
                  <a:lnTo>
                    <a:pt x="13649" y="16107"/>
                  </a:lnTo>
                  <a:cubicBezTo>
                    <a:pt x="13649" y="16071"/>
                    <a:pt x="13661" y="16058"/>
                    <a:pt x="13677" y="16058"/>
                  </a:cubicBezTo>
                  <a:cubicBezTo>
                    <a:pt x="13702" y="16058"/>
                    <a:pt x="13739" y="16088"/>
                    <a:pt x="13757" y="16107"/>
                  </a:cubicBezTo>
                  <a:cubicBezTo>
                    <a:pt x="13772" y="16076"/>
                    <a:pt x="13803" y="16030"/>
                    <a:pt x="13788" y="16014"/>
                  </a:cubicBezTo>
                  <a:cubicBezTo>
                    <a:pt x="13769" y="15984"/>
                    <a:pt x="13751" y="15972"/>
                    <a:pt x="13733" y="15972"/>
                  </a:cubicBezTo>
                  <a:cubicBezTo>
                    <a:pt x="13680" y="15972"/>
                    <a:pt x="13633" y="16080"/>
                    <a:pt x="13587" y="16092"/>
                  </a:cubicBezTo>
                  <a:lnTo>
                    <a:pt x="13587" y="15983"/>
                  </a:lnTo>
                  <a:cubicBezTo>
                    <a:pt x="13609" y="16003"/>
                    <a:pt x="13627" y="16010"/>
                    <a:pt x="13642" y="16010"/>
                  </a:cubicBezTo>
                  <a:cubicBezTo>
                    <a:pt x="13690" y="16010"/>
                    <a:pt x="13712" y="15940"/>
                    <a:pt x="13772" y="15940"/>
                  </a:cubicBezTo>
                  <a:close/>
                  <a:moveTo>
                    <a:pt x="19198" y="16092"/>
                  </a:moveTo>
                  <a:lnTo>
                    <a:pt x="19244" y="16184"/>
                  </a:lnTo>
                  <a:lnTo>
                    <a:pt x="19244" y="16184"/>
                  </a:lnTo>
                  <a:cubicBezTo>
                    <a:pt x="19239" y="16175"/>
                    <a:pt x="19233" y="16172"/>
                    <a:pt x="19225" y="16172"/>
                  </a:cubicBezTo>
                  <a:cubicBezTo>
                    <a:pt x="19213" y="16172"/>
                    <a:pt x="19196" y="16182"/>
                    <a:pt x="19175" y="16191"/>
                  </a:cubicBezTo>
                  <a:lnTo>
                    <a:pt x="19175" y="16191"/>
                  </a:lnTo>
                  <a:cubicBezTo>
                    <a:pt x="19195" y="16174"/>
                    <a:pt x="19209" y="16138"/>
                    <a:pt x="19198" y="16092"/>
                  </a:cubicBezTo>
                  <a:close/>
                  <a:moveTo>
                    <a:pt x="7142" y="16200"/>
                  </a:moveTo>
                  <a:cubicBezTo>
                    <a:pt x="7138" y="16206"/>
                    <a:pt x="7133" y="16211"/>
                    <a:pt x="7126" y="16216"/>
                  </a:cubicBezTo>
                  <a:cubicBezTo>
                    <a:pt x="7126" y="16216"/>
                    <a:pt x="7141" y="16216"/>
                    <a:pt x="7142" y="16200"/>
                  </a:cubicBezTo>
                  <a:close/>
                  <a:moveTo>
                    <a:pt x="11445" y="16134"/>
                  </a:moveTo>
                  <a:cubicBezTo>
                    <a:pt x="11456" y="16134"/>
                    <a:pt x="11465" y="16140"/>
                    <a:pt x="11470" y="16154"/>
                  </a:cubicBezTo>
                  <a:lnTo>
                    <a:pt x="11361" y="16216"/>
                  </a:lnTo>
                  <a:lnTo>
                    <a:pt x="11377" y="16185"/>
                  </a:lnTo>
                  <a:cubicBezTo>
                    <a:pt x="11387" y="16164"/>
                    <a:pt x="11420" y="16134"/>
                    <a:pt x="11445" y="16134"/>
                  </a:cubicBezTo>
                  <a:close/>
                  <a:moveTo>
                    <a:pt x="4683" y="16107"/>
                  </a:moveTo>
                  <a:lnTo>
                    <a:pt x="4745" y="16185"/>
                  </a:lnTo>
                  <a:cubicBezTo>
                    <a:pt x="4728" y="16203"/>
                    <a:pt x="4713" y="16208"/>
                    <a:pt x="4698" y="16208"/>
                  </a:cubicBezTo>
                  <a:cubicBezTo>
                    <a:pt x="4680" y="16208"/>
                    <a:pt x="4663" y="16199"/>
                    <a:pt x="4644" y="16199"/>
                  </a:cubicBezTo>
                  <a:cubicBezTo>
                    <a:pt x="4628" y="16199"/>
                    <a:pt x="4611" y="16205"/>
                    <a:pt x="4591" y="16231"/>
                  </a:cubicBezTo>
                  <a:lnTo>
                    <a:pt x="4622" y="16169"/>
                  </a:lnTo>
                  <a:lnTo>
                    <a:pt x="4638" y="16185"/>
                  </a:lnTo>
                  <a:cubicBezTo>
                    <a:pt x="4669" y="16185"/>
                    <a:pt x="4700" y="16169"/>
                    <a:pt x="4683" y="16107"/>
                  </a:cubicBezTo>
                  <a:close/>
                  <a:moveTo>
                    <a:pt x="7311" y="16154"/>
                  </a:moveTo>
                  <a:cubicBezTo>
                    <a:pt x="7296" y="16169"/>
                    <a:pt x="7280" y="16200"/>
                    <a:pt x="7280" y="16231"/>
                  </a:cubicBezTo>
                  <a:cubicBezTo>
                    <a:pt x="7265" y="16200"/>
                    <a:pt x="7280" y="16154"/>
                    <a:pt x="7311" y="16154"/>
                  </a:cubicBezTo>
                  <a:close/>
                  <a:moveTo>
                    <a:pt x="9429" y="15767"/>
                  </a:moveTo>
                  <a:cubicBezTo>
                    <a:pt x="9434" y="15829"/>
                    <a:pt x="9460" y="15845"/>
                    <a:pt x="9492" y="15845"/>
                  </a:cubicBezTo>
                  <a:cubicBezTo>
                    <a:pt x="9524" y="15845"/>
                    <a:pt x="9562" y="15829"/>
                    <a:pt x="9593" y="15829"/>
                  </a:cubicBezTo>
                  <a:cubicBezTo>
                    <a:pt x="9623" y="15829"/>
                    <a:pt x="9646" y="15845"/>
                    <a:pt x="9646" y="15907"/>
                  </a:cubicBezTo>
                  <a:cubicBezTo>
                    <a:pt x="9708" y="16030"/>
                    <a:pt x="9584" y="16154"/>
                    <a:pt x="9506" y="16231"/>
                  </a:cubicBezTo>
                  <a:cubicBezTo>
                    <a:pt x="9491" y="16185"/>
                    <a:pt x="9398" y="16138"/>
                    <a:pt x="9491" y="16076"/>
                  </a:cubicBezTo>
                  <a:cubicBezTo>
                    <a:pt x="9482" y="16073"/>
                    <a:pt x="9474" y="16072"/>
                    <a:pt x="9467" y="16072"/>
                  </a:cubicBezTo>
                  <a:cubicBezTo>
                    <a:pt x="9437" y="16072"/>
                    <a:pt x="9417" y="16092"/>
                    <a:pt x="9368" y="16092"/>
                  </a:cubicBezTo>
                  <a:cubicBezTo>
                    <a:pt x="9475" y="16076"/>
                    <a:pt x="9382" y="15983"/>
                    <a:pt x="9351" y="15953"/>
                  </a:cubicBezTo>
                  <a:cubicBezTo>
                    <a:pt x="9368" y="15891"/>
                    <a:pt x="9337" y="15829"/>
                    <a:pt x="9429" y="15767"/>
                  </a:cubicBezTo>
                  <a:close/>
                  <a:moveTo>
                    <a:pt x="13201" y="15983"/>
                  </a:moveTo>
                  <a:lnTo>
                    <a:pt x="13355" y="16000"/>
                  </a:lnTo>
                  <a:cubicBezTo>
                    <a:pt x="13386" y="16061"/>
                    <a:pt x="13308" y="16169"/>
                    <a:pt x="13294" y="16231"/>
                  </a:cubicBezTo>
                  <a:cubicBezTo>
                    <a:pt x="13232" y="16154"/>
                    <a:pt x="13170" y="16076"/>
                    <a:pt x="13201" y="15983"/>
                  </a:cubicBezTo>
                  <a:close/>
                  <a:moveTo>
                    <a:pt x="3708" y="16163"/>
                  </a:moveTo>
                  <a:cubicBezTo>
                    <a:pt x="3727" y="16163"/>
                    <a:pt x="3741" y="16180"/>
                    <a:pt x="3741" y="16231"/>
                  </a:cubicBezTo>
                  <a:cubicBezTo>
                    <a:pt x="3729" y="16249"/>
                    <a:pt x="3717" y="16253"/>
                    <a:pt x="3705" y="16253"/>
                  </a:cubicBezTo>
                  <a:cubicBezTo>
                    <a:pt x="3695" y="16253"/>
                    <a:pt x="3686" y="16250"/>
                    <a:pt x="3676" y="16250"/>
                  </a:cubicBezTo>
                  <a:cubicBezTo>
                    <a:pt x="3667" y="16250"/>
                    <a:pt x="3658" y="16253"/>
                    <a:pt x="3648" y="16262"/>
                  </a:cubicBezTo>
                  <a:cubicBezTo>
                    <a:pt x="3663" y="16231"/>
                    <a:pt x="3648" y="16200"/>
                    <a:pt x="3632" y="16200"/>
                  </a:cubicBezTo>
                  <a:cubicBezTo>
                    <a:pt x="3618" y="16200"/>
                    <a:pt x="3601" y="16200"/>
                    <a:pt x="3601" y="16185"/>
                  </a:cubicBezTo>
                  <a:lnTo>
                    <a:pt x="3601" y="16185"/>
                  </a:lnTo>
                  <a:cubicBezTo>
                    <a:pt x="3601" y="16185"/>
                    <a:pt x="3618" y="16185"/>
                    <a:pt x="3632" y="16200"/>
                  </a:cubicBezTo>
                  <a:cubicBezTo>
                    <a:pt x="3657" y="16184"/>
                    <a:pt x="3686" y="16163"/>
                    <a:pt x="3708" y="16163"/>
                  </a:cubicBezTo>
                  <a:close/>
                  <a:moveTo>
                    <a:pt x="9506" y="16231"/>
                  </a:moveTo>
                  <a:lnTo>
                    <a:pt x="9506" y="16231"/>
                  </a:lnTo>
                  <a:cubicBezTo>
                    <a:pt x="9522" y="16262"/>
                    <a:pt x="9522" y="16293"/>
                    <a:pt x="9460" y="16324"/>
                  </a:cubicBezTo>
                  <a:cubicBezTo>
                    <a:pt x="9460" y="16309"/>
                    <a:pt x="9491" y="16278"/>
                    <a:pt x="9506" y="16231"/>
                  </a:cubicBezTo>
                  <a:close/>
                  <a:moveTo>
                    <a:pt x="13294" y="16231"/>
                  </a:moveTo>
                  <a:lnTo>
                    <a:pt x="13294" y="16231"/>
                  </a:lnTo>
                  <a:cubicBezTo>
                    <a:pt x="13325" y="16262"/>
                    <a:pt x="13339" y="16293"/>
                    <a:pt x="13355" y="16324"/>
                  </a:cubicBezTo>
                  <a:cubicBezTo>
                    <a:pt x="13308" y="16309"/>
                    <a:pt x="13294" y="16278"/>
                    <a:pt x="13294" y="16231"/>
                  </a:cubicBezTo>
                  <a:close/>
                  <a:moveTo>
                    <a:pt x="17575" y="15489"/>
                  </a:moveTo>
                  <a:cubicBezTo>
                    <a:pt x="17683" y="15659"/>
                    <a:pt x="17822" y="15705"/>
                    <a:pt x="17884" y="15891"/>
                  </a:cubicBezTo>
                  <a:cubicBezTo>
                    <a:pt x="17869" y="15814"/>
                    <a:pt x="17962" y="15721"/>
                    <a:pt x="17900" y="15629"/>
                  </a:cubicBezTo>
                  <a:lnTo>
                    <a:pt x="17900" y="15629"/>
                  </a:lnTo>
                  <a:lnTo>
                    <a:pt x="17976" y="15690"/>
                  </a:lnTo>
                  <a:cubicBezTo>
                    <a:pt x="17976" y="15690"/>
                    <a:pt x="17993" y="15674"/>
                    <a:pt x="18007" y="15674"/>
                  </a:cubicBezTo>
                  <a:lnTo>
                    <a:pt x="17993" y="15705"/>
                  </a:lnTo>
                  <a:lnTo>
                    <a:pt x="17976" y="15690"/>
                  </a:lnTo>
                  <a:lnTo>
                    <a:pt x="17976" y="15690"/>
                  </a:lnTo>
                  <a:cubicBezTo>
                    <a:pt x="17869" y="15798"/>
                    <a:pt x="18162" y="15845"/>
                    <a:pt x="18147" y="15953"/>
                  </a:cubicBezTo>
                  <a:cubicBezTo>
                    <a:pt x="18130" y="15948"/>
                    <a:pt x="18116" y="15945"/>
                    <a:pt x="18104" y="15945"/>
                  </a:cubicBezTo>
                  <a:cubicBezTo>
                    <a:pt x="18042" y="15945"/>
                    <a:pt x="18049" y="16007"/>
                    <a:pt x="18023" y="16045"/>
                  </a:cubicBezTo>
                  <a:lnTo>
                    <a:pt x="18085" y="16154"/>
                  </a:lnTo>
                  <a:cubicBezTo>
                    <a:pt x="17946" y="16185"/>
                    <a:pt x="18023" y="16278"/>
                    <a:pt x="17993" y="16354"/>
                  </a:cubicBezTo>
                  <a:cubicBezTo>
                    <a:pt x="17947" y="16346"/>
                    <a:pt x="17923" y="16337"/>
                    <a:pt x="17893" y="16337"/>
                  </a:cubicBezTo>
                  <a:cubicBezTo>
                    <a:pt x="17871" y="16337"/>
                    <a:pt x="17846" y="16341"/>
                    <a:pt x="17807" y="16354"/>
                  </a:cubicBezTo>
                  <a:lnTo>
                    <a:pt x="17838" y="16278"/>
                  </a:lnTo>
                  <a:lnTo>
                    <a:pt x="17838" y="16278"/>
                  </a:lnTo>
                  <a:cubicBezTo>
                    <a:pt x="17816" y="16282"/>
                    <a:pt x="17798" y="16284"/>
                    <a:pt x="17784" y="16284"/>
                  </a:cubicBezTo>
                  <a:cubicBezTo>
                    <a:pt x="17656" y="16284"/>
                    <a:pt x="17834" y="16132"/>
                    <a:pt x="17707" y="16132"/>
                  </a:cubicBezTo>
                  <a:cubicBezTo>
                    <a:pt x="17696" y="16132"/>
                    <a:pt x="17683" y="16133"/>
                    <a:pt x="17667" y="16136"/>
                  </a:cubicBezTo>
                  <a:lnTo>
                    <a:pt x="17667" y="16136"/>
                  </a:lnTo>
                  <a:cubicBezTo>
                    <a:pt x="17762" y="16114"/>
                    <a:pt x="17608" y="16011"/>
                    <a:pt x="17667" y="15938"/>
                  </a:cubicBezTo>
                  <a:cubicBezTo>
                    <a:pt x="17529" y="15922"/>
                    <a:pt x="17451" y="15752"/>
                    <a:pt x="17405" y="15674"/>
                  </a:cubicBezTo>
                  <a:cubicBezTo>
                    <a:pt x="17513" y="15598"/>
                    <a:pt x="17436" y="15489"/>
                    <a:pt x="17575" y="15489"/>
                  </a:cubicBezTo>
                  <a:close/>
                  <a:moveTo>
                    <a:pt x="7218" y="16247"/>
                  </a:moveTo>
                  <a:lnTo>
                    <a:pt x="7249" y="16354"/>
                  </a:lnTo>
                  <a:cubicBezTo>
                    <a:pt x="7234" y="16364"/>
                    <a:pt x="7222" y="16367"/>
                    <a:pt x="7212" y="16367"/>
                  </a:cubicBezTo>
                  <a:cubicBezTo>
                    <a:pt x="7172" y="16367"/>
                    <a:pt x="7170" y="16303"/>
                    <a:pt x="7157" y="16278"/>
                  </a:cubicBezTo>
                  <a:lnTo>
                    <a:pt x="7218" y="16247"/>
                  </a:lnTo>
                  <a:close/>
                  <a:moveTo>
                    <a:pt x="19645" y="16300"/>
                  </a:moveTo>
                  <a:cubicBezTo>
                    <a:pt x="19686" y="16300"/>
                    <a:pt x="19646" y="16345"/>
                    <a:pt x="19646" y="16370"/>
                  </a:cubicBezTo>
                  <a:lnTo>
                    <a:pt x="19600" y="16309"/>
                  </a:lnTo>
                  <a:cubicBezTo>
                    <a:pt x="19621" y="16303"/>
                    <a:pt x="19635" y="16300"/>
                    <a:pt x="19645" y="16300"/>
                  </a:cubicBezTo>
                  <a:close/>
                  <a:moveTo>
                    <a:pt x="4792" y="16210"/>
                  </a:moveTo>
                  <a:cubicBezTo>
                    <a:pt x="4798" y="16210"/>
                    <a:pt x="4803" y="16212"/>
                    <a:pt x="4807" y="16216"/>
                  </a:cubicBezTo>
                  <a:lnTo>
                    <a:pt x="4745" y="16370"/>
                  </a:lnTo>
                  <a:cubicBezTo>
                    <a:pt x="4734" y="16376"/>
                    <a:pt x="4724" y="16379"/>
                    <a:pt x="4714" y="16379"/>
                  </a:cubicBezTo>
                  <a:cubicBezTo>
                    <a:pt x="4674" y="16379"/>
                    <a:pt x="4655" y="16328"/>
                    <a:pt x="4669" y="16278"/>
                  </a:cubicBezTo>
                  <a:cubicBezTo>
                    <a:pt x="4708" y="16278"/>
                    <a:pt x="4759" y="16210"/>
                    <a:pt x="4792" y="16210"/>
                  </a:cubicBezTo>
                  <a:close/>
                  <a:moveTo>
                    <a:pt x="2319" y="16354"/>
                  </a:moveTo>
                  <a:cubicBezTo>
                    <a:pt x="2325" y="16364"/>
                    <a:pt x="2330" y="16374"/>
                    <a:pt x="2333" y="16385"/>
                  </a:cubicBezTo>
                  <a:lnTo>
                    <a:pt x="2333" y="16385"/>
                  </a:lnTo>
                  <a:cubicBezTo>
                    <a:pt x="2319" y="16370"/>
                    <a:pt x="2319" y="16370"/>
                    <a:pt x="2319" y="16354"/>
                  </a:cubicBezTo>
                  <a:close/>
                  <a:moveTo>
                    <a:pt x="5209" y="16247"/>
                  </a:moveTo>
                  <a:cubicBezTo>
                    <a:pt x="5271" y="16262"/>
                    <a:pt x="5225" y="16278"/>
                    <a:pt x="5209" y="16309"/>
                  </a:cubicBezTo>
                  <a:lnTo>
                    <a:pt x="5209" y="16340"/>
                  </a:lnTo>
                  <a:lnTo>
                    <a:pt x="5256" y="16340"/>
                  </a:lnTo>
                  <a:cubicBezTo>
                    <a:pt x="5302" y="16340"/>
                    <a:pt x="5225" y="16354"/>
                    <a:pt x="5178" y="16385"/>
                  </a:cubicBezTo>
                  <a:cubicBezTo>
                    <a:pt x="5194" y="16370"/>
                    <a:pt x="5209" y="16340"/>
                    <a:pt x="5209" y="16340"/>
                  </a:cubicBezTo>
                  <a:cubicBezTo>
                    <a:pt x="5194" y="16324"/>
                    <a:pt x="5209" y="16309"/>
                    <a:pt x="5209" y="16309"/>
                  </a:cubicBezTo>
                  <a:lnTo>
                    <a:pt x="5209" y="16247"/>
                  </a:lnTo>
                  <a:close/>
                  <a:moveTo>
                    <a:pt x="3432" y="16216"/>
                  </a:moveTo>
                  <a:lnTo>
                    <a:pt x="3525" y="16401"/>
                  </a:lnTo>
                  <a:lnTo>
                    <a:pt x="3370" y="16385"/>
                  </a:lnTo>
                  <a:cubicBezTo>
                    <a:pt x="3494" y="16354"/>
                    <a:pt x="3416" y="16278"/>
                    <a:pt x="3432" y="16216"/>
                  </a:cubicBezTo>
                  <a:close/>
                  <a:moveTo>
                    <a:pt x="19646" y="16370"/>
                  </a:moveTo>
                  <a:lnTo>
                    <a:pt x="19662" y="16401"/>
                  </a:lnTo>
                  <a:cubicBezTo>
                    <a:pt x="19646" y="16385"/>
                    <a:pt x="19646" y="16385"/>
                    <a:pt x="19646" y="16370"/>
                  </a:cubicBezTo>
                  <a:close/>
                  <a:moveTo>
                    <a:pt x="19724" y="16370"/>
                  </a:moveTo>
                  <a:lnTo>
                    <a:pt x="19724" y="16370"/>
                  </a:lnTo>
                  <a:cubicBezTo>
                    <a:pt x="19708" y="16371"/>
                    <a:pt x="19708" y="16385"/>
                    <a:pt x="19693" y="16401"/>
                  </a:cubicBezTo>
                  <a:lnTo>
                    <a:pt x="19677" y="16401"/>
                  </a:lnTo>
                  <a:cubicBezTo>
                    <a:pt x="19693" y="16385"/>
                    <a:pt x="19708" y="16371"/>
                    <a:pt x="19724" y="16370"/>
                  </a:cubicBezTo>
                  <a:close/>
                  <a:moveTo>
                    <a:pt x="7157" y="16401"/>
                  </a:moveTo>
                  <a:lnTo>
                    <a:pt x="7157" y="16401"/>
                  </a:lnTo>
                  <a:cubicBezTo>
                    <a:pt x="7142" y="16432"/>
                    <a:pt x="7142" y="16447"/>
                    <a:pt x="7126" y="16447"/>
                  </a:cubicBezTo>
                  <a:cubicBezTo>
                    <a:pt x="7142" y="16432"/>
                    <a:pt x="7142" y="16432"/>
                    <a:pt x="7157" y="16401"/>
                  </a:cubicBezTo>
                  <a:close/>
                  <a:moveTo>
                    <a:pt x="18425" y="16076"/>
                  </a:moveTo>
                  <a:cubicBezTo>
                    <a:pt x="18431" y="16079"/>
                    <a:pt x="18439" y="16080"/>
                    <a:pt x="18450" y="16080"/>
                  </a:cubicBezTo>
                  <a:cubicBezTo>
                    <a:pt x="18464" y="16080"/>
                    <a:pt x="18483" y="16078"/>
                    <a:pt x="18501" y="16078"/>
                  </a:cubicBezTo>
                  <a:cubicBezTo>
                    <a:pt x="18538" y="16078"/>
                    <a:pt x="18573" y="16086"/>
                    <a:pt x="18564" y="16138"/>
                  </a:cubicBezTo>
                  <a:lnTo>
                    <a:pt x="18564" y="16138"/>
                  </a:lnTo>
                  <a:cubicBezTo>
                    <a:pt x="18580" y="16123"/>
                    <a:pt x="18595" y="16092"/>
                    <a:pt x="18626" y="16076"/>
                  </a:cubicBezTo>
                  <a:lnTo>
                    <a:pt x="18626" y="16076"/>
                  </a:lnTo>
                  <a:lnTo>
                    <a:pt x="18595" y="16231"/>
                  </a:lnTo>
                  <a:lnTo>
                    <a:pt x="18564" y="16231"/>
                  </a:lnTo>
                  <a:cubicBezTo>
                    <a:pt x="18518" y="16309"/>
                    <a:pt x="18611" y="16293"/>
                    <a:pt x="18626" y="16354"/>
                  </a:cubicBezTo>
                  <a:cubicBezTo>
                    <a:pt x="18564" y="16309"/>
                    <a:pt x="18487" y="16309"/>
                    <a:pt x="18471" y="16200"/>
                  </a:cubicBezTo>
                  <a:cubicBezTo>
                    <a:pt x="18440" y="16262"/>
                    <a:pt x="18409" y="16354"/>
                    <a:pt x="18394" y="16447"/>
                  </a:cubicBezTo>
                  <a:lnTo>
                    <a:pt x="18409" y="16463"/>
                  </a:lnTo>
                  <a:lnTo>
                    <a:pt x="18394" y="16463"/>
                  </a:lnTo>
                  <a:lnTo>
                    <a:pt x="18394" y="16447"/>
                  </a:lnTo>
                  <a:lnTo>
                    <a:pt x="18209" y="16401"/>
                  </a:lnTo>
                  <a:cubicBezTo>
                    <a:pt x="18255" y="16324"/>
                    <a:pt x="18178" y="16309"/>
                    <a:pt x="18209" y="16216"/>
                  </a:cubicBezTo>
                  <a:lnTo>
                    <a:pt x="18209" y="16216"/>
                  </a:lnTo>
                  <a:cubicBezTo>
                    <a:pt x="18219" y="16258"/>
                    <a:pt x="18243" y="16270"/>
                    <a:pt x="18268" y="16270"/>
                  </a:cubicBezTo>
                  <a:cubicBezTo>
                    <a:pt x="18300" y="16270"/>
                    <a:pt x="18335" y="16253"/>
                    <a:pt x="18357" y="16253"/>
                  </a:cubicBezTo>
                  <a:cubicBezTo>
                    <a:pt x="18370" y="16253"/>
                    <a:pt x="18378" y="16259"/>
                    <a:pt x="18378" y="16278"/>
                  </a:cubicBezTo>
                  <a:cubicBezTo>
                    <a:pt x="18409" y="16185"/>
                    <a:pt x="18440" y="16169"/>
                    <a:pt x="18425" y="16076"/>
                  </a:cubicBezTo>
                  <a:close/>
                  <a:moveTo>
                    <a:pt x="7296" y="16401"/>
                  </a:moveTo>
                  <a:lnTo>
                    <a:pt x="7265" y="16478"/>
                  </a:lnTo>
                  <a:cubicBezTo>
                    <a:pt x="7256" y="16483"/>
                    <a:pt x="7250" y="16485"/>
                    <a:pt x="7245" y="16485"/>
                  </a:cubicBezTo>
                  <a:cubicBezTo>
                    <a:pt x="7234" y="16485"/>
                    <a:pt x="7234" y="16474"/>
                    <a:pt x="7234" y="16463"/>
                  </a:cubicBezTo>
                  <a:cubicBezTo>
                    <a:pt x="7218" y="16432"/>
                    <a:pt x="7265" y="16416"/>
                    <a:pt x="7296" y="16401"/>
                  </a:cubicBezTo>
                  <a:close/>
                  <a:moveTo>
                    <a:pt x="15612" y="16494"/>
                  </a:moveTo>
                  <a:cubicBezTo>
                    <a:pt x="15612" y="16509"/>
                    <a:pt x="15596" y="16509"/>
                    <a:pt x="15596" y="16509"/>
                  </a:cubicBezTo>
                  <a:lnTo>
                    <a:pt x="15612" y="16494"/>
                  </a:lnTo>
                  <a:close/>
                  <a:moveTo>
                    <a:pt x="13850" y="16154"/>
                  </a:moveTo>
                  <a:lnTo>
                    <a:pt x="13896" y="16494"/>
                  </a:lnTo>
                  <a:cubicBezTo>
                    <a:pt x="13879" y="16505"/>
                    <a:pt x="13864" y="16510"/>
                    <a:pt x="13850" y="16510"/>
                  </a:cubicBezTo>
                  <a:cubicBezTo>
                    <a:pt x="13786" y="16510"/>
                    <a:pt x="13743" y="16411"/>
                    <a:pt x="13679" y="16385"/>
                  </a:cubicBezTo>
                  <a:cubicBezTo>
                    <a:pt x="13726" y="16324"/>
                    <a:pt x="13803" y="16200"/>
                    <a:pt x="13850" y="16154"/>
                  </a:cubicBezTo>
                  <a:close/>
                  <a:moveTo>
                    <a:pt x="7466" y="16401"/>
                  </a:moveTo>
                  <a:lnTo>
                    <a:pt x="7466" y="16401"/>
                  </a:lnTo>
                  <a:cubicBezTo>
                    <a:pt x="7395" y="16430"/>
                    <a:pt x="7402" y="16511"/>
                    <a:pt x="7368" y="16511"/>
                  </a:cubicBezTo>
                  <a:cubicBezTo>
                    <a:pt x="7365" y="16511"/>
                    <a:pt x="7362" y="16510"/>
                    <a:pt x="7358" y="16509"/>
                  </a:cubicBezTo>
                  <a:cubicBezTo>
                    <a:pt x="7373" y="16463"/>
                    <a:pt x="7389" y="16416"/>
                    <a:pt x="7466" y="16401"/>
                  </a:cubicBezTo>
                  <a:close/>
                  <a:moveTo>
                    <a:pt x="12381" y="16463"/>
                  </a:moveTo>
                  <a:lnTo>
                    <a:pt x="12319" y="16525"/>
                  </a:lnTo>
                  <a:lnTo>
                    <a:pt x="12304" y="16494"/>
                  </a:lnTo>
                  <a:lnTo>
                    <a:pt x="12381" y="16463"/>
                  </a:lnTo>
                  <a:close/>
                  <a:moveTo>
                    <a:pt x="18394" y="16463"/>
                  </a:moveTo>
                  <a:cubicBezTo>
                    <a:pt x="18378" y="16494"/>
                    <a:pt x="18378" y="16509"/>
                    <a:pt x="18378" y="16525"/>
                  </a:cubicBezTo>
                  <a:cubicBezTo>
                    <a:pt x="18378" y="16509"/>
                    <a:pt x="18364" y="16478"/>
                    <a:pt x="18394" y="16463"/>
                  </a:cubicBezTo>
                  <a:close/>
                  <a:moveTo>
                    <a:pt x="4730" y="16432"/>
                  </a:moveTo>
                  <a:cubicBezTo>
                    <a:pt x="4776" y="16509"/>
                    <a:pt x="4638" y="16525"/>
                    <a:pt x="4638" y="16540"/>
                  </a:cubicBezTo>
                  <a:lnTo>
                    <a:pt x="4638" y="16432"/>
                  </a:lnTo>
                  <a:close/>
                  <a:moveTo>
                    <a:pt x="7126" y="16447"/>
                  </a:moveTo>
                  <a:lnTo>
                    <a:pt x="7126" y="16447"/>
                  </a:lnTo>
                  <a:cubicBezTo>
                    <a:pt x="7080" y="16478"/>
                    <a:pt x="7018" y="16494"/>
                    <a:pt x="7033" y="16556"/>
                  </a:cubicBezTo>
                  <a:cubicBezTo>
                    <a:pt x="6971" y="16463"/>
                    <a:pt x="7080" y="16478"/>
                    <a:pt x="7126" y="16447"/>
                  </a:cubicBezTo>
                  <a:close/>
                  <a:moveTo>
                    <a:pt x="7960" y="16416"/>
                  </a:moveTo>
                  <a:lnTo>
                    <a:pt x="7960" y="16416"/>
                  </a:lnTo>
                  <a:cubicBezTo>
                    <a:pt x="7946" y="16460"/>
                    <a:pt x="8040" y="16557"/>
                    <a:pt x="7950" y="16557"/>
                  </a:cubicBezTo>
                  <a:cubicBezTo>
                    <a:pt x="7944" y="16557"/>
                    <a:pt x="7937" y="16557"/>
                    <a:pt x="7929" y="16556"/>
                  </a:cubicBezTo>
                  <a:cubicBezTo>
                    <a:pt x="7976" y="16509"/>
                    <a:pt x="7929" y="16463"/>
                    <a:pt x="7960" y="16416"/>
                  </a:cubicBezTo>
                  <a:close/>
                  <a:moveTo>
                    <a:pt x="12319" y="16525"/>
                  </a:moveTo>
                  <a:lnTo>
                    <a:pt x="12335" y="16571"/>
                  </a:lnTo>
                  <a:cubicBezTo>
                    <a:pt x="12319" y="16571"/>
                    <a:pt x="12304" y="16556"/>
                    <a:pt x="12319" y="16525"/>
                  </a:cubicBezTo>
                  <a:close/>
                  <a:moveTo>
                    <a:pt x="14932" y="16540"/>
                  </a:moveTo>
                  <a:cubicBezTo>
                    <a:pt x="14947" y="16540"/>
                    <a:pt x="14947" y="16556"/>
                    <a:pt x="14963" y="16571"/>
                  </a:cubicBezTo>
                  <a:cubicBezTo>
                    <a:pt x="14947" y="16556"/>
                    <a:pt x="14932" y="16556"/>
                    <a:pt x="14932" y="16540"/>
                  </a:cubicBezTo>
                  <a:close/>
                  <a:moveTo>
                    <a:pt x="5951" y="16401"/>
                  </a:moveTo>
                  <a:cubicBezTo>
                    <a:pt x="6044" y="16478"/>
                    <a:pt x="5936" y="16494"/>
                    <a:pt x="5874" y="16556"/>
                  </a:cubicBezTo>
                  <a:lnTo>
                    <a:pt x="5827" y="16587"/>
                  </a:lnTo>
                  <a:cubicBezTo>
                    <a:pt x="5843" y="16571"/>
                    <a:pt x="5858" y="16556"/>
                    <a:pt x="5874" y="16556"/>
                  </a:cubicBezTo>
                  <a:lnTo>
                    <a:pt x="5920" y="16494"/>
                  </a:lnTo>
                  <a:lnTo>
                    <a:pt x="5905" y="16494"/>
                  </a:lnTo>
                  <a:lnTo>
                    <a:pt x="5951" y="16401"/>
                  </a:lnTo>
                  <a:close/>
                  <a:moveTo>
                    <a:pt x="7482" y="16540"/>
                  </a:moveTo>
                  <a:lnTo>
                    <a:pt x="7482" y="16587"/>
                  </a:lnTo>
                  <a:cubicBezTo>
                    <a:pt x="7466" y="16571"/>
                    <a:pt x="7466" y="16556"/>
                    <a:pt x="7482" y="16540"/>
                  </a:cubicBezTo>
                  <a:close/>
                  <a:moveTo>
                    <a:pt x="15843" y="16509"/>
                  </a:moveTo>
                  <a:lnTo>
                    <a:pt x="15890" y="16587"/>
                  </a:lnTo>
                  <a:lnTo>
                    <a:pt x="15859" y="16587"/>
                  </a:lnTo>
                  <a:lnTo>
                    <a:pt x="15843" y="16509"/>
                  </a:lnTo>
                  <a:close/>
                  <a:moveTo>
                    <a:pt x="2241" y="16138"/>
                  </a:moveTo>
                  <a:lnTo>
                    <a:pt x="2272" y="16262"/>
                  </a:lnTo>
                  <a:cubicBezTo>
                    <a:pt x="2278" y="16226"/>
                    <a:pt x="2309" y="16211"/>
                    <a:pt x="2340" y="16211"/>
                  </a:cubicBezTo>
                  <a:cubicBezTo>
                    <a:pt x="2391" y="16211"/>
                    <a:pt x="2444" y="16251"/>
                    <a:pt x="2396" y="16309"/>
                  </a:cubicBezTo>
                  <a:cubicBezTo>
                    <a:pt x="2394" y="16315"/>
                    <a:pt x="2392" y="16317"/>
                    <a:pt x="2390" y="16317"/>
                  </a:cubicBezTo>
                  <a:cubicBezTo>
                    <a:pt x="2382" y="16317"/>
                    <a:pt x="2374" y="16247"/>
                    <a:pt x="2337" y="16247"/>
                  </a:cubicBezTo>
                  <a:cubicBezTo>
                    <a:pt x="2327" y="16247"/>
                    <a:pt x="2316" y="16251"/>
                    <a:pt x="2303" y="16262"/>
                  </a:cubicBezTo>
                  <a:lnTo>
                    <a:pt x="2241" y="16370"/>
                  </a:lnTo>
                  <a:cubicBezTo>
                    <a:pt x="2252" y="16381"/>
                    <a:pt x="2263" y="16406"/>
                    <a:pt x="2288" y="16406"/>
                  </a:cubicBezTo>
                  <a:cubicBezTo>
                    <a:pt x="2299" y="16406"/>
                    <a:pt x="2314" y="16400"/>
                    <a:pt x="2334" y="16386"/>
                  </a:cubicBezTo>
                  <a:lnTo>
                    <a:pt x="2334" y="16386"/>
                  </a:lnTo>
                  <a:cubicBezTo>
                    <a:pt x="2359" y="16456"/>
                    <a:pt x="2348" y="16531"/>
                    <a:pt x="2443" y="16571"/>
                  </a:cubicBezTo>
                  <a:lnTo>
                    <a:pt x="2272" y="16525"/>
                  </a:lnTo>
                  <a:lnTo>
                    <a:pt x="2272" y="16525"/>
                  </a:lnTo>
                  <a:cubicBezTo>
                    <a:pt x="2300" y="16553"/>
                    <a:pt x="2291" y="16580"/>
                    <a:pt x="2299" y="16596"/>
                  </a:cubicBezTo>
                  <a:lnTo>
                    <a:pt x="2299" y="16596"/>
                  </a:lnTo>
                  <a:cubicBezTo>
                    <a:pt x="2221" y="16488"/>
                    <a:pt x="2073" y="16307"/>
                    <a:pt x="2134" y="16185"/>
                  </a:cubicBezTo>
                  <a:lnTo>
                    <a:pt x="2134" y="16185"/>
                  </a:lnTo>
                  <a:lnTo>
                    <a:pt x="2195" y="16200"/>
                  </a:lnTo>
                  <a:cubicBezTo>
                    <a:pt x="2226" y="16200"/>
                    <a:pt x="2226" y="16154"/>
                    <a:pt x="2241" y="16138"/>
                  </a:cubicBezTo>
                  <a:close/>
                  <a:moveTo>
                    <a:pt x="12706" y="16525"/>
                  </a:moveTo>
                  <a:lnTo>
                    <a:pt x="12706" y="16525"/>
                  </a:lnTo>
                  <a:cubicBezTo>
                    <a:pt x="12724" y="16529"/>
                    <a:pt x="12738" y="16530"/>
                    <a:pt x="12748" y="16530"/>
                  </a:cubicBezTo>
                  <a:cubicBezTo>
                    <a:pt x="12752" y="16530"/>
                    <a:pt x="12755" y="16530"/>
                    <a:pt x="12758" y="16530"/>
                  </a:cubicBezTo>
                  <a:cubicBezTo>
                    <a:pt x="12777" y="16530"/>
                    <a:pt x="12783" y="16532"/>
                    <a:pt x="12783" y="16571"/>
                  </a:cubicBezTo>
                  <a:cubicBezTo>
                    <a:pt x="12761" y="16593"/>
                    <a:pt x="12747" y="16601"/>
                    <a:pt x="12737" y="16601"/>
                  </a:cubicBezTo>
                  <a:cubicBezTo>
                    <a:pt x="12712" y="16601"/>
                    <a:pt x="12717" y="16547"/>
                    <a:pt x="12706" y="16525"/>
                  </a:cubicBezTo>
                  <a:close/>
                  <a:moveTo>
                    <a:pt x="7482" y="16587"/>
                  </a:moveTo>
                  <a:cubicBezTo>
                    <a:pt x="7482" y="16602"/>
                    <a:pt x="7482" y="16602"/>
                    <a:pt x="7466" y="16602"/>
                  </a:cubicBezTo>
                  <a:lnTo>
                    <a:pt x="7482" y="16587"/>
                  </a:lnTo>
                  <a:close/>
                  <a:moveTo>
                    <a:pt x="19940" y="16540"/>
                  </a:moveTo>
                  <a:lnTo>
                    <a:pt x="20017" y="16556"/>
                  </a:lnTo>
                  <a:cubicBezTo>
                    <a:pt x="20017" y="16571"/>
                    <a:pt x="19955" y="16556"/>
                    <a:pt x="19940" y="16602"/>
                  </a:cubicBezTo>
                  <a:lnTo>
                    <a:pt x="19940" y="16540"/>
                  </a:lnTo>
                  <a:close/>
                  <a:moveTo>
                    <a:pt x="11933" y="16185"/>
                  </a:moveTo>
                  <a:lnTo>
                    <a:pt x="11933" y="16185"/>
                  </a:lnTo>
                  <a:cubicBezTo>
                    <a:pt x="11964" y="16262"/>
                    <a:pt x="11917" y="16385"/>
                    <a:pt x="11995" y="16401"/>
                  </a:cubicBezTo>
                  <a:cubicBezTo>
                    <a:pt x="12009" y="16378"/>
                    <a:pt x="12022" y="16370"/>
                    <a:pt x="12036" y="16370"/>
                  </a:cubicBezTo>
                  <a:cubicBezTo>
                    <a:pt x="12069" y="16370"/>
                    <a:pt x="12102" y="16416"/>
                    <a:pt x="12134" y="16416"/>
                  </a:cubicBezTo>
                  <a:cubicBezTo>
                    <a:pt x="11886" y="16525"/>
                    <a:pt x="12212" y="16494"/>
                    <a:pt x="11979" y="16618"/>
                  </a:cubicBezTo>
                  <a:lnTo>
                    <a:pt x="11902" y="16370"/>
                  </a:lnTo>
                  <a:cubicBezTo>
                    <a:pt x="11879" y="16385"/>
                    <a:pt x="11862" y="16391"/>
                    <a:pt x="11851" y="16391"/>
                  </a:cubicBezTo>
                  <a:cubicBezTo>
                    <a:pt x="11798" y="16391"/>
                    <a:pt x="11852" y="16263"/>
                    <a:pt x="11784" y="16263"/>
                  </a:cubicBezTo>
                  <a:cubicBezTo>
                    <a:pt x="11771" y="16263"/>
                    <a:pt x="11754" y="16267"/>
                    <a:pt x="11732" y="16278"/>
                  </a:cubicBezTo>
                  <a:cubicBezTo>
                    <a:pt x="11763" y="16216"/>
                    <a:pt x="11790" y="16208"/>
                    <a:pt x="11821" y="16208"/>
                  </a:cubicBezTo>
                  <a:cubicBezTo>
                    <a:pt x="11831" y="16208"/>
                    <a:pt x="11842" y="16209"/>
                    <a:pt x="11854" y="16209"/>
                  </a:cubicBezTo>
                  <a:cubicBezTo>
                    <a:pt x="11877" y="16209"/>
                    <a:pt x="11902" y="16206"/>
                    <a:pt x="11933" y="16185"/>
                  </a:cubicBezTo>
                  <a:close/>
                  <a:moveTo>
                    <a:pt x="6029" y="16571"/>
                  </a:moveTo>
                  <a:lnTo>
                    <a:pt x="6060" y="16602"/>
                  </a:lnTo>
                  <a:lnTo>
                    <a:pt x="5998" y="16633"/>
                  </a:lnTo>
                  <a:lnTo>
                    <a:pt x="6029" y="16571"/>
                  </a:lnTo>
                  <a:close/>
                  <a:moveTo>
                    <a:pt x="7760" y="16509"/>
                  </a:moveTo>
                  <a:lnTo>
                    <a:pt x="7760" y="16509"/>
                  </a:lnTo>
                  <a:cubicBezTo>
                    <a:pt x="7747" y="16547"/>
                    <a:pt x="7755" y="16559"/>
                    <a:pt x="7771" y="16559"/>
                  </a:cubicBezTo>
                  <a:cubicBezTo>
                    <a:pt x="7795" y="16559"/>
                    <a:pt x="7834" y="16534"/>
                    <a:pt x="7853" y="16525"/>
                  </a:cubicBezTo>
                  <a:lnTo>
                    <a:pt x="7853" y="16525"/>
                  </a:lnTo>
                  <a:lnTo>
                    <a:pt x="7791" y="16633"/>
                  </a:lnTo>
                  <a:cubicBezTo>
                    <a:pt x="7760" y="16602"/>
                    <a:pt x="7713" y="16571"/>
                    <a:pt x="7760" y="16509"/>
                  </a:cubicBezTo>
                  <a:close/>
                  <a:moveTo>
                    <a:pt x="19275" y="16200"/>
                  </a:moveTo>
                  <a:cubicBezTo>
                    <a:pt x="19322" y="16278"/>
                    <a:pt x="19460" y="16340"/>
                    <a:pt x="19476" y="16463"/>
                  </a:cubicBezTo>
                  <a:cubicBezTo>
                    <a:pt x="19353" y="16494"/>
                    <a:pt x="19538" y="16525"/>
                    <a:pt x="19476" y="16587"/>
                  </a:cubicBezTo>
                  <a:lnTo>
                    <a:pt x="19368" y="16633"/>
                  </a:lnTo>
                  <a:cubicBezTo>
                    <a:pt x="19446" y="16556"/>
                    <a:pt x="19399" y="16494"/>
                    <a:pt x="19337" y="16447"/>
                  </a:cubicBezTo>
                  <a:lnTo>
                    <a:pt x="19322" y="16478"/>
                  </a:lnTo>
                  <a:cubicBezTo>
                    <a:pt x="19213" y="16370"/>
                    <a:pt x="19275" y="16370"/>
                    <a:pt x="19167" y="16247"/>
                  </a:cubicBezTo>
                  <a:lnTo>
                    <a:pt x="19275" y="16200"/>
                  </a:lnTo>
                  <a:close/>
                  <a:moveTo>
                    <a:pt x="19940" y="16602"/>
                  </a:moveTo>
                  <a:lnTo>
                    <a:pt x="19924" y="16649"/>
                  </a:lnTo>
                  <a:cubicBezTo>
                    <a:pt x="19924" y="16633"/>
                    <a:pt x="19924" y="16618"/>
                    <a:pt x="19940" y="16602"/>
                  </a:cubicBezTo>
                  <a:close/>
                  <a:moveTo>
                    <a:pt x="12335" y="16571"/>
                  </a:moveTo>
                  <a:cubicBezTo>
                    <a:pt x="12381" y="16602"/>
                    <a:pt x="12490" y="16602"/>
                    <a:pt x="12381" y="16680"/>
                  </a:cubicBezTo>
                  <a:lnTo>
                    <a:pt x="12335" y="16571"/>
                  </a:lnTo>
                  <a:close/>
                  <a:moveTo>
                    <a:pt x="3158" y="16602"/>
                  </a:moveTo>
                  <a:cubicBezTo>
                    <a:pt x="3177" y="16602"/>
                    <a:pt x="3200" y="16610"/>
                    <a:pt x="3216" y="16618"/>
                  </a:cubicBezTo>
                  <a:lnTo>
                    <a:pt x="3200" y="16694"/>
                  </a:lnTo>
                  <a:lnTo>
                    <a:pt x="3123" y="16633"/>
                  </a:lnTo>
                  <a:cubicBezTo>
                    <a:pt x="3123" y="16610"/>
                    <a:pt x="3138" y="16602"/>
                    <a:pt x="3158" y="16602"/>
                  </a:cubicBezTo>
                  <a:close/>
                  <a:moveTo>
                    <a:pt x="5734" y="16659"/>
                  </a:moveTo>
                  <a:cubicBezTo>
                    <a:pt x="5751" y="16659"/>
                    <a:pt x="5764" y="16677"/>
                    <a:pt x="5782" y="16694"/>
                  </a:cubicBezTo>
                  <a:cubicBezTo>
                    <a:pt x="5796" y="16694"/>
                    <a:pt x="5796" y="16711"/>
                    <a:pt x="5812" y="16725"/>
                  </a:cubicBezTo>
                  <a:cubicBezTo>
                    <a:pt x="5796" y="16725"/>
                    <a:pt x="5782" y="16711"/>
                    <a:pt x="5782" y="16694"/>
                  </a:cubicBezTo>
                  <a:cubicBezTo>
                    <a:pt x="5775" y="16691"/>
                    <a:pt x="5768" y="16690"/>
                    <a:pt x="5761" y="16690"/>
                  </a:cubicBezTo>
                  <a:cubicBezTo>
                    <a:pt x="5740" y="16690"/>
                    <a:pt x="5718" y="16699"/>
                    <a:pt x="5703" y="16699"/>
                  </a:cubicBezTo>
                  <a:cubicBezTo>
                    <a:pt x="5697" y="16699"/>
                    <a:pt x="5692" y="16698"/>
                    <a:pt x="5689" y="16694"/>
                  </a:cubicBezTo>
                  <a:cubicBezTo>
                    <a:pt x="5708" y="16668"/>
                    <a:pt x="5722" y="16659"/>
                    <a:pt x="5734" y="16659"/>
                  </a:cubicBezTo>
                  <a:close/>
                  <a:moveTo>
                    <a:pt x="5936" y="16618"/>
                  </a:moveTo>
                  <a:lnTo>
                    <a:pt x="5889" y="16725"/>
                  </a:lnTo>
                  <a:lnTo>
                    <a:pt x="5874" y="16725"/>
                  </a:lnTo>
                  <a:lnTo>
                    <a:pt x="5920" y="16618"/>
                  </a:lnTo>
                  <a:close/>
                  <a:moveTo>
                    <a:pt x="3401" y="16711"/>
                  </a:moveTo>
                  <a:cubicBezTo>
                    <a:pt x="3401" y="16745"/>
                    <a:pt x="3387" y="16755"/>
                    <a:pt x="3366" y="16755"/>
                  </a:cubicBezTo>
                  <a:cubicBezTo>
                    <a:pt x="3350" y="16755"/>
                    <a:pt x="3329" y="16748"/>
                    <a:pt x="3308" y="16741"/>
                  </a:cubicBezTo>
                  <a:lnTo>
                    <a:pt x="3401" y="16711"/>
                  </a:lnTo>
                  <a:close/>
                  <a:moveTo>
                    <a:pt x="3308" y="16741"/>
                  </a:moveTo>
                  <a:lnTo>
                    <a:pt x="3292" y="16756"/>
                  </a:lnTo>
                  <a:cubicBezTo>
                    <a:pt x="3292" y="16741"/>
                    <a:pt x="3308" y="16741"/>
                    <a:pt x="3308" y="16741"/>
                  </a:cubicBezTo>
                  <a:close/>
                  <a:moveTo>
                    <a:pt x="14019" y="16571"/>
                  </a:moveTo>
                  <a:lnTo>
                    <a:pt x="14019" y="16756"/>
                  </a:lnTo>
                  <a:lnTo>
                    <a:pt x="13943" y="16618"/>
                  </a:lnTo>
                  <a:cubicBezTo>
                    <a:pt x="13953" y="16607"/>
                    <a:pt x="13964" y="16606"/>
                    <a:pt x="13974" y="16606"/>
                  </a:cubicBezTo>
                  <a:cubicBezTo>
                    <a:pt x="13978" y="16606"/>
                    <a:pt x="13982" y="16606"/>
                    <a:pt x="13986" y="16606"/>
                  </a:cubicBezTo>
                  <a:cubicBezTo>
                    <a:pt x="14000" y="16606"/>
                    <a:pt x="14012" y="16602"/>
                    <a:pt x="14019" y="16571"/>
                  </a:cubicBezTo>
                  <a:close/>
                  <a:moveTo>
                    <a:pt x="18394" y="16725"/>
                  </a:moveTo>
                  <a:lnTo>
                    <a:pt x="18394" y="16725"/>
                  </a:lnTo>
                  <a:cubicBezTo>
                    <a:pt x="18409" y="16741"/>
                    <a:pt x="18425" y="16756"/>
                    <a:pt x="18425" y="16787"/>
                  </a:cubicBezTo>
                  <a:cubicBezTo>
                    <a:pt x="18425" y="16772"/>
                    <a:pt x="18409" y="16756"/>
                    <a:pt x="18394" y="16725"/>
                  </a:cubicBezTo>
                  <a:close/>
                  <a:moveTo>
                    <a:pt x="13463" y="16540"/>
                  </a:moveTo>
                  <a:cubicBezTo>
                    <a:pt x="13417" y="16587"/>
                    <a:pt x="13494" y="16664"/>
                    <a:pt x="13479" y="16725"/>
                  </a:cubicBezTo>
                  <a:cubicBezTo>
                    <a:pt x="13464" y="16725"/>
                    <a:pt x="13440" y="16718"/>
                    <a:pt x="13419" y="16718"/>
                  </a:cubicBezTo>
                  <a:cubicBezTo>
                    <a:pt x="13398" y="16718"/>
                    <a:pt x="13378" y="16725"/>
                    <a:pt x="13370" y="16756"/>
                  </a:cubicBezTo>
                  <a:lnTo>
                    <a:pt x="13370" y="16772"/>
                  </a:lnTo>
                  <a:cubicBezTo>
                    <a:pt x="13353" y="16783"/>
                    <a:pt x="13340" y="16788"/>
                    <a:pt x="13330" y="16788"/>
                  </a:cubicBezTo>
                  <a:cubicBezTo>
                    <a:pt x="13267" y="16788"/>
                    <a:pt x="13329" y="16607"/>
                    <a:pt x="13355" y="16540"/>
                  </a:cubicBezTo>
                  <a:lnTo>
                    <a:pt x="13386" y="16540"/>
                  </a:lnTo>
                  <a:cubicBezTo>
                    <a:pt x="13386" y="16561"/>
                    <a:pt x="13393" y="16567"/>
                    <a:pt x="13403" y="16567"/>
                  </a:cubicBezTo>
                  <a:cubicBezTo>
                    <a:pt x="13422" y="16567"/>
                    <a:pt x="13453" y="16540"/>
                    <a:pt x="13463" y="16540"/>
                  </a:cubicBezTo>
                  <a:close/>
                  <a:moveTo>
                    <a:pt x="15581" y="16756"/>
                  </a:moveTo>
                  <a:cubicBezTo>
                    <a:pt x="15596" y="16772"/>
                    <a:pt x="15596" y="16803"/>
                    <a:pt x="15596" y="16818"/>
                  </a:cubicBezTo>
                  <a:cubicBezTo>
                    <a:pt x="15596" y="16803"/>
                    <a:pt x="15581" y="16787"/>
                    <a:pt x="15581" y="16756"/>
                  </a:cubicBezTo>
                  <a:close/>
                  <a:moveTo>
                    <a:pt x="14994" y="16741"/>
                  </a:moveTo>
                  <a:cubicBezTo>
                    <a:pt x="14994" y="16787"/>
                    <a:pt x="14963" y="16834"/>
                    <a:pt x="14947" y="16849"/>
                  </a:cubicBezTo>
                  <a:cubicBezTo>
                    <a:pt x="14947" y="16834"/>
                    <a:pt x="14963" y="16787"/>
                    <a:pt x="14994" y="16741"/>
                  </a:cubicBezTo>
                  <a:close/>
                  <a:moveTo>
                    <a:pt x="572" y="16818"/>
                  </a:moveTo>
                  <a:lnTo>
                    <a:pt x="526" y="16865"/>
                  </a:lnTo>
                  <a:cubicBezTo>
                    <a:pt x="526" y="16849"/>
                    <a:pt x="541" y="16834"/>
                    <a:pt x="572" y="16818"/>
                  </a:cubicBezTo>
                  <a:close/>
                  <a:moveTo>
                    <a:pt x="20837" y="15736"/>
                  </a:moveTo>
                  <a:cubicBezTo>
                    <a:pt x="20898" y="15845"/>
                    <a:pt x="21006" y="16014"/>
                    <a:pt x="21146" y="16076"/>
                  </a:cubicBezTo>
                  <a:cubicBezTo>
                    <a:pt x="21115" y="16107"/>
                    <a:pt x="21099" y="16278"/>
                    <a:pt x="21161" y="16324"/>
                  </a:cubicBezTo>
                  <a:lnTo>
                    <a:pt x="21177" y="16324"/>
                  </a:lnTo>
                  <a:lnTo>
                    <a:pt x="21161" y="16340"/>
                  </a:lnTo>
                  <a:lnTo>
                    <a:pt x="21161" y="16324"/>
                  </a:lnTo>
                  <a:lnTo>
                    <a:pt x="21161" y="16324"/>
                  </a:lnTo>
                  <a:cubicBezTo>
                    <a:pt x="21084" y="16447"/>
                    <a:pt x="21331" y="16370"/>
                    <a:pt x="21284" y="16525"/>
                  </a:cubicBezTo>
                  <a:cubicBezTo>
                    <a:pt x="21275" y="16509"/>
                    <a:pt x="21264" y="16502"/>
                    <a:pt x="21252" y="16502"/>
                  </a:cubicBezTo>
                  <a:cubicBezTo>
                    <a:pt x="21206" y="16502"/>
                    <a:pt x="21155" y="16606"/>
                    <a:pt x="21192" y="16680"/>
                  </a:cubicBezTo>
                  <a:cubicBezTo>
                    <a:pt x="21207" y="16676"/>
                    <a:pt x="21218" y="16674"/>
                    <a:pt x="21227" y="16674"/>
                  </a:cubicBezTo>
                  <a:cubicBezTo>
                    <a:pt x="21284" y="16674"/>
                    <a:pt x="21190" y="16756"/>
                    <a:pt x="21284" y="16756"/>
                  </a:cubicBezTo>
                  <a:lnTo>
                    <a:pt x="21161" y="16865"/>
                  </a:lnTo>
                  <a:cubicBezTo>
                    <a:pt x="21130" y="16834"/>
                    <a:pt x="21161" y="16618"/>
                    <a:pt x="21068" y="16556"/>
                  </a:cubicBezTo>
                  <a:lnTo>
                    <a:pt x="21068" y="16556"/>
                  </a:lnTo>
                  <a:cubicBezTo>
                    <a:pt x="21022" y="16587"/>
                    <a:pt x="21084" y="16618"/>
                    <a:pt x="21084" y="16649"/>
                  </a:cubicBezTo>
                  <a:cubicBezTo>
                    <a:pt x="21063" y="16638"/>
                    <a:pt x="21056" y="16606"/>
                    <a:pt x="21035" y="16606"/>
                  </a:cubicBezTo>
                  <a:cubicBezTo>
                    <a:pt x="21024" y="16606"/>
                    <a:pt x="21011" y="16613"/>
                    <a:pt x="20991" y="16633"/>
                  </a:cubicBezTo>
                  <a:cubicBezTo>
                    <a:pt x="20991" y="16556"/>
                    <a:pt x="21037" y="16525"/>
                    <a:pt x="20975" y="16463"/>
                  </a:cubicBezTo>
                  <a:lnTo>
                    <a:pt x="21084" y="16432"/>
                  </a:lnTo>
                  <a:cubicBezTo>
                    <a:pt x="21022" y="16262"/>
                    <a:pt x="20837" y="16092"/>
                    <a:pt x="20837" y="15845"/>
                  </a:cubicBezTo>
                  <a:lnTo>
                    <a:pt x="20784" y="15884"/>
                  </a:lnTo>
                  <a:lnTo>
                    <a:pt x="20784" y="15884"/>
                  </a:lnTo>
                  <a:cubicBezTo>
                    <a:pt x="20875" y="15814"/>
                    <a:pt x="20759" y="15813"/>
                    <a:pt x="20775" y="15783"/>
                  </a:cubicBezTo>
                  <a:lnTo>
                    <a:pt x="20837" y="15736"/>
                  </a:lnTo>
                  <a:close/>
                  <a:moveTo>
                    <a:pt x="3988" y="16659"/>
                  </a:moveTo>
                  <a:cubicBezTo>
                    <a:pt x="4004" y="16659"/>
                    <a:pt x="4019" y="16665"/>
                    <a:pt x="4034" y="16680"/>
                  </a:cubicBezTo>
                  <a:cubicBezTo>
                    <a:pt x="3972" y="16818"/>
                    <a:pt x="4127" y="16772"/>
                    <a:pt x="4127" y="16880"/>
                  </a:cubicBezTo>
                  <a:cubicBezTo>
                    <a:pt x="4065" y="16865"/>
                    <a:pt x="4003" y="16756"/>
                    <a:pt x="3942" y="16694"/>
                  </a:cubicBezTo>
                  <a:lnTo>
                    <a:pt x="3849" y="16772"/>
                  </a:lnTo>
                  <a:lnTo>
                    <a:pt x="3849" y="16772"/>
                  </a:lnTo>
                  <a:lnTo>
                    <a:pt x="3865" y="16741"/>
                  </a:lnTo>
                  <a:cubicBezTo>
                    <a:pt x="3888" y="16718"/>
                    <a:pt x="3938" y="16659"/>
                    <a:pt x="3988" y="16659"/>
                  </a:cubicBezTo>
                  <a:close/>
                  <a:moveTo>
                    <a:pt x="5611" y="16896"/>
                  </a:moveTo>
                  <a:cubicBezTo>
                    <a:pt x="5611" y="16896"/>
                    <a:pt x="5611" y="16911"/>
                    <a:pt x="5596" y="16911"/>
                  </a:cubicBezTo>
                  <a:lnTo>
                    <a:pt x="5611" y="16896"/>
                  </a:lnTo>
                  <a:close/>
                  <a:moveTo>
                    <a:pt x="6647" y="16834"/>
                  </a:moveTo>
                  <a:lnTo>
                    <a:pt x="6647" y="16834"/>
                  </a:lnTo>
                  <a:cubicBezTo>
                    <a:pt x="6635" y="16846"/>
                    <a:pt x="6604" y="16915"/>
                    <a:pt x="6576" y="16915"/>
                  </a:cubicBezTo>
                  <a:cubicBezTo>
                    <a:pt x="6569" y="16915"/>
                    <a:pt x="6561" y="16910"/>
                    <a:pt x="6554" y="16896"/>
                  </a:cubicBezTo>
                  <a:lnTo>
                    <a:pt x="6647" y="16834"/>
                  </a:lnTo>
                  <a:close/>
                  <a:moveTo>
                    <a:pt x="14607" y="16896"/>
                  </a:moveTo>
                  <a:cubicBezTo>
                    <a:pt x="14592" y="16911"/>
                    <a:pt x="14561" y="16942"/>
                    <a:pt x="14530" y="16942"/>
                  </a:cubicBezTo>
                  <a:cubicBezTo>
                    <a:pt x="14561" y="16927"/>
                    <a:pt x="14592" y="16911"/>
                    <a:pt x="14607" y="16896"/>
                  </a:cubicBezTo>
                  <a:close/>
                  <a:moveTo>
                    <a:pt x="5230" y="16430"/>
                  </a:moveTo>
                  <a:cubicBezTo>
                    <a:pt x="5272" y="16430"/>
                    <a:pt x="5313" y="16477"/>
                    <a:pt x="5302" y="16509"/>
                  </a:cubicBezTo>
                  <a:lnTo>
                    <a:pt x="5364" y="16432"/>
                  </a:lnTo>
                  <a:lnTo>
                    <a:pt x="5318" y="16509"/>
                  </a:lnTo>
                  <a:cubicBezTo>
                    <a:pt x="5611" y="16540"/>
                    <a:pt x="5318" y="16680"/>
                    <a:pt x="5611" y="16680"/>
                  </a:cubicBezTo>
                  <a:cubicBezTo>
                    <a:pt x="5642" y="16865"/>
                    <a:pt x="5426" y="16742"/>
                    <a:pt x="5380" y="16926"/>
                  </a:cubicBezTo>
                  <a:lnTo>
                    <a:pt x="5380" y="16926"/>
                  </a:lnTo>
                  <a:lnTo>
                    <a:pt x="5318" y="16958"/>
                  </a:lnTo>
                  <a:cubicBezTo>
                    <a:pt x="5386" y="16903"/>
                    <a:pt x="5369" y="16798"/>
                    <a:pt x="5288" y="16798"/>
                  </a:cubicBezTo>
                  <a:cubicBezTo>
                    <a:pt x="5278" y="16798"/>
                    <a:pt x="5268" y="16800"/>
                    <a:pt x="5256" y="16803"/>
                  </a:cubicBezTo>
                  <a:lnTo>
                    <a:pt x="5240" y="16865"/>
                  </a:lnTo>
                  <a:lnTo>
                    <a:pt x="5163" y="16834"/>
                  </a:lnTo>
                  <a:lnTo>
                    <a:pt x="5209" y="16834"/>
                  </a:lnTo>
                  <a:cubicBezTo>
                    <a:pt x="5364" y="16711"/>
                    <a:pt x="5178" y="16540"/>
                    <a:pt x="5178" y="16463"/>
                  </a:cubicBezTo>
                  <a:cubicBezTo>
                    <a:pt x="5192" y="16439"/>
                    <a:pt x="5211" y="16430"/>
                    <a:pt x="5230" y="16430"/>
                  </a:cubicBezTo>
                  <a:close/>
                  <a:moveTo>
                    <a:pt x="21181" y="16933"/>
                  </a:moveTo>
                  <a:cubicBezTo>
                    <a:pt x="21196" y="16933"/>
                    <a:pt x="21211" y="16936"/>
                    <a:pt x="21222" y="16942"/>
                  </a:cubicBezTo>
                  <a:cubicBezTo>
                    <a:pt x="21218" y="16975"/>
                    <a:pt x="21213" y="16985"/>
                    <a:pt x="21208" y="16985"/>
                  </a:cubicBezTo>
                  <a:cubicBezTo>
                    <a:pt x="21198" y="16985"/>
                    <a:pt x="21184" y="16956"/>
                    <a:pt x="21161" y="16956"/>
                  </a:cubicBezTo>
                  <a:cubicBezTo>
                    <a:pt x="21152" y="16956"/>
                    <a:pt x="21142" y="16961"/>
                    <a:pt x="21130" y="16973"/>
                  </a:cubicBezTo>
                  <a:cubicBezTo>
                    <a:pt x="21130" y="16944"/>
                    <a:pt x="21155" y="16933"/>
                    <a:pt x="21181" y="16933"/>
                  </a:cubicBezTo>
                  <a:close/>
                  <a:moveTo>
                    <a:pt x="2798" y="16725"/>
                  </a:moveTo>
                  <a:cubicBezTo>
                    <a:pt x="3014" y="16725"/>
                    <a:pt x="2829" y="16911"/>
                    <a:pt x="2829" y="16989"/>
                  </a:cubicBezTo>
                  <a:cubicBezTo>
                    <a:pt x="2800" y="16989"/>
                    <a:pt x="2771" y="16958"/>
                    <a:pt x="2749" y="16958"/>
                  </a:cubicBezTo>
                  <a:cubicBezTo>
                    <a:pt x="2737" y="16958"/>
                    <a:pt x="2727" y="16969"/>
                    <a:pt x="2721" y="17004"/>
                  </a:cubicBezTo>
                  <a:lnTo>
                    <a:pt x="2643" y="16880"/>
                  </a:lnTo>
                  <a:lnTo>
                    <a:pt x="2550" y="16942"/>
                  </a:lnTo>
                  <a:lnTo>
                    <a:pt x="2581" y="16741"/>
                  </a:lnTo>
                  <a:cubicBezTo>
                    <a:pt x="2594" y="16762"/>
                    <a:pt x="2607" y="16770"/>
                    <a:pt x="2619" y="16770"/>
                  </a:cubicBezTo>
                  <a:cubicBezTo>
                    <a:pt x="2646" y="16770"/>
                    <a:pt x="2671" y="16736"/>
                    <a:pt x="2692" y="16736"/>
                  </a:cubicBezTo>
                  <a:cubicBezTo>
                    <a:pt x="2697" y="16736"/>
                    <a:pt x="2701" y="16737"/>
                    <a:pt x="2705" y="16741"/>
                  </a:cubicBezTo>
                  <a:lnTo>
                    <a:pt x="2674" y="16880"/>
                  </a:lnTo>
                  <a:cubicBezTo>
                    <a:pt x="2737" y="16868"/>
                    <a:pt x="2739" y="16766"/>
                    <a:pt x="2785" y="16766"/>
                  </a:cubicBezTo>
                  <a:cubicBezTo>
                    <a:pt x="2796" y="16766"/>
                    <a:pt x="2810" y="16772"/>
                    <a:pt x="2829" y="16787"/>
                  </a:cubicBezTo>
                  <a:lnTo>
                    <a:pt x="2798" y="16725"/>
                  </a:lnTo>
                  <a:close/>
                  <a:moveTo>
                    <a:pt x="3571" y="16849"/>
                  </a:moveTo>
                  <a:lnTo>
                    <a:pt x="3571" y="16973"/>
                  </a:lnTo>
                  <a:cubicBezTo>
                    <a:pt x="3560" y="16984"/>
                    <a:pt x="3528" y="17009"/>
                    <a:pt x="3509" y="17009"/>
                  </a:cubicBezTo>
                  <a:cubicBezTo>
                    <a:pt x="3500" y="17009"/>
                    <a:pt x="3494" y="17003"/>
                    <a:pt x="3494" y="16989"/>
                  </a:cubicBezTo>
                  <a:cubicBezTo>
                    <a:pt x="3505" y="16977"/>
                    <a:pt x="3499" y="16947"/>
                    <a:pt x="3502" y="16947"/>
                  </a:cubicBezTo>
                  <a:cubicBezTo>
                    <a:pt x="3503" y="16947"/>
                    <a:pt x="3505" y="16950"/>
                    <a:pt x="3509" y="16958"/>
                  </a:cubicBezTo>
                  <a:cubicBezTo>
                    <a:pt x="3601" y="16927"/>
                    <a:pt x="3525" y="16880"/>
                    <a:pt x="3571" y="16849"/>
                  </a:cubicBezTo>
                  <a:close/>
                  <a:moveTo>
                    <a:pt x="21609" y="1"/>
                  </a:moveTo>
                  <a:lnTo>
                    <a:pt x="20264" y="1052"/>
                  </a:lnTo>
                  <a:cubicBezTo>
                    <a:pt x="20264" y="1083"/>
                    <a:pt x="20280" y="1099"/>
                    <a:pt x="20280" y="1114"/>
                  </a:cubicBezTo>
                  <a:cubicBezTo>
                    <a:pt x="20233" y="1130"/>
                    <a:pt x="20202" y="1145"/>
                    <a:pt x="20157" y="1145"/>
                  </a:cubicBezTo>
                  <a:lnTo>
                    <a:pt x="20095" y="1192"/>
                  </a:lnTo>
                  <a:lnTo>
                    <a:pt x="20126" y="1207"/>
                  </a:lnTo>
                  <a:cubicBezTo>
                    <a:pt x="20002" y="1299"/>
                    <a:pt x="20202" y="1254"/>
                    <a:pt x="20095" y="1346"/>
                  </a:cubicBezTo>
                  <a:lnTo>
                    <a:pt x="20171" y="1330"/>
                  </a:lnTo>
                  <a:lnTo>
                    <a:pt x="20171" y="1330"/>
                  </a:lnTo>
                  <a:cubicBezTo>
                    <a:pt x="20100" y="1359"/>
                    <a:pt x="20134" y="1441"/>
                    <a:pt x="20115" y="1441"/>
                  </a:cubicBezTo>
                  <a:cubicBezTo>
                    <a:pt x="20114" y="1441"/>
                    <a:pt x="20112" y="1440"/>
                    <a:pt x="20110" y="1439"/>
                  </a:cubicBezTo>
                  <a:lnTo>
                    <a:pt x="20110" y="1361"/>
                  </a:lnTo>
                  <a:cubicBezTo>
                    <a:pt x="20105" y="1360"/>
                    <a:pt x="20100" y="1360"/>
                    <a:pt x="20095" y="1360"/>
                  </a:cubicBezTo>
                  <a:cubicBezTo>
                    <a:pt x="20033" y="1360"/>
                    <a:pt x="19971" y="1429"/>
                    <a:pt x="19928" y="1429"/>
                  </a:cubicBezTo>
                  <a:cubicBezTo>
                    <a:pt x="19921" y="1429"/>
                    <a:pt x="19915" y="1427"/>
                    <a:pt x="19909" y="1423"/>
                  </a:cubicBezTo>
                  <a:cubicBezTo>
                    <a:pt x="19893" y="1377"/>
                    <a:pt x="19971" y="1299"/>
                    <a:pt x="20017" y="1268"/>
                  </a:cubicBezTo>
                  <a:lnTo>
                    <a:pt x="20017" y="1254"/>
                  </a:lnTo>
                  <a:lnTo>
                    <a:pt x="18997" y="2057"/>
                  </a:lnTo>
                  <a:lnTo>
                    <a:pt x="19013" y="2088"/>
                  </a:lnTo>
                  <a:lnTo>
                    <a:pt x="18811" y="2258"/>
                  </a:lnTo>
                  <a:lnTo>
                    <a:pt x="18796" y="2212"/>
                  </a:lnTo>
                  <a:lnTo>
                    <a:pt x="18595" y="2366"/>
                  </a:lnTo>
                  <a:lnTo>
                    <a:pt x="18673" y="2583"/>
                  </a:lnTo>
                  <a:lnTo>
                    <a:pt x="18564" y="2660"/>
                  </a:lnTo>
                  <a:lnTo>
                    <a:pt x="18657" y="2690"/>
                  </a:lnTo>
                  <a:cubicBezTo>
                    <a:pt x="18673" y="2768"/>
                    <a:pt x="18673" y="2892"/>
                    <a:pt x="18611" y="2954"/>
                  </a:cubicBezTo>
                  <a:lnTo>
                    <a:pt x="18673" y="2907"/>
                  </a:lnTo>
                  <a:lnTo>
                    <a:pt x="18673" y="2907"/>
                  </a:lnTo>
                  <a:cubicBezTo>
                    <a:pt x="18673" y="2962"/>
                    <a:pt x="18660" y="3018"/>
                    <a:pt x="18724" y="3018"/>
                  </a:cubicBezTo>
                  <a:cubicBezTo>
                    <a:pt x="18732" y="3018"/>
                    <a:pt x="18740" y="3017"/>
                    <a:pt x="18749" y="3016"/>
                  </a:cubicBezTo>
                  <a:lnTo>
                    <a:pt x="18749" y="3016"/>
                  </a:lnTo>
                  <a:lnTo>
                    <a:pt x="18626" y="3123"/>
                  </a:lnTo>
                  <a:cubicBezTo>
                    <a:pt x="18827" y="3154"/>
                    <a:pt x="18502" y="3325"/>
                    <a:pt x="18564" y="3494"/>
                  </a:cubicBezTo>
                  <a:cubicBezTo>
                    <a:pt x="18550" y="3494"/>
                    <a:pt x="18549" y="3352"/>
                    <a:pt x="18513" y="3352"/>
                  </a:cubicBezTo>
                  <a:cubicBezTo>
                    <a:pt x="18510" y="3352"/>
                    <a:pt x="18506" y="3353"/>
                    <a:pt x="18502" y="3356"/>
                  </a:cubicBezTo>
                  <a:lnTo>
                    <a:pt x="18487" y="3371"/>
                  </a:lnTo>
                  <a:cubicBezTo>
                    <a:pt x="18456" y="3263"/>
                    <a:pt x="18518" y="3123"/>
                    <a:pt x="18456" y="3061"/>
                  </a:cubicBezTo>
                  <a:cubicBezTo>
                    <a:pt x="18447" y="3017"/>
                    <a:pt x="18427" y="3003"/>
                    <a:pt x="18401" y="3003"/>
                  </a:cubicBezTo>
                  <a:cubicBezTo>
                    <a:pt x="18359" y="3003"/>
                    <a:pt x="18304" y="3040"/>
                    <a:pt x="18261" y="3040"/>
                  </a:cubicBezTo>
                  <a:cubicBezTo>
                    <a:pt x="18239" y="3040"/>
                    <a:pt x="18220" y="3030"/>
                    <a:pt x="18209" y="3000"/>
                  </a:cubicBezTo>
                  <a:cubicBezTo>
                    <a:pt x="18378" y="2954"/>
                    <a:pt x="18224" y="2861"/>
                    <a:pt x="18333" y="2783"/>
                  </a:cubicBezTo>
                  <a:lnTo>
                    <a:pt x="18240" y="2768"/>
                  </a:lnTo>
                  <a:cubicBezTo>
                    <a:pt x="18286" y="2721"/>
                    <a:pt x="18286" y="2676"/>
                    <a:pt x="18286" y="2629"/>
                  </a:cubicBezTo>
                  <a:lnTo>
                    <a:pt x="18286" y="2629"/>
                  </a:lnTo>
                  <a:lnTo>
                    <a:pt x="18162" y="2721"/>
                  </a:lnTo>
                  <a:cubicBezTo>
                    <a:pt x="18162" y="2799"/>
                    <a:pt x="18162" y="2892"/>
                    <a:pt x="18147" y="3016"/>
                  </a:cubicBezTo>
                  <a:cubicBezTo>
                    <a:pt x="18088" y="3030"/>
                    <a:pt x="18099" y="3202"/>
                    <a:pt x="17963" y="3202"/>
                  </a:cubicBezTo>
                  <a:cubicBezTo>
                    <a:pt x="17957" y="3202"/>
                    <a:pt x="17952" y="3202"/>
                    <a:pt x="17946" y="3201"/>
                  </a:cubicBezTo>
                  <a:lnTo>
                    <a:pt x="17946" y="3201"/>
                  </a:lnTo>
                  <a:cubicBezTo>
                    <a:pt x="18100" y="3216"/>
                    <a:pt x="17962" y="3263"/>
                    <a:pt x="18007" y="3309"/>
                  </a:cubicBezTo>
                  <a:lnTo>
                    <a:pt x="18131" y="3123"/>
                  </a:lnTo>
                  <a:lnTo>
                    <a:pt x="18178" y="3263"/>
                  </a:lnTo>
                  <a:cubicBezTo>
                    <a:pt x="18116" y="3325"/>
                    <a:pt x="18007" y="3356"/>
                    <a:pt x="17962" y="3432"/>
                  </a:cubicBezTo>
                  <a:cubicBezTo>
                    <a:pt x="17946" y="3263"/>
                    <a:pt x="17776" y="3170"/>
                    <a:pt x="17853" y="3030"/>
                  </a:cubicBezTo>
                  <a:lnTo>
                    <a:pt x="17853" y="3030"/>
                  </a:lnTo>
                  <a:lnTo>
                    <a:pt x="17729" y="3047"/>
                  </a:lnTo>
                  <a:lnTo>
                    <a:pt x="17683" y="3092"/>
                  </a:lnTo>
                  <a:cubicBezTo>
                    <a:pt x="17745" y="3185"/>
                    <a:pt x="17667" y="3294"/>
                    <a:pt x="17636" y="3401"/>
                  </a:cubicBezTo>
                  <a:lnTo>
                    <a:pt x="17760" y="3387"/>
                  </a:lnTo>
                  <a:lnTo>
                    <a:pt x="17760" y="3387"/>
                  </a:lnTo>
                  <a:cubicBezTo>
                    <a:pt x="17745" y="3418"/>
                    <a:pt x="17636" y="3418"/>
                    <a:pt x="17636" y="3541"/>
                  </a:cubicBezTo>
                  <a:lnTo>
                    <a:pt x="17714" y="3525"/>
                  </a:lnTo>
                  <a:lnTo>
                    <a:pt x="17560" y="3680"/>
                  </a:lnTo>
                  <a:lnTo>
                    <a:pt x="17636" y="3696"/>
                  </a:lnTo>
                  <a:lnTo>
                    <a:pt x="17467" y="3727"/>
                  </a:lnTo>
                  <a:cubicBezTo>
                    <a:pt x="17405" y="3634"/>
                    <a:pt x="17405" y="3479"/>
                    <a:pt x="17235" y="3463"/>
                  </a:cubicBezTo>
                  <a:cubicBezTo>
                    <a:pt x="17142" y="3510"/>
                    <a:pt x="17158" y="3572"/>
                    <a:pt x="17065" y="3634"/>
                  </a:cubicBezTo>
                  <a:cubicBezTo>
                    <a:pt x="17159" y="3634"/>
                    <a:pt x="17208" y="3705"/>
                    <a:pt x="17274" y="3705"/>
                  </a:cubicBezTo>
                  <a:cubicBezTo>
                    <a:pt x="17295" y="3705"/>
                    <a:pt x="17317" y="3698"/>
                    <a:pt x="17343" y="3680"/>
                  </a:cubicBezTo>
                  <a:lnTo>
                    <a:pt x="17343" y="3680"/>
                  </a:lnTo>
                  <a:cubicBezTo>
                    <a:pt x="17312" y="3803"/>
                    <a:pt x="17420" y="3834"/>
                    <a:pt x="17420" y="3927"/>
                  </a:cubicBezTo>
                  <a:cubicBezTo>
                    <a:pt x="17467" y="3939"/>
                    <a:pt x="17496" y="3968"/>
                    <a:pt x="17541" y="3968"/>
                  </a:cubicBezTo>
                  <a:cubicBezTo>
                    <a:pt x="17556" y="3968"/>
                    <a:pt x="17572" y="3965"/>
                    <a:pt x="17591" y="3958"/>
                  </a:cubicBezTo>
                  <a:lnTo>
                    <a:pt x="17591" y="3958"/>
                  </a:lnTo>
                  <a:cubicBezTo>
                    <a:pt x="17498" y="4143"/>
                    <a:pt x="17698" y="4190"/>
                    <a:pt x="17653" y="4376"/>
                  </a:cubicBezTo>
                  <a:lnTo>
                    <a:pt x="17622" y="4298"/>
                  </a:lnTo>
                  <a:cubicBezTo>
                    <a:pt x="17622" y="4391"/>
                    <a:pt x="17544" y="4453"/>
                    <a:pt x="17513" y="4561"/>
                  </a:cubicBezTo>
                  <a:cubicBezTo>
                    <a:pt x="17538" y="4546"/>
                    <a:pt x="17558" y="4539"/>
                    <a:pt x="17574" y="4539"/>
                  </a:cubicBezTo>
                  <a:cubicBezTo>
                    <a:pt x="17640" y="4539"/>
                    <a:pt x="17652" y="4638"/>
                    <a:pt x="17714" y="4638"/>
                  </a:cubicBezTo>
                  <a:lnTo>
                    <a:pt x="17636" y="4762"/>
                  </a:lnTo>
                  <a:lnTo>
                    <a:pt x="17451" y="4731"/>
                  </a:lnTo>
                  <a:lnTo>
                    <a:pt x="17451" y="4576"/>
                  </a:lnTo>
                  <a:lnTo>
                    <a:pt x="17127" y="4638"/>
                  </a:lnTo>
                  <a:lnTo>
                    <a:pt x="17111" y="4545"/>
                  </a:lnTo>
                  <a:lnTo>
                    <a:pt x="17111" y="4545"/>
                  </a:lnTo>
                  <a:cubicBezTo>
                    <a:pt x="17149" y="4555"/>
                    <a:pt x="17188" y="4577"/>
                    <a:pt x="17226" y="4577"/>
                  </a:cubicBezTo>
                  <a:cubicBezTo>
                    <a:pt x="17250" y="4577"/>
                    <a:pt x="17273" y="4569"/>
                    <a:pt x="17296" y="4545"/>
                  </a:cubicBezTo>
                  <a:cubicBezTo>
                    <a:pt x="17358" y="4453"/>
                    <a:pt x="17251" y="4298"/>
                    <a:pt x="17173" y="4205"/>
                  </a:cubicBezTo>
                  <a:cubicBezTo>
                    <a:pt x="17296" y="4205"/>
                    <a:pt x="17142" y="4112"/>
                    <a:pt x="17235" y="4098"/>
                  </a:cubicBezTo>
                  <a:cubicBezTo>
                    <a:pt x="17235" y="4033"/>
                    <a:pt x="17235" y="3893"/>
                    <a:pt x="17163" y="3893"/>
                  </a:cubicBezTo>
                  <a:cubicBezTo>
                    <a:pt x="17149" y="3893"/>
                    <a:pt x="17132" y="3899"/>
                    <a:pt x="17111" y="3912"/>
                  </a:cubicBezTo>
                  <a:lnTo>
                    <a:pt x="17142" y="3834"/>
                  </a:lnTo>
                  <a:cubicBezTo>
                    <a:pt x="17139" y="3829"/>
                    <a:pt x="17134" y="3826"/>
                    <a:pt x="17126" y="3826"/>
                  </a:cubicBezTo>
                  <a:cubicBezTo>
                    <a:pt x="17088" y="3826"/>
                    <a:pt x="17001" y="3886"/>
                    <a:pt x="16987" y="3989"/>
                  </a:cubicBezTo>
                  <a:cubicBezTo>
                    <a:pt x="16911" y="3927"/>
                    <a:pt x="17003" y="3803"/>
                    <a:pt x="17018" y="3727"/>
                  </a:cubicBezTo>
                  <a:lnTo>
                    <a:pt x="17018" y="3727"/>
                  </a:lnTo>
                  <a:lnTo>
                    <a:pt x="16925" y="3742"/>
                  </a:lnTo>
                  <a:lnTo>
                    <a:pt x="16925" y="3680"/>
                  </a:lnTo>
                  <a:lnTo>
                    <a:pt x="16771" y="3803"/>
                  </a:lnTo>
                  <a:cubicBezTo>
                    <a:pt x="16802" y="3803"/>
                    <a:pt x="16818" y="3803"/>
                    <a:pt x="16833" y="3788"/>
                  </a:cubicBezTo>
                  <a:lnTo>
                    <a:pt x="16833" y="3788"/>
                  </a:lnTo>
                  <a:cubicBezTo>
                    <a:pt x="16787" y="3865"/>
                    <a:pt x="16972" y="3943"/>
                    <a:pt x="16849" y="4005"/>
                  </a:cubicBezTo>
                  <a:cubicBezTo>
                    <a:pt x="16907" y="4034"/>
                    <a:pt x="16896" y="4145"/>
                    <a:pt x="16972" y="4145"/>
                  </a:cubicBezTo>
                  <a:cubicBezTo>
                    <a:pt x="16976" y="4145"/>
                    <a:pt x="16982" y="4144"/>
                    <a:pt x="16987" y="4143"/>
                  </a:cubicBezTo>
                  <a:lnTo>
                    <a:pt x="16987" y="4143"/>
                  </a:lnTo>
                  <a:cubicBezTo>
                    <a:pt x="16880" y="4190"/>
                    <a:pt x="17034" y="4236"/>
                    <a:pt x="16987" y="4314"/>
                  </a:cubicBezTo>
                  <a:cubicBezTo>
                    <a:pt x="16981" y="4313"/>
                    <a:pt x="16975" y="4312"/>
                    <a:pt x="16969" y="4312"/>
                  </a:cubicBezTo>
                  <a:cubicBezTo>
                    <a:pt x="16890" y="4312"/>
                    <a:pt x="16864" y="4407"/>
                    <a:pt x="16864" y="4407"/>
                  </a:cubicBezTo>
                  <a:cubicBezTo>
                    <a:pt x="16795" y="4407"/>
                    <a:pt x="16744" y="4465"/>
                    <a:pt x="16691" y="4465"/>
                  </a:cubicBezTo>
                  <a:cubicBezTo>
                    <a:pt x="16672" y="4465"/>
                    <a:pt x="16652" y="4458"/>
                    <a:pt x="16632" y="4438"/>
                  </a:cubicBezTo>
                  <a:cubicBezTo>
                    <a:pt x="16647" y="4376"/>
                    <a:pt x="16740" y="4329"/>
                    <a:pt x="16740" y="4267"/>
                  </a:cubicBezTo>
                  <a:lnTo>
                    <a:pt x="16740" y="4267"/>
                  </a:lnTo>
                  <a:cubicBezTo>
                    <a:pt x="16734" y="4268"/>
                    <a:pt x="16729" y="4268"/>
                    <a:pt x="16724" y="4268"/>
                  </a:cubicBezTo>
                  <a:cubicBezTo>
                    <a:pt x="16610" y="4268"/>
                    <a:pt x="16702" y="4096"/>
                    <a:pt x="16540" y="4051"/>
                  </a:cubicBezTo>
                  <a:lnTo>
                    <a:pt x="16663" y="3912"/>
                  </a:lnTo>
                  <a:lnTo>
                    <a:pt x="16647" y="3896"/>
                  </a:lnTo>
                  <a:lnTo>
                    <a:pt x="15720" y="4638"/>
                  </a:lnTo>
                  <a:cubicBezTo>
                    <a:pt x="15720" y="4731"/>
                    <a:pt x="15720" y="4809"/>
                    <a:pt x="15751" y="4854"/>
                  </a:cubicBezTo>
                  <a:lnTo>
                    <a:pt x="15674" y="4978"/>
                  </a:lnTo>
                  <a:cubicBezTo>
                    <a:pt x="15688" y="4970"/>
                    <a:pt x="15699" y="4966"/>
                    <a:pt x="15707" y="4966"/>
                  </a:cubicBezTo>
                  <a:cubicBezTo>
                    <a:pt x="15760" y="4966"/>
                    <a:pt x="15701" y="5122"/>
                    <a:pt x="15782" y="5149"/>
                  </a:cubicBezTo>
                  <a:lnTo>
                    <a:pt x="15829" y="5056"/>
                  </a:lnTo>
                  <a:lnTo>
                    <a:pt x="15858" y="5144"/>
                  </a:lnTo>
                  <a:lnTo>
                    <a:pt x="15858" y="5144"/>
                  </a:lnTo>
                  <a:cubicBezTo>
                    <a:pt x="15856" y="5141"/>
                    <a:pt x="15851" y="5140"/>
                    <a:pt x="15845" y="5140"/>
                  </a:cubicBezTo>
                  <a:cubicBezTo>
                    <a:pt x="15826" y="5140"/>
                    <a:pt x="15792" y="5154"/>
                    <a:pt x="15751" y="5194"/>
                  </a:cubicBezTo>
                  <a:cubicBezTo>
                    <a:pt x="15767" y="5118"/>
                    <a:pt x="15596" y="5180"/>
                    <a:pt x="15705" y="5102"/>
                  </a:cubicBezTo>
                  <a:lnTo>
                    <a:pt x="15705" y="5102"/>
                  </a:lnTo>
                  <a:lnTo>
                    <a:pt x="15627" y="5118"/>
                  </a:lnTo>
                  <a:cubicBezTo>
                    <a:pt x="15658" y="5102"/>
                    <a:pt x="15689" y="5009"/>
                    <a:pt x="15627" y="4994"/>
                  </a:cubicBezTo>
                  <a:cubicBezTo>
                    <a:pt x="15616" y="5027"/>
                    <a:pt x="15528" y="5060"/>
                    <a:pt x="15516" y="5092"/>
                  </a:cubicBezTo>
                  <a:lnTo>
                    <a:pt x="15516" y="5092"/>
                  </a:lnTo>
                  <a:cubicBezTo>
                    <a:pt x="15511" y="5069"/>
                    <a:pt x="15512" y="5041"/>
                    <a:pt x="15503" y="5025"/>
                  </a:cubicBezTo>
                  <a:lnTo>
                    <a:pt x="15534" y="5025"/>
                  </a:lnTo>
                  <a:cubicBezTo>
                    <a:pt x="15705" y="4932"/>
                    <a:pt x="15472" y="4916"/>
                    <a:pt x="15519" y="4823"/>
                  </a:cubicBezTo>
                  <a:lnTo>
                    <a:pt x="15519" y="4823"/>
                  </a:lnTo>
                  <a:lnTo>
                    <a:pt x="15581" y="4840"/>
                  </a:lnTo>
                  <a:cubicBezTo>
                    <a:pt x="15612" y="4793"/>
                    <a:pt x="15596" y="4778"/>
                    <a:pt x="15565" y="4762"/>
                  </a:cubicBezTo>
                  <a:lnTo>
                    <a:pt x="14963" y="5241"/>
                  </a:lnTo>
                  <a:cubicBezTo>
                    <a:pt x="14947" y="5256"/>
                    <a:pt x="14870" y="5303"/>
                    <a:pt x="14854" y="5334"/>
                  </a:cubicBezTo>
                  <a:cubicBezTo>
                    <a:pt x="15025" y="5334"/>
                    <a:pt x="14854" y="5520"/>
                    <a:pt x="14854" y="5582"/>
                  </a:cubicBezTo>
                  <a:lnTo>
                    <a:pt x="14777" y="5582"/>
                  </a:lnTo>
                  <a:lnTo>
                    <a:pt x="14761" y="5674"/>
                  </a:lnTo>
                  <a:cubicBezTo>
                    <a:pt x="14785" y="5651"/>
                    <a:pt x="14800" y="5643"/>
                    <a:pt x="14812" y="5643"/>
                  </a:cubicBezTo>
                  <a:cubicBezTo>
                    <a:pt x="14835" y="5643"/>
                    <a:pt x="14845" y="5676"/>
                    <a:pt x="14885" y="5676"/>
                  </a:cubicBezTo>
                  <a:cubicBezTo>
                    <a:pt x="14890" y="5676"/>
                    <a:pt x="14895" y="5675"/>
                    <a:pt x="14901" y="5674"/>
                  </a:cubicBezTo>
                  <a:lnTo>
                    <a:pt x="14901" y="5674"/>
                  </a:lnTo>
                  <a:cubicBezTo>
                    <a:pt x="14885" y="5705"/>
                    <a:pt x="14854" y="5720"/>
                    <a:pt x="14870" y="5751"/>
                  </a:cubicBezTo>
                  <a:cubicBezTo>
                    <a:pt x="14947" y="5751"/>
                    <a:pt x="14916" y="5705"/>
                    <a:pt x="14947" y="5705"/>
                  </a:cubicBezTo>
                  <a:cubicBezTo>
                    <a:pt x="14936" y="5751"/>
                    <a:pt x="14907" y="5805"/>
                    <a:pt x="14862" y="5805"/>
                  </a:cubicBezTo>
                  <a:cubicBezTo>
                    <a:pt x="14846" y="5805"/>
                    <a:pt x="14828" y="5798"/>
                    <a:pt x="14808" y="5782"/>
                  </a:cubicBezTo>
                  <a:cubicBezTo>
                    <a:pt x="14777" y="5844"/>
                    <a:pt x="14731" y="5905"/>
                    <a:pt x="14747" y="5952"/>
                  </a:cubicBezTo>
                  <a:cubicBezTo>
                    <a:pt x="14757" y="5942"/>
                    <a:pt x="14764" y="5938"/>
                    <a:pt x="14769" y="5938"/>
                  </a:cubicBezTo>
                  <a:cubicBezTo>
                    <a:pt x="14796" y="5938"/>
                    <a:pt x="14772" y="6050"/>
                    <a:pt x="14823" y="6076"/>
                  </a:cubicBezTo>
                  <a:cubicBezTo>
                    <a:pt x="14823" y="6076"/>
                    <a:pt x="14839" y="6076"/>
                    <a:pt x="14839" y="6060"/>
                  </a:cubicBezTo>
                  <a:lnTo>
                    <a:pt x="14839" y="6060"/>
                  </a:lnTo>
                  <a:cubicBezTo>
                    <a:pt x="14839" y="6107"/>
                    <a:pt x="14761" y="6122"/>
                    <a:pt x="14792" y="6215"/>
                  </a:cubicBezTo>
                  <a:lnTo>
                    <a:pt x="14685" y="6231"/>
                  </a:lnTo>
                  <a:cubicBezTo>
                    <a:pt x="14726" y="6272"/>
                    <a:pt x="14756" y="6340"/>
                    <a:pt x="14796" y="6340"/>
                  </a:cubicBezTo>
                  <a:cubicBezTo>
                    <a:pt x="14800" y="6340"/>
                    <a:pt x="14804" y="6340"/>
                    <a:pt x="14808" y="6338"/>
                  </a:cubicBezTo>
                  <a:lnTo>
                    <a:pt x="14808" y="6338"/>
                  </a:lnTo>
                  <a:lnTo>
                    <a:pt x="14731" y="6369"/>
                  </a:lnTo>
                  <a:cubicBezTo>
                    <a:pt x="14808" y="6493"/>
                    <a:pt x="14761" y="6694"/>
                    <a:pt x="14839" y="6787"/>
                  </a:cubicBezTo>
                  <a:cubicBezTo>
                    <a:pt x="14885" y="6756"/>
                    <a:pt x="14901" y="6756"/>
                    <a:pt x="14947" y="6725"/>
                  </a:cubicBezTo>
                  <a:lnTo>
                    <a:pt x="14947" y="6725"/>
                  </a:lnTo>
                  <a:cubicBezTo>
                    <a:pt x="14885" y="6818"/>
                    <a:pt x="15025" y="6987"/>
                    <a:pt x="14901" y="7111"/>
                  </a:cubicBezTo>
                  <a:lnTo>
                    <a:pt x="14870" y="7018"/>
                  </a:lnTo>
                  <a:cubicBezTo>
                    <a:pt x="14848" y="7018"/>
                    <a:pt x="14833" y="7034"/>
                    <a:pt x="14827" y="7049"/>
                  </a:cubicBezTo>
                  <a:lnTo>
                    <a:pt x="14827" y="7049"/>
                  </a:lnTo>
                  <a:cubicBezTo>
                    <a:pt x="14841" y="6954"/>
                    <a:pt x="14734" y="6797"/>
                    <a:pt x="14792" y="6709"/>
                  </a:cubicBezTo>
                  <a:lnTo>
                    <a:pt x="14792" y="6709"/>
                  </a:lnTo>
                  <a:cubicBezTo>
                    <a:pt x="14746" y="6733"/>
                    <a:pt x="14738" y="6737"/>
                    <a:pt x="14734" y="6737"/>
                  </a:cubicBezTo>
                  <a:cubicBezTo>
                    <a:pt x="14732" y="6737"/>
                    <a:pt x="14731" y="6736"/>
                    <a:pt x="14727" y="6736"/>
                  </a:cubicBezTo>
                  <a:cubicBezTo>
                    <a:pt x="14722" y="6736"/>
                    <a:pt x="14714" y="6737"/>
                    <a:pt x="14700" y="6740"/>
                  </a:cubicBezTo>
                  <a:cubicBezTo>
                    <a:pt x="14747" y="6694"/>
                    <a:pt x="14808" y="6602"/>
                    <a:pt x="14731" y="6586"/>
                  </a:cubicBezTo>
                  <a:lnTo>
                    <a:pt x="14731" y="6586"/>
                  </a:lnTo>
                  <a:cubicBezTo>
                    <a:pt x="14716" y="6602"/>
                    <a:pt x="14669" y="6602"/>
                    <a:pt x="14654" y="6633"/>
                  </a:cubicBezTo>
                  <a:lnTo>
                    <a:pt x="14669" y="6540"/>
                  </a:lnTo>
                  <a:lnTo>
                    <a:pt x="14576" y="6663"/>
                  </a:lnTo>
                  <a:cubicBezTo>
                    <a:pt x="14570" y="6665"/>
                    <a:pt x="14563" y="6666"/>
                    <a:pt x="14554" y="6666"/>
                  </a:cubicBezTo>
                  <a:cubicBezTo>
                    <a:pt x="14492" y="6666"/>
                    <a:pt x="14365" y="6619"/>
                    <a:pt x="14407" y="6524"/>
                  </a:cubicBezTo>
                  <a:cubicBezTo>
                    <a:pt x="14267" y="6524"/>
                    <a:pt x="14283" y="6571"/>
                    <a:pt x="14283" y="6678"/>
                  </a:cubicBezTo>
                  <a:cubicBezTo>
                    <a:pt x="14269" y="6678"/>
                    <a:pt x="14257" y="6680"/>
                    <a:pt x="14245" y="6680"/>
                  </a:cubicBezTo>
                  <a:cubicBezTo>
                    <a:pt x="14217" y="6680"/>
                    <a:pt x="14192" y="6672"/>
                    <a:pt x="14159" y="6617"/>
                  </a:cubicBezTo>
                  <a:lnTo>
                    <a:pt x="14159" y="6617"/>
                  </a:lnTo>
                  <a:cubicBezTo>
                    <a:pt x="14190" y="6694"/>
                    <a:pt x="14019" y="6771"/>
                    <a:pt x="13943" y="6833"/>
                  </a:cubicBezTo>
                  <a:cubicBezTo>
                    <a:pt x="14143" y="6926"/>
                    <a:pt x="14019" y="7158"/>
                    <a:pt x="14190" y="7266"/>
                  </a:cubicBezTo>
                  <a:cubicBezTo>
                    <a:pt x="14227" y="7238"/>
                    <a:pt x="14242" y="7228"/>
                    <a:pt x="14248" y="7228"/>
                  </a:cubicBezTo>
                  <a:cubicBezTo>
                    <a:pt x="14262" y="7228"/>
                    <a:pt x="14227" y="7282"/>
                    <a:pt x="14314" y="7282"/>
                  </a:cubicBezTo>
                  <a:lnTo>
                    <a:pt x="14221" y="7313"/>
                  </a:lnTo>
                  <a:cubicBezTo>
                    <a:pt x="14236" y="7436"/>
                    <a:pt x="14190" y="7653"/>
                    <a:pt x="14081" y="7729"/>
                  </a:cubicBezTo>
                  <a:cubicBezTo>
                    <a:pt x="14050" y="7698"/>
                    <a:pt x="13989" y="7760"/>
                    <a:pt x="14036" y="7622"/>
                  </a:cubicBezTo>
                  <a:lnTo>
                    <a:pt x="14036" y="7622"/>
                  </a:lnTo>
                  <a:lnTo>
                    <a:pt x="13912" y="7637"/>
                  </a:lnTo>
                  <a:lnTo>
                    <a:pt x="13912" y="7729"/>
                  </a:lnTo>
                  <a:cubicBezTo>
                    <a:pt x="13898" y="7752"/>
                    <a:pt x="13890" y="7759"/>
                    <a:pt x="13884" y="7759"/>
                  </a:cubicBezTo>
                  <a:cubicBezTo>
                    <a:pt x="13873" y="7759"/>
                    <a:pt x="13868" y="7740"/>
                    <a:pt x="13852" y="7740"/>
                  </a:cubicBezTo>
                  <a:cubicBezTo>
                    <a:pt x="13845" y="7740"/>
                    <a:pt x="13834" y="7745"/>
                    <a:pt x="13819" y="7760"/>
                  </a:cubicBezTo>
                  <a:lnTo>
                    <a:pt x="13912" y="7575"/>
                  </a:lnTo>
                  <a:lnTo>
                    <a:pt x="13912" y="7575"/>
                  </a:lnTo>
                  <a:lnTo>
                    <a:pt x="13772" y="7653"/>
                  </a:lnTo>
                  <a:lnTo>
                    <a:pt x="13788" y="7529"/>
                  </a:lnTo>
                  <a:cubicBezTo>
                    <a:pt x="13834" y="7436"/>
                    <a:pt x="13634" y="7436"/>
                    <a:pt x="13649" y="7328"/>
                  </a:cubicBezTo>
                  <a:lnTo>
                    <a:pt x="13649" y="7328"/>
                  </a:lnTo>
                  <a:lnTo>
                    <a:pt x="13679" y="7344"/>
                  </a:lnTo>
                  <a:cubicBezTo>
                    <a:pt x="13665" y="7328"/>
                    <a:pt x="13757" y="7251"/>
                    <a:pt x="13696" y="7235"/>
                  </a:cubicBezTo>
                  <a:cubicBezTo>
                    <a:pt x="13686" y="7217"/>
                    <a:pt x="13667" y="7209"/>
                    <a:pt x="13646" y="7209"/>
                  </a:cubicBezTo>
                  <a:cubicBezTo>
                    <a:pt x="13631" y="7209"/>
                    <a:pt x="13616" y="7213"/>
                    <a:pt x="13603" y="7220"/>
                  </a:cubicBezTo>
                  <a:lnTo>
                    <a:pt x="13634" y="7142"/>
                  </a:lnTo>
                  <a:cubicBezTo>
                    <a:pt x="13634" y="7132"/>
                    <a:pt x="13649" y="7113"/>
                    <a:pt x="13664" y="7092"/>
                  </a:cubicBezTo>
                  <a:lnTo>
                    <a:pt x="13664" y="7092"/>
                  </a:lnTo>
                  <a:lnTo>
                    <a:pt x="13634" y="7142"/>
                  </a:lnTo>
                  <a:cubicBezTo>
                    <a:pt x="13634" y="7142"/>
                    <a:pt x="13634" y="7158"/>
                    <a:pt x="13649" y="7158"/>
                  </a:cubicBezTo>
                  <a:cubicBezTo>
                    <a:pt x="13819" y="7096"/>
                    <a:pt x="13649" y="6987"/>
                    <a:pt x="13696" y="6895"/>
                  </a:cubicBezTo>
                  <a:cubicBezTo>
                    <a:pt x="13634" y="6895"/>
                    <a:pt x="13634" y="6802"/>
                    <a:pt x="13603" y="6740"/>
                  </a:cubicBezTo>
                  <a:lnTo>
                    <a:pt x="13525" y="6787"/>
                  </a:lnTo>
                  <a:cubicBezTo>
                    <a:pt x="13432" y="6678"/>
                    <a:pt x="13587" y="6709"/>
                    <a:pt x="13525" y="6633"/>
                  </a:cubicBezTo>
                  <a:lnTo>
                    <a:pt x="13525" y="6633"/>
                  </a:lnTo>
                  <a:lnTo>
                    <a:pt x="13618" y="6678"/>
                  </a:lnTo>
                  <a:cubicBezTo>
                    <a:pt x="13679" y="6540"/>
                    <a:pt x="13463" y="6633"/>
                    <a:pt x="13541" y="6524"/>
                  </a:cubicBezTo>
                  <a:lnTo>
                    <a:pt x="13541" y="6524"/>
                  </a:lnTo>
                  <a:cubicBezTo>
                    <a:pt x="13526" y="6526"/>
                    <a:pt x="13515" y="6527"/>
                    <a:pt x="13505" y="6527"/>
                  </a:cubicBezTo>
                  <a:cubicBezTo>
                    <a:pt x="13477" y="6527"/>
                    <a:pt x="13471" y="6518"/>
                    <a:pt x="13466" y="6518"/>
                  </a:cubicBezTo>
                  <a:cubicBezTo>
                    <a:pt x="13462" y="6518"/>
                    <a:pt x="13459" y="6523"/>
                    <a:pt x="13448" y="6540"/>
                  </a:cubicBezTo>
                  <a:cubicBezTo>
                    <a:pt x="13386" y="6524"/>
                    <a:pt x="13401" y="6478"/>
                    <a:pt x="13432" y="6447"/>
                  </a:cubicBezTo>
                  <a:lnTo>
                    <a:pt x="13432" y="6447"/>
                  </a:lnTo>
                  <a:lnTo>
                    <a:pt x="12288" y="7344"/>
                  </a:lnTo>
                  <a:cubicBezTo>
                    <a:pt x="12288" y="7375"/>
                    <a:pt x="12273" y="7389"/>
                    <a:pt x="12257" y="7420"/>
                  </a:cubicBezTo>
                  <a:cubicBezTo>
                    <a:pt x="12317" y="7420"/>
                    <a:pt x="12363" y="7363"/>
                    <a:pt x="12352" y="7318"/>
                  </a:cubicBezTo>
                  <a:lnTo>
                    <a:pt x="12352" y="7318"/>
                  </a:lnTo>
                  <a:cubicBezTo>
                    <a:pt x="12395" y="7467"/>
                    <a:pt x="12289" y="7453"/>
                    <a:pt x="12319" y="7591"/>
                  </a:cubicBezTo>
                  <a:lnTo>
                    <a:pt x="12397" y="7544"/>
                  </a:lnTo>
                  <a:cubicBezTo>
                    <a:pt x="12459" y="7591"/>
                    <a:pt x="12443" y="7653"/>
                    <a:pt x="12459" y="7698"/>
                  </a:cubicBezTo>
                  <a:lnTo>
                    <a:pt x="12505" y="7622"/>
                  </a:lnTo>
                  <a:lnTo>
                    <a:pt x="12521" y="7684"/>
                  </a:lnTo>
                  <a:lnTo>
                    <a:pt x="12459" y="7698"/>
                  </a:lnTo>
                  <a:cubicBezTo>
                    <a:pt x="12474" y="7745"/>
                    <a:pt x="12505" y="7760"/>
                    <a:pt x="12583" y="7760"/>
                  </a:cubicBezTo>
                  <a:lnTo>
                    <a:pt x="12428" y="7791"/>
                  </a:lnTo>
                  <a:cubicBezTo>
                    <a:pt x="12443" y="7715"/>
                    <a:pt x="12350" y="7668"/>
                    <a:pt x="12381" y="7575"/>
                  </a:cubicBezTo>
                  <a:lnTo>
                    <a:pt x="12381" y="7575"/>
                  </a:lnTo>
                  <a:cubicBezTo>
                    <a:pt x="12350" y="7637"/>
                    <a:pt x="12273" y="7622"/>
                    <a:pt x="12212" y="7637"/>
                  </a:cubicBezTo>
                  <a:cubicBezTo>
                    <a:pt x="12288" y="7560"/>
                    <a:pt x="12257" y="7482"/>
                    <a:pt x="12226" y="7389"/>
                  </a:cubicBezTo>
                  <a:lnTo>
                    <a:pt x="12226" y="7389"/>
                  </a:lnTo>
                  <a:lnTo>
                    <a:pt x="11562" y="7915"/>
                  </a:lnTo>
                  <a:cubicBezTo>
                    <a:pt x="11593" y="7931"/>
                    <a:pt x="11639" y="7946"/>
                    <a:pt x="11639" y="7962"/>
                  </a:cubicBezTo>
                  <a:cubicBezTo>
                    <a:pt x="11730" y="8098"/>
                    <a:pt x="11523" y="8071"/>
                    <a:pt x="11545" y="8186"/>
                  </a:cubicBezTo>
                  <a:lnTo>
                    <a:pt x="11545" y="8186"/>
                  </a:lnTo>
                  <a:cubicBezTo>
                    <a:pt x="11527" y="8133"/>
                    <a:pt x="11419" y="8091"/>
                    <a:pt x="11408" y="8024"/>
                  </a:cubicBezTo>
                  <a:lnTo>
                    <a:pt x="10913" y="8426"/>
                  </a:lnTo>
                  <a:cubicBezTo>
                    <a:pt x="10959" y="8487"/>
                    <a:pt x="11006" y="8502"/>
                    <a:pt x="10975" y="8564"/>
                  </a:cubicBezTo>
                  <a:cubicBezTo>
                    <a:pt x="10980" y="8531"/>
                    <a:pt x="10970" y="8521"/>
                    <a:pt x="10955" y="8521"/>
                  </a:cubicBezTo>
                  <a:cubicBezTo>
                    <a:pt x="10934" y="8521"/>
                    <a:pt x="10902" y="8543"/>
                    <a:pt x="10891" y="8543"/>
                  </a:cubicBezTo>
                  <a:cubicBezTo>
                    <a:pt x="10886" y="8543"/>
                    <a:pt x="10886" y="8537"/>
                    <a:pt x="10897" y="8518"/>
                  </a:cubicBezTo>
                  <a:lnTo>
                    <a:pt x="10928" y="8518"/>
                  </a:lnTo>
                  <a:cubicBezTo>
                    <a:pt x="10913" y="8487"/>
                    <a:pt x="10913" y="8457"/>
                    <a:pt x="10897" y="8440"/>
                  </a:cubicBezTo>
                  <a:lnTo>
                    <a:pt x="9694" y="9389"/>
                  </a:lnTo>
                  <a:lnTo>
                    <a:pt x="9694" y="9389"/>
                  </a:lnTo>
                  <a:lnTo>
                    <a:pt x="9753" y="9508"/>
                  </a:lnTo>
                  <a:lnTo>
                    <a:pt x="9800" y="9461"/>
                  </a:lnTo>
                  <a:cubicBezTo>
                    <a:pt x="9692" y="9368"/>
                    <a:pt x="9877" y="9260"/>
                    <a:pt x="10001" y="9229"/>
                  </a:cubicBezTo>
                  <a:cubicBezTo>
                    <a:pt x="10058" y="9229"/>
                    <a:pt x="9929" y="9402"/>
                    <a:pt x="10034" y="9402"/>
                  </a:cubicBezTo>
                  <a:cubicBezTo>
                    <a:pt x="10042" y="9402"/>
                    <a:pt x="10051" y="9401"/>
                    <a:pt x="10062" y="9399"/>
                  </a:cubicBezTo>
                  <a:lnTo>
                    <a:pt x="10062" y="9399"/>
                  </a:lnTo>
                  <a:cubicBezTo>
                    <a:pt x="10093" y="9553"/>
                    <a:pt x="9800" y="9461"/>
                    <a:pt x="9862" y="9631"/>
                  </a:cubicBezTo>
                  <a:cubicBezTo>
                    <a:pt x="9867" y="9636"/>
                    <a:pt x="9874" y="9638"/>
                    <a:pt x="9881" y="9638"/>
                  </a:cubicBezTo>
                  <a:cubicBezTo>
                    <a:pt x="9896" y="9638"/>
                    <a:pt x="9913" y="9631"/>
                    <a:pt x="9924" y="9631"/>
                  </a:cubicBezTo>
                  <a:cubicBezTo>
                    <a:pt x="9908" y="9693"/>
                    <a:pt x="9753" y="9693"/>
                    <a:pt x="9831" y="9770"/>
                  </a:cubicBezTo>
                  <a:cubicBezTo>
                    <a:pt x="9826" y="9771"/>
                    <a:pt x="9820" y="9771"/>
                    <a:pt x="9815" y="9771"/>
                  </a:cubicBezTo>
                  <a:cubicBezTo>
                    <a:pt x="9731" y="9771"/>
                    <a:pt x="9678" y="9658"/>
                    <a:pt x="9692" y="9600"/>
                  </a:cubicBezTo>
                  <a:cubicBezTo>
                    <a:pt x="9899" y="9555"/>
                    <a:pt x="9611" y="9512"/>
                    <a:pt x="9680" y="9399"/>
                  </a:cubicBezTo>
                  <a:lnTo>
                    <a:pt x="9680" y="9399"/>
                  </a:lnTo>
                  <a:lnTo>
                    <a:pt x="8857" y="10048"/>
                  </a:lnTo>
                  <a:cubicBezTo>
                    <a:pt x="8878" y="10044"/>
                    <a:pt x="8902" y="10042"/>
                    <a:pt x="8926" y="10042"/>
                  </a:cubicBezTo>
                  <a:cubicBezTo>
                    <a:pt x="8992" y="10042"/>
                    <a:pt x="9058" y="10056"/>
                    <a:pt x="9058" y="10079"/>
                  </a:cubicBezTo>
                  <a:cubicBezTo>
                    <a:pt x="9073" y="10048"/>
                    <a:pt x="9089" y="10033"/>
                    <a:pt x="9073" y="10002"/>
                  </a:cubicBezTo>
                  <a:lnTo>
                    <a:pt x="9073" y="10002"/>
                  </a:lnTo>
                  <a:cubicBezTo>
                    <a:pt x="9081" y="10010"/>
                    <a:pt x="9089" y="10013"/>
                    <a:pt x="9099" y="10013"/>
                  </a:cubicBezTo>
                  <a:cubicBezTo>
                    <a:pt x="9108" y="10013"/>
                    <a:pt x="9120" y="10010"/>
                    <a:pt x="9135" y="10002"/>
                  </a:cubicBezTo>
                  <a:lnTo>
                    <a:pt x="9135" y="10002"/>
                  </a:lnTo>
                  <a:cubicBezTo>
                    <a:pt x="9027" y="10095"/>
                    <a:pt x="9073" y="10157"/>
                    <a:pt x="8997" y="10233"/>
                  </a:cubicBezTo>
                  <a:cubicBezTo>
                    <a:pt x="9003" y="10240"/>
                    <a:pt x="9009" y="10242"/>
                    <a:pt x="9015" y="10242"/>
                  </a:cubicBezTo>
                  <a:cubicBezTo>
                    <a:pt x="9039" y="10242"/>
                    <a:pt x="9058" y="10203"/>
                    <a:pt x="9058" y="10203"/>
                  </a:cubicBezTo>
                  <a:cubicBezTo>
                    <a:pt x="9081" y="10189"/>
                    <a:pt x="9094" y="10184"/>
                    <a:pt x="9102" y="10184"/>
                  </a:cubicBezTo>
                  <a:cubicBezTo>
                    <a:pt x="9122" y="10184"/>
                    <a:pt x="9113" y="10216"/>
                    <a:pt x="9135" y="10250"/>
                  </a:cubicBezTo>
                  <a:lnTo>
                    <a:pt x="9073" y="10233"/>
                  </a:lnTo>
                  <a:lnTo>
                    <a:pt x="9073" y="10233"/>
                  </a:lnTo>
                  <a:cubicBezTo>
                    <a:pt x="9105" y="10304"/>
                    <a:pt x="9129" y="10319"/>
                    <a:pt x="9151" y="10319"/>
                  </a:cubicBezTo>
                  <a:cubicBezTo>
                    <a:pt x="9167" y="10319"/>
                    <a:pt x="9182" y="10310"/>
                    <a:pt x="9198" y="10310"/>
                  </a:cubicBezTo>
                  <a:cubicBezTo>
                    <a:pt x="9212" y="10310"/>
                    <a:pt x="9227" y="10317"/>
                    <a:pt x="9244" y="10342"/>
                  </a:cubicBezTo>
                  <a:cubicBezTo>
                    <a:pt x="9213" y="10264"/>
                    <a:pt x="9368" y="10295"/>
                    <a:pt x="9321" y="10203"/>
                  </a:cubicBezTo>
                  <a:cubicBezTo>
                    <a:pt x="9321" y="10203"/>
                    <a:pt x="9306" y="10188"/>
                    <a:pt x="9321" y="10188"/>
                  </a:cubicBezTo>
                  <a:lnTo>
                    <a:pt x="9321" y="10203"/>
                  </a:lnTo>
                  <a:cubicBezTo>
                    <a:pt x="9351" y="10203"/>
                    <a:pt x="9398" y="10219"/>
                    <a:pt x="9368" y="10295"/>
                  </a:cubicBezTo>
                  <a:cubicBezTo>
                    <a:pt x="9321" y="10311"/>
                    <a:pt x="9290" y="10342"/>
                    <a:pt x="9275" y="10373"/>
                  </a:cubicBezTo>
                  <a:cubicBezTo>
                    <a:pt x="9228" y="10450"/>
                    <a:pt x="9244" y="10543"/>
                    <a:pt x="9120" y="10604"/>
                  </a:cubicBezTo>
                  <a:cubicBezTo>
                    <a:pt x="9135" y="10513"/>
                    <a:pt x="9151" y="10497"/>
                    <a:pt x="9063" y="10423"/>
                  </a:cubicBezTo>
                  <a:lnTo>
                    <a:pt x="9063" y="10423"/>
                  </a:lnTo>
                  <a:cubicBezTo>
                    <a:pt x="9084" y="10348"/>
                    <a:pt x="8886" y="10400"/>
                    <a:pt x="8842" y="10326"/>
                  </a:cubicBezTo>
                  <a:lnTo>
                    <a:pt x="8935" y="10188"/>
                  </a:lnTo>
                  <a:cubicBezTo>
                    <a:pt x="8888" y="10188"/>
                    <a:pt x="8857" y="10219"/>
                    <a:pt x="8842" y="10250"/>
                  </a:cubicBezTo>
                  <a:lnTo>
                    <a:pt x="8811" y="10079"/>
                  </a:lnTo>
                  <a:lnTo>
                    <a:pt x="8362" y="10435"/>
                  </a:lnTo>
                  <a:cubicBezTo>
                    <a:pt x="8362" y="10450"/>
                    <a:pt x="8362" y="10466"/>
                    <a:pt x="8378" y="10497"/>
                  </a:cubicBezTo>
                  <a:cubicBezTo>
                    <a:pt x="8362" y="10497"/>
                    <a:pt x="8362" y="10466"/>
                    <a:pt x="8347" y="10435"/>
                  </a:cubicBezTo>
                  <a:lnTo>
                    <a:pt x="8255" y="10528"/>
                  </a:lnTo>
                  <a:lnTo>
                    <a:pt x="8224" y="10574"/>
                  </a:lnTo>
                  <a:lnTo>
                    <a:pt x="8316" y="10559"/>
                  </a:lnTo>
                  <a:lnTo>
                    <a:pt x="8300" y="10604"/>
                  </a:lnTo>
                  <a:lnTo>
                    <a:pt x="8162" y="10590"/>
                  </a:lnTo>
                  <a:lnTo>
                    <a:pt x="7420" y="11177"/>
                  </a:lnTo>
                  <a:cubicBezTo>
                    <a:pt x="7451" y="11239"/>
                    <a:pt x="7482" y="11285"/>
                    <a:pt x="7466" y="11377"/>
                  </a:cubicBezTo>
                  <a:lnTo>
                    <a:pt x="7435" y="11301"/>
                  </a:lnTo>
                  <a:cubicBezTo>
                    <a:pt x="7435" y="11393"/>
                    <a:pt x="7358" y="11470"/>
                    <a:pt x="7311" y="11563"/>
                  </a:cubicBezTo>
                  <a:cubicBezTo>
                    <a:pt x="7335" y="11548"/>
                    <a:pt x="7355" y="11542"/>
                    <a:pt x="7371" y="11542"/>
                  </a:cubicBezTo>
                  <a:cubicBezTo>
                    <a:pt x="7438" y="11542"/>
                    <a:pt x="7453" y="11644"/>
                    <a:pt x="7528" y="11655"/>
                  </a:cubicBezTo>
                  <a:lnTo>
                    <a:pt x="7451" y="11764"/>
                  </a:lnTo>
                  <a:lnTo>
                    <a:pt x="7265" y="11733"/>
                  </a:lnTo>
                  <a:lnTo>
                    <a:pt x="7265" y="11579"/>
                  </a:lnTo>
                  <a:lnTo>
                    <a:pt x="6940" y="11641"/>
                  </a:lnTo>
                  <a:lnTo>
                    <a:pt x="6925" y="11563"/>
                  </a:lnTo>
                  <a:lnTo>
                    <a:pt x="6554" y="11857"/>
                  </a:lnTo>
                  <a:cubicBezTo>
                    <a:pt x="6538" y="11934"/>
                    <a:pt x="6507" y="12043"/>
                    <a:pt x="6569" y="12119"/>
                  </a:cubicBezTo>
                  <a:cubicBezTo>
                    <a:pt x="6574" y="12153"/>
                    <a:pt x="6586" y="12165"/>
                    <a:pt x="6603" y="12165"/>
                  </a:cubicBezTo>
                  <a:cubicBezTo>
                    <a:pt x="6646" y="12165"/>
                    <a:pt x="6720" y="12087"/>
                    <a:pt x="6776" y="12087"/>
                  </a:cubicBezTo>
                  <a:cubicBezTo>
                    <a:pt x="6779" y="12087"/>
                    <a:pt x="6782" y="12088"/>
                    <a:pt x="6786" y="12088"/>
                  </a:cubicBezTo>
                  <a:lnTo>
                    <a:pt x="6724" y="12212"/>
                  </a:lnTo>
                  <a:lnTo>
                    <a:pt x="6693" y="12166"/>
                  </a:lnTo>
                  <a:cubicBezTo>
                    <a:pt x="6693" y="12243"/>
                    <a:pt x="6600" y="12197"/>
                    <a:pt x="6616" y="12290"/>
                  </a:cubicBezTo>
                  <a:cubicBezTo>
                    <a:pt x="6678" y="12321"/>
                    <a:pt x="6709" y="12336"/>
                    <a:pt x="6771" y="12336"/>
                  </a:cubicBezTo>
                  <a:lnTo>
                    <a:pt x="6755" y="12367"/>
                  </a:lnTo>
                  <a:lnTo>
                    <a:pt x="6817" y="12352"/>
                  </a:lnTo>
                  <a:lnTo>
                    <a:pt x="6817" y="12352"/>
                  </a:lnTo>
                  <a:cubicBezTo>
                    <a:pt x="6717" y="12380"/>
                    <a:pt x="6788" y="12461"/>
                    <a:pt x="6739" y="12461"/>
                  </a:cubicBezTo>
                  <a:cubicBezTo>
                    <a:pt x="6735" y="12461"/>
                    <a:pt x="6730" y="12461"/>
                    <a:pt x="6724" y="12459"/>
                  </a:cubicBezTo>
                  <a:lnTo>
                    <a:pt x="6724" y="12459"/>
                  </a:lnTo>
                  <a:cubicBezTo>
                    <a:pt x="6802" y="12723"/>
                    <a:pt x="6925" y="12830"/>
                    <a:pt x="7033" y="13047"/>
                  </a:cubicBezTo>
                  <a:cubicBezTo>
                    <a:pt x="7126" y="13186"/>
                    <a:pt x="6971" y="13248"/>
                    <a:pt x="7111" y="13372"/>
                  </a:cubicBezTo>
                  <a:cubicBezTo>
                    <a:pt x="7116" y="13373"/>
                    <a:pt x="7121" y="13374"/>
                    <a:pt x="7125" y="13374"/>
                  </a:cubicBezTo>
                  <a:cubicBezTo>
                    <a:pt x="7154" y="13374"/>
                    <a:pt x="7174" y="13347"/>
                    <a:pt x="7176" y="13347"/>
                  </a:cubicBezTo>
                  <a:cubicBezTo>
                    <a:pt x="7177" y="13347"/>
                    <a:pt x="7176" y="13349"/>
                    <a:pt x="7173" y="13356"/>
                  </a:cubicBezTo>
                  <a:cubicBezTo>
                    <a:pt x="7280" y="13372"/>
                    <a:pt x="7126" y="13495"/>
                    <a:pt x="7234" y="13495"/>
                  </a:cubicBezTo>
                  <a:lnTo>
                    <a:pt x="7157" y="13572"/>
                  </a:lnTo>
                  <a:cubicBezTo>
                    <a:pt x="7249" y="13588"/>
                    <a:pt x="7204" y="13681"/>
                    <a:pt x="7218" y="13743"/>
                  </a:cubicBezTo>
                  <a:cubicBezTo>
                    <a:pt x="7249" y="13696"/>
                    <a:pt x="7265" y="13681"/>
                    <a:pt x="7327" y="13665"/>
                  </a:cubicBezTo>
                  <a:lnTo>
                    <a:pt x="7327" y="13665"/>
                  </a:lnTo>
                  <a:lnTo>
                    <a:pt x="7280" y="13743"/>
                  </a:lnTo>
                  <a:lnTo>
                    <a:pt x="7249" y="13712"/>
                  </a:lnTo>
                  <a:lnTo>
                    <a:pt x="7249" y="13712"/>
                  </a:lnTo>
                  <a:cubicBezTo>
                    <a:pt x="7126" y="13819"/>
                    <a:pt x="7280" y="13836"/>
                    <a:pt x="7296" y="13928"/>
                  </a:cubicBezTo>
                  <a:lnTo>
                    <a:pt x="7404" y="13881"/>
                  </a:lnTo>
                  <a:lnTo>
                    <a:pt x="7404" y="13990"/>
                  </a:lnTo>
                  <a:cubicBezTo>
                    <a:pt x="7399" y="13993"/>
                    <a:pt x="7395" y="13995"/>
                    <a:pt x="7392" y="13995"/>
                  </a:cubicBezTo>
                  <a:cubicBezTo>
                    <a:pt x="7370" y="13995"/>
                    <a:pt x="7374" y="13935"/>
                    <a:pt x="7342" y="13935"/>
                  </a:cubicBezTo>
                  <a:cubicBezTo>
                    <a:pt x="7332" y="13935"/>
                    <a:pt x="7317" y="13942"/>
                    <a:pt x="7296" y="13959"/>
                  </a:cubicBezTo>
                  <a:cubicBezTo>
                    <a:pt x="7271" y="13984"/>
                    <a:pt x="7287" y="14009"/>
                    <a:pt x="7310" y="14009"/>
                  </a:cubicBezTo>
                  <a:cubicBezTo>
                    <a:pt x="7316" y="14009"/>
                    <a:pt x="7321" y="14008"/>
                    <a:pt x="7327" y="14005"/>
                  </a:cubicBezTo>
                  <a:lnTo>
                    <a:pt x="7327" y="14005"/>
                  </a:lnTo>
                  <a:cubicBezTo>
                    <a:pt x="7327" y="14005"/>
                    <a:pt x="7327" y="14025"/>
                    <a:pt x="7311" y="14025"/>
                  </a:cubicBezTo>
                  <a:lnTo>
                    <a:pt x="7311" y="14025"/>
                  </a:lnTo>
                  <a:cubicBezTo>
                    <a:pt x="7307" y="14024"/>
                    <a:pt x="7302" y="14022"/>
                    <a:pt x="7296" y="14021"/>
                  </a:cubicBezTo>
                  <a:lnTo>
                    <a:pt x="7296" y="14021"/>
                  </a:lnTo>
                  <a:cubicBezTo>
                    <a:pt x="7302" y="14024"/>
                    <a:pt x="7307" y="14025"/>
                    <a:pt x="7311" y="14025"/>
                  </a:cubicBezTo>
                  <a:cubicBezTo>
                    <a:pt x="7311" y="14025"/>
                    <a:pt x="7311" y="14025"/>
                    <a:pt x="7311" y="14025"/>
                  </a:cubicBezTo>
                  <a:lnTo>
                    <a:pt x="7311" y="14025"/>
                  </a:lnTo>
                  <a:cubicBezTo>
                    <a:pt x="7418" y="14058"/>
                    <a:pt x="7438" y="14168"/>
                    <a:pt x="7567" y="14168"/>
                  </a:cubicBezTo>
                  <a:cubicBezTo>
                    <a:pt x="7587" y="14168"/>
                    <a:pt x="7610" y="14166"/>
                    <a:pt x="7636" y="14160"/>
                  </a:cubicBezTo>
                  <a:lnTo>
                    <a:pt x="7620" y="14114"/>
                  </a:lnTo>
                  <a:lnTo>
                    <a:pt x="7775" y="14252"/>
                  </a:lnTo>
                  <a:lnTo>
                    <a:pt x="7791" y="14237"/>
                  </a:lnTo>
                  <a:cubicBezTo>
                    <a:pt x="7884" y="14330"/>
                    <a:pt x="7837" y="14530"/>
                    <a:pt x="7976" y="14577"/>
                  </a:cubicBezTo>
                  <a:cubicBezTo>
                    <a:pt x="7976" y="14569"/>
                    <a:pt x="7980" y="14565"/>
                    <a:pt x="7986" y="14565"/>
                  </a:cubicBezTo>
                  <a:cubicBezTo>
                    <a:pt x="7992" y="14565"/>
                    <a:pt x="7999" y="14569"/>
                    <a:pt x="8007" y="14577"/>
                  </a:cubicBezTo>
                  <a:lnTo>
                    <a:pt x="7976" y="14577"/>
                  </a:lnTo>
                  <a:cubicBezTo>
                    <a:pt x="7957" y="14597"/>
                    <a:pt x="7937" y="14623"/>
                    <a:pt x="7917" y="14623"/>
                  </a:cubicBezTo>
                  <a:cubicBezTo>
                    <a:pt x="7906" y="14623"/>
                    <a:pt x="7895" y="14615"/>
                    <a:pt x="7884" y="14592"/>
                  </a:cubicBezTo>
                  <a:lnTo>
                    <a:pt x="7884" y="14592"/>
                  </a:lnTo>
                  <a:cubicBezTo>
                    <a:pt x="7837" y="14685"/>
                    <a:pt x="7899" y="14763"/>
                    <a:pt x="7976" y="14794"/>
                  </a:cubicBezTo>
                  <a:cubicBezTo>
                    <a:pt x="7945" y="14794"/>
                    <a:pt x="7921" y="14814"/>
                    <a:pt x="7886" y="14814"/>
                  </a:cubicBezTo>
                  <a:cubicBezTo>
                    <a:pt x="7868" y="14814"/>
                    <a:pt x="7847" y="14809"/>
                    <a:pt x="7822" y="14794"/>
                  </a:cubicBezTo>
                  <a:lnTo>
                    <a:pt x="7822" y="14794"/>
                  </a:lnTo>
                  <a:cubicBezTo>
                    <a:pt x="7844" y="14839"/>
                    <a:pt x="7851" y="14868"/>
                    <a:pt x="7889" y="14868"/>
                  </a:cubicBezTo>
                  <a:cubicBezTo>
                    <a:pt x="7902" y="14868"/>
                    <a:pt x="7921" y="14864"/>
                    <a:pt x="7946" y="14856"/>
                  </a:cubicBezTo>
                  <a:cubicBezTo>
                    <a:pt x="7949" y="14855"/>
                    <a:pt x="7951" y="14855"/>
                    <a:pt x="7954" y="14855"/>
                  </a:cubicBezTo>
                  <a:cubicBezTo>
                    <a:pt x="8004" y="14855"/>
                    <a:pt x="7976" y="14998"/>
                    <a:pt x="7976" y="15072"/>
                  </a:cubicBezTo>
                  <a:lnTo>
                    <a:pt x="7915" y="14979"/>
                  </a:lnTo>
                  <a:lnTo>
                    <a:pt x="7853" y="15041"/>
                  </a:lnTo>
                  <a:cubicBezTo>
                    <a:pt x="7853" y="15080"/>
                    <a:pt x="7885" y="15141"/>
                    <a:pt x="7932" y="15141"/>
                  </a:cubicBezTo>
                  <a:cubicBezTo>
                    <a:pt x="7941" y="15141"/>
                    <a:pt x="7951" y="15139"/>
                    <a:pt x="7960" y="15134"/>
                  </a:cubicBezTo>
                  <a:lnTo>
                    <a:pt x="7960" y="15118"/>
                  </a:lnTo>
                  <a:cubicBezTo>
                    <a:pt x="7975" y="15187"/>
                    <a:pt x="7988" y="15342"/>
                    <a:pt x="8046" y="15342"/>
                  </a:cubicBezTo>
                  <a:cubicBezTo>
                    <a:pt x="8053" y="15342"/>
                    <a:pt x="8061" y="15339"/>
                    <a:pt x="8069" y="15334"/>
                  </a:cubicBezTo>
                  <a:lnTo>
                    <a:pt x="8069" y="15334"/>
                  </a:lnTo>
                  <a:cubicBezTo>
                    <a:pt x="8131" y="15412"/>
                    <a:pt x="7946" y="15396"/>
                    <a:pt x="7991" y="15443"/>
                  </a:cubicBezTo>
                  <a:cubicBezTo>
                    <a:pt x="7956" y="15448"/>
                    <a:pt x="7932" y="15451"/>
                    <a:pt x="7915" y="15451"/>
                  </a:cubicBezTo>
                  <a:cubicBezTo>
                    <a:pt x="7879" y="15451"/>
                    <a:pt x="7868" y="15438"/>
                    <a:pt x="7837" y="15396"/>
                  </a:cubicBezTo>
                  <a:cubicBezTo>
                    <a:pt x="7818" y="15453"/>
                    <a:pt x="7770" y="15510"/>
                    <a:pt x="7714" y="15549"/>
                  </a:cubicBezTo>
                  <a:lnTo>
                    <a:pt x="7714" y="15549"/>
                  </a:lnTo>
                  <a:cubicBezTo>
                    <a:pt x="7734" y="15511"/>
                    <a:pt x="7653" y="15483"/>
                    <a:pt x="7667" y="15443"/>
                  </a:cubicBezTo>
                  <a:lnTo>
                    <a:pt x="7791" y="15427"/>
                  </a:lnTo>
                  <a:cubicBezTo>
                    <a:pt x="7853" y="15272"/>
                    <a:pt x="7806" y="15242"/>
                    <a:pt x="7760" y="15118"/>
                  </a:cubicBezTo>
                  <a:cubicBezTo>
                    <a:pt x="7729" y="15134"/>
                    <a:pt x="7698" y="15149"/>
                    <a:pt x="7682" y="15149"/>
                  </a:cubicBezTo>
                  <a:lnTo>
                    <a:pt x="7713" y="15319"/>
                  </a:lnTo>
                  <a:cubicBezTo>
                    <a:pt x="7636" y="15289"/>
                    <a:pt x="7605" y="15180"/>
                    <a:pt x="7667" y="15056"/>
                  </a:cubicBezTo>
                  <a:lnTo>
                    <a:pt x="7667" y="15056"/>
                  </a:lnTo>
                  <a:cubicBezTo>
                    <a:pt x="7608" y="15101"/>
                    <a:pt x="7577" y="15131"/>
                    <a:pt x="7548" y="15173"/>
                  </a:cubicBezTo>
                  <a:lnTo>
                    <a:pt x="7548" y="15173"/>
                  </a:lnTo>
                  <a:cubicBezTo>
                    <a:pt x="7549" y="15169"/>
                    <a:pt x="7543" y="15168"/>
                    <a:pt x="7533" y="15168"/>
                  </a:cubicBezTo>
                  <a:cubicBezTo>
                    <a:pt x="7517" y="15168"/>
                    <a:pt x="7491" y="15171"/>
                    <a:pt x="7462" y="15171"/>
                  </a:cubicBezTo>
                  <a:cubicBezTo>
                    <a:pt x="7427" y="15171"/>
                    <a:pt x="7388" y="15167"/>
                    <a:pt x="7358" y="15149"/>
                  </a:cubicBezTo>
                  <a:cubicBezTo>
                    <a:pt x="7373" y="15118"/>
                    <a:pt x="7404" y="15087"/>
                    <a:pt x="7435" y="15087"/>
                  </a:cubicBezTo>
                  <a:lnTo>
                    <a:pt x="7327" y="15056"/>
                  </a:lnTo>
                  <a:lnTo>
                    <a:pt x="7389" y="15010"/>
                  </a:lnTo>
                  <a:cubicBezTo>
                    <a:pt x="7280" y="14887"/>
                    <a:pt x="7451" y="14825"/>
                    <a:pt x="7280" y="14747"/>
                  </a:cubicBezTo>
                  <a:cubicBezTo>
                    <a:pt x="7575" y="14747"/>
                    <a:pt x="7280" y="14608"/>
                    <a:pt x="7342" y="14500"/>
                  </a:cubicBezTo>
                  <a:lnTo>
                    <a:pt x="7342" y="14500"/>
                  </a:lnTo>
                  <a:cubicBezTo>
                    <a:pt x="7327" y="14508"/>
                    <a:pt x="7311" y="14512"/>
                    <a:pt x="7307" y="14512"/>
                  </a:cubicBezTo>
                  <a:cubicBezTo>
                    <a:pt x="7303" y="14512"/>
                    <a:pt x="7311" y="14508"/>
                    <a:pt x="7342" y="14500"/>
                  </a:cubicBezTo>
                  <a:lnTo>
                    <a:pt x="7342" y="14500"/>
                  </a:lnTo>
                  <a:cubicBezTo>
                    <a:pt x="7342" y="14500"/>
                    <a:pt x="7342" y="14500"/>
                    <a:pt x="7342" y="14500"/>
                  </a:cubicBezTo>
                  <a:cubicBezTo>
                    <a:pt x="7344" y="14501"/>
                    <a:pt x="7346" y="14502"/>
                    <a:pt x="7348" y="14502"/>
                  </a:cubicBezTo>
                  <a:cubicBezTo>
                    <a:pt x="7372" y="14502"/>
                    <a:pt x="7436" y="14436"/>
                    <a:pt x="7451" y="14423"/>
                  </a:cubicBezTo>
                  <a:cubicBezTo>
                    <a:pt x="7437" y="14405"/>
                    <a:pt x="7422" y="14399"/>
                    <a:pt x="7406" y="14399"/>
                  </a:cubicBezTo>
                  <a:cubicBezTo>
                    <a:pt x="7367" y="14399"/>
                    <a:pt x="7325" y="14439"/>
                    <a:pt x="7286" y="14439"/>
                  </a:cubicBezTo>
                  <a:cubicBezTo>
                    <a:pt x="7274" y="14439"/>
                    <a:pt x="7261" y="14435"/>
                    <a:pt x="7249" y="14423"/>
                  </a:cubicBezTo>
                  <a:cubicBezTo>
                    <a:pt x="7265" y="14330"/>
                    <a:pt x="7187" y="14221"/>
                    <a:pt x="7111" y="14176"/>
                  </a:cubicBezTo>
                  <a:cubicBezTo>
                    <a:pt x="7064" y="14221"/>
                    <a:pt x="6956" y="14207"/>
                    <a:pt x="6956" y="14299"/>
                  </a:cubicBezTo>
                  <a:cubicBezTo>
                    <a:pt x="6965" y="14302"/>
                    <a:pt x="6972" y="14303"/>
                    <a:pt x="6979" y="14303"/>
                  </a:cubicBezTo>
                  <a:cubicBezTo>
                    <a:pt x="7008" y="14303"/>
                    <a:pt x="7021" y="14280"/>
                    <a:pt x="7033" y="14268"/>
                  </a:cubicBezTo>
                  <a:lnTo>
                    <a:pt x="7033" y="14268"/>
                  </a:lnTo>
                  <a:cubicBezTo>
                    <a:pt x="7095" y="14392"/>
                    <a:pt x="6817" y="14530"/>
                    <a:pt x="6971" y="14639"/>
                  </a:cubicBezTo>
                  <a:cubicBezTo>
                    <a:pt x="7111" y="14840"/>
                    <a:pt x="7002" y="15165"/>
                    <a:pt x="7049" y="15334"/>
                  </a:cubicBezTo>
                  <a:cubicBezTo>
                    <a:pt x="6940" y="15396"/>
                    <a:pt x="7080" y="15505"/>
                    <a:pt x="6956" y="15505"/>
                  </a:cubicBezTo>
                  <a:lnTo>
                    <a:pt x="7064" y="15520"/>
                  </a:lnTo>
                  <a:cubicBezTo>
                    <a:pt x="7080" y="15505"/>
                    <a:pt x="7095" y="15489"/>
                    <a:pt x="7080" y="15474"/>
                  </a:cubicBezTo>
                  <a:cubicBezTo>
                    <a:pt x="7102" y="15471"/>
                    <a:pt x="7121" y="15469"/>
                    <a:pt x="7135" y="15469"/>
                  </a:cubicBezTo>
                  <a:cubicBezTo>
                    <a:pt x="7245" y="15469"/>
                    <a:pt x="7174" y="15552"/>
                    <a:pt x="7297" y="15552"/>
                  </a:cubicBezTo>
                  <a:cubicBezTo>
                    <a:pt x="7306" y="15552"/>
                    <a:pt x="7316" y="15552"/>
                    <a:pt x="7327" y="15551"/>
                  </a:cubicBezTo>
                  <a:lnTo>
                    <a:pt x="7327" y="15551"/>
                  </a:lnTo>
                  <a:lnTo>
                    <a:pt x="7204" y="15598"/>
                  </a:lnTo>
                  <a:lnTo>
                    <a:pt x="7265" y="15736"/>
                  </a:lnTo>
                  <a:lnTo>
                    <a:pt x="7373" y="15598"/>
                  </a:lnTo>
                  <a:cubicBezTo>
                    <a:pt x="7435" y="15721"/>
                    <a:pt x="7636" y="15752"/>
                    <a:pt x="7636" y="15922"/>
                  </a:cubicBezTo>
                  <a:cubicBezTo>
                    <a:pt x="7667" y="15907"/>
                    <a:pt x="7698" y="15891"/>
                    <a:pt x="7713" y="15876"/>
                  </a:cubicBezTo>
                  <a:lnTo>
                    <a:pt x="7713" y="15983"/>
                  </a:lnTo>
                  <a:lnTo>
                    <a:pt x="7651" y="15953"/>
                  </a:lnTo>
                  <a:lnTo>
                    <a:pt x="7651" y="15953"/>
                  </a:lnTo>
                  <a:cubicBezTo>
                    <a:pt x="7589" y="16138"/>
                    <a:pt x="7822" y="16293"/>
                    <a:pt x="7713" y="16432"/>
                  </a:cubicBezTo>
                  <a:lnTo>
                    <a:pt x="7589" y="16432"/>
                  </a:lnTo>
                  <a:lnTo>
                    <a:pt x="7575" y="16525"/>
                  </a:lnTo>
                  <a:lnTo>
                    <a:pt x="7620" y="16509"/>
                  </a:lnTo>
                  <a:cubicBezTo>
                    <a:pt x="7651" y="16525"/>
                    <a:pt x="7636" y="16571"/>
                    <a:pt x="7620" y="16602"/>
                  </a:cubicBezTo>
                  <a:cubicBezTo>
                    <a:pt x="7620" y="16576"/>
                    <a:pt x="7608" y="16571"/>
                    <a:pt x="7592" y="16571"/>
                  </a:cubicBezTo>
                  <a:cubicBezTo>
                    <a:pt x="7582" y="16571"/>
                    <a:pt x="7570" y="16573"/>
                    <a:pt x="7558" y="16573"/>
                  </a:cubicBezTo>
                  <a:cubicBezTo>
                    <a:pt x="7534" y="16573"/>
                    <a:pt x="7513" y="16564"/>
                    <a:pt x="7513" y="16509"/>
                  </a:cubicBezTo>
                  <a:cubicBezTo>
                    <a:pt x="7499" y="16523"/>
                    <a:pt x="7486" y="16525"/>
                    <a:pt x="7483" y="16534"/>
                  </a:cubicBezTo>
                  <a:lnTo>
                    <a:pt x="7483" y="16534"/>
                  </a:lnTo>
                  <a:cubicBezTo>
                    <a:pt x="7497" y="16444"/>
                    <a:pt x="7514" y="16369"/>
                    <a:pt x="7589" y="16309"/>
                  </a:cubicBezTo>
                  <a:cubicBezTo>
                    <a:pt x="7573" y="16280"/>
                    <a:pt x="7562" y="16269"/>
                    <a:pt x="7553" y="16269"/>
                  </a:cubicBezTo>
                  <a:cubicBezTo>
                    <a:pt x="7532" y="16269"/>
                    <a:pt x="7522" y="16328"/>
                    <a:pt x="7474" y="16328"/>
                  </a:cubicBezTo>
                  <a:cubicBezTo>
                    <a:pt x="7467" y="16328"/>
                    <a:pt x="7460" y="16326"/>
                    <a:pt x="7451" y="16324"/>
                  </a:cubicBezTo>
                  <a:cubicBezTo>
                    <a:pt x="7451" y="16169"/>
                    <a:pt x="7311" y="16293"/>
                    <a:pt x="7327" y="16138"/>
                  </a:cubicBezTo>
                  <a:cubicBezTo>
                    <a:pt x="7323" y="16138"/>
                    <a:pt x="7320" y="16138"/>
                    <a:pt x="7318" y="16138"/>
                  </a:cubicBezTo>
                  <a:lnTo>
                    <a:pt x="7318" y="16138"/>
                  </a:lnTo>
                  <a:cubicBezTo>
                    <a:pt x="7326" y="16113"/>
                    <a:pt x="7319" y="16092"/>
                    <a:pt x="7280" y="16092"/>
                  </a:cubicBezTo>
                  <a:lnTo>
                    <a:pt x="7404" y="16014"/>
                  </a:lnTo>
                  <a:cubicBezTo>
                    <a:pt x="7435" y="15922"/>
                    <a:pt x="7373" y="15876"/>
                    <a:pt x="7327" y="15814"/>
                  </a:cubicBezTo>
                  <a:lnTo>
                    <a:pt x="7173" y="15876"/>
                  </a:lnTo>
                  <a:lnTo>
                    <a:pt x="7204" y="15907"/>
                  </a:lnTo>
                  <a:cubicBezTo>
                    <a:pt x="7187" y="15907"/>
                    <a:pt x="7157" y="15922"/>
                    <a:pt x="7157" y="15969"/>
                  </a:cubicBezTo>
                  <a:cubicBezTo>
                    <a:pt x="7173" y="16014"/>
                    <a:pt x="7265" y="15969"/>
                    <a:pt x="7218" y="16045"/>
                  </a:cubicBezTo>
                  <a:lnTo>
                    <a:pt x="7173" y="16030"/>
                  </a:lnTo>
                  <a:cubicBezTo>
                    <a:pt x="7150" y="16027"/>
                    <a:pt x="7132" y="16026"/>
                    <a:pt x="7119" y="16026"/>
                  </a:cubicBezTo>
                  <a:cubicBezTo>
                    <a:pt x="7003" y="16026"/>
                    <a:pt x="7193" y="16129"/>
                    <a:pt x="7142" y="16200"/>
                  </a:cubicBezTo>
                  <a:lnTo>
                    <a:pt x="7142" y="16200"/>
                  </a:lnTo>
                  <a:cubicBezTo>
                    <a:pt x="7142" y="16200"/>
                    <a:pt x="7142" y="16200"/>
                    <a:pt x="7142" y="16200"/>
                  </a:cubicBezTo>
                  <a:lnTo>
                    <a:pt x="7142" y="16200"/>
                  </a:lnTo>
                  <a:cubicBezTo>
                    <a:pt x="7142" y="16200"/>
                    <a:pt x="7142" y="16200"/>
                    <a:pt x="7142" y="16200"/>
                  </a:cubicBezTo>
                  <a:lnTo>
                    <a:pt x="7142" y="16200"/>
                  </a:lnTo>
                  <a:cubicBezTo>
                    <a:pt x="7142" y="16200"/>
                    <a:pt x="7142" y="16200"/>
                    <a:pt x="7142" y="16200"/>
                  </a:cubicBezTo>
                  <a:lnTo>
                    <a:pt x="7142" y="16200"/>
                  </a:lnTo>
                  <a:cubicBezTo>
                    <a:pt x="7141" y="16249"/>
                    <a:pt x="7084" y="16307"/>
                    <a:pt x="7082" y="16307"/>
                  </a:cubicBezTo>
                  <a:cubicBezTo>
                    <a:pt x="7082" y="16307"/>
                    <a:pt x="7085" y="16303"/>
                    <a:pt x="7095" y="16293"/>
                  </a:cubicBezTo>
                  <a:cubicBezTo>
                    <a:pt x="7173" y="16030"/>
                    <a:pt x="6802" y="16154"/>
                    <a:pt x="6847" y="15907"/>
                  </a:cubicBezTo>
                  <a:cubicBezTo>
                    <a:pt x="7002" y="15907"/>
                    <a:pt x="6864" y="15783"/>
                    <a:pt x="6909" y="15736"/>
                  </a:cubicBezTo>
                  <a:lnTo>
                    <a:pt x="6909" y="15736"/>
                  </a:lnTo>
                  <a:cubicBezTo>
                    <a:pt x="6909" y="15767"/>
                    <a:pt x="6971" y="15783"/>
                    <a:pt x="7049" y="15814"/>
                  </a:cubicBezTo>
                  <a:cubicBezTo>
                    <a:pt x="7064" y="15690"/>
                    <a:pt x="7049" y="15629"/>
                    <a:pt x="6971" y="15536"/>
                  </a:cubicBezTo>
                  <a:lnTo>
                    <a:pt x="6909" y="15582"/>
                  </a:lnTo>
                  <a:cubicBezTo>
                    <a:pt x="6864" y="15629"/>
                    <a:pt x="7064" y="15629"/>
                    <a:pt x="6925" y="15690"/>
                  </a:cubicBezTo>
                  <a:cubicBezTo>
                    <a:pt x="6817" y="15674"/>
                    <a:pt x="6894" y="15582"/>
                    <a:pt x="6878" y="15536"/>
                  </a:cubicBezTo>
                  <a:lnTo>
                    <a:pt x="6878" y="15536"/>
                  </a:lnTo>
                  <a:lnTo>
                    <a:pt x="6909" y="15551"/>
                  </a:lnTo>
                  <a:cubicBezTo>
                    <a:pt x="6987" y="15443"/>
                    <a:pt x="6878" y="15396"/>
                    <a:pt x="6864" y="15319"/>
                  </a:cubicBezTo>
                  <a:cubicBezTo>
                    <a:pt x="6858" y="15319"/>
                    <a:pt x="6855" y="15319"/>
                    <a:pt x="6852" y="15320"/>
                  </a:cubicBezTo>
                  <a:lnTo>
                    <a:pt x="6852" y="15320"/>
                  </a:lnTo>
                  <a:cubicBezTo>
                    <a:pt x="6866" y="15279"/>
                    <a:pt x="6875" y="15240"/>
                    <a:pt x="6847" y="15227"/>
                  </a:cubicBezTo>
                  <a:cubicBezTo>
                    <a:pt x="6817" y="15242"/>
                    <a:pt x="6817" y="15272"/>
                    <a:pt x="6786" y="15289"/>
                  </a:cubicBezTo>
                  <a:lnTo>
                    <a:pt x="6786" y="15196"/>
                  </a:lnTo>
                  <a:lnTo>
                    <a:pt x="6771" y="15211"/>
                  </a:lnTo>
                  <a:lnTo>
                    <a:pt x="6817" y="15103"/>
                  </a:lnTo>
                  <a:lnTo>
                    <a:pt x="6755" y="15118"/>
                  </a:lnTo>
                  <a:cubicBezTo>
                    <a:pt x="6786" y="15041"/>
                    <a:pt x="6956" y="15072"/>
                    <a:pt x="6894" y="14979"/>
                  </a:cubicBezTo>
                  <a:cubicBezTo>
                    <a:pt x="6833" y="14948"/>
                    <a:pt x="6802" y="14747"/>
                    <a:pt x="6693" y="14716"/>
                  </a:cubicBezTo>
                  <a:lnTo>
                    <a:pt x="6786" y="14670"/>
                  </a:lnTo>
                  <a:cubicBezTo>
                    <a:pt x="6678" y="14639"/>
                    <a:pt x="6817" y="14454"/>
                    <a:pt x="6925" y="14392"/>
                  </a:cubicBezTo>
                  <a:cubicBezTo>
                    <a:pt x="6909" y="14283"/>
                    <a:pt x="6771" y="14207"/>
                    <a:pt x="6833" y="14145"/>
                  </a:cubicBezTo>
                  <a:lnTo>
                    <a:pt x="6833" y="14145"/>
                  </a:lnTo>
                  <a:lnTo>
                    <a:pt x="6878" y="14207"/>
                  </a:lnTo>
                  <a:cubicBezTo>
                    <a:pt x="6909" y="14190"/>
                    <a:pt x="6894" y="14129"/>
                    <a:pt x="6940" y="14114"/>
                  </a:cubicBezTo>
                  <a:cubicBezTo>
                    <a:pt x="6955" y="14137"/>
                    <a:pt x="6972" y="14145"/>
                    <a:pt x="6990" y="14145"/>
                  </a:cubicBezTo>
                  <a:cubicBezTo>
                    <a:pt x="7023" y="14145"/>
                    <a:pt x="7058" y="14122"/>
                    <a:pt x="7087" y="14122"/>
                  </a:cubicBezTo>
                  <a:cubicBezTo>
                    <a:pt x="7096" y="14122"/>
                    <a:pt x="7104" y="14124"/>
                    <a:pt x="7111" y="14129"/>
                  </a:cubicBezTo>
                  <a:cubicBezTo>
                    <a:pt x="7033" y="14036"/>
                    <a:pt x="7265" y="14036"/>
                    <a:pt x="7157" y="13929"/>
                  </a:cubicBezTo>
                  <a:lnTo>
                    <a:pt x="7157" y="13929"/>
                  </a:lnTo>
                  <a:cubicBezTo>
                    <a:pt x="7165" y="13937"/>
                    <a:pt x="7178" y="13941"/>
                    <a:pt x="7190" y="13941"/>
                  </a:cubicBezTo>
                  <a:cubicBezTo>
                    <a:pt x="7224" y="13941"/>
                    <a:pt x="7261" y="13915"/>
                    <a:pt x="7249" y="13881"/>
                  </a:cubicBezTo>
                  <a:lnTo>
                    <a:pt x="7249" y="13881"/>
                  </a:lnTo>
                  <a:cubicBezTo>
                    <a:pt x="7242" y="13884"/>
                    <a:pt x="7236" y="13885"/>
                    <a:pt x="7229" y="13885"/>
                  </a:cubicBezTo>
                  <a:cubicBezTo>
                    <a:pt x="7205" y="13885"/>
                    <a:pt x="7183" y="13871"/>
                    <a:pt x="7160" y="13871"/>
                  </a:cubicBezTo>
                  <a:cubicBezTo>
                    <a:pt x="7149" y="13871"/>
                    <a:pt x="7138" y="13873"/>
                    <a:pt x="7126" y="13881"/>
                  </a:cubicBezTo>
                  <a:cubicBezTo>
                    <a:pt x="7095" y="13758"/>
                    <a:pt x="7095" y="13743"/>
                    <a:pt x="7080" y="13634"/>
                  </a:cubicBezTo>
                  <a:cubicBezTo>
                    <a:pt x="7061" y="13634"/>
                    <a:pt x="7041" y="13632"/>
                    <a:pt x="7019" y="13632"/>
                  </a:cubicBezTo>
                  <a:cubicBezTo>
                    <a:pt x="6987" y="13632"/>
                    <a:pt x="6953" y="13637"/>
                    <a:pt x="6925" y="13665"/>
                  </a:cubicBezTo>
                  <a:cubicBezTo>
                    <a:pt x="6983" y="13607"/>
                    <a:pt x="6960" y="13494"/>
                    <a:pt x="6866" y="13494"/>
                  </a:cubicBezTo>
                  <a:cubicBezTo>
                    <a:pt x="6860" y="13494"/>
                    <a:pt x="6854" y="13495"/>
                    <a:pt x="6847" y="13495"/>
                  </a:cubicBezTo>
                  <a:cubicBezTo>
                    <a:pt x="6864" y="13510"/>
                    <a:pt x="6878" y="13541"/>
                    <a:pt x="6864" y="13557"/>
                  </a:cubicBezTo>
                  <a:cubicBezTo>
                    <a:pt x="6878" y="13495"/>
                    <a:pt x="6678" y="13465"/>
                    <a:pt x="6771" y="13387"/>
                  </a:cubicBezTo>
                  <a:lnTo>
                    <a:pt x="6771" y="13387"/>
                  </a:lnTo>
                  <a:cubicBezTo>
                    <a:pt x="6785" y="13401"/>
                    <a:pt x="6798" y="13407"/>
                    <a:pt x="6811" y="13407"/>
                  </a:cubicBezTo>
                  <a:cubicBezTo>
                    <a:pt x="6869" y="13407"/>
                    <a:pt x="6915" y="13288"/>
                    <a:pt x="6940" y="13263"/>
                  </a:cubicBezTo>
                  <a:lnTo>
                    <a:pt x="6940" y="13263"/>
                  </a:lnTo>
                  <a:cubicBezTo>
                    <a:pt x="6914" y="13281"/>
                    <a:pt x="6895" y="13288"/>
                    <a:pt x="6883" y="13288"/>
                  </a:cubicBezTo>
                  <a:cubicBezTo>
                    <a:pt x="6836" y="13288"/>
                    <a:pt x="6862" y="13194"/>
                    <a:pt x="6803" y="13194"/>
                  </a:cubicBezTo>
                  <a:cubicBezTo>
                    <a:pt x="6794" y="13194"/>
                    <a:pt x="6784" y="13196"/>
                    <a:pt x="6771" y="13201"/>
                  </a:cubicBezTo>
                  <a:cubicBezTo>
                    <a:pt x="6717" y="13242"/>
                    <a:pt x="6791" y="13282"/>
                    <a:pt x="6741" y="13282"/>
                  </a:cubicBezTo>
                  <a:cubicBezTo>
                    <a:pt x="6733" y="13282"/>
                    <a:pt x="6723" y="13281"/>
                    <a:pt x="6709" y="13279"/>
                  </a:cubicBezTo>
                  <a:cubicBezTo>
                    <a:pt x="6678" y="13108"/>
                    <a:pt x="6864" y="13232"/>
                    <a:pt x="6833" y="13078"/>
                  </a:cubicBezTo>
                  <a:cubicBezTo>
                    <a:pt x="6824" y="13065"/>
                    <a:pt x="6812" y="13061"/>
                    <a:pt x="6799" y="13061"/>
                  </a:cubicBezTo>
                  <a:cubicBezTo>
                    <a:pt x="6763" y="13061"/>
                    <a:pt x="6715" y="13094"/>
                    <a:pt x="6693" y="13094"/>
                  </a:cubicBezTo>
                  <a:lnTo>
                    <a:pt x="6693" y="13125"/>
                  </a:lnTo>
                  <a:cubicBezTo>
                    <a:pt x="6664" y="13101"/>
                    <a:pt x="6639" y="13093"/>
                    <a:pt x="6615" y="13093"/>
                  </a:cubicBezTo>
                  <a:cubicBezTo>
                    <a:pt x="6576" y="13093"/>
                    <a:pt x="6540" y="13115"/>
                    <a:pt x="6493" y="13125"/>
                  </a:cubicBezTo>
                  <a:cubicBezTo>
                    <a:pt x="6482" y="13135"/>
                    <a:pt x="6486" y="13145"/>
                    <a:pt x="6494" y="13146"/>
                  </a:cubicBezTo>
                  <a:lnTo>
                    <a:pt x="6494" y="13146"/>
                  </a:lnTo>
                  <a:lnTo>
                    <a:pt x="6446" y="13170"/>
                  </a:lnTo>
                  <a:cubicBezTo>
                    <a:pt x="6431" y="13063"/>
                    <a:pt x="6384" y="12923"/>
                    <a:pt x="6291" y="12877"/>
                  </a:cubicBezTo>
                  <a:lnTo>
                    <a:pt x="6291" y="12877"/>
                  </a:lnTo>
                  <a:cubicBezTo>
                    <a:pt x="6198" y="12954"/>
                    <a:pt x="6353" y="12954"/>
                    <a:pt x="6276" y="13032"/>
                  </a:cubicBezTo>
                  <a:lnTo>
                    <a:pt x="6229" y="13016"/>
                  </a:lnTo>
                  <a:lnTo>
                    <a:pt x="6229" y="13016"/>
                  </a:lnTo>
                  <a:cubicBezTo>
                    <a:pt x="6183" y="13094"/>
                    <a:pt x="6307" y="13094"/>
                    <a:pt x="6291" y="13139"/>
                  </a:cubicBezTo>
                  <a:cubicBezTo>
                    <a:pt x="6276" y="13147"/>
                    <a:pt x="6263" y="13150"/>
                    <a:pt x="6251" y="13150"/>
                  </a:cubicBezTo>
                  <a:cubicBezTo>
                    <a:pt x="6210" y="13150"/>
                    <a:pt x="6192" y="13107"/>
                    <a:pt x="6153" y="13107"/>
                  </a:cubicBezTo>
                  <a:cubicBezTo>
                    <a:pt x="6140" y="13107"/>
                    <a:pt x="6125" y="13112"/>
                    <a:pt x="6106" y="13125"/>
                  </a:cubicBezTo>
                  <a:cubicBezTo>
                    <a:pt x="6167" y="13232"/>
                    <a:pt x="6091" y="13170"/>
                    <a:pt x="6106" y="13263"/>
                  </a:cubicBezTo>
                  <a:lnTo>
                    <a:pt x="6167" y="13201"/>
                  </a:lnTo>
                  <a:lnTo>
                    <a:pt x="6167" y="13201"/>
                  </a:lnTo>
                  <a:lnTo>
                    <a:pt x="6091" y="13372"/>
                  </a:lnTo>
                  <a:cubicBezTo>
                    <a:pt x="6155" y="13320"/>
                    <a:pt x="6243" y="13256"/>
                    <a:pt x="6315" y="13256"/>
                  </a:cubicBezTo>
                  <a:cubicBezTo>
                    <a:pt x="6328" y="13256"/>
                    <a:pt x="6341" y="13258"/>
                    <a:pt x="6353" y="13263"/>
                  </a:cubicBezTo>
                  <a:cubicBezTo>
                    <a:pt x="6338" y="13403"/>
                    <a:pt x="6152" y="13372"/>
                    <a:pt x="6136" y="13418"/>
                  </a:cubicBezTo>
                  <a:cubicBezTo>
                    <a:pt x="6112" y="13423"/>
                    <a:pt x="6090" y="13425"/>
                    <a:pt x="6071" y="13425"/>
                  </a:cubicBezTo>
                  <a:cubicBezTo>
                    <a:pt x="5874" y="13425"/>
                    <a:pt x="5955" y="13168"/>
                    <a:pt x="5792" y="13168"/>
                  </a:cubicBezTo>
                  <a:cubicBezTo>
                    <a:pt x="5784" y="13168"/>
                    <a:pt x="5775" y="13169"/>
                    <a:pt x="5765" y="13170"/>
                  </a:cubicBezTo>
                  <a:cubicBezTo>
                    <a:pt x="5827" y="13047"/>
                    <a:pt x="5889" y="12939"/>
                    <a:pt x="5843" y="12846"/>
                  </a:cubicBezTo>
                  <a:cubicBezTo>
                    <a:pt x="5868" y="12837"/>
                    <a:pt x="5889" y="12833"/>
                    <a:pt x="5909" y="12833"/>
                  </a:cubicBezTo>
                  <a:cubicBezTo>
                    <a:pt x="6004" y="12833"/>
                    <a:pt x="6057" y="12927"/>
                    <a:pt x="6161" y="12927"/>
                  </a:cubicBezTo>
                  <a:cubicBezTo>
                    <a:pt x="6173" y="12927"/>
                    <a:pt x="6185" y="12926"/>
                    <a:pt x="6198" y="12923"/>
                  </a:cubicBezTo>
                  <a:cubicBezTo>
                    <a:pt x="6187" y="12923"/>
                    <a:pt x="6175" y="12812"/>
                    <a:pt x="6127" y="12812"/>
                  </a:cubicBezTo>
                  <a:cubicBezTo>
                    <a:pt x="6113" y="12812"/>
                    <a:pt x="6096" y="12822"/>
                    <a:pt x="6075" y="12846"/>
                  </a:cubicBezTo>
                  <a:cubicBezTo>
                    <a:pt x="6030" y="12755"/>
                    <a:pt x="6132" y="12590"/>
                    <a:pt x="6049" y="12583"/>
                  </a:cubicBezTo>
                  <a:lnTo>
                    <a:pt x="6049" y="12583"/>
                  </a:lnTo>
                  <a:lnTo>
                    <a:pt x="6091" y="12459"/>
                  </a:lnTo>
                  <a:lnTo>
                    <a:pt x="6091" y="12459"/>
                  </a:lnTo>
                  <a:cubicBezTo>
                    <a:pt x="6083" y="12467"/>
                    <a:pt x="6071" y="12471"/>
                    <a:pt x="6061" y="12471"/>
                  </a:cubicBezTo>
                  <a:cubicBezTo>
                    <a:pt x="6051" y="12471"/>
                    <a:pt x="6044" y="12467"/>
                    <a:pt x="6044" y="12459"/>
                  </a:cubicBezTo>
                  <a:cubicBezTo>
                    <a:pt x="6106" y="12397"/>
                    <a:pt x="6245" y="12428"/>
                    <a:pt x="6229" y="12290"/>
                  </a:cubicBezTo>
                  <a:lnTo>
                    <a:pt x="6229" y="12290"/>
                  </a:lnTo>
                  <a:lnTo>
                    <a:pt x="6183" y="12305"/>
                  </a:lnTo>
                  <a:lnTo>
                    <a:pt x="6260" y="12228"/>
                  </a:lnTo>
                  <a:cubicBezTo>
                    <a:pt x="6260" y="12251"/>
                    <a:pt x="6268" y="12251"/>
                    <a:pt x="6281" y="12251"/>
                  </a:cubicBezTo>
                  <a:cubicBezTo>
                    <a:pt x="6295" y="12251"/>
                    <a:pt x="6314" y="12251"/>
                    <a:pt x="6338" y="12274"/>
                  </a:cubicBezTo>
                  <a:cubicBezTo>
                    <a:pt x="6353" y="12243"/>
                    <a:pt x="6384" y="12197"/>
                    <a:pt x="6369" y="12166"/>
                  </a:cubicBezTo>
                  <a:cubicBezTo>
                    <a:pt x="6362" y="12146"/>
                    <a:pt x="6346" y="12140"/>
                    <a:pt x="6327" y="12140"/>
                  </a:cubicBezTo>
                  <a:cubicBezTo>
                    <a:pt x="6302" y="12140"/>
                    <a:pt x="6271" y="12150"/>
                    <a:pt x="6245" y="12150"/>
                  </a:cubicBezTo>
                  <a:cubicBezTo>
                    <a:pt x="6291" y="12119"/>
                    <a:pt x="6291" y="12088"/>
                    <a:pt x="6291" y="12057"/>
                  </a:cubicBezTo>
                  <a:lnTo>
                    <a:pt x="6291" y="12057"/>
                  </a:lnTo>
                  <a:lnTo>
                    <a:pt x="4560" y="13418"/>
                  </a:lnTo>
                  <a:cubicBezTo>
                    <a:pt x="4607" y="13541"/>
                    <a:pt x="4576" y="13712"/>
                    <a:pt x="4638" y="13805"/>
                  </a:cubicBezTo>
                  <a:cubicBezTo>
                    <a:pt x="4700" y="13758"/>
                    <a:pt x="4714" y="13774"/>
                    <a:pt x="4761" y="13743"/>
                  </a:cubicBezTo>
                  <a:lnTo>
                    <a:pt x="4761" y="13743"/>
                  </a:lnTo>
                  <a:cubicBezTo>
                    <a:pt x="4700" y="13836"/>
                    <a:pt x="4838" y="13990"/>
                    <a:pt x="4714" y="14114"/>
                  </a:cubicBezTo>
                  <a:lnTo>
                    <a:pt x="4669" y="14021"/>
                  </a:lnTo>
                  <a:cubicBezTo>
                    <a:pt x="4653" y="14036"/>
                    <a:pt x="4638" y="14067"/>
                    <a:pt x="4622" y="14067"/>
                  </a:cubicBezTo>
                  <a:cubicBezTo>
                    <a:pt x="4669" y="13974"/>
                    <a:pt x="4529" y="13819"/>
                    <a:pt x="4591" y="13727"/>
                  </a:cubicBezTo>
                  <a:lnTo>
                    <a:pt x="4591" y="13727"/>
                  </a:lnTo>
                  <a:cubicBezTo>
                    <a:pt x="4562" y="13738"/>
                    <a:pt x="4553" y="13741"/>
                    <a:pt x="4548" y="13741"/>
                  </a:cubicBezTo>
                  <a:cubicBezTo>
                    <a:pt x="4544" y="13741"/>
                    <a:pt x="4544" y="13738"/>
                    <a:pt x="4533" y="13738"/>
                  </a:cubicBezTo>
                  <a:cubicBezTo>
                    <a:pt x="4527" y="13738"/>
                    <a:pt x="4516" y="13739"/>
                    <a:pt x="4498" y="13743"/>
                  </a:cubicBezTo>
                  <a:cubicBezTo>
                    <a:pt x="4560" y="13696"/>
                    <a:pt x="4622" y="13603"/>
                    <a:pt x="4545" y="13603"/>
                  </a:cubicBezTo>
                  <a:cubicBezTo>
                    <a:pt x="4514" y="13603"/>
                    <a:pt x="4483" y="13619"/>
                    <a:pt x="4467" y="13634"/>
                  </a:cubicBezTo>
                  <a:lnTo>
                    <a:pt x="4483" y="13557"/>
                  </a:lnTo>
                  <a:lnTo>
                    <a:pt x="4390" y="13665"/>
                  </a:lnTo>
                  <a:cubicBezTo>
                    <a:pt x="4359" y="13665"/>
                    <a:pt x="4312" y="13665"/>
                    <a:pt x="4267" y="13650"/>
                  </a:cubicBezTo>
                  <a:lnTo>
                    <a:pt x="3865" y="13974"/>
                  </a:lnTo>
                  <a:cubicBezTo>
                    <a:pt x="3896" y="14067"/>
                    <a:pt x="3880" y="14207"/>
                    <a:pt x="3989" y="14268"/>
                  </a:cubicBezTo>
                  <a:cubicBezTo>
                    <a:pt x="4028" y="14246"/>
                    <a:pt x="4047" y="14238"/>
                    <a:pt x="4055" y="14238"/>
                  </a:cubicBezTo>
                  <a:cubicBezTo>
                    <a:pt x="4076" y="14238"/>
                    <a:pt x="4039" y="14288"/>
                    <a:pt x="4127" y="14299"/>
                  </a:cubicBezTo>
                  <a:lnTo>
                    <a:pt x="4019" y="14314"/>
                  </a:lnTo>
                  <a:cubicBezTo>
                    <a:pt x="4050" y="14438"/>
                    <a:pt x="3989" y="14670"/>
                    <a:pt x="3880" y="14747"/>
                  </a:cubicBezTo>
                  <a:cubicBezTo>
                    <a:pt x="3849" y="14701"/>
                    <a:pt x="3787" y="14763"/>
                    <a:pt x="3834" y="14639"/>
                  </a:cubicBezTo>
                  <a:lnTo>
                    <a:pt x="3834" y="14639"/>
                  </a:lnTo>
                  <a:lnTo>
                    <a:pt x="3710" y="14654"/>
                  </a:lnTo>
                  <a:lnTo>
                    <a:pt x="3725" y="14747"/>
                  </a:lnTo>
                  <a:cubicBezTo>
                    <a:pt x="3714" y="14762"/>
                    <a:pt x="3707" y="14767"/>
                    <a:pt x="3701" y="14767"/>
                  </a:cubicBezTo>
                  <a:cubicBezTo>
                    <a:pt x="3688" y="14767"/>
                    <a:pt x="3683" y="14743"/>
                    <a:pt x="3666" y="14743"/>
                  </a:cubicBezTo>
                  <a:cubicBezTo>
                    <a:pt x="3658" y="14743"/>
                    <a:pt x="3647" y="14748"/>
                    <a:pt x="3632" y="14763"/>
                  </a:cubicBezTo>
                  <a:lnTo>
                    <a:pt x="3710" y="14592"/>
                  </a:lnTo>
                  <a:lnTo>
                    <a:pt x="3571" y="14654"/>
                  </a:lnTo>
                  <a:lnTo>
                    <a:pt x="3571" y="14654"/>
                  </a:lnTo>
                  <a:lnTo>
                    <a:pt x="3601" y="14530"/>
                  </a:lnTo>
                  <a:cubicBezTo>
                    <a:pt x="3648" y="14438"/>
                    <a:pt x="3432" y="14454"/>
                    <a:pt x="3463" y="14345"/>
                  </a:cubicBezTo>
                  <a:lnTo>
                    <a:pt x="3478" y="14345"/>
                  </a:lnTo>
                  <a:cubicBezTo>
                    <a:pt x="3478" y="14330"/>
                    <a:pt x="3556" y="14268"/>
                    <a:pt x="3509" y="14252"/>
                  </a:cubicBezTo>
                  <a:lnTo>
                    <a:pt x="3509" y="14252"/>
                  </a:lnTo>
                  <a:lnTo>
                    <a:pt x="2952" y="14685"/>
                  </a:lnTo>
                  <a:cubicBezTo>
                    <a:pt x="2937" y="14747"/>
                    <a:pt x="2952" y="14825"/>
                    <a:pt x="2952" y="14871"/>
                  </a:cubicBezTo>
                  <a:cubicBezTo>
                    <a:pt x="2959" y="14875"/>
                    <a:pt x="2966" y="14877"/>
                    <a:pt x="2973" y="14877"/>
                  </a:cubicBezTo>
                  <a:cubicBezTo>
                    <a:pt x="3000" y="14877"/>
                    <a:pt x="3025" y="14849"/>
                    <a:pt x="3043" y="14849"/>
                  </a:cubicBezTo>
                  <a:cubicBezTo>
                    <a:pt x="3051" y="14849"/>
                    <a:pt x="3057" y="14854"/>
                    <a:pt x="3061" y="14871"/>
                  </a:cubicBezTo>
                  <a:cubicBezTo>
                    <a:pt x="3092" y="14871"/>
                    <a:pt x="2999" y="14901"/>
                    <a:pt x="3014" y="14948"/>
                  </a:cubicBezTo>
                  <a:cubicBezTo>
                    <a:pt x="2952" y="14918"/>
                    <a:pt x="2907" y="14825"/>
                    <a:pt x="2890" y="14747"/>
                  </a:cubicBezTo>
                  <a:lnTo>
                    <a:pt x="2829" y="14794"/>
                  </a:lnTo>
                  <a:cubicBezTo>
                    <a:pt x="2829" y="14821"/>
                    <a:pt x="2817" y="14859"/>
                    <a:pt x="2784" y="14859"/>
                  </a:cubicBezTo>
                  <a:cubicBezTo>
                    <a:pt x="2779" y="14859"/>
                    <a:pt x="2773" y="14858"/>
                    <a:pt x="2767" y="14856"/>
                  </a:cubicBezTo>
                  <a:cubicBezTo>
                    <a:pt x="2767" y="14840"/>
                    <a:pt x="2767" y="14840"/>
                    <a:pt x="2783" y="14825"/>
                  </a:cubicBezTo>
                  <a:lnTo>
                    <a:pt x="2783" y="14825"/>
                  </a:lnTo>
                  <a:lnTo>
                    <a:pt x="1" y="17020"/>
                  </a:lnTo>
                  <a:lnTo>
                    <a:pt x="479" y="17020"/>
                  </a:lnTo>
                  <a:cubicBezTo>
                    <a:pt x="541" y="16989"/>
                    <a:pt x="479" y="16927"/>
                    <a:pt x="464" y="16896"/>
                  </a:cubicBezTo>
                  <a:cubicBezTo>
                    <a:pt x="433" y="16927"/>
                    <a:pt x="448" y="16942"/>
                    <a:pt x="433" y="16973"/>
                  </a:cubicBezTo>
                  <a:lnTo>
                    <a:pt x="402" y="16880"/>
                  </a:lnTo>
                  <a:cubicBezTo>
                    <a:pt x="402" y="16837"/>
                    <a:pt x="415" y="16740"/>
                    <a:pt x="467" y="16740"/>
                  </a:cubicBezTo>
                  <a:cubicBezTo>
                    <a:pt x="471" y="16740"/>
                    <a:pt x="475" y="16740"/>
                    <a:pt x="479" y="16741"/>
                  </a:cubicBezTo>
                  <a:cubicBezTo>
                    <a:pt x="495" y="16803"/>
                    <a:pt x="417" y="16849"/>
                    <a:pt x="495" y="16896"/>
                  </a:cubicBezTo>
                  <a:lnTo>
                    <a:pt x="526" y="16865"/>
                  </a:lnTo>
                  <a:lnTo>
                    <a:pt x="526" y="16865"/>
                  </a:lnTo>
                  <a:cubicBezTo>
                    <a:pt x="510" y="16927"/>
                    <a:pt x="619" y="17004"/>
                    <a:pt x="495" y="17020"/>
                  </a:cubicBezTo>
                  <a:lnTo>
                    <a:pt x="3292" y="17020"/>
                  </a:lnTo>
                  <a:cubicBezTo>
                    <a:pt x="3323" y="16973"/>
                    <a:pt x="3323" y="16927"/>
                    <a:pt x="3231" y="16911"/>
                  </a:cubicBezTo>
                  <a:cubicBezTo>
                    <a:pt x="3231" y="16803"/>
                    <a:pt x="3416" y="16911"/>
                    <a:pt x="3354" y="16787"/>
                  </a:cubicBezTo>
                  <a:lnTo>
                    <a:pt x="3354" y="16787"/>
                  </a:lnTo>
                  <a:cubicBezTo>
                    <a:pt x="3385" y="16803"/>
                    <a:pt x="3478" y="16818"/>
                    <a:pt x="3416" y="16865"/>
                  </a:cubicBezTo>
                  <a:lnTo>
                    <a:pt x="3339" y="16865"/>
                  </a:lnTo>
                  <a:lnTo>
                    <a:pt x="3339" y="17020"/>
                  </a:lnTo>
                  <a:lnTo>
                    <a:pt x="5487" y="17020"/>
                  </a:lnTo>
                  <a:cubicBezTo>
                    <a:pt x="5472" y="17020"/>
                    <a:pt x="5456" y="17004"/>
                    <a:pt x="5441" y="17004"/>
                  </a:cubicBezTo>
                  <a:lnTo>
                    <a:pt x="5487" y="16973"/>
                  </a:lnTo>
                  <a:cubicBezTo>
                    <a:pt x="5472" y="16927"/>
                    <a:pt x="5549" y="16927"/>
                    <a:pt x="5596" y="16911"/>
                  </a:cubicBezTo>
                  <a:lnTo>
                    <a:pt x="5596" y="16911"/>
                  </a:lnTo>
                  <a:cubicBezTo>
                    <a:pt x="5534" y="16958"/>
                    <a:pt x="5565" y="16973"/>
                    <a:pt x="5596" y="17020"/>
                  </a:cubicBezTo>
                  <a:lnTo>
                    <a:pt x="5998" y="17020"/>
                  </a:lnTo>
                  <a:cubicBezTo>
                    <a:pt x="5982" y="17004"/>
                    <a:pt x="5967" y="16973"/>
                    <a:pt x="6013" y="16942"/>
                  </a:cubicBezTo>
                  <a:cubicBezTo>
                    <a:pt x="6091" y="16942"/>
                    <a:pt x="6013" y="17004"/>
                    <a:pt x="6060" y="17020"/>
                  </a:cubicBezTo>
                  <a:cubicBezTo>
                    <a:pt x="6091" y="16973"/>
                    <a:pt x="6122" y="16942"/>
                    <a:pt x="6136" y="16911"/>
                  </a:cubicBezTo>
                  <a:lnTo>
                    <a:pt x="6122" y="16911"/>
                  </a:lnTo>
                  <a:cubicBezTo>
                    <a:pt x="6106" y="16818"/>
                    <a:pt x="6136" y="16741"/>
                    <a:pt x="6229" y="16680"/>
                  </a:cubicBezTo>
                  <a:lnTo>
                    <a:pt x="6229" y="16680"/>
                  </a:lnTo>
                  <a:cubicBezTo>
                    <a:pt x="6152" y="16772"/>
                    <a:pt x="6369" y="16725"/>
                    <a:pt x="6260" y="16818"/>
                  </a:cubicBezTo>
                  <a:lnTo>
                    <a:pt x="6183" y="16725"/>
                  </a:lnTo>
                  <a:lnTo>
                    <a:pt x="6136" y="16818"/>
                  </a:lnTo>
                  <a:cubicBezTo>
                    <a:pt x="6167" y="16849"/>
                    <a:pt x="6183" y="16942"/>
                    <a:pt x="6229" y="17020"/>
                  </a:cubicBezTo>
                  <a:lnTo>
                    <a:pt x="6802" y="17020"/>
                  </a:lnTo>
                  <a:lnTo>
                    <a:pt x="6817" y="16958"/>
                  </a:lnTo>
                  <a:lnTo>
                    <a:pt x="6817" y="16958"/>
                  </a:lnTo>
                  <a:cubicBezTo>
                    <a:pt x="6803" y="16968"/>
                    <a:pt x="6794" y="16971"/>
                    <a:pt x="6786" y="16971"/>
                  </a:cubicBezTo>
                  <a:cubicBezTo>
                    <a:pt x="6768" y="16971"/>
                    <a:pt x="6761" y="16951"/>
                    <a:pt x="6745" y="16951"/>
                  </a:cubicBezTo>
                  <a:cubicBezTo>
                    <a:pt x="6737" y="16951"/>
                    <a:pt x="6726" y="16956"/>
                    <a:pt x="6709" y="16973"/>
                  </a:cubicBezTo>
                  <a:cubicBezTo>
                    <a:pt x="6693" y="16849"/>
                    <a:pt x="6678" y="16803"/>
                    <a:pt x="6678" y="16618"/>
                  </a:cubicBezTo>
                  <a:cubicBezTo>
                    <a:pt x="6647" y="16633"/>
                    <a:pt x="6616" y="16649"/>
                    <a:pt x="6600" y="16680"/>
                  </a:cubicBezTo>
                  <a:lnTo>
                    <a:pt x="6569" y="16540"/>
                  </a:lnTo>
                  <a:cubicBezTo>
                    <a:pt x="6555" y="16598"/>
                    <a:pt x="6402" y="16698"/>
                    <a:pt x="6463" y="16774"/>
                  </a:cubicBezTo>
                  <a:lnTo>
                    <a:pt x="6463" y="16774"/>
                  </a:lnTo>
                  <a:lnTo>
                    <a:pt x="6384" y="16694"/>
                  </a:lnTo>
                  <a:lnTo>
                    <a:pt x="6384" y="16711"/>
                  </a:lnTo>
                  <a:lnTo>
                    <a:pt x="6106" y="16556"/>
                  </a:lnTo>
                  <a:cubicBezTo>
                    <a:pt x="6091" y="16509"/>
                    <a:pt x="6136" y="16478"/>
                    <a:pt x="6183" y="16478"/>
                  </a:cubicBezTo>
                  <a:cubicBezTo>
                    <a:pt x="6122" y="16416"/>
                    <a:pt x="6198" y="16340"/>
                    <a:pt x="6122" y="16278"/>
                  </a:cubicBezTo>
                  <a:lnTo>
                    <a:pt x="6122" y="16278"/>
                  </a:lnTo>
                  <a:lnTo>
                    <a:pt x="6198" y="16293"/>
                  </a:lnTo>
                  <a:cubicBezTo>
                    <a:pt x="6229" y="16169"/>
                    <a:pt x="6091" y="16262"/>
                    <a:pt x="6091" y="16107"/>
                  </a:cubicBezTo>
                  <a:lnTo>
                    <a:pt x="6029" y="16138"/>
                  </a:lnTo>
                  <a:lnTo>
                    <a:pt x="6029" y="16138"/>
                  </a:lnTo>
                  <a:lnTo>
                    <a:pt x="6060" y="16076"/>
                  </a:lnTo>
                  <a:cubicBezTo>
                    <a:pt x="5998" y="16061"/>
                    <a:pt x="5874" y="16092"/>
                    <a:pt x="5920" y="16000"/>
                  </a:cubicBezTo>
                  <a:lnTo>
                    <a:pt x="5920" y="16000"/>
                  </a:lnTo>
                  <a:lnTo>
                    <a:pt x="5796" y="16061"/>
                  </a:lnTo>
                  <a:cubicBezTo>
                    <a:pt x="5796" y="16014"/>
                    <a:pt x="5905" y="15969"/>
                    <a:pt x="5874" y="15922"/>
                  </a:cubicBezTo>
                  <a:cubicBezTo>
                    <a:pt x="5863" y="15911"/>
                    <a:pt x="5847" y="15906"/>
                    <a:pt x="5829" y="15906"/>
                  </a:cubicBezTo>
                  <a:cubicBezTo>
                    <a:pt x="5796" y="15906"/>
                    <a:pt x="5760" y="15923"/>
                    <a:pt x="5751" y="15953"/>
                  </a:cubicBezTo>
                  <a:cubicBezTo>
                    <a:pt x="5704" y="15860"/>
                    <a:pt x="5843" y="15643"/>
                    <a:pt x="5658" y="15629"/>
                  </a:cubicBezTo>
                  <a:cubicBezTo>
                    <a:pt x="5727" y="15629"/>
                    <a:pt x="5696" y="15565"/>
                    <a:pt x="5724" y="15565"/>
                  </a:cubicBezTo>
                  <a:cubicBezTo>
                    <a:pt x="5727" y="15565"/>
                    <a:pt x="5730" y="15565"/>
                    <a:pt x="5735" y="15567"/>
                  </a:cubicBezTo>
                  <a:lnTo>
                    <a:pt x="5735" y="15582"/>
                  </a:lnTo>
                  <a:cubicBezTo>
                    <a:pt x="5827" y="15505"/>
                    <a:pt x="5843" y="15474"/>
                    <a:pt x="5796" y="15396"/>
                  </a:cubicBezTo>
                  <a:lnTo>
                    <a:pt x="5796" y="15396"/>
                  </a:lnTo>
                  <a:lnTo>
                    <a:pt x="5735" y="15412"/>
                  </a:lnTo>
                  <a:cubicBezTo>
                    <a:pt x="5765" y="15381"/>
                    <a:pt x="5796" y="15319"/>
                    <a:pt x="5796" y="15227"/>
                  </a:cubicBezTo>
                  <a:lnTo>
                    <a:pt x="5765" y="15227"/>
                  </a:lnTo>
                  <a:lnTo>
                    <a:pt x="5936" y="15087"/>
                  </a:lnTo>
                  <a:cubicBezTo>
                    <a:pt x="5888" y="15051"/>
                    <a:pt x="5868" y="15015"/>
                    <a:pt x="5825" y="15015"/>
                  </a:cubicBezTo>
                  <a:cubicBezTo>
                    <a:pt x="5813" y="15015"/>
                    <a:pt x="5799" y="15018"/>
                    <a:pt x="5782" y="15025"/>
                  </a:cubicBezTo>
                  <a:cubicBezTo>
                    <a:pt x="5689" y="15087"/>
                    <a:pt x="5796" y="15087"/>
                    <a:pt x="5765" y="15134"/>
                  </a:cubicBezTo>
                  <a:cubicBezTo>
                    <a:pt x="5746" y="15110"/>
                    <a:pt x="5723" y="15102"/>
                    <a:pt x="5699" y="15102"/>
                  </a:cubicBezTo>
                  <a:cubicBezTo>
                    <a:pt x="5632" y="15102"/>
                    <a:pt x="5550" y="15166"/>
                    <a:pt x="5473" y="15166"/>
                  </a:cubicBezTo>
                  <a:cubicBezTo>
                    <a:pt x="5468" y="15166"/>
                    <a:pt x="5462" y="15166"/>
                    <a:pt x="5456" y="15165"/>
                  </a:cubicBezTo>
                  <a:lnTo>
                    <a:pt x="5596" y="15010"/>
                  </a:lnTo>
                  <a:lnTo>
                    <a:pt x="5642" y="15087"/>
                  </a:lnTo>
                  <a:cubicBezTo>
                    <a:pt x="5673" y="15087"/>
                    <a:pt x="5673" y="15041"/>
                    <a:pt x="5689" y="15025"/>
                  </a:cubicBezTo>
                  <a:cubicBezTo>
                    <a:pt x="5659" y="14977"/>
                    <a:pt x="5606" y="14953"/>
                    <a:pt x="5559" y="14953"/>
                  </a:cubicBezTo>
                  <a:cubicBezTo>
                    <a:pt x="5531" y="14953"/>
                    <a:pt x="5505" y="14962"/>
                    <a:pt x="5487" y="14979"/>
                  </a:cubicBezTo>
                  <a:lnTo>
                    <a:pt x="5596" y="14840"/>
                  </a:lnTo>
                  <a:cubicBezTo>
                    <a:pt x="5534" y="14794"/>
                    <a:pt x="5534" y="14778"/>
                    <a:pt x="5565" y="14716"/>
                  </a:cubicBezTo>
                  <a:lnTo>
                    <a:pt x="5565" y="14716"/>
                  </a:lnTo>
                  <a:lnTo>
                    <a:pt x="5627" y="14732"/>
                  </a:lnTo>
                  <a:cubicBezTo>
                    <a:pt x="5596" y="14670"/>
                    <a:pt x="5689" y="14561"/>
                    <a:pt x="5596" y="14561"/>
                  </a:cubicBezTo>
                  <a:cubicBezTo>
                    <a:pt x="5617" y="14561"/>
                    <a:pt x="5637" y="14548"/>
                    <a:pt x="5658" y="14548"/>
                  </a:cubicBezTo>
                  <a:cubicBezTo>
                    <a:pt x="5668" y="14548"/>
                    <a:pt x="5678" y="14551"/>
                    <a:pt x="5689" y="14561"/>
                  </a:cubicBezTo>
                  <a:lnTo>
                    <a:pt x="5720" y="14485"/>
                  </a:lnTo>
                  <a:cubicBezTo>
                    <a:pt x="5765" y="14561"/>
                    <a:pt x="5720" y="14685"/>
                    <a:pt x="5796" y="14747"/>
                  </a:cubicBezTo>
                  <a:cubicBezTo>
                    <a:pt x="5802" y="14739"/>
                    <a:pt x="5810" y="14736"/>
                    <a:pt x="5818" y="14736"/>
                  </a:cubicBezTo>
                  <a:cubicBezTo>
                    <a:pt x="5861" y="14736"/>
                    <a:pt x="5929" y="14824"/>
                    <a:pt x="5976" y="14824"/>
                  </a:cubicBezTo>
                  <a:cubicBezTo>
                    <a:pt x="5991" y="14824"/>
                    <a:pt x="6003" y="14816"/>
                    <a:pt x="6013" y="14794"/>
                  </a:cubicBezTo>
                  <a:lnTo>
                    <a:pt x="6013" y="14794"/>
                  </a:lnTo>
                  <a:lnTo>
                    <a:pt x="5998" y="14840"/>
                  </a:lnTo>
                  <a:cubicBezTo>
                    <a:pt x="6013" y="14835"/>
                    <a:pt x="6026" y="14833"/>
                    <a:pt x="6037" y="14833"/>
                  </a:cubicBezTo>
                  <a:cubicBezTo>
                    <a:pt x="6094" y="14833"/>
                    <a:pt x="6089" y="14888"/>
                    <a:pt x="6148" y="14888"/>
                  </a:cubicBezTo>
                  <a:cubicBezTo>
                    <a:pt x="6153" y="14888"/>
                    <a:pt x="6159" y="14888"/>
                    <a:pt x="6164" y="14887"/>
                  </a:cubicBezTo>
                  <a:lnTo>
                    <a:pt x="6164" y="14887"/>
                  </a:lnTo>
                  <a:cubicBezTo>
                    <a:pt x="6156" y="14913"/>
                    <a:pt x="6152" y="14941"/>
                    <a:pt x="6152" y="14963"/>
                  </a:cubicBezTo>
                  <a:cubicBezTo>
                    <a:pt x="6183" y="14928"/>
                    <a:pt x="6200" y="14917"/>
                    <a:pt x="6213" y="14917"/>
                  </a:cubicBezTo>
                  <a:cubicBezTo>
                    <a:pt x="6230" y="14917"/>
                    <a:pt x="6239" y="14936"/>
                    <a:pt x="6261" y="14936"/>
                  </a:cubicBezTo>
                  <a:cubicBezTo>
                    <a:pt x="6272" y="14936"/>
                    <a:pt x="6286" y="14931"/>
                    <a:pt x="6307" y="14918"/>
                  </a:cubicBezTo>
                  <a:lnTo>
                    <a:pt x="6307" y="14918"/>
                  </a:lnTo>
                  <a:cubicBezTo>
                    <a:pt x="6291" y="14994"/>
                    <a:pt x="6554" y="15056"/>
                    <a:pt x="6384" y="15196"/>
                  </a:cubicBezTo>
                  <a:cubicBezTo>
                    <a:pt x="6395" y="15198"/>
                    <a:pt x="6406" y="15199"/>
                    <a:pt x="6415" y="15199"/>
                  </a:cubicBezTo>
                  <a:cubicBezTo>
                    <a:pt x="6519" y="15199"/>
                    <a:pt x="6500" y="15052"/>
                    <a:pt x="6585" y="15010"/>
                  </a:cubicBezTo>
                  <a:lnTo>
                    <a:pt x="6585" y="15010"/>
                  </a:lnTo>
                  <a:cubicBezTo>
                    <a:pt x="6569" y="15149"/>
                    <a:pt x="6600" y="15272"/>
                    <a:pt x="6647" y="15381"/>
                  </a:cubicBezTo>
                  <a:lnTo>
                    <a:pt x="6600" y="15381"/>
                  </a:lnTo>
                  <a:cubicBezTo>
                    <a:pt x="6569" y="15474"/>
                    <a:pt x="6755" y="15474"/>
                    <a:pt x="6631" y="15629"/>
                  </a:cubicBezTo>
                  <a:cubicBezTo>
                    <a:pt x="6648" y="15673"/>
                    <a:pt x="6665" y="15685"/>
                    <a:pt x="6681" y="15685"/>
                  </a:cubicBezTo>
                  <a:cubicBezTo>
                    <a:pt x="6703" y="15685"/>
                    <a:pt x="6725" y="15664"/>
                    <a:pt x="6747" y="15664"/>
                  </a:cubicBezTo>
                  <a:cubicBezTo>
                    <a:pt x="6755" y="15664"/>
                    <a:pt x="6763" y="15666"/>
                    <a:pt x="6771" y="15674"/>
                  </a:cubicBezTo>
                  <a:cubicBezTo>
                    <a:pt x="6709" y="15721"/>
                    <a:pt x="6631" y="15705"/>
                    <a:pt x="6600" y="15798"/>
                  </a:cubicBezTo>
                  <a:cubicBezTo>
                    <a:pt x="6607" y="15797"/>
                    <a:pt x="6613" y="15797"/>
                    <a:pt x="6619" y="15797"/>
                  </a:cubicBezTo>
                  <a:cubicBezTo>
                    <a:pt x="6752" y="15797"/>
                    <a:pt x="6728" y="15955"/>
                    <a:pt x="6833" y="16000"/>
                  </a:cubicBezTo>
                  <a:lnTo>
                    <a:pt x="6786" y="16123"/>
                  </a:lnTo>
                  <a:lnTo>
                    <a:pt x="6662" y="16092"/>
                  </a:lnTo>
                  <a:lnTo>
                    <a:pt x="6678" y="16123"/>
                  </a:lnTo>
                  <a:cubicBezTo>
                    <a:pt x="6658" y="16126"/>
                    <a:pt x="6643" y="16128"/>
                    <a:pt x="6631" y="16128"/>
                  </a:cubicBezTo>
                  <a:cubicBezTo>
                    <a:pt x="6524" y="16128"/>
                    <a:pt x="6723" y="16011"/>
                    <a:pt x="6569" y="15983"/>
                  </a:cubicBezTo>
                  <a:lnTo>
                    <a:pt x="6569" y="15983"/>
                  </a:lnTo>
                  <a:lnTo>
                    <a:pt x="6415" y="16045"/>
                  </a:lnTo>
                  <a:lnTo>
                    <a:pt x="6400" y="15983"/>
                  </a:lnTo>
                  <a:cubicBezTo>
                    <a:pt x="6338" y="16000"/>
                    <a:pt x="6276" y="16061"/>
                    <a:pt x="6291" y="16092"/>
                  </a:cubicBezTo>
                  <a:cubicBezTo>
                    <a:pt x="6307" y="16107"/>
                    <a:pt x="6431" y="16107"/>
                    <a:pt x="6493" y="16107"/>
                  </a:cubicBezTo>
                  <a:cubicBezTo>
                    <a:pt x="6493" y="16092"/>
                    <a:pt x="6523" y="16092"/>
                    <a:pt x="6493" y="16061"/>
                  </a:cubicBezTo>
                  <a:lnTo>
                    <a:pt x="6493" y="16061"/>
                  </a:lnTo>
                  <a:cubicBezTo>
                    <a:pt x="6647" y="16107"/>
                    <a:pt x="6431" y="16107"/>
                    <a:pt x="6476" y="16169"/>
                  </a:cubicBezTo>
                  <a:cubicBezTo>
                    <a:pt x="6492" y="16154"/>
                    <a:pt x="6509" y="16149"/>
                    <a:pt x="6527" y="16149"/>
                  </a:cubicBezTo>
                  <a:cubicBezTo>
                    <a:pt x="6563" y="16149"/>
                    <a:pt x="6601" y="16169"/>
                    <a:pt x="6631" y="16169"/>
                  </a:cubicBezTo>
                  <a:cubicBezTo>
                    <a:pt x="6554" y="16231"/>
                    <a:pt x="6585" y="16370"/>
                    <a:pt x="6662" y="16385"/>
                  </a:cubicBezTo>
                  <a:lnTo>
                    <a:pt x="6616" y="16494"/>
                  </a:lnTo>
                  <a:lnTo>
                    <a:pt x="6709" y="16494"/>
                  </a:lnTo>
                  <a:cubicBezTo>
                    <a:pt x="6616" y="16602"/>
                    <a:pt x="6940" y="16664"/>
                    <a:pt x="6833" y="16803"/>
                  </a:cubicBezTo>
                  <a:cubicBezTo>
                    <a:pt x="6842" y="16797"/>
                    <a:pt x="6850" y="16795"/>
                    <a:pt x="6858" y="16795"/>
                  </a:cubicBezTo>
                  <a:cubicBezTo>
                    <a:pt x="6890" y="16795"/>
                    <a:pt x="6915" y="16837"/>
                    <a:pt x="6940" y="16849"/>
                  </a:cubicBezTo>
                  <a:cubicBezTo>
                    <a:pt x="6940" y="16927"/>
                    <a:pt x="6847" y="16896"/>
                    <a:pt x="6864" y="16989"/>
                  </a:cubicBezTo>
                  <a:cubicBezTo>
                    <a:pt x="6885" y="16972"/>
                    <a:pt x="6899" y="16965"/>
                    <a:pt x="6909" y="16965"/>
                  </a:cubicBezTo>
                  <a:cubicBezTo>
                    <a:pt x="6927" y="16965"/>
                    <a:pt x="6931" y="16989"/>
                    <a:pt x="6940" y="17020"/>
                  </a:cubicBezTo>
                  <a:lnTo>
                    <a:pt x="7744" y="17020"/>
                  </a:lnTo>
                  <a:cubicBezTo>
                    <a:pt x="7729" y="16942"/>
                    <a:pt x="7698" y="16880"/>
                    <a:pt x="7651" y="16818"/>
                  </a:cubicBezTo>
                  <a:cubicBezTo>
                    <a:pt x="7713" y="16756"/>
                    <a:pt x="7806" y="16711"/>
                    <a:pt x="7853" y="16618"/>
                  </a:cubicBezTo>
                  <a:cubicBezTo>
                    <a:pt x="7960" y="16633"/>
                    <a:pt x="8053" y="16664"/>
                    <a:pt x="8146" y="16725"/>
                  </a:cubicBezTo>
                  <a:lnTo>
                    <a:pt x="8131" y="16849"/>
                  </a:lnTo>
                  <a:cubicBezTo>
                    <a:pt x="8098" y="16868"/>
                    <a:pt x="8077" y="16875"/>
                    <a:pt x="8061" y="16875"/>
                  </a:cubicBezTo>
                  <a:cubicBezTo>
                    <a:pt x="8025" y="16875"/>
                    <a:pt x="8020" y="16835"/>
                    <a:pt x="7976" y="16803"/>
                  </a:cubicBezTo>
                  <a:cubicBezTo>
                    <a:pt x="7946" y="16880"/>
                    <a:pt x="7915" y="16896"/>
                    <a:pt x="7822" y="16927"/>
                  </a:cubicBezTo>
                  <a:lnTo>
                    <a:pt x="7853" y="17020"/>
                  </a:lnTo>
                  <a:lnTo>
                    <a:pt x="8579" y="17020"/>
                  </a:lnTo>
                  <a:cubicBezTo>
                    <a:pt x="8579" y="16973"/>
                    <a:pt x="8502" y="16973"/>
                    <a:pt x="8579" y="16927"/>
                  </a:cubicBezTo>
                  <a:cubicBezTo>
                    <a:pt x="8595" y="16927"/>
                    <a:pt x="8595" y="16942"/>
                    <a:pt x="8595" y="16942"/>
                  </a:cubicBezTo>
                  <a:lnTo>
                    <a:pt x="8640" y="16865"/>
                  </a:lnTo>
                  <a:cubicBezTo>
                    <a:pt x="8657" y="16896"/>
                    <a:pt x="8718" y="16942"/>
                    <a:pt x="8671" y="16973"/>
                  </a:cubicBezTo>
                  <a:lnTo>
                    <a:pt x="8671" y="16942"/>
                  </a:lnTo>
                  <a:lnTo>
                    <a:pt x="8579" y="17020"/>
                  </a:lnTo>
                  <a:lnTo>
                    <a:pt x="10588" y="17020"/>
                  </a:lnTo>
                  <a:lnTo>
                    <a:pt x="10666" y="16865"/>
                  </a:lnTo>
                  <a:cubicBezTo>
                    <a:pt x="10692" y="16857"/>
                    <a:pt x="10712" y="16854"/>
                    <a:pt x="10728" y="16854"/>
                  </a:cubicBezTo>
                  <a:cubicBezTo>
                    <a:pt x="10811" y="16854"/>
                    <a:pt x="10787" y="16942"/>
                    <a:pt x="10774" y="17020"/>
                  </a:cubicBezTo>
                  <a:lnTo>
                    <a:pt x="11717" y="17020"/>
                  </a:lnTo>
                  <a:cubicBezTo>
                    <a:pt x="11701" y="16989"/>
                    <a:pt x="11701" y="16958"/>
                    <a:pt x="11717" y="16896"/>
                  </a:cubicBezTo>
                  <a:cubicBezTo>
                    <a:pt x="11681" y="16896"/>
                    <a:pt x="11646" y="16941"/>
                    <a:pt x="11638" y="16955"/>
                  </a:cubicBezTo>
                  <a:lnTo>
                    <a:pt x="11638" y="16955"/>
                  </a:lnTo>
                  <a:cubicBezTo>
                    <a:pt x="11562" y="16801"/>
                    <a:pt x="11485" y="16601"/>
                    <a:pt x="11562" y="16463"/>
                  </a:cubicBezTo>
                  <a:lnTo>
                    <a:pt x="11454" y="16447"/>
                  </a:lnTo>
                  <a:cubicBezTo>
                    <a:pt x="11501" y="16401"/>
                    <a:pt x="11439" y="16324"/>
                    <a:pt x="11515" y="16324"/>
                  </a:cubicBezTo>
                  <a:lnTo>
                    <a:pt x="11485" y="16293"/>
                  </a:lnTo>
                  <a:lnTo>
                    <a:pt x="11577" y="16309"/>
                  </a:lnTo>
                  <a:lnTo>
                    <a:pt x="11546" y="16385"/>
                  </a:lnTo>
                  <a:cubicBezTo>
                    <a:pt x="11639" y="16463"/>
                    <a:pt x="11562" y="16540"/>
                    <a:pt x="11717" y="16540"/>
                  </a:cubicBezTo>
                  <a:cubicBezTo>
                    <a:pt x="11608" y="16711"/>
                    <a:pt x="11810" y="16865"/>
                    <a:pt x="11794" y="17020"/>
                  </a:cubicBezTo>
                  <a:lnTo>
                    <a:pt x="13355" y="17020"/>
                  </a:lnTo>
                  <a:cubicBezTo>
                    <a:pt x="13417" y="16989"/>
                    <a:pt x="13463" y="16958"/>
                    <a:pt x="13479" y="16911"/>
                  </a:cubicBezTo>
                  <a:cubicBezTo>
                    <a:pt x="13510" y="16942"/>
                    <a:pt x="13510" y="16973"/>
                    <a:pt x="13510" y="17020"/>
                  </a:cubicBezTo>
                  <a:lnTo>
                    <a:pt x="14792" y="17020"/>
                  </a:lnTo>
                  <a:cubicBezTo>
                    <a:pt x="14808" y="16973"/>
                    <a:pt x="14792" y="16927"/>
                    <a:pt x="14761" y="16896"/>
                  </a:cubicBezTo>
                  <a:cubicBezTo>
                    <a:pt x="14761" y="16896"/>
                    <a:pt x="14747" y="16896"/>
                    <a:pt x="14747" y="16880"/>
                  </a:cubicBezTo>
                  <a:cubicBezTo>
                    <a:pt x="14700" y="16880"/>
                    <a:pt x="14654" y="16880"/>
                    <a:pt x="14607" y="16896"/>
                  </a:cubicBezTo>
                  <a:cubicBezTo>
                    <a:pt x="14669" y="16834"/>
                    <a:pt x="14700" y="16725"/>
                    <a:pt x="14761" y="16725"/>
                  </a:cubicBezTo>
                  <a:cubicBezTo>
                    <a:pt x="14761" y="16772"/>
                    <a:pt x="14685" y="16849"/>
                    <a:pt x="14747" y="16880"/>
                  </a:cubicBezTo>
                  <a:cubicBezTo>
                    <a:pt x="14747" y="16803"/>
                    <a:pt x="14870" y="16772"/>
                    <a:pt x="14870" y="16772"/>
                  </a:cubicBezTo>
                  <a:lnTo>
                    <a:pt x="14870" y="16865"/>
                  </a:lnTo>
                  <a:cubicBezTo>
                    <a:pt x="14847" y="16865"/>
                    <a:pt x="14832" y="16839"/>
                    <a:pt x="14807" y="16839"/>
                  </a:cubicBezTo>
                  <a:cubicBezTo>
                    <a:pt x="14798" y="16839"/>
                    <a:pt x="14789" y="16841"/>
                    <a:pt x="14777" y="16849"/>
                  </a:cubicBezTo>
                  <a:cubicBezTo>
                    <a:pt x="14792" y="16958"/>
                    <a:pt x="14885" y="16927"/>
                    <a:pt x="14963" y="16942"/>
                  </a:cubicBezTo>
                  <a:cubicBezTo>
                    <a:pt x="14947" y="16865"/>
                    <a:pt x="15118" y="16787"/>
                    <a:pt x="15009" y="16711"/>
                  </a:cubicBezTo>
                  <a:lnTo>
                    <a:pt x="15009" y="16711"/>
                  </a:lnTo>
                  <a:cubicBezTo>
                    <a:pt x="15009" y="16722"/>
                    <a:pt x="15000" y="16725"/>
                    <a:pt x="14996" y="16733"/>
                  </a:cubicBezTo>
                  <a:lnTo>
                    <a:pt x="14996" y="16733"/>
                  </a:lnTo>
                  <a:cubicBezTo>
                    <a:pt x="15007" y="16674"/>
                    <a:pt x="14992" y="16616"/>
                    <a:pt x="14963" y="16571"/>
                  </a:cubicBezTo>
                  <a:lnTo>
                    <a:pt x="14963" y="16571"/>
                  </a:lnTo>
                  <a:cubicBezTo>
                    <a:pt x="14971" y="16573"/>
                    <a:pt x="14980" y="16574"/>
                    <a:pt x="14991" y="16574"/>
                  </a:cubicBezTo>
                  <a:cubicBezTo>
                    <a:pt x="15038" y="16574"/>
                    <a:pt x="15111" y="16559"/>
                    <a:pt x="15177" y="16559"/>
                  </a:cubicBezTo>
                  <a:cubicBezTo>
                    <a:pt x="15220" y="16559"/>
                    <a:pt x="15260" y="16565"/>
                    <a:pt x="15287" y="16587"/>
                  </a:cubicBezTo>
                  <a:cubicBezTo>
                    <a:pt x="15365" y="16447"/>
                    <a:pt x="15349" y="16416"/>
                    <a:pt x="15303" y="16278"/>
                  </a:cubicBezTo>
                  <a:lnTo>
                    <a:pt x="15427" y="16231"/>
                  </a:lnTo>
                  <a:cubicBezTo>
                    <a:pt x="15314" y="16174"/>
                    <a:pt x="15420" y="15963"/>
                    <a:pt x="15297" y="15963"/>
                  </a:cubicBezTo>
                  <a:cubicBezTo>
                    <a:pt x="15286" y="15963"/>
                    <a:pt x="15274" y="15964"/>
                    <a:pt x="15259" y="15968"/>
                  </a:cubicBezTo>
                  <a:lnTo>
                    <a:pt x="15259" y="15968"/>
                  </a:lnTo>
                  <a:cubicBezTo>
                    <a:pt x="15279" y="15959"/>
                    <a:pt x="15333" y="15887"/>
                    <a:pt x="15318" y="15829"/>
                  </a:cubicBezTo>
                  <a:cubicBezTo>
                    <a:pt x="15303" y="15829"/>
                    <a:pt x="15287" y="15814"/>
                    <a:pt x="15287" y="15798"/>
                  </a:cubicBezTo>
                  <a:cubicBezTo>
                    <a:pt x="15303" y="15798"/>
                    <a:pt x="15318" y="15814"/>
                    <a:pt x="15318" y="15829"/>
                  </a:cubicBezTo>
                  <a:cubicBezTo>
                    <a:pt x="15330" y="15829"/>
                    <a:pt x="15342" y="15827"/>
                    <a:pt x="15352" y="15827"/>
                  </a:cubicBezTo>
                  <a:cubicBezTo>
                    <a:pt x="15368" y="15827"/>
                    <a:pt x="15380" y="15832"/>
                    <a:pt x="15380" y="15860"/>
                  </a:cubicBezTo>
                  <a:cubicBezTo>
                    <a:pt x="15424" y="15830"/>
                    <a:pt x="15412" y="15704"/>
                    <a:pt x="15372" y="15704"/>
                  </a:cubicBezTo>
                  <a:cubicBezTo>
                    <a:pt x="15369" y="15704"/>
                    <a:pt x="15367" y="15704"/>
                    <a:pt x="15365" y="15705"/>
                  </a:cubicBezTo>
                  <a:lnTo>
                    <a:pt x="15349" y="15736"/>
                  </a:lnTo>
                  <a:lnTo>
                    <a:pt x="15349" y="15629"/>
                  </a:lnTo>
                  <a:cubicBezTo>
                    <a:pt x="15318" y="15659"/>
                    <a:pt x="15318" y="15690"/>
                    <a:pt x="15287" y="15721"/>
                  </a:cubicBezTo>
                  <a:lnTo>
                    <a:pt x="15179" y="15674"/>
                  </a:lnTo>
                  <a:cubicBezTo>
                    <a:pt x="15166" y="15713"/>
                    <a:pt x="15103" y="15761"/>
                    <a:pt x="15038" y="15761"/>
                  </a:cubicBezTo>
                  <a:cubicBezTo>
                    <a:pt x="15023" y="15761"/>
                    <a:pt x="15008" y="15758"/>
                    <a:pt x="14994" y="15752"/>
                  </a:cubicBezTo>
                  <a:cubicBezTo>
                    <a:pt x="15009" y="15690"/>
                    <a:pt x="15025" y="15629"/>
                    <a:pt x="14947" y="15612"/>
                  </a:cubicBezTo>
                  <a:cubicBezTo>
                    <a:pt x="14932" y="15582"/>
                    <a:pt x="14916" y="15567"/>
                    <a:pt x="14901" y="15567"/>
                  </a:cubicBezTo>
                  <a:lnTo>
                    <a:pt x="14839" y="15598"/>
                  </a:lnTo>
                  <a:cubicBezTo>
                    <a:pt x="14854" y="15582"/>
                    <a:pt x="14870" y="15567"/>
                    <a:pt x="14901" y="15567"/>
                  </a:cubicBezTo>
                  <a:lnTo>
                    <a:pt x="14963" y="15536"/>
                  </a:lnTo>
                  <a:cubicBezTo>
                    <a:pt x="14947" y="15458"/>
                    <a:pt x="14947" y="15365"/>
                    <a:pt x="14963" y="15334"/>
                  </a:cubicBezTo>
                  <a:cubicBezTo>
                    <a:pt x="14832" y="15269"/>
                    <a:pt x="14911" y="15083"/>
                    <a:pt x="14836" y="15083"/>
                  </a:cubicBezTo>
                  <a:cubicBezTo>
                    <a:pt x="14822" y="15083"/>
                    <a:pt x="14804" y="15089"/>
                    <a:pt x="14777" y="15103"/>
                  </a:cubicBezTo>
                  <a:cubicBezTo>
                    <a:pt x="14808" y="15196"/>
                    <a:pt x="14885" y="15303"/>
                    <a:pt x="14854" y="15396"/>
                  </a:cubicBezTo>
                  <a:cubicBezTo>
                    <a:pt x="14777" y="15381"/>
                    <a:pt x="14916" y="15258"/>
                    <a:pt x="14792" y="15227"/>
                  </a:cubicBezTo>
                  <a:lnTo>
                    <a:pt x="14792" y="15227"/>
                  </a:lnTo>
                  <a:cubicBezTo>
                    <a:pt x="14731" y="15242"/>
                    <a:pt x="14700" y="15272"/>
                    <a:pt x="14700" y="15303"/>
                  </a:cubicBezTo>
                  <a:lnTo>
                    <a:pt x="14654" y="15211"/>
                  </a:lnTo>
                  <a:lnTo>
                    <a:pt x="14761" y="15211"/>
                  </a:lnTo>
                  <a:cubicBezTo>
                    <a:pt x="14808" y="15118"/>
                    <a:pt x="14700" y="15072"/>
                    <a:pt x="14716" y="14994"/>
                  </a:cubicBezTo>
                  <a:lnTo>
                    <a:pt x="14716" y="14994"/>
                  </a:lnTo>
                  <a:lnTo>
                    <a:pt x="14561" y="15041"/>
                  </a:lnTo>
                  <a:cubicBezTo>
                    <a:pt x="14592" y="15010"/>
                    <a:pt x="14716" y="14979"/>
                    <a:pt x="14638" y="14901"/>
                  </a:cubicBezTo>
                  <a:lnTo>
                    <a:pt x="14638" y="14901"/>
                  </a:lnTo>
                  <a:cubicBezTo>
                    <a:pt x="14607" y="14948"/>
                    <a:pt x="14561" y="14948"/>
                    <a:pt x="14530" y="14948"/>
                  </a:cubicBezTo>
                  <a:lnTo>
                    <a:pt x="14607" y="14840"/>
                  </a:lnTo>
                  <a:cubicBezTo>
                    <a:pt x="14594" y="14840"/>
                    <a:pt x="14592" y="14806"/>
                    <a:pt x="14572" y="14806"/>
                  </a:cubicBezTo>
                  <a:cubicBezTo>
                    <a:pt x="14569" y="14806"/>
                    <a:pt x="14565" y="14807"/>
                    <a:pt x="14561" y="14809"/>
                  </a:cubicBezTo>
                  <a:lnTo>
                    <a:pt x="14561" y="14825"/>
                  </a:lnTo>
                  <a:lnTo>
                    <a:pt x="14514" y="14763"/>
                  </a:lnTo>
                  <a:lnTo>
                    <a:pt x="14623" y="14778"/>
                  </a:lnTo>
                  <a:cubicBezTo>
                    <a:pt x="14576" y="14670"/>
                    <a:pt x="14808" y="14577"/>
                    <a:pt x="14731" y="14547"/>
                  </a:cubicBezTo>
                  <a:cubicBezTo>
                    <a:pt x="14731" y="14423"/>
                    <a:pt x="14839" y="14330"/>
                    <a:pt x="14932" y="14252"/>
                  </a:cubicBezTo>
                  <a:lnTo>
                    <a:pt x="14932" y="14252"/>
                  </a:lnTo>
                  <a:cubicBezTo>
                    <a:pt x="14932" y="14299"/>
                    <a:pt x="15009" y="14345"/>
                    <a:pt x="14916" y="14345"/>
                  </a:cubicBezTo>
                  <a:cubicBezTo>
                    <a:pt x="14932" y="14469"/>
                    <a:pt x="15040" y="14592"/>
                    <a:pt x="15148" y="14623"/>
                  </a:cubicBezTo>
                  <a:cubicBezTo>
                    <a:pt x="15132" y="14654"/>
                    <a:pt x="15118" y="14670"/>
                    <a:pt x="15101" y="14701"/>
                  </a:cubicBezTo>
                  <a:cubicBezTo>
                    <a:pt x="15225" y="14871"/>
                    <a:pt x="15256" y="14887"/>
                    <a:pt x="15396" y="15056"/>
                  </a:cubicBezTo>
                  <a:lnTo>
                    <a:pt x="15396" y="15025"/>
                  </a:lnTo>
                  <a:lnTo>
                    <a:pt x="15396" y="15025"/>
                  </a:lnTo>
                  <a:cubicBezTo>
                    <a:pt x="15427" y="15134"/>
                    <a:pt x="15349" y="15118"/>
                    <a:pt x="15272" y="15180"/>
                  </a:cubicBezTo>
                  <a:cubicBezTo>
                    <a:pt x="15259" y="15250"/>
                    <a:pt x="15294" y="15262"/>
                    <a:pt x="15339" y="15262"/>
                  </a:cubicBezTo>
                  <a:cubicBezTo>
                    <a:pt x="15363" y="15262"/>
                    <a:pt x="15391" y="15259"/>
                    <a:pt x="15415" y="15259"/>
                  </a:cubicBezTo>
                  <a:cubicBezTo>
                    <a:pt x="15456" y="15259"/>
                    <a:pt x="15489" y="15268"/>
                    <a:pt x="15489" y="15319"/>
                  </a:cubicBezTo>
                  <a:cubicBezTo>
                    <a:pt x="15489" y="15396"/>
                    <a:pt x="15427" y="15536"/>
                    <a:pt x="15503" y="15598"/>
                  </a:cubicBezTo>
                  <a:lnTo>
                    <a:pt x="15458" y="15598"/>
                  </a:lnTo>
                  <a:cubicBezTo>
                    <a:pt x="15442" y="15674"/>
                    <a:pt x="15489" y="15876"/>
                    <a:pt x="15534" y="15983"/>
                  </a:cubicBezTo>
                  <a:lnTo>
                    <a:pt x="15581" y="15969"/>
                  </a:lnTo>
                  <a:lnTo>
                    <a:pt x="15581" y="15969"/>
                  </a:lnTo>
                  <a:cubicBezTo>
                    <a:pt x="15489" y="16185"/>
                    <a:pt x="15736" y="16200"/>
                    <a:pt x="15519" y="16401"/>
                  </a:cubicBezTo>
                  <a:cubicBezTo>
                    <a:pt x="15534" y="16432"/>
                    <a:pt x="15534" y="16494"/>
                    <a:pt x="15565" y="16509"/>
                  </a:cubicBezTo>
                  <a:cubicBezTo>
                    <a:pt x="15550" y="16509"/>
                    <a:pt x="15519" y="16509"/>
                    <a:pt x="15503" y="16525"/>
                  </a:cubicBezTo>
                  <a:cubicBezTo>
                    <a:pt x="15581" y="16556"/>
                    <a:pt x="15565" y="16680"/>
                    <a:pt x="15581" y="16756"/>
                  </a:cubicBezTo>
                  <a:cubicBezTo>
                    <a:pt x="15550" y="16741"/>
                    <a:pt x="15503" y="16725"/>
                    <a:pt x="15489" y="16725"/>
                  </a:cubicBezTo>
                  <a:cubicBezTo>
                    <a:pt x="15565" y="16787"/>
                    <a:pt x="15411" y="16834"/>
                    <a:pt x="15519" y="16896"/>
                  </a:cubicBezTo>
                  <a:cubicBezTo>
                    <a:pt x="15519" y="16896"/>
                    <a:pt x="15534" y="16896"/>
                    <a:pt x="15550" y="16880"/>
                  </a:cubicBezTo>
                  <a:lnTo>
                    <a:pt x="15565" y="16942"/>
                  </a:lnTo>
                  <a:lnTo>
                    <a:pt x="15565" y="16958"/>
                  </a:lnTo>
                  <a:cubicBezTo>
                    <a:pt x="15612" y="16942"/>
                    <a:pt x="15596" y="16896"/>
                    <a:pt x="15627" y="16880"/>
                  </a:cubicBezTo>
                  <a:lnTo>
                    <a:pt x="15627" y="16880"/>
                  </a:lnTo>
                  <a:cubicBezTo>
                    <a:pt x="15612" y="16942"/>
                    <a:pt x="15658" y="16989"/>
                    <a:pt x="15705" y="17020"/>
                  </a:cubicBezTo>
                  <a:lnTo>
                    <a:pt x="16864" y="17020"/>
                  </a:lnTo>
                  <a:lnTo>
                    <a:pt x="16880" y="17004"/>
                  </a:lnTo>
                  <a:cubicBezTo>
                    <a:pt x="16889" y="16999"/>
                    <a:pt x="16896" y="16998"/>
                    <a:pt x="16903" y="16998"/>
                  </a:cubicBezTo>
                  <a:cubicBezTo>
                    <a:pt x="16918" y="16998"/>
                    <a:pt x="16925" y="17008"/>
                    <a:pt x="16925" y="17020"/>
                  </a:cubicBezTo>
                  <a:lnTo>
                    <a:pt x="18147" y="17020"/>
                  </a:lnTo>
                  <a:lnTo>
                    <a:pt x="18116" y="16989"/>
                  </a:lnTo>
                  <a:lnTo>
                    <a:pt x="18178" y="16973"/>
                  </a:lnTo>
                  <a:lnTo>
                    <a:pt x="18178" y="17020"/>
                  </a:lnTo>
                  <a:lnTo>
                    <a:pt x="18456" y="17020"/>
                  </a:lnTo>
                  <a:cubicBezTo>
                    <a:pt x="18440" y="16958"/>
                    <a:pt x="18440" y="16849"/>
                    <a:pt x="18425" y="16787"/>
                  </a:cubicBezTo>
                  <a:lnTo>
                    <a:pt x="18425" y="16787"/>
                  </a:lnTo>
                  <a:cubicBezTo>
                    <a:pt x="18456" y="16818"/>
                    <a:pt x="18487" y="16818"/>
                    <a:pt x="18549" y="16818"/>
                  </a:cubicBezTo>
                  <a:cubicBezTo>
                    <a:pt x="18549" y="16865"/>
                    <a:pt x="18487" y="16927"/>
                    <a:pt x="18518" y="16958"/>
                  </a:cubicBezTo>
                  <a:lnTo>
                    <a:pt x="18580" y="16896"/>
                  </a:lnTo>
                  <a:lnTo>
                    <a:pt x="18580" y="16958"/>
                  </a:lnTo>
                  <a:lnTo>
                    <a:pt x="18642" y="16942"/>
                  </a:lnTo>
                  <a:cubicBezTo>
                    <a:pt x="18673" y="16973"/>
                    <a:pt x="18688" y="16989"/>
                    <a:pt x="18657" y="17020"/>
                  </a:cubicBezTo>
                  <a:lnTo>
                    <a:pt x="19955" y="17020"/>
                  </a:lnTo>
                  <a:cubicBezTo>
                    <a:pt x="19940" y="16989"/>
                    <a:pt x="19940" y="16973"/>
                    <a:pt x="19924" y="16942"/>
                  </a:cubicBezTo>
                  <a:lnTo>
                    <a:pt x="20033" y="16927"/>
                  </a:lnTo>
                  <a:lnTo>
                    <a:pt x="20020" y="16855"/>
                  </a:lnTo>
                  <a:lnTo>
                    <a:pt x="20020" y="16855"/>
                  </a:lnTo>
                  <a:cubicBezTo>
                    <a:pt x="20030" y="16896"/>
                    <a:pt x="20046" y="16896"/>
                    <a:pt x="20056" y="16896"/>
                  </a:cubicBezTo>
                  <a:cubicBezTo>
                    <a:pt x="20068" y="16896"/>
                    <a:pt x="20071" y="16896"/>
                    <a:pt x="20048" y="16958"/>
                  </a:cubicBezTo>
                  <a:cubicBezTo>
                    <a:pt x="20053" y="16959"/>
                    <a:pt x="20057" y="16960"/>
                    <a:pt x="20061" y="16960"/>
                  </a:cubicBezTo>
                  <a:cubicBezTo>
                    <a:pt x="20095" y="16960"/>
                    <a:pt x="20100" y="16911"/>
                    <a:pt x="20140" y="16911"/>
                  </a:cubicBezTo>
                  <a:lnTo>
                    <a:pt x="20140" y="16911"/>
                  </a:lnTo>
                  <a:lnTo>
                    <a:pt x="20110" y="16958"/>
                  </a:lnTo>
                  <a:cubicBezTo>
                    <a:pt x="20128" y="16972"/>
                    <a:pt x="20142" y="16978"/>
                    <a:pt x="20155" y="16978"/>
                  </a:cubicBezTo>
                  <a:cubicBezTo>
                    <a:pt x="20196" y="16978"/>
                    <a:pt x="20213" y="16913"/>
                    <a:pt x="20249" y="16865"/>
                  </a:cubicBezTo>
                  <a:cubicBezTo>
                    <a:pt x="20311" y="16911"/>
                    <a:pt x="20373" y="16958"/>
                    <a:pt x="20373" y="17020"/>
                  </a:cubicBezTo>
                  <a:lnTo>
                    <a:pt x="21377" y="17020"/>
                  </a:lnTo>
                  <a:lnTo>
                    <a:pt x="21300" y="16927"/>
                  </a:lnTo>
                  <a:cubicBezTo>
                    <a:pt x="21501" y="16880"/>
                    <a:pt x="21253" y="16680"/>
                    <a:pt x="21315" y="16556"/>
                  </a:cubicBezTo>
                  <a:lnTo>
                    <a:pt x="21315" y="16556"/>
                  </a:lnTo>
                  <a:cubicBezTo>
                    <a:pt x="21380" y="16607"/>
                    <a:pt x="21315" y="16691"/>
                    <a:pt x="21399" y="16691"/>
                  </a:cubicBezTo>
                  <a:cubicBezTo>
                    <a:pt x="21416" y="16691"/>
                    <a:pt x="21439" y="16687"/>
                    <a:pt x="21470" y="16680"/>
                  </a:cubicBezTo>
                  <a:lnTo>
                    <a:pt x="21470" y="16680"/>
                  </a:lnTo>
                  <a:lnTo>
                    <a:pt x="21424" y="16772"/>
                  </a:lnTo>
                  <a:cubicBezTo>
                    <a:pt x="21430" y="16773"/>
                    <a:pt x="21435" y="16774"/>
                    <a:pt x="21440" y="16774"/>
                  </a:cubicBezTo>
                  <a:cubicBezTo>
                    <a:pt x="21503" y="16774"/>
                    <a:pt x="21522" y="16692"/>
                    <a:pt x="21593" y="16664"/>
                  </a:cubicBezTo>
                  <a:cubicBezTo>
                    <a:pt x="21600" y="16619"/>
                    <a:pt x="21585" y="16609"/>
                    <a:pt x="21564" y="16609"/>
                  </a:cubicBezTo>
                  <a:cubicBezTo>
                    <a:pt x="21545" y="16609"/>
                    <a:pt x="21522" y="16616"/>
                    <a:pt x="21502" y="16616"/>
                  </a:cubicBezTo>
                  <a:cubicBezTo>
                    <a:pt x="21489" y="16616"/>
                    <a:pt x="21477" y="16613"/>
                    <a:pt x="21470" y="16602"/>
                  </a:cubicBezTo>
                  <a:lnTo>
                    <a:pt x="21532" y="16587"/>
                  </a:lnTo>
                  <a:lnTo>
                    <a:pt x="21501" y="16447"/>
                  </a:lnTo>
                  <a:cubicBezTo>
                    <a:pt x="21563" y="16432"/>
                    <a:pt x="21593" y="16385"/>
                    <a:pt x="21609" y="16354"/>
                  </a:cubicBezTo>
                  <a:lnTo>
                    <a:pt x="21609" y="15474"/>
                  </a:lnTo>
                  <a:cubicBezTo>
                    <a:pt x="21593" y="15458"/>
                    <a:pt x="21579" y="15443"/>
                    <a:pt x="21517" y="15427"/>
                  </a:cubicBezTo>
                  <a:lnTo>
                    <a:pt x="21609" y="15334"/>
                  </a:lnTo>
                  <a:cubicBezTo>
                    <a:pt x="21501" y="15334"/>
                    <a:pt x="21579" y="15289"/>
                    <a:pt x="21563" y="15242"/>
                  </a:cubicBezTo>
                  <a:cubicBezTo>
                    <a:pt x="21579" y="15242"/>
                    <a:pt x="21593" y="15242"/>
                    <a:pt x="21609" y="15227"/>
                  </a:cubicBezTo>
                  <a:lnTo>
                    <a:pt x="21609" y="13047"/>
                  </a:lnTo>
                  <a:lnTo>
                    <a:pt x="21563" y="13094"/>
                  </a:lnTo>
                  <a:cubicBezTo>
                    <a:pt x="21517" y="13047"/>
                    <a:pt x="21563" y="13016"/>
                    <a:pt x="21609" y="13016"/>
                  </a:cubicBezTo>
                  <a:lnTo>
                    <a:pt x="21609" y="9182"/>
                  </a:lnTo>
                  <a:lnTo>
                    <a:pt x="21548" y="9213"/>
                  </a:lnTo>
                  <a:lnTo>
                    <a:pt x="21579" y="9168"/>
                  </a:lnTo>
                  <a:cubicBezTo>
                    <a:pt x="21579" y="9151"/>
                    <a:pt x="21593" y="9137"/>
                    <a:pt x="21609" y="9137"/>
                  </a:cubicBezTo>
                  <a:lnTo>
                    <a:pt x="21609" y="9075"/>
                  </a:lnTo>
                  <a:cubicBezTo>
                    <a:pt x="21593" y="9059"/>
                    <a:pt x="21609" y="9044"/>
                    <a:pt x="21609" y="9028"/>
                  </a:cubicBezTo>
                  <a:cubicBezTo>
                    <a:pt x="21593" y="8997"/>
                    <a:pt x="21548" y="8997"/>
                    <a:pt x="21532" y="8982"/>
                  </a:cubicBezTo>
                  <a:cubicBezTo>
                    <a:pt x="21563" y="8951"/>
                    <a:pt x="21593" y="8935"/>
                    <a:pt x="21609" y="8920"/>
                  </a:cubicBezTo>
                  <a:lnTo>
                    <a:pt x="216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9"/>
            <p:cNvSpPr/>
            <p:nvPr/>
          </p:nvSpPr>
          <p:spPr>
            <a:xfrm>
              <a:off x="7971150" y="1068600"/>
              <a:ext cx="375" cy="25"/>
            </a:xfrm>
            <a:custGeom>
              <a:avLst/>
              <a:gdLst/>
              <a:ahLst/>
              <a:cxnLst/>
              <a:rect l="l" t="t" r="r" b="b"/>
              <a:pathLst>
                <a:path w="15" h="1" extrusionOk="0">
                  <a:moveTo>
                    <a:pt x="15" y="0"/>
                  </a:moveTo>
                  <a:lnTo>
                    <a:pt x="0" y="0"/>
                  </a:lnTo>
                  <a:lnTo>
                    <a:pt x="15" y="0"/>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9"/>
            <p:cNvSpPr/>
            <p:nvPr/>
          </p:nvSpPr>
          <p:spPr>
            <a:xfrm>
              <a:off x="8169000" y="881200"/>
              <a:ext cx="375" cy="400"/>
            </a:xfrm>
            <a:custGeom>
              <a:avLst/>
              <a:gdLst/>
              <a:ahLst/>
              <a:cxnLst/>
              <a:rect l="l" t="t" r="r" b="b"/>
              <a:pathLst>
                <a:path w="15" h="16" extrusionOk="0">
                  <a:moveTo>
                    <a:pt x="15" y="0"/>
                  </a:moveTo>
                  <a:lnTo>
                    <a:pt x="0" y="15"/>
                  </a:lnTo>
                  <a:lnTo>
                    <a:pt x="15" y="15"/>
                  </a:lnTo>
                  <a:lnTo>
                    <a:pt x="15" y="0"/>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9"/>
            <p:cNvSpPr/>
            <p:nvPr/>
          </p:nvSpPr>
          <p:spPr>
            <a:xfrm>
              <a:off x="7878400" y="1100675"/>
              <a:ext cx="15075" cy="14725"/>
            </a:xfrm>
            <a:custGeom>
              <a:avLst/>
              <a:gdLst/>
              <a:ahLst/>
              <a:cxnLst/>
              <a:rect l="l" t="t" r="r" b="b"/>
              <a:pathLst>
                <a:path w="603" h="589" extrusionOk="0">
                  <a:moveTo>
                    <a:pt x="495" y="1"/>
                  </a:moveTo>
                  <a:lnTo>
                    <a:pt x="186" y="248"/>
                  </a:lnTo>
                  <a:cubicBezTo>
                    <a:pt x="201" y="294"/>
                    <a:pt x="201" y="341"/>
                    <a:pt x="186" y="372"/>
                  </a:cubicBezTo>
                  <a:cubicBezTo>
                    <a:pt x="160" y="398"/>
                    <a:pt x="134" y="408"/>
                    <a:pt x="109" y="408"/>
                  </a:cubicBezTo>
                  <a:cubicBezTo>
                    <a:pt x="74" y="408"/>
                    <a:pt x="42" y="390"/>
                    <a:pt x="15" y="372"/>
                  </a:cubicBezTo>
                  <a:lnTo>
                    <a:pt x="0" y="387"/>
                  </a:lnTo>
                  <a:lnTo>
                    <a:pt x="15" y="465"/>
                  </a:lnTo>
                  <a:lnTo>
                    <a:pt x="340" y="403"/>
                  </a:lnTo>
                  <a:lnTo>
                    <a:pt x="340" y="557"/>
                  </a:lnTo>
                  <a:lnTo>
                    <a:pt x="526" y="588"/>
                  </a:lnTo>
                  <a:lnTo>
                    <a:pt x="603" y="479"/>
                  </a:lnTo>
                  <a:cubicBezTo>
                    <a:pt x="528" y="468"/>
                    <a:pt x="513" y="366"/>
                    <a:pt x="446" y="366"/>
                  </a:cubicBezTo>
                  <a:cubicBezTo>
                    <a:pt x="430" y="366"/>
                    <a:pt x="410" y="372"/>
                    <a:pt x="386" y="387"/>
                  </a:cubicBezTo>
                  <a:cubicBezTo>
                    <a:pt x="433" y="294"/>
                    <a:pt x="510" y="217"/>
                    <a:pt x="510" y="125"/>
                  </a:cubicBezTo>
                  <a:lnTo>
                    <a:pt x="541" y="201"/>
                  </a:lnTo>
                  <a:cubicBezTo>
                    <a:pt x="557" y="109"/>
                    <a:pt x="526" y="63"/>
                    <a:pt x="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9"/>
            <p:cNvSpPr/>
            <p:nvPr/>
          </p:nvSpPr>
          <p:spPr>
            <a:xfrm>
              <a:off x="7913950" y="1082150"/>
              <a:ext cx="800" cy="1550"/>
            </a:xfrm>
            <a:custGeom>
              <a:avLst/>
              <a:gdLst/>
              <a:ahLst/>
              <a:cxnLst/>
              <a:rect l="l" t="t" r="r" b="b"/>
              <a:pathLst>
                <a:path w="32" h="62" extrusionOk="0">
                  <a:moveTo>
                    <a:pt x="0" y="0"/>
                  </a:moveTo>
                  <a:cubicBezTo>
                    <a:pt x="15" y="31"/>
                    <a:pt x="15" y="62"/>
                    <a:pt x="31" y="62"/>
                  </a:cubicBezTo>
                  <a:cubicBezTo>
                    <a:pt x="15" y="31"/>
                    <a:pt x="15" y="15"/>
                    <a:pt x="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9"/>
            <p:cNvSpPr/>
            <p:nvPr/>
          </p:nvSpPr>
          <p:spPr>
            <a:xfrm>
              <a:off x="7964950" y="1043875"/>
              <a:ext cx="3450" cy="1975"/>
            </a:xfrm>
            <a:custGeom>
              <a:avLst/>
              <a:gdLst/>
              <a:ahLst/>
              <a:cxnLst/>
              <a:rect l="l" t="t" r="r" b="b"/>
              <a:pathLst>
                <a:path w="138" h="79" extrusionOk="0">
                  <a:moveTo>
                    <a:pt x="77" y="0"/>
                  </a:moveTo>
                  <a:cubicBezTo>
                    <a:pt x="32" y="0"/>
                    <a:pt x="32" y="47"/>
                    <a:pt x="1" y="62"/>
                  </a:cubicBezTo>
                  <a:lnTo>
                    <a:pt x="124" y="78"/>
                  </a:lnTo>
                  <a:cubicBezTo>
                    <a:pt x="137" y="39"/>
                    <a:pt x="129" y="33"/>
                    <a:pt x="115" y="33"/>
                  </a:cubicBezTo>
                  <a:cubicBezTo>
                    <a:pt x="109" y="33"/>
                    <a:pt x="101" y="35"/>
                    <a:pt x="94" y="35"/>
                  </a:cubicBezTo>
                  <a:cubicBezTo>
                    <a:pt x="81" y="35"/>
                    <a:pt x="72" y="29"/>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9"/>
            <p:cNvSpPr/>
            <p:nvPr/>
          </p:nvSpPr>
          <p:spPr>
            <a:xfrm>
              <a:off x="7962625" y="1053925"/>
              <a:ext cx="2350" cy="4650"/>
            </a:xfrm>
            <a:custGeom>
              <a:avLst/>
              <a:gdLst/>
              <a:ahLst/>
              <a:cxnLst/>
              <a:rect l="l" t="t" r="r" b="b"/>
              <a:pathLst>
                <a:path w="94" h="186" extrusionOk="0">
                  <a:moveTo>
                    <a:pt x="94" y="0"/>
                  </a:moveTo>
                  <a:lnTo>
                    <a:pt x="94" y="0"/>
                  </a:lnTo>
                  <a:cubicBezTo>
                    <a:pt x="89" y="3"/>
                    <a:pt x="85" y="6"/>
                    <a:pt x="81" y="10"/>
                  </a:cubicBezTo>
                  <a:lnTo>
                    <a:pt x="81" y="10"/>
                  </a:lnTo>
                  <a:cubicBezTo>
                    <a:pt x="85" y="7"/>
                    <a:pt x="89" y="4"/>
                    <a:pt x="94" y="0"/>
                  </a:cubicBezTo>
                  <a:close/>
                  <a:moveTo>
                    <a:pt x="1" y="0"/>
                  </a:moveTo>
                  <a:lnTo>
                    <a:pt x="63" y="186"/>
                  </a:lnTo>
                  <a:cubicBezTo>
                    <a:pt x="77" y="142"/>
                    <a:pt x="9" y="70"/>
                    <a:pt x="81" y="10"/>
                  </a:cubicBezTo>
                  <a:lnTo>
                    <a:pt x="81" y="10"/>
                  </a:lnTo>
                  <a:cubicBezTo>
                    <a:pt x="75" y="13"/>
                    <a:pt x="69" y="14"/>
                    <a:pt x="63" y="14"/>
                  </a:cubicBezTo>
                  <a:cubicBezTo>
                    <a:pt x="42" y="14"/>
                    <a:pt x="2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9"/>
            <p:cNvSpPr/>
            <p:nvPr/>
          </p:nvSpPr>
          <p:spPr>
            <a:xfrm>
              <a:off x="7944850" y="1052000"/>
              <a:ext cx="12775" cy="13575"/>
            </a:xfrm>
            <a:custGeom>
              <a:avLst/>
              <a:gdLst/>
              <a:ahLst/>
              <a:cxnLst/>
              <a:rect l="l" t="t" r="r" b="b"/>
              <a:pathLst>
                <a:path w="511" h="543" extrusionOk="0">
                  <a:moveTo>
                    <a:pt x="418" y="0"/>
                  </a:moveTo>
                  <a:cubicBezTo>
                    <a:pt x="294" y="31"/>
                    <a:pt x="109" y="139"/>
                    <a:pt x="217" y="232"/>
                  </a:cubicBezTo>
                  <a:lnTo>
                    <a:pt x="170" y="279"/>
                  </a:lnTo>
                  <a:lnTo>
                    <a:pt x="109" y="155"/>
                  </a:lnTo>
                  <a:lnTo>
                    <a:pt x="109" y="155"/>
                  </a:lnTo>
                  <a:cubicBezTo>
                    <a:pt x="1" y="279"/>
                    <a:pt x="325" y="324"/>
                    <a:pt x="109" y="371"/>
                  </a:cubicBezTo>
                  <a:cubicBezTo>
                    <a:pt x="95" y="429"/>
                    <a:pt x="148" y="542"/>
                    <a:pt x="232" y="542"/>
                  </a:cubicBezTo>
                  <a:cubicBezTo>
                    <a:pt x="237" y="542"/>
                    <a:pt x="243" y="542"/>
                    <a:pt x="248" y="541"/>
                  </a:cubicBezTo>
                  <a:cubicBezTo>
                    <a:pt x="170" y="464"/>
                    <a:pt x="325" y="464"/>
                    <a:pt x="341" y="402"/>
                  </a:cubicBezTo>
                  <a:cubicBezTo>
                    <a:pt x="330" y="402"/>
                    <a:pt x="313" y="409"/>
                    <a:pt x="298" y="409"/>
                  </a:cubicBezTo>
                  <a:cubicBezTo>
                    <a:pt x="291" y="409"/>
                    <a:pt x="284" y="407"/>
                    <a:pt x="279" y="402"/>
                  </a:cubicBezTo>
                  <a:cubicBezTo>
                    <a:pt x="217" y="232"/>
                    <a:pt x="510" y="324"/>
                    <a:pt x="479" y="170"/>
                  </a:cubicBezTo>
                  <a:lnTo>
                    <a:pt x="479" y="170"/>
                  </a:lnTo>
                  <a:cubicBezTo>
                    <a:pt x="468" y="172"/>
                    <a:pt x="459" y="173"/>
                    <a:pt x="451" y="173"/>
                  </a:cubicBezTo>
                  <a:cubicBezTo>
                    <a:pt x="346" y="173"/>
                    <a:pt x="475"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9"/>
            <p:cNvSpPr/>
            <p:nvPr/>
          </p:nvSpPr>
          <p:spPr>
            <a:xfrm>
              <a:off x="7953375" y="1061650"/>
              <a:ext cx="0" cy="425"/>
            </a:xfrm>
            <a:custGeom>
              <a:avLst/>
              <a:gdLst/>
              <a:ahLst/>
              <a:cxnLst/>
              <a:rect l="l" t="t" r="r" b="b"/>
              <a:pathLst>
                <a:path h="17" extrusionOk="0">
                  <a:moveTo>
                    <a:pt x="0" y="16"/>
                  </a:moveTo>
                  <a:cubicBezTo>
                    <a:pt x="0" y="0"/>
                    <a:pt x="0" y="0"/>
                    <a:pt x="0" y="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9"/>
            <p:cNvSpPr/>
            <p:nvPr/>
          </p:nvSpPr>
          <p:spPr>
            <a:xfrm>
              <a:off x="7970725" y="1063175"/>
              <a:ext cx="4550" cy="3900"/>
            </a:xfrm>
            <a:custGeom>
              <a:avLst/>
              <a:gdLst/>
              <a:ahLst/>
              <a:cxnLst/>
              <a:rect l="l" t="t" r="r" b="b"/>
              <a:pathLst>
                <a:path w="182" h="156" extrusionOk="0">
                  <a:moveTo>
                    <a:pt x="141" y="1"/>
                  </a:moveTo>
                  <a:cubicBezTo>
                    <a:pt x="135" y="3"/>
                    <a:pt x="129" y="4"/>
                    <a:pt x="125" y="6"/>
                  </a:cubicBezTo>
                  <a:lnTo>
                    <a:pt x="125" y="6"/>
                  </a:lnTo>
                  <a:lnTo>
                    <a:pt x="141" y="1"/>
                  </a:lnTo>
                  <a:close/>
                  <a:moveTo>
                    <a:pt x="21" y="41"/>
                  </a:moveTo>
                  <a:lnTo>
                    <a:pt x="21" y="41"/>
                  </a:lnTo>
                  <a:cubicBezTo>
                    <a:pt x="16" y="41"/>
                    <a:pt x="10" y="43"/>
                    <a:pt x="1" y="48"/>
                  </a:cubicBezTo>
                  <a:lnTo>
                    <a:pt x="21" y="41"/>
                  </a:lnTo>
                  <a:close/>
                  <a:moveTo>
                    <a:pt x="125" y="6"/>
                  </a:moveTo>
                  <a:lnTo>
                    <a:pt x="21" y="41"/>
                  </a:lnTo>
                  <a:lnTo>
                    <a:pt x="21" y="41"/>
                  </a:lnTo>
                  <a:cubicBezTo>
                    <a:pt x="21" y="41"/>
                    <a:pt x="21" y="41"/>
                    <a:pt x="21" y="41"/>
                  </a:cubicBezTo>
                  <a:cubicBezTo>
                    <a:pt x="32" y="41"/>
                    <a:pt x="32" y="52"/>
                    <a:pt x="32" y="63"/>
                  </a:cubicBezTo>
                  <a:cubicBezTo>
                    <a:pt x="40" y="55"/>
                    <a:pt x="44" y="52"/>
                    <a:pt x="46" y="52"/>
                  </a:cubicBezTo>
                  <a:cubicBezTo>
                    <a:pt x="48" y="52"/>
                    <a:pt x="48" y="55"/>
                    <a:pt x="48" y="63"/>
                  </a:cubicBezTo>
                  <a:cubicBezTo>
                    <a:pt x="63" y="79"/>
                    <a:pt x="63" y="94"/>
                    <a:pt x="48" y="110"/>
                  </a:cubicBezTo>
                  <a:cubicBezTo>
                    <a:pt x="63" y="94"/>
                    <a:pt x="79" y="79"/>
                    <a:pt x="110" y="79"/>
                  </a:cubicBezTo>
                  <a:cubicBezTo>
                    <a:pt x="125" y="110"/>
                    <a:pt x="110" y="125"/>
                    <a:pt x="94" y="156"/>
                  </a:cubicBezTo>
                  <a:cubicBezTo>
                    <a:pt x="181" y="83"/>
                    <a:pt x="48" y="37"/>
                    <a:pt x="125"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9"/>
            <p:cNvSpPr/>
            <p:nvPr/>
          </p:nvSpPr>
          <p:spPr>
            <a:xfrm>
              <a:off x="7974225" y="1063175"/>
              <a:ext cx="400" cy="25"/>
            </a:xfrm>
            <a:custGeom>
              <a:avLst/>
              <a:gdLst/>
              <a:ahLst/>
              <a:cxnLst/>
              <a:rect l="l" t="t" r="r" b="b"/>
              <a:pathLst>
                <a:path w="16" h="1" extrusionOk="0">
                  <a:moveTo>
                    <a:pt x="1" y="1"/>
                  </a:move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9"/>
            <p:cNvSpPr/>
            <p:nvPr/>
          </p:nvSpPr>
          <p:spPr>
            <a:xfrm>
              <a:off x="7963000" y="1060875"/>
              <a:ext cx="5850" cy="4275"/>
            </a:xfrm>
            <a:custGeom>
              <a:avLst/>
              <a:gdLst/>
              <a:ahLst/>
              <a:cxnLst/>
              <a:rect l="l" t="t" r="r" b="b"/>
              <a:pathLst>
                <a:path w="234" h="171" extrusionOk="0">
                  <a:moveTo>
                    <a:pt x="79" y="0"/>
                  </a:moveTo>
                  <a:cubicBezTo>
                    <a:pt x="141" y="47"/>
                    <a:pt x="1" y="171"/>
                    <a:pt x="141" y="171"/>
                  </a:cubicBezTo>
                  <a:cubicBezTo>
                    <a:pt x="141" y="109"/>
                    <a:pt x="233"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9"/>
            <p:cNvSpPr/>
            <p:nvPr/>
          </p:nvSpPr>
          <p:spPr>
            <a:xfrm>
              <a:off x="7953375" y="1063950"/>
              <a:ext cx="3475" cy="2800"/>
            </a:xfrm>
            <a:custGeom>
              <a:avLst/>
              <a:gdLst/>
              <a:ahLst/>
              <a:cxnLst/>
              <a:rect l="l" t="t" r="r" b="b"/>
              <a:pathLst>
                <a:path w="139" h="112" extrusionOk="0">
                  <a:moveTo>
                    <a:pt x="0" y="1"/>
                  </a:moveTo>
                  <a:lnTo>
                    <a:pt x="19" y="16"/>
                  </a:lnTo>
                  <a:lnTo>
                    <a:pt x="19" y="16"/>
                  </a:lnTo>
                  <a:cubicBezTo>
                    <a:pt x="14" y="9"/>
                    <a:pt x="8" y="4"/>
                    <a:pt x="0" y="1"/>
                  </a:cubicBezTo>
                  <a:close/>
                  <a:moveTo>
                    <a:pt x="138" y="1"/>
                  </a:moveTo>
                  <a:lnTo>
                    <a:pt x="77" y="63"/>
                  </a:lnTo>
                  <a:lnTo>
                    <a:pt x="19" y="16"/>
                  </a:lnTo>
                  <a:lnTo>
                    <a:pt x="19" y="16"/>
                  </a:lnTo>
                  <a:cubicBezTo>
                    <a:pt x="41" y="48"/>
                    <a:pt x="42" y="111"/>
                    <a:pt x="82" y="111"/>
                  </a:cubicBezTo>
                  <a:cubicBezTo>
                    <a:pt x="85" y="111"/>
                    <a:pt x="89" y="111"/>
                    <a:pt x="93" y="110"/>
                  </a:cubicBezTo>
                  <a:lnTo>
                    <a:pt x="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9"/>
            <p:cNvSpPr/>
            <p:nvPr/>
          </p:nvSpPr>
          <p:spPr>
            <a:xfrm>
              <a:off x="7971150" y="1068600"/>
              <a:ext cx="375" cy="1975"/>
            </a:xfrm>
            <a:custGeom>
              <a:avLst/>
              <a:gdLst/>
              <a:ahLst/>
              <a:cxnLst/>
              <a:rect l="l" t="t" r="r" b="b"/>
              <a:pathLst>
                <a:path w="15" h="79" extrusionOk="0">
                  <a:moveTo>
                    <a:pt x="0" y="0"/>
                  </a:moveTo>
                  <a:cubicBezTo>
                    <a:pt x="0" y="20"/>
                    <a:pt x="6" y="33"/>
                    <a:pt x="7" y="44"/>
                  </a:cubicBezTo>
                  <a:lnTo>
                    <a:pt x="7" y="44"/>
                  </a:lnTo>
                  <a:lnTo>
                    <a:pt x="15" y="0"/>
                  </a:lnTo>
                  <a:close/>
                  <a:moveTo>
                    <a:pt x="7" y="44"/>
                  </a:moveTo>
                  <a:lnTo>
                    <a:pt x="4" y="57"/>
                  </a:lnTo>
                  <a:lnTo>
                    <a:pt x="4" y="57"/>
                  </a:lnTo>
                  <a:cubicBezTo>
                    <a:pt x="6" y="53"/>
                    <a:pt x="7" y="49"/>
                    <a:pt x="7" y="44"/>
                  </a:cubicBezTo>
                  <a:close/>
                  <a:moveTo>
                    <a:pt x="4" y="57"/>
                  </a:moveTo>
                  <a:cubicBezTo>
                    <a:pt x="3" y="59"/>
                    <a:pt x="2" y="60"/>
                    <a:pt x="0" y="62"/>
                  </a:cubicBezTo>
                  <a:lnTo>
                    <a:pt x="0" y="78"/>
                  </a:lnTo>
                  <a:lnTo>
                    <a:pt x="4" y="5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9"/>
            <p:cNvSpPr/>
            <p:nvPr/>
          </p:nvSpPr>
          <p:spPr>
            <a:xfrm>
              <a:off x="7954500" y="1069375"/>
              <a:ext cx="2750" cy="2750"/>
            </a:xfrm>
            <a:custGeom>
              <a:avLst/>
              <a:gdLst/>
              <a:ahLst/>
              <a:cxnLst/>
              <a:rect l="l" t="t" r="r" b="b"/>
              <a:pathLst>
                <a:path w="110" h="110" extrusionOk="0">
                  <a:moveTo>
                    <a:pt x="110" y="0"/>
                  </a:moveTo>
                  <a:lnTo>
                    <a:pt x="110" y="0"/>
                  </a:lnTo>
                  <a:cubicBezTo>
                    <a:pt x="48" y="31"/>
                    <a:pt x="1" y="31"/>
                    <a:pt x="1" y="109"/>
                  </a:cubicBezTo>
                  <a:cubicBezTo>
                    <a:pt x="17" y="109"/>
                    <a:pt x="110" y="47"/>
                    <a:pt x="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9"/>
            <p:cNvSpPr/>
            <p:nvPr/>
          </p:nvSpPr>
          <p:spPr>
            <a:xfrm>
              <a:off x="7950275" y="1068600"/>
              <a:ext cx="3475" cy="6200"/>
            </a:xfrm>
            <a:custGeom>
              <a:avLst/>
              <a:gdLst/>
              <a:ahLst/>
              <a:cxnLst/>
              <a:rect l="l" t="t" r="r" b="b"/>
              <a:pathLst>
                <a:path w="139" h="248" extrusionOk="0">
                  <a:moveTo>
                    <a:pt x="139" y="0"/>
                  </a:moveTo>
                  <a:cubicBezTo>
                    <a:pt x="46" y="0"/>
                    <a:pt x="15" y="155"/>
                    <a:pt x="0" y="171"/>
                  </a:cubicBezTo>
                  <a:lnTo>
                    <a:pt x="62" y="248"/>
                  </a:lnTo>
                  <a:cubicBezTo>
                    <a:pt x="93" y="155"/>
                    <a:pt x="0" y="62"/>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9"/>
            <p:cNvSpPr/>
            <p:nvPr/>
          </p:nvSpPr>
          <p:spPr>
            <a:xfrm>
              <a:off x="7973050" y="1074400"/>
              <a:ext cx="1575" cy="1575"/>
            </a:xfrm>
            <a:custGeom>
              <a:avLst/>
              <a:gdLst/>
              <a:ahLst/>
              <a:cxnLst/>
              <a:rect l="l" t="t" r="r" b="b"/>
              <a:pathLst>
                <a:path w="63" h="63" extrusionOk="0">
                  <a:moveTo>
                    <a:pt x="17" y="1"/>
                  </a:moveTo>
                  <a:lnTo>
                    <a:pt x="1" y="47"/>
                  </a:lnTo>
                  <a:lnTo>
                    <a:pt x="63" y="63"/>
                  </a:lnTo>
                  <a:lnTo>
                    <a:pt x="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9"/>
            <p:cNvSpPr/>
            <p:nvPr/>
          </p:nvSpPr>
          <p:spPr>
            <a:xfrm>
              <a:off x="7952950" y="1072925"/>
              <a:ext cx="4675" cy="3100"/>
            </a:xfrm>
            <a:custGeom>
              <a:avLst/>
              <a:gdLst/>
              <a:ahLst/>
              <a:cxnLst/>
              <a:rect l="l" t="t" r="r" b="b"/>
              <a:pathLst>
                <a:path w="187" h="124" extrusionOk="0">
                  <a:moveTo>
                    <a:pt x="147" y="0"/>
                  </a:moveTo>
                  <a:cubicBezTo>
                    <a:pt x="96" y="0"/>
                    <a:pt x="64" y="66"/>
                    <a:pt x="1" y="91"/>
                  </a:cubicBezTo>
                  <a:cubicBezTo>
                    <a:pt x="7" y="92"/>
                    <a:pt x="12" y="92"/>
                    <a:pt x="17" y="92"/>
                  </a:cubicBezTo>
                  <a:cubicBezTo>
                    <a:pt x="59" y="92"/>
                    <a:pt x="59" y="53"/>
                    <a:pt x="83" y="53"/>
                  </a:cubicBezTo>
                  <a:cubicBezTo>
                    <a:pt x="92" y="53"/>
                    <a:pt x="105" y="59"/>
                    <a:pt x="125" y="75"/>
                  </a:cubicBezTo>
                  <a:lnTo>
                    <a:pt x="94" y="122"/>
                  </a:lnTo>
                  <a:cubicBezTo>
                    <a:pt x="100" y="123"/>
                    <a:pt x="105" y="123"/>
                    <a:pt x="110" y="123"/>
                  </a:cubicBezTo>
                  <a:cubicBezTo>
                    <a:pt x="177" y="123"/>
                    <a:pt x="115" y="28"/>
                    <a:pt x="186" y="13"/>
                  </a:cubicBezTo>
                  <a:cubicBezTo>
                    <a:pt x="172" y="4"/>
                    <a:pt x="159"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9"/>
            <p:cNvSpPr/>
            <p:nvPr/>
          </p:nvSpPr>
          <p:spPr>
            <a:xfrm>
              <a:off x="7956825" y="1077100"/>
              <a:ext cx="3125" cy="1975"/>
            </a:xfrm>
            <a:custGeom>
              <a:avLst/>
              <a:gdLst/>
              <a:ahLst/>
              <a:cxnLst/>
              <a:rect l="l" t="t" r="r" b="b"/>
              <a:pathLst>
                <a:path w="125" h="79" extrusionOk="0">
                  <a:moveTo>
                    <a:pt x="0" y="0"/>
                  </a:moveTo>
                  <a:lnTo>
                    <a:pt x="0" y="78"/>
                  </a:lnTo>
                  <a:lnTo>
                    <a:pt x="124" y="1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9"/>
            <p:cNvSpPr/>
            <p:nvPr/>
          </p:nvSpPr>
          <p:spPr>
            <a:xfrm>
              <a:off x="7976150" y="1082150"/>
              <a:ext cx="2750" cy="6975"/>
            </a:xfrm>
            <a:custGeom>
              <a:avLst/>
              <a:gdLst/>
              <a:ahLst/>
              <a:cxnLst/>
              <a:rect l="l" t="t" r="r" b="b"/>
              <a:pathLst>
                <a:path w="110" h="279" extrusionOk="0">
                  <a:moveTo>
                    <a:pt x="31" y="0"/>
                  </a:moveTo>
                  <a:lnTo>
                    <a:pt x="31" y="0"/>
                  </a:lnTo>
                  <a:cubicBezTo>
                    <a:pt x="62" y="108"/>
                    <a:pt x="0" y="216"/>
                    <a:pt x="109" y="278"/>
                  </a:cubicBezTo>
                  <a:cubicBezTo>
                    <a:pt x="62" y="185"/>
                    <a:pt x="62" y="62"/>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9"/>
            <p:cNvSpPr/>
            <p:nvPr/>
          </p:nvSpPr>
          <p:spPr>
            <a:xfrm>
              <a:off x="7932100" y="1070925"/>
              <a:ext cx="25" cy="425"/>
            </a:xfrm>
            <a:custGeom>
              <a:avLst/>
              <a:gdLst/>
              <a:ahLst/>
              <a:cxnLst/>
              <a:rect l="l" t="t" r="r" b="b"/>
              <a:pathLst>
                <a:path w="1" h="17" extrusionOk="0">
                  <a:moveTo>
                    <a:pt x="0" y="16"/>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9"/>
            <p:cNvSpPr/>
            <p:nvPr/>
          </p:nvSpPr>
          <p:spPr>
            <a:xfrm>
              <a:off x="7937900" y="1075950"/>
              <a:ext cx="400" cy="400"/>
            </a:xfrm>
            <a:custGeom>
              <a:avLst/>
              <a:gdLst/>
              <a:ahLst/>
              <a:cxnLst/>
              <a:rect l="l" t="t" r="r" b="b"/>
              <a:pathLst>
                <a:path w="16" h="16" extrusionOk="0">
                  <a:moveTo>
                    <a:pt x="16" y="1"/>
                  </a:moveTo>
                  <a:cubicBezTo>
                    <a:pt x="1" y="1"/>
                    <a:pt x="16" y="16"/>
                    <a:pt x="16" y="16"/>
                  </a:cubicBez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9"/>
            <p:cNvSpPr/>
            <p:nvPr/>
          </p:nvSpPr>
          <p:spPr>
            <a:xfrm>
              <a:off x="7925550" y="1071325"/>
              <a:ext cx="14700" cy="15075"/>
            </a:xfrm>
            <a:custGeom>
              <a:avLst/>
              <a:gdLst/>
              <a:ahLst/>
              <a:cxnLst/>
              <a:rect l="l" t="t" r="r" b="b"/>
              <a:pathLst>
                <a:path w="588" h="603" extrusionOk="0">
                  <a:moveTo>
                    <a:pt x="324" y="0"/>
                  </a:moveTo>
                  <a:cubicBezTo>
                    <a:pt x="309" y="8"/>
                    <a:pt x="297" y="11"/>
                    <a:pt x="288" y="11"/>
                  </a:cubicBezTo>
                  <a:cubicBezTo>
                    <a:pt x="278" y="11"/>
                    <a:pt x="270" y="8"/>
                    <a:pt x="262" y="0"/>
                  </a:cubicBezTo>
                  <a:lnTo>
                    <a:pt x="262" y="0"/>
                  </a:lnTo>
                  <a:cubicBezTo>
                    <a:pt x="278" y="31"/>
                    <a:pt x="262" y="46"/>
                    <a:pt x="247" y="77"/>
                  </a:cubicBezTo>
                  <a:cubicBezTo>
                    <a:pt x="247" y="54"/>
                    <a:pt x="181" y="40"/>
                    <a:pt x="115" y="40"/>
                  </a:cubicBezTo>
                  <a:cubicBezTo>
                    <a:pt x="91" y="40"/>
                    <a:pt x="67" y="42"/>
                    <a:pt x="46" y="46"/>
                  </a:cubicBezTo>
                  <a:lnTo>
                    <a:pt x="0" y="77"/>
                  </a:lnTo>
                  <a:lnTo>
                    <a:pt x="31" y="248"/>
                  </a:lnTo>
                  <a:cubicBezTo>
                    <a:pt x="46" y="217"/>
                    <a:pt x="77" y="186"/>
                    <a:pt x="124" y="186"/>
                  </a:cubicBezTo>
                  <a:lnTo>
                    <a:pt x="31" y="324"/>
                  </a:lnTo>
                  <a:cubicBezTo>
                    <a:pt x="75" y="398"/>
                    <a:pt x="273" y="346"/>
                    <a:pt x="252" y="421"/>
                  </a:cubicBezTo>
                  <a:lnTo>
                    <a:pt x="252" y="421"/>
                  </a:lnTo>
                  <a:cubicBezTo>
                    <a:pt x="251" y="420"/>
                    <a:pt x="249" y="418"/>
                    <a:pt x="247" y="417"/>
                  </a:cubicBezTo>
                  <a:lnTo>
                    <a:pt x="247" y="433"/>
                  </a:lnTo>
                  <a:cubicBezTo>
                    <a:pt x="250" y="429"/>
                    <a:pt x="251" y="425"/>
                    <a:pt x="252" y="421"/>
                  </a:cubicBezTo>
                  <a:lnTo>
                    <a:pt x="252" y="421"/>
                  </a:lnTo>
                  <a:cubicBezTo>
                    <a:pt x="340" y="495"/>
                    <a:pt x="324" y="511"/>
                    <a:pt x="309" y="602"/>
                  </a:cubicBezTo>
                  <a:cubicBezTo>
                    <a:pt x="433" y="541"/>
                    <a:pt x="417" y="448"/>
                    <a:pt x="464" y="371"/>
                  </a:cubicBezTo>
                  <a:cubicBezTo>
                    <a:pt x="479" y="340"/>
                    <a:pt x="510" y="309"/>
                    <a:pt x="557" y="293"/>
                  </a:cubicBezTo>
                  <a:cubicBezTo>
                    <a:pt x="587" y="217"/>
                    <a:pt x="540" y="201"/>
                    <a:pt x="510" y="201"/>
                  </a:cubicBezTo>
                  <a:cubicBezTo>
                    <a:pt x="557" y="293"/>
                    <a:pt x="402" y="262"/>
                    <a:pt x="433" y="340"/>
                  </a:cubicBezTo>
                  <a:cubicBezTo>
                    <a:pt x="416" y="315"/>
                    <a:pt x="401" y="308"/>
                    <a:pt x="387" y="308"/>
                  </a:cubicBezTo>
                  <a:cubicBezTo>
                    <a:pt x="371" y="308"/>
                    <a:pt x="356" y="317"/>
                    <a:pt x="340" y="317"/>
                  </a:cubicBezTo>
                  <a:cubicBezTo>
                    <a:pt x="318" y="317"/>
                    <a:pt x="294" y="302"/>
                    <a:pt x="262" y="231"/>
                  </a:cubicBezTo>
                  <a:lnTo>
                    <a:pt x="262" y="231"/>
                  </a:lnTo>
                  <a:lnTo>
                    <a:pt x="324" y="248"/>
                  </a:lnTo>
                  <a:cubicBezTo>
                    <a:pt x="302" y="214"/>
                    <a:pt x="311" y="182"/>
                    <a:pt x="291" y="182"/>
                  </a:cubicBezTo>
                  <a:cubicBezTo>
                    <a:pt x="283" y="182"/>
                    <a:pt x="270" y="187"/>
                    <a:pt x="247" y="201"/>
                  </a:cubicBezTo>
                  <a:cubicBezTo>
                    <a:pt x="247" y="201"/>
                    <a:pt x="228" y="240"/>
                    <a:pt x="204" y="240"/>
                  </a:cubicBezTo>
                  <a:cubicBezTo>
                    <a:pt x="198" y="240"/>
                    <a:pt x="192" y="238"/>
                    <a:pt x="186" y="231"/>
                  </a:cubicBezTo>
                  <a:cubicBezTo>
                    <a:pt x="262" y="155"/>
                    <a:pt x="216" y="93"/>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9"/>
            <p:cNvSpPr/>
            <p:nvPr/>
          </p:nvSpPr>
          <p:spPr>
            <a:xfrm>
              <a:off x="7945625" y="1077100"/>
              <a:ext cx="1950" cy="1650"/>
            </a:xfrm>
            <a:custGeom>
              <a:avLst/>
              <a:gdLst/>
              <a:ahLst/>
              <a:cxnLst/>
              <a:rect l="l" t="t" r="r" b="b"/>
              <a:pathLst>
                <a:path w="78" h="66" extrusionOk="0">
                  <a:moveTo>
                    <a:pt x="32" y="0"/>
                  </a:moveTo>
                  <a:lnTo>
                    <a:pt x="1" y="47"/>
                  </a:lnTo>
                  <a:cubicBezTo>
                    <a:pt x="1" y="60"/>
                    <a:pt x="9" y="65"/>
                    <a:pt x="21" y="65"/>
                  </a:cubicBezTo>
                  <a:cubicBezTo>
                    <a:pt x="37" y="65"/>
                    <a:pt x="60" y="56"/>
                    <a:pt x="78" y="47"/>
                  </a:cubicBezTo>
                  <a:cubicBezTo>
                    <a:pt x="78" y="31"/>
                    <a:pt x="47" y="17"/>
                    <a:pt x="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9"/>
            <p:cNvSpPr/>
            <p:nvPr/>
          </p:nvSpPr>
          <p:spPr>
            <a:xfrm>
              <a:off x="7977325" y="1089100"/>
              <a:ext cx="4650" cy="2325"/>
            </a:xfrm>
            <a:custGeom>
              <a:avLst/>
              <a:gdLst/>
              <a:ahLst/>
              <a:cxnLst/>
              <a:rect l="l" t="t" r="r" b="b"/>
              <a:pathLst>
                <a:path w="186" h="93" extrusionOk="0">
                  <a:moveTo>
                    <a:pt x="155" y="0"/>
                  </a:moveTo>
                  <a:lnTo>
                    <a:pt x="0" y="93"/>
                  </a:lnTo>
                  <a:cubicBezTo>
                    <a:pt x="53" y="80"/>
                    <a:pt x="89" y="75"/>
                    <a:pt x="115" y="75"/>
                  </a:cubicBezTo>
                  <a:cubicBezTo>
                    <a:pt x="150" y="75"/>
                    <a:pt x="168" y="84"/>
                    <a:pt x="186" y="93"/>
                  </a:cubicBezTo>
                  <a:lnTo>
                    <a:pt x="1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9"/>
            <p:cNvSpPr/>
            <p:nvPr/>
          </p:nvSpPr>
          <p:spPr>
            <a:xfrm>
              <a:off x="7944100" y="1080200"/>
              <a:ext cx="3875" cy="2725"/>
            </a:xfrm>
            <a:custGeom>
              <a:avLst/>
              <a:gdLst/>
              <a:ahLst/>
              <a:cxnLst/>
              <a:rect l="l" t="t" r="r" b="b"/>
              <a:pathLst>
                <a:path w="155" h="109" extrusionOk="0">
                  <a:moveTo>
                    <a:pt x="0" y="0"/>
                  </a:moveTo>
                  <a:cubicBezTo>
                    <a:pt x="0" y="56"/>
                    <a:pt x="102" y="49"/>
                    <a:pt x="52" y="93"/>
                  </a:cubicBezTo>
                  <a:lnTo>
                    <a:pt x="52" y="93"/>
                  </a:lnTo>
                  <a:lnTo>
                    <a:pt x="155" y="16"/>
                  </a:lnTo>
                  <a:lnTo>
                    <a:pt x="155" y="16"/>
                  </a:lnTo>
                  <a:cubicBezTo>
                    <a:pt x="140" y="19"/>
                    <a:pt x="127" y="20"/>
                    <a:pt x="117" y="20"/>
                  </a:cubicBezTo>
                  <a:cubicBezTo>
                    <a:pt x="74" y="20"/>
                    <a:pt x="62" y="0"/>
                    <a:pt x="0" y="0"/>
                  </a:cubicBezTo>
                  <a:close/>
                  <a:moveTo>
                    <a:pt x="52" y="93"/>
                  </a:moveTo>
                  <a:lnTo>
                    <a:pt x="31" y="109"/>
                  </a:lnTo>
                  <a:cubicBezTo>
                    <a:pt x="40" y="103"/>
                    <a:pt x="46" y="98"/>
                    <a:pt x="52" y="9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9"/>
            <p:cNvSpPr/>
            <p:nvPr/>
          </p:nvSpPr>
          <p:spPr>
            <a:xfrm>
              <a:off x="7915500" y="1080500"/>
              <a:ext cx="6575" cy="3975"/>
            </a:xfrm>
            <a:custGeom>
              <a:avLst/>
              <a:gdLst/>
              <a:ahLst/>
              <a:cxnLst/>
              <a:rect l="l" t="t" r="r" b="b"/>
              <a:pathLst>
                <a:path w="263" h="159" extrusionOk="0">
                  <a:moveTo>
                    <a:pt x="233" y="1"/>
                  </a:moveTo>
                  <a:cubicBezTo>
                    <a:pt x="196" y="1"/>
                    <a:pt x="135" y="79"/>
                    <a:pt x="106" y="79"/>
                  </a:cubicBezTo>
                  <a:cubicBezTo>
                    <a:pt x="91" y="79"/>
                    <a:pt x="85" y="60"/>
                    <a:pt x="93" y="4"/>
                  </a:cubicBezTo>
                  <a:lnTo>
                    <a:pt x="93" y="4"/>
                  </a:lnTo>
                  <a:cubicBezTo>
                    <a:pt x="0" y="112"/>
                    <a:pt x="186" y="81"/>
                    <a:pt x="201" y="159"/>
                  </a:cubicBezTo>
                  <a:cubicBezTo>
                    <a:pt x="231" y="128"/>
                    <a:pt x="124" y="81"/>
                    <a:pt x="217" y="35"/>
                  </a:cubicBezTo>
                  <a:lnTo>
                    <a:pt x="217" y="35"/>
                  </a:lnTo>
                  <a:lnTo>
                    <a:pt x="262" y="50"/>
                  </a:lnTo>
                  <a:cubicBezTo>
                    <a:pt x="259" y="14"/>
                    <a:pt x="248" y="1"/>
                    <a:pt x="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9"/>
            <p:cNvSpPr/>
            <p:nvPr/>
          </p:nvSpPr>
          <p:spPr>
            <a:xfrm>
              <a:off x="7923600" y="1084825"/>
              <a:ext cx="8525" cy="8925"/>
            </a:xfrm>
            <a:custGeom>
              <a:avLst/>
              <a:gdLst/>
              <a:ahLst/>
              <a:cxnLst/>
              <a:rect l="l" t="t" r="r" b="b"/>
              <a:pathLst>
                <a:path w="341" h="357" extrusionOk="0">
                  <a:moveTo>
                    <a:pt x="47" y="1"/>
                  </a:moveTo>
                  <a:lnTo>
                    <a:pt x="0" y="109"/>
                  </a:lnTo>
                  <a:cubicBezTo>
                    <a:pt x="78" y="78"/>
                    <a:pt x="0" y="48"/>
                    <a:pt x="78" y="48"/>
                  </a:cubicBezTo>
                  <a:cubicBezTo>
                    <a:pt x="62" y="78"/>
                    <a:pt x="124" y="155"/>
                    <a:pt x="16" y="171"/>
                  </a:cubicBezTo>
                  <a:cubicBezTo>
                    <a:pt x="93" y="202"/>
                    <a:pt x="171" y="295"/>
                    <a:pt x="93" y="357"/>
                  </a:cubicBezTo>
                  <a:cubicBezTo>
                    <a:pt x="202" y="341"/>
                    <a:pt x="340" y="295"/>
                    <a:pt x="309" y="202"/>
                  </a:cubicBezTo>
                  <a:lnTo>
                    <a:pt x="309" y="202"/>
                  </a:lnTo>
                  <a:cubicBezTo>
                    <a:pt x="309" y="233"/>
                    <a:pt x="278" y="248"/>
                    <a:pt x="248" y="264"/>
                  </a:cubicBezTo>
                  <a:cubicBezTo>
                    <a:pt x="217" y="217"/>
                    <a:pt x="217" y="186"/>
                    <a:pt x="278" y="186"/>
                  </a:cubicBezTo>
                  <a:cubicBezTo>
                    <a:pt x="233" y="124"/>
                    <a:pt x="109" y="32"/>
                    <a:pt x="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9"/>
            <p:cNvSpPr/>
            <p:nvPr/>
          </p:nvSpPr>
          <p:spPr>
            <a:xfrm>
              <a:off x="7914325" y="1084050"/>
              <a:ext cx="2325" cy="2525"/>
            </a:xfrm>
            <a:custGeom>
              <a:avLst/>
              <a:gdLst/>
              <a:ahLst/>
              <a:cxnLst/>
              <a:rect l="l" t="t" r="r" b="b"/>
              <a:pathLst>
                <a:path w="93" h="101" extrusionOk="0">
                  <a:moveTo>
                    <a:pt x="93" y="1"/>
                  </a:moveTo>
                  <a:lnTo>
                    <a:pt x="0" y="93"/>
                  </a:lnTo>
                  <a:cubicBezTo>
                    <a:pt x="5" y="98"/>
                    <a:pt x="11" y="101"/>
                    <a:pt x="17" y="101"/>
                  </a:cubicBezTo>
                  <a:cubicBezTo>
                    <a:pt x="49" y="101"/>
                    <a:pt x="93" y="40"/>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9"/>
            <p:cNvSpPr/>
            <p:nvPr/>
          </p:nvSpPr>
          <p:spPr>
            <a:xfrm>
              <a:off x="7909300" y="1084450"/>
              <a:ext cx="3900" cy="1950"/>
            </a:xfrm>
            <a:custGeom>
              <a:avLst/>
              <a:gdLst/>
              <a:ahLst/>
              <a:cxnLst/>
              <a:rect l="l" t="t" r="r" b="b"/>
              <a:pathLst>
                <a:path w="156" h="78" extrusionOk="0">
                  <a:moveTo>
                    <a:pt x="94" y="1"/>
                  </a:moveTo>
                  <a:lnTo>
                    <a:pt x="1" y="63"/>
                  </a:lnTo>
                  <a:lnTo>
                    <a:pt x="139" y="77"/>
                  </a:lnTo>
                  <a:lnTo>
                    <a:pt x="155" y="32"/>
                  </a:lnTo>
                  <a:lnTo>
                    <a:pt x="63" y="47"/>
                  </a:lnTo>
                  <a:lnTo>
                    <a:pt x="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9"/>
            <p:cNvSpPr/>
            <p:nvPr/>
          </p:nvSpPr>
          <p:spPr>
            <a:xfrm>
              <a:off x="7949100" y="1094875"/>
              <a:ext cx="800" cy="2350"/>
            </a:xfrm>
            <a:custGeom>
              <a:avLst/>
              <a:gdLst/>
              <a:ahLst/>
              <a:cxnLst/>
              <a:rect l="l" t="t" r="r" b="b"/>
              <a:pathLst>
                <a:path w="32" h="94" extrusionOk="0">
                  <a:moveTo>
                    <a:pt x="16" y="0"/>
                  </a:moveTo>
                  <a:lnTo>
                    <a:pt x="0" y="93"/>
                  </a:ln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9"/>
            <p:cNvSpPr/>
            <p:nvPr/>
          </p:nvSpPr>
          <p:spPr>
            <a:xfrm>
              <a:off x="7957600" y="1100275"/>
              <a:ext cx="3125" cy="3125"/>
            </a:xfrm>
            <a:custGeom>
              <a:avLst/>
              <a:gdLst/>
              <a:ahLst/>
              <a:cxnLst/>
              <a:rect l="l" t="t" r="r" b="b"/>
              <a:pathLst>
                <a:path w="125" h="125" extrusionOk="0">
                  <a:moveTo>
                    <a:pt x="93" y="1"/>
                  </a:moveTo>
                  <a:lnTo>
                    <a:pt x="93" y="1"/>
                  </a:lnTo>
                  <a:cubicBezTo>
                    <a:pt x="0" y="48"/>
                    <a:pt x="62" y="63"/>
                    <a:pt x="47" y="125"/>
                  </a:cubicBezTo>
                  <a:cubicBezTo>
                    <a:pt x="124" y="110"/>
                    <a:pt x="109" y="48"/>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9"/>
            <p:cNvSpPr/>
            <p:nvPr/>
          </p:nvSpPr>
          <p:spPr>
            <a:xfrm>
              <a:off x="7961100" y="1104925"/>
              <a:ext cx="800" cy="25"/>
            </a:xfrm>
            <a:custGeom>
              <a:avLst/>
              <a:gdLst/>
              <a:ahLst/>
              <a:cxnLst/>
              <a:rect l="l" t="t" r="r" b="b"/>
              <a:pathLst>
                <a:path w="32" h="1" extrusionOk="0">
                  <a:moveTo>
                    <a:pt x="31"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9"/>
            <p:cNvSpPr/>
            <p:nvPr/>
          </p:nvSpPr>
          <p:spPr>
            <a:xfrm>
              <a:off x="7959150" y="1104075"/>
              <a:ext cx="1975" cy="875"/>
            </a:xfrm>
            <a:custGeom>
              <a:avLst/>
              <a:gdLst/>
              <a:ahLst/>
              <a:cxnLst/>
              <a:rect l="l" t="t" r="r" b="b"/>
              <a:pathLst>
                <a:path w="79" h="35" extrusionOk="0">
                  <a:moveTo>
                    <a:pt x="21" y="0"/>
                  </a:moveTo>
                  <a:cubicBezTo>
                    <a:pt x="13" y="0"/>
                    <a:pt x="6" y="9"/>
                    <a:pt x="0" y="34"/>
                  </a:cubicBezTo>
                  <a:lnTo>
                    <a:pt x="78" y="34"/>
                  </a:lnTo>
                  <a:cubicBezTo>
                    <a:pt x="58" y="34"/>
                    <a:pt x="37"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9"/>
            <p:cNvSpPr/>
            <p:nvPr/>
          </p:nvSpPr>
          <p:spPr>
            <a:xfrm>
              <a:off x="7927450" y="1097600"/>
              <a:ext cx="6975" cy="6975"/>
            </a:xfrm>
            <a:custGeom>
              <a:avLst/>
              <a:gdLst/>
              <a:ahLst/>
              <a:cxnLst/>
              <a:rect l="l" t="t" r="r" b="b"/>
              <a:pathLst>
                <a:path w="279" h="279" extrusionOk="0">
                  <a:moveTo>
                    <a:pt x="17" y="0"/>
                  </a:moveTo>
                  <a:lnTo>
                    <a:pt x="17" y="0"/>
                  </a:lnTo>
                  <a:cubicBezTo>
                    <a:pt x="1" y="46"/>
                    <a:pt x="63" y="93"/>
                    <a:pt x="63" y="124"/>
                  </a:cubicBezTo>
                  <a:lnTo>
                    <a:pt x="140" y="108"/>
                  </a:lnTo>
                  <a:lnTo>
                    <a:pt x="140" y="248"/>
                  </a:lnTo>
                  <a:cubicBezTo>
                    <a:pt x="153" y="243"/>
                    <a:pt x="165" y="241"/>
                    <a:pt x="177" y="241"/>
                  </a:cubicBezTo>
                  <a:cubicBezTo>
                    <a:pt x="208" y="241"/>
                    <a:pt x="233" y="256"/>
                    <a:pt x="233" y="279"/>
                  </a:cubicBezTo>
                  <a:lnTo>
                    <a:pt x="279" y="186"/>
                  </a:lnTo>
                  <a:lnTo>
                    <a:pt x="217" y="201"/>
                  </a:lnTo>
                  <a:cubicBezTo>
                    <a:pt x="217" y="170"/>
                    <a:pt x="248" y="108"/>
                    <a:pt x="248" y="93"/>
                  </a:cubicBezTo>
                  <a:lnTo>
                    <a:pt x="248" y="93"/>
                  </a:lnTo>
                  <a:cubicBezTo>
                    <a:pt x="227" y="97"/>
                    <a:pt x="210" y="99"/>
                    <a:pt x="195" y="99"/>
                  </a:cubicBezTo>
                  <a:cubicBezTo>
                    <a:pt x="91" y="99"/>
                    <a:pt x="125" y="13"/>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9"/>
            <p:cNvSpPr/>
            <p:nvPr/>
          </p:nvSpPr>
          <p:spPr>
            <a:xfrm>
              <a:off x="7927850" y="1096425"/>
              <a:ext cx="1175" cy="800"/>
            </a:xfrm>
            <a:custGeom>
              <a:avLst/>
              <a:gdLst/>
              <a:ahLst/>
              <a:cxnLst/>
              <a:rect l="l" t="t" r="r" b="b"/>
              <a:pathLst>
                <a:path w="47" h="32" extrusionOk="0">
                  <a:moveTo>
                    <a:pt x="32" y="0"/>
                  </a:moveTo>
                  <a:cubicBezTo>
                    <a:pt x="24" y="8"/>
                    <a:pt x="20" y="15"/>
                    <a:pt x="17" y="21"/>
                  </a:cubicBezTo>
                  <a:lnTo>
                    <a:pt x="17" y="21"/>
                  </a:lnTo>
                  <a:lnTo>
                    <a:pt x="47" y="0"/>
                  </a:lnTo>
                  <a:close/>
                  <a:moveTo>
                    <a:pt x="17" y="21"/>
                  </a:moveTo>
                  <a:lnTo>
                    <a:pt x="1" y="31"/>
                  </a:lnTo>
                  <a:cubicBezTo>
                    <a:pt x="9" y="31"/>
                    <a:pt x="12" y="27"/>
                    <a:pt x="17" y="2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9"/>
            <p:cNvSpPr/>
            <p:nvPr/>
          </p:nvSpPr>
          <p:spPr>
            <a:xfrm>
              <a:off x="7927450" y="1097200"/>
              <a:ext cx="425" cy="425"/>
            </a:xfrm>
            <a:custGeom>
              <a:avLst/>
              <a:gdLst/>
              <a:ahLst/>
              <a:cxnLst/>
              <a:rect l="l" t="t" r="r" b="b"/>
              <a:pathLst>
                <a:path w="17" h="17" extrusionOk="0">
                  <a:moveTo>
                    <a:pt x="17" y="0"/>
                  </a:moveTo>
                  <a:lnTo>
                    <a:pt x="1" y="16"/>
                  </a:lnTo>
                  <a:lnTo>
                    <a:pt x="17" y="16"/>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9"/>
            <p:cNvSpPr/>
            <p:nvPr/>
          </p:nvSpPr>
          <p:spPr>
            <a:xfrm>
              <a:off x="7960325" y="1109950"/>
              <a:ext cx="2325" cy="6225"/>
            </a:xfrm>
            <a:custGeom>
              <a:avLst/>
              <a:gdLst/>
              <a:ahLst/>
              <a:cxnLst/>
              <a:rect l="l" t="t" r="r" b="b"/>
              <a:pathLst>
                <a:path w="93" h="249" extrusionOk="0">
                  <a:moveTo>
                    <a:pt x="93" y="1"/>
                  </a:moveTo>
                  <a:cubicBezTo>
                    <a:pt x="77" y="16"/>
                    <a:pt x="0" y="16"/>
                    <a:pt x="15" y="94"/>
                  </a:cubicBezTo>
                  <a:lnTo>
                    <a:pt x="93" y="248"/>
                  </a:lnTo>
                  <a:cubicBezTo>
                    <a:pt x="77" y="186"/>
                    <a:pt x="77" y="94"/>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9"/>
            <p:cNvSpPr/>
            <p:nvPr/>
          </p:nvSpPr>
          <p:spPr>
            <a:xfrm>
              <a:off x="7959575" y="1105700"/>
              <a:ext cx="4225" cy="3875"/>
            </a:xfrm>
            <a:custGeom>
              <a:avLst/>
              <a:gdLst/>
              <a:ahLst/>
              <a:cxnLst/>
              <a:rect l="l" t="t" r="r" b="b"/>
              <a:pathLst>
                <a:path w="169" h="155" extrusionOk="0">
                  <a:moveTo>
                    <a:pt x="169" y="0"/>
                  </a:moveTo>
                  <a:lnTo>
                    <a:pt x="14" y="62"/>
                  </a:lnTo>
                  <a:cubicBezTo>
                    <a:pt x="70" y="90"/>
                    <a:pt x="1" y="142"/>
                    <a:pt x="42" y="142"/>
                  </a:cubicBezTo>
                  <a:cubicBezTo>
                    <a:pt x="47" y="142"/>
                    <a:pt x="53" y="142"/>
                    <a:pt x="61" y="140"/>
                  </a:cubicBezTo>
                  <a:cubicBezTo>
                    <a:pt x="76" y="140"/>
                    <a:pt x="92" y="124"/>
                    <a:pt x="107" y="124"/>
                  </a:cubicBezTo>
                  <a:cubicBezTo>
                    <a:pt x="123" y="140"/>
                    <a:pt x="123" y="140"/>
                    <a:pt x="123" y="155"/>
                  </a:cubicBezTo>
                  <a:cubicBezTo>
                    <a:pt x="138" y="109"/>
                    <a:pt x="154" y="47"/>
                    <a:pt x="1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9"/>
            <p:cNvSpPr/>
            <p:nvPr/>
          </p:nvSpPr>
          <p:spPr>
            <a:xfrm>
              <a:off x="7962625" y="1109550"/>
              <a:ext cx="25" cy="425"/>
            </a:xfrm>
            <a:custGeom>
              <a:avLst/>
              <a:gdLst/>
              <a:ahLst/>
              <a:cxnLst/>
              <a:rect l="l" t="t" r="r" b="b"/>
              <a:pathLst>
                <a:path w="1" h="17" extrusionOk="0">
                  <a:moveTo>
                    <a:pt x="1" y="1"/>
                  </a:moveTo>
                  <a:lnTo>
                    <a:pt x="1" y="1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9"/>
            <p:cNvSpPr/>
            <p:nvPr/>
          </p:nvSpPr>
          <p:spPr>
            <a:xfrm>
              <a:off x="7938675" y="1108775"/>
              <a:ext cx="13175" cy="8100"/>
            </a:xfrm>
            <a:custGeom>
              <a:avLst/>
              <a:gdLst/>
              <a:ahLst/>
              <a:cxnLst/>
              <a:rect l="l" t="t" r="r" b="b"/>
              <a:pathLst>
                <a:path w="527" h="324" extrusionOk="0">
                  <a:moveTo>
                    <a:pt x="170" y="1"/>
                  </a:moveTo>
                  <a:lnTo>
                    <a:pt x="217" y="48"/>
                  </a:lnTo>
                  <a:cubicBezTo>
                    <a:pt x="186" y="63"/>
                    <a:pt x="155" y="63"/>
                    <a:pt x="124" y="79"/>
                  </a:cubicBezTo>
                  <a:lnTo>
                    <a:pt x="93" y="1"/>
                  </a:lnTo>
                  <a:lnTo>
                    <a:pt x="93" y="1"/>
                  </a:lnTo>
                  <a:cubicBezTo>
                    <a:pt x="1" y="125"/>
                    <a:pt x="201" y="186"/>
                    <a:pt x="155" y="279"/>
                  </a:cubicBezTo>
                  <a:cubicBezTo>
                    <a:pt x="176" y="311"/>
                    <a:pt x="195" y="324"/>
                    <a:pt x="211" y="324"/>
                  </a:cubicBezTo>
                  <a:cubicBezTo>
                    <a:pt x="267" y="324"/>
                    <a:pt x="307" y="183"/>
                    <a:pt x="403" y="172"/>
                  </a:cubicBezTo>
                  <a:lnTo>
                    <a:pt x="464" y="217"/>
                  </a:lnTo>
                  <a:lnTo>
                    <a:pt x="526" y="141"/>
                  </a:lnTo>
                  <a:cubicBezTo>
                    <a:pt x="510" y="120"/>
                    <a:pt x="494" y="112"/>
                    <a:pt x="479" y="112"/>
                  </a:cubicBezTo>
                  <a:cubicBezTo>
                    <a:pt x="443" y="112"/>
                    <a:pt x="412" y="157"/>
                    <a:pt x="381" y="157"/>
                  </a:cubicBezTo>
                  <a:cubicBezTo>
                    <a:pt x="378" y="157"/>
                    <a:pt x="375" y="157"/>
                    <a:pt x="372" y="155"/>
                  </a:cubicBezTo>
                  <a:cubicBezTo>
                    <a:pt x="360" y="158"/>
                    <a:pt x="350" y="159"/>
                    <a:pt x="340" y="159"/>
                  </a:cubicBezTo>
                  <a:cubicBezTo>
                    <a:pt x="239" y="159"/>
                    <a:pt x="270" y="16"/>
                    <a:pt x="1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9"/>
            <p:cNvSpPr/>
            <p:nvPr/>
          </p:nvSpPr>
          <p:spPr>
            <a:xfrm>
              <a:off x="7934675" y="1110325"/>
              <a:ext cx="7125" cy="13950"/>
            </a:xfrm>
            <a:custGeom>
              <a:avLst/>
              <a:gdLst/>
              <a:ahLst/>
              <a:cxnLst/>
              <a:rect l="l" t="t" r="r" b="b"/>
              <a:pathLst>
                <a:path w="285" h="558" extrusionOk="0">
                  <a:moveTo>
                    <a:pt x="175" y="32"/>
                  </a:moveTo>
                  <a:lnTo>
                    <a:pt x="175" y="32"/>
                  </a:lnTo>
                  <a:cubicBezTo>
                    <a:pt x="175" y="33"/>
                    <a:pt x="175" y="34"/>
                    <a:pt x="175" y="35"/>
                  </a:cubicBezTo>
                  <a:lnTo>
                    <a:pt x="175" y="35"/>
                  </a:lnTo>
                  <a:cubicBezTo>
                    <a:pt x="175" y="34"/>
                    <a:pt x="175" y="33"/>
                    <a:pt x="175" y="32"/>
                  </a:cubicBezTo>
                  <a:close/>
                  <a:moveTo>
                    <a:pt x="47" y="1"/>
                  </a:moveTo>
                  <a:cubicBezTo>
                    <a:pt x="20" y="1"/>
                    <a:pt x="0" y="19"/>
                    <a:pt x="6" y="79"/>
                  </a:cubicBezTo>
                  <a:lnTo>
                    <a:pt x="37" y="63"/>
                  </a:lnTo>
                  <a:cubicBezTo>
                    <a:pt x="68" y="171"/>
                    <a:pt x="175" y="310"/>
                    <a:pt x="99" y="419"/>
                  </a:cubicBezTo>
                  <a:cubicBezTo>
                    <a:pt x="118" y="399"/>
                    <a:pt x="137" y="386"/>
                    <a:pt x="157" y="386"/>
                  </a:cubicBezTo>
                  <a:cubicBezTo>
                    <a:pt x="168" y="386"/>
                    <a:pt x="180" y="391"/>
                    <a:pt x="192" y="403"/>
                  </a:cubicBezTo>
                  <a:cubicBezTo>
                    <a:pt x="175" y="450"/>
                    <a:pt x="192" y="511"/>
                    <a:pt x="175" y="557"/>
                  </a:cubicBezTo>
                  <a:cubicBezTo>
                    <a:pt x="253" y="464"/>
                    <a:pt x="284" y="357"/>
                    <a:pt x="284" y="295"/>
                  </a:cubicBezTo>
                  <a:cubicBezTo>
                    <a:pt x="238" y="295"/>
                    <a:pt x="162" y="144"/>
                    <a:pt x="175" y="35"/>
                  </a:cubicBezTo>
                  <a:lnTo>
                    <a:pt x="175" y="35"/>
                  </a:lnTo>
                  <a:cubicBezTo>
                    <a:pt x="174" y="39"/>
                    <a:pt x="171" y="40"/>
                    <a:pt x="167" y="40"/>
                  </a:cubicBezTo>
                  <a:cubicBezTo>
                    <a:pt x="145" y="40"/>
                    <a:pt x="87" y="1"/>
                    <a:pt x="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9"/>
            <p:cNvSpPr/>
            <p:nvPr/>
          </p:nvSpPr>
          <p:spPr>
            <a:xfrm>
              <a:off x="7936725" y="1120775"/>
              <a:ext cx="425" cy="400"/>
            </a:xfrm>
            <a:custGeom>
              <a:avLst/>
              <a:gdLst/>
              <a:ahLst/>
              <a:cxnLst/>
              <a:rect l="l" t="t" r="r" b="b"/>
              <a:pathLst>
                <a:path w="17" h="16" extrusionOk="0">
                  <a:moveTo>
                    <a:pt x="17" y="1"/>
                  </a:moveTo>
                  <a:lnTo>
                    <a:pt x="1" y="16"/>
                  </a:lnTo>
                  <a:cubicBezTo>
                    <a:pt x="17" y="16"/>
                    <a:pt x="17" y="1"/>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9"/>
            <p:cNvSpPr/>
            <p:nvPr/>
          </p:nvSpPr>
          <p:spPr>
            <a:xfrm>
              <a:off x="7937900" y="1124250"/>
              <a:ext cx="1175" cy="1200"/>
            </a:xfrm>
            <a:custGeom>
              <a:avLst/>
              <a:gdLst/>
              <a:ahLst/>
              <a:cxnLst/>
              <a:rect l="l" t="t" r="r" b="b"/>
              <a:pathLst>
                <a:path w="47" h="48" extrusionOk="0">
                  <a:moveTo>
                    <a:pt x="1" y="47"/>
                  </a:moveTo>
                  <a:lnTo>
                    <a:pt x="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9"/>
            <p:cNvSpPr/>
            <p:nvPr/>
          </p:nvSpPr>
          <p:spPr>
            <a:xfrm>
              <a:off x="7961100" y="1117700"/>
              <a:ext cx="4650" cy="7350"/>
            </a:xfrm>
            <a:custGeom>
              <a:avLst/>
              <a:gdLst/>
              <a:ahLst/>
              <a:cxnLst/>
              <a:rect l="l" t="t" r="r" b="b"/>
              <a:pathLst>
                <a:path w="186" h="294" extrusionOk="0">
                  <a:moveTo>
                    <a:pt x="0" y="231"/>
                  </a:moveTo>
                  <a:lnTo>
                    <a:pt x="8" y="233"/>
                  </a:lnTo>
                  <a:lnTo>
                    <a:pt x="8" y="233"/>
                  </a:lnTo>
                  <a:cubicBezTo>
                    <a:pt x="5" y="232"/>
                    <a:pt x="3" y="231"/>
                    <a:pt x="0" y="231"/>
                  </a:cubicBezTo>
                  <a:close/>
                  <a:moveTo>
                    <a:pt x="155" y="0"/>
                  </a:moveTo>
                  <a:cubicBezTo>
                    <a:pt x="124" y="15"/>
                    <a:pt x="93" y="15"/>
                    <a:pt x="62" y="15"/>
                  </a:cubicBezTo>
                  <a:cubicBezTo>
                    <a:pt x="31" y="77"/>
                    <a:pt x="108" y="155"/>
                    <a:pt x="62" y="247"/>
                  </a:cubicBezTo>
                  <a:lnTo>
                    <a:pt x="8" y="233"/>
                  </a:lnTo>
                  <a:lnTo>
                    <a:pt x="8" y="233"/>
                  </a:lnTo>
                  <a:cubicBezTo>
                    <a:pt x="16" y="238"/>
                    <a:pt x="18" y="254"/>
                    <a:pt x="31" y="278"/>
                  </a:cubicBezTo>
                  <a:lnTo>
                    <a:pt x="31" y="293"/>
                  </a:lnTo>
                  <a:cubicBezTo>
                    <a:pt x="77" y="200"/>
                    <a:pt x="155" y="293"/>
                    <a:pt x="186" y="169"/>
                  </a:cubicBezTo>
                  <a:lnTo>
                    <a:pt x="186" y="169"/>
                  </a:lnTo>
                  <a:lnTo>
                    <a:pt x="170" y="186"/>
                  </a:lnTo>
                  <a:lnTo>
                    <a:pt x="1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9"/>
            <p:cNvSpPr/>
            <p:nvPr/>
          </p:nvSpPr>
          <p:spPr>
            <a:xfrm>
              <a:off x="7961450" y="1125025"/>
              <a:ext cx="450" cy="425"/>
            </a:xfrm>
            <a:custGeom>
              <a:avLst/>
              <a:gdLst/>
              <a:ahLst/>
              <a:cxnLst/>
              <a:rect l="l" t="t" r="r" b="b"/>
              <a:pathLst>
                <a:path w="18" h="17" extrusionOk="0">
                  <a:moveTo>
                    <a:pt x="17" y="0"/>
                  </a:moveTo>
                  <a:lnTo>
                    <a:pt x="1" y="16"/>
                  </a:lnTo>
                  <a:cubicBezTo>
                    <a:pt x="1" y="16"/>
                    <a:pt x="17" y="16"/>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9"/>
            <p:cNvSpPr/>
            <p:nvPr/>
          </p:nvSpPr>
          <p:spPr>
            <a:xfrm>
              <a:off x="7955675" y="1119225"/>
              <a:ext cx="6225" cy="6225"/>
            </a:xfrm>
            <a:custGeom>
              <a:avLst/>
              <a:gdLst/>
              <a:ahLst/>
              <a:cxnLst/>
              <a:rect l="l" t="t" r="r" b="b"/>
              <a:pathLst>
                <a:path w="249" h="249" extrusionOk="0">
                  <a:moveTo>
                    <a:pt x="77" y="1"/>
                  </a:moveTo>
                  <a:lnTo>
                    <a:pt x="77" y="1"/>
                  </a:lnTo>
                  <a:cubicBezTo>
                    <a:pt x="1" y="108"/>
                    <a:pt x="186" y="217"/>
                    <a:pt x="139" y="248"/>
                  </a:cubicBezTo>
                  <a:lnTo>
                    <a:pt x="248" y="217"/>
                  </a:lnTo>
                  <a:lnTo>
                    <a:pt x="170" y="217"/>
                  </a:lnTo>
                  <a:cubicBezTo>
                    <a:pt x="186" y="139"/>
                    <a:pt x="46" y="6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9"/>
            <p:cNvSpPr/>
            <p:nvPr/>
          </p:nvSpPr>
          <p:spPr>
            <a:xfrm>
              <a:off x="7944850" y="1116925"/>
              <a:ext cx="1175" cy="1550"/>
            </a:xfrm>
            <a:custGeom>
              <a:avLst/>
              <a:gdLst/>
              <a:ahLst/>
              <a:cxnLst/>
              <a:rect l="l" t="t" r="r" b="b"/>
              <a:pathLst>
                <a:path w="47" h="62" extrusionOk="0">
                  <a:moveTo>
                    <a:pt x="47" y="0"/>
                  </a:moveTo>
                  <a:lnTo>
                    <a:pt x="32" y="46"/>
                  </a:lnTo>
                  <a:lnTo>
                    <a:pt x="1" y="62"/>
                  </a:lnTo>
                  <a:lnTo>
                    <a:pt x="47" y="62"/>
                  </a:lnTo>
                  <a:lnTo>
                    <a:pt x="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9"/>
            <p:cNvSpPr/>
            <p:nvPr/>
          </p:nvSpPr>
          <p:spPr>
            <a:xfrm>
              <a:off x="7910075" y="1112275"/>
              <a:ext cx="4975" cy="8475"/>
            </a:xfrm>
            <a:custGeom>
              <a:avLst/>
              <a:gdLst/>
              <a:ahLst/>
              <a:cxnLst/>
              <a:rect l="l" t="t" r="r" b="b"/>
              <a:pathLst>
                <a:path w="199" h="339" extrusionOk="0">
                  <a:moveTo>
                    <a:pt x="16" y="1"/>
                  </a:moveTo>
                  <a:lnTo>
                    <a:pt x="1" y="46"/>
                  </a:lnTo>
                  <a:cubicBezTo>
                    <a:pt x="77" y="46"/>
                    <a:pt x="16" y="186"/>
                    <a:pt x="16" y="263"/>
                  </a:cubicBezTo>
                  <a:cubicBezTo>
                    <a:pt x="34" y="257"/>
                    <a:pt x="49" y="255"/>
                    <a:pt x="60" y="255"/>
                  </a:cubicBezTo>
                  <a:cubicBezTo>
                    <a:pt x="126" y="255"/>
                    <a:pt x="77" y="338"/>
                    <a:pt x="133" y="338"/>
                  </a:cubicBezTo>
                  <a:cubicBezTo>
                    <a:pt x="145" y="338"/>
                    <a:pt x="162" y="334"/>
                    <a:pt x="186" y="325"/>
                  </a:cubicBezTo>
                  <a:lnTo>
                    <a:pt x="186" y="325"/>
                  </a:lnTo>
                  <a:cubicBezTo>
                    <a:pt x="180" y="325"/>
                    <a:pt x="175" y="326"/>
                    <a:pt x="170" y="326"/>
                  </a:cubicBezTo>
                  <a:cubicBezTo>
                    <a:pt x="76" y="326"/>
                    <a:pt x="198" y="182"/>
                    <a:pt x="139" y="108"/>
                  </a:cubicBezTo>
                  <a:lnTo>
                    <a:pt x="139" y="108"/>
                  </a:lnTo>
                  <a:cubicBezTo>
                    <a:pt x="127" y="111"/>
                    <a:pt x="117" y="113"/>
                    <a:pt x="109" y="113"/>
                  </a:cubicBezTo>
                  <a:cubicBezTo>
                    <a:pt x="38" y="113"/>
                    <a:pt x="127"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9"/>
            <p:cNvSpPr/>
            <p:nvPr/>
          </p:nvSpPr>
          <p:spPr>
            <a:xfrm>
              <a:off x="7791075" y="1170625"/>
              <a:ext cx="17400" cy="19825"/>
            </a:xfrm>
            <a:custGeom>
              <a:avLst/>
              <a:gdLst/>
              <a:ahLst/>
              <a:cxnLst/>
              <a:rect l="l" t="t" r="r" b="b"/>
              <a:pathLst>
                <a:path w="696" h="793" extrusionOk="0">
                  <a:moveTo>
                    <a:pt x="433" y="0"/>
                  </a:moveTo>
                  <a:lnTo>
                    <a:pt x="77" y="278"/>
                  </a:lnTo>
                  <a:cubicBezTo>
                    <a:pt x="124" y="294"/>
                    <a:pt x="46" y="356"/>
                    <a:pt x="46" y="371"/>
                  </a:cubicBezTo>
                  <a:lnTo>
                    <a:pt x="31" y="371"/>
                  </a:lnTo>
                  <a:cubicBezTo>
                    <a:pt x="0" y="480"/>
                    <a:pt x="216" y="464"/>
                    <a:pt x="169" y="556"/>
                  </a:cubicBezTo>
                  <a:lnTo>
                    <a:pt x="139" y="680"/>
                  </a:lnTo>
                  <a:lnTo>
                    <a:pt x="139" y="680"/>
                  </a:lnTo>
                  <a:lnTo>
                    <a:pt x="278" y="618"/>
                  </a:lnTo>
                  <a:lnTo>
                    <a:pt x="200" y="789"/>
                  </a:lnTo>
                  <a:cubicBezTo>
                    <a:pt x="215" y="774"/>
                    <a:pt x="226" y="769"/>
                    <a:pt x="234" y="769"/>
                  </a:cubicBezTo>
                  <a:cubicBezTo>
                    <a:pt x="251" y="769"/>
                    <a:pt x="256" y="793"/>
                    <a:pt x="269" y="793"/>
                  </a:cubicBezTo>
                  <a:cubicBezTo>
                    <a:pt x="275" y="793"/>
                    <a:pt x="282" y="788"/>
                    <a:pt x="293" y="773"/>
                  </a:cubicBezTo>
                  <a:lnTo>
                    <a:pt x="278" y="680"/>
                  </a:lnTo>
                  <a:lnTo>
                    <a:pt x="402" y="665"/>
                  </a:lnTo>
                  <a:lnTo>
                    <a:pt x="402" y="665"/>
                  </a:lnTo>
                  <a:cubicBezTo>
                    <a:pt x="355" y="789"/>
                    <a:pt x="417" y="727"/>
                    <a:pt x="448" y="773"/>
                  </a:cubicBezTo>
                  <a:cubicBezTo>
                    <a:pt x="557" y="696"/>
                    <a:pt x="618" y="464"/>
                    <a:pt x="587" y="340"/>
                  </a:cubicBezTo>
                  <a:lnTo>
                    <a:pt x="695" y="325"/>
                  </a:lnTo>
                  <a:cubicBezTo>
                    <a:pt x="607" y="314"/>
                    <a:pt x="644" y="264"/>
                    <a:pt x="623" y="264"/>
                  </a:cubicBezTo>
                  <a:cubicBezTo>
                    <a:pt x="615" y="264"/>
                    <a:pt x="596" y="272"/>
                    <a:pt x="557" y="294"/>
                  </a:cubicBezTo>
                  <a:cubicBezTo>
                    <a:pt x="448" y="233"/>
                    <a:pt x="464" y="93"/>
                    <a:pt x="4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9"/>
            <p:cNvSpPr/>
            <p:nvPr/>
          </p:nvSpPr>
          <p:spPr>
            <a:xfrm>
              <a:off x="7811925" y="1156700"/>
              <a:ext cx="14325" cy="17425"/>
            </a:xfrm>
            <a:custGeom>
              <a:avLst/>
              <a:gdLst/>
              <a:ahLst/>
              <a:cxnLst/>
              <a:rect l="l" t="t" r="r" b="b"/>
              <a:pathLst>
                <a:path w="573" h="697" extrusionOk="0">
                  <a:moveTo>
                    <a:pt x="294" y="1"/>
                  </a:moveTo>
                  <a:lnTo>
                    <a:pt x="1" y="233"/>
                  </a:lnTo>
                  <a:cubicBezTo>
                    <a:pt x="46" y="248"/>
                    <a:pt x="93" y="248"/>
                    <a:pt x="124" y="248"/>
                  </a:cubicBezTo>
                  <a:lnTo>
                    <a:pt x="217" y="140"/>
                  </a:lnTo>
                  <a:lnTo>
                    <a:pt x="201" y="217"/>
                  </a:lnTo>
                  <a:cubicBezTo>
                    <a:pt x="217" y="202"/>
                    <a:pt x="248" y="186"/>
                    <a:pt x="279" y="186"/>
                  </a:cubicBezTo>
                  <a:cubicBezTo>
                    <a:pt x="356" y="186"/>
                    <a:pt x="294" y="279"/>
                    <a:pt x="232" y="326"/>
                  </a:cubicBezTo>
                  <a:cubicBezTo>
                    <a:pt x="250" y="322"/>
                    <a:pt x="261" y="321"/>
                    <a:pt x="267" y="321"/>
                  </a:cubicBezTo>
                  <a:cubicBezTo>
                    <a:pt x="278" y="321"/>
                    <a:pt x="278" y="324"/>
                    <a:pt x="282" y="324"/>
                  </a:cubicBezTo>
                  <a:cubicBezTo>
                    <a:pt x="287" y="324"/>
                    <a:pt x="296" y="321"/>
                    <a:pt x="325" y="310"/>
                  </a:cubicBezTo>
                  <a:lnTo>
                    <a:pt x="325" y="310"/>
                  </a:lnTo>
                  <a:cubicBezTo>
                    <a:pt x="263" y="402"/>
                    <a:pt x="403" y="557"/>
                    <a:pt x="356" y="650"/>
                  </a:cubicBezTo>
                  <a:cubicBezTo>
                    <a:pt x="372" y="650"/>
                    <a:pt x="387" y="619"/>
                    <a:pt x="403" y="604"/>
                  </a:cubicBezTo>
                  <a:lnTo>
                    <a:pt x="448" y="697"/>
                  </a:lnTo>
                  <a:cubicBezTo>
                    <a:pt x="572" y="573"/>
                    <a:pt x="434" y="419"/>
                    <a:pt x="495" y="326"/>
                  </a:cubicBezTo>
                  <a:lnTo>
                    <a:pt x="495" y="326"/>
                  </a:lnTo>
                  <a:cubicBezTo>
                    <a:pt x="448" y="357"/>
                    <a:pt x="434" y="341"/>
                    <a:pt x="372" y="388"/>
                  </a:cubicBezTo>
                  <a:cubicBezTo>
                    <a:pt x="310" y="295"/>
                    <a:pt x="341" y="124"/>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9"/>
            <p:cNvSpPr/>
            <p:nvPr/>
          </p:nvSpPr>
          <p:spPr>
            <a:xfrm>
              <a:off x="7962225" y="1126200"/>
              <a:ext cx="1575" cy="1925"/>
            </a:xfrm>
            <a:custGeom>
              <a:avLst/>
              <a:gdLst/>
              <a:ahLst/>
              <a:cxnLst/>
              <a:rect l="l" t="t" r="r" b="b"/>
              <a:pathLst>
                <a:path w="63" h="77" extrusionOk="0">
                  <a:moveTo>
                    <a:pt x="1" y="0"/>
                  </a:moveTo>
                  <a:lnTo>
                    <a:pt x="63" y="77"/>
                  </a:lnTo>
                  <a:lnTo>
                    <a:pt x="63" y="1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9"/>
            <p:cNvSpPr/>
            <p:nvPr/>
          </p:nvSpPr>
          <p:spPr>
            <a:xfrm>
              <a:off x="7932875" y="1121150"/>
              <a:ext cx="2675" cy="2075"/>
            </a:xfrm>
            <a:custGeom>
              <a:avLst/>
              <a:gdLst/>
              <a:ahLst/>
              <a:cxnLst/>
              <a:rect l="l" t="t" r="r" b="b"/>
              <a:pathLst>
                <a:path w="107" h="83" extrusionOk="0">
                  <a:moveTo>
                    <a:pt x="93" y="1"/>
                  </a:moveTo>
                  <a:lnTo>
                    <a:pt x="93" y="1"/>
                  </a:lnTo>
                  <a:cubicBezTo>
                    <a:pt x="78" y="31"/>
                    <a:pt x="16" y="31"/>
                    <a:pt x="0" y="78"/>
                  </a:cubicBezTo>
                  <a:cubicBezTo>
                    <a:pt x="10" y="81"/>
                    <a:pt x="20" y="82"/>
                    <a:pt x="30" y="82"/>
                  </a:cubicBezTo>
                  <a:cubicBezTo>
                    <a:pt x="76" y="82"/>
                    <a:pt x="106" y="52"/>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9"/>
            <p:cNvSpPr/>
            <p:nvPr/>
          </p:nvSpPr>
          <p:spPr>
            <a:xfrm>
              <a:off x="7925550" y="1120000"/>
              <a:ext cx="6375" cy="7350"/>
            </a:xfrm>
            <a:custGeom>
              <a:avLst/>
              <a:gdLst/>
              <a:ahLst/>
              <a:cxnLst/>
              <a:rect l="l" t="t" r="r" b="b"/>
              <a:pathLst>
                <a:path w="255" h="294" extrusionOk="0">
                  <a:moveTo>
                    <a:pt x="155" y="1"/>
                  </a:moveTo>
                  <a:cubicBezTo>
                    <a:pt x="124" y="1"/>
                    <a:pt x="108" y="47"/>
                    <a:pt x="77" y="63"/>
                  </a:cubicBezTo>
                  <a:lnTo>
                    <a:pt x="108" y="124"/>
                  </a:lnTo>
                  <a:cubicBezTo>
                    <a:pt x="104" y="124"/>
                    <a:pt x="100" y="123"/>
                    <a:pt x="96" y="123"/>
                  </a:cubicBezTo>
                  <a:cubicBezTo>
                    <a:pt x="28" y="123"/>
                    <a:pt x="1" y="251"/>
                    <a:pt x="15" y="294"/>
                  </a:cubicBezTo>
                  <a:lnTo>
                    <a:pt x="93" y="155"/>
                  </a:lnTo>
                  <a:cubicBezTo>
                    <a:pt x="104" y="163"/>
                    <a:pt x="119" y="166"/>
                    <a:pt x="136" y="166"/>
                  </a:cubicBezTo>
                  <a:cubicBezTo>
                    <a:pt x="189" y="166"/>
                    <a:pt x="255" y="136"/>
                    <a:pt x="231" y="124"/>
                  </a:cubicBezTo>
                  <a:lnTo>
                    <a:pt x="124" y="77"/>
                  </a:lnTo>
                  <a:lnTo>
                    <a:pt x="1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9"/>
            <p:cNvSpPr/>
            <p:nvPr/>
          </p:nvSpPr>
          <p:spPr>
            <a:xfrm>
              <a:off x="7893450" y="1118450"/>
              <a:ext cx="425" cy="400"/>
            </a:xfrm>
            <a:custGeom>
              <a:avLst/>
              <a:gdLst/>
              <a:ahLst/>
              <a:cxnLst/>
              <a:rect l="l" t="t" r="r" b="b"/>
              <a:pathLst>
                <a:path w="17" h="16" extrusionOk="0">
                  <a:moveTo>
                    <a:pt x="1" y="1"/>
                  </a:moveTo>
                  <a:cubicBezTo>
                    <a:pt x="1" y="16"/>
                    <a:pt x="1" y="16"/>
                    <a:pt x="17" y="16"/>
                  </a:cubicBezTo>
                  <a:cubicBezTo>
                    <a:pt x="1" y="16"/>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9"/>
            <p:cNvSpPr/>
            <p:nvPr/>
          </p:nvSpPr>
          <p:spPr>
            <a:xfrm>
              <a:off x="7893850" y="1117500"/>
              <a:ext cx="4275" cy="2975"/>
            </a:xfrm>
            <a:custGeom>
              <a:avLst/>
              <a:gdLst/>
              <a:ahLst/>
              <a:cxnLst/>
              <a:rect l="l" t="t" r="r" b="b"/>
              <a:pathLst>
                <a:path w="171" h="119" extrusionOk="0">
                  <a:moveTo>
                    <a:pt x="106" y="1"/>
                  </a:moveTo>
                  <a:cubicBezTo>
                    <a:pt x="73" y="1"/>
                    <a:pt x="26" y="54"/>
                    <a:pt x="1" y="54"/>
                  </a:cubicBezTo>
                  <a:cubicBezTo>
                    <a:pt x="13" y="80"/>
                    <a:pt x="4" y="119"/>
                    <a:pt x="41" y="119"/>
                  </a:cubicBezTo>
                  <a:cubicBezTo>
                    <a:pt x="47" y="119"/>
                    <a:pt x="54" y="118"/>
                    <a:pt x="62" y="116"/>
                  </a:cubicBezTo>
                  <a:cubicBezTo>
                    <a:pt x="170" y="116"/>
                    <a:pt x="108" y="54"/>
                    <a:pt x="124" y="8"/>
                  </a:cubicBezTo>
                  <a:cubicBezTo>
                    <a:pt x="119" y="3"/>
                    <a:pt x="113" y="1"/>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9"/>
            <p:cNvSpPr/>
            <p:nvPr/>
          </p:nvSpPr>
          <p:spPr>
            <a:xfrm>
              <a:off x="7938275" y="1128875"/>
              <a:ext cx="2350" cy="1975"/>
            </a:xfrm>
            <a:custGeom>
              <a:avLst/>
              <a:gdLst/>
              <a:ahLst/>
              <a:cxnLst/>
              <a:rect l="l" t="t" r="r" b="b"/>
              <a:pathLst>
                <a:path w="94" h="79" extrusionOk="0">
                  <a:moveTo>
                    <a:pt x="1" y="1"/>
                  </a:moveTo>
                  <a:lnTo>
                    <a:pt x="62" y="79"/>
                  </a:lnTo>
                  <a:lnTo>
                    <a:pt x="93" y="17"/>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9"/>
            <p:cNvSpPr/>
            <p:nvPr/>
          </p:nvSpPr>
          <p:spPr>
            <a:xfrm>
              <a:off x="7890000" y="1117575"/>
              <a:ext cx="2325" cy="2050"/>
            </a:xfrm>
            <a:custGeom>
              <a:avLst/>
              <a:gdLst/>
              <a:ahLst/>
              <a:cxnLst/>
              <a:rect l="l" t="t" r="r" b="b"/>
              <a:pathLst>
                <a:path w="93" h="82" extrusionOk="0">
                  <a:moveTo>
                    <a:pt x="16" y="1"/>
                  </a:moveTo>
                  <a:cubicBezTo>
                    <a:pt x="0" y="1"/>
                    <a:pt x="0" y="23"/>
                    <a:pt x="0" y="36"/>
                  </a:cubicBezTo>
                  <a:lnTo>
                    <a:pt x="93" y="82"/>
                  </a:lnTo>
                  <a:lnTo>
                    <a:pt x="93" y="82"/>
                  </a:lnTo>
                  <a:lnTo>
                    <a:pt x="31" y="5"/>
                  </a:lnTo>
                  <a:cubicBezTo>
                    <a:pt x="25" y="2"/>
                    <a:pt x="20"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9"/>
            <p:cNvSpPr/>
            <p:nvPr/>
          </p:nvSpPr>
          <p:spPr>
            <a:xfrm>
              <a:off x="7896175" y="1120775"/>
              <a:ext cx="2700" cy="3500"/>
            </a:xfrm>
            <a:custGeom>
              <a:avLst/>
              <a:gdLst/>
              <a:ahLst/>
              <a:cxnLst/>
              <a:rect l="l" t="t" r="r" b="b"/>
              <a:pathLst>
                <a:path w="108" h="140" extrusionOk="0">
                  <a:moveTo>
                    <a:pt x="46" y="1"/>
                  </a:moveTo>
                  <a:lnTo>
                    <a:pt x="0" y="139"/>
                  </a:lnTo>
                  <a:lnTo>
                    <a:pt x="108" y="16"/>
                  </a:lnTo>
                  <a:lnTo>
                    <a:pt x="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9"/>
            <p:cNvSpPr/>
            <p:nvPr/>
          </p:nvSpPr>
          <p:spPr>
            <a:xfrm>
              <a:off x="7937125" y="1131350"/>
              <a:ext cx="1175" cy="1050"/>
            </a:xfrm>
            <a:custGeom>
              <a:avLst/>
              <a:gdLst/>
              <a:ahLst/>
              <a:cxnLst/>
              <a:rect l="l" t="t" r="r" b="b"/>
              <a:pathLst>
                <a:path w="47" h="42" extrusionOk="0">
                  <a:moveTo>
                    <a:pt x="34" y="1"/>
                  </a:moveTo>
                  <a:cubicBezTo>
                    <a:pt x="28" y="1"/>
                    <a:pt x="20" y="12"/>
                    <a:pt x="1" y="41"/>
                  </a:cubicBezTo>
                  <a:lnTo>
                    <a:pt x="47" y="11"/>
                  </a:lnTo>
                  <a:cubicBezTo>
                    <a:pt x="41" y="5"/>
                    <a:pt x="38"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9"/>
            <p:cNvSpPr/>
            <p:nvPr/>
          </p:nvSpPr>
          <p:spPr>
            <a:xfrm>
              <a:off x="7938275" y="1131600"/>
              <a:ext cx="800" cy="1575"/>
            </a:xfrm>
            <a:custGeom>
              <a:avLst/>
              <a:gdLst/>
              <a:ahLst/>
              <a:cxnLst/>
              <a:rect l="l" t="t" r="r" b="b"/>
              <a:pathLst>
                <a:path w="32" h="63" extrusionOk="0">
                  <a:moveTo>
                    <a:pt x="1" y="1"/>
                  </a:moveTo>
                  <a:cubicBezTo>
                    <a:pt x="17" y="15"/>
                    <a:pt x="17" y="46"/>
                    <a:pt x="31" y="62"/>
                  </a:cubicBezTo>
                  <a:cubicBezTo>
                    <a:pt x="31" y="31"/>
                    <a:pt x="31" y="15"/>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9"/>
            <p:cNvSpPr/>
            <p:nvPr/>
          </p:nvSpPr>
          <p:spPr>
            <a:xfrm>
              <a:off x="7939050" y="1133150"/>
              <a:ext cx="1575" cy="1650"/>
            </a:xfrm>
            <a:custGeom>
              <a:avLst/>
              <a:gdLst/>
              <a:ahLst/>
              <a:cxnLst/>
              <a:rect l="l" t="t" r="r" b="b"/>
              <a:pathLst>
                <a:path w="63" h="66" extrusionOk="0">
                  <a:moveTo>
                    <a:pt x="0" y="0"/>
                  </a:moveTo>
                  <a:cubicBezTo>
                    <a:pt x="0" y="33"/>
                    <a:pt x="0" y="66"/>
                    <a:pt x="22" y="66"/>
                  </a:cubicBezTo>
                  <a:cubicBezTo>
                    <a:pt x="31" y="66"/>
                    <a:pt x="44" y="60"/>
                    <a:pt x="62" y="46"/>
                  </a:cubicBezTo>
                  <a:cubicBezTo>
                    <a:pt x="31" y="46"/>
                    <a:pt x="17"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9"/>
            <p:cNvSpPr/>
            <p:nvPr/>
          </p:nvSpPr>
          <p:spPr>
            <a:xfrm>
              <a:off x="7888450" y="1171025"/>
              <a:ext cx="400" cy="375"/>
            </a:xfrm>
            <a:custGeom>
              <a:avLst/>
              <a:gdLst/>
              <a:ahLst/>
              <a:cxnLst/>
              <a:rect l="l" t="t" r="r" b="b"/>
              <a:pathLst>
                <a:path w="16" h="15" extrusionOk="0">
                  <a:moveTo>
                    <a:pt x="0" y="15"/>
                  </a:moveTo>
                  <a:lnTo>
                    <a:pt x="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9"/>
            <p:cNvSpPr/>
            <p:nvPr/>
          </p:nvSpPr>
          <p:spPr>
            <a:xfrm>
              <a:off x="7891900" y="1234750"/>
              <a:ext cx="425" cy="1200"/>
            </a:xfrm>
            <a:custGeom>
              <a:avLst/>
              <a:gdLst/>
              <a:ahLst/>
              <a:cxnLst/>
              <a:rect l="l" t="t" r="r" b="b"/>
              <a:pathLst>
                <a:path w="17" h="48" extrusionOk="0">
                  <a:moveTo>
                    <a:pt x="17" y="1"/>
                  </a:moveTo>
                  <a:cubicBezTo>
                    <a:pt x="1" y="17"/>
                    <a:pt x="1" y="32"/>
                    <a:pt x="17" y="48"/>
                  </a:cubicBezTo>
                  <a:lnTo>
                    <a:pt x="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9"/>
            <p:cNvSpPr/>
            <p:nvPr/>
          </p:nvSpPr>
          <p:spPr>
            <a:xfrm>
              <a:off x="7886125" y="1218300"/>
              <a:ext cx="2725" cy="825"/>
            </a:xfrm>
            <a:custGeom>
              <a:avLst/>
              <a:gdLst/>
              <a:ahLst/>
              <a:cxnLst/>
              <a:rect l="l" t="t" r="r" b="b"/>
              <a:pathLst>
                <a:path w="109" h="33" extrusionOk="0">
                  <a:moveTo>
                    <a:pt x="78" y="1"/>
                  </a:moveTo>
                  <a:cubicBezTo>
                    <a:pt x="56" y="1"/>
                    <a:pt x="28" y="16"/>
                    <a:pt x="0" y="26"/>
                  </a:cubicBezTo>
                  <a:cubicBezTo>
                    <a:pt x="31" y="26"/>
                    <a:pt x="62" y="32"/>
                    <a:pt x="84" y="32"/>
                  </a:cubicBezTo>
                  <a:cubicBezTo>
                    <a:pt x="95" y="32"/>
                    <a:pt x="103" y="31"/>
                    <a:pt x="108" y="26"/>
                  </a:cubicBezTo>
                  <a:cubicBezTo>
                    <a:pt x="102" y="7"/>
                    <a:pt x="91"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9"/>
            <p:cNvSpPr/>
            <p:nvPr/>
          </p:nvSpPr>
          <p:spPr>
            <a:xfrm>
              <a:off x="7887850" y="1183750"/>
              <a:ext cx="1000" cy="325"/>
            </a:xfrm>
            <a:custGeom>
              <a:avLst/>
              <a:gdLst/>
              <a:ahLst/>
              <a:cxnLst/>
              <a:rect l="l" t="t" r="r" b="b"/>
              <a:pathLst>
                <a:path w="40" h="13" extrusionOk="0">
                  <a:moveTo>
                    <a:pt x="39" y="1"/>
                  </a:moveTo>
                  <a:lnTo>
                    <a:pt x="39" y="1"/>
                  </a:lnTo>
                  <a:cubicBezTo>
                    <a:pt x="8" y="9"/>
                    <a:pt x="0" y="13"/>
                    <a:pt x="4" y="13"/>
                  </a:cubicBezTo>
                  <a:cubicBezTo>
                    <a:pt x="8" y="13"/>
                    <a:pt x="24" y="9"/>
                    <a:pt x="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9"/>
            <p:cNvSpPr/>
            <p:nvPr/>
          </p:nvSpPr>
          <p:spPr>
            <a:xfrm>
              <a:off x="7886900" y="1225125"/>
              <a:ext cx="1175" cy="1925"/>
            </a:xfrm>
            <a:custGeom>
              <a:avLst/>
              <a:gdLst/>
              <a:ahLst/>
              <a:cxnLst/>
              <a:rect l="l" t="t" r="r" b="b"/>
              <a:pathLst>
                <a:path w="47" h="77" extrusionOk="0">
                  <a:moveTo>
                    <a:pt x="46" y="0"/>
                  </a:moveTo>
                  <a:cubicBezTo>
                    <a:pt x="15" y="0"/>
                    <a:pt x="0" y="46"/>
                    <a:pt x="15" y="77"/>
                  </a:cubicBezTo>
                  <a:cubicBezTo>
                    <a:pt x="15" y="46"/>
                    <a:pt x="31" y="15"/>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9"/>
            <p:cNvSpPr/>
            <p:nvPr/>
          </p:nvSpPr>
          <p:spPr>
            <a:xfrm>
              <a:off x="7888825" y="1183375"/>
              <a:ext cx="25" cy="400"/>
            </a:xfrm>
            <a:custGeom>
              <a:avLst/>
              <a:gdLst/>
              <a:ahLst/>
              <a:cxnLst/>
              <a:rect l="l" t="t" r="r" b="b"/>
              <a:pathLst>
                <a:path w="1" h="16" extrusionOk="0">
                  <a:moveTo>
                    <a:pt x="0" y="16"/>
                  </a:moveTo>
                  <a:lnTo>
                    <a:pt x="0" y="1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9"/>
            <p:cNvSpPr/>
            <p:nvPr/>
          </p:nvSpPr>
          <p:spPr>
            <a:xfrm>
              <a:off x="7904675" y="1185400"/>
              <a:ext cx="800" cy="325"/>
            </a:xfrm>
            <a:custGeom>
              <a:avLst/>
              <a:gdLst/>
              <a:ahLst/>
              <a:cxnLst/>
              <a:rect l="l" t="t" r="r" b="b"/>
              <a:pathLst>
                <a:path w="32" h="13" extrusionOk="0">
                  <a:moveTo>
                    <a:pt x="10" y="0"/>
                  </a:moveTo>
                  <a:cubicBezTo>
                    <a:pt x="4" y="0"/>
                    <a:pt x="0" y="4"/>
                    <a:pt x="0" y="12"/>
                  </a:cubicBezTo>
                  <a:lnTo>
                    <a:pt x="31" y="12"/>
                  </a:lnTo>
                  <a:cubicBezTo>
                    <a:pt x="23" y="4"/>
                    <a:pt x="16"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9"/>
            <p:cNvSpPr/>
            <p:nvPr/>
          </p:nvSpPr>
          <p:spPr>
            <a:xfrm>
              <a:off x="7888825" y="1182975"/>
              <a:ext cx="425" cy="425"/>
            </a:xfrm>
            <a:custGeom>
              <a:avLst/>
              <a:gdLst/>
              <a:ahLst/>
              <a:cxnLst/>
              <a:rect l="l" t="t" r="r" b="b"/>
              <a:pathLst>
                <a:path w="17" h="17" extrusionOk="0">
                  <a:moveTo>
                    <a:pt x="16" y="1"/>
                  </a:moveTo>
                  <a:cubicBezTo>
                    <a:pt x="16" y="1"/>
                    <a:pt x="16" y="17"/>
                    <a:pt x="0" y="17"/>
                  </a:cubicBezTo>
                  <a:cubicBezTo>
                    <a:pt x="16" y="17"/>
                    <a:pt x="16"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9"/>
            <p:cNvSpPr/>
            <p:nvPr/>
          </p:nvSpPr>
          <p:spPr>
            <a:xfrm>
              <a:off x="7891900" y="1235925"/>
              <a:ext cx="425" cy="400"/>
            </a:xfrm>
            <a:custGeom>
              <a:avLst/>
              <a:gdLst/>
              <a:ahLst/>
              <a:cxnLst/>
              <a:rect l="l" t="t" r="r" b="b"/>
              <a:pathLst>
                <a:path w="17" h="16" extrusionOk="0">
                  <a:moveTo>
                    <a:pt x="17" y="1"/>
                  </a:moveTo>
                  <a:lnTo>
                    <a:pt x="1" y="16"/>
                  </a:lnTo>
                  <a:cubicBezTo>
                    <a:pt x="17" y="16"/>
                    <a:pt x="17" y="16"/>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9"/>
            <p:cNvSpPr/>
            <p:nvPr/>
          </p:nvSpPr>
          <p:spPr>
            <a:xfrm>
              <a:off x="7895775" y="1236300"/>
              <a:ext cx="25" cy="1200"/>
            </a:xfrm>
            <a:custGeom>
              <a:avLst/>
              <a:gdLst/>
              <a:ahLst/>
              <a:cxnLst/>
              <a:rect l="l" t="t" r="r" b="b"/>
              <a:pathLst>
                <a:path w="1" h="48" extrusionOk="0">
                  <a:moveTo>
                    <a:pt x="0" y="48"/>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9"/>
            <p:cNvSpPr/>
            <p:nvPr/>
          </p:nvSpPr>
          <p:spPr>
            <a:xfrm>
              <a:off x="7883800" y="1169475"/>
              <a:ext cx="400" cy="25"/>
            </a:xfrm>
            <a:custGeom>
              <a:avLst/>
              <a:gdLst/>
              <a:ahLst/>
              <a:cxnLst/>
              <a:rect l="l" t="t" r="r" b="b"/>
              <a:pathLst>
                <a:path w="16" h="1" extrusionOk="0">
                  <a:moveTo>
                    <a:pt x="16"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9"/>
            <p:cNvSpPr/>
            <p:nvPr/>
          </p:nvSpPr>
          <p:spPr>
            <a:xfrm>
              <a:off x="7849400" y="1117700"/>
              <a:ext cx="59150" cy="118625"/>
            </a:xfrm>
            <a:custGeom>
              <a:avLst/>
              <a:gdLst/>
              <a:ahLst/>
              <a:cxnLst/>
              <a:rect l="l" t="t" r="r" b="b"/>
              <a:pathLst>
                <a:path w="2366" h="4745" extrusionOk="0">
                  <a:moveTo>
                    <a:pt x="279" y="726"/>
                  </a:moveTo>
                  <a:lnTo>
                    <a:pt x="279" y="742"/>
                  </a:lnTo>
                  <a:lnTo>
                    <a:pt x="284" y="726"/>
                  </a:lnTo>
                  <a:lnTo>
                    <a:pt x="284" y="726"/>
                  </a:lnTo>
                  <a:cubicBezTo>
                    <a:pt x="282" y="726"/>
                    <a:pt x="281" y="726"/>
                    <a:pt x="279" y="726"/>
                  </a:cubicBezTo>
                  <a:close/>
                  <a:moveTo>
                    <a:pt x="1392" y="2071"/>
                  </a:moveTo>
                  <a:cubicBezTo>
                    <a:pt x="1392" y="2071"/>
                    <a:pt x="1392" y="2071"/>
                    <a:pt x="1392" y="2072"/>
                  </a:cubicBezTo>
                  <a:lnTo>
                    <a:pt x="1392" y="2072"/>
                  </a:lnTo>
                  <a:cubicBezTo>
                    <a:pt x="1392" y="2071"/>
                    <a:pt x="1392" y="2071"/>
                    <a:pt x="1392" y="2071"/>
                  </a:cubicBezTo>
                  <a:close/>
                  <a:moveTo>
                    <a:pt x="1783" y="3316"/>
                  </a:moveTo>
                  <a:cubicBezTo>
                    <a:pt x="1782" y="3318"/>
                    <a:pt x="1780" y="3321"/>
                    <a:pt x="1779" y="3323"/>
                  </a:cubicBezTo>
                  <a:cubicBezTo>
                    <a:pt x="1781" y="3320"/>
                    <a:pt x="1783" y="3318"/>
                    <a:pt x="1783" y="3316"/>
                  </a:cubicBezTo>
                  <a:close/>
                  <a:moveTo>
                    <a:pt x="1087" y="3463"/>
                  </a:moveTo>
                  <a:cubicBezTo>
                    <a:pt x="1082" y="3464"/>
                    <a:pt x="1082" y="3467"/>
                    <a:pt x="1082" y="3477"/>
                  </a:cubicBezTo>
                  <a:cubicBezTo>
                    <a:pt x="1084" y="3472"/>
                    <a:pt x="1086" y="3468"/>
                    <a:pt x="1087" y="3463"/>
                  </a:cubicBezTo>
                  <a:close/>
                  <a:moveTo>
                    <a:pt x="1855" y="3648"/>
                  </a:moveTo>
                  <a:lnTo>
                    <a:pt x="1840" y="3741"/>
                  </a:lnTo>
                  <a:cubicBezTo>
                    <a:pt x="1869" y="3736"/>
                    <a:pt x="1899" y="3723"/>
                    <a:pt x="1928" y="3706"/>
                  </a:cubicBezTo>
                  <a:lnTo>
                    <a:pt x="1928" y="3706"/>
                  </a:lnTo>
                  <a:lnTo>
                    <a:pt x="1933" y="3710"/>
                  </a:lnTo>
                  <a:cubicBezTo>
                    <a:pt x="1941" y="3704"/>
                    <a:pt x="1946" y="3698"/>
                    <a:pt x="1949" y="3692"/>
                  </a:cubicBezTo>
                  <a:lnTo>
                    <a:pt x="1949" y="3692"/>
                  </a:lnTo>
                  <a:cubicBezTo>
                    <a:pt x="1942" y="3697"/>
                    <a:pt x="1935" y="3702"/>
                    <a:pt x="1928" y="3706"/>
                  </a:cubicBezTo>
                  <a:lnTo>
                    <a:pt x="1928" y="3706"/>
                  </a:lnTo>
                  <a:lnTo>
                    <a:pt x="1855" y="3648"/>
                  </a:lnTo>
                  <a:close/>
                  <a:moveTo>
                    <a:pt x="1553" y="4281"/>
                  </a:moveTo>
                  <a:cubicBezTo>
                    <a:pt x="1546" y="4282"/>
                    <a:pt x="1546" y="4285"/>
                    <a:pt x="1546" y="4297"/>
                  </a:cubicBezTo>
                  <a:cubicBezTo>
                    <a:pt x="1549" y="4292"/>
                    <a:pt x="1551" y="4286"/>
                    <a:pt x="1553" y="4281"/>
                  </a:cubicBezTo>
                  <a:close/>
                  <a:moveTo>
                    <a:pt x="1377" y="4343"/>
                  </a:moveTo>
                  <a:cubicBezTo>
                    <a:pt x="1376" y="4359"/>
                    <a:pt x="1361" y="4359"/>
                    <a:pt x="1361" y="4359"/>
                  </a:cubicBezTo>
                  <a:cubicBezTo>
                    <a:pt x="1368" y="4354"/>
                    <a:pt x="1373" y="4349"/>
                    <a:pt x="1377" y="4343"/>
                  </a:cubicBezTo>
                  <a:close/>
                  <a:moveTo>
                    <a:pt x="1718" y="4677"/>
                  </a:moveTo>
                  <a:cubicBezTo>
                    <a:pt x="1717" y="4679"/>
                    <a:pt x="1717" y="4681"/>
                    <a:pt x="1717" y="4683"/>
                  </a:cubicBezTo>
                  <a:cubicBezTo>
                    <a:pt x="1717" y="4681"/>
                    <a:pt x="1717" y="4679"/>
                    <a:pt x="1718" y="4677"/>
                  </a:cubicBezTo>
                  <a:close/>
                  <a:moveTo>
                    <a:pt x="789" y="0"/>
                  </a:moveTo>
                  <a:lnTo>
                    <a:pt x="526" y="200"/>
                  </a:lnTo>
                  <a:cubicBezTo>
                    <a:pt x="526" y="231"/>
                    <a:pt x="526" y="262"/>
                    <a:pt x="480" y="293"/>
                  </a:cubicBezTo>
                  <a:cubicBezTo>
                    <a:pt x="506" y="293"/>
                    <a:pt x="537" y="283"/>
                    <a:pt x="562" y="283"/>
                  </a:cubicBezTo>
                  <a:cubicBezTo>
                    <a:pt x="581" y="283"/>
                    <a:pt x="597" y="289"/>
                    <a:pt x="604" y="309"/>
                  </a:cubicBezTo>
                  <a:cubicBezTo>
                    <a:pt x="619" y="340"/>
                    <a:pt x="588" y="386"/>
                    <a:pt x="573" y="417"/>
                  </a:cubicBezTo>
                  <a:cubicBezTo>
                    <a:pt x="549" y="394"/>
                    <a:pt x="530" y="394"/>
                    <a:pt x="516" y="394"/>
                  </a:cubicBezTo>
                  <a:cubicBezTo>
                    <a:pt x="503" y="394"/>
                    <a:pt x="495" y="394"/>
                    <a:pt x="495" y="371"/>
                  </a:cubicBezTo>
                  <a:lnTo>
                    <a:pt x="418" y="448"/>
                  </a:lnTo>
                  <a:lnTo>
                    <a:pt x="464" y="433"/>
                  </a:lnTo>
                  <a:lnTo>
                    <a:pt x="464" y="433"/>
                  </a:lnTo>
                  <a:cubicBezTo>
                    <a:pt x="480" y="571"/>
                    <a:pt x="341" y="540"/>
                    <a:pt x="279" y="602"/>
                  </a:cubicBezTo>
                  <a:cubicBezTo>
                    <a:pt x="279" y="610"/>
                    <a:pt x="286" y="614"/>
                    <a:pt x="296" y="614"/>
                  </a:cubicBezTo>
                  <a:cubicBezTo>
                    <a:pt x="306" y="614"/>
                    <a:pt x="318" y="610"/>
                    <a:pt x="326" y="602"/>
                  </a:cubicBezTo>
                  <a:lnTo>
                    <a:pt x="326" y="602"/>
                  </a:lnTo>
                  <a:lnTo>
                    <a:pt x="284" y="726"/>
                  </a:lnTo>
                  <a:lnTo>
                    <a:pt x="284" y="726"/>
                  </a:lnTo>
                  <a:cubicBezTo>
                    <a:pt x="367" y="733"/>
                    <a:pt x="265" y="898"/>
                    <a:pt x="310" y="989"/>
                  </a:cubicBezTo>
                  <a:cubicBezTo>
                    <a:pt x="331" y="965"/>
                    <a:pt x="348" y="955"/>
                    <a:pt x="362" y="955"/>
                  </a:cubicBezTo>
                  <a:cubicBezTo>
                    <a:pt x="410" y="955"/>
                    <a:pt x="422" y="1066"/>
                    <a:pt x="433" y="1066"/>
                  </a:cubicBezTo>
                  <a:cubicBezTo>
                    <a:pt x="420" y="1069"/>
                    <a:pt x="408" y="1070"/>
                    <a:pt x="396" y="1070"/>
                  </a:cubicBezTo>
                  <a:cubicBezTo>
                    <a:pt x="292" y="1070"/>
                    <a:pt x="239" y="976"/>
                    <a:pt x="144" y="976"/>
                  </a:cubicBezTo>
                  <a:cubicBezTo>
                    <a:pt x="124" y="976"/>
                    <a:pt x="103" y="980"/>
                    <a:pt x="78" y="989"/>
                  </a:cubicBezTo>
                  <a:cubicBezTo>
                    <a:pt x="124" y="1082"/>
                    <a:pt x="62" y="1190"/>
                    <a:pt x="0" y="1313"/>
                  </a:cubicBezTo>
                  <a:cubicBezTo>
                    <a:pt x="10" y="1312"/>
                    <a:pt x="19" y="1311"/>
                    <a:pt x="27" y="1311"/>
                  </a:cubicBezTo>
                  <a:cubicBezTo>
                    <a:pt x="190" y="1311"/>
                    <a:pt x="109" y="1568"/>
                    <a:pt x="306" y="1568"/>
                  </a:cubicBezTo>
                  <a:cubicBezTo>
                    <a:pt x="325" y="1568"/>
                    <a:pt x="347" y="1566"/>
                    <a:pt x="371" y="1561"/>
                  </a:cubicBezTo>
                  <a:cubicBezTo>
                    <a:pt x="387" y="1515"/>
                    <a:pt x="573" y="1546"/>
                    <a:pt x="588" y="1406"/>
                  </a:cubicBezTo>
                  <a:cubicBezTo>
                    <a:pt x="576" y="1401"/>
                    <a:pt x="563" y="1399"/>
                    <a:pt x="550" y="1399"/>
                  </a:cubicBezTo>
                  <a:cubicBezTo>
                    <a:pt x="478" y="1399"/>
                    <a:pt x="390" y="1463"/>
                    <a:pt x="326" y="1515"/>
                  </a:cubicBezTo>
                  <a:lnTo>
                    <a:pt x="402" y="1344"/>
                  </a:lnTo>
                  <a:lnTo>
                    <a:pt x="402" y="1344"/>
                  </a:lnTo>
                  <a:lnTo>
                    <a:pt x="341" y="1406"/>
                  </a:lnTo>
                  <a:cubicBezTo>
                    <a:pt x="326" y="1313"/>
                    <a:pt x="402" y="1375"/>
                    <a:pt x="341" y="1268"/>
                  </a:cubicBezTo>
                  <a:cubicBezTo>
                    <a:pt x="360" y="1255"/>
                    <a:pt x="375" y="1250"/>
                    <a:pt x="388" y="1250"/>
                  </a:cubicBezTo>
                  <a:cubicBezTo>
                    <a:pt x="427" y="1250"/>
                    <a:pt x="445" y="1293"/>
                    <a:pt x="486" y="1293"/>
                  </a:cubicBezTo>
                  <a:cubicBezTo>
                    <a:pt x="498" y="1293"/>
                    <a:pt x="511" y="1290"/>
                    <a:pt x="526" y="1282"/>
                  </a:cubicBezTo>
                  <a:cubicBezTo>
                    <a:pt x="542" y="1237"/>
                    <a:pt x="418" y="1237"/>
                    <a:pt x="464" y="1159"/>
                  </a:cubicBezTo>
                  <a:lnTo>
                    <a:pt x="464" y="1159"/>
                  </a:lnTo>
                  <a:lnTo>
                    <a:pt x="511" y="1175"/>
                  </a:lnTo>
                  <a:cubicBezTo>
                    <a:pt x="588" y="1097"/>
                    <a:pt x="433" y="1097"/>
                    <a:pt x="526" y="1020"/>
                  </a:cubicBezTo>
                  <a:lnTo>
                    <a:pt x="526" y="1020"/>
                  </a:lnTo>
                  <a:cubicBezTo>
                    <a:pt x="619" y="1066"/>
                    <a:pt x="666" y="1206"/>
                    <a:pt x="681" y="1313"/>
                  </a:cubicBezTo>
                  <a:lnTo>
                    <a:pt x="729" y="1289"/>
                  </a:lnTo>
                  <a:lnTo>
                    <a:pt x="729" y="1289"/>
                  </a:lnTo>
                  <a:cubicBezTo>
                    <a:pt x="729" y="1289"/>
                    <a:pt x="730" y="1289"/>
                    <a:pt x="730" y="1289"/>
                  </a:cubicBezTo>
                  <a:cubicBezTo>
                    <a:pt x="734" y="1289"/>
                    <a:pt x="738" y="1287"/>
                    <a:pt x="742" y="1282"/>
                  </a:cubicBezTo>
                  <a:lnTo>
                    <a:pt x="742" y="1282"/>
                  </a:lnTo>
                  <a:lnTo>
                    <a:pt x="729" y="1289"/>
                  </a:lnTo>
                  <a:lnTo>
                    <a:pt x="729" y="1289"/>
                  </a:lnTo>
                  <a:cubicBezTo>
                    <a:pt x="721" y="1288"/>
                    <a:pt x="717" y="1278"/>
                    <a:pt x="728" y="1268"/>
                  </a:cubicBezTo>
                  <a:cubicBezTo>
                    <a:pt x="775" y="1258"/>
                    <a:pt x="811" y="1236"/>
                    <a:pt x="850" y="1236"/>
                  </a:cubicBezTo>
                  <a:cubicBezTo>
                    <a:pt x="874" y="1236"/>
                    <a:pt x="899" y="1244"/>
                    <a:pt x="928" y="1268"/>
                  </a:cubicBezTo>
                  <a:lnTo>
                    <a:pt x="928" y="1237"/>
                  </a:lnTo>
                  <a:cubicBezTo>
                    <a:pt x="950" y="1237"/>
                    <a:pt x="998" y="1204"/>
                    <a:pt x="1034" y="1204"/>
                  </a:cubicBezTo>
                  <a:cubicBezTo>
                    <a:pt x="1047" y="1204"/>
                    <a:pt x="1059" y="1208"/>
                    <a:pt x="1068" y="1221"/>
                  </a:cubicBezTo>
                  <a:cubicBezTo>
                    <a:pt x="1099" y="1375"/>
                    <a:pt x="913" y="1251"/>
                    <a:pt x="944" y="1422"/>
                  </a:cubicBezTo>
                  <a:cubicBezTo>
                    <a:pt x="958" y="1424"/>
                    <a:pt x="968" y="1425"/>
                    <a:pt x="976" y="1425"/>
                  </a:cubicBezTo>
                  <a:cubicBezTo>
                    <a:pt x="1026" y="1425"/>
                    <a:pt x="952" y="1385"/>
                    <a:pt x="1006" y="1344"/>
                  </a:cubicBezTo>
                  <a:cubicBezTo>
                    <a:pt x="1019" y="1339"/>
                    <a:pt x="1029" y="1337"/>
                    <a:pt x="1038" y="1337"/>
                  </a:cubicBezTo>
                  <a:cubicBezTo>
                    <a:pt x="1097" y="1337"/>
                    <a:pt x="1071" y="1431"/>
                    <a:pt x="1118" y="1431"/>
                  </a:cubicBezTo>
                  <a:cubicBezTo>
                    <a:pt x="1130" y="1431"/>
                    <a:pt x="1149" y="1424"/>
                    <a:pt x="1175" y="1406"/>
                  </a:cubicBezTo>
                  <a:lnTo>
                    <a:pt x="1175" y="1406"/>
                  </a:lnTo>
                  <a:cubicBezTo>
                    <a:pt x="1150" y="1431"/>
                    <a:pt x="1104" y="1550"/>
                    <a:pt x="1046" y="1550"/>
                  </a:cubicBezTo>
                  <a:cubicBezTo>
                    <a:pt x="1033" y="1550"/>
                    <a:pt x="1020" y="1544"/>
                    <a:pt x="1006" y="1530"/>
                  </a:cubicBezTo>
                  <a:lnTo>
                    <a:pt x="1006" y="1530"/>
                  </a:lnTo>
                  <a:cubicBezTo>
                    <a:pt x="913" y="1608"/>
                    <a:pt x="1113" y="1638"/>
                    <a:pt x="1099" y="1700"/>
                  </a:cubicBezTo>
                  <a:cubicBezTo>
                    <a:pt x="1113" y="1684"/>
                    <a:pt x="1099" y="1653"/>
                    <a:pt x="1082" y="1638"/>
                  </a:cubicBezTo>
                  <a:cubicBezTo>
                    <a:pt x="1089" y="1638"/>
                    <a:pt x="1095" y="1637"/>
                    <a:pt x="1101" y="1637"/>
                  </a:cubicBezTo>
                  <a:cubicBezTo>
                    <a:pt x="1195" y="1637"/>
                    <a:pt x="1218" y="1750"/>
                    <a:pt x="1160" y="1808"/>
                  </a:cubicBezTo>
                  <a:cubicBezTo>
                    <a:pt x="1188" y="1780"/>
                    <a:pt x="1222" y="1775"/>
                    <a:pt x="1254" y="1775"/>
                  </a:cubicBezTo>
                  <a:cubicBezTo>
                    <a:pt x="1276" y="1775"/>
                    <a:pt x="1296" y="1777"/>
                    <a:pt x="1315" y="1777"/>
                  </a:cubicBezTo>
                  <a:cubicBezTo>
                    <a:pt x="1330" y="1886"/>
                    <a:pt x="1330" y="1901"/>
                    <a:pt x="1361" y="2024"/>
                  </a:cubicBezTo>
                  <a:cubicBezTo>
                    <a:pt x="1373" y="2016"/>
                    <a:pt x="1384" y="2014"/>
                    <a:pt x="1395" y="2014"/>
                  </a:cubicBezTo>
                  <a:cubicBezTo>
                    <a:pt x="1418" y="2014"/>
                    <a:pt x="1440" y="2028"/>
                    <a:pt x="1464" y="2028"/>
                  </a:cubicBezTo>
                  <a:cubicBezTo>
                    <a:pt x="1471" y="2028"/>
                    <a:pt x="1477" y="2027"/>
                    <a:pt x="1484" y="2024"/>
                  </a:cubicBezTo>
                  <a:lnTo>
                    <a:pt x="1484" y="2024"/>
                  </a:lnTo>
                  <a:cubicBezTo>
                    <a:pt x="1496" y="2058"/>
                    <a:pt x="1459" y="2084"/>
                    <a:pt x="1425" y="2084"/>
                  </a:cubicBezTo>
                  <a:cubicBezTo>
                    <a:pt x="1413" y="2084"/>
                    <a:pt x="1400" y="2080"/>
                    <a:pt x="1392" y="2072"/>
                  </a:cubicBezTo>
                  <a:lnTo>
                    <a:pt x="1392" y="2072"/>
                  </a:lnTo>
                  <a:cubicBezTo>
                    <a:pt x="1500" y="2179"/>
                    <a:pt x="1268" y="2179"/>
                    <a:pt x="1346" y="2272"/>
                  </a:cubicBezTo>
                  <a:cubicBezTo>
                    <a:pt x="1339" y="2267"/>
                    <a:pt x="1331" y="2265"/>
                    <a:pt x="1322" y="2265"/>
                  </a:cubicBezTo>
                  <a:cubicBezTo>
                    <a:pt x="1293" y="2265"/>
                    <a:pt x="1258" y="2288"/>
                    <a:pt x="1225" y="2288"/>
                  </a:cubicBezTo>
                  <a:cubicBezTo>
                    <a:pt x="1207" y="2288"/>
                    <a:pt x="1190" y="2280"/>
                    <a:pt x="1175" y="2257"/>
                  </a:cubicBezTo>
                  <a:cubicBezTo>
                    <a:pt x="1129" y="2272"/>
                    <a:pt x="1144" y="2333"/>
                    <a:pt x="1113" y="2350"/>
                  </a:cubicBezTo>
                  <a:lnTo>
                    <a:pt x="1068" y="2288"/>
                  </a:lnTo>
                  <a:lnTo>
                    <a:pt x="1068" y="2288"/>
                  </a:lnTo>
                  <a:cubicBezTo>
                    <a:pt x="1006" y="2350"/>
                    <a:pt x="1144" y="2426"/>
                    <a:pt x="1160" y="2535"/>
                  </a:cubicBezTo>
                  <a:cubicBezTo>
                    <a:pt x="1052" y="2597"/>
                    <a:pt x="913" y="2782"/>
                    <a:pt x="1021" y="2813"/>
                  </a:cubicBezTo>
                  <a:lnTo>
                    <a:pt x="928" y="2859"/>
                  </a:lnTo>
                  <a:cubicBezTo>
                    <a:pt x="1037" y="2890"/>
                    <a:pt x="1068" y="3091"/>
                    <a:pt x="1129" y="3122"/>
                  </a:cubicBezTo>
                  <a:cubicBezTo>
                    <a:pt x="1191" y="3215"/>
                    <a:pt x="1021" y="3184"/>
                    <a:pt x="990" y="3261"/>
                  </a:cubicBezTo>
                  <a:lnTo>
                    <a:pt x="1052" y="3246"/>
                  </a:lnTo>
                  <a:lnTo>
                    <a:pt x="1006" y="3354"/>
                  </a:lnTo>
                  <a:lnTo>
                    <a:pt x="1021" y="3339"/>
                  </a:lnTo>
                  <a:lnTo>
                    <a:pt x="1021" y="3432"/>
                  </a:lnTo>
                  <a:cubicBezTo>
                    <a:pt x="1052" y="3415"/>
                    <a:pt x="1052" y="3385"/>
                    <a:pt x="1082" y="3370"/>
                  </a:cubicBezTo>
                  <a:cubicBezTo>
                    <a:pt x="1110" y="3383"/>
                    <a:pt x="1101" y="3422"/>
                    <a:pt x="1087" y="3463"/>
                  </a:cubicBezTo>
                  <a:lnTo>
                    <a:pt x="1087" y="3463"/>
                  </a:lnTo>
                  <a:cubicBezTo>
                    <a:pt x="1090" y="3462"/>
                    <a:pt x="1093" y="3462"/>
                    <a:pt x="1099" y="3462"/>
                  </a:cubicBezTo>
                  <a:cubicBezTo>
                    <a:pt x="1113" y="3539"/>
                    <a:pt x="1222" y="3586"/>
                    <a:pt x="1144" y="3694"/>
                  </a:cubicBezTo>
                  <a:lnTo>
                    <a:pt x="1113" y="3679"/>
                  </a:lnTo>
                  <a:lnTo>
                    <a:pt x="1113" y="3679"/>
                  </a:lnTo>
                  <a:cubicBezTo>
                    <a:pt x="1129" y="3725"/>
                    <a:pt x="1052" y="3817"/>
                    <a:pt x="1160" y="3833"/>
                  </a:cubicBezTo>
                  <a:cubicBezTo>
                    <a:pt x="1299" y="3772"/>
                    <a:pt x="1099" y="3772"/>
                    <a:pt x="1144" y="3725"/>
                  </a:cubicBezTo>
                  <a:lnTo>
                    <a:pt x="1206" y="3679"/>
                  </a:lnTo>
                  <a:cubicBezTo>
                    <a:pt x="1284" y="3772"/>
                    <a:pt x="1299" y="3833"/>
                    <a:pt x="1284" y="3957"/>
                  </a:cubicBezTo>
                  <a:cubicBezTo>
                    <a:pt x="1206" y="3926"/>
                    <a:pt x="1144" y="3910"/>
                    <a:pt x="1144" y="3879"/>
                  </a:cubicBezTo>
                  <a:lnTo>
                    <a:pt x="1144" y="3879"/>
                  </a:lnTo>
                  <a:cubicBezTo>
                    <a:pt x="1099" y="3926"/>
                    <a:pt x="1237" y="4050"/>
                    <a:pt x="1082" y="4050"/>
                  </a:cubicBezTo>
                  <a:cubicBezTo>
                    <a:pt x="1037" y="4297"/>
                    <a:pt x="1408" y="4173"/>
                    <a:pt x="1330" y="4436"/>
                  </a:cubicBezTo>
                  <a:cubicBezTo>
                    <a:pt x="1320" y="4446"/>
                    <a:pt x="1317" y="4450"/>
                    <a:pt x="1317" y="4450"/>
                  </a:cubicBezTo>
                  <a:cubicBezTo>
                    <a:pt x="1319" y="4450"/>
                    <a:pt x="1376" y="4392"/>
                    <a:pt x="1377" y="4343"/>
                  </a:cubicBezTo>
                  <a:lnTo>
                    <a:pt x="1377" y="4343"/>
                  </a:lnTo>
                  <a:cubicBezTo>
                    <a:pt x="1428" y="4272"/>
                    <a:pt x="1238" y="4169"/>
                    <a:pt x="1354" y="4169"/>
                  </a:cubicBezTo>
                  <a:cubicBezTo>
                    <a:pt x="1367" y="4169"/>
                    <a:pt x="1385" y="4170"/>
                    <a:pt x="1408" y="4173"/>
                  </a:cubicBezTo>
                  <a:lnTo>
                    <a:pt x="1453" y="4188"/>
                  </a:lnTo>
                  <a:cubicBezTo>
                    <a:pt x="1500" y="4112"/>
                    <a:pt x="1408" y="4157"/>
                    <a:pt x="1392" y="4112"/>
                  </a:cubicBezTo>
                  <a:cubicBezTo>
                    <a:pt x="1392" y="4065"/>
                    <a:pt x="1422" y="4050"/>
                    <a:pt x="1439" y="4050"/>
                  </a:cubicBezTo>
                  <a:lnTo>
                    <a:pt x="1408" y="4019"/>
                  </a:lnTo>
                  <a:lnTo>
                    <a:pt x="1562" y="3957"/>
                  </a:lnTo>
                  <a:cubicBezTo>
                    <a:pt x="1608" y="4019"/>
                    <a:pt x="1670" y="4065"/>
                    <a:pt x="1639" y="4157"/>
                  </a:cubicBezTo>
                  <a:lnTo>
                    <a:pt x="1515" y="4235"/>
                  </a:lnTo>
                  <a:cubicBezTo>
                    <a:pt x="1554" y="4235"/>
                    <a:pt x="1561" y="4256"/>
                    <a:pt x="1553" y="4281"/>
                  </a:cubicBezTo>
                  <a:lnTo>
                    <a:pt x="1553" y="4281"/>
                  </a:lnTo>
                  <a:cubicBezTo>
                    <a:pt x="1555" y="4281"/>
                    <a:pt x="1558" y="4281"/>
                    <a:pt x="1562" y="4281"/>
                  </a:cubicBezTo>
                  <a:cubicBezTo>
                    <a:pt x="1546" y="4436"/>
                    <a:pt x="1686" y="4312"/>
                    <a:pt x="1686" y="4467"/>
                  </a:cubicBezTo>
                  <a:cubicBezTo>
                    <a:pt x="1695" y="4469"/>
                    <a:pt x="1702" y="4471"/>
                    <a:pt x="1709" y="4471"/>
                  </a:cubicBezTo>
                  <a:cubicBezTo>
                    <a:pt x="1757" y="4471"/>
                    <a:pt x="1767" y="4412"/>
                    <a:pt x="1788" y="4412"/>
                  </a:cubicBezTo>
                  <a:cubicBezTo>
                    <a:pt x="1797" y="4412"/>
                    <a:pt x="1808" y="4423"/>
                    <a:pt x="1824" y="4452"/>
                  </a:cubicBezTo>
                  <a:cubicBezTo>
                    <a:pt x="1749" y="4512"/>
                    <a:pt x="1732" y="4587"/>
                    <a:pt x="1718" y="4677"/>
                  </a:cubicBezTo>
                  <a:lnTo>
                    <a:pt x="1718" y="4677"/>
                  </a:lnTo>
                  <a:cubicBezTo>
                    <a:pt x="1721" y="4668"/>
                    <a:pt x="1734" y="4666"/>
                    <a:pt x="1748" y="4652"/>
                  </a:cubicBezTo>
                  <a:cubicBezTo>
                    <a:pt x="1748" y="4707"/>
                    <a:pt x="1769" y="4716"/>
                    <a:pt x="1793" y="4716"/>
                  </a:cubicBezTo>
                  <a:cubicBezTo>
                    <a:pt x="1805" y="4716"/>
                    <a:pt x="1817" y="4714"/>
                    <a:pt x="1827" y="4714"/>
                  </a:cubicBezTo>
                  <a:cubicBezTo>
                    <a:pt x="1843" y="4714"/>
                    <a:pt x="1855" y="4719"/>
                    <a:pt x="1855" y="4745"/>
                  </a:cubicBezTo>
                  <a:cubicBezTo>
                    <a:pt x="1871" y="4714"/>
                    <a:pt x="1886" y="4668"/>
                    <a:pt x="1855" y="4652"/>
                  </a:cubicBezTo>
                  <a:lnTo>
                    <a:pt x="1810" y="4668"/>
                  </a:lnTo>
                  <a:lnTo>
                    <a:pt x="1824" y="4575"/>
                  </a:lnTo>
                  <a:lnTo>
                    <a:pt x="1948" y="4575"/>
                  </a:lnTo>
                  <a:cubicBezTo>
                    <a:pt x="2057" y="4436"/>
                    <a:pt x="1824" y="4281"/>
                    <a:pt x="1886" y="4096"/>
                  </a:cubicBezTo>
                  <a:lnTo>
                    <a:pt x="1886" y="4096"/>
                  </a:lnTo>
                  <a:lnTo>
                    <a:pt x="1948" y="4126"/>
                  </a:lnTo>
                  <a:lnTo>
                    <a:pt x="1948" y="4019"/>
                  </a:lnTo>
                  <a:cubicBezTo>
                    <a:pt x="1933" y="4034"/>
                    <a:pt x="1902" y="4050"/>
                    <a:pt x="1871" y="4065"/>
                  </a:cubicBezTo>
                  <a:cubicBezTo>
                    <a:pt x="1871" y="3895"/>
                    <a:pt x="1670" y="3864"/>
                    <a:pt x="1608" y="3741"/>
                  </a:cubicBezTo>
                  <a:lnTo>
                    <a:pt x="1500" y="3879"/>
                  </a:lnTo>
                  <a:lnTo>
                    <a:pt x="1439" y="3741"/>
                  </a:lnTo>
                  <a:lnTo>
                    <a:pt x="1562" y="3694"/>
                  </a:lnTo>
                  <a:lnTo>
                    <a:pt x="1562" y="3694"/>
                  </a:lnTo>
                  <a:cubicBezTo>
                    <a:pt x="1551" y="3695"/>
                    <a:pt x="1541" y="3695"/>
                    <a:pt x="1532" y="3695"/>
                  </a:cubicBezTo>
                  <a:cubicBezTo>
                    <a:pt x="1409" y="3695"/>
                    <a:pt x="1480" y="3612"/>
                    <a:pt x="1370" y="3612"/>
                  </a:cubicBezTo>
                  <a:cubicBezTo>
                    <a:pt x="1356" y="3612"/>
                    <a:pt x="1337" y="3614"/>
                    <a:pt x="1315" y="3617"/>
                  </a:cubicBezTo>
                  <a:cubicBezTo>
                    <a:pt x="1330" y="3632"/>
                    <a:pt x="1315" y="3648"/>
                    <a:pt x="1299" y="3663"/>
                  </a:cubicBezTo>
                  <a:lnTo>
                    <a:pt x="1191" y="3648"/>
                  </a:lnTo>
                  <a:cubicBezTo>
                    <a:pt x="1315" y="3648"/>
                    <a:pt x="1175" y="3539"/>
                    <a:pt x="1284" y="3477"/>
                  </a:cubicBezTo>
                  <a:cubicBezTo>
                    <a:pt x="1237" y="3308"/>
                    <a:pt x="1346" y="2983"/>
                    <a:pt x="1206" y="2782"/>
                  </a:cubicBezTo>
                  <a:cubicBezTo>
                    <a:pt x="1052" y="2673"/>
                    <a:pt x="1330" y="2535"/>
                    <a:pt x="1268" y="2411"/>
                  </a:cubicBezTo>
                  <a:lnTo>
                    <a:pt x="1268" y="2411"/>
                  </a:lnTo>
                  <a:cubicBezTo>
                    <a:pt x="1256" y="2423"/>
                    <a:pt x="1243" y="2446"/>
                    <a:pt x="1214" y="2446"/>
                  </a:cubicBezTo>
                  <a:cubicBezTo>
                    <a:pt x="1207" y="2446"/>
                    <a:pt x="1200" y="2445"/>
                    <a:pt x="1191" y="2442"/>
                  </a:cubicBezTo>
                  <a:cubicBezTo>
                    <a:pt x="1191" y="2350"/>
                    <a:pt x="1299" y="2364"/>
                    <a:pt x="1346" y="2319"/>
                  </a:cubicBezTo>
                  <a:cubicBezTo>
                    <a:pt x="1422" y="2364"/>
                    <a:pt x="1500" y="2473"/>
                    <a:pt x="1484" y="2566"/>
                  </a:cubicBezTo>
                  <a:cubicBezTo>
                    <a:pt x="1496" y="2578"/>
                    <a:pt x="1509" y="2582"/>
                    <a:pt x="1521" y="2582"/>
                  </a:cubicBezTo>
                  <a:cubicBezTo>
                    <a:pt x="1560" y="2582"/>
                    <a:pt x="1602" y="2542"/>
                    <a:pt x="1641" y="2542"/>
                  </a:cubicBezTo>
                  <a:cubicBezTo>
                    <a:pt x="1657" y="2542"/>
                    <a:pt x="1672" y="2548"/>
                    <a:pt x="1686" y="2566"/>
                  </a:cubicBezTo>
                  <a:cubicBezTo>
                    <a:pt x="1671" y="2579"/>
                    <a:pt x="1607" y="2645"/>
                    <a:pt x="1583" y="2645"/>
                  </a:cubicBezTo>
                  <a:cubicBezTo>
                    <a:pt x="1581" y="2645"/>
                    <a:pt x="1579" y="2644"/>
                    <a:pt x="1577" y="2643"/>
                  </a:cubicBezTo>
                  <a:lnTo>
                    <a:pt x="1577" y="2643"/>
                  </a:lnTo>
                  <a:cubicBezTo>
                    <a:pt x="1515" y="2751"/>
                    <a:pt x="1810" y="2890"/>
                    <a:pt x="1515" y="2890"/>
                  </a:cubicBezTo>
                  <a:cubicBezTo>
                    <a:pt x="1686" y="2968"/>
                    <a:pt x="1515" y="3030"/>
                    <a:pt x="1624" y="3153"/>
                  </a:cubicBezTo>
                  <a:lnTo>
                    <a:pt x="1562" y="3199"/>
                  </a:lnTo>
                  <a:lnTo>
                    <a:pt x="1670" y="3230"/>
                  </a:lnTo>
                  <a:cubicBezTo>
                    <a:pt x="1639" y="3230"/>
                    <a:pt x="1608" y="3261"/>
                    <a:pt x="1593" y="3292"/>
                  </a:cubicBezTo>
                  <a:cubicBezTo>
                    <a:pt x="1623" y="3310"/>
                    <a:pt x="1662" y="3314"/>
                    <a:pt x="1697" y="3314"/>
                  </a:cubicBezTo>
                  <a:cubicBezTo>
                    <a:pt x="1726" y="3314"/>
                    <a:pt x="1752" y="3311"/>
                    <a:pt x="1768" y="3311"/>
                  </a:cubicBezTo>
                  <a:cubicBezTo>
                    <a:pt x="1778" y="3311"/>
                    <a:pt x="1784" y="3312"/>
                    <a:pt x="1783" y="3316"/>
                  </a:cubicBezTo>
                  <a:lnTo>
                    <a:pt x="1783" y="3316"/>
                  </a:lnTo>
                  <a:cubicBezTo>
                    <a:pt x="1812" y="3274"/>
                    <a:pt x="1843" y="3244"/>
                    <a:pt x="1902" y="3199"/>
                  </a:cubicBezTo>
                  <a:lnTo>
                    <a:pt x="1902" y="3199"/>
                  </a:lnTo>
                  <a:cubicBezTo>
                    <a:pt x="1840" y="3323"/>
                    <a:pt x="1871" y="3432"/>
                    <a:pt x="1948" y="3462"/>
                  </a:cubicBezTo>
                  <a:lnTo>
                    <a:pt x="1917" y="3292"/>
                  </a:lnTo>
                  <a:cubicBezTo>
                    <a:pt x="1933" y="3292"/>
                    <a:pt x="1964" y="3277"/>
                    <a:pt x="1995" y="3261"/>
                  </a:cubicBezTo>
                  <a:cubicBezTo>
                    <a:pt x="2041" y="3385"/>
                    <a:pt x="2088" y="3415"/>
                    <a:pt x="2026" y="3570"/>
                  </a:cubicBezTo>
                  <a:lnTo>
                    <a:pt x="1902" y="3586"/>
                  </a:lnTo>
                  <a:cubicBezTo>
                    <a:pt x="1888" y="3626"/>
                    <a:pt x="1969" y="3654"/>
                    <a:pt x="1949" y="3692"/>
                  </a:cubicBezTo>
                  <a:lnTo>
                    <a:pt x="1949" y="3692"/>
                  </a:lnTo>
                  <a:cubicBezTo>
                    <a:pt x="2005" y="3653"/>
                    <a:pt x="2053" y="3596"/>
                    <a:pt x="2072" y="3539"/>
                  </a:cubicBezTo>
                  <a:cubicBezTo>
                    <a:pt x="2103" y="3581"/>
                    <a:pt x="2114" y="3594"/>
                    <a:pt x="2150" y="3594"/>
                  </a:cubicBezTo>
                  <a:cubicBezTo>
                    <a:pt x="2167" y="3594"/>
                    <a:pt x="2191" y="3591"/>
                    <a:pt x="2226" y="3586"/>
                  </a:cubicBezTo>
                  <a:cubicBezTo>
                    <a:pt x="2181" y="3539"/>
                    <a:pt x="2366" y="3555"/>
                    <a:pt x="2304" y="3477"/>
                  </a:cubicBezTo>
                  <a:lnTo>
                    <a:pt x="2304" y="3477"/>
                  </a:lnTo>
                  <a:cubicBezTo>
                    <a:pt x="2296" y="3482"/>
                    <a:pt x="2288" y="3485"/>
                    <a:pt x="2281" y="3485"/>
                  </a:cubicBezTo>
                  <a:cubicBezTo>
                    <a:pt x="2223" y="3485"/>
                    <a:pt x="2210" y="3330"/>
                    <a:pt x="2195" y="3261"/>
                  </a:cubicBezTo>
                  <a:lnTo>
                    <a:pt x="2195" y="3277"/>
                  </a:lnTo>
                  <a:cubicBezTo>
                    <a:pt x="2186" y="3282"/>
                    <a:pt x="2176" y="3284"/>
                    <a:pt x="2167" y="3284"/>
                  </a:cubicBezTo>
                  <a:cubicBezTo>
                    <a:pt x="2120" y="3284"/>
                    <a:pt x="2088" y="3223"/>
                    <a:pt x="2088" y="3184"/>
                  </a:cubicBezTo>
                  <a:lnTo>
                    <a:pt x="2150" y="3122"/>
                  </a:lnTo>
                  <a:lnTo>
                    <a:pt x="2211" y="3215"/>
                  </a:lnTo>
                  <a:cubicBezTo>
                    <a:pt x="2211" y="3141"/>
                    <a:pt x="2239" y="2998"/>
                    <a:pt x="2189" y="2998"/>
                  </a:cubicBezTo>
                  <a:cubicBezTo>
                    <a:pt x="2186" y="2998"/>
                    <a:pt x="2184" y="2998"/>
                    <a:pt x="2181" y="2999"/>
                  </a:cubicBezTo>
                  <a:cubicBezTo>
                    <a:pt x="2156" y="3007"/>
                    <a:pt x="2137" y="3011"/>
                    <a:pt x="2124" y="3011"/>
                  </a:cubicBezTo>
                  <a:cubicBezTo>
                    <a:pt x="2086" y="3011"/>
                    <a:pt x="2079" y="2982"/>
                    <a:pt x="2057" y="2937"/>
                  </a:cubicBezTo>
                  <a:lnTo>
                    <a:pt x="2057" y="2937"/>
                  </a:lnTo>
                  <a:cubicBezTo>
                    <a:pt x="2082" y="2952"/>
                    <a:pt x="2103" y="2957"/>
                    <a:pt x="2121" y="2957"/>
                  </a:cubicBezTo>
                  <a:cubicBezTo>
                    <a:pt x="2156" y="2957"/>
                    <a:pt x="2180" y="2937"/>
                    <a:pt x="2211" y="2937"/>
                  </a:cubicBezTo>
                  <a:cubicBezTo>
                    <a:pt x="2134" y="2906"/>
                    <a:pt x="2072" y="2828"/>
                    <a:pt x="2119" y="2735"/>
                  </a:cubicBezTo>
                  <a:lnTo>
                    <a:pt x="2119" y="2735"/>
                  </a:lnTo>
                  <a:cubicBezTo>
                    <a:pt x="2130" y="2758"/>
                    <a:pt x="2141" y="2766"/>
                    <a:pt x="2152" y="2766"/>
                  </a:cubicBezTo>
                  <a:cubicBezTo>
                    <a:pt x="2172" y="2766"/>
                    <a:pt x="2192" y="2740"/>
                    <a:pt x="2211" y="2720"/>
                  </a:cubicBezTo>
                  <a:cubicBezTo>
                    <a:pt x="2072" y="2673"/>
                    <a:pt x="2119" y="2473"/>
                    <a:pt x="2026" y="2380"/>
                  </a:cubicBezTo>
                  <a:lnTo>
                    <a:pt x="2010" y="2395"/>
                  </a:lnTo>
                  <a:lnTo>
                    <a:pt x="1855" y="2257"/>
                  </a:lnTo>
                  <a:lnTo>
                    <a:pt x="1871" y="2303"/>
                  </a:lnTo>
                  <a:cubicBezTo>
                    <a:pt x="1845" y="2309"/>
                    <a:pt x="1822" y="2311"/>
                    <a:pt x="1802" y="2311"/>
                  </a:cubicBezTo>
                  <a:cubicBezTo>
                    <a:pt x="1673" y="2311"/>
                    <a:pt x="1653" y="2201"/>
                    <a:pt x="1546" y="2168"/>
                  </a:cubicBezTo>
                  <a:lnTo>
                    <a:pt x="1546" y="2168"/>
                  </a:lnTo>
                  <a:cubicBezTo>
                    <a:pt x="1562" y="2168"/>
                    <a:pt x="1562" y="2148"/>
                    <a:pt x="1562" y="2148"/>
                  </a:cubicBezTo>
                  <a:lnTo>
                    <a:pt x="1562" y="2148"/>
                  </a:lnTo>
                  <a:cubicBezTo>
                    <a:pt x="1556" y="2151"/>
                    <a:pt x="1551" y="2152"/>
                    <a:pt x="1545" y="2152"/>
                  </a:cubicBezTo>
                  <a:cubicBezTo>
                    <a:pt x="1522" y="2152"/>
                    <a:pt x="1506" y="2127"/>
                    <a:pt x="1531" y="2102"/>
                  </a:cubicBezTo>
                  <a:cubicBezTo>
                    <a:pt x="1552" y="2085"/>
                    <a:pt x="1567" y="2078"/>
                    <a:pt x="1577" y="2078"/>
                  </a:cubicBezTo>
                  <a:cubicBezTo>
                    <a:pt x="1609" y="2078"/>
                    <a:pt x="1605" y="2138"/>
                    <a:pt x="1627" y="2138"/>
                  </a:cubicBezTo>
                  <a:cubicBezTo>
                    <a:pt x="1630" y="2138"/>
                    <a:pt x="1634" y="2136"/>
                    <a:pt x="1639" y="2133"/>
                  </a:cubicBezTo>
                  <a:lnTo>
                    <a:pt x="1639" y="2024"/>
                  </a:lnTo>
                  <a:lnTo>
                    <a:pt x="1531" y="2071"/>
                  </a:lnTo>
                  <a:cubicBezTo>
                    <a:pt x="1515" y="1979"/>
                    <a:pt x="1361" y="1962"/>
                    <a:pt x="1484" y="1855"/>
                  </a:cubicBezTo>
                  <a:lnTo>
                    <a:pt x="1484" y="1855"/>
                  </a:lnTo>
                  <a:lnTo>
                    <a:pt x="1515" y="1886"/>
                  </a:lnTo>
                  <a:lnTo>
                    <a:pt x="1562" y="1808"/>
                  </a:lnTo>
                  <a:lnTo>
                    <a:pt x="1562" y="1808"/>
                  </a:lnTo>
                  <a:cubicBezTo>
                    <a:pt x="1500" y="1824"/>
                    <a:pt x="1484" y="1839"/>
                    <a:pt x="1453" y="1886"/>
                  </a:cubicBezTo>
                  <a:cubicBezTo>
                    <a:pt x="1439" y="1824"/>
                    <a:pt x="1484" y="1731"/>
                    <a:pt x="1392" y="1715"/>
                  </a:cubicBezTo>
                  <a:lnTo>
                    <a:pt x="1469" y="1638"/>
                  </a:lnTo>
                  <a:cubicBezTo>
                    <a:pt x="1361" y="1638"/>
                    <a:pt x="1515" y="1515"/>
                    <a:pt x="1408" y="1499"/>
                  </a:cubicBezTo>
                  <a:cubicBezTo>
                    <a:pt x="1411" y="1492"/>
                    <a:pt x="1412" y="1490"/>
                    <a:pt x="1411" y="1490"/>
                  </a:cubicBezTo>
                  <a:cubicBezTo>
                    <a:pt x="1409" y="1490"/>
                    <a:pt x="1389" y="1517"/>
                    <a:pt x="1360" y="1517"/>
                  </a:cubicBezTo>
                  <a:cubicBezTo>
                    <a:pt x="1356" y="1517"/>
                    <a:pt x="1351" y="1516"/>
                    <a:pt x="1346" y="1515"/>
                  </a:cubicBezTo>
                  <a:cubicBezTo>
                    <a:pt x="1206" y="1391"/>
                    <a:pt x="1361" y="1329"/>
                    <a:pt x="1268" y="1190"/>
                  </a:cubicBezTo>
                  <a:cubicBezTo>
                    <a:pt x="1160" y="973"/>
                    <a:pt x="1037" y="866"/>
                    <a:pt x="959" y="602"/>
                  </a:cubicBezTo>
                  <a:lnTo>
                    <a:pt x="959" y="602"/>
                  </a:lnTo>
                  <a:cubicBezTo>
                    <a:pt x="965" y="604"/>
                    <a:pt x="970" y="604"/>
                    <a:pt x="974" y="604"/>
                  </a:cubicBezTo>
                  <a:cubicBezTo>
                    <a:pt x="1023" y="604"/>
                    <a:pt x="952" y="523"/>
                    <a:pt x="1052" y="495"/>
                  </a:cubicBezTo>
                  <a:lnTo>
                    <a:pt x="1052" y="495"/>
                  </a:lnTo>
                  <a:lnTo>
                    <a:pt x="990" y="510"/>
                  </a:lnTo>
                  <a:lnTo>
                    <a:pt x="1006" y="479"/>
                  </a:lnTo>
                  <a:cubicBezTo>
                    <a:pt x="944" y="479"/>
                    <a:pt x="913" y="464"/>
                    <a:pt x="851" y="433"/>
                  </a:cubicBezTo>
                  <a:cubicBezTo>
                    <a:pt x="835" y="340"/>
                    <a:pt x="928" y="386"/>
                    <a:pt x="928" y="309"/>
                  </a:cubicBezTo>
                  <a:lnTo>
                    <a:pt x="959" y="355"/>
                  </a:lnTo>
                  <a:lnTo>
                    <a:pt x="1021" y="231"/>
                  </a:lnTo>
                  <a:cubicBezTo>
                    <a:pt x="1017" y="231"/>
                    <a:pt x="1014" y="230"/>
                    <a:pt x="1011" y="230"/>
                  </a:cubicBezTo>
                  <a:cubicBezTo>
                    <a:pt x="955" y="230"/>
                    <a:pt x="881" y="308"/>
                    <a:pt x="838" y="308"/>
                  </a:cubicBezTo>
                  <a:cubicBezTo>
                    <a:pt x="821" y="308"/>
                    <a:pt x="809" y="296"/>
                    <a:pt x="804" y="262"/>
                  </a:cubicBezTo>
                  <a:cubicBezTo>
                    <a:pt x="742" y="186"/>
                    <a:pt x="773" y="77"/>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9"/>
            <p:cNvSpPr/>
            <p:nvPr/>
          </p:nvSpPr>
          <p:spPr>
            <a:xfrm>
              <a:off x="7874900" y="1205025"/>
              <a:ext cx="1775" cy="2025"/>
            </a:xfrm>
            <a:custGeom>
              <a:avLst/>
              <a:gdLst/>
              <a:ahLst/>
              <a:cxnLst/>
              <a:rect l="l" t="t" r="r" b="b"/>
              <a:pathLst>
                <a:path w="71" h="81" extrusionOk="0">
                  <a:moveTo>
                    <a:pt x="48" y="0"/>
                  </a:moveTo>
                  <a:cubicBezTo>
                    <a:pt x="32" y="31"/>
                    <a:pt x="17" y="62"/>
                    <a:pt x="1" y="77"/>
                  </a:cubicBezTo>
                  <a:cubicBezTo>
                    <a:pt x="11" y="79"/>
                    <a:pt x="20" y="80"/>
                    <a:pt x="27" y="80"/>
                  </a:cubicBezTo>
                  <a:cubicBezTo>
                    <a:pt x="71" y="80"/>
                    <a:pt x="48" y="4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9"/>
            <p:cNvSpPr/>
            <p:nvPr/>
          </p:nvSpPr>
          <p:spPr>
            <a:xfrm>
              <a:off x="7883800" y="1226250"/>
              <a:ext cx="400" cy="25"/>
            </a:xfrm>
            <a:custGeom>
              <a:avLst/>
              <a:gdLst/>
              <a:ahLst/>
              <a:cxnLst/>
              <a:rect l="l" t="t" r="r" b="b"/>
              <a:pathLst>
                <a:path w="16" h="1" extrusionOk="0">
                  <a:moveTo>
                    <a:pt x="1" y="1"/>
                  </a:moveTo>
                  <a:cubicBezTo>
                    <a:pt x="16" y="1"/>
                    <a:pt x="16" y="1"/>
                    <a:pt x="1" y="1"/>
                  </a:cubicBezTo>
                  <a:cubicBezTo>
                    <a:pt x="16" y="1"/>
                    <a:pt x="16"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9"/>
            <p:cNvSpPr/>
            <p:nvPr/>
          </p:nvSpPr>
          <p:spPr>
            <a:xfrm>
              <a:off x="7885350" y="1218925"/>
              <a:ext cx="800" cy="25"/>
            </a:xfrm>
            <a:custGeom>
              <a:avLst/>
              <a:gdLst/>
              <a:ahLst/>
              <a:cxnLst/>
              <a:rect l="l" t="t" r="r" b="b"/>
              <a:pathLst>
                <a:path w="32" h="1" extrusionOk="0">
                  <a:moveTo>
                    <a:pt x="3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9"/>
            <p:cNvSpPr/>
            <p:nvPr/>
          </p:nvSpPr>
          <p:spPr>
            <a:xfrm>
              <a:off x="7876075" y="1204625"/>
              <a:ext cx="400" cy="425"/>
            </a:xfrm>
            <a:custGeom>
              <a:avLst/>
              <a:gdLst/>
              <a:ahLst/>
              <a:cxnLst/>
              <a:rect l="l" t="t" r="r" b="b"/>
              <a:pathLst>
                <a:path w="16" h="17" extrusionOk="0">
                  <a:moveTo>
                    <a:pt x="1" y="16"/>
                  </a:moveTo>
                  <a:cubicBezTo>
                    <a:pt x="1" y="16"/>
                    <a:pt x="1" y="0"/>
                    <a:pt x="15" y="0"/>
                  </a:cubicBezTo>
                  <a:cubicBezTo>
                    <a:pt x="1" y="0"/>
                    <a:pt x="1" y="16"/>
                    <a:pt x="1" y="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9"/>
            <p:cNvSpPr/>
            <p:nvPr/>
          </p:nvSpPr>
          <p:spPr>
            <a:xfrm>
              <a:off x="7876075" y="1209250"/>
              <a:ext cx="1175" cy="425"/>
            </a:xfrm>
            <a:custGeom>
              <a:avLst/>
              <a:gdLst/>
              <a:ahLst/>
              <a:cxnLst/>
              <a:rect l="l" t="t" r="r" b="b"/>
              <a:pathLst>
                <a:path w="47" h="17" extrusionOk="0">
                  <a:moveTo>
                    <a:pt x="1" y="1"/>
                  </a:moveTo>
                  <a:lnTo>
                    <a:pt x="46" y="17"/>
                  </a:lnTo>
                  <a:cubicBezTo>
                    <a:pt x="46" y="1"/>
                    <a:pt x="3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9"/>
            <p:cNvSpPr/>
            <p:nvPr/>
          </p:nvSpPr>
          <p:spPr>
            <a:xfrm>
              <a:off x="7899625" y="1122325"/>
              <a:ext cx="1975" cy="2725"/>
            </a:xfrm>
            <a:custGeom>
              <a:avLst/>
              <a:gdLst/>
              <a:ahLst/>
              <a:cxnLst/>
              <a:rect l="l" t="t" r="r" b="b"/>
              <a:pathLst>
                <a:path w="79" h="109" extrusionOk="0">
                  <a:moveTo>
                    <a:pt x="1" y="1"/>
                  </a:moveTo>
                  <a:lnTo>
                    <a:pt x="32" y="108"/>
                  </a:lnTo>
                  <a:cubicBezTo>
                    <a:pt x="32" y="77"/>
                    <a:pt x="7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9"/>
            <p:cNvSpPr/>
            <p:nvPr/>
          </p:nvSpPr>
          <p:spPr>
            <a:xfrm>
              <a:off x="7900400" y="1125025"/>
              <a:ext cx="25" cy="425"/>
            </a:xfrm>
            <a:custGeom>
              <a:avLst/>
              <a:gdLst/>
              <a:ahLst/>
              <a:cxnLst/>
              <a:rect l="l" t="t" r="r" b="b"/>
              <a:pathLst>
                <a:path w="1" h="17" extrusionOk="0">
                  <a:moveTo>
                    <a:pt x="1" y="16"/>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9"/>
            <p:cNvSpPr/>
            <p:nvPr/>
          </p:nvSpPr>
          <p:spPr>
            <a:xfrm>
              <a:off x="7919725" y="1130425"/>
              <a:ext cx="425" cy="800"/>
            </a:xfrm>
            <a:custGeom>
              <a:avLst/>
              <a:gdLst/>
              <a:ahLst/>
              <a:cxnLst/>
              <a:rect l="l" t="t" r="r" b="b"/>
              <a:pathLst>
                <a:path w="17" h="32" extrusionOk="0">
                  <a:moveTo>
                    <a:pt x="1" y="1"/>
                  </a:moveTo>
                  <a:cubicBezTo>
                    <a:pt x="1" y="17"/>
                    <a:pt x="1" y="31"/>
                    <a:pt x="17" y="31"/>
                  </a:cubicBezTo>
                  <a:cubicBezTo>
                    <a:pt x="17" y="17"/>
                    <a:pt x="1" y="1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9"/>
            <p:cNvSpPr/>
            <p:nvPr/>
          </p:nvSpPr>
          <p:spPr>
            <a:xfrm>
              <a:off x="7918950" y="1128300"/>
              <a:ext cx="2725" cy="2150"/>
            </a:xfrm>
            <a:custGeom>
              <a:avLst/>
              <a:gdLst/>
              <a:ahLst/>
              <a:cxnLst/>
              <a:rect l="l" t="t" r="r" b="b"/>
              <a:pathLst>
                <a:path w="109" h="86" extrusionOk="0">
                  <a:moveTo>
                    <a:pt x="73" y="1"/>
                  </a:moveTo>
                  <a:cubicBezTo>
                    <a:pt x="65" y="1"/>
                    <a:pt x="52" y="3"/>
                    <a:pt x="32" y="9"/>
                  </a:cubicBezTo>
                  <a:cubicBezTo>
                    <a:pt x="1" y="55"/>
                    <a:pt x="17" y="71"/>
                    <a:pt x="32" y="86"/>
                  </a:cubicBezTo>
                  <a:cubicBezTo>
                    <a:pt x="45" y="48"/>
                    <a:pt x="108" y="1"/>
                    <a:pt x="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9"/>
            <p:cNvSpPr/>
            <p:nvPr/>
          </p:nvSpPr>
          <p:spPr>
            <a:xfrm>
              <a:off x="7942150" y="1134700"/>
              <a:ext cx="800" cy="1925"/>
            </a:xfrm>
            <a:custGeom>
              <a:avLst/>
              <a:gdLst/>
              <a:ahLst/>
              <a:cxnLst/>
              <a:rect l="l" t="t" r="r" b="b"/>
              <a:pathLst>
                <a:path w="32" h="77" extrusionOk="0">
                  <a:moveTo>
                    <a:pt x="31" y="0"/>
                  </a:moveTo>
                  <a:lnTo>
                    <a:pt x="0" y="77"/>
                  </a:lnTo>
                  <a:lnTo>
                    <a:pt x="31" y="77"/>
                  </a:ln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9"/>
            <p:cNvSpPr/>
            <p:nvPr/>
          </p:nvSpPr>
          <p:spPr>
            <a:xfrm>
              <a:off x="7893075" y="1122875"/>
              <a:ext cx="1950" cy="1800"/>
            </a:xfrm>
            <a:custGeom>
              <a:avLst/>
              <a:gdLst/>
              <a:ahLst/>
              <a:cxnLst/>
              <a:rect l="l" t="t" r="r" b="b"/>
              <a:pathLst>
                <a:path w="78" h="72" extrusionOk="0">
                  <a:moveTo>
                    <a:pt x="24" y="1"/>
                  </a:moveTo>
                  <a:cubicBezTo>
                    <a:pt x="17" y="1"/>
                    <a:pt x="10" y="3"/>
                    <a:pt x="1" y="9"/>
                  </a:cubicBezTo>
                  <a:lnTo>
                    <a:pt x="16" y="71"/>
                  </a:lnTo>
                  <a:lnTo>
                    <a:pt x="77" y="55"/>
                  </a:lnTo>
                  <a:cubicBezTo>
                    <a:pt x="65" y="43"/>
                    <a:pt x="53" y="1"/>
                    <a:pt x="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9"/>
            <p:cNvSpPr/>
            <p:nvPr/>
          </p:nvSpPr>
          <p:spPr>
            <a:xfrm>
              <a:off x="7916275" y="1130050"/>
              <a:ext cx="1150" cy="1175"/>
            </a:xfrm>
            <a:custGeom>
              <a:avLst/>
              <a:gdLst/>
              <a:ahLst/>
              <a:cxnLst/>
              <a:rect l="l" t="t" r="r" b="b"/>
              <a:pathLst>
                <a:path w="46" h="47" extrusionOk="0">
                  <a:moveTo>
                    <a:pt x="0" y="1"/>
                  </a:moveTo>
                  <a:lnTo>
                    <a:pt x="15" y="46"/>
                  </a:lnTo>
                  <a:lnTo>
                    <a:pt x="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9"/>
            <p:cNvSpPr/>
            <p:nvPr/>
          </p:nvSpPr>
          <p:spPr>
            <a:xfrm>
              <a:off x="7915875" y="1129275"/>
              <a:ext cx="425" cy="800"/>
            </a:xfrm>
            <a:custGeom>
              <a:avLst/>
              <a:gdLst/>
              <a:ahLst/>
              <a:cxnLst/>
              <a:rect l="l" t="t" r="r" b="b"/>
              <a:pathLst>
                <a:path w="17" h="32" extrusionOk="0">
                  <a:moveTo>
                    <a:pt x="0" y="1"/>
                  </a:moveTo>
                  <a:lnTo>
                    <a:pt x="0" y="32"/>
                  </a:lnTo>
                  <a:lnTo>
                    <a:pt x="16" y="3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9"/>
            <p:cNvSpPr/>
            <p:nvPr/>
          </p:nvSpPr>
          <p:spPr>
            <a:xfrm>
              <a:off x="7918175" y="1132375"/>
              <a:ext cx="7400" cy="10075"/>
            </a:xfrm>
            <a:custGeom>
              <a:avLst/>
              <a:gdLst/>
              <a:ahLst/>
              <a:cxnLst/>
              <a:rect l="l" t="t" r="r" b="b"/>
              <a:pathLst>
                <a:path w="296" h="403" extrusionOk="0">
                  <a:moveTo>
                    <a:pt x="233" y="0"/>
                  </a:moveTo>
                  <a:lnTo>
                    <a:pt x="171" y="46"/>
                  </a:lnTo>
                  <a:cubicBezTo>
                    <a:pt x="171" y="20"/>
                    <a:pt x="166" y="13"/>
                    <a:pt x="155" y="13"/>
                  </a:cubicBezTo>
                  <a:cubicBezTo>
                    <a:pt x="146" y="13"/>
                    <a:pt x="132" y="19"/>
                    <a:pt x="115" y="19"/>
                  </a:cubicBezTo>
                  <a:cubicBezTo>
                    <a:pt x="109" y="19"/>
                    <a:pt x="101" y="18"/>
                    <a:pt x="94" y="15"/>
                  </a:cubicBezTo>
                  <a:cubicBezTo>
                    <a:pt x="1" y="139"/>
                    <a:pt x="17" y="232"/>
                    <a:pt x="63" y="355"/>
                  </a:cubicBezTo>
                  <a:lnTo>
                    <a:pt x="141" y="293"/>
                  </a:lnTo>
                  <a:cubicBezTo>
                    <a:pt x="141" y="324"/>
                    <a:pt x="141" y="371"/>
                    <a:pt x="155" y="402"/>
                  </a:cubicBezTo>
                  <a:cubicBezTo>
                    <a:pt x="202" y="310"/>
                    <a:pt x="295" y="139"/>
                    <a:pt x="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9"/>
            <p:cNvSpPr/>
            <p:nvPr/>
          </p:nvSpPr>
          <p:spPr>
            <a:xfrm>
              <a:off x="7936725" y="1138150"/>
              <a:ext cx="9700" cy="8925"/>
            </a:xfrm>
            <a:custGeom>
              <a:avLst/>
              <a:gdLst/>
              <a:ahLst/>
              <a:cxnLst/>
              <a:rect l="l" t="t" r="r" b="b"/>
              <a:pathLst>
                <a:path w="388" h="357" extrusionOk="0">
                  <a:moveTo>
                    <a:pt x="233" y="1"/>
                  </a:moveTo>
                  <a:cubicBezTo>
                    <a:pt x="171" y="62"/>
                    <a:pt x="326" y="93"/>
                    <a:pt x="217" y="140"/>
                  </a:cubicBezTo>
                  <a:cubicBezTo>
                    <a:pt x="180" y="127"/>
                    <a:pt x="213" y="85"/>
                    <a:pt x="171" y="85"/>
                  </a:cubicBezTo>
                  <a:cubicBezTo>
                    <a:pt x="160" y="85"/>
                    <a:pt x="146" y="87"/>
                    <a:pt x="124" y="93"/>
                  </a:cubicBezTo>
                  <a:cubicBezTo>
                    <a:pt x="233" y="186"/>
                    <a:pt x="1" y="295"/>
                    <a:pt x="124" y="357"/>
                  </a:cubicBezTo>
                  <a:cubicBezTo>
                    <a:pt x="171" y="264"/>
                    <a:pt x="388" y="248"/>
                    <a:pt x="341" y="124"/>
                  </a:cubicBezTo>
                  <a:cubicBezTo>
                    <a:pt x="388" y="79"/>
                    <a:pt x="248" y="62"/>
                    <a:pt x="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9"/>
            <p:cNvSpPr/>
            <p:nvPr/>
          </p:nvSpPr>
          <p:spPr>
            <a:xfrm>
              <a:off x="7871800" y="1121550"/>
              <a:ext cx="1975" cy="1075"/>
            </a:xfrm>
            <a:custGeom>
              <a:avLst/>
              <a:gdLst/>
              <a:ahLst/>
              <a:cxnLst/>
              <a:rect l="l" t="t" r="r" b="b"/>
              <a:pathLst>
                <a:path w="79" h="43" extrusionOk="0">
                  <a:moveTo>
                    <a:pt x="1" y="1"/>
                  </a:moveTo>
                  <a:lnTo>
                    <a:pt x="1" y="1"/>
                  </a:lnTo>
                  <a:cubicBezTo>
                    <a:pt x="7" y="32"/>
                    <a:pt x="16" y="43"/>
                    <a:pt x="27" y="43"/>
                  </a:cubicBezTo>
                  <a:cubicBezTo>
                    <a:pt x="42" y="43"/>
                    <a:pt x="60" y="19"/>
                    <a:pt x="79" y="1"/>
                  </a:cubicBezTo>
                  <a:lnTo>
                    <a:pt x="79" y="1"/>
                  </a:lnTo>
                  <a:cubicBezTo>
                    <a:pt x="63" y="15"/>
                    <a:pt x="32" y="15"/>
                    <a:pt x="17" y="3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9"/>
            <p:cNvSpPr/>
            <p:nvPr/>
          </p:nvSpPr>
          <p:spPr>
            <a:xfrm>
              <a:off x="7873750" y="1121450"/>
              <a:ext cx="1175" cy="500"/>
            </a:xfrm>
            <a:custGeom>
              <a:avLst/>
              <a:gdLst/>
              <a:ahLst/>
              <a:cxnLst/>
              <a:rect l="l" t="t" r="r" b="b"/>
              <a:pathLst>
                <a:path w="47" h="20" extrusionOk="0">
                  <a:moveTo>
                    <a:pt x="24" y="0"/>
                  </a:moveTo>
                  <a:cubicBezTo>
                    <a:pt x="16" y="0"/>
                    <a:pt x="8" y="5"/>
                    <a:pt x="1" y="5"/>
                  </a:cubicBezTo>
                  <a:cubicBezTo>
                    <a:pt x="16" y="5"/>
                    <a:pt x="32" y="5"/>
                    <a:pt x="47" y="19"/>
                  </a:cubicBezTo>
                  <a:cubicBezTo>
                    <a:pt x="39" y="4"/>
                    <a:pt x="32"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9"/>
            <p:cNvSpPr/>
            <p:nvPr/>
          </p:nvSpPr>
          <p:spPr>
            <a:xfrm>
              <a:off x="7988500" y="1155550"/>
              <a:ext cx="11250" cy="7750"/>
            </a:xfrm>
            <a:custGeom>
              <a:avLst/>
              <a:gdLst/>
              <a:ahLst/>
              <a:cxnLst/>
              <a:rect l="l" t="t" r="r" b="b"/>
              <a:pathLst>
                <a:path w="450" h="310" extrusionOk="0">
                  <a:moveTo>
                    <a:pt x="248" y="1"/>
                  </a:moveTo>
                  <a:lnTo>
                    <a:pt x="248" y="1"/>
                  </a:lnTo>
                  <a:cubicBezTo>
                    <a:pt x="1" y="124"/>
                    <a:pt x="279" y="217"/>
                    <a:pt x="279" y="310"/>
                  </a:cubicBezTo>
                  <a:cubicBezTo>
                    <a:pt x="450" y="248"/>
                    <a:pt x="186" y="248"/>
                    <a:pt x="295" y="170"/>
                  </a:cubicBezTo>
                  <a:lnTo>
                    <a:pt x="295" y="170"/>
                  </a:lnTo>
                  <a:lnTo>
                    <a:pt x="217" y="186"/>
                  </a:lnTo>
                  <a:cubicBezTo>
                    <a:pt x="203" y="94"/>
                    <a:pt x="295" y="108"/>
                    <a:pt x="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9"/>
            <p:cNvSpPr/>
            <p:nvPr/>
          </p:nvSpPr>
          <p:spPr>
            <a:xfrm>
              <a:off x="7899625" y="1138925"/>
              <a:ext cx="5450" cy="3900"/>
            </a:xfrm>
            <a:custGeom>
              <a:avLst/>
              <a:gdLst/>
              <a:ahLst/>
              <a:cxnLst/>
              <a:rect l="l" t="t" r="r" b="b"/>
              <a:pathLst>
                <a:path w="218" h="156" extrusionOk="0">
                  <a:moveTo>
                    <a:pt x="110" y="1"/>
                  </a:moveTo>
                  <a:cubicBezTo>
                    <a:pt x="1" y="17"/>
                    <a:pt x="94" y="124"/>
                    <a:pt x="48" y="155"/>
                  </a:cubicBezTo>
                  <a:lnTo>
                    <a:pt x="217" y="48"/>
                  </a:lnTo>
                  <a:cubicBezTo>
                    <a:pt x="197" y="48"/>
                    <a:pt x="179" y="49"/>
                    <a:pt x="163" y="49"/>
                  </a:cubicBezTo>
                  <a:cubicBezTo>
                    <a:pt x="131" y="49"/>
                    <a:pt x="110" y="42"/>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9"/>
            <p:cNvSpPr/>
            <p:nvPr/>
          </p:nvSpPr>
          <p:spPr>
            <a:xfrm>
              <a:off x="7900400" y="1142800"/>
              <a:ext cx="425" cy="425"/>
            </a:xfrm>
            <a:custGeom>
              <a:avLst/>
              <a:gdLst/>
              <a:ahLst/>
              <a:cxnLst/>
              <a:rect l="l" t="t" r="r" b="b"/>
              <a:pathLst>
                <a:path w="17" h="17" extrusionOk="0">
                  <a:moveTo>
                    <a:pt x="17" y="0"/>
                  </a:moveTo>
                  <a:lnTo>
                    <a:pt x="1" y="16"/>
                  </a:lnTo>
                  <a:cubicBezTo>
                    <a:pt x="17" y="16"/>
                    <a:pt x="17" y="0"/>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9"/>
            <p:cNvSpPr/>
            <p:nvPr/>
          </p:nvSpPr>
          <p:spPr>
            <a:xfrm>
              <a:off x="7934400" y="1148975"/>
              <a:ext cx="3900" cy="4300"/>
            </a:xfrm>
            <a:custGeom>
              <a:avLst/>
              <a:gdLst/>
              <a:ahLst/>
              <a:cxnLst/>
              <a:rect l="l" t="t" r="r" b="b"/>
              <a:pathLst>
                <a:path w="156" h="172" extrusionOk="0">
                  <a:moveTo>
                    <a:pt x="48" y="0"/>
                  </a:moveTo>
                  <a:lnTo>
                    <a:pt x="48" y="0"/>
                  </a:lnTo>
                  <a:cubicBezTo>
                    <a:pt x="32" y="47"/>
                    <a:pt x="1" y="171"/>
                    <a:pt x="79" y="171"/>
                  </a:cubicBezTo>
                  <a:cubicBezTo>
                    <a:pt x="110" y="155"/>
                    <a:pt x="125" y="109"/>
                    <a:pt x="156" y="93"/>
                  </a:cubicBezTo>
                  <a:lnTo>
                    <a:pt x="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9"/>
            <p:cNvSpPr/>
            <p:nvPr/>
          </p:nvSpPr>
          <p:spPr>
            <a:xfrm>
              <a:off x="7902350" y="1143975"/>
              <a:ext cx="800" cy="2700"/>
            </a:xfrm>
            <a:custGeom>
              <a:avLst/>
              <a:gdLst/>
              <a:ahLst/>
              <a:cxnLst/>
              <a:rect l="l" t="t" r="r" b="b"/>
              <a:pathLst>
                <a:path w="32" h="108" extrusionOk="0">
                  <a:moveTo>
                    <a:pt x="16" y="0"/>
                  </a:moveTo>
                  <a:lnTo>
                    <a:pt x="1" y="108"/>
                  </a:lnTo>
                  <a:lnTo>
                    <a:pt x="32" y="108"/>
                  </a:ln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9"/>
            <p:cNvSpPr/>
            <p:nvPr/>
          </p:nvSpPr>
          <p:spPr>
            <a:xfrm>
              <a:off x="7880725" y="1138525"/>
              <a:ext cx="2325" cy="2750"/>
            </a:xfrm>
            <a:custGeom>
              <a:avLst/>
              <a:gdLst/>
              <a:ahLst/>
              <a:cxnLst/>
              <a:rect l="l" t="t" r="r" b="b"/>
              <a:pathLst>
                <a:path w="93" h="110" extrusionOk="0">
                  <a:moveTo>
                    <a:pt x="30" y="0"/>
                  </a:moveTo>
                  <a:cubicBezTo>
                    <a:pt x="25" y="0"/>
                    <a:pt x="20" y="1"/>
                    <a:pt x="15" y="2"/>
                  </a:cubicBezTo>
                  <a:lnTo>
                    <a:pt x="77" y="47"/>
                  </a:lnTo>
                  <a:cubicBezTo>
                    <a:pt x="0" y="64"/>
                    <a:pt x="31" y="94"/>
                    <a:pt x="46" y="109"/>
                  </a:cubicBezTo>
                  <a:cubicBezTo>
                    <a:pt x="90" y="95"/>
                    <a:pt x="93" y="0"/>
                    <a:pt x="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9"/>
            <p:cNvSpPr/>
            <p:nvPr/>
          </p:nvSpPr>
          <p:spPr>
            <a:xfrm>
              <a:off x="7943325" y="1156700"/>
              <a:ext cx="375" cy="2350"/>
            </a:xfrm>
            <a:custGeom>
              <a:avLst/>
              <a:gdLst/>
              <a:ahLst/>
              <a:cxnLst/>
              <a:rect l="l" t="t" r="r" b="b"/>
              <a:pathLst>
                <a:path w="15" h="94" extrusionOk="0">
                  <a:moveTo>
                    <a:pt x="0" y="1"/>
                  </a:moveTo>
                  <a:lnTo>
                    <a:pt x="0" y="78"/>
                  </a:lnTo>
                  <a:lnTo>
                    <a:pt x="15" y="93"/>
                  </a:lnTo>
                  <a:lnTo>
                    <a:pt x="15" y="9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9"/>
            <p:cNvSpPr/>
            <p:nvPr/>
          </p:nvSpPr>
          <p:spPr>
            <a:xfrm>
              <a:off x="7901950" y="1148975"/>
              <a:ext cx="5425" cy="2350"/>
            </a:xfrm>
            <a:custGeom>
              <a:avLst/>
              <a:gdLst/>
              <a:ahLst/>
              <a:cxnLst/>
              <a:rect l="l" t="t" r="r" b="b"/>
              <a:pathLst>
                <a:path w="217" h="94" extrusionOk="0">
                  <a:moveTo>
                    <a:pt x="48" y="0"/>
                  </a:moveTo>
                  <a:cubicBezTo>
                    <a:pt x="124" y="78"/>
                    <a:pt x="1" y="78"/>
                    <a:pt x="109" y="93"/>
                  </a:cubicBezTo>
                  <a:cubicBezTo>
                    <a:pt x="155" y="78"/>
                    <a:pt x="217" y="62"/>
                    <a:pt x="217" y="47"/>
                  </a:cubicBezTo>
                  <a:cubicBezTo>
                    <a:pt x="210" y="41"/>
                    <a:pt x="202" y="39"/>
                    <a:pt x="192" y="39"/>
                  </a:cubicBezTo>
                  <a:cubicBezTo>
                    <a:pt x="166" y="39"/>
                    <a:pt x="132" y="56"/>
                    <a:pt x="111" y="56"/>
                  </a:cubicBezTo>
                  <a:cubicBezTo>
                    <a:pt x="103" y="56"/>
                    <a:pt x="97" y="54"/>
                    <a:pt x="93" y="47"/>
                  </a:cubicBez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9"/>
            <p:cNvSpPr/>
            <p:nvPr/>
          </p:nvSpPr>
          <p:spPr>
            <a:xfrm>
              <a:off x="7966875" y="1169850"/>
              <a:ext cx="1200" cy="425"/>
            </a:xfrm>
            <a:custGeom>
              <a:avLst/>
              <a:gdLst/>
              <a:ahLst/>
              <a:cxnLst/>
              <a:rect l="l" t="t" r="r" b="b"/>
              <a:pathLst>
                <a:path w="48" h="17" extrusionOk="0">
                  <a:moveTo>
                    <a:pt x="47" y="0"/>
                  </a:moveTo>
                  <a:cubicBezTo>
                    <a:pt x="31" y="0"/>
                    <a:pt x="16" y="0"/>
                    <a:pt x="0" y="16"/>
                  </a:cubicBezTo>
                  <a:cubicBezTo>
                    <a:pt x="16" y="16"/>
                    <a:pt x="31" y="16"/>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9"/>
            <p:cNvSpPr/>
            <p:nvPr/>
          </p:nvSpPr>
          <p:spPr>
            <a:xfrm>
              <a:off x="7962625" y="1163600"/>
              <a:ext cx="4275" cy="7000"/>
            </a:xfrm>
            <a:custGeom>
              <a:avLst/>
              <a:gdLst/>
              <a:ahLst/>
              <a:cxnLst/>
              <a:rect l="l" t="t" r="r" b="b"/>
              <a:pathLst>
                <a:path w="171" h="280" extrusionOk="0">
                  <a:moveTo>
                    <a:pt x="16" y="1"/>
                  </a:moveTo>
                  <a:cubicBezTo>
                    <a:pt x="11" y="1"/>
                    <a:pt x="6" y="1"/>
                    <a:pt x="1" y="3"/>
                  </a:cubicBezTo>
                  <a:cubicBezTo>
                    <a:pt x="63" y="81"/>
                    <a:pt x="94" y="235"/>
                    <a:pt x="94" y="235"/>
                  </a:cubicBezTo>
                  <a:cubicBezTo>
                    <a:pt x="102" y="269"/>
                    <a:pt x="115" y="280"/>
                    <a:pt x="130" y="280"/>
                  </a:cubicBezTo>
                  <a:cubicBezTo>
                    <a:pt x="143" y="280"/>
                    <a:pt x="156" y="273"/>
                    <a:pt x="170" y="266"/>
                  </a:cubicBezTo>
                  <a:cubicBezTo>
                    <a:pt x="125" y="250"/>
                    <a:pt x="125" y="173"/>
                    <a:pt x="78" y="126"/>
                  </a:cubicBezTo>
                  <a:lnTo>
                    <a:pt x="139" y="126"/>
                  </a:lnTo>
                  <a:cubicBezTo>
                    <a:pt x="109" y="96"/>
                    <a:pt x="78" y="65"/>
                    <a:pt x="156" y="50"/>
                  </a:cubicBezTo>
                  <a:lnTo>
                    <a:pt x="156" y="50"/>
                  </a:lnTo>
                  <a:cubicBezTo>
                    <a:pt x="147" y="51"/>
                    <a:pt x="140" y="52"/>
                    <a:pt x="133" y="52"/>
                  </a:cubicBezTo>
                  <a:cubicBezTo>
                    <a:pt x="69" y="52"/>
                    <a:pt x="59"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9"/>
            <p:cNvSpPr/>
            <p:nvPr/>
          </p:nvSpPr>
          <p:spPr>
            <a:xfrm>
              <a:off x="7923225" y="1162875"/>
              <a:ext cx="800" cy="425"/>
            </a:xfrm>
            <a:custGeom>
              <a:avLst/>
              <a:gdLst/>
              <a:ahLst/>
              <a:cxnLst/>
              <a:rect l="l" t="t" r="r" b="b"/>
              <a:pathLst>
                <a:path w="32" h="17" extrusionOk="0">
                  <a:moveTo>
                    <a:pt x="31" y="1"/>
                  </a:moveTo>
                  <a:cubicBezTo>
                    <a:pt x="15" y="1"/>
                    <a:pt x="15" y="1"/>
                    <a:pt x="0" y="17"/>
                  </a:cubicBezTo>
                  <a:cubicBezTo>
                    <a:pt x="15" y="1"/>
                    <a:pt x="3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9"/>
            <p:cNvSpPr/>
            <p:nvPr/>
          </p:nvSpPr>
          <p:spPr>
            <a:xfrm>
              <a:off x="7925150" y="1170250"/>
              <a:ext cx="775" cy="1575"/>
            </a:xfrm>
            <a:custGeom>
              <a:avLst/>
              <a:gdLst/>
              <a:ahLst/>
              <a:cxnLst/>
              <a:rect l="l" t="t" r="r" b="b"/>
              <a:pathLst>
                <a:path w="31" h="63" extrusionOk="0">
                  <a:moveTo>
                    <a:pt x="16" y="0"/>
                  </a:moveTo>
                  <a:cubicBezTo>
                    <a:pt x="16" y="15"/>
                    <a:pt x="0" y="46"/>
                    <a:pt x="0" y="62"/>
                  </a:cubicBezTo>
                  <a:cubicBezTo>
                    <a:pt x="16" y="46"/>
                    <a:pt x="31" y="15"/>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9"/>
            <p:cNvSpPr/>
            <p:nvPr/>
          </p:nvSpPr>
          <p:spPr>
            <a:xfrm>
              <a:off x="7907350" y="1154775"/>
              <a:ext cx="17825" cy="20550"/>
            </a:xfrm>
            <a:custGeom>
              <a:avLst/>
              <a:gdLst/>
              <a:ahLst/>
              <a:cxnLst/>
              <a:rect l="l" t="t" r="r" b="b"/>
              <a:pathLst>
                <a:path w="713" h="822" extrusionOk="0">
                  <a:moveTo>
                    <a:pt x="512" y="1"/>
                  </a:moveTo>
                  <a:cubicBezTo>
                    <a:pt x="357" y="63"/>
                    <a:pt x="574" y="186"/>
                    <a:pt x="450" y="263"/>
                  </a:cubicBezTo>
                  <a:lnTo>
                    <a:pt x="434" y="139"/>
                  </a:lnTo>
                  <a:cubicBezTo>
                    <a:pt x="295" y="139"/>
                    <a:pt x="388" y="248"/>
                    <a:pt x="403" y="294"/>
                  </a:cubicBezTo>
                  <a:lnTo>
                    <a:pt x="450" y="279"/>
                  </a:lnTo>
                  <a:lnTo>
                    <a:pt x="450" y="279"/>
                  </a:lnTo>
                  <a:cubicBezTo>
                    <a:pt x="481" y="310"/>
                    <a:pt x="403" y="356"/>
                    <a:pt x="403" y="387"/>
                  </a:cubicBezTo>
                  <a:cubicBezTo>
                    <a:pt x="357" y="217"/>
                    <a:pt x="63" y="217"/>
                    <a:pt x="94" y="32"/>
                  </a:cubicBezTo>
                  <a:lnTo>
                    <a:pt x="94" y="32"/>
                  </a:lnTo>
                  <a:cubicBezTo>
                    <a:pt x="63" y="63"/>
                    <a:pt x="17" y="78"/>
                    <a:pt x="17" y="125"/>
                  </a:cubicBezTo>
                  <a:cubicBezTo>
                    <a:pt x="1" y="325"/>
                    <a:pt x="156" y="403"/>
                    <a:pt x="217" y="572"/>
                  </a:cubicBezTo>
                  <a:cubicBezTo>
                    <a:pt x="233" y="541"/>
                    <a:pt x="248" y="526"/>
                    <a:pt x="279" y="510"/>
                  </a:cubicBezTo>
                  <a:cubicBezTo>
                    <a:pt x="288" y="508"/>
                    <a:pt x="295" y="506"/>
                    <a:pt x="303" y="506"/>
                  </a:cubicBezTo>
                  <a:cubicBezTo>
                    <a:pt x="379" y="506"/>
                    <a:pt x="413" y="640"/>
                    <a:pt x="357" y="696"/>
                  </a:cubicBezTo>
                  <a:lnTo>
                    <a:pt x="512" y="619"/>
                  </a:lnTo>
                  <a:lnTo>
                    <a:pt x="557" y="696"/>
                  </a:lnTo>
                  <a:cubicBezTo>
                    <a:pt x="574" y="681"/>
                    <a:pt x="588" y="681"/>
                    <a:pt x="588" y="681"/>
                  </a:cubicBezTo>
                  <a:lnTo>
                    <a:pt x="588" y="681"/>
                  </a:lnTo>
                  <a:cubicBezTo>
                    <a:pt x="619" y="696"/>
                    <a:pt x="588" y="727"/>
                    <a:pt x="574" y="743"/>
                  </a:cubicBezTo>
                  <a:lnTo>
                    <a:pt x="481" y="727"/>
                  </a:lnTo>
                  <a:lnTo>
                    <a:pt x="481" y="727"/>
                  </a:lnTo>
                  <a:cubicBezTo>
                    <a:pt x="578" y="755"/>
                    <a:pt x="524" y="822"/>
                    <a:pt x="594" y="822"/>
                  </a:cubicBezTo>
                  <a:cubicBezTo>
                    <a:pt x="601" y="822"/>
                    <a:pt x="609" y="821"/>
                    <a:pt x="619" y="820"/>
                  </a:cubicBezTo>
                  <a:cubicBezTo>
                    <a:pt x="666" y="789"/>
                    <a:pt x="681" y="743"/>
                    <a:pt x="712" y="681"/>
                  </a:cubicBezTo>
                  <a:lnTo>
                    <a:pt x="712" y="681"/>
                  </a:lnTo>
                  <a:cubicBezTo>
                    <a:pt x="681" y="712"/>
                    <a:pt x="650" y="743"/>
                    <a:pt x="619" y="758"/>
                  </a:cubicBezTo>
                  <a:cubicBezTo>
                    <a:pt x="635" y="634"/>
                    <a:pt x="666" y="541"/>
                    <a:pt x="588" y="418"/>
                  </a:cubicBezTo>
                  <a:cubicBezTo>
                    <a:pt x="697" y="418"/>
                    <a:pt x="635" y="372"/>
                    <a:pt x="635" y="341"/>
                  </a:cubicBezTo>
                  <a:lnTo>
                    <a:pt x="635" y="341"/>
                  </a:lnTo>
                  <a:cubicBezTo>
                    <a:pt x="635" y="341"/>
                    <a:pt x="619" y="356"/>
                    <a:pt x="604" y="356"/>
                  </a:cubicBezTo>
                  <a:cubicBezTo>
                    <a:pt x="574" y="310"/>
                    <a:pt x="635" y="201"/>
                    <a:pt x="712" y="186"/>
                  </a:cubicBezTo>
                  <a:cubicBezTo>
                    <a:pt x="604" y="170"/>
                    <a:pt x="574" y="1"/>
                    <a:pt x="5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9"/>
            <p:cNvSpPr/>
            <p:nvPr/>
          </p:nvSpPr>
          <p:spPr>
            <a:xfrm>
              <a:off x="7849800" y="1139700"/>
              <a:ext cx="400" cy="3900"/>
            </a:xfrm>
            <a:custGeom>
              <a:avLst/>
              <a:gdLst/>
              <a:ahLst/>
              <a:cxnLst/>
              <a:rect l="l" t="t" r="r" b="b"/>
              <a:pathLst>
                <a:path w="16" h="156" fill="none" extrusionOk="0">
                  <a:moveTo>
                    <a:pt x="1" y="155"/>
                  </a:moveTo>
                  <a:lnTo>
                    <a:pt x="15" y="0"/>
                  </a:lnTo>
                </a:path>
              </a:pathLst>
            </a:custGeom>
            <a:noFill/>
            <a:ln w="4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9"/>
            <p:cNvSpPr/>
            <p:nvPr/>
          </p:nvSpPr>
          <p:spPr>
            <a:xfrm>
              <a:off x="7965725" y="1176025"/>
              <a:ext cx="800" cy="25"/>
            </a:xfrm>
            <a:custGeom>
              <a:avLst/>
              <a:gdLst/>
              <a:ahLst/>
              <a:cxnLst/>
              <a:rect l="l" t="t" r="r" b="b"/>
              <a:pathLst>
                <a:path w="32" h="1" extrusionOk="0">
                  <a:moveTo>
                    <a:pt x="32"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9"/>
            <p:cNvSpPr/>
            <p:nvPr/>
          </p:nvSpPr>
          <p:spPr>
            <a:xfrm>
              <a:off x="7966500" y="1174100"/>
              <a:ext cx="1175" cy="1950"/>
            </a:xfrm>
            <a:custGeom>
              <a:avLst/>
              <a:gdLst/>
              <a:ahLst/>
              <a:cxnLst/>
              <a:rect l="l" t="t" r="r" b="b"/>
              <a:pathLst>
                <a:path w="47" h="78" extrusionOk="0">
                  <a:moveTo>
                    <a:pt x="31" y="1"/>
                  </a:moveTo>
                  <a:cubicBezTo>
                    <a:pt x="31" y="32"/>
                    <a:pt x="15" y="63"/>
                    <a:pt x="1" y="77"/>
                  </a:cubicBezTo>
                  <a:lnTo>
                    <a:pt x="46" y="63"/>
                  </a:lnTo>
                  <a:lnTo>
                    <a:pt x="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9"/>
            <p:cNvSpPr/>
            <p:nvPr/>
          </p:nvSpPr>
          <p:spPr>
            <a:xfrm>
              <a:off x="7967275" y="1173700"/>
              <a:ext cx="25" cy="425"/>
            </a:xfrm>
            <a:custGeom>
              <a:avLst/>
              <a:gdLst/>
              <a:ahLst/>
              <a:cxnLst/>
              <a:rect l="l" t="t" r="r" b="b"/>
              <a:pathLst>
                <a:path w="1" h="17" extrusionOk="0">
                  <a:moveTo>
                    <a:pt x="0" y="17"/>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9"/>
            <p:cNvSpPr/>
            <p:nvPr/>
          </p:nvSpPr>
          <p:spPr>
            <a:xfrm>
              <a:off x="7931725" y="1167250"/>
              <a:ext cx="400" cy="300"/>
            </a:xfrm>
            <a:custGeom>
              <a:avLst/>
              <a:gdLst/>
              <a:ahLst/>
              <a:cxnLst/>
              <a:rect l="l" t="t" r="r" b="b"/>
              <a:pathLst>
                <a:path w="16" h="12" extrusionOk="0">
                  <a:moveTo>
                    <a:pt x="8" y="0"/>
                  </a:moveTo>
                  <a:cubicBezTo>
                    <a:pt x="4" y="0"/>
                    <a:pt x="0" y="4"/>
                    <a:pt x="0" y="11"/>
                  </a:cubicBezTo>
                  <a:lnTo>
                    <a:pt x="15" y="11"/>
                  </a:lnTo>
                  <a:cubicBezTo>
                    <a:pt x="15" y="4"/>
                    <a:pt x="12" y="0"/>
                    <a:pt x="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9"/>
            <p:cNvSpPr/>
            <p:nvPr/>
          </p:nvSpPr>
          <p:spPr>
            <a:xfrm>
              <a:off x="7928225" y="1164825"/>
              <a:ext cx="3525" cy="3875"/>
            </a:xfrm>
            <a:custGeom>
              <a:avLst/>
              <a:gdLst/>
              <a:ahLst/>
              <a:cxnLst/>
              <a:rect l="l" t="t" r="r" b="b"/>
              <a:pathLst>
                <a:path w="141" h="155" extrusionOk="0">
                  <a:moveTo>
                    <a:pt x="1" y="1"/>
                  </a:moveTo>
                  <a:lnTo>
                    <a:pt x="1" y="139"/>
                  </a:lnTo>
                  <a:cubicBezTo>
                    <a:pt x="15" y="150"/>
                    <a:pt x="28" y="154"/>
                    <a:pt x="39" y="154"/>
                  </a:cubicBezTo>
                  <a:cubicBezTo>
                    <a:pt x="78" y="154"/>
                    <a:pt x="104" y="108"/>
                    <a:pt x="140" y="108"/>
                  </a:cubicBezTo>
                  <a:cubicBezTo>
                    <a:pt x="93" y="94"/>
                    <a:pt x="63" y="1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9"/>
            <p:cNvSpPr/>
            <p:nvPr/>
          </p:nvSpPr>
          <p:spPr>
            <a:xfrm>
              <a:off x="7866400" y="1151700"/>
              <a:ext cx="2350" cy="2350"/>
            </a:xfrm>
            <a:custGeom>
              <a:avLst/>
              <a:gdLst/>
              <a:ahLst/>
              <a:cxnLst/>
              <a:rect l="l" t="t" r="r" b="b"/>
              <a:pathLst>
                <a:path w="94" h="94" extrusionOk="0">
                  <a:moveTo>
                    <a:pt x="93" y="0"/>
                  </a:moveTo>
                  <a:lnTo>
                    <a:pt x="1" y="93"/>
                  </a:lnTo>
                  <a:cubicBezTo>
                    <a:pt x="31" y="62"/>
                    <a:pt x="78" y="62"/>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9"/>
            <p:cNvSpPr/>
            <p:nvPr/>
          </p:nvSpPr>
          <p:spPr>
            <a:xfrm>
              <a:off x="7870275" y="1153600"/>
              <a:ext cx="425" cy="1575"/>
            </a:xfrm>
            <a:custGeom>
              <a:avLst/>
              <a:gdLst/>
              <a:ahLst/>
              <a:cxnLst/>
              <a:rect l="l" t="t" r="r" b="b"/>
              <a:pathLst>
                <a:path w="17" h="63" extrusionOk="0">
                  <a:moveTo>
                    <a:pt x="16" y="1"/>
                  </a:moveTo>
                  <a:cubicBezTo>
                    <a:pt x="0" y="32"/>
                    <a:pt x="0" y="48"/>
                    <a:pt x="16" y="63"/>
                  </a:cubicBez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9"/>
            <p:cNvSpPr/>
            <p:nvPr/>
          </p:nvSpPr>
          <p:spPr>
            <a:xfrm>
              <a:off x="7870675" y="1155150"/>
              <a:ext cx="2700" cy="2350"/>
            </a:xfrm>
            <a:custGeom>
              <a:avLst/>
              <a:gdLst/>
              <a:ahLst/>
              <a:cxnLst/>
              <a:rect l="l" t="t" r="r" b="b"/>
              <a:pathLst>
                <a:path w="108" h="94" extrusionOk="0">
                  <a:moveTo>
                    <a:pt x="0" y="1"/>
                  </a:moveTo>
                  <a:lnTo>
                    <a:pt x="0" y="94"/>
                  </a:lnTo>
                  <a:cubicBezTo>
                    <a:pt x="108" y="48"/>
                    <a:pt x="31" y="3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9"/>
            <p:cNvSpPr/>
            <p:nvPr/>
          </p:nvSpPr>
          <p:spPr>
            <a:xfrm>
              <a:off x="7963775" y="1177975"/>
              <a:ext cx="3900" cy="4650"/>
            </a:xfrm>
            <a:custGeom>
              <a:avLst/>
              <a:gdLst/>
              <a:ahLst/>
              <a:cxnLst/>
              <a:rect l="l" t="t" r="r" b="b"/>
              <a:pathLst>
                <a:path w="156" h="186" extrusionOk="0">
                  <a:moveTo>
                    <a:pt x="79" y="0"/>
                  </a:moveTo>
                  <a:cubicBezTo>
                    <a:pt x="79" y="46"/>
                    <a:pt x="79" y="93"/>
                    <a:pt x="1" y="108"/>
                  </a:cubicBezTo>
                  <a:lnTo>
                    <a:pt x="93" y="186"/>
                  </a:lnTo>
                  <a:lnTo>
                    <a:pt x="1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9"/>
            <p:cNvSpPr/>
            <p:nvPr/>
          </p:nvSpPr>
          <p:spPr>
            <a:xfrm>
              <a:off x="7862950" y="1157100"/>
              <a:ext cx="1150" cy="800"/>
            </a:xfrm>
            <a:custGeom>
              <a:avLst/>
              <a:gdLst/>
              <a:ahLst/>
              <a:cxnLst/>
              <a:rect l="l" t="t" r="r" b="b"/>
              <a:pathLst>
                <a:path w="46" h="32" extrusionOk="0">
                  <a:moveTo>
                    <a:pt x="46" y="1"/>
                  </a:moveTo>
                  <a:lnTo>
                    <a:pt x="0" y="3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9"/>
            <p:cNvSpPr/>
            <p:nvPr/>
          </p:nvSpPr>
          <p:spPr>
            <a:xfrm>
              <a:off x="7863300" y="1156700"/>
              <a:ext cx="1575" cy="2750"/>
            </a:xfrm>
            <a:custGeom>
              <a:avLst/>
              <a:gdLst/>
              <a:ahLst/>
              <a:cxnLst/>
              <a:rect l="l" t="t" r="r" b="b"/>
              <a:pathLst>
                <a:path w="63" h="110" extrusionOk="0">
                  <a:moveTo>
                    <a:pt x="63" y="1"/>
                  </a:moveTo>
                  <a:lnTo>
                    <a:pt x="32" y="17"/>
                  </a:lnTo>
                  <a:lnTo>
                    <a:pt x="1" y="109"/>
                  </a:lnTo>
                  <a:lnTo>
                    <a:pt x="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9"/>
            <p:cNvSpPr/>
            <p:nvPr/>
          </p:nvSpPr>
          <p:spPr>
            <a:xfrm>
              <a:off x="7891525" y="1165525"/>
              <a:ext cx="1950" cy="1250"/>
            </a:xfrm>
            <a:custGeom>
              <a:avLst/>
              <a:gdLst/>
              <a:ahLst/>
              <a:cxnLst/>
              <a:rect l="l" t="t" r="r" b="b"/>
              <a:pathLst>
                <a:path w="78" h="50" extrusionOk="0">
                  <a:moveTo>
                    <a:pt x="18" y="0"/>
                  </a:moveTo>
                  <a:cubicBezTo>
                    <a:pt x="11" y="0"/>
                    <a:pt x="6" y="12"/>
                    <a:pt x="1" y="49"/>
                  </a:cubicBezTo>
                  <a:cubicBezTo>
                    <a:pt x="32" y="49"/>
                    <a:pt x="63" y="35"/>
                    <a:pt x="78" y="19"/>
                  </a:cubicBezTo>
                  <a:lnTo>
                    <a:pt x="78" y="19"/>
                  </a:lnTo>
                  <a:cubicBezTo>
                    <a:pt x="71" y="23"/>
                    <a:pt x="66" y="24"/>
                    <a:pt x="61" y="24"/>
                  </a:cubicBezTo>
                  <a:cubicBezTo>
                    <a:pt x="41" y="24"/>
                    <a:pt x="28"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9"/>
            <p:cNvSpPr/>
            <p:nvPr/>
          </p:nvSpPr>
          <p:spPr>
            <a:xfrm>
              <a:off x="7893450" y="1165600"/>
              <a:ext cx="800" cy="400"/>
            </a:xfrm>
            <a:custGeom>
              <a:avLst/>
              <a:gdLst/>
              <a:ahLst/>
              <a:cxnLst/>
              <a:rect l="l" t="t" r="r" b="b"/>
              <a:pathLst>
                <a:path w="32" h="16" extrusionOk="0">
                  <a:moveTo>
                    <a:pt x="1" y="16"/>
                  </a:moveTo>
                  <a:cubicBezTo>
                    <a:pt x="17" y="1"/>
                    <a:pt x="17" y="1"/>
                    <a:pt x="31" y="1"/>
                  </a:cubicBezTo>
                  <a:cubicBezTo>
                    <a:pt x="17" y="1"/>
                    <a:pt x="17" y="1"/>
                    <a:pt x="1" y="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9"/>
            <p:cNvSpPr/>
            <p:nvPr/>
          </p:nvSpPr>
          <p:spPr>
            <a:xfrm>
              <a:off x="7892675" y="1167525"/>
              <a:ext cx="2750" cy="1975"/>
            </a:xfrm>
            <a:custGeom>
              <a:avLst/>
              <a:gdLst/>
              <a:ahLst/>
              <a:cxnLst/>
              <a:rect l="l" t="t" r="r" b="b"/>
              <a:pathLst>
                <a:path w="110" h="79" extrusionOk="0">
                  <a:moveTo>
                    <a:pt x="48" y="0"/>
                  </a:moveTo>
                  <a:lnTo>
                    <a:pt x="1" y="47"/>
                  </a:lnTo>
                  <a:lnTo>
                    <a:pt x="109" y="78"/>
                  </a:lnTo>
                  <a:lnTo>
                    <a:pt x="32" y="47"/>
                  </a:lnTo>
                  <a:lnTo>
                    <a:pt x="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9"/>
            <p:cNvSpPr/>
            <p:nvPr/>
          </p:nvSpPr>
          <p:spPr>
            <a:xfrm>
              <a:off x="7893850" y="1170250"/>
              <a:ext cx="3125" cy="3475"/>
            </a:xfrm>
            <a:custGeom>
              <a:avLst/>
              <a:gdLst/>
              <a:ahLst/>
              <a:cxnLst/>
              <a:rect l="l" t="t" r="r" b="b"/>
              <a:pathLst>
                <a:path w="125" h="139" extrusionOk="0">
                  <a:moveTo>
                    <a:pt x="46" y="0"/>
                  </a:moveTo>
                  <a:lnTo>
                    <a:pt x="32" y="62"/>
                  </a:lnTo>
                  <a:lnTo>
                    <a:pt x="1" y="62"/>
                  </a:lnTo>
                  <a:lnTo>
                    <a:pt x="15" y="139"/>
                  </a:lnTo>
                  <a:cubicBezTo>
                    <a:pt x="32" y="93"/>
                    <a:pt x="124" y="15"/>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9"/>
            <p:cNvSpPr/>
            <p:nvPr/>
          </p:nvSpPr>
          <p:spPr>
            <a:xfrm>
              <a:off x="7926675" y="1179325"/>
              <a:ext cx="3600" cy="2125"/>
            </a:xfrm>
            <a:custGeom>
              <a:avLst/>
              <a:gdLst/>
              <a:ahLst/>
              <a:cxnLst/>
              <a:rect l="l" t="t" r="r" b="b"/>
              <a:pathLst>
                <a:path w="144" h="85" extrusionOk="0">
                  <a:moveTo>
                    <a:pt x="73" y="0"/>
                  </a:moveTo>
                  <a:cubicBezTo>
                    <a:pt x="56" y="0"/>
                    <a:pt x="37" y="7"/>
                    <a:pt x="17" y="23"/>
                  </a:cubicBezTo>
                  <a:cubicBezTo>
                    <a:pt x="32" y="39"/>
                    <a:pt x="1" y="54"/>
                    <a:pt x="1" y="85"/>
                  </a:cubicBezTo>
                  <a:lnTo>
                    <a:pt x="110" y="85"/>
                  </a:lnTo>
                  <a:cubicBezTo>
                    <a:pt x="143" y="51"/>
                    <a:pt x="119"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9"/>
            <p:cNvSpPr/>
            <p:nvPr/>
          </p:nvSpPr>
          <p:spPr>
            <a:xfrm>
              <a:off x="7864850" y="1164825"/>
              <a:ext cx="6625" cy="5450"/>
            </a:xfrm>
            <a:custGeom>
              <a:avLst/>
              <a:gdLst/>
              <a:ahLst/>
              <a:cxnLst/>
              <a:rect l="l" t="t" r="r" b="b"/>
              <a:pathLst>
                <a:path w="265" h="218" extrusionOk="0">
                  <a:moveTo>
                    <a:pt x="48" y="1"/>
                  </a:moveTo>
                  <a:lnTo>
                    <a:pt x="48" y="1"/>
                  </a:lnTo>
                  <a:cubicBezTo>
                    <a:pt x="1" y="47"/>
                    <a:pt x="140" y="124"/>
                    <a:pt x="124" y="201"/>
                  </a:cubicBezTo>
                  <a:lnTo>
                    <a:pt x="171" y="217"/>
                  </a:lnTo>
                  <a:cubicBezTo>
                    <a:pt x="264" y="47"/>
                    <a:pt x="48" y="155"/>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9"/>
            <p:cNvSpPr/>
            <p:nvPr/>
          </p:nvSpPr>
          <p:spPr>
            <a:xfrm>
              <a:off x="7846300" y="1159800"/>
              <a:ext cx="1575" cy="2325"/>
            </a:xfrm>
            <a:custGeom>
              <a:avLst/>
              <a:gdLst/>
              <a:ahLst/>
              <a:cxnLst/>
              <a:rect l="l" t="t" r="r" b="b"/>
              <a:pathLst>
                <a:path w="63" h="93" extrusionOk="0">
                  <a:moveTo>
                    <a:pt x="48" y="0"/>
                  </a:moveTo>
                  <a:lnTo>
                    <a:pt x="1" y="93"/>
                  </a:lnTo>
                  <a:lnTo>
                    <a:pt x="17" y="93"/>
                  </a:lnTo>
                  <a:lnTo>
                    <a:pt x="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9"/>
            <p:cNvSpPr/>
            <p:nvPr/>
          </p:nvSpPr>
          <p:spPr>
            <a:xfrm>
              <a:off x="7966500" y="1191800"/>
              <a:ext cx="1950" cy="2425"/>
            </a:xfrm>
            <a:custGeom>
              <a:avLst/>
              <a:gdLst/>
              <a:ahLst/>
              <a:cxnLst/>
              <a:rect l="l" t="t" r="r" b="b"/>
              <a:pathLst>
                <a:path w="78" h="97" extrusionOk="0">
                  <a:moveTo>
                    <a:pt x="30" y="1"/>
                  </a:moveTo>
                  <a:cubicBezTo>
                    <a:pt x="23" y="1"/>
                    <a:pt x="13" y="2"/>
                    <a:pt x="1" y="4"/>
                  </a:cubicBezTo>
                  <a:lnTo>
                    <a:pt x="15" y="97"/>
                  </a:lnTo>
                  <a:cubicBezTo>
                    <a:pt x="29" y="43"/>
                    <a:pt x="77"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9"/>
            <p:cNvSpPr/>
            <p:nvPr/>
          </p:nvSpPr>
          <p:spPr>
            <a:xfrm>
              <a:off x="7848250" y="1164050"/>
              <a:ext cx="3125" cy="1575"/>
            </a:xfrm>
            <a:custGeom>
              <a:avLst/>
              <a:gdLst/>
              <a:ahLst/>
              <a:cxnLst/>
              <a:rect l="l" t="t" r="r" b="b"/>
              <a:pathLst>
                <a:path w="125" h="63" extrusionOk="0">
                  <a:moveTo>
                    <a:pt x="63" y="1"/>
                  </a:moveTo>
                  <a:cubicBezTo>
                    <a:pt x="1" y="47"/>
                    <a:pt x="63" y="63"/>
                    <a:pt x="93" y="63"/>
                  </a:cubicBezTo>
                  <a:lnTo>
                    <a:pt x="124" y="1"/>
                  </a:lnTo>
                  <a:lnTo>
                    <a:pt x="124" y="1"/>
                  </a:lnTo>
                  <a:cubicBezTo>
                    <a:pt x="119" y="6"/>
                    <a:pt x="112" y="7"/>
                    <a:pt x="104" y="7"/>
                  </a:cubicBezTo>
                  <a:cubicBezTo>
                    <a:pt x="89" y="7"/>
                    <a:pt x="72"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9"/>
            <p:cNvSpPr/>
            <p:nvPr/>
          </p:nvSpPr>
          <p:spPr>
            <a:xfrm>
              <a:off x="7881075" y="1182200"/>
              <a:ext cx="425" cy="425"/>
            </a:xfrm>
            <a:custGeom>
              <a:avLst/>
              <a:gdLst/>
              <a:ahLst/>
              <a:cxnLst/>
              <a:rect l="l" t="t" r="r" b="b"/>
              <a:pathLst>
                <a:path w="17" h="17" extrusionOk="0">
                  <a:moveTo>
                    <a:pt x="17" y="1"/>
                  </a:moveTo>
                  <a:lnTo>
                    <a:pt x="1" y="17"/>
                  </a:lnTo>
                  <a:lnTo>
                    <a:pt x="17" y="17"/>
                  </a:lnTo>
                  <a:lnTo>
                    <a:pt x="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9"/>
            <p:cNvSpPr/>
            <p:nvPr/>
          </p:nvSpPr>
          <p:spPr>
            <a:xfrm>
              <a:off x="7881075" y="1182600"/>
              <a:ext cx="1975" cy="800"/>
            </a:xfrm>
            <a:custGeom>
              <a:avLst/>
              <a:gdLst/>
              <a:ahLst/>
              <a:cxnLst/>
              <a:rect l="l" t="t" r="r" b="b"/>
              <a:pathLst>
                <a:path w="79" h="32" extrusionOk="0">
                  <a:moveTo>
                    <a:pt x="17" y="1"/>
                  </a:moveTo>
                  <a:cubicBezTo>
                    <a:pt x="1" y="1"/>
                    <a:pt x="1" y="1"/>
                    <a:pt x="1" y="16"/>
                  </a:cubicBezTo>
                  <a:lnTo>
                    <a:pt x="79" y="32"/>
                  </a:lnTo>
                  <a:lnTo>
                    <a:pt x="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9"/>
            <p:cNvSpPr/>
            <p:nvPr/>
          </p:nvSpPr>
          <p:spPr>
            <a:xfrm>
              <a:off x="7881475" y="1180650"/>
              <a:ext cx="1950" cy="1575"/>
            </a:xfrm>
            <a:custGeom>
              <a:avLst/>
              <a:gdLst/>
              <a:ahLst/>
              <a:cxnLst/>
              <a:rect l="l" t="t" r="r" b="b"/>
              <a:pathLst>
                <a:path w="78" h="63" extrusionOk="0">
                  <a:moveTo>
                    <a:pt x="78" y="1"/>
                  </a:moveTo>
                  <a:cubicBezTo>
                    <a:pt x="47" y="1"/>
                    <a:pt x="16" y="32"/>
                    <a:pt x="1" y="63"/>
                  </a:cubicBezTo>
                  <a:lnTo>
                    <a:pt x="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9"/>
            <p:cNvSpPr/>
            <p:nvPr/>
          </p:nvSpPr>
          <p:spPr>
            <a:xfrm>
              <a:off x="7872575" y="1178750"/>
              <a:ext cx="4675" cy="2775"/>
            </a:xfrm>
            <a:custGeom>
              <a:avLst/>
              <a:gdLst/>
              <a:ahLst/>
              <a:cxnLst/>
              <a:rect l="l" t="t" r="r" b="b"/>
              <a:pathLst>
                <a:path w="187" h="111" extrusionOk="0">
                  <a:moveTo>
                    <a:pt x="48" y="0"/>
                  </a:moveTo>
                  <a:lnTo>
                    <a:pt x="1" y="46"/>
                  </a:lnTo>
                  <a:cubicBezTo>
                    <a:pt x="43" y="60"/>
                    <a:pt x="47" y="110"/>
                    <a:pt x="101" y="110"/>
                  </a:cubicBezTo>
                  <a:cubicBezTo>
                    <a:pt x="108" y="110"/>
                    <a:pt x="116" y="110"/>
                    <a:pt x="125" y="108"/>
                  </a:cubicBezTo>
                  <a:cubicBezTo>
                    <a:pt x="186" y="31"/>
                    <a:pt x="1" y="108"/>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9"/>
            <p:cNvSpPr/>
            <p:nvPr/>
          </p:nvSpPr>
          <p:spPr>
            <a:xfrm>
              <a:off x="7941000" y="1196900"/>
              <a:ext cx="1950" cy="3100"/>
            </a:xfrm>
            <a:custGeom>
              <a:avLst/>
              <a:gdLst/>
              <a:ahLst/>
              <a:cxnLst/>
              <a:rect l="l" t="t" r="r" b="b"/>
              <a:pathLst>
                <a:path w="78" h="124" extrusionOk="0">
                  <a:moveTo>
                    <a:pt x="0" y="0"/>
                  </a:moveTo>
                  <a:lnTo>
                    <a:pt x="0" y="124"/>
                  </a:lnTo>
                  <a:cubicBezTo>
                    <a:pt x="31" y="124"/>
                    <a:pt x="41" y="110"/>
                    <a:pt x="54" y="110"/>
                  </a:cubicBezTo>
                  <a:cubicBezTo>
                    <a:pt x="60" y="110"/>
                    <a:pt x="67" y="113"/>
                    <a:pt x="77" y="124"/>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9"/>
            <p:cNvSpPr/>
            <p:nvPr/>
          </p:nvSpPr>
          <p:spPr>
            <a:xfrm>
              <a:off x="7885350" y="1182975"/>
              <a:ext cx="800" cy="2350"/>
            </a:xfrm>
            <a:custGeom>
              <a:avLst/>
              <a:gdLst/>
              <a:ahLst/>
              <a:cxnLst/>
              <a:rect l="l" t="t" r="r" b="b"/>
              <a:pathLst>
                <a:path w="32" h="94" fill="none" extrusionOk="0">
                  <a:moveTo>
                    <a:pt x="1" y="1"/>
                  </a:moveTo>
                  <a:lnTo>
                    <a:pt x="31" y="93"/>
                  </a:lnTo>
                </a:path>
              </a:pathLst>
            </a:custGeom>
            <a:noFill/>
            <a:ln w="4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9"/>
            <p:cNvSpPr/>
            <p:nvPr/>
          </p:nvSpPr>
          <p:spPr>
            <a:xfrm>
              <a:off x="7947175" y="1199600"/>
              <a:ext cx="5800" cy="4225"/>
            </a:xfrm>
            <a:custGeom>
              <a:avLst/>
              <a:gdLst/>
              <a:ahLst/>
              <a:cxnLst/>
              <a:rect l="l" t="t" r="r" b="b"/>
              <a:pathLst>
                <a:path w="232" h="169" extrusionOk="0">
                  <a:moveTo>
                    <a:pt x="124" y="1"/>
                  </a:moveTo>
                  <a:lnTo>
                    <a:pt x="124" y="1"/>
                  </a:lnTo>
                  <a:cubicBezTo>
                    <a:pt x="109" y="11"/>
                    <a:pt x="96" y="13"/>
                    <a:pt x="84" y="13"/>
                  </a:cubicBezTo>
                  <a:cubicBezTo>
                    <a:pt x="77" y="13"/>
                    <a:pt x="71" y="12"/>
                    <a:pt x="65" y="12"/>
                  </a:cubicBezTo>
                  <a:cubicBezTo>
                    <a:pt x="50" y="12"/>
                    <a:pt x="39" y="16"/>
                    <a:pt x="32" y="47"/>
                  </a:cubicBezTo>
                  <a:cubicBezTo>
                    <a:pt x="149" y="47"/>
                    <a:pt x="23" y="169"/>
                    <a:pt x="95" y="169"/>
                  </a:cubicBezTo>
                  <a:cubicBezTo>
                    <a:pt x="107" y="169"/>
                    <a:pt x="127" y="165"/>
                    <a:pt x="155" y="156"/>
                  </a:cubicBezTo>
                  <a:cubicBezTo>
                    <a:pt x="232" y="32"/>
                    <a:pt x="1" y="125"/>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9"/>
            <p:cNvSpPr/>
            <p:nvPr/>
          </p:nvSpPr>
          <p:spPr>
            <a:xfrm>
              <a:off x="7995475" y="1210425"/>
              <a:ext cx="2325" cy="4675"/>
            </a:xfrm>
            <a:custGeom>
              <a:avLst/>
              <a:gdLst/>
              <a:ahLst/>
              <a:cxnLst/>
              <a:rect l="l" t="t" r="r" b="b"/>
              <a:pathLst>
                <a:path w="93" h="187" extrusionOk="0">
                  <a:moveTo>
                    <a:pt x="62" y="1"/>
                  </a:moveTo>
                  <a:cubicBezTo>
                    <a:pt x="47" y="1"/>
                    <a:pt x="31" y="32"/>
                    <a:pt x="0" y="32"/>
                  </a:cubicBezTo>
                  <a:cubicBezTo>
                    <a:pt x="0" y="93"/>
                    <a:pt x="93" y="139"/>
                    <a:pt x="62" y="186"/>
                  </a:cubicBezTo>
                  <a:lnTo>
                    <a:pt x="93" y="170"/>
                  </a:lnTo>
                  <a:cubicBezTo>
                    <a:pt x="62" y="108"/>
                    <a:pt x="0" y="93"/>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9"/>
            <p:cNvSpPr/>
            <p:nvPr/>
          </p:nvSpPr>
          <p:spPr>
            <a:xfrm>
              <a:off x="7995875" y="1215075"/>
              <a:ext cx="1175" cy="1150"/>
            </a:xfrm>
            <a:custGeom>
              <a:avLst/>
              <a:gdLst/>
              <a:ahLst/>
              <a:cxnLst/>
              <a:rect l="l" t="t" r="r" b="b"/>
              <a:pathLst>
                <a:path w="47" h="46" extrusionOk="0">
                  <a:moveTo>
                    <a:pt x="46" y="0"/>
                  </a:moveTo>
                  <a:lnTo>
                    <a:pt x="0" y="46"/>
                  </a:lnTo>
                  <a:cubicBezTo>
                    <a:pt x="31" y="31"/>
                    <a:pt x="46" y="15"/>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19"/>
            <p:cNvSpPr/>
            <p:nvPr/>
          </p:nvSpPr>
          <p:spPr>
            <a:xfrm>
              <a:off x="7997775" y="1212350"/>
              <a:ext cx="4675" cy="6600"/>
            </a:xfrm>
            <a:custGeom>
              <a:avLst/>
              <a:gdLst/>
              <a:ahLst/>
              <a:cxnLst/>
              <a:rect l="l" t="t" r="r" b="b"/>
              <a:pathLst>
                <a:path w="187" h="264" extrusionOk="0">
                  <a:moveTo>
                    <a:pt x="141" y="0"/>
                  </a:moveTo>
                  <a:lnTo>
                    <a:pt x="94" y="93"/>
                  </a:lnTo>
                  <a:lnTo>
                    <a:pt x="63" y="78"/>
                  </a:lnTo>
                  <a:lnTo>
                    <a:pt x="110" y="171"/>
                  </a:lnTo>
                  <a:lnTo>
                    <a:pt x="1" y="202"/>
                  </a:lnTo>
                  <a:lnTo>
                    <a:pt x="1" y="264"/>
                  </a:lnTo>
                  <a:cubicBezTo>
                    <a:pt x="110" y="248"/>
                    <a:pt x="125" y="124"/>
                    <a:pt x="186" y="93"/>
                  </a:cubicBezTo>
                  <a:lnTo>
                    <a:pt x="186" y="93"/>
                  </a:lnTo>
                  <a:lnTo>
                    <a:pt x="94" y="124"/>
                  </a:lnTo>
                  <a:cubicBezTo>
                    <a:pt x="125" y="78"/>
                    <a:pt x="172" y="31"/>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9"/>
            <p:cNvSpPr/>
            <p:nvPr/>
          </p:nvSpPr>
          <p:spPr>
            <a:xfrm>
              <a:off x="7846700" y="1176425"/>
              <a:ext cx="400" cy="400"/>
            </a:xfrm>
            <a:custGeom>
              <a:avLst/>
              <a:gdLst/>
              <a:ahLst/>
              <a:cxnLst/>
              <a:rect l="l" t="t" r="r" b="b"/>
              <a:pathLst>
                <a:path w="16" h="16" extrusionOk="0">
                  <a:moveTo>
                    <a:pt x="1" y="1"/>
                  </a:moveTo>
                  <a:lnTo>
                    <a:pt x="16" y="15"/>
                  </a:lnTo>
                  <a:cubicBezTo>
                    <a:pt x="16"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9"/>
            <p:cNvSpPr/>
            <p:nvPr/>
          </p:nvSpPr>
          <p:spPr>
            <a:xfrm>
              <a:off x="7842450" y="1174475"/>
              <a:ext cx="6975" cy="9700"/>
            </a:xfrm>
            <a:custGeom>
              <a:avLst/>
              <a:gdLst/>
              <a:ahLst/>
              <a:cxnLst/>
              <a:rect l="l" t="t" r="r" b="b"/>
              <a:pathLst>
                <a:path w="279" h="388" extrusionOk="0">
                  <a:moveTo>
                    <a:pt x="47" y="1"/>
                  </a:moveTo>
                  <a:lnTo>
                    <a:pt x="47" y="1"/>
                  </a:lnTo>
                  <a:cubicBezTo>
                    <a:pt x="0" y="109"/>
                    <a:pt x="62" y="295"/>
                    <a:pt x="124" y="388"/>
                  </a:cubicBezTo>
                  <a:cubicBezTo>
                    <a:pt x="278" y="279"/>
                    <a:pt x="47" y="248"/>
                    <a:pt x="109" y="155"/>
                  </a:cubicBezTo>
                  <a:cubicBezTo>
                    <a:pt x="109" y="140"/>
                    <a:pt x="155" y="79"/>
                    <a:pt x="171" y="79"/>
                  </a:cubicBezTo>
                  <a:lnTo>
                    <a:pt x="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9"/>
            <p:cNvSpPr/>
            <p:nvPr/>
          </p:nvSpPr>
          <p:spPr>
            <a:xfrm>
              <a:off x="7839350" y="1174475"/>
              <a:ext cx="800" cy="800"/>
            </a:xfrm>
            <a:custGeom>
              <a:avLst/>
              <a:gdLst/>
              <a:ahLst/>
              <a:cxnLst/>
              <a:rect l="l" t="t" r="r" b="b"/>
              <a:pathLst>
                <a:path w="32" h="32" extrusionOk="0">
                  <a:moveTo>
                    <a:pt x="31" y="1"/>
                  </a:moveTo>
                  <a:cubicBezTo>
                    <a:pt x="17" y="1"/>
                    <a:pt x="1" y="17"/>
                    <a:pt x="1" y="32"/>
                  </a:cubicBezTo>
                  <a:lnTo>
                    <a:pt x="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9"/>
            <p:cNvSpPr/>
            <p:nvPr/>
          </p:nvSpPr>
          <p:spPr>
            <a:xfrm>
              <a:off x="7831625" y="1174475"/>
              <a:ext cx="7750" cy="12025"/>
            </a:xfrm>
            <a:custGeom>
              <a:avLst/>
              <a:gdLst/>
              <a:ahLst/>
              <a:cxnLst/>
              <a:rect l="l" t="t" r="r" b="b"/>
              <a:pathLst>
                <a:path w="310" h="481" extrusionOk="0">
                  <a:moveTo>
                    <a:pt x="310" y="32"/>
                  </a:moveTo>
                  <a:cubicBezTo>
                    <a:pt x="217" y="62"/>
                    <a:pt x="0" y="1"/>
                    <a:pt x="0" y="140"/>
                  </a:cubicBezTo>
                  <a:cubicBezTo>
                    <a:pt x="31" y="140"/>
                    <a:pt x="62" y="140"/>
                    <a:pt x="93" y="124"/>
                  </a:cubicBezTo>
                  <a:lnTo>
                    <a:pt x="93" y="124"/>
                  </a:lnTo>
                  <a:cubicBezTo>
                    <a:pt x="62" y="202"/>
                    <a:pt x="109" y="372"/>
                    <a:pt x="124" y="480"/>
                  </a:cubicBezTo>
                  <a:cubicBezTo>
                    <a:pt x="124" y="449"/>
                    <a:pt x="137" y="440"/>
                    <a:pt x="154" y="440"/>
                  </a:cubicBezTo>
                  <a:cubicBezTo>
                    <a:pt x="175" y="440"/>
                    <a:pt x="201" y="452"/>
                    <a:pt x="220" y="452"/>
                  </a:cubicBezTo>
                  <a:cubicBezTo>
                    <a:pt x="225" y="452"/>
                    <a:pt x="229" y="451"/>
                    <a:pt x="233" y="449"/>
                  </a:cubicBezTo>
                  <a:cubicBezTo>
                    <a:pt x="217" y="310"/>
                    <a:pt x="264" y="264"/>
                    <a:pt x="310" y="124"/>
                  </a:cubicBezTo>
                  <a:lnTo>
                    <a:pt x="310" y="124"/>
                  </a:lnTo>
                  <a:lnTo>
                    <a:pt x="295" y="140"/>
                  </a:lnTo>
                  <a:cubicBezTo>
                    <a:pt x="248" y="109"/>
                    <a:pt x="264" y="62"/>
                    <a:pt x="310"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9"/>
            <p:cNvSpPr/>
            <p:nvPr/>
          </p:nvSpPr>
          <p:spPr>
            <a:xfrm>
              <a:off x="7833575" y="1172925"/>
              <a:ext cx="1925" cy="1975"/>
            </a:xfrm>
            <a:custGeom>
              <a:avLst/>
              <a:gdLst/>
              <a:ahLst/>
              <a:cxnLst/>
              <a:rect l="l" t="t" r="r" b="b"/>
              <a:pathLst>
                <a:path w="77" h="79" extrusionOk="0">
                  <a:moveTo>
                    <a:pt x="0" y="1"/>
                  </a:moveTo>
                  <a:lnTo>
                    <a:pt x="31" y="79"/>
                  </a:lnTo>
                  <a:cubicBezTo>
                    <a:pt x="62" y="17"/>
                    <a:pt x="77" y="3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9"/>
            <p:cNvSpPr/>
            <p:nvPr/>
          </p:nvSpPr>
          <p:spPr>
            <a:xfrm>
              <a:off x="7946775" y="1206950"/>
              <a:ext cx="800" cy="425"/>
            </a:xfrm>
            <a:custGeom>
              <a:avLst/>
              <a:gdLst/>
              <a:ahLst/>
              <a:cxnLst/>
              <a:rect l="l" t="t" r="r" b="b"/>
              <a:pathLst>
                <a:path w="32" h="17" extrusionOk="0">
                  <a:moveTo>
                    <a:pt x="1" y="0"/>
                  </a:moveTo>
                  <a:cubicBezTo>
                    <a:pt x="17" y="16"/>
                    <a:pt x="17" y="16"/>
                    <a:pt x="32" y="16"/>
                  </a:cubicBezTo>
                  <a:cubicBezTo>
                    <a:pt x="32" y="16"/>
                    <a:pt x="17" y="1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9"/>
            <p:cNvSpPr/>
            <p:nvPr/>
          </p:nvSpPr>
          <p:spPr>
            <a:xfrm>
              <a:off x="7943675" y="1206175"/>
              <a:ext cx="7000" cy="6600"/>
            </a:xfrm>
            <a:custGeom>
              <a:avLst/>
              <a:gdLst/>
              <a:ahLst/>
              <a:cxnLst/>
              <a:rect l="l" t="t" r="r" b="b"/>
              <a:pathLst>
                <a:path w="280" h="264" extrusionOk="0">
                  <a:moveTo>
                    <a:pt x="248" y="0"/>
                  </a:moveTo>
                  <a:lnTo>
                    <a:pt x="248" y="1"/>
                  </a:lnTo>
                  <a:lnTo>
                    <a:pt x="248" y="1"/>
                  </a:lnTo>
                  <a:cubicBezTo>
                    <a:pt x="248" y="1"/>
                    <a:pt x="248" y="0"/>
                    <a:pt x="248" y="0"/>
                  </a:cubicBezTo>
                  <a:close/>
                  <a:moveTo>
                    <a:pt x="248" y="1"/>
                  </a:moveTo>
                  <a:lnTo>
                    <a:pt x="248" y="1"/>
                  </a:lnTo>
                  <a:cubicBezTo>
                    <a:pt x="232" y="31"/>
                    <a:pt x="186" y="47"/>
                    <a:pt x="156" y="47"/>
                  </a:cubicBezTo>
                  <a:cubicBezTo>
                    <a:pt x="172" y="62"/>
                    <a:pt x="79" y="93"/>
                    <a:pt x="125" y="124"/>
                  </a:cubicBezTo>
                  <a:lnTo>
                    <a:pt x="32" y="93"/>
                  </a:lnTo>
                  <a:lnTo>
                    <a:pt x="32" y="93"/>
                  </a:lnTo>
                  <a:cubicBezTo>
                    <a:pt x="1" y="171"/>
                    <a:pt x="94" y="171"/>
                    <a:pt x="125" y="263"/>
                  </a:cubicBezTo>
                  <a:lnTo>
                    <a:pt x="279" y="124"/>
                  </a:lnTo>
                  <a:lnTo>
                    <a:pt x="203" y="93"/>
                  </a:lnTo>
                  <a:lnTo>
                    <a:pt x="2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9"/>
            <p:cNvSpPr/>
            <p:nvPr/>
          </p:nvSpPr>
          <p:spPr>
            <a:xfrm>
              <a:off x="7949875" y="1205400"/>
              <a:ext cx="800" cy="800"/>
            </a:xfrm>
            <a:custGeom>
              <a:avLst/>
              <a:gdLst/>
              <a:ahLst/>
              <a:cxnLst/>
              <a:rect l="l" t="t" r="r" b="b"/>
              <a:pathLst>
                <a:path w="32" h="32" extrusionOk="0">
                  <a:moveTo>
                    <a:pt x="31" y="0"/>
                  </a:moveTo>
                  <a:lnTo>
                    <a:pt x="0" y="31"/>
                  </a:lnTo>
                  <a:cubicBezTo>
                    <a:pt x="16" y="31"/>
                    <a:pt x="31" y="16"/>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9"/>
            <p:cNvSpPr/>
            <p:nvPr/>
          </p:nvSpPr>
          <p:spPr>
            <a:xfrm>
              <a:off x="8002050" y="1223575"/>
              <a:ext cx="1950" cy="1575"/>
            </a:xfrm>
            <a:custGeom>
              <a:avLst/>
              <a:gdLst/>
              <a:ahLst/>
              <a:cxnLst/>
              <a:rect l="l" t="t" r="r" b="b"/>
              <a:pathLst>
                <a:path w="78" h="63" extrusionOk="0">
                  <a:moveTo>
                    <a:pt x="77" y="0"/>
                  </a:moveTo>
                  <a:cubicBezTo>
                    <a:pt x="46" y="15"/>
                    <a:pt x="31" y="31"/>
                    <a:pt x="1" y="62"/>
                  </a:cubicBezTo>
                  <a:cubicBezTo>
                    <a:pt x="31" y="31"/>
                    <a:pt x="62" y="15"/>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9"/>
            <p:cNvSpPr/>
            <p:nvPr/>
          </p:nvSpPr>
          <p:spPr>
            <a:xfrm>
              <a:off x="8000875" y="1219300"/>
              <a:ext cx="7375" cy="4350"/>
            </a:xfrm>
            <a:custGeom>
              <a:avLst/>
              <a:gdLst/>
              <a:ahLst/>
              <a:cxnLst/>
              <a:rect l="l" t="t" r="r" b="b"/>
              <a:pathLst>
                <a:path w="295" h="174" extrusionOk="0">
                  <a:moveTo>
                    <a:pt x="93" y="1"/>
                  </a:moveTo>
                  <a:cubicBezTo>
                    <a:pt x="1" y="48"/>
                    <a:pt x="186" y="93"/>
                    <a:pt x="124" y="171"/>
                  </a:cubicBezTo>
                  <a:cubicBezTo>
                    <a:pt x="137" y="169"/>
                    <a:pt x="149" y="168"/>
                    <a:pt x="160" y="168"/>
                  </a:cubicBezTo>
                  <a:cubicBezTo>
                    <a:pt x="188" y="168"/>
                    <a:pt x="211" y="173"/>
                    <a:pt x="232" y="173"/>
                  </a:cubicBezTo>
                  <a:cubicBezTo>
                    <a:pt x="255" y="173"/>
                    <a:pt x="275" y="167"/>
                    <a:pt x="295" y="140"/>
                  </a:cubicBezTo>
                  <a:lnTo>
                    <a:pt x="202" y="140"/>
                  </a:lnTo>
                  <a:cubicBezTo>
                    <a:pt x="215" y="100"/>
                    <a:pt x="229" y="60"/>
                    <a:pt x="273" y="60"/>
                  </a:cubicBezTo>
                  <a:cubicBezTo>
                    <a:pt x="279" y="60"/>
                    <a:pt x="287" y="61"/>
                    <a:pt x="295" y="62"/>
                  </a:cubicBezTo>
                  <a:cubicBezTo>
                    <a:pt x="279" y="17"/>
                    <a:pt x="140" y="1"/>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9"/>
            <p:cNvSpPr/>
            <p:nvPr/>
          </p:nvSpPr>
          <p:spPr>
            <a:xfrm>
              <a:off x="7988500" y="1217300"/>
              <a:ext cx="6225" cy="4750"/>
            </a:xfrm>
            <a:custGeom>
              <a:avLst/>
              <a:gdLst/>
              <a:ahLst/>
              <a:cxnLst/>
              <a:rect l="l" t="t" r="r" b="b"/>
              <a:pathLst>
                <a:path w="249" h="190" extrusionOk="0">
                  <a:moveTo>
                    <a:pt x="161" y="1"/>
                  </a:moveTo>
                  <a:cubicBezTo>
                    <a:pt x="154" y="1"/>
                    <a:pt x="148" y="1"/>
                    <a:pt x="141" y="4"/>
                  </a:cubicBezTo>
                  <a:cubicBezTo>
                    <a:pt x="125" y="81"/>
                    <a:pt x="94" y="97"/>
                    <a:pt x="1" y="142"/>
                  </a:cubicBezTo>
                  <a:cubicBezTo>
                    <a:pt x="17" y="159"/>
                    <a:pt x="79" y="159"/>
                    <a:pt x="94" y="189"/>
                  </a:cubicBezTo>
                  <a:cubicBezTo>
                    <a:pt x="125" y="128"/>
                    <a:pt x="248" y="112"/>
                    <a:pt x="233" y="4"/>
                  </a:cubicBezTo>
                  <a:lnTo>
                    <a:pt x="233" y="4"/>
                  </a:lnTo>
                  <a:cubicBezTo>
                    <a:pt x="229" y="12"/>
                    <a:pt x="224" y="15"/>
                    <a:pt x="218" y="15"/>
                  </a:cubicBezTo>
                  <a:cubicBezTo>
                    <a:pt x="204" y="15"/>
                    <a:pt x="185"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9"/>
            <p:cNvSpPr/>
            <p:nvPr/>
          </p:nvSpPr>
          <p:spPr>
            <a:xfrm>
              <a:off x="7990450" y="1222025"/>
              <a:ext cx="400" cy="1175"/>
            </a:xfrm>
            <a:custGeom>
              <a:avLst/>
              <a:gdLst/>
              <a:ahLst/>
              <a:cxnLst/>
              <a:rect l="l" t="t" r="r" b="b"/>
              <a:pathLst>
                <a:path w="16" h="47" extrusionOk="0">
                  <a:moveTo>
                    <a:pt x="16" y="0"/>
                  </a:moveTo>
                  <a:lnTo>
                    <a:pt x="16" y="0"/>
                  </a:lnTo>
                  <a:cubicBezTo>
                    <a:pt x="1" y="15"/>
                    <a:pt x="1" y="31"/>
                    <a:pt x="1" y="46"/>
                  </a:cubicBezTo>
                  <a:cubicBezTo>
                    <a:pt x="16" y="31"/>
                    <a:pt x="16" y="15"/>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9"/>
            <p:cNvSpPr/>
            <p:nvPr/>
          </p:nvSpPr>
          <p:spPr>
            <a:xfrm>
              <a:off x="7841675" y="1183375"/>
              <a:ext cx="37125" cy="63400"/>
            </a:xfrm>
            <a:custGeom>
              <a:avLst/>
              <a:gdLst/>
              <a:ahLst/>
              <a:cxnLst/>
              <a:rect l="l" t="t" r="r" b="b"/>
              <a:pathLst>
                <a:path w="1485" h="2536" extrusionOk="0">
                  <a:moveTo>
                    <a:pt x="781" y="323"/>
                  </a:moveTo>
                  <a:cubicBezTo>
                    <a:pt x="784" y="324"/>
                    <a:pt x="786" y="324"/>
                    <a:pt x="789" y="325"/>
                  </a:cubicBezTo>
                  <a:cubicBezTo>
                    <a:pt x="786" y="324"/>
                    <a:pt x="784" y="324"/>
                    <a:pt x="781" y="323"/>
                  </a:cubicBezTo>
                  <a:close/>
                  <a:moveTo>
                    <a:pt x="661" y="154"/>
                  </a:moveTo>
                  <a:cubicBezTo>
                    <a:pt x="653" y="154"/>
                    <a:pt x="645" y="155"/>
                    <a:pt x="635" y="155"/>
                  </a:cubicBezTo>
                  <a:cubicBezTo>
                    <a:pt x="635" y="291"/>
                    <a:pt x="679" y="324"/>
                    <a:pt x="710" y="399"/>
                  </a:cubicBezTo>
                  <a:lnTo>
                    <a:pt x="710" y="399"/>
                  </a:lnTo>
                  <a:cubicBezTo>
                    <a:pt x="723" y="358"/>
                    <a:pt x="745" y="323"/>
                    <a:pt x="778" y="323"/>
                  </a:cubicBezTo>
                  <a:cubicBezTo>
                    <a:pt x="779" y="323"/>
                    <a:pt x="780" y="323"/>
                    <a:pt x="781" y="323"/>
                  </a:cubicBezTo>
                  <a:lnTo>
                    <a:pt x="781" y="323"/>
                  </a:lnTo>
                  <a:cubicBezTo>
                    <a:pt x="590" y="291"/>
                    <a:pt x="808" y="154"/>
                    <a:pt x="661" y="154"/>
                  </a:cubicBezTo>
                  <a:close/>
                  <a:moveTo>
                    <a:pt x="710" y="399"/>
                  </a:moveTo>
                  <a:cubicBezTo>
                    <a:pt x="709" y="400"/>
                    <a:pt x="709" y="402"/>
                    <a:pt x="708" y="403"/>
                  </a:cubicBezTo>
                  <a:lnTo>
                    <a:pt x="708" y="403"/>
                  </a:lnTo>
                  <a:cubicBezTo>
                    <a:pt x="709" y="403"/>
                    <a:pt x="710" y="403"/>
                    <a:pt x="711" y="403"/>
                  </a:cubicBezTo>
                  <a:cubicBezTo>
                    <a:pt x="711" y="401"/>
                    <a:pt x="710" y="400"/>
                    <a:pt x="710" y="399"/>
                  </a:cubicBezTo>
                  <a:close/>
                  <a:moveTo>
                    <a:pt x="1007" y="2290"/>
                  </a:moveTo>
                  <a:lnTo>
                    <a:pt x="1007" y="2290"/>
                  </a:lnTo>
                  <a:cubicBezTo>
                    <a:pt x="1011" y="2295"/>
                    <a:pt x="1015" y="2299"/>
                    <a:pt x="1020" y="2303"/>
                  </a:cubicBezTo>
                  <a:lnTo>
                    <a:pt x="1007" y="2290"/>
                  </a:lnTo>
                  <a:close/>
                  <a:moveTo>
                    <a:pt x="264" y="1"/>
                  </a:moveTo>
                  <a:lnTo>
                    <a:pt x="233" y="77"/>
                  </a:lnTo>
                  <a:cubicBezTo>
                    <a:pt x="222" y="67"/>
                    <a:pt x="212" y="64"/>
                    <a:pt x="202" y="64"/>
                  </a:cubicBezTo>
                  <a:cubicBezTo>
                    <a:pt x="181" y="64"/>
                    <a:pt x="161" y="77"/>
                    <a:pt x="140" y="77"/>
                  </a:cubicBezTo>
                  <a:cubicBezTo>
                    <a:pt x="233" y="77"/>
                    <a:pt x="140" y="186"/>
                    <a:pt x="171" y="248"/>
                  </a:cubicBezTo>
                  <a:lnTo>
                    <a:pt x="109" y="232"/>
                  </a:lnTo>
                  <a:lnTo>
                    <a:pt x="109" y="232"/>
                  </a:lnTo>
                  <a:cubicBezTo>
                    <a:pt x="78" y="294"/>
                    <a:pt x="78" y="310"/>
                    <a:pt x="140" y="356"/>
                  </a:cubicBezTo>
                  <a:lnTo>
                    <a:pt x="31" y="495"/>
                  </a:lnTo>
                  <a:cubicBezTo>
                    <a:pt x="49" y="478"/>
                    <a:pt x="75" y="469"/>
                    <a:pt x="103" y="469"/>
                  </a:cubicBezTo>
                  <a:cubicBezTo>
                    <a:pt x="150" y="469"/>
                    <a:pt x="203" y="493"/>
                    <a:pt x="233" y="541"/>
                  </a:cubicBezTo>
                  <a:cubicBezTo>
                    <a:pt x="217" y="557"/>
                    <a:pt x="217" y="603"/>
                    <a:pt x="186" y="603"/>
                  </a:cubicBezTo>
                  <a:lnTo>
                    <a:pt x="140" y="526"/>
                  </a:lnTo>
                  <a:lnTo>
                    <a:pt x="0" y="681"/>
                  </a:lnTo>
                  <a:cubicBezTo>
                    <a:pt x="6" y="682"/>
                    <a:pt x="12" y="682"/>
                    <a:pt x="17" y="682"/>
                  </a:cubicBezTo>
                  <a:cubicBezTo>
                    <a:pt x="94" y="682"/>
                    <a:pt x="176" y="618"/>
                    <a:pt x="243" y="618"/>
                  </a:cubicBezTo>
                  <a:cubicBezTo>
                    <a:pt x="267" y="618"/>
                    <a:pt x="290" y="626"/>
                    <a:pt x="309" y="650"/>
                  </a:cubicBezTo>
                  <a:cubicBezTo>
                    <a:pt x="340" y="603"/>
                    <a:pt x="233" y="603"/>
                    <a:pt x="326" y="541"/>
                  </a:cubicBezTo>
                  <a:cubicBezTo>
                    <a:pt x="343" y="534"/>
                    <a:pt x="357" y="531"/>
                    <a:pt x="369" y="531"/>
                  </a:cubicBezTo>
                  <a:cubicBezTo>
                    <a:pt x="412" y="531"/>
                    <a:pt x="432" y="567"/>
                    <a:pt x="480" y="603"/>
                  </a:cubicBezTo>
                  <a:lnTo>
                    <a:pt x="309" y="743"/>
                  </a:lnTo>
                  <a:lnTo>
                    <a:pt x="340" y="743"/>
                  </a:lnTo>
                  <a:cubicBezTo>
                    <a:pt x="340" y="835"/>
                    <a:pt x="309" y="897"/>
                    <a:pt x="279" y="928"/>
                  </a:cubicBezTo>
                  <a:lnTo>
                    <a:pt x="340" y="912"/>
                  </a:lnTo>
                  <a:lnTo>
                    <a:pt x="340" y="912"/>
                  </a:lnTo>
                  <a:cubicBezTo>
                    <a:pt x="387" y="990"/>
                    <a:pt x="371" y="1021"/>
                    <a:pt x="279" y="1098"/>
                  </a:cubicBezTo>
                  <a:lnTo>
                    <a:pt x="279" y="1083"/>
                  </a:lnTo>
                  <a:cubicBezTo>
                    <a:pt x="274" y="1081"/>
                    <a:pt x="271" y="1081"/>
                    <a:pt x="268" y="1081"/>
                  </a:cubicBezTo>
                  <a:cubicBezTo>
                    <a:pt x="240" y="1081"/>
                    <a:pt x="271" y="1145"/>
                    <a:pt x="202" y="1145"/>
                  </a:cubicBezTo>
                  <a:cubicBezTo>
                    <a:pt x="387" y="1159"/>
                    <a:pt x="248" y="1376"/>
                    <a:pt x="295" y="1469"/>
                  </a:cubicBezTo>
                  <a:cubicBezTo>
                    <a:pt x="304" y="1439"/>
                    <a:pt x="340" y="1422"/>
                    <a:pt x="373" y="1422"/>
                  </a:cubicBezTo>
                  <a:cubicBezTo>
                    <a:pt x="391" y="1422"/>
                    <a:pt x="407" y="1427"/>
                    <a:pt x="418" y="1438"/>
                  </a:cubicBezTo>
                  <a:cubicBezTo>
                    <a:pt x="449" y="1485"/>
                    <a:pt x="340" y="1530"/>
                    <a:pt x="340" y="1577"/>
                  </a:cubicBezTo>
                  <a:lnTo>
                    <a:pt x="464" y="1516"/>
                  </a:lnTo>
                  <a:lnTo>
                    <a:pt x="464" y="1516"/>
                  </a:lnTo>
                  <a:cubicBezTo>
                    <a:pt x="418" y="1608"/>
                    <a:pt x="542" y="1577"/>
                    <a:pt x="604" y="1592"/>
                  </a:cubicBezTo>
                  <a:lnTo>
                    <a:pt x="573" y="1654"/>
                  </a:lnTo>
                  <a:lnTo>
                    <a:pt x="573" y="1654"/>
                  </a:lnTo>
                  <a:lnTo>
                    <a:pt x="635" y="1623"/>
                  </a:lnTo>
                  <a:cubicBezTo>
                    <a:pt x="635" y="1778"/>
                    <a:pt x="773" y="1685"/>
                    <a:pt x="742" y="1809"/>
                  </a:cubicBezTo>
                  <a:lnTo>
                    <a:pt x="666" y="1794"/>
                  </a:lnTo>
                  <a:lnTo>
                    <a:pt x="666" y="1794"/>
                  </a:lnTo>
                  <a:cubicBezTo>
                    <a:pt x="742" y="1856"/>
                    <a:pt x="666" y="1932"/>
                    <a:pt x="727" y="1994"/>
                  </a:cubicBezTo>
                  <a:cubicBezTo>
                    <a:pt x="680" y="1994"/>
                    <a:pt x="635" y="2025"/>
                    <a:pt x="650" y="2072"/>
                  </a:cubicBezTo>
                  <a:lnTo>
                    <a:pt x="928" y="2227"/>
                  </a:lnTo>
                  <a:lnTo>
                    <a:pt x="928" y="2210"/>
                  </a:lnTo>
                  <a:lnTo>
                    <a:pt x="1007" y="2290"/>
                  </a:lnTo>
                  <a:lnTo>
                    <a:pt x="1007" y="2290"/>
                  </a:lnTo>
                  <a:cubicBezTo>
                    <a:pt x="946" y="2214"/>
                    <a:pt x="1099" y="2114"/>
                    <a:pt x="1113" y="2056"/>
                  </a:cubicBezTo>
                  <a:lnTo>
                    <a:pt x="1144" y="2196"/>
                  </a:lnTo>
                  <a:cubicBezTo>
                    <a:pt x="1160" y="2165"/>
                    <a:pt x="1191" y="2149"/>
                    <a:pt x="1222" y="2134"/>
                  </a:cubicBezTo>
                  <a:cubicBezTo>
                    <a:pt x="1222" y="2319"/>
                    <a:pt x="1237" y="2365"/>
                    <a:pt x="1253" y="2489"/>
                  </a:cubicBezTo>
                  <a:cubicBezTo>
                    <a:pt x="1270" y="2472"/>
                    <a:pt x="1281" y="2467"/>
                    <a:pt x="1289" y="2467"/>
                  </a:cubicBezTo>
                  <a:cubicBezTo>
                    <a:pt x="1305" y="2467"/>
                    <a:pt x="1312" y="2487"/>
                    <a:pt x="1330" y="2487"/>
                  </a:cubicBezTo>
                  <a:cubicBezTo>
                    <a:pt x="1338" y="2487"/>
                    <a:pt x="1347" y="2484"/>
                    <a:pt x="1361" y="2474"/>
                  </a:cubicBezTo>
                  <a:lnTo>
                    <a:pt x="1361" y="2474"/>
                  </a:lnTo>
                  <a:lnTo>
                    <a:pt x="1346" y="2536"/>
                  </a:lnTo>
                  <a:lnTo>
                    <a:pt x="1484" y="2536"/>
                  </a:lnTo>
                  <a:cubicBezTo>
                    <a:pt x="1475" y="2505"/>
                    <a:pt x="1471" y="2481"/>
                    <a:pt x="1453" y="2481"/>
                  </a:cubicBezTo>
                  <a:cubicBezTo>
                    <a:pt x="1443" y="2481"/>
                    <a:pt x="1429" y="2488"/>
                    <a:pt x="1408" y="2505"/>
                  </a:cubicBezTo>
                  <a:cubicBezTo>
                    <a:pt x="1391" y="2412"/>
                    <a:pt x="1484" y="2443"/>
                    <a:pt x="1484" y="2365"/>
                  </a:cubicBezTo>
                  <a:cubicBezTo>
                    <a:pt x="1459" y="2353"/>
                    <a:pt x="1434" y="2311"/>
                    <a:pt x="1402" y="2311"/>
                  </a:cubicBezTo>
                  <a:cubicBezTo>
                    <a:pt x="1394" y="2311"/>
                    <a:pt x="1386" y="2313"/>
                    <a:pt x="1377" y="2319"/>
                  </a:cubicBezTo>
                  <a:cubicBezTo>
                    <a:pt x="1484" y="2180"/>
                    <a:pt x="1160" y="2118"/>
                    <a:pt x="1253" y="2010"/>
                  </a:cubicBezTo>
                  <a:lnTo>
                    <a:pt x="1160" y="2010"/>
                  </a:lnTo>
                  <a:lnTo>
                    <a:pt x="1206" y="1901"/>
                  </a:lnTo>
                  <a:cubicBezTo>
                    <a:pt x="1129" y="1886"/>
                    <a:pt x="1098" y="1747"/>
                    <a:pt x="1175" y="1685"/>
                  </a:cubicBezTo>
                  <a:cubicBezTo>
                    <a:pt x="1145" y="1685"/>
                    <a:pt x="1107" y="1665"/>
                    <a:pt x="1071" y="1665"/>
                  </a:cubicBezTo>
                  <a:cubicBezTo>
                    <a:pt x="1053" y="1665"/>
                    <a:pt x="1036" y="1670"/>
                    <a:pt x="1020" y="1685"/>
                  </a:cubicBezTo>
                  <a:cubicBezTo>
                    <a:pt x="975" y="1623"/>
                    <a:pt x="1191" y="1623"/>
                    <a:pt x="1037" y="1577"/>
                  </a:cubicBezTo>
                  <a:lnTo>
                    <a:pt x="1037" y="1577"/>
                  </a:lnTo>
                  <a:cubicBezTo>
                    <a:pt x="1067" y="1608"/>
                    <a:pt x="1037" y="1608"/>
                    <a:pt x="1037" y="1623"/>
                  </a:cubicBezTo>
                  <a:cubicBezTo>
                    <a:pt x="975" y="1623"/>
                    <a:pt x="851" y="1623"/>
                    <a:pt x="835" y="1608"/>
                  </a:cubicBezTo>
                  <a:cubicBezTo>
                    <a:pt x="820" y="1577"/>
                    <a:pt x="882" y="1516"/>
                    <a:pt x="944" y="1499"/>
                  </a:cubicBezTo>
                  <a:lnTo>
                    <a:pt x="959" y="1561"/>
                  </a:lnTo>
                  <a:lnTo>
                    <a:pt x="1113" y="1499"/>
                  </a:lnTo>
                  <a:lnTo>
                    <a:pt x="1113" y="1499"/>
                  </a:lnTo>
                  <a:cubicBezTo>
                    <a:pt x="1267" y="1527"/>
                    <a:pt x="1068" y="1644"/>
                    <a:pt x="1175" y="1644"/>
                  </a:cubicBezTo>
                  <a:cubicBezTo>
                    <a:pt x="1187" y="1644"/>
                    <a:pt x="1202" y="1642"/>
                    <a:pt x="1222" y="1639"/>
                  </a:cubicBezTo>
                  <a:lnTo>
                    <a:pt x="1206" y="1608"/>
                  </a:lnTo>
                  <a:lnTo>
                    <a:pt x="1330" y="1639"/>
                  </a:lnTo>
                  <a:lnTo>
                    <a:pt x="1377" y="1516"/>
                  </a:lnTo>
                  <a:cubicBezTo>
                    <a:pt x="1272" y="1471"/>
                    <a:pt x="1296" y="1313"/>
                    <a:pt x="1163" y="1313"/>
                  </a:cubicBezTo>
                  <a:cubicBezTo>
                    <a:pt x="1157" y="1313"/>
                    <a:pt x="1151" y="1313"/>
                    <a:pt x="1144" y="1314"/>
                  </a:cubicBezTo>
                  <a:cubicBezTo>
                    <a:pt x="1175" y="1221"/>
                    <a:pt x="1253" y="1237"/>
                    <a:pt x="1315" y="1190"/>
                  </a:cubicBezTo>
                  <a:cubicBezTo>
                    <a:pt x="1307" y="1182"/>
                    <a:pt x="1299" y="1180"/>
                    <a:pt x="1291" y="1180"/>
                  </a:cubicBezTo>
                  <a:cubicBezTo>
                    <a:pt x="1269" y="1180"/>
                    <a:pt x="1247" y="1201"/>
                    <a:pt x="1225" y="1201"/>
                  </a:cubicBezTo>
                  <a:cubicBezTo>
                    <a:pt x="1209" y="1201"/>
                    <a:pt x="1192" y="1189"/>
                    <a:pt x="1175" y="1145"/>
                  </a:cubicBezTo>
                  <a:cubicBezTo>
                    <a:pt x="1299" y="990"/>
                    <a:pt x="1113" y="990"/>
                    <a:pt x="1144" y="897"/>
                  </a:cubicBezTo>
                  <a:lnTo>
                    <a:pt x="1191" y="897"/>
                  </a:lnTo>
                  <a:cubicBezTo>
                    <a:pt x="1144" y="788"/>
                    <a:pt x="1113" y="665"/>
                    <a:pt x="1129" y="526"/>
                  </a:cubicBezTo>
                  <a:lnTo>
                    <a:pt x="1129" y="526"/>
                  </a:lnTo>
                  <a:cubicBezTo>
                    <a:pt x="1044" y="568"/>
                    <a:pt x="1063" y="715"/>
                    <a:pt x="959" y="715"/>
                  </a:cubicBezTo>
                  <a:cubicBezTo>
                    <a:pt x="950" y="715"/>
                    <a:pt x="939" y="714"/>
                    <a:pt x="928" y="712"/>
                  </a:cubicBezTo>
                  <a:cubicBezTo>
                    <a:pt x="1098" y="572"/>
                    <a:pt x="835" y="510"/>
                    <a:pt x="851" y="434"/>
                  </a:cubicBezTo>
                  <a:lnTo>
                    <a:pt x="851" y="434"/>
                  </a:lnTo>
                  <a:cubicBezTo>
                    <a:pt x="830" y="447"/>
                    <a:pt x="816" y="452"/>
                    <a:pt x="805" y="452"/>
                  </a:cubicBezTo>
                  <a:cubicBezTo>
                    <a:pt x="783" y="452"/>
                    <a:pt x="774" y="433"/>
                    <a:pt x="757" y="433"/>
                  </a:cubicBezTo>
                  <a:cubicBezTo>
                    <a:pt x="744" y="433"/>
                    <a:pt x="727" y="444"/>
                    <a:pt x="696" y="479"/>
                  </a:cubicBezTo>
                  <a:cubicBezTo>
                    <a:pt x="696" y="457"/>
                    <a:pt x="700" y="429"/>
                    <a:pt x="708" y="403"/>
                  </a:cubicBezTo>
                  <a:lnTo>
                    <a:pt x="708" y="403"/>
                  </a:lnTo>
                  <a:cubicBezTo>
                    <a:pt x="703" y="404"/>
                    <a:pt x="697" y="404"/>
                    <a:pt x="692" y="404"/>
                  </a:cubicBezTo>
                  <a:cubicBezTo>
                    <a:pt x="633" y="404"/>
                    <a:pt x="638" y="349"/>
                    <a:pt x="581" y="349"/>
                  </a:cubicBezTo>
                  <a:cubicBezTo>
                    <a:pt x="570" y="349"/>
                    <a:pt x="557" y="351"/>
                    <a:pt x="542" y="356"/>
                  </a:cubicBezTo>
                  <a:lnTo>
                    <a:pt x="557" y="310"/>
                  </a:lnTo>
                  <a:lnTo>
                    <a:pt x="557" y="310"/>
                  </a:lnTo>
                  <a:cubicBezTo>
                    <a:pt x="547" y="332"/>
                    <a:pt x="535" y="340"/>
                    <a:pt x="520" y="340"/>
                  </a:cubicBezTo>
                  <a:cubicBezTo>
                    <a:pt x="473" y="340"/>
                    <a:pt x="405" y="252"/>
                    <a:pt x="362" y="252"/>
                  </a:cubicBezTo>
                  <a:cubicBezTo>
                    <a:pt x="354" y="252"/>
                    <a:pt x="346" y="255"/>
                    <a:pt x="340" y="263"/>
                  </a:cubicBezTo>
                  <a:cubicBezTo>
                    <a:pt x="264" y="201"/>
                    <a:pt x="309" y="77"/>
                    <a:pt x="2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9"/>
            <p:cNvSpPr/>
            <p:nvPr/>
          </p:nvSpPr>
          <p:spPr>
            <a:xfrm>
              <a:off x="7848250" y="1206575"/>
              <a:ext cx="400" cy="25"/>
            </a:xfrm>
            <a:custGeom>
              <a:avLst/>
              <a:gdLst/>
              <a:ahLst/>
              <a:cxnLst/>
              <a:rect l="l" t="t" r="r" b="b"/>
              <a:pathLst>
                <a:path w="16" h="1" extrusionOk="0">
                  <a:moveTo>
                    <a:pt x="16"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9"/>
            <p:cNvSpPr/>
            <p:nvPr/>
          </p:nvSpPr>
          <p:spPr>
            <a:xfrm>
              <a:off x="7855575" y="1190325"/>
              <a:ext cx="425" cy="800"/>
            </a:xfrm>
            <a:custGeom>
              <a:avLst/>
              <a:gdLst/>
              <a:ahLst/>
              <a:cxnLst/>
              <a:rect l="l" t="t" r="r" b="b"/>
              <a:pathLst>
                <a:path w="17" h="32" extrusionOk="0">
                  <a:moveTo>
                    <a:pt x="17" y="1"/>
                  </a:moveTo>
                  <a:lnTo>
                    <a:pt x="17" y="1"/>
                  </a:lnTo>
                  <a:cubicBezTo>
                    <a:pt x="17" y="1"/>
                    <a:pt x="1" y="16"/>
                    <a:pt x="1" y="32"/>
                  </a:cubicBezTo>
                  <a:lnTo>
                    <a:pt x="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9"/>
            <p:cNvSpPr/>
            <p:nvPr/>
          </p:nvSpPr>
          <p:spPr>
            <a:xfrm>
              <a:off x="7963775" y="1211975"/>
              <a:ext cx="1575" cy="4250"/>
            </a:xfrm>
            <a:custGeom>
              <a:avLst/>
              <a:gdLst/>
              <a:ahLst/>
              <a:cxnLst/>
              <a:rect l="l" t="t" r="r" b="b"/>
              <a:pathLst>
                <a:path w="63" h="170" extrusionOk="0">
                  <a:moveTo>
                    <a:pt x="1" y="1"/>
                  </a:moveTo>
                  <a:cubicBezTo>
                    <a:pt x="17" y="77"/>
                    <a:pt x="1" y="93"/>
                    <a:pt x="63" y="170"/>
                  </a:cubicBezTo>
                  <a:cubicBezTo>
                    <a:pt x="32" y="124"/>
                    <a:pt x="32" y="3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9"/>
            <p:cNvSpPr/>
            <p:nvPr/>
          </p:nvSpPr>
          <p:spPr>
            <a:xfrm>
              <a:off x="7918175" y="1203850"/>
              <a:ext cx="4300" cy="3875"/>
            </a:xfrm>
            <a:custGeom>
              <a:avLst/>
              <a:gdLst/>
              <a:ahLst/>
              <a:cxnLst/>
              <a:rect l="l" t="t" r="r" b="b"/>
              <a:pathLst>
                <a:path w="172" h="155" extrusionOk="0">
                  <a:moveTo>
                    <a:pt x="110" y="0"/>
                  </a:moveTo>
                  <a:lnTo>
                    <a:pt x="1" y="31"/>
                  </a:lnTo>
                  <a:lnTo>
                    <a:pt x="124" y="155"/>
                  </a:lnTo>
                  <a:cubicBezTo>
                    <a:pt x="110" y="62"/>
                    <a:pt x="171" y="62"/>
                    <a:pt x="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19"/>
            <p:cNvSpPr/>
            <p:nvPr/>
          </p:nvSpPr>
          <p:spPr>
            <a:xfrm>
              <a:off x="7998550" y="1222400"/>
              <a:ext cx="2750" cy="1575"/>
            </a:xfrm>
            <a:custGeom>
              <a:avLst/>
              <a:gdLst/>
              <a:ahLst/>
              <a:cxnLst/>
              <a:rect l="l" t="t" r="r" b="b"/>
              <a:pathLst>
                <a:path w="110" h="63" extrusionOk="0">
                  <a:moveTo>
                    <a:pt x="17" y="0"/>
                  </a:moveTo>
                  <a:lnTo>
                    <a:pt x="1" y="62"/>
                  </a:lnTo>
                  <a:lnTo>
                    <a:pt x="110" y="31"/>
                  </a:lnTo>
                  <a:cubicBezTo>
                    <a:pt x="106" y="28"/>
                    <a:pt x="98" y="27"/>
                    <a:pt x="90" y="27"/>
                  </a:cubicBezTo>
                  <a:cubicBezTo>
                    <a:pt x="80" y="27"/>
                    <a:pt x="68" y="28"/>
                    <a:pt x="57" y="28"/>
                  </a:cubicBezTo>
                  <a:cubicBezTo>
                    <a:pt x="36" y="28"/>
                    <a:pt x="17" y="24"/>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19"/>
            <p:cNvSpPr/>
            <p:nvPr/>
          </p:nvSpPr>
          <p:spPr>
            <a:xfrm>
              <a:off x="7998950" y="1221625"/>
              <a:ext cx="25" cy="800"/>
            </a:xfrm>
            <a:custGeom>
              <a:avLst/>
              <a:gdLst/>
              <a:ahLst/>
              <a:cxnLst/>
              <a:rect l="l" t="t" r="r" b="b"/>
              <a:pathLst>
                <a:path w="1" h="32" extrusionOk="0">
                  <a:moveTo>
                    <a:pt x="1" y="31"/>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9"/>
            <p:cNvSpPr/>
            <p:nvPr/>
          </p:nvSpPr>
          <p:spPr>
            <a:xfrm>
              <a:off x="7840900" y="1185700"/>
              <a:ext cx="2750" cy="1475"/>
            </a:xfrm>
            <a:custGeom>
              <a:avLst/>
              <a:gdLst/>
              <a:ahLst/>
              <a:cxnLst/>
              <a:rect l="l" t="t" r="r" b="b"/>
              <a:pathLst>
                <a:path w="110" h="59" extrusionOk="0">
                  <a:moveTo>
                    <a:pt x="0" y="0"/>
                  </a:moveTo>
                  <a:lnTo>
                    <a:pt x="0" y="0"/>
                  </a:lnTo>
                  <a:cubicBezTo>
                    <a:pt x="10" y="38"/>
                    <a:pt x="31" y="58"/>
                    <a:pt x="56" y="58"/>
                  </a:cubicBezTo>
                  <a:cubicBezTo>
                    <a:pt x="72" y="58"/>
                    <a:pt x="91" y="49"/>
                    <a:pt x="109" y="31"/>
                  </a:cubicBezTo>
                  <a:cubicBezTo>
                    <a:pt x="104" y="12"/>
                    <a:pt x="96" y="6"/>
                    <a:pt x="86" y="6"/>
                  </a:cubicBezTo>
                  <a:cubicBezTo>
                    <a:pt x="72" y="6"/>
                    <a:pt x="55" y="16"/>
                    <a:pt x="36" y="16"/>
                  </a:cubicBezTo>
                  <a:cubicBezTo>
                    <a:pt x="25" y="16"/>
                    <a:pt x="12" y="1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9"/>
            <p:cNvSpPr/>
            <p:nvPr/>
          </p:nvSpPr>
          <p:spPr>
            <a:xfrm>
              <a:off x="7986600" y="1221625"/>
              <a:ext cx="1925" cy="2350"/>
            </a:xfrm>
            <a:custGeom>
              <a:avLst/>
              <a:gdLst/>
              <a:ahLst/>
              <a:cxnLst/>
              <a:rect l="l" t="t" r="r" b="b"/>
              <a:pathLst>
                <a:path w="77" h="94" extrusionOk="0">
                  <a:moveTo>
                    <a:pt x="0" y="0"/>
                  </a:moveTo>
                  <a:lnTo>
                    <a:pt x="46" y="93"/>
                  </a:lnTo>
                  <a:lnTo>
                    <a:pt x="77" y="1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19"/>
            <p:cNvSpPr/>
            <p:nvPr/>
          </p:nvSpPr>
          <p:spPr>
            <a:xfrm>
              <a:off x="7883025" y="1197675"/>
              <a:ext cx="3900" cy="5825"/>
            </a:xfrm>
            <a:custGeom>
              <a:avLst/>
              <a:gdLst/>
              <a:ahLst/>
              <a:cxnLst/>
              <a:rect l="l" t="t" r="r" b="b"/>
              <a:pathLst>
                <a:path w="156" h="233" extrusionOk="0">
                  <a:moveTo>
                    <a:pt x="47" y="0"/>
                  </a:moveTo>
                  <a:lnTo>
                    <a:pt x="47" y="0"/>
                  </a:lnTo>
                  <a:cubicBezTo>
                    <a:pt x="1" y="93"/>
                    <a:pt x="1" y="186"/>
                    <a:pt x="16" y="233"/>
                  </a:cubicBezTo>
                  <a:cubicBezTo>
                    <a:pt x="47" y="216"/>
                    <a:pt x="108" y="216"/>
                    <a:pt x="155" y="186"/>
                  </a:cubicBezTo>
                  <a:cubicBezTo>
                    <a:pt x="155" y="93"/>
                    <a:pt x="16" y="155"/>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19"/>
            <p:cNvSpPr/>
            <p:nvPr/>
          </p:nvSpPr>
          <p:spPr>
            <a:xfrm>
              <a:off x="7998550" y="1225900"/>
              <a:ext cx="12025" cy="10825"/>
            </a:xfrm>
            <a:custGeom>
              <a:avLst/>
              <a:gdLst/>
              <a:ahLst/>
              <a:cxnLst/>
              <a:rect l="l" t="t" r="r" b="b"/>
              <a:pathLst>
                <a:path w="481" h="433" extrusionOk="0">
                  <a:moveTo>
                    <a:pt x="202" y="0"/>
                  </a:moveTo>
                  <a:cubicBezTo>
                    <a:pt x="171" y="21"/>
                    <a:pt x="146" y="24"/>
                    <a:pt x="123" y="24"/>
                  </a:cubicBezTo>
                  <a:cubicBezTo>
                    <a:pt x="111" y="24"/>
                    <a:pt x="100" y="23"/>
                    <a:pt x="90" y="23"/>
                  </a:cubicBezTo>
                  <a:cubicBezTo>
                    <a:pt x="59" y="23"/>
                    <a:pt x="32" y="31"/>
                    <a:pt x="1" y="93"/>
                  </a:cubicBezTo>
                  <a:cubicBezTo>
                    <a:pt x="23" y="82"/>
                    <a:pt x="40" y="78"/>
                    <a:pt x="53" y="78"/>
                  </a:cubicBezTo>
                  <a:cubicBezTo>
                    <a:pt x="121" y="78"/>
                    <a:pt x="67" y="206"/>
                    <a:pt x="120" y="206"/>
                  </a:cubicBezTo>
                  <a:cubicBezTo>
                    <a:pt x="131" y="206"/>
                    <a:pt x="148" y="200"/>
                    <a:pt x="171" y="185"/>
                  </a:cubicBezTo>
                  <a:lnTo>
                    <a:pt x="248" y="433"/>
                  </a:lnTo>
                  <a:cubicBezTo>
                    <a:pt x="481" y="309"/>
                    <a:pt x="155" y="340"/>
                    <a:pt x="403" y="231"/>
                  </a:cubicBezTo>
                  <a:cubicBezTo>
                    <a:pt x="371" y="231"/>
                    <a:pt x="338" y="185"/>
                    <a:pt x="305" y="185"/>
                  </a:cubicBezTo>
                  <a:cubicBezTo>
                    <a:pt x="291" y="185"/>
                    <a:pt x="278" y="193"/>
                    <a:pt x="264" y="216"/>
                  </a:cubicBezTo>
                  <a:cubicBezTo>
                    <a:pt x="186" y="200"/>
                    <a:pt x="233" y="77"/>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9"/>
            <p:cNvSpPr/>
            <p:nvPr/>
          </p:nvSpPr>
          <p:spPr>
            <a:xfrm>
              <a:off x="7963400" y="1217750"/>
              <a:ext cx="2350" cy="1200"/>
            </a:xfrm>
            <a:custGeom>
              <a:avLst/>
              <a:gdLst/>
              <a:ahLst/>
              <a:cxnLst/>
              <a:rect l="l" t="t" r="r" b="b"/>
              <a:pathLst>
                <a:path w="94" h="48" fill="none" extrusionOk="0">
                  <a:moveTo>
                    <a:pt x="94" y="1"/>
                  </a:moveTo>
                  <a:lnTo>
                    <a:pt x="1" y="48"/>
                  </a:lnTo>
                </a:path>
              </a:pathLst>
            </a:custGeom>
            <a:noFill/>
            <a:ln w="4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9"/>
            <p:cNvSpPr/>
            <p:nvPr/>
          </p:nvSpPr>
          <p:spPr>
            <a:xfrm>
              <a:off x="7872575" y="1195875"/>
              <a:ext cx="2950" cy="1450"/>
            </a:xfrm>
            <a:custGeom>
              <a:avLst/>
              <a:gdLst/>
              <a:ahLst/>
              <a:cxnLst/>
              <a:rect l="l" t="t" r="r" b="b"/>
              <a:pathLst>
                <a:path w="118" h="58" extrusionOk="0">
                  <a:moveTo>
                    <a:pt x="56" y="0"/>
                  </a:moveTo>
                  <a:cubicBezTo>
                    <a:pt x="45" y="0"/>
                    <a:pt x="31" y="3"/>
                    <a:pt x="17" y="10"/>
                  </a:cubicBezTo>
                  <a:cubicBezTo>
                    <a:pt x="1" y="57"/>
                    <a:pt x="63" y="57"/>
                    <a:pt x="94" y="57"/>
                  </a:cubicBezTo>
                  <a:cubicBezTo>
                    <a:pt x="117" y="33"/>
                    <a:pt x="96" y="0"/>
                    <a:pt x="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9"/>
            <p:cNvSpPr/>
            <p:nvPr/>
          </p:nvSpPr>
          <p:spPr>
            <a:xfrm>
              <a:off x="7918575" y="1208425"/>
              <a:ext cx="12400" cy="7050"/>
            </a:xfrm>
            <a:custGeom>
              <a:avLst/>
              <a:gdLst/>
              <a:ahLst/>
              <a:cxnLst/>
              <a:rect l="l" t="t" r="r" b="b"/>
              <a:pathLst>
                <a:path w="496" h="282" extrusionOk="0">
                  <a:moveTo>
                    <a:pt x="176" y="0"/>
                  </a:moveTo>
                  <a:cubicBezTo>
                    <a:pt x="110" y="0"/>
                    <a:pt x="59" y="78"/>
                    <a:pt x="47" y="126"/>
                  </a:cubicBezTo>
                  <a:lnTo>
                    <a:pt x="1" y="126"/>
                  </a:lnTo>
                  <a:lnTo>
                    <a:pt x="94" y="281"/>
                  </a:lnTo>
                  <a:cubicBezTo>
                    <a:pt x="47" y="126"/>
                    <a:pt x="495" y="173"/>
                    <a:pt x="232" y="19"/>
                  </a:cubicBezTo>
                  <a:cubicBezTo>
                    <a:pt x="213" y="6"/>
                    <a:pt x="194" y="0"/>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9"/>
            <p:cNvSpPr/>
            <p:nvPr/>
          </p:nvSpPr>
          <p:spPr>
            <a:xfrm>
              <a:off x="8036950" y="1234750"/>
              <a:ext cx="5675" cy="6225"/>
            </a:xfrm>
            <a:custGeom>
              <a:avLst/>
              <a:gdLst/>
              <a:ahLst/>
              <a:cxnLst/>
              <a:rect l="l" t="t" r="r" b="b"/>
              <a:pathLst>
                <a:path w="227" h="249" extrusionOk="0">
                  <a:moveTo>
                    <a:pt x="88" y="1"/>
                  </a:moveTo>
                  <a:cubicBezTo>
                    <a:pt x="62" y="68"/>
                    <a:pt x="0" y="249"/>
                    <a:pt x="63" y="249"/>
                  </a:cubicBezTo>
                  <a:cubicBezTo>
                    <a:pt x="73" y="249"/>
                    <a:pt x="86" y="244"/>
                    <a:pt x="103" y="233"/>
                  </a:cubicBezTo>
                  <a:lnTo>
                    <a:pt x="103" y="217"/>
                  </a:lnTo>
                  <a:cubicBezTo>
                    <a:pt x="111" y="186"/>
                    <a:pt x="131" y="179"/>
                    <a:pt x="152" y="179"/>
                  </a:cubicBezTo>
                  <a:cubicBezTo>
                    <a:pt x="173" y="179"/>
                    <a:pt x="197" y="186"/>
                    <a:pt x="212" y="186"/>
                  </a:cubicBezTo>
                  <a:cubicBezTo>
                    <a:pt x="227" y="125"/>
                    <a:pt x="150" y="48"/>
                    <a:pt x="196" y="1"/>
                  </a:cubicBezTo>
                  <a:cubicBezTo>
                    <a:pt x="186" y="1"/>
                    <a:pt x="155" y="28"/>
                    <a:pt x="136" y="28"/>
                  </a:cubicBezTo>
                  <a:cubicBezTo>
                    <a:pt x="126" y="28"/>
                    <a:pt x="119" y="22"/>
                    <a:pt x="1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9"/>
            <p:cNvSpPr/>
            <p:nvPr/>
          </p:nvSpPr>
          <p:spPr>
            <a:xfrm>
              <a:off x="7989275" y="1224625"/>
              <a:ext cx="2750" cy="2050"/>
            </a:xfrm>
            <a:custGeom>
              <a:avLst/>
              <a:gdLst/>
              <a:ahLst/>
              <a:cxnLst/>
              <a:rect l="l" t="t" r="r" b="b"/>
              <a:pathLst>
                <a:path w="110" h="82" extrusionOk="0">
                  <a:moveTo>
                    <a:pt x="85" y="0"/>
                  </a:moveTo>
                  <a:cubicBezTo>
                    <a:pt x="60" y="0"/>
                    <a:pt x="27" y="30"/>
                    <a:pt x="17" y="51"/>
                  </a:cubicBezTo>
                  <a:lnTo>
                    <a:pt x="1" y="82"/>
                  </a:lnTo>
                  <a:lnTo>
                    <a:pt x="110" y="20"/>
                  </a:lnTo>
                  <a:cubicBezTo>
                    <a:pt x="105" y="6"/>
                    <a:pt x="96"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9"/>
            <p:cNvSpPr/>
            <p:nvPr/>
          </p:nvSpPr>
          <p:spPr>
            <a:xfrm>
              <a:off x="7917800" y="1208475"/>
              <a:ext cx="1950" cy="1200"/>
            </a:xfrm>
            <a:custGeom>
              <a:avLst/>
              <a:gdLst/>
              <a:ahLst/>
              <a:cxnLst/>
              <a:rect l="l" t="t" r="r" b="b"/>
              <a:pathLst>
                <a:path w="78" h="48" extrusionOk="0">
                  <a:moveTo>
                    <a:pt x="78" y="1"/>
                  </a:moveTo>
                  <a:lnTo>
                    <a:pt x="1" y="32"/>
                  </a:lnTo>
                  <a:lnTo>
                    <a:pt x="63" y="48"/>
                  </a:lnTo>
                  <a:lnTo>
                    <a:pt x="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9"/>
            <p:cNvSpPr/>
            <p:nvPr/>
          </p:nvSpPr>
          <p:spPr>
            <a:xfrm>
              <a:off x="7907350" y="1206950"/>
              <a:ext cx="25" cy="425"/>
            </a:xfrm>
            <a:custGeom>
              <a:avLst/>
              <a:gdLst/>
              <a:ahLst/>
              <a:cxnLst/>
              <a:rect l="l" t="t" r="r" b="b"/>
              <a:pathLst>
                <a:path w="1" h="17" extrusionOk="0">
                  <a:moveTo>
                    <a:pt x="1" y="16"/>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9"/>
            <p:cNvSpPr/>
            <p:nvPr/>
          </p:nvSpPr>
          <p:spPr>
            <a:xfrm>
              <a:off x="7905050" y="1207350"/>
              <a:ext cx="3100" cy="3100"/>
            </a:xfrm>
            <a:custGeom>
              <a:avLst/>
              <a:gdLst/>
              <a:ahLst/>
              <a:cxnLst/>
              <a:rect l="l" t="t" r="r" b="b"/>
              <a:pathLst>
                <a:path w="124" h="124" extrusionOk="0">
                  <a:moveTo>
                    <a:pt x="93" y="0"/>
                  </a:moveTo>
                  <a:cubicBezTo>
                    <a:pt x="109" y="46"/>
                    <a:pt x="31" y="93"/>
                    <a:pt x="0" y="124"/>
                  </a:cubicBezTo>
                  <a:lnTo>
                    <a:pt x="124" y="62"/>
                  </a:lnTo>
                  <a:lnTo>
                    <a:pt x="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9"/>
            <p:cNvSpPr/>
            <p:nvPr/>
          </p:nvSpPr>
          <p:spPr>
            <a:xfrm>
              <a:off x="7941775" y="1227025"/>
              <a:ext cx="1575" cy="2350"/>
            </a:xfrm>
            <a:custGeom>
              <a:avLst/>
              <a:gdLst/>
              <a:ahLst/>
              <a:cxnLst/>
              <a:rect l="l" t="t" r="r" b="b"/>
              <a:pathLst>
                <a:path w="63" h="94" extrusionOk="0">
                  <a:moveTo>
                    <a:pt x="46" y="1"/>
                  </a:moveTo>
                  <a:lnTo>
                    <a:pt x="46" y="1"/>
                  </a:lnTo>
                  <a:cubicBezTo>
                    <a:pt x="31" y="48"/>
                    <a:pt x="0" y="79"/>
                    <a:pt x="0" y="94"/>
                  </a:cubicBezTo>
                  <a:cubicBezTo>
                    <a:pt x="62" y="63"/>
                    <a:pt x="62" y="32"/>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9"/>
            <p:cNvSpPr/>
            <p:nvPr/>
          </p:nvSpPr>
          <p:spPr>
            <a:xfrm>
              <a:off x="7938675" y="1215450"/>
              <a:ext cx="9300" cy="11600"/>
            </a:xfrm>
            <a:custGeom>
              <a:avLst/>
              <a:gdLst/>
              <a:ahLst/>
              <a:cxnLst/>
              <a:rect l="l" t="t" r="r" b="b"/>
              <a:pathLst>
                <a:path w="372" h="464" extrusionOk="0">
                  <a:moveTo>
                    <a:pt x="93" y="0"/>
                  </a:moveTo>
                  <a:cubicBezTo>
                    <a:pt x="1" y="62"/>
                    <a:pt x="32" y="124"/>
                    <a:pt x="15" y="186"/>
                  </a:cubicBezTo>
                  <a:cubicBezTo>
                    <a:pt x="46" y="216"/>
                    <a:pt x="139" y="309"/>
                    <a:pt x="32" y="325"/>
                  </a:cubicBezTo>
                  <a:cubicBezTo>
                    <a:pt x="81" y="325"/>
                    <a:pt x="101" y="305"/>
                    <a:pt x="131" y="305"/>
                  </a:cubicBezTo>
                  <a:cubicBezTo>
                    <a:pt x="138" y="305"/>
                    <a:pt x="146" y="306"/>
                    <a:pt x="155" y="309"/>
                  </a:cubicBezTo>
                  <a:cubicBezTo>
                    <a:pt x="62" y="371"/>
                    <a:pt x="155" y="418"/>
                    <a:pt x="170" y="464"/>
                  </a:cubicBezTo>
                  <a:cubicBezTo>
                    <a:pt x="248" y="387"/>
                    <a:pt x="372" y="263"/>
                    <a:pt x="310" y="140"/>
                  </a:cubicBezTo>
                  <a:cubicBezTo>
                    <a:pt x="310" y="78"/>
                    <a:pt x="287" y="62"/>
                    <a:pt x="257" y="62"/>
                  </a:cubicBezTo>
                  <a:cubicBezTo>
                    <a:pt x="226" y="62"/>
                    <a:pt x="188" y="78"/>
                    <a:pt x="156" y="78"/>
                  </a:cubicBezTo>
                  <a:cubicBezTo>
                    <a:pt x="124" y="78"/>
                    <a:pt x="98" y="62"/>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9"/>
            <p:cNvSpPr/>
            <p:nvPr/>
          </p:nvSpPr>
          <p:spPr>
            <a:xfrm>
              <a:off x="8012875" y="1232850"/>
              <a:ext cx="1950" cy="1575"/>
            </a:xfrm>
            <a:custGeom>
              <a:avLst/>
              <a:gdLst/>
              <a:ahLst/>
              <a:cxnLst/>
              <a:rect l="l" t="t" r="r" b="b"/>
              <a:pathLst>
                <a:path w="78" h="63" extrusionOk="0">
                  <a:moveTo>
                    <a:pt x="77" y="0"/>
                  </a:moveTo>
                  <a:lnTo>
                    <a:pt x="0" y="31"/>
                  </a:lnTo>
                  <a:lnTo>
                    <a:pt x="15" y="62"/>
                  </a:lnTo>
                  <a:lnTo>
                    <a:pt x="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9"/>
            <p:cNvSpPr/>
            <p:nvPr/>
          </p:nvSpPr>
          <p:spPr>
            <a:xfrm>
              <a:off x="8012875" y="1234400"/>
              <a:ext cx="800" cy="1150"/>
            </a:xfrm>
            <a:custGeom>
              <a:avLst/>
              <a:gdLst/>
              <a:ahLst/>
              <a:cxnLst/>
              <a:rect l="l" t="t" r="r" b="b"/>
              <a:pathLst>
                <a:path w="32" h="46" extrusionOk="0">
                  <a:moveTo>
                    <a:pt x="15" y="0"/>
                  </a:moveTo>
                  <a:cubicBezTo>
                    <a:pt x="0" y="31"/>
                    <a:pt x="15" y="46"/>
                    <a:pt x="31" y="46"/>
                  </a:cubicBezTo>
                  <a:lnTo>
                    <a:pt x="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9"/>
            <p:cNvSpPr/>
            <p:nvPr/>
          </p:nvSpPr>
          <p:spPr>
            <a:xfrm>
              <a:off x="8013650" y="1235525"/>
              <a:ext cx="3875" cy="2750"/>
            </a:xfrm>
            <a:custGeom>
              <a:avLst/>
              <a:gdLst/>
              <a:ahLst/>
              <a:cxnLst/>
              <a:rect l="l" t="t" r="r" b="b"/>
              <a:pathLst>
                <a:path w="155" h="110" extrusionOk="0">
                  <a:moveTo>
                    <a:pt x="0" y="1"/>
                  </a:moveTo>
                  <a:lnTo>
                    <a:pt x="46" y="110"/>
                  </a:lnTo>
                  <a:cubicBezTo>
                    <a:pt x="155" y="32"/>
                    <a:pt x="46" y="3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9"/>
            <p:cNvSpPr/>
            <p:nvPr/>
          </p:nvSpPr>
          <p:spPr>
            <a:xfrm>
              <a:off x="7991225" y="1228575"/>
              <a:ext cx="9300" cy="18200"/>
            </a:xfrm>
            <a:custGeom>
              <a:avLst/>
              <a:gdLst/>
              <a:ahLst/>
              <a:cxnLst/>
              <a:rect l="l" t="t" r="r" b="b"/>
              <a:pathLst>
                <a:path w="372" h="728" extrusionOk="0">
                  <a:moveTo>
                    <a:pt x="200" y="663"/>
                  </a:moveTo>
                  <a:cubicBezTo>
                    <a:pt x="198" y="666"/>
                    <a:pt x="198" y="668"/>
                    <a:pt x="199" y="668"/>
                  </a:cubicBezTo>
                  <a:cubicBezTo>
                    <a:pt x="199" y="668"/>
                    <a:pt x="200" y="667"/>
                    <a:pt x="201" y="666"/>
                  </a:cubicBezTo>
                  <a:cubicBezTo>
                    <a:pt x="201" y="665"/>
                    <a:pt x="200" y="664"/>
                    <a:pt x="200" y="663"/>
                  </a:cubicBezTo>
                  <a:close/>
                  <a:moveTo>
                    <a:pt x="47" y="1"/>
                  </a:moveTo>
                  <a:lnTo>
                    <a:pt x="77" y="32"/>
                  </a:lnTo>
                  <a:cubicBezTo>
                    <a:pt x="1" y="32"/>
                    <a:pt x="63" y="109"/>
                    <a:pt x="16" y="155"/>
                  </a:cubicBezTo>
                  <a:lnTo>
                    <a:pt x="124" y="171"/>
                  </a:lnTo>
                  <a:cubicBezTo>
                    <a:pt x="47" y="309"/>
                    <a:pt x="124" y="509"/>
                    <a:pt x="200" y="663"/>
                  </a:cubicBezTo>
                  <a:lnTo>
                    <a:pt x="200" y="663"/>
                  </a:lnTo>
                  <a:cubicBezTo>
                    <a:pt x="208" y="649"/>
                    <a:pt x="243" y="604"/>
                    <a:pt x="279" y="604"/>
                  </a:cubicBezTo>
                  <a:cubicBezTo>
                    <a:pt x="263" y="666"/>
                    <a:pt x="263" y="697"/>
                    <a:pt x="279" y="728"/>
                  </a:cubicBezTo>
                  <a:lnTo>
                    <a:pt x="356" y="728"/>
                  </a:lnTo>
                  <a:cubicBezTo>
                    <a:pt x="372" y="573"/>
                    <a:pt x="170" y="419"/>
                    <a:pt x="279" y="248"/>
                  </a:cubicBezTo>
                  <a:cubicBezTo>
                    <a:pt x="124" y="248"/>
                    <a:pt x="201" y="171"/>
                    <a:pt x="108" y="93"/>
                  </a:cubicBezTo>
                  <a:lnTo>
                    <a:pt x="139" y="17"/>
                  </a:lnTo>
                  <a:lnTo>
                    <a:pt x="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9"/>
            <p:cNvSpPr/>
            <p:nvPr/>
          </p:nvSpPr>
          <p:spPr>
            <a:xfrm>
              <a:off x="7935450" y="1220725"/>
              <a:ext cx="1925" cy="925"/>
            </a:xfrm>
            <a:custGeom>
              <a:avLst/>
              <a:gdLst/>
              <a:ahLst/>
              <a:cxnLst/>
              <a:rect l="l" t="t" r="r" b="b"/>
              <a:pathLst>
                <a:path w="77" h="37" extrusionOk="0">
                  <a:moveTo>
                    <a:pt x="68" y="0"/>
                  </a:moveTo>
                  <a:cubicBezTo>
                    <a:pt x="57" y="0"/>
                    <a:pt x="32" y="24"/>
                    <a:pt x="17" y="24"/>
                  </a:cubicBezTo>
                  <a:cubicBezTo>
                    <a:pt x="10" y="24"/>
                    <a:pt x="6" y="19"/>
                    <a:pt x="6" y="5"/>
                  </a:cubicBezTo>
                  <a:lnTo>
                    <a:pt x="6" y="5"/>
                  </a:lnTo>
                  <a:cubicBezTo>
                    <a:pt x="0" y="28"/>
                    <a:pt x="5" y="34"/>
                    <a:pt x="14" y="34"/>
                  </a:cubicBezTo>
                  <a:cubicBezTo>
                    <a:pt x="24" y="34"/>
                    <a:pt x="39" y="27"/>
                    <a:pt x="51" y="27"/>
                  </a:cubicBezTo>
                  <a:cubicBezTo>
                    <a:pt x="58" y="27"/>
                    <a:pt x="64" y="29"/>
                    <a:pt x="68" y="36"/>
                  </a:cubicBezTo>
                  <a:cubicBezTo>
                    <a:pt x="77" y="9"/>
                    <a:pt x="75"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9"/>
            <p:cNvSpPr/>
            <p:nvPr/>
          </p:nvSpPr>
          <p:spPr>
            <a:xfrm>
              <a:off x="8039150" y="1244025"/>
              <a:ext cx="3900" cy="2750"/>
            </a:xfrm>
            <a:custGeom>
              <a:avLst/>
              <a:gdLst/>
              <a:ahLst/>
              <a:cxnLst/>
              <a:rect l="l" t="t" r="r" b="b"/>
              <a:pathLst>
                <a:path w="156" h="110" extrusionOk="0">
                  <a:moveTo>
                    <a:pt x="124" y="1"/>
                  </a:moveTo>
                  <a:cubicBezTo>
                    <a:pt x="108" y="48"/>
                    <a:pt x="62" y="79"/>
                    <a:pt x="0" y="110"/>
                  </a:cubicBezTo>
                  <a:lnTo>
                    <a:pt x="31" y="110"/>
                  </a:lnTo>
                  <a:cubicBezTo>
                    <a:pt x="40" y="100"/>
                    <a:pt x="54" y="92"/>
                    <a:pt x="64" y="92"/>
                  </a:cubicBezTo>
                  <a:cubicBezTo>
                    <a:pt x="72" y="92"/>
                    <a:pt x="77" y="97"/>
                    <a:pt x="77" y="110"/>
                  </a:cubicBezTo>
                  <a:lnTo>
                    <a:pt x="155" y="110"/>
                  </a:lnTo>
                  <a:cubicBezTo>
                    <a:pt x="155" y="63"/>
                    <a:pt x="155" y="32"/>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9"/>
            <p:cNvSpPr/>
            <p:nvPr/>
          </p:nvSpPr>
          <p:spPr>
            <a:xfrm>
              <a:off x="7908125" y="1216200"/>
              <a:ext cx="2350" cy="2350"/>
            </a:xfrm>
            <a:custGeom>
              <a:avLst/>
              <a:gdLst/>
              <a:ahLst/>
              <a:cxnLst/>
              <a:rect l="l" t="t" r="r" b="b"/>
              <a:pathLst>
                <a:path w="94" h="94" extrusionOk="0">
                  <a:moveTo>
                    <a:pt x="63" y="1"/>
                  </a:moveTo>
                  <a:lnTo>
                    <a:pt x="63" y="1"/>
                  </a:lnTo>
                  <a:cubicBezTo>
                    <a:pt x="1" y="32"/>
                    <a:pt x="63" y="63"/>
                    <a:pt x="94" y="94"/>
                  </a:cubicBezTo>
                  <a:cubicBezTo>
                    <a:pt x="79" y="79"/>
                    <a:pt x="63" y="48"/>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9"/>
            <p:cNvSpPr/>
            <p:nvPr/>
          </p:nvSpPr>
          <p:spPr>
            <a:xfrm>
              <a:off x="7910450" y="1218525"/>
              <a:ext cx="425" cy="800"/>
            </a:xfrm>
            <a:custGeom>
              <a:avLst/>
              <a:gdLst/>
              <a:ahLst/>
              <a:cxnLst/>
              <a:rect l="l" t="t" r="r" b="b"/>
              <a:pathLst>
                <a:path w="17" h="32" extrusionOk="0">
                  <a:moveTo>
                    <a:pt x="1" y="1"/>
                  </a:moveTo>
                  <a:cubicBezTo>
                    <a:pt x="1" y="17"/>
                    <a:pt x="17" y="17"/>
                    <a:pt x="17" y="32"/>
                  </a:cubicBezTo>
                  <a:cubicBezTo>
                    <a:pt x="17" y="17"/>
                    <a:pt x="1" y="1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9"/>
            <p:cNvSpPr/>
            <p:nvPr/>
          </p:nvSpPr>
          <p:spPr>
            <a:xfrm>
              <a:off x="7790300" y="1187725"/>
              <a:ext cx="800" cy="2225"/>
            </a:xfrm>
            <a:custGeom>
              <a:avLst/>
              <a:gdLst/>
              <a:ahLst/>
              <a:cxnLst/>
              <a:rect l="l" t="t" r="r" b="b"/>
              <a:pathLst>
                <a:path w="32" h="89" extrusionOk="0">
                  <a:moveTo>
                    <a:pt x="16" y="0"/>
                  </a:moveTo>
                  <a:cubicBezTo>
                    <a:pt x="8" y="0"/>
                    <a:pt x="0" y="4"/>
                    <a:pt x="0" y="12"/>
                  </a:cubicBezTo>
                  <a:lnTo>
                    <a:pt x="0" y="89"/>
                  </a:lnTo>
                  <a:lnTo>
                    <a:pt x="31" y="12"/>
                  </a:lnTo>
                  <a:cubicBezTo>
                    <a:pt x="31" y="4"/>
                    <a:pt x="23" y="0"/>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9"/>
            <p:cNvSpPr/>
            <p:nvPr/>
          </p:nvSpPr>
          <p:spPr>
            <a:xfrm>
              <a:off x="7802250" y="1193425"/>
              <a:ext cx="9700" cy="11625"/>
            </a:xfrm>
            <a:custGeom>
              <a:avLst/>
              <a:gdLst/>
              <a:ahLst/>
              <a:cxnLst/>
              <a:rect l="l" t="t" r="r" b="b"/>
              <a:pathLst>
                <a:path w="388" h="465" extrusionOk="0">
                  <a:moveTo>
                    <a:pt x="295" y="1"/>
                  </a:moveTo>
                  <a:cubicBezTo>
                    <a:pt x="186" y="1"/>
                    <a:pt x="264" y="93"/>
                    <a:pt x="217" y="155"/>
                  </a:cubicBezTo>
                  <a:cubicBezTo>
                    <a:pt x="205" y="170"/>
                    <a:pt x="194" y="176"/>
                    <a:pt x="183" y="176"/>
                  </a:cubicBezTo>
                  <a:cubicBezTo>
                    <a:pt x="139" y="176"/>
                    <a:pt x="110" y="71"/>
                    <a:pt x="110" y="46"/>
                  </a:cubicBezTo>
                  <a:lnTo>
                    <a:pt x="1" y="108"/>
                  </a:lnTo>
                  <a:cubicBezTo>
                    <a:pt x="16" y="105"/>
                    <a:pt x="28" y="104"/>
                    <a:pt x="39" y="104"/>
                  </a:cubicBezTo>
                  <a:cubicBezTo>
                    <a:pt x="136" y="104"/>
                    <a:pt x="52" y="223"/>
                    <a:pt x="93" y="279"/>
                  </a:cubicBezTo>
                  <a:lnTo>
                    <a:pt x="155" y="248"/>
                  </a:lnTo>
                  <a:lnTo>
                    <a:pt x="155" y="248"/>
                  </a:lnTo>
                  <a:cubicBezTo>
                    <a:pt x="141" y="384"/>
                    <a:pt x="230" y="342"/>
                    <a:pt x="262" y="458"/>
                  </a:cubicBezTo>
                  <a:lnTo>
                    <a:pt x="262" y="458"/>
                  </a:lnTo>
                  <a:cubicBezTo>
                    <a:pt x="250" y="409"/>
                    <a:pt x="269" y="398"/>
                    <a:pt x="297" y="398"/>
                  </a:cubicBezTo>
                  <a:cubicBezTo>
                    <a:pt x="319" y="398"/>
                    <a:pt x="346" y="405"/>
                    <a:pt x="369" y="405"/>
                  </a:cubicBezTo>
                  <a:cubicBezTo>
                    <a:pt x="376" y="405"/>
                    <a:pt x="382" y="404"/>
                    <a:pt x="388" y="403"/>
                  </a:cubicBezTo>
                  <a:cubicBezTo>
                    <a:pt x="295" y="403"/>
                    <a:pt x="140" y="279"/>
                    <a:pt x="264" y="201"/>
                  </a:cubicBezTo>
                  <a:cubicBezTo>
                    <a:pt x="270" y="200"/>
                    <a:pt x="275" y="199"/>
                    <a:pt x="279" y="199"/>
                  </a:cubicBezTo>
                  <a:cubicBezTo>
                    <a:pt x="319" y="199"/>
                    <a:pt x="290" y="245"/>
                    <a:pt x="295" y="245"/>
                  </a:cubicBezTo>
                  <a:cubicBezTo>
                    <a:pt x="296" y="245"/>
                    <a:pt x="300" y="242"/>
                    <a:pt x="310" y="232"/>
                  </a:cubicBezTo>
                  <a:cubicBezTo>
                    <a:pt x="326" y="186"/>
                    <a:pt x="202" y="93"/>
                    <a:pt x="295" y="1"/>
                  </a:cubicBezTo>
                  <a:close/>
                  <a:moveTo>
                    <a:pt x="262" y="458"/>
                  </a:moveTo>
                  <a:cubicBezTo>
                    <a:pt x="263" y="460"/>
                    <a:pt x="263" y="462"/>
                    <a:pt x="264" y="464"/>
                  </a:cubicBezTo>
                  <a:cubicBezTo>
                    <a:pt x="264" y="462"/>
                    <a:pt x="263" y="460"/>
                    <a:pt x="262" y="4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9"/>
            <p:cNvSpPr/>
            <p:nvPr/>
          </p:nvSpPr>
          <p:spPr>
            <a:xfrm>
              <a:off x="7774425" y="1191100"/>
              <a:ext cx="1575" cy="1650"/>
            </a:xfrm>
            <a:custGeom>
              <a:avLst/>
              <a:gdLst/>
              <a:ahLst/>
              <a:cxnLst/>
              <a:rect l="l" t="t" r="r" b="b"/>
              <a:pathLst>
                <a:path w="63" h="66" extrusionOk="0">
                  <a:moveTo>
                    <a:pt x="63" y="1"/>
                  </a:moveTo>
                  <a:lnTo>
                    <a:pt x="17" y="32"/>
                  </a:lnTo>
                  <a:cubicBezTo>
                    <a:pt x="1" y="47"/>
                    <a:pt x="1" y="47"/>
                    <a:pt x="1" y="63"/>
                  </a:cubicBezTo>
                  <a:cubicBezTo>
                    <a:pt x="7" y="65"/>
                    <a:pt x="13" y="66"/>
                    <a:pt x="18" y="66"/>
                  </a:cubicBezTo>
                  <a:cubicBezTo>
                    <a:pt x="51" y="66"/>
                    <a:pt x="63" y="28"/>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9"/>
            <p:cNvSpPr/>
            <p:nvPr/>
          </p:nvSpPr>
          <p:spPr>
            <a:xfrm>
              <a:off x="7777525" y="1188400"/>
              <a:ext cx="5075" cy="6600"/>
            </a:xfrm>
            <a:custGeom>
              <a:avLst/>
              <a:gdLst/>
              <a:ahLst/>
              <a:cxnLst/>
              <a:rect l="l" t="t" r="r" b="b"/>
              <a:pathLst>
                <a:path w="203" h="264" extrusionOk="0">
                  <a:moveTo>
                    <a:pt x="62" y="0"/>
                  </a:moveTo>
                  <a:lnTo>
                    <a:pt x="47" y="31"/>
                  </a:lnTo>
                  <a:lnTo>
                    <a:pt x="47" y="16"/>
                  </a:lnTo>
                  <a:lnTo>
                    <a:pt x="0" y="62"/>
                  </a:lnTo>
                  <a:cubicBezTo>
                    <a:pt x="17" y="140"/>
                    <a:pt x="62" y="233"/>
                    <a:pt x="124" y="263"/>
                  </a:cubicBezTo>
                  <a:cubicBezTo>
                    <a:pt x="109" y="216"/>
                    <a:pt x="202" y="186"/>
                    <a:pt x="171" y="186"/>
                  </a:cubicBezTo>
                  <a:cubicBezTo>
                    <a:pt x="167" y="169"/>
                    <a:pt x="161" y="164"/>
                    <a:pt x="153" y="164"/>
                  </a:cubicBezTo>
                  <a:cubicBezTo>
                    <a:pt x="135" y="164"/>
                    <a:pt x="110" y="192"/>
                    <a:pt x="83" y="192"/>
                  </a:cubicBezTo>
                  <a:cubicBezTo>
                    <a:pt x="76" y="192"/>
                    <a:pt x="69" y="190"/>
                    <a:pt x="62" y="186"/>
                  </a:cubicBezTo>
                  <a:cubicBezTo>
                    <a:pt x="62" y="140"/>
                    <a:pt x="47" y="62"/>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9"/>
            <p:cNvSpPr/>
            <p:nvPr/>
          </p:nvSpPr>
          <p:spPr>
            <a:xfrm>
              <a:off x="7798400" y="1191475"/>
              <a:ext cx="2325" cy="3525"/>
            </a:xfrm>
            <a:custGeom>
              <a:avLst/>
              <a:gdLst/>
              <a:ahLst/>
              <a:cxnLst/>
              <a:rect l="l" t="t" r="r" b="b"/>
              <a:pathLst>
                <a:path w="93" h="141" extrusionOk="0">
                  <a:moveTo>
                    <a:pt x="16" y="1"/>
                  </a:moveTo>
                  <a:lnTo>
                    <a:pt x="0" y="140"/>
                  </a:lnTo>
                  <a:cubicBezTo>
                    <a:pt x="47" y="93"/>
                    <a:pt x="93" y="32"/>
                    <a:pt x="47" y="1"/>
                  </a:cubicBezTo>
                  <a:cubicBezTo>
                    <a:pt x="36" y="1"/>
                    <a:pt x="26" y="8"/>
                    <a:pt x="21" y="8"/>
                  </a:cubicBezTo>
                  <a:cubicBezTo>
                    <a:pt x="18" y="8"/>
                    <a:pt x="16" y="6"/>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9"/>
            <p:cNvSpPr/>
            <p:nvPr/>
          </p:nvSpPr>
          <p:spPr>
            <a:xfrm>
              <a:off x="7794150" y="1194975"/>
              <a:ext cx="7350" cy="8900"/>
            </a:xfrm>
            <a:custGeom>
              <a:avLst/>
              <a:gdLst/>
              <a:ahLst/>
              <a:cxnLst/>
              <a:rect l="l" t="t" r="r" b="b"/>
              <a:pathLst>
                <a:path w="294" h="356" extrusionOk="0">
                  <a:moveTo>
                    <a:pt x="170" y="0"/>
                  </a:moveTo>
                  <a:lnTo>
                    <a:pt x="170" y="108"/>
                  </a:lnTo>
                  <a:cubicBezTo>
                    <a:pt x="201" y="108"/>
                    <a:pt x="201" y="62"/>
                    <a:pt x="232" y="62"/>
                  </a:cubicBezTo>
                  <a:lnTo>
                    <a:pt x="186" y="217"/>
                  </a:lnTo>
                  <a:cubicBezTo>
                    <a:pt x="175" y="224"/>
                    <a:pt x="166" y="227"/>
                    <a:pt x="157" y="227"/>
                  </a:cubicBezTo>
                  <a:cubicBezTo>
                    <a:pt x="130" y="227"/>
                    <a:pt x="113" y="197"/>
                    <a:pt x="77" y="186"/>
                  </a:cubicBezTo>
                  <a:lnTo>
                    <a:pt x="77" y="186"/>
                  </a:lnTo>
                  <a:lnTo>
                    <a:pt x="108" y="279"/>
                  </a:lnTo>
                  <a:lnTo>
                    <a:pt x="16" y="248"/>
                  </a:lnTo>
                  <a:lnTo>
                    <a:pt x="16" y="248"/>
                  </a:lnTo>
                  <a:cubicBezTo>
                    <a:pt x="46" y="263"/>
                    <a:pt x="16" y="294"/>
                    <a:pt x="1" y="310"/>
                  </a:cubicBezTo>
                  <a:lnTo>
                    <a:pt x="124" y="355"/>
                  </a:lnTo>
                  <a:cubicBezTo>
                    <a:pt x="108" y="248"/>
                    <a:pt x="263" y="263"/>
                    <a:pt x="294" y="201"/>
                  </a:cubicBezTo>
                  <a:cubicBezTo>
                    <a:pt x="248" y="108"/>
                    <a:pt x="294" y="15"/>
                    <a:pt x="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9"/>
            <p:cNvSpPr/>
            <p:nvPr/>
          </p:nvSpPr>
          <p:spPr>
            <a:xfrm>
              <a:off x="7798400" y="119497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9"/>
            <p:cNvSpPr/>
            <p:nvPr/>
          </p:nvSpPr>
          <p:spPr>
            <a:xfrm>
              <a:off x="7809200" y="1196125"/>
              <a:ext cx="5075" cy="4275"/>
            </a:xfrm>
            <a:custGeom>
              <a:avLst/>
              <a:gdLst/>
              <a:ahLst/>
              <a:cxnLst/>
              <a:rect l="l" t="t" r="r" b="b"/>
              <a:pathLst>
                <a:path w="203" h="171" extrusionOk="0">
                  <a:moveTo>
                    <a:pt x="94" y="0"/>
                  </a:moveTo>
                  <a:cubicBezTo>
                    <a:pt x="1" y="62"/>
                    <a:pt x="172" y="109"/>
                    <a:pt x="155" y="171"/>
                  </a:cubicBezTo>
                  <a:cubicBezTo>
                    <a:pt x="202" y="78"/>
                    <a:pt x="141" y="47"/>
                    <a:pt x="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9"/>
            <p:cNvSpPr/>
            <p:nvPr/>
          </p:nvSpPr>
          <p:spPr>
            <a:xfrm>
              <a:off x="7782150" y="1204250"/>
              <a:ext cx="2750" cy="2350"/>
            </a:xfrm>
            <a:custGeom>
              <a:avLst/>
              <a:gdLst/>
              <a:ahLst/>
              <a:cxnLst/>
              <a:rect l="l" t="t" r="r" b="b"/>
              <a:pathLst>
                <a:path w="110" h="94" extrusionOk="0">
                  <a:moveTo>
                    <a:pt x="48" y="0"/>
                  </a:moveTo>
                  <a:cubicBezTo>
                    <a:pt x="48" y="31"/>
                    <a:pt x="1" y="77"/>
                    <a:pt x="32" y="93"/>
                  </a:cubicBezTo>
                  <a:cubicBezTo>
                    <a:pt x="48" y="62"/>
                    <a:pt x="79" y="31"/>
                    <a:pt x="110" y="31"/>
                  </a:cubicBezTo>
                  <a:cubicBezTo>
                    <a:pt x="94" y="15"/>
                    <a:pt x="79" y="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9"/>
            <p:cNvSpPr/>
            <p:nvPr/>
          </p:nvSpPr>
          <p:spPr>
            <a:xfrm>
              <a:off x="7784875" y="1205025"/>
              <a:ext cx="400" cy="400"/>
            </a:xfrm>
            <a:custGeom>
              <a:avLst/>
              <a:gdLst/>
              <a:ahLst/>
              <a:cxnLst/>
              <a:rect l="l" t="t" r="r" b="b"/>
              <a:pathLst>
                <a:path w="16" h="16" extrusionOk="0">
                  <a:moveTo>
                    <a:pt x="1" y="0"/>
                  </a:moveTo>
                  <a:cubicBezTo>
                    <a:pt x="1" y="15"/>
                    <a:pt x="16" y="15"/>
                    <a:pt x="16" y="15"/>
                  </a:cubicBezTo>
                  <a:cubicBezTo>
                    <a:pt x="16" y="15"/>
                    <a:pt x="16"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9"/>
            <p:cNvSpPr/>
            <p:nvPr/>
          </p:nvSpPr>
          <p:spPr>
            <a:xfrm>
              <a:off x="7784100" y="1205800"/>
              <a:ext cx="1175" cy="1575"/>
            </a:xfrm>
            <a:custGeom>
              <a:avLst/>
              <a:gdLst/>
              <a:ahLst/>
              <a:cxnLst/>
              <a:rect l="l" t="t" r="r" b="b"/>
              <a:pathLst>
                <a:path w="47" h="63" extrusionOk="0">
                  <a:moveTo>
                    <a:pt x="47" y="0"/>
                  </a:moveTo>
                  <a:cubicBezTo>
                    <a:pt x="32" y="15"/>
                    <a:pt x="16" y="46"/>
                    <a:pt x="1" y="62"/>
                  </a:cubicBezTo>
                  <a:lnTo>
                    <a:pt x="1" y="62"/>
                  </a:lnTo>
                  <a:lnTo>
                    <a:pt x="47" y="15"/>
                  </a:lnTo>
                  <a:lnTo>
                    <a:pt x="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9"/>
            <p:cNvSpPr/>
            <p:nvPr/>
          </p:nvSpPr>
          <p:spPr>
            <a:xfrm>
              <a:off x="7791075" y="1219300"/>
              <a:ext cx="1925" cy="2350"/>
            </a:xfrm>
            <a:custGeom>
              <a:avLst/>
              <a:gdLst/>
              <a:ahLst/>
              <a:cxnLst/>
              <a:rect l="l" t="t" r="r" b="b"/>
              <a:pathLst>
                <a:path w="77" h="94" extrusionOk="0">
                  <a:moveTo>
                    <a:pt x="77" y="1"/>
                  </a:moveTo>
                  <a:lnTo>
                    <a:pt x="77" y="1"/>
                  </a:lnTo>
                  <a:cubicBezTo>
                    <a:pt x="31" y="32"/>
                    <a:pt x="0" y="79"/>
                    <a:pt x="77" y="93"/>
                  </a:cubicBezTo>
                  <a:cubicBezTo>
                    <a:pt x="46" y="62"/>
                    <a:pt x="62" y="32"/>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9"/>
            <p:cNvSpPr/>
            <p:nvPr/>
          </p:nvSpPr>
          <p:spPr>
            <a:xfrm>
              <a:off x="7802650" y="1208475"/>
              <a:ext cx="1575" cy="800"/>
            </a:xfrm>
            <a:custGeom>
              <a:avLst/>
              <a:gdLst/>
              <a:ahLst/>
              <a:cxnLst/>
              <a:rect l="l" t="t" r="r" b="b"/>
              <a:pathLst>
                <a:path w="63" h="32" extrusionOk="0">
                  <a:moveTo>
                    <a:pt x="63" y="1"/>
                  </a:moveTo>
                  <a:cubicBezTo>
                    <a:pt x="32" y="1"/>
                    <a:pt x="16" y="17"/>
                    <a:pt x="1" y="32"/>
                  </a:cubicBezTo>
                  <a:lnTo>
                    <a:pt x="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9"/>
            <p:cNvSpPr/>
            <p:nvPr/>
          </p:nvSpPr>
          <p:spPr>
            <a:xfrm>
              <a:off x="7792975" y="1218150"/>
              <a:ext cx="425" cy="1175"/>
            </a:xfrm>
            <a:custGeom>
              <a:avLst/>
              <a:gdLst/>
              <a:ahLst/>
              <a:cxnLst/>
              <a:rect l="l" t="t" r="r" b="b"/>
              <a:pathLst>
                <a:path w="17" h="47" extrusionOk="0">
                  <a:moveTo>
                    <a:pt x="17" y="1"/>
                  </a:moveTo>
                  <a:cubicBezTo>
                    <a:pt x="17" y="16"/>
                    <a:pt x="1" y="32"/>
                    <a:pt x="1" y="46"/>
                  </a:cubicBezTo>
                  <a:lnTo>
                    <a:pt x="1" y="46"/>
                  </a:lnTo>
                  <a:cubicBezTo>
                    <a:pt x="1" y="32"/>
                    <a:pt x="17" y="32"/>
                    <a:pt x="17" y="16"/>
                  </a:cubicBezTo>
                  <a:lnTo>
                    <a:pt x="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9"/>
            <p:cNvSpPr/>
            <p:nvPr/>
          </p:nvSpPr>
          <p:spPr>
            <a:xfrm>
              <a:off x="7783325" y="1201525"/>
              <a:ext cx="19350" cy="19350"/>
            </a:xfrm>
            <a:custGeom>
              <a:avLst/>
              <a:gdLst/>
              <a:ahLst/>
              <a:cxnLst/>
              <a:rect l="l" t="t" r="r" b="b"/>
              <a:pathLst>
                <a:path w="774" h="774" extrusionOk="0">
                  <a:moveTo>
                    <a:pt x="139" y="1"/>
                  </a:moveTo>
                  <a:cubicBezTo>
                    <a:pt x="139" y="62"/>
                    <a:pt x="125" y="109"/>
                    <a:pt x="78" y="155"/>
                  </a:cubicBezTo>
                  <a:lnTo>
                    <a:pt x="78" y="171"/>
                  </a:lnTo>
                  <a:cubicBezTo>
                    <a:pt x="108" y="153"/>
                    <a:pt x="135" y="149"/>
                    <a:pt x="164" y="149"/>
                  </a:cubicBezTo>
                  <a:cubicBezTo>
                    <a:pt x="187" y="149"/>
                    <a:pt x="210" y="152"/>
                    <a:pt x="235" y="152"/>
                  </a:cubicBezTo>
                  <a:cubicBezTo>
                    <a:pt x="258" y="152"/>
                    <a:pt x="283" y="149"/>
                    <a:pt x="310" y="140"/>
                  </a:cubicBezTo>
                  <a:lnTo>
                    <a:pt x="310" y="140"/>
                  </a:lnTo>
                  <a:cubicBezTo>
                    <a:pt x="310" y="186"/>
                    <a:pt x="170" y="264"/>
                    <a:pt x="217" y="264"/>
                  </a:cubicBezTo>
                  <a:cubicBezTo>
                    <a:pt x="222" y="271"/>
                    <a:pt x="226" y="274"/>
                    <a:pt x="229" y="274"/>
                  </a:cubicBezTo>
                  <a:cubicBezTo>
                    <a:pt x="243" y="274"/>
                    <a:pt x="242" y="212"/>
                    <a:pt x="276" y="212"/>
                  </a:cubicBezTo>
                  <a:cubicBezTo>
                    <a:pt x="281" y="212"/>
                    <a:pt x="287" y="213"/>
                    <a:pt x="294" y="217"/>
                  </a:cubicBezTo>
                  <a:cubicBezTo>
                    <a:pt x="263" y="295"/>
                    <a:pt x="232" y="388"/>
                    <a:pt x="170" y="419"/>
                  </a:cubicBezTo>
                  <a:lnTo>
                    <a:pt x="94" y="402"/>
                  </a:lnTo>
                  <a:lnTo>
                    <a:pt x="94" y="402"/>
                  </a:lnTo>
                  <a:cubicBezTo>
                    <a:pt x="94" y="449"/>
                    <a:pt x="63" y="511"/>
                    <a:pt x="109" y="542"/>
                  </a:cubicBezTo>
                  <a:lnTo>
                    <a:pt x="125" y="511"/>
                  </a:lnTo>
                  <a:lnTo>
                    <a:pt x="125" y="511"/>
                  </a:lnTo>
                  <a:cubicBezTo>
                    <a:pt x="248" y="635"/>
                    <a:pt x="1" y="666"/>
                    <a:pt x="109" y="773"/>
                  </a:cubicBezTo>
                  <a:cubicBezTo>
                    <a:pt x="201" y="728"/>
                    <a:pt x="78" y="650"/>
                    <a:pt x="232" y="619"/>
                  </a:cubicBezTo>
                  <a:cubicBezTo>
                    <a:pt x="232" y="671"/>
                    <a:pt x="242" y="687"/>
                    <a:pt x="258" y="687"/>
                  </a:cubicBezTo>
                  <a:cubicBezTo>
                    <a:pt x="284" y="687"/>
                    <a:pt x="326" y="642"/>
                    <a:pt x="363" y="642"/>
                  </a:cubicBezTo>
                  <a:cubicBezTo>
                    <a:pt x="377" y="642"/>
                    <a:pt x="391" y="648"/>
                    <a:pt x="403" y="666"/>
                  </a:cubicBezTo>
                  <a:lnTo>
                    <a:pt x="403" y="635"/>
                  </a:lnTo>
                  <a:cubicBezTo>
                    <a:pt x="421" y="641"/>
                    <a:pt x="434" y="643"/>
                    <a:pt x="444" y="643"/>
                  </a:cubicBezTo>
                  <a:cubicBezTo>
                    <a:pt x="487" y="643"/>
                    <a:pt x="473" y="598"/>
                    <a:pt x="510" y="573"/>
                  </a:cubicBezTo>
                  <a:lnTo>
                    <a:pt x="526" y="697"/>
                  </a:lnTo>
                  <a:cubicBezTo>
                    <a:pt x="526" y="681"/>
                    <a:pt x="541" y="666"/>
                    <a:pt x="557" y="666"/>
                  </a:cubicBezTo>
                  <a:lnTo>
                    <a:pt x="557" y="712"/>
                  </a:lnTo>
                  <a:cubicBezTo>
                    <a:pt x="603" y="666"/>
                    <a:pt x="619" y="619"/>
                    <a:pt x="588" y="557"/>
                  </a:cubicBezTo>
                  <a:cubicBezTo>
                    <a:pt x="727" y="542"/>
                    <a:pt x="712" y="388"/>
                    <a:pt x="774" y="310"/>
                  </a:cubicBezTo>
                  <a:lnTo>
                    <a:pt x="774" y="310"/>
                  </a:lnTo>
                  <a:lnTo>
                    <a:pt x="743" y="341"/>
                  </a:lnTo>
                  <a:cubicBezTo>
                    <a:pt x="665" y="279"/>
                    <a:pt x="588" y="155"/>
                    <a:pt x="496" y="140"/>
                  </a:cubicBezTo>
                  <a:lnTo>
                    <a:pt x="449" y="186"/>
                  </a:lnTo>
                  <a:lnTo>
                    <a:pt x="372" y="48"/>
                  </a:lnTo>
                  <a:cubicBezTo>
                    <a:pt x="345" y="74"/>
                    <a:pt x="306" y="112"/>
                    <a:pt x="267" y="112"/>
                  </a:cubicBezTo>
                  <a:cubicBezTo>
                    <a:pt x="260" y="112"/>
                    <a:pt x="254" y="111"/>
                    <a:pt x="248" y="109"/>
                  </a:cubicBezTo>
                  <a:cubicBezTo>
                    <a:pt x="232" y="48"/>
                    <a:pt x="186" y="17"/>
                    <a:pt x="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9"/>
            <p:cNvSpPr/>
            <p:nvPr/>
          </p:nvSpPr>
          <p:spPr>
            <a:xfrm>
              <a:off x="7782150" y="1191875"/>
              <a:ext cx="12800" cy="9675"/>
            </a:xfrm>
            <a:custGeom>
              <a:avLst/>
              <a:gdLst/>
              <a:ahLst/>
              <a:cxnLst/>
              <a:rect l="l" t="t" r="r" b="b"/>
              <a:pathLst>
                <a:path w="512" h="387" extrusionOk="0">
                  <a:moveTo>
                    <a:pt x="403" y="1"/>
                  </a:moveTo>
                  <a:cubicBezTo>
                    <a:pt x="419" y="108"/>
                    <a:pt x="248" y="63"/>
                    <a:pt x="326" y="155"/>
                  </a:cubicBezTo>
                  <a:cubicBezTo>
                    <a:pt x="315" y="159"/>
                    <a:pt x="303" y="161"/>
                    <a:pt x="292" y="161"/>
                  </a:cubicBezTo>
                  <a:cubicBezTo>
                    <a:pt x="220" y="161"/>
                    <a:pt x="155" y="92"/>
                    <a:pt x="82" y="92"/>
                  </a:cubicBezTo>
                  <a:cubicBezTo>
                    <a:pt x="76" y="92"/>
                    <a:pt x="69" y="92"/>
                    <a:pt x="63" y="94"/>
                  </a:cubicBezTo>
                  <a:lnTo>
                    <a:pt x="1" y="217"/>
                  </a:lnTo>
                  <a:cubicBezTo>
                    <a:pt x="32" y="217"/>
                    <a:pt x="77" y="231"/>
                    <a:pt x="108" y="231"/>
                  </a:cubicBezTo>
                  <a:cubicBezTo>
                    <a:pt x="123" y="231"/>
                    <a:pt x="135" y="227"/>
                    <a:pt x="141" y="217"/>
                  </a:cubicBezTo>
                  <a:cubicBezTo>
                    <a:pt x="156" y="263"/>
                    <a:pt x="186" y="325"/>
                    <a:pt x="186" y="387"/>
                  </a:cubicBezTo>
                  <a:lnTo>
                    <a:pt x="341" y="325"/>
                  </a:lnTo>
                  <a:cubicBezTo>
                    <a:pt x="326" y="201"/>
                    <a:pt x="279" y="201"/>
                    <a:pt x="403" y="108"/>
                  </a:cubicBezTo>
                  <a:cubicBezTo>
                    <a:pt x="419" y="155"/>
                    <a:pt x="481" y="217"/>
                    <a:pt x="450" y="279"/>
                  </a:cubicBezTo>
                  <a:cubicBezTo>
                    <a:pt x="481" y="232"/>
                    <a:pt x="512" y="63"/>
                    <a:pt x="4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9"/>
            <p:cNvSpPr/>
            <p:nvPr/>
          </p:nvSpPr>
          <p:spPr>
            <a:xfrm>
              <a:off x="7786800" y="12015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9"/>
            <p:cNvSpPr/>
            <p:nvPr/>
          </p:nvSpPr>
          <p:spPr>
            <a:xfrm>
              <a:off x="7782925" y="1189925"/>
              <a:ext cx="3125" cy="2350"/>
            </a:xfrm>
            <a:custGeom>
              <a:avLst/>
              <a:gdLst/>
              <a:ahLst/>
              <a:cxnLst/>
              <a:rect l="l" t="t" r="r" b="b"/>
              <a:pathLst>
                <a:path w="125" h="94" extrusionOk="0">
                  <a:moveTo>
                    <a:pt x="125" y="1"/>
                  </a:moveTo>
                  <a:lnTo>
                    <a:pt x="125" y="1"/>
                  </a:lnTo>
                  <a:cubicBezTo>
                    <a:pt x="79" y="32"/>
                    <a:pt x="48" y="32"/>
                    <a:pt x="1" y="63"/>
                  </a:cubicBezTo>
                  <a:lnTo>
                    <a:pt x="110" y="94"/>
                  </a:lnTo>
                  <a:lnTo>
                    <a:pt x="1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9"/>
            <p:cNvSpPr/>
            <p:nvPr/>
          </p:nvSpPr>
          <p:spPr>
            <a:xfrm>
              <a:off x="7969975" y="1242600"/>
              <a:ext cx="5575" cy="4175"/>
            </a:xfrm>
            <a:custGeom>
              <a:avLst/>
              <a:gdLst/>
              <a:ahLst/>
              <a:cxnLst/>
              <a:rect l="l" t="t" r="r" b="b"/>
              <a:pathLst>
                <a:path w="223" h="167" extrusionOk="0">
                  <a:moveTo>
                    <a:pt x="140" y="1"/>
                  </a:moveTo>
                  <a:cubicBezTo>
                    <a:pt x="124" y="1"/>
                    <a:pt x="104" y="4"/>
                    <a:pt x="78" y="12"/>
                  </a:cubicBezTo>
                  <a:lnTo>
                    <a:pt x="0" y="167"/>
                  </a:lnTo>
                  <a:lnTo>
                    <a:pt x="16" y="167"/>
                  </a:lnTo>
                  <a:lnTo>
                    <a:pt x="47" y="74"/>
                  </a:lnTo>
                  <a:cubicBezTo>
                    <a:pt x="47" y="120"/>
                    <a:pt x="62" y="136"/>
                    <a:pt x="62" y="167"/>
                  </a:cubicBezTo>
                  <a:lnTo>
                    <a:pt x="186" y="167"/>
                  </a:lnTo>
                  <a:cubicBezTo>
                    <a:pt x="199" y="89"/>
                    <a:pt x="223"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9"/>
            <p:cNvSpPr/>
            <p:nvPr/>
          </p:nvSpPr>
          <p:spPr>
            <a:xfrm>
              <a:off x="7903500" y="1231675"/>
              <a:ext cx="2775" cy="3550"/>
            </a:xfrm>
            <a:custGeom>
              <a:avLst/>
              <a:gdLst/>
              <a:ahLst/>
              <a:cxnLst/>
              <a:rect l="l" t="t" r="r" b="b"/>
              <a:pathLst>
                <a:path w="111" h="142" extrusionOk="0">
                  <a:moveTo>
                    <a:pt x="31" y="0"/>
                  </a:moveTo>
                  <a:cubicBezTo>
                    <a:pt x="0" y="47"/>
                    <a:pt x="47" y="93"/>
                    <a:pt x="0" y="140"/>
                  </a:cubicBezTo>
                  <a:cubicBezTo>
                    <a:pt x="8" y="141"/>
                    <a:pt x="15" y="141"/>
                    <a:pt x="21" y="141"/>
                  </a:cubicBezTo>
                  <a:cubicBezTo>
                    <a:pt x="111" y="141"/>
                    <a:pt x="17" y="44"/>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9"/>
            <p:cNvSpPr/>
            <p:nvPr/>
          </p:nvSpPr>
          <p:spPr>
            <a:xfrm>
              <a:off x="7884175" y="1227425"/>
              <a:ext cx="2350" cy="3050"/>
            </a:xfrm>
            <a:custGeom>
              <a:avLst/>
              <a:gdLst/>
              <a:ahLst/>
              <a:cxnLst/>
              <a:rect l="l" t="t" r="r" b="b"/>
              <a:pathLst>
                <a:path w="94" h="122" extrusionOk="0">
                  <a:moveTo>
                    <a:pt x="62" y="1"/>
                  </a:moveTo>
                  <a:lnTo>
                    <a:pt x="1" y="32"/>
                  </a:lnTo>
                  <a:cubicBezTo>
                    <a:pt x="14" y="57"/>
                    <a:pt x="16" y="121"/>
                    <a:pt x="56" y="121"/>
                  </a:cubicBezTo>
                  <a:cubicBezTo>
                    <a:pt x="66" y="121"/>
                    <a:pt x="78" y="118"/>
                    <a:pt x="93" y="108"/>
                  </a:cubicBez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9"/>
            <p:cNvSpPr/>
            <p:nvPr/>
          </p:nvSpPr>
          <p:spPr>
            <a:xfrm>
              <a:off x="7806125" y="1208100"/>
              <a:ext cx="800" cy="1950"/>
            </a:xfrm>
            <a:custGeom>
              <a:avLst/>
              <a:gdLst/>
              <a:ahLst/>
              <a:cxnLst/>
              <a:rect l="l" t="t" r="r" b="b"/>
              <a:pathLst>
                <a:path w="32" h="78" fill="none" extrusionOk="0">
                  <a:moveTo>
                    <a:pt x="31" y="78"/>
                  </a:moveTo>
                  <a:lnTo>
                    <a:pt x="0" y="1"/>
                  </a:lnTo>
                </a:path>
              </a:pathLst>
            </a:custGeom>
            <a:noFill/>
            <a:ln w="4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9"/>
            <p:cNvSpPr/>
            <p:nvPr/>
          </p:nvSpPr>
          <p:spPr>
            <a:xfrm>
              <a:off x="7815150" y="1211575"/>
              <a:ext cx="9175" cy="12025"/>
            </a:xfrm>
            <a:custGeom>
              <a:avLst/>
              <a:gdLst/>
              <a:ahLst/>
              <a:cxnLst/>
              <a:rect l="l" t="t" r="r" b="b"/>
              <a:pathLst>
                <a:path w="367" h="481" extrusionOk="0">
                  <a:moveTo>
                    <a:pt x="26" y="0"/>
                  </a:moveTo>
                  <a:cubicBezTo>
                    <a:pt x="26" y="57"/>
                    <a:pt x="0" y="206"/>
                    <a:pt x="79" y="206"/>
                  </a:cubicBezTo>
                  <a:cubicBezTo>
                    <a:pt x="86" y="206"/>
                    <a:pt x="94" y="205"/>
                    <a:pt x="103" y="202"/>
                  </a:cubicBezTo>
                  <a:lnTo>
                    <a:pt x="103" y="202"/>
                  </a:lnTo>
                  <a:lnTo>
                    <a:pt x="41" y="279"/>
                  </a:lnTo>
                  <a:cubicBezTo>
                    <a:pt x="82" y="279"/>
                    <a:pt x="117" y="313"/>
                    <a:pt x="149" y="313"/>
                  </a:cubicBezTo>
                  <a:cubicBezTo>
                    <a:pt x="165" y="313"/>
                    <a:pt x="180" y="305"/>
                    <a:pt x="196" y="279"/>
                  </a:cubicBezTo>
                  <a:lnTo>
                    <a:pt x="288" y="449"/>
                  </a:lnTo>
                  <a:lnTo>
                    <a:pt x="227" y="464"/>
                  </a:lnTo>
                  <a:cubicBezTo>
                    <a:pt x="227" y="464"/>
                    <a:pt x="243" y="480"/>
                    <a:pt x="274" y="480"/>
                  </a:cubicBezTo>
                  <a:cubicBezTo>
                    <a:pt x="366" y="341"/>
                    <a:pt x="212" y="341"/>
                    <a:pt x="258" y="248"/>
                  </a:cubicBezTo>
                  <a:cubicBezTo>
                    <a:pt x="249" y="235"/>
                    <a:pt x="244" y="231"/>
                    <a:pt x="241" y="231"/>
                  </a:cubicBezTo>
                  <a:cubicBezTo>
                    <a:pt x="232" y="231"/>
                    <a:pt x="234" y="264"/>
                    <a:pt x="212" y="264"/>
                  </a:cubicBezTo>
                  <a:cubicBezTo>
                    <a:pt x="196" y="248"/>
                    <a:pt x="196" y="202"/>
                    <a:pt x="212" y="155"/>
                  </a:cubicBezTo>
                  <a:cubicBezTo>
                    <a:pt x="119" y="124"/>
                    <a:pt x="103" y="62"/>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9"/>
            <p:cNvSpPr/>
            <p:nvPr/>
          </p:nvSpPr>
          <p:spPr>
            <a:xfrm>
              <a:off x="7820025" y="1223175"/>
              <a:ext cx="800" cy="425"/>
            </a:xfrm>
            <a:custGeom>
              <a:avLst/>
              <a:gdLst/>
              <a:ahLst/>
              <a:cxnLst/>
              <a:rect l="l" t="t" r="r" b="b"/>
              <a:pathLst>
                <a:path w="32" h="17" extrusionOk="0">
                  <a:moveTo>
                    <a:pt x="32" y="0"/>
                  </a:moveTo>
                  <a:cubicBezTo>
                    <a:pt x="17" y="0"/>
                    <a:pt x="1" y="0"/>
                    <a:pt x="1" y="16"/>
                  </a:cubicBezTo>
                  <a:lnTo>
                    <a:pt x="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9"/>
            <p:cNvSpPr/>
            <p:nvPr/>
          </p:nvSpPr>
          <p:spPr>
            <a:xfrm>
              <a:off x="7820425" y="1214300"/>
              <a:ext cx="800" cy="1175"/>
            </a:xfrm>
            <a:custGeom>
              <a:avLst/>
              <a:gdLst/>
              <a:ahLst/>
              <a:cxnLst/>
              <a:rect l="l" t="t" r="r" b="b"/>
              <a:pathLst>
                <a:path w="32" h="47" extrusionOk="0">
                  <a:moveTo>
                    <a:pt x="32" y="0"/>
                  </a:moveTo>
                  <a:lnTo>
                    <a:pt x="32" y="0"/>
                  </a:lnTo>
                  <a:cubicBezTo>
                    <a:pt x="16" y="15"/>
                    <a:pt x="16" y="31"/>
                    <a:pt x="1" y="46"/>
                  </a:cubicBezTo>
                  <a:lnTo>
                    <a:pt x="16" y="46"/>
                  </a:lnTo>
                  <a:lnTo>
                    <a:pt x="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9"/>
            <p:cNvSpPr/>
            <p:nvPr/>
          </p:nvSpPr>
          <p:spPr>
            <a:xfrm>
              <a:off x="7889225" y="1231300"/>
              <a:ext cx="2700" cy="2750"/>
            </a:xfrm>
            <a:custGeom>
              <a:avLst/>
              <a:gdLst/>
              <a:ahLst/>
              <a:cxnLst/>
              <a:rect l="l" t="t" r="r" b="b"/>
              <a:pathLst>
                <a:path w="108" h="110" extrusionOk="0">
                  <a:moveTo>
                    <a:pt x="108" y="0"/>
                  </a:moveTo>
                  <a:lnTo>
                    <a:pt x="108" y="0"/>
                  </a:lnTo>
                  <a:cubicBezTo>
                    <a:pt x="31" y="15"/>
                    <a:pt x="15" y="62"/>
                    <a:pt x="0" y="108"/>
                  </a:cubicBezTo>
                  <a:cubicBezTo>
                    <a:pt x="4" y="109"/>
                    <a:pt x="7" y="110"/>
                    <a:pt x="10" y="110"/>
                  </a:cubicBezTo>
                  <a:cubicBezTo>
                    <a:pt x="44" y="110"/>
                    <a:pt x="37" y="29"/>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9"/>
            <p:cNvSpPr/>
            <p:nvPr/>
          </p:nvSpPr>
          <p:spPr>
            <a:xfrm>
              <a:off x="7898100" y="1233975"/>
              <a:ext cx="3500" cy="3125"/>
            </a:xfrm>
            <a:custGeom>
              <a:avLst/>
              <a:gdLst/>
              <a:ahLst/>
              <a:cxnLst/>
              <a:rect l="l" t="t" r="r" b="b"/>
              <a:pathLst>
                <a:path w="140" h="125" extrusionOk="0">
                  <a:moveTo>
                    <a:pt x="47" y="1"/>
                  </a:moveTo>
                  <a:cubicBezTo>
                    <a:pt x="0" y="63"/>
                    <a:pt x="47" y="94"/>
                    <a:pt x="78" y="125"/>
                  </a:cubicBezTo>
                  <a:lnTo>
                    <a:pt x="140" y="17"/>
                  </a:lnTo>
                  <a:lnTo>
                    <a:pt x="140" y="17"/>
                  </a:lnTo>
                  <a:cubicBezTo>
                    <a:pt x="121" y="26"/>
                    <a:pt x="82" y="51"/>
                    <a:pt x="58" y="51"/>
                  </a:cubicBezTo>
                  <a:cubicBezTo>
                    <a:pt x="42" y="51"/>
                    <a:pt x="34" y="39"/>
                    <a:pt x="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9"/>
            <p:cNvSpPr/>
            <p:nvPr/>
          </p:nvSpPr>
          <p:spPr>
            <a:xfrm>
              <a:off x="7885725" y="1231300"/>
              <a:ext cx="1975" cy="2100"/>
            </a:xfrm>
            <a:custGeom>
              <a:avLst/>
              <a:gdLst/>
              <a:ahLst/>
              <a:cxnLst/>
              <a:rect l="l" t="t" r="r" b="b"/>
              <a:pathLst>
                <a:path w="79" h="84" extrusionOk="0">
                  <a:moveTo>
                    <a:pt x="78" y="0"/>
                  </a:moveTo>
                  <a:lnTo>
                    <a:pt x="78" y="0"/>
                  </a:lnTo>
                  <a:cubicBezTo>
                    <a:pt x="47" y="15"/>
                    <a:pt x="0" y="31"/>
                    <a:pt x="16" y="62"/>
                  </a:cubicBezTo>
                  <a:cubicBezTo>
                    <a:pt x="16" y="73"/>
                    <a:pt x="16" y="84"/>
                    <a:pt x="27" y="84"/>
                  </a:cubicBezTo>
                  <a:cubicBezTo>
                    <a:pt x="32" y="84"/>
                    <a:pt x="38" y="82"/>
                    <a:pt x="47" y="77"/>
                  </a:cubicBezTo>
                  <a:lnTo>
                    <a:pt x="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9"/>
            <p:cNvSpPr/>
            <p:nvPr/>
          </p:nvSpPr>
          <p:spPr>
            <a:xfrm>
              <a:off x="7879550" y="1232450"/>
              <a:ext cx="3875" cy="2725"/>
            </a:xfrm>
            <a:custGeom>
              <a:avLst/>
              <a:gdLst/>
              <a:ahLst/>
              <a:cxnLst/>
              <a:rect l="l" t="t" r="r" b="b"/>
              <a:pathLst>
                <a:path w="155" h="109" extrusionOk="0">
                  <a:moveTo>
                    <a:pt x="155" y="0"/>
                  </a:moveTo>
                  <a:lnTo>
                    <a:pt x="155" y="0"/>
                  </a:lnTo>
                  <a:cubicBezTo>
                    <a:pt x="109" y="31"/>
                    <a:pt x="0" y="16"/>
                    <a:pt x="62" y="109"/>
                  </a:cubicBezTo>
                  <a:cubicBezTo>
                    <a:pt x="47" y="47"/>
                    <a:pt x="109" y="31"/>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9"/>
            <p:cNvSpPr/>
            <p:nvPr/>
          </p:nvSpPr>
          <p:spPr>
            <a:xfrm>
              <a:off x="7883400" y="1231300"/>
              <a:ext cx="800" cy="1175"/>
            </a:xfrm>
            <a:custGeom>
              <a:avLst/>
              <a:gdLst/>
              <a:ahLst/>
              <a:cxnLst/>
              <a:rect l="l" t="t" r="r" b="b"/>
              <a:pathLst>
                <a:path w="32" h="47" extrusionOk="0">
                  <a:moveTo>
                    <a:pt x="32" y="0"/>
                  </a:moveTo>
                  <a:lnTo>
                    <a:pt x="32" y="0"/>
                  </a:lnTo>
                  <a:cubicBezTo>
                    <a:pt x="17" y="31"/>
                    <a:pt x="17" y="31"/>
                    <a:pt x="1" y="46"/>
                  </a:cubicBezTo>
                  <a:cubicBezTo>
                    <a:pt x="17" y="46"/>
                    <a:pt x="17" y="31"/>
                    <a:pt x="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9"/>
            <p:cNvSpPr/>
            <p:nvPr/>
          </p:nvSpPr>
          <p:spPr>
            <a:xfrm>
              <a:off x="7896550" y="1236700"/>
              <a:ext cx="12375" cy="10075"/>
            </a:xfrm>
            <a:custGeom>
              <a:avLst/>
              <a:gdLst/>
              <a:ahLst/>
              <a:cxnLst/>
              <a:rect l="l" t="t" r="r" b="b"/>
              <a:pathLst>
                <a:path w="495" h="403" extrusionOk="0">
                  <a:moveTo>
                    <a:pt x="202" y="1"/>
                  </a:moveTo>
                  <a:cubicBezTo>
                    <a:pt x="155" y="94"/>
                    <a:pt x="62" y="139"/>
                    <a:pt x="0" y="201"/>
                  </a:cubicBezTo>
                  <a:cubicBezTo>
                    <a:pt x="47" y="263"/>
                    <a:pt x="78" y="325"/>
                    <a:pt x="93" y="403"/>
                  </a:cubicBezTo>
                  <a:lnTo>
                    <a:pt x="202" y="403"/>
                  </a:lnTo>
                  <a:lnTo>
                    <a:pt x="171" y="310"/>
                  </a:lnTo>
                  <a:cubicBezTo>
                    <a:pt x="264" y="279"/>
                    <a:pt x="295" y="263"/>
                    <a:pt x="325" y="186"/>
                  </a:cubicBezTo>
                  <a:cubicBezTo>
                    <a:pt x="369" y="218"/>
                    <a:pt x="374" y="258"/>
                    <a:pt x="410" y="258"/>
                  </a:cubicBezTo>
                  <a:cubicBezTo>
                    <a:pt x="426" y="258"/>
                    <a:pt x="447" y="251"/>
                    <a:pt x="480" y="232"/>
                  </a:cubicBezTo>
                  <a:lnTo>
                    <a:pt x="495" y="108"/>
                  </a:lnTo>
                  <a:cubicBezTo>
                    <a:pt x="402" y="47"/>
                    <a:pt x="309" y="16"/>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9"/>
            <p:cNvSpPr/>
            <p:nvPr/>
          </p:nvSpPr>
          <p:spPr>
            <a:xfrm>
              <a:off x="7775600" y="1206575"/>
              <a:ext cx="9675" cy="13525"/>
            </a:xfrm>
            <a:custGeom>
              <a:avLst/>
              <a:gdLst/>
              <a:ahLst/>
              <a:cxnLst/>
              <a:rect l="l" t="t" r="r" b="b"/>
              <a:pathLst>
                <a:path w="387" h="541" extrusionOk="0">
                  <a:moveTo>
                    <a:pt x="155" y="0"/>
                  </a:moveTo>
                  <a:lnTo>
                    <a:pt x="248" y="124"/>
                  </a:lnTo>
                  <a:lnTo>
                    <a:pt x="108" y="186"/>
                  </a:lnTo>
                  <a:cubicBezTo>
                    <a:pt x="108" y="247"/>
                    <a:pt x="77" y="324"/>
                    <a:pt x="63" y="386"/>
                  </a:cubicBezTo>
                  <a:cubicBezTo>
                    <a:pt x="66" y="379"/>
                    <a:pt x="71" y="376"/>
                    <a:pt x="75" y="376"/>
                  </a:cubicBezTo>
                  <a:cubicBezTo>
                    <a:pt x="90" y="376"/>
                    <a:pt x="108" y="406"/>
                    <a:pt x="108" y="417"/>
                  </a:cubicBezTo>
                  <a:cubicBezTo>
                    <a:pt x="47" y="510"/>
                    <a:pt x="1" y="479"/>
                    <a:pt x="16" y="541"/>
                  </a:cubicBezTo>
                  <a:cubicBezTo>
                    <a:pt x="139" y="464"/>
                    <a:pt x="155" y="464"/>
                    <a:pt x="217" y="340"/>
                  </a:cubicBezTo>
                  <a:cubicBezTo>
                    <a:pt x="201" y="324"/>
                    <a:pt x="155" y="340"/>
                    <a:pt x="139" y="293"/>
                  </a:cubicBezTo>
                  <a:cubicBezTo>
                    <a:pt x="158" y="262"/>
                    <a:pt x="185" y="254"/>
                    <a:pt x="212" y="254"/>
                  </a:cubicBezTo>
                  <a:cubicBezTo>
                    <a:pt x="243" y="254"/>
                    <a:pt x="275" y="265"/>
                    <a:pt x="296" y="265"/>
                  </a:cubicBezTo>
                  <a:cubicBezTo>
                    <a:pt x="301" y="265"/>
                    <a:pt x="306" y="264"/>
                    <a:pt x="310" y="262"/>
                  </a:cubicBezTo>
                  <a:cubicBezTo>
                    <a:pt x="387" y="155"/>
                    <a:pt x="248" y="62"/>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9"/>
            <p:cNvSpPr/>
            <p:nvPr/>
          </p:nvSpPr>
          <p:spPr>
            <a:xfrm>
              <a:off x="7777525" y="1209650"/>
              <a:ext cx="800" cy="1575"/>
            </a:xfrm>
            <a:custGeom>
              <a:avLst/>
              <a:gdLst/>
              <a:ahLst/>
              <a:cxnLst/>
              <a:rect l="l" t="t" r="r" b="b"/>
              <a:pathLst>
                <a:path w="32" h="63" extrusionOk="0">
                  <a:moveTo>
                    <a:pt x="31" y="1"/>
                  </a:moveTo>
                  <a:cubicBezTo>
                    <a:pt x="31" y="16"/>
                    <a:pt x="0" y="47"/>
                    <a:pt x="17" y="63"/>
                  </a:cubicBezTo>
                  <a:lnTo>
                    <a:pt x="31" y="63"/>
                  </a:lnTo>
                  <a:lnTo>
                    <a:pt x="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9"/>
            <p:cNvSpPr/>
            <p:nvPr/>
          </p:nvSpPr>
          <p:spPr>
            <a:xfrm>
              <a:off x="7917800" y="1242900"/>
              <a:ext cx="5450" cy="3875"/>
            </a:xfrm>
            <a:custGeom>
              <a:avLst/>
              <a:gdLst/>
              <a:ahLst/>
              <a:cxnLst/>
              <a:rect l="l" t="t" r="r" b="b"/>
              <a:pathLst>
                <a:path w="218" h="155" extrusionOk="0">
                  <a:moveTo>
                    <a:pt x="139" y="0"/>
                  </a:moveTo>
                  <a:lnTo>
                    <a:pt x="94" y="77"/>
                  </a:lnTo>
                  <a:cubicBezTo>
                    <a:pt x="94" y="77"/>
                    <a:pt x="94" y="62"/>
                    <a:pt x="78" y="62"/>
                  </a:cubicBezTo>
                  <a:cubicBezTo>
                    <a:pt x="1" y="108"/>
                    <a:pt x="78" y="108"/>
                    <a:pt x="78" y="155"/>
                  </a:cubicBezTo>
                  <a:lnTo>
                    <a:pt x="170" y="77"/>
                  </a:lnTo>
                  <a:lnTo>
                    <a:pt x="170" y="108"/>
                  </a:lnTo>
                  <a:cubicBezTo>
                    <a:pt x="217" y="77"/>
                    <a:pt x="156" y="31"/>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9"/>
            <p:cNvSpPr/>
            <p:nvPr/>
          </p:nvSpPr>
          <p:spPr>
            <a:xfrm>
              <a:off x="7799925" y="1216200"/>
              <a:ext cx="2750" cy="3525"/>
            </a:xfrm>
            <a:custGeom>
              <a:avLst/>
              <a:gdLst/>
              <a:ahLst/>
              <a:cxnLst/>
              <a:rect l="l" t="t" r="r" b="b"/>
              <a:pathLst>
                <a:path w="110" h="141" extrusionOk="0">
                  <a:moveTo>
                    <a:pt x="110" y="1"/>
                  </a:moveTo>
                  <a:lnTo>
                    <a:pt x="1" y="79"/>
                  </a:lnTo>
                  <a:lnTo>
                    <a:pt x="63" y="141"/>
                  </a:lnTo>
                  <a:lnTo>
                    <a:pt x="1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9"/>
            <p:cNvSpPr/>
            <p:nvPr/>
          </p:nvSpPr>
          <p:spPr>
            <a:xfrm>
              <a:off x="7852125" y="1231300"/>
              <a:ext cx="4250" cy="3875"/>
            </a:xfrm>
            <a:custGeom>
              <a:avLst/>
              <a:gdLst/>
              <a:ahLst/>
              <a:cxnLst/>
              <a:rect l="l" t="t" r="r" b="b"/>
              <a:pathLst>
                <a:path w="170" h="155" extrusionOk="0">
                  <a:moveTo>
                    <a:pt x="77" y="0"/>
                  </a:moveTo>
                  <a:lnTo>
                    <a:pt x="31" y="93"/>
                  </a:lnTo>
                  <a:lnTo>
                    <a:pt x="46" y="93"/>
                  </a:lnTo>
                  <a:lnTo>
                    <a:pt x="0" y="155"/>
                  </a:lnTo>
                  <a:cubicBezTo>
                    <a:pt x="62" y="93"/>
                    <a:pt x="170" y="77"/>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9"/>
            <p:cNvSpPr/>
            <p:nvPr/>
          </p:nvSpPr>
          <p:spPr>
            <a:xfrm>
              <a:off x="7850950" y="1235150"/>
              <a:ext cx="1200" cy="800"/>
            </a:xfrm>
            <a:custGeom>
              <a:avLst/>
              <a:gdLst/>
              <a:ahLst/>
              <a:cxnLst/>
              <a:rect l="l" t="t" r="r" b="b"/>
              <a:pathLst>
                <a:path w="48" h="32" extrusionOk="0">
                  <a:moveTo>
                    <a:pt x="47" y="1"/>
                  </a:moveTo>
                  <a:cubicBezTo>
                    <a:pt x="31" y="1"/>
                    <a:pt x="16" y="16"/>
                    <a:pt x="0" y="32"/>
                  </a:cubicBezTo>
                  <a:lnTo>
                    <a:pt x="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9"/>
            <p:cNvSpPr/>
            <p:nvPr/>
          </p:nvSpPr>
          <p:spPr>
            <a:xfrm>
              <a:off x="7835125" y="1228975"/>
              <a:ext cx="375" cy="800"/>
            </a:xfrm>
            <a:custGeom>
              <a:avLst/>
              <a:gdLst/>
              <a:ahLst/>
              <a:cxnLst/>
              <a:rect l="l" t="t" r="r" b="b"/>
              <a:pathLst>
                <a:path w="15" h="32" extrusionOk="0">
                  <a:moveTo>
                    <a:pt x="15" y="1"/>
                  </a:moveTo>
                  <a:cubicBezTo>
                    <a:pt x="15" y="1"/>
                    <a:pt x="0" y="16"/>
                    <a:pt x="15" y="32"/>
                  </a:cubicBez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9"/>
            <p:cNvSpPr/>
            <p:nvPr/>
          </p:nvSpPr>
          <p:spPr>
            <a:xfrm>
              <a:off x="7834725" y="1229750"/>
              <a:ext cx="3100" cy="1175"/>
            </a:xfrm>
            <a:custGeom>
              <a:avLst/>
              <a:gdLst/>
              <a:ahLst/>
              <a:cxnLst/>
              <a:rect l="l" t="t" r="r" b="b"/>
              <a:pathLst>
                <a:path w="124" h="47" extrusionOk="0">
                  <a:moveTo>
                    <a:pt x="31" y="1"/>
                  </a:moveTo>
                  <a:cubicBezTo>
                    <a:pt x="31" y="1"/>
                    <a:pt x="16" y="31"/>
                    <a:pt x="0" y="46"/>
                  </a:cubicBezTo>
                  <a:cubicBezTo>
                    <a:pt x="47" y="15"/>
                    <a:pt x="124"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9"/>
            <p:cNvSpPr/>
            <p:nvPr/>
          </p:nvSpPr>
          <p:spPr>
            <a:xfrm>
              <a:off x="7835475" y="1227425"/>
              <a:ext cx="1575" cy="1575"/>
            </a:xfrm>
            <a:custGeom>
              <a:avLst/>
              <a:gdLst/>
              <a:ahLst/>
              <a:cxnLst/>
              <a:rect l="l" t="t" r="r" b="b"/>
              <a:pathLst>
                <a:path w="63" h="63" extrusionOk="0">
                  <a:moveTo>
                    <a:pt x="1" y="1"/>
                  </a:moveTo>
                  <a:lnTo>
                    <a:pt x="1" y="63"/>
                  </a:lnTo>
                  <a:cubicBezTo>
                    <a:pt x="17" y="32"/>
                    <a:pt x="63" y="1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9"/>
            <p:cNvSpPr/>
            <p:nvPr/>
          </p:nvSpPr>
          <p:spPr>
            <a:xfrm>
              <a:off x="7819650" y="1227025"/>
              <a:ext cx="400" cy="425"/>
            </a:xfrm>
            <a:custGeom>
              <a:avLst/>
              <a:gdLst/>
              <a:ahLst/>
              <a:cxnLst/>
              <a:rect l="l" t="t" r="r" b="b"/>
              <a:pathLst>
                <a:path w="16" h="17" extrusionOk="0">
                  <a:moveTo>
                    <a:pt x="16" y="1"/>
                  </a:moveTo>
                  <a:lnTo>
                    <a:pt x="1" y="1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9"/>
            <p:cNvSpPr/>
            <p:nvPr/>
          </p:nvSpPr>
          <p:spPr>
            <a:xfrm>
              <a:off x="7820025" y="1223950"/>
              <a:ext cx="3900" cy="3100"/>
            </a:xfrm>
            <a:custGeom>
              <a:avLst/>
              <a:gdLst/>
              <a:ahLst/>
              <a:cxnLst/>
              <a:rect l="l" t="t" r="r" b="b"/>
              <a:pathLst>
                <a:path w="156" h="124" extrusionOk="0">
                  <a:moveTo>
                    <a:pt x="93" y="0"/>
                  </a:moveTo>
                  <a:lnTo>
                    <a:pt x="93" y="0"/>
                  </a:lnTo>
                  <a:cubicBezTo>
                    <a:pt x="110" y="62"/>
                    <a:pt x="79" y="78"/>
                    <a:pt x="48" y="78"/>
                  </a:cubicBezTo>
                  <a:lnTo>
                    <a:pt x="32" y="62"/>
                  </a:lnTo>
                  <a:lnTo>
                    <a:pt x="1" y="124"/>
                  </a:lnTo>
                  <a:cubicBezTo>
                    <a:pt x="21" y="98"/>
                    <a:pt x="38" y="92"/>
                    <a:pt x="54" y="92"/>
                  </a:cubicBezTo>
                  <a:cubicBezTo>
                    <a:pt x="73" y="92"/>
                    <a:pt x="90" y="101"/>
                    <a:pt x="108" y="101"/>
                  </a:cubicBezTo>
                  <a:cubicBezTo>
                    <a:pt x="123" y="101"/>
                    <a:pt x="138" y="96"/>
                    <a:pt x="155" y="78"/>
                  </a:cubicBezTo>
                  <a:lnTo>
                    <a:pt x="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9"/>
            <p:cNvSpPr/>
            <p:nvPr/>
          </p:nvSpPr>
          <p:spPr>
            <a:xfrm>
              <a:off x="7775200" y="1212350"/>
              <a:ext cx="425" cy="2750"/>
            </a:xfrm>
            <a:custGeom>
              <a:avLst/>
              <a:gdLst/>
              <a:ahLst/>
              <a:cxnLst/>
              <a:rect l="l" t="t" r="r" b="b"/>
              <a:pathLst>
                <a:path w="17" h="110" fill="none" extrusionOk="0">
                  <a:moveTo>
                    <a:pt x="1" y="109"/>
                  </a:moveTo>
                  <a:lnTo>
                    <a:pt x="17" y="0"/>
                  </a:lnTo>
                </a:path>
              </a:pathLst>
            </a:custGeom>
            <a:noFill/>
            <a:ln w="4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9"/>
            <p:cNvSpPr/>
            <p:nvPr/>
          </p:nvSpPr>
          <p:spPr>
            <a:xfrm>
              <a:off x="7821650" y="1226500"/>
              <a:ext cx="3825" cy="4250"/>
            </a:xfrm>
            <a:custGeom>
              <a:avLst/>
              <a:gdLst/>
              <a:ahLst/>
              <a:cxnLst/>
              <a:rect l="l" t="t" r="r" b="b"/>
              <a:pathLst>
                <a:path w="153" h="170" extrusionOk="0">
                  <a:moveTo>
                    <a:pt x="137" y="1"/>
                  </a:moveTo>
                  <a:cubicBezTo>
                    <a:pt x="104" y="1"/>
                    <a:pt x="53" y="69"/>
                    <a:pt x="14" y="69"/>
                  </a:cubicBezTo>
                  <a:cubicBezTo>
                    <a:pt x="0" y="119"/>
                    <a:pt x="19" y="170"/>
                    <a:pt x="59" y="170"/>
                  </a:cubicBezTo>
                  <a:cubicBezTo>
                    <a:pt x="69" y="170"/>
                    <a:pt x="79" y="167"/>
                    <a:pt x="90" y="161"/>
                  </a:cubicBezTo>
                  <a:lnTo>
                    <a:pt x="152" y="7"/>
                  </a:lnTo>
                  <a:cubicBezTo>
                    <a:pt x="148" y="3"/>
                    <a:pt x="143" y="1"/>
                    <a:pt x="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9"/>
            <p:cNvSpPr/>
            <p:nvPr/>
          </p:nvSpPr>
          <p:spPr>
            <a:xfrm>
              <a:off x="7855200" y="1235525"/>
              <a:ext cx="1575" cy="1575"/>
            </a:xfrm>
            <a:custGeom>
              <a:avLst/>
              <a:gdLst/>
              <a:ahLst/>
              <a:cxnLst/>
              <a:rect l="l" t="t" r="r" b="b"/>
              <a:pathLst>
                <a:path w="63" h="63" extrusionOk="0">
                  <a:moveTo>
                    <a:pt x="32" y="1"/>
                  </a:moveTo>
                  <a:lnTo>
                    <a:pt x="1" y="63"/>
                  </a:lnTo>
                  <a:lnTo>
                    <a:pt x="63" y="32"/>
                  </a:lnTo>
                  <a:lnTo>
                    <a:pt x="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9"/>
            <p:cNvSpPr/>
            <p:nvPr/>
          </p:nvSpPr>
          <p:spPr>
            <a:xfrm>
              <a:off x="7793750" y="1220075"/>
              <a:ext cx="1975" cy="1200"/>
            </a:xfrm>
            <a:custGeom>
              <a:avLst/>
              <a:gdLst/>
              <a:ahLst/>
              <a:cxnLst/>
              <a:rect l="l" t="t" r="r" b="b"/>
              <a:pathLst>
                <a:path w="79" h="48" extrusionOk="0">
                  <a:moveTo>
                    <a:pt x="79" y="1"/>
                  </a:moveTo>
                  <a:lnTo>
                    <a:pt x="1" y="17"/>
                  </a:lnTo>
                  <a:lnTo>
                    <a:pt x="48" y="48"/>
                  </a:lnTo>
                  <a:lnTo>
                    <a:pt x="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9"/>
            <p:cNvSpPr/>
            <p:nvPr/>
          </p:nvSpPr>
          <p:spPr>
            <a:xfrm>
              <a:off x="7834350" y="1232025"/>
              <a:ext cx="11975" cy="13200"/>
            </a:xfrm>
            <a:custGeom>
              <a:avLst/>
              <a:gdLst/>
              <a:ahLst/>
              <a:cxnLst/>
              <a:rect l="l" t="t" r="r" b="b"/>
              <a:pathLst>
                <a:path w="479" h="528" extrusionOk="0">
                  <a:moveTo>
                    <a:pt x="67" y="0"/>
                  </a:moveTo>
                  <a:cubicBezTo>
                    <a:pt x="48" y="0"/>
                    <a:pt x="29" y="9"/>
                    <a:pt x="15" y="33"/>
                  </a:cubicBezTo>
                  <a:cubicBezTo>
                    <a:pt x="15" y="110"/>
                    <a:pt x="201" y="281"/>
                    <a:pt x="46" y="404"/>
                  </a:cubicBezTo>
                  <a:lnTo>
                    <a:pt x="0" y="404"/>
                  </a:lnTo>
                  <a:lnTo>
                    <a:pt x="77" y="435"/>
                  </a:lnTo>
                  <a:lnTo>
                    <a:pt x="93" y="373"/>
                  </a:lnTo>
                  <a:cubicBezTo>
                    <a:pt x="105" y="370"/>
                    <a:pt x="115" y="368"/>
                    <a:pt x="125" y="368"/>
                  </a:cubicBezTo>
                  <a:cubicBezTo>
                    <a:pt x="206" y="368"/>
                    <a:pt x="223" y="473"/>
                    <a:pt x="155" y="528"/>
                  </a:cubicBezTo>
                  <a:lnTo>
                    <a:pt x="217" y="496"/>
                  </a:lnTo>
                  <a:lnTo>
                    <a:pt x="217" y="496"/>
                  </a:lnTo>
                  <a:cubicBezTo>
                    <a:pt x="217" y="497"/>
                    <a:pt x="217" y="497"/>
                    <a:pt x="217" y="497"/>
                  </a:cubicBezTo>
                  <a:lnTo>
                    <a:pt x="248" y="481"/>
                  </a:lnTo>
                  <a:lnTo>
                    <a:pt x="248" y="481"/>
                  </a:lnTo>
                  <a:lnTo>
                    <a:pt x="217" y="496"/>
                  </a:lnTo>
                  <a:lnTo>
                    <a:pt x="217" y="496"/>
                  </a:lnTo>
                  <a:cubicBezTo>
                    <a:pt x="263" y="312"/>
                    <a:pt x="479" y="435"/>
                    <a:pt x="448" y="250"/>
                  </a:cubicBezTo>
                  <a:cubicBezTo>
                    <a:pt x="155" y="250"/>
                    <a:pt x="448" y="110"/>
                    <a:pt x="155" y="79"/>
                  </a:cubicBezTo>
                  <a:lnTo>
                    <a:pt x="201" y="2"/>
                  </a:lnTo>
                  <a:lnTo>
                    <a:pt x="139" y="79"/>
                  </a:lnTo>
                  <a:cubicBezTo>
                    <a:pt x="150" y="47"/>
                    <a:pt x="109"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9"/>
            <p:cNvSpPr/>
            <p:nvPr/>
          </p:nvSpPr>
          <p:spPr>
            <a:xfrm>
              <a:off x="7854450" y="1244800"/>
              <a:ext cx="3100" cy="1975"/>
            </a:xfrm>
            <a:custGeom>
              <a:avLst/>
              <a:gdLst/>
              <a:ahLst/>
              <a:cxnLst/>
              <a:rect l="l" t="t" r="r" b="b"/>
              <a:pathLst>
                <a:path w="124" h="79" extrusionOk="0">
                  <a:moveTo>
                    <a:pt x="46" y="1"/>
                  </a:moveTo>
                  <a:cubicBezTo>
                    <a:pt x="0" y="32"/>
                    <a:pt x="15" y="63"/>
                    <a:pt x="31" y="79"/>
                  </a:cubicBezTo>
                  <a:lnTo>
                    <a:pt x="93" y="79"/>
                  </a:lnTo>
                  <a:cubicBezTo>
                    <a:pt x="46" y="63"/>
                    <a:pt x="124"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9"/>
            <p:cNvSpPr/>
            <p:nvPr/>
          </p:nvSpPr>
          <p:spPr>
            <a:xfrm>
              <a:off x="7856750" y="1238250"/>
              <a:ext cx="7750" cy="8525"/>
            </a:xfrm>
            <a:custGeom>
              <a:avLst/>
              <a:gdLst/>
              <a:ahLst/>
              <a:cxnLst/>
              <a:rect l="l" t="t" r="r" b="b"/>
              <a:pathLst>
                <a:path w="310" h="341" extrusionOk="0">
                  <a:moveTo>
                    <a:pt x="170" y="1"/>
                  </a:moveTo>
                  <a:cubicBezTo>
                    <a:pt x="77" y="62"/>
                    <a:pt x="47" y="139"/>
                    <a:pt x="63" y="232"/>
                  </a:cubicBezTo>
                  <a:lnTo>
                    <a:pt x="77" y="232"/>
                  </a:lnTo>
                  <a:cubicBezTo>
                    <a:pt x="63" y="263"/>
                    <a:pt x="32" y="294"/>
                    <a:pt x="1" y="341"/>
                  </a:cubicBezTo>
                  <a:lnTo>
                    <a:pt x="170" y="341"/>
                  </a:lnTo>
                  <a:cubicBezTo>
                    <a:pt x="124" y="263"/>
                    <a:pt x="108" y="170"/>
                    <a:pt x="77" y="139"/>
                  </a:cubicBezTo>
                  <a:lnTo>
                    <a:pt x="124" y="46"/>
                  </a:lnTo>
                  <a:lnTo>
                    <a:pt x="201" y="139"/>
                  </a:lnTo>
                  <a:cubicBezTo>
                    <a:pt x="310" y="46"/>
                    <a:pt x="93" y="93"/>
                    <a:pt x="1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9"/>
            <p:cNvSpPr/>
            <p:nvPr/>
          </p:nvSpPr>
          <p:spPr>
            <a:xfrm>
              <a:off x="7852125" y="1236700"/>
              <a:ext cx="1575" cy="2725"/>
            </a:xfrm>
            <a:custGeom>
              <a:avLst/>
              <a:gdLst/>
              <a:ahLst/>
              <a:cxnLst/>
              <a:rect l="l" t="t" r="r" b="b"/>
              <a:pathLst>
                <a:path w="63" h="109" extrusionOk="0">
                  <a:moveTo>
                    <a:pt x="46" y="1"/>
                  </a:moveTo>
                  <a:lnTo>
                    <a:pt x="0" y="108"/>
                  </a:lnTo>
                  <a:lnTo>
                    <a:pt x="15" y="108"/>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9"/>
            <p:cNvSpPr/>
            <p:nvPr/>
          </p:nvSpPr>
          <p:spPr>
            <a:xfrm>
              <a:off x="7869125" y="1242125"/>
              <a:ext cx="2350" cy="2025"/>
            </a:xfrm>
            <a:custGeom>
              <a:avLst/>
              <a:gdLst/>
              <a:ahLst/>
              <a:cxnLst/>
              <a:rect l="l" t="t" r="r" b="b"/>
              <a:pathLst>
                <a:path w="94" h="81" extrusionOk="0">
                  <a:moveTo>
                    <a:pt x="93" y="0"/>
                  </a:moveTo>
                  <a:lnTo>
                    <a:pt x="0" y="62"/>
                  </a:lnTo>
                  <a:cubicBezTo>
                    <a:pt x="7" y="76"/>
                    <a:pt x="15" y="81"/>
                    <a:pt x="22" y="81"/>
                  </a:cubicBezTo>
                  <a:cubicBezTo>
                    <a:pt x="50" y="81"/>
                    <a:pt x="81" y="12"/>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9"/>
            <p:cNvSpPr/>
            <p:nvPr/>
          </p:nvSpPr>
          <p:spPr>
            <a:xfrm>
              <a:off x="7847475" y="1237725"/>
              <a:ext cx="2350" cy="1050"/>
            </a:xfrm>
            <a:custGeom>
              <a:avLst/>
              <a:gdLst/>
              <a:ahLst/>
              <a:cxnLst/>
              <a:rect l="l" t="t" r="r" b="b"/>
              <a:pathLst>
                <a:path w="94" h="42" extrusionOk="0">
                  <a:moveTo>
                    <a:pt x="46" y="1"/>
                  </a:moveTo>
                  <a:cubicBezTo>
                    <a:pt x="34" y="1"/>
                    <a:pt x="20" y="10"/>
                    <a:pt x="1" y="36"/>
                  </a:cubicBezTo>
                  <a:cubicBezTo>
                    <a:pt x="4" y="40"/>
                    <a:pt x="9" y="41"/>
                    <a:pt x="15" y="41"/>
                  </a:cubicBezTo>
                  <a:cubicBezTo>
                    <a:pt x="30" y="41"/>
                    <a:pt x="52" y="32"/>
                    <a:pt x="73" y="32"/>
                  </a:cubicBezTo>
                  <a:cubicBezTo>
                    <a:pt x="80" y="32"/>
                    <a:pt x="87" y="33"/>
                    <a:pt x="94" y="36"/>
                  </a:cubicBezTo>
                  <a:cubicBezTo>
                    <a:pt x="76" y="19"/>
                    <a:pt x="63"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9"/>
            <p:cNvSpPr/>
            <p:nvPr/>
          </p:nvSpPr>
          <p:spPr>
            <a:xfrm>
              <a:off x="7849800" y="1238625"/>
              <a:ext cx="800" cy="800"/>
            </a:xfrm>
            <a:custGeom>
              <a:avLst/>
              <a:gdLst/>
              <a:ahLst/>
              <a:cxnLst/>
              <a:rect l="l" t="t" r="r" b="b"/>
              <a:pathLst>
                <a:path w="32" h="32" extrusionOk="0">
                  <a:moveTo>
                    <a:pt x="1" y="0"/>
                  </a:moveTo>
                  <a:cubicBezTo>
                    <a:pt x="1" y="17"/>
                    <a:pt x="15" y="31"/>
                    <a:pt x="31" y="31"/>
                  </a:cubicBezTo>
                  <a:cubicBezTo>
                    <a:pt x="15" y="17"/>
                    <a:pt x="15"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9"/>
            <p:cNvSpPr/>
            <p:nvPr/>
          </p:nvSpPr>
          <p:spPr>
            <a:xfrm>
              <a:off x="7821200" y="1232075"/>
              <a:ext cx="3500" cy="2700"/>
            </a:xfrm>
            <a:custGeom>
              <a:avLst/>
              <a:gdLst/>
              <a:ahLst/>
              <a:cxnLst/>
              <a:rect l="l" t="t" r="r" b="b"/>
              <a:pathLst>
                <a:path w="140" h="108" extrusionOk="0">
                  <a:moveTo>
                    <a:pt x="1" y="0"/>
                  </a:moveTo>
                  <a:lnTo>
                    <a:pt x="1" y="108"/>
                  </a:lnTo>
                  <a:cubicBezTo>
                    <a:pt x="1" y="93"/>
                    <a:pt x="139" y="77"/>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9"/>
            <p:cNvSpPr/>
            <p:nvPr/>
          </p:nvSpPr>
          <p:spPr>
            <a:xfrm>
              <a:off x="7796075" y="1225350"/>
              <a:ext cx="2750" cy="2475"/>
            </a:xfrm>
            <a:custGeom>
              <a:avLst/>
              <a:gdLst/>
              <a:ahLst/>
              <a:cxnLst/>
              <a:rect l="l" t="t" r="r" b="b"/>
              <a:pathLst>
                <a:path w="110" h="99" extrusionOk="0">
                  <a:moveTo>
                    <a:pt x="76" y="0"/>
                  </a:moveTo>
                  <a:cubicBezTo>
                    <a:pt x="54" y="0"/>
                    <a:pt x="25" y="21"/>
                    <a:pt x="0" y="37"/>
                  </a:cubicBezTo>
                  <a:cubicBezTo>
                    <a:pt x="16" y="37"/>
                    <a:pt x="31" y="68"/>
                    <a:pt x="16" y="99"/>
                  </a:cubicBezTo>
                  <a:cubicBezTo>
                    <a:pt x="26" y="90"/>
                    <a:pt x="35" y="87"/>
                    <a:pt x="44" y="87"/>
                  </a:cubicBezTo>
                  <a:cubicBezTo>
                    <a:pt x="54" y="87"/>
                    <a:pt x="63" y="90"/>
                    <a:pt x="73" y="90"/>
                  </a:cubicBezTo>
                  <a:cubicBezTo>
                    <a:pt x="85" y="90"/>
                    <a:pt x="97" y="86"/>
                    <a:pt x="109" y="68"/>
                  </a:cubicBezTo>
                  <a:cubicBezTo>
                    <a:pt x="109" y="17"/>
                    <a:pt x="95"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9"/>
            <p:cNvSpPr/>
            <p:nvPr/>
          </p:nvSpPr>
          <p:spPr>
            <a:xfrm>
              <a:off x="7795300" y="1225900"/>
              <a:ext cx="800" cy="375"/>
            </a:xfrm>
            <a:custGeom>
              <a:avLst/>
              <a:gdLst/>
              <a:ahLst/>
              <a:cxnLst/>
              <a:rect l="l" t="t" r="r" b="b"/>
              <a:pathLst>
                <a:path w="32" h="15" extrusionOk="0">
                  <a:moveTo>
                    <a:pt x="0" y="0"/>
                  </a:moveTo>
                  <a:cubicBezTo>
                    <a:pt x="0" y="15"/>
                    <a:pt x="17" y="15"/>
                    <a:pt x="31" y="15"/>
                  </a:cubicBezTo>
                  <a:cubicBezTo>
                    <a:pt x="17"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9"/>
            <p:cNvSpPr/>
            <p:nvPr/>
          </p:nvSpPr>
          <p:spPr>
            <a:xfrm>
              <a:off x="7795700" y="1227800"/>
              <a:ext cx="800" cy="425"/>
            </a:xfrm>
            <a:custGeom>
              <a:avLst/>
              <a:gdLst/>
              <a:ahLst/>
              <a:cxnLst/>
              <a:rect l="l" t="t" r="r" b="b"/>
              <a:pathLst>
                <a:path w="32" h="17" extrusionOk="0">
                  <a:moveTo>
                    <a:pt x="1" y="17"/>
                  </a:moveTo>
                  <a:cubicBezTo>
                    <a:pt x="15" y="17"/>
                    <a:pt x="15" y="1"/>
                    <a:pt x="31" y="1"/>
                  </a:cubicBezTo>
                  <a:cubicBezTo>
                    <a:pt x="15" y="1"/>
                    <a:pt x="15" y="17"/>
                    <a:pt x="1"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9"/>
            <p:cNvSpPr/>
            <p:nvPr/>
          </p:nvSpPr>
          <p:spPr>
            <a:xfrm>
              <a:off x="7789525" y="1226650"/>
              <a:ext cx="3875" cy="4675"/>
            </a:xfrm>
            <a:custGeom>
              <a:avLst/>
              <a:gdLst/>
              <a:ahLst/>
              <a:cxnLst/>
              <a:rect l="l" t="t" r="r" b="b"/>
              <a:pathLst>
                <a:path w="155" h="187" extrusionOk="0">
                  <a:moveTo>
                    <a:pt x="62" y="1"/>
                  </a:moveTo>
                  <a:cubicBezTo>
                    <a:pt x="46" y="63"/>
                    <a:pt x="124" y="139"/>
                    <a:pt x="0" y="170"/>
                  </a:cubicBezTo>
                  <a:lnTo>
                    <a:pt x="155" y="186"/>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9"/>
            <p:cNvSpPr/>
            <p:nvPr/>
          </p:nvSpPr>
          <p:spPr>
            <a:xfrm>
              <a:off x="7762075" y="1219300"/>
              <a:ext cx="2325" cy="2575"/>
            </a:xfrm>
            <a:custGeom>
              <a:avLst/>
              <a:gdLst/>
              <a:ahLst/>
              <a:cxnLst/>
              <a:rect l="l" t="t" r="r" b="b"/>
              <a:pathLst>
                <a:path w="93" h="103" extrusionOk="0">
                  <a:moveTo>
                    <a:pt x="47" y="1"/>
                  </a:moveTo>
                  <a:lnTo>
                    <a:pt x="0" y="93"/>
                  </a:lnTo>
                  <a:cubicBezTo>
                    <a:pt x="7" y="87"/>
                    <a:pt x="13" y="84"/>
                    <a:pt x="18" y="84"/>
                  </a:cubicBezTo>
                  <a:cubicBezTo>
                    <a:pt x="34" y="84"/>
                    <a:pt x="47" y="102"/>
                    <a:pt x="67" y="102"/>
                  </a:cubicBezTo>
                  <a:cubicBezTo>
                    <a:pt x="75" y="102"/>
                    <a:pt x="83" y="100"/>
                    <a:pt x="93" y="93"/>
                  </a:cubicBezTo>
                  <a:lnTo>
                    <a:pt x="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9"/>
            <p:cNvSpPr/>
            <p:nvPr/>
          </p:nvSpPr>
          <p:spPr>
            <a:xfrm>
              <a:off x="7845175" y="1243675"/>
              <a:ext cx="375" cy="375"/>
            </a:xfrm>
            <a:custGeom>
              <a:avLst/>
              <a:gdLst/>
              <a:ahLst/>
              <a:cxnLst/>
              <a:rect l="l" t="t" r="r" b="b"/>
              <a:pathLst>
                <a:path w="15" h="15" extrusionOk="0">
                  <a:moveTo>
                    <a:pt x="15" y="0"/>
                  </a:moveTo>
                  <a:lnTo>
                    <a:pt x="0" y="15"/>
                  </a:lnTo>
                  <a:cubicBezTo>
                    <a:pt x="15" y="15"/>
                    <a:pt x="15" y="0"/>
                    <a:pt x="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9"/>
            <p:cNvSpPr/>
            <p:nvPr/>
          </p:nvSpPr>
          <p:spPr>
            <a:xfrm>
              <a:off x="7841300" y="1244025"/>
              <a:ext cx="3900" cy="2750"/>
            </a:xfrm>
            <a:custGeom>
              <a:avLst/>
              <a:gdLst/>
              <a:ahLst/>
              <a:cxnLst/>
              <a:rect l="l" t="t" r="r" b="b"/>
              <a:pathLst>
                <a:path w="156" h="110" extrusionOk="0">
                  <a:moveTo>
                    <a:pt x="155" y="1"/>
                  </a:moveTo>
                  <a:lnTo>
                    <a:pt x="155" y="1"/>
                  </a:lnTo>
                  <a:cubicBezTo>
                    <a:pt x="108" y="17"/>
                    <a:pt x="31" y="17"/>
                    <a:pt x="46" y="63"/>
                  </a:cubicBezTo>
                  <a:lnTo>
                    <a:pt x="0" y="94"/>
                  </a:lnTo>
                  <a:cubicBezTo>
                    <a:pt x="15" y="94"/>
                    <a:pt x="31" y="110"/>
                    <a:pt x="46" y="110"/>
                  </a:cubicBezTo>
                  <a:lnTo>
                    <a:pt x="155" y="110"/>
                  </a:lnTo>
                  <a:cubicBezTo>
                    <a:pt x="124" y="63"/>
                    <a:pt x="93" y="48"/>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9"/>
            <p:cNvSpPr/>
            <p:nvPr/>
          </p:nvSpPr>
          <p:spPr>
            <a:xfrm>
              <a:off x="7757075" y="1224725"/>
              <a:ext cx="9325" cy="11600"/>
            </a:xfrm>
            <a:custGeom>
              <a:avLst/>
              <a:gdLst/>
              <a:ahLst/>
              <a:cxnLst/>
              <a:rect l="l" t="t" r="r" b="b"/>
              <a:pathLst>
                <a:path w="373" h="464" extrusionOk="0">
                  <a:moveTo>
                    <a:pt x="247" y="216"/>
                  </a:moveTo>
                  <a:cubicBezTo>
                    <a:pt x="247" y="232"/>
                    <a:pt x="247" y="232"/>
                    <a:pt x="261" y="247"/>
                  </a:cubicBezTo>
                  <a:lnTo>
                    <a:pt x="261" y="247"/>
                  </a:lnTo>
                  <a:cubicBezTo>
                    <a:pt x="258" y="236"/>
                    <a:pt x="253" y="226"/>
                    <a:pt x="247" y="216"/>
                  </a:cubicBezTo>
                  <a:close/>
                  <a:moveTo>
                    <a:pt x="261" y="247"/>
                  </a:moveTo>
                  <a:cubicBezTo>
                    <a:pt x="261" y="247"/>
                    <a:pt x="262" y="247"/>
                    <a:pt x="262" y="248"/>
                  </a:cubicBezTo>
                  <a:lnTo>
                    <a:pt x="262" y="248"/>
                  </a:lnTo>
                  <a:cubicBezTo>
                    <a:pt x="262" y="248"/>
                    <a:pt x="262" y="247"/>
                    <a:pt x="262" y="247"/>
                  </a:cubicBezTo>
                  <a:cubicBezTo>
                    <a:pt x="262" y="247"/>
                    <a:pt x="262" y="247"/>
                    <a:pt x="261" y="247"/>
                  </a:cubicBezTo>
                  <a:close/>
                  <a:moveTo>
                    <a:pt x="169" y="0"/>
                  </a:moveTo>
                  <a:cubicBezTo>
                    <a:pt x="154" y="16"/>
                    <a:pt x="154" y="62"/>
                    <a:pt x="123" y="62"/>
                  </a:cubicBezTo>
                  <a:lnTo>
                    <a:pt x="62" y="47"/>
                  </a:lnTo>
                  <a:lnTo>
                    <a:pt x="62" y="47"/>
                  </a:lnTo>
                  <a:cubicBezTo>
                    <a:pt x="1" y="169"/>
                    <a:pt x="149" y="350"/>
                    <a:pt x="227" y="458"/>
                  </a:cubicBezTo>
                  <a:lnTo>
                    <a:pt x="227" y="458"/>
                  </a:lnTo>
                  <a:cubicBezTo>
                    <a:pt x="219" y="442"/>
                    <a:pt x="228" y="415"/>
                    <a:pt x="200" y="387"/>
                  </a:cubicBezTo>
                  <a:lnTo>
                    <a:pt x="200" y="387"/>
                  </a:lnTo>
                  <a:lnTo>
                    <a:pt x="371" y="433"/>
                  </a:lnTo>
                  <a:cubicBezTo>
                    <a:pt x="276" y="393"/>
                    <a:pt x="287" y="318"/>
                    <a:pt x="262" y="248"/>
                  </a:cubicBezTo>
                  <a:lnTo>
                    <a:pt x="262" y="248"/>
                  </a:lnTo>
                  <a:cubicBezTo>
                    <a:pt x="242" y="262"/>
                    <a:pt x="227" y="268"/>
                    <a:pt x="216" y="268"/>
                  </a:cubicBezTo>
                  <a:cubicBezTo>
                    <a:pt x="191" y="268"/>
                    <a:pt x="180" y="243"/>
                    <a:pt x="169" y="232"/>
                  </a:cubicBezTo>
                  <a:lnTo>
                    <a:pt x="231" y="124"/>
                  </a:lnTo>
                  <a:cubicBezTo>
                    <a:pt x="244" y="113"/>
                    <a:pt x="255" y="109"/>
                    <a:pt x="265" y="109"/>
                  </a:cubicBezTo>
                  <a:cubicBezTo>
                    <a:pt x="302" y="109"/>
                    <a:pt x="310" y="179"/>
                    <a:pt x="318" y="179"/>
                  </a:cubicBezTo>
                  <a:cubicBezTo>
                    <a:pt x="320" y="179"/>
                    <a:pt x="322" y="177"/>
                    <a:pt x="324" y="171"/>
                  </a:cubicBezTo>
                  <a:cubicBezTo>
                    <a:pt x="372" y="113"/>
                    <a:pt x="319" y="73"/>
                    <a:pt x="268" y="73"/>
                  </a:cubicBezTo>
                  <a:cubicBezTo>
                    <a:pt x="237" y="73"/>
                    <a:pt x="206" y="88"/>
                    <a:pt x="200" y="124"/>
                  </a:cubicBezTo>
                  <a:lnTo>
                    <a:pt x="169" y="0"/>
                  </a:lnTo>
                  <a:close/>
                  <a:moveTo>
                    <a:pt x="227" y="458"/>
                  </a:moveTo>
                  <a:cubicBezTo>
                    <a:pt x="228" y="460"/>
                    <a:pt x="229" y="462"/>
                    <a:pt x="231" y="464"/>
                  </a:cubicBezTo>
                  <a:cubicBezTo>
                    <a:pt x="230" y="462"/>
                    <a:pt x="228" y="460"/>
                    <a:pt x="227" y="4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9"/>
            <p:cNvSpPr/>
            <p:nvPr/>
          </p:nvSpPr>
          <p:spPr>
            <a:xfrm>
              <a:off x="7801475" y="1237725"/>
              <a:ext cx="7000" cy="5550"/>
            </a:xfrm>
            <a:custGeom>
              <a:avLst/>
              <a:gdLst/>
              <a:ahLst/>
              <a:cxnLst/>
              <a:rect l="l" t="t" r="r" b="b"/>
              <a:pathLst>
                <a:path w="280" h="222" extrusionOk="0">
                  <a:moveTo>
                    <a:pt x="140" y="1"/>
                  </a:moveTo>
                  <a:cubicBezTo>
                    <a:pt x="90" y="1"/>
                    <a:pt x="40" y="60"/>
                    <a:pt x="17" y="83"/>
                  </a:cubicBezTo>
                  <a:lnTo>
                    <a:pt x="1" y="114"/>
                  </a:lnTo>
                  <a:lnTo>
                    <a:pt x="1" y="114"/>
                  </a:lnTo>
                  <a:lnTo>
                    <a:pt x="94" y="36"/>
                  </a:lnTo>
                  <a:cubicBezTo>
                    <a:pt x="155" y="98"/>
                    <a:pt x="217" y="207"/>
                    <a:pt x="279" y="222"/>
                  </a:cubicBezTo>
                  <a:cubicBezTo>
                    <a:pt x="279" y="114"/>
                    <a:pt x="124" y="160"/>
                    <a:pt x="186" y="22"/>
                  </a:cubicBezTo>
                  <a:cubicBezTo>
                    <a:pt x="171" y="7"/>
                    <a:pt x="156"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9"/>
            <p:cNvSpPr/>
            <p:nvPr/>
          </p:nvSpPr>
          <p:spPr>
            <a:xfrm>
              <a:off x="7783325" y="1236325"/>
              <a:ext cx="2350" cy="2325"/>
            </a:xfrm>
            <a:custGeom>
              <a:avLst/>
              <a:gdLst/>
              <a:ahLst/>
              <a:cxnLst/>
              <a:rect l="l" t="t" r="r" b="b"/>
              <a:pathLst>
                <a:path w="94" h="93" extrusionOk="0">
                  <a:moveTo>
                    <a:pt x="36" y="0"/>
                  </a:moveTo>
                  <a:cubicBezTo>
                    <a:pt x="16" y="0"/>
                    <a:pt x="1" y="8"/>
                    <a:pt x="1" y="31"/>
                  </a:cubicBezTo>
                  <a:lnTo>
                    <a:pt x="78" y="92"/>
                  </a:lnTo>
                  <a:lnTo>
                    <a:pt x="94" y="16"/>
                  </a:lnTo>
                  <a:cubicBezTo>
                    <a:pt x="78" y="8"/>
                    <a:pt x="55"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9"/>
            <p:cNvSpPr/>
            <p:nvPr/>
          </p:nvSpPr>
          <p:spPr>
            <a:xfrm>
              <a:off x="7787975" y="1239025"/>
              <a:ext cx="2350" cy="1150"/>
            </a:xfrm>
            <a:custGeom>
              <a:avLst/>
              <a:gdLst/>
              <a:ahLst/>
              <a:cxnLst/>
              <a:rect l="l" t="t" r="r" b="b"/>
              <a:pathLst>
                <a:path w="94" h="46" extrusionOk="0">
                  <a:moveTo>
                    <a:pt x="93" y="1"/>
                  </a:moveTo>
                  <a:lnTo>
                    <a:pt x="0" y="31"/>
                  </a:lnTo>
                  <a:cubicBezTo>
                    <a:pt x="21" y="38"/>
                    <a:pt x="42" y="45"/>
                    <a:pt x="58" y="45"/>
                  </a:cubicBezTo>
                  <a:cubicBezTo>
                    <a:pt x="79" y="45"/>
                    <a:pt x="93" y="35"/>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9"/>
            <p:cNvSpPr/>
            <p:nvPr/>
          </p:nvSpPr>
          <p:spPr>
            <a:xfrm>
              <a:off x="7787575" y="1239800"/>
              <a:ext cx="425" cy="400"/>
            </a:xfrm>
            <a:custGeom>
              <a:avLst/>
              <a:gdLst/>
              <a:ahLst/>
              <a:cxnLst/>
              <a:rect l="l" t="t" r="r" b="b"/>
              <a:pathLst>
                <a:path w="17" h="16" extrusionOk="0">
                  <a:moveTo>
                    <a:pt x="16" y="0"/>
                  </a:moveTo>
                  <a:cubicBezTo>
                    <a:pt x="16" y="0"/>
                    <a:pt x="0" y="0"/>
                    <a:pt x="0" y="15"/>
                  </a:cubicBez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9"/>
            <p:cNvSpPr/>
            <p:nvPr/>
          </p:nvSpPr>
          <p:spPr>
            <a:xfrm>
              <a:off x="7792600" y="1242500"/>
              <a:ext cx="2725" cy="4000"/>
            </a:xfrm>
            <a:custGeom>
              <a:avLst/>
              <a:gdLst/>
              <a:ahLst/>
              <a:cxnLst/>
              <a:rect l="l" t="t" r="r" b="b"/>
              <a:pathLst>
                <a:path w="109" h="160" extrusionOk="0">
                  <a:moveTo>
                    <a:pt x="78" y="0"/>
                  </a:moveTo>
                  <a:cubicBezTo>
                    <a:pt x="32" y="31"/>
                    <a:pt x="108" y="78"/>
                    <a:pt x="16" y="109"/>
                  </a:cubicBezTo>
                  <a:cubicBezTo>
                    <a:pt x="12" y="101"/>
                    <a:pt x="10" y="98"/>
                    <a:pt x="9" y="98"/>
                  </a:cubicBezTo>
                  <a:cubicBezTo>
                    <a:pt x="6" y="98"/>
                    <a:pt x="12" y="128"/>
                    <a:pt x="1" y="140"/>
                  </a:cubicBezTo>
                  <a:cubicBezTo>
                    <a:pt x="1" y="154"/>
                    <a:pt x="7" y="160"/>
                    <a:pt x="16" y="160"/>
                  </a:cubicBezTo>
                  <a:cubicBezTo>
                    <a:pt x="35" y="160"/>
                    <a:pt x="67" y="135"/>
                    <a:pt x="78" y="124"/>
                  </a:cubicBezTo>
                  <a:lnTo>
                    <a:pt x="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9"/>
            <p:cNvSpPr/>
            <p:nvPr/>
          </p:nvSpPr>
          <p:spPr>
            <a:xfrm>
              <a:off x="7786025" y="1240950"/>
              <a:ext cx="6200" cy="5825"/>
            </a:xfrm>
            <a:custGeom>
              <a:avLst/>
              <a:gdLst/>
              <a:ahLst/>
              <a:cxnLst/>
              <a:rect l="l" t="t" r="r" b="b"/>
              <a:pathLst>
                <a:path w="248" h="233" extrusionOk="0">
                  <a:moveTo>
                    <a:pt x="124" y="0"/>
                  </a:moveTo>
                  <a:cubicBezTo>
                    <a:pt x="186" y="124"/>
                    <a:pt x="1" y="16"/>
                    <a:pt x="1" y="124"/>
                  </a:cubicBezTo>
                  <a:cubicBezTo>
                    <a:pt x="93" y="140"/>
                    <a:pt x="93" y="186"/>
                    <a:pt x="62" y="233"/>
                  </a:cubicBezTo>
                  <a:lnTo>
                    <a:pt x="109" y="233"/>
                  </a:lnTo>
                  <a:lnTo>
                    <a:pt x="109" y="78"/>
                  </a:lnTo>
                  <a:lnTo>
                    <a:pt x="186" y="78"/>
                  </a:lnTo>
                  <a:cubicBezTo>
                    <a:pt x="248" y="31"/>
                    <a:pt x="155" y="16"/>
                    <a:pt x="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9"/>
            <p:cNvSpPr/>
            <p:nvPr/>
          </p:nvSpPr>
          <p:spPr>
            <a:xfrm>
              <a:off x="7769025" y="1239400"/>
              <a:ext cx="11625" cy="6975"/>
            </a:xfrm>
            <a:custGeom>
              <a:avLst/>
              <a:gdLst/>
              <a:ahLst/>
              <a:cxnLst/>
              <a:rect l="l" t="t" r="r" b="b"/>
              <a:pathLst>
                <a:path w="465" h="279" extrusionOk="0">
                  <a:moveTo>
                    <a:pt x="248" y="0"/>
                  </a:moveTo>
                  <a:lnTo>
                    <a:pt x="279" y="62"/>
                  </a:lnTo>
                  <a:cubicBezTo>
                    <a:pt x="260" y="47"/>
                    <a:pt x="246" y="41"/>
                    <a:pt x="235" y="41"/>
                  </a:cubicBezTo>
                  <a:cubicBezTo>
                    <a:pt x="189" y="41"/>
                    <a:pt x="187" y="143"/>
                    <a:pt x="124" y="155"/>
                  </a:cubicBezTo>
                  <a:lnTo>
                    <a:pt x="155" y="16"/>
                  </a:lnTo>
                  <a:cubicBezTo>
                    <a:pt x="151" y="12"/>
                    <a:pt x="147" y="11"/>
                    <a:pt x="142" y="11"/>
                  </a:cubicBezTo>
                  <a:cubicBezTo>
                    <a:pt x="121" y="11"/>
                    <a:pt x="96" y="45"/>
                    <a:pt x="69" y="45"/>
                  </a:cubicBezTo>
                  <a:cubicBezTo>
                    <a:pt x="57" y="45"/>
                    <a:pt x="44" y="37"/>
                    <a:pt x="31" y="16"/>
                  </a:cubicBezTo>
                  <a:lnTo>
                    <a:pt x="0" y="217"/>
                  </a:lnTo>
                  <a:lnTo>
                    <a:pt x="93" y="155"/>
                  </a:lnTo>
                  <a:lnTo>
                    <a:pt x="171" y="279"/>
                  </a:lnTo>
                  <a:cubicBezTo>
                    <a:pt x="177" y="244"/>
                    <a:pt x="187" y="233"/>
                    <a:pt x="199" y="233"/>
                  </a:cubicBezTo>
                  <a:cubicBezTo>
                    <a:pt x="221" y="233"/>
                    <a:pt x="250" y="264"/>
                    <a:pt x="279" y="264"/>
                  </a:cubicBezTo>
                  <a:cubicBezTo>
                    <a:pt x="279" y="186"/>
                    <a:pt x="464" y="0"/>
                    <a:pt x="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9"/>
            <p:cNvSpPr/>
            <p:nvPr/>
          </p:nvSpPr>
          <p:spPr>
            <a:xfrm>
              <a:off x="7715325" y="1239750"/>
              <a:ext cx="5425" cy="7025"/>
            </a:xfrm>
            <a:custGeom>
              <a:avLst/>
              <a:gdLst/>
              <a:ahLst/>
              <a:cxnLst/>
              <a:rect l="l" t="t" r="r" b="b"/>
              <a:pathLst>
                <a:path w="217" h="281" extrusionOk="0">
                  <a:moveTo>
                    <a:pt x="65" y="1"/>
                  </a:moveTo>
                  <a:cubicBezTo>
                    <a:pt x="13" y="1"/>
                    <a:pt x="0" y="98"/>
                    <a:pt x="0" y="141"/>
                  </a:cubicBezTo>
                  <a:lnTo>
                    <a:pt x="31" y="234"/>
                  </a:lnTo>
                  <a:cubicBezTo>
                    <a:pt x="46" y="203"/>
                    <a:pt x="31" y="188"/>
                    <a:pt x="62" y="157"/>
                  </a:cubicBezTo>
                  <a:cubicBezTo>
                    <a:pt x="77" y="188"/>
                    <a:pt x="139" y="250"/>
                    <a:pt x="77" y="281"/>
                  </a:cubicBezTo>
                  <a:lnTo>
                    <a:pt x="93" y="281"/>
                  </a:lnTo>
                  <a:cubicBezTo>
                    <a:pt x="217" y="265"/>
                    <a:pt x="108" y="188"/>
                    <a:pt x="124" y="126"/>
                  </a:cubicBezTo>
                  <a:lnTo>
                    <a:pt x="124" y="126"/>
                  </a:lnTo>
                  <a:lnTo>
                    <a:pt x="93" y="157"/>
                  </a:lnTo>
                  <a:cubicBezTo>
                    <a:pt x="15" y="110"/>
                    <a:pt x="93" y="64"/>
                    <a:pt x="77" y="2"/>
                  </a:cubicBezTo>
                  <a:cubicBezTo>
                    <a:pt x="73" y="1"/>
                    <a:pt x="69"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9"/>
            <p:cNvSpPr/>
            <p:nvPr/>
          </p:nvSpPr>
          <p:spPr>
            <a:xfrm>
              <a:off x="7718425" y="1241725"/>
              <a:ext cx="1150" cy="1200"/>
            </a:xfrm>
            <a:custGeom>
              <a:avLst/>
              <a:gdLst/>
              <a:ahLst/>
              <a:cxnLst/>
              <a:rect l="l" t="t" r="r" b="b"/>
              <a:pathLst>
                <a:path w="46" h="48" extrusionOk="0">
                  <a:moveTo>
                    <a:pt x="46" y="0"/>
                  </a:moveTo>
                  <a:lnTo>
                    <a:pt x="46" y="0"/>
                  </a:lnTo>
                  <a:cubicBezTo>
                    <a:pt x="15" y="16"/>
                    <a:pt x="0" y="31"/>
                    <a:pt x="0" y="47"/>
                  </a:cubicBezTo>
                  <a:lnTo>
                    <a:pt x="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9"/>
            <p:cNvSpPr/>
            <p:nvPr/>
          </p:nvSpPr>
          <p:spPr>
            <a:xfrm>
              <a:off x="8175175" y="872700"/>
              <a:ext cx="5425" cy="5025"/>
            </a:xfrm>
            <a:custGeom>
              <a:avLst/>
              <a:gdLst/>
              <a:ahLst/>
              <a:cxnLst/>
              <a:rect l="l" t="t" r="r" b="b"/>
              <a:pathLst>
                <a:path w="217" h="201" extrusionOk="0">
                  <a:moveTo>
                    <a:pt x="201" y="0"/>
                  </a:moveTo>
                  <a:lnTo>
                    <a:pt x="0" y="155"/>
                  </a:lnTo>
                  <a:lnTo>
                    <a:pt x="15" y="201"/>
                  </a:lnTo>
                  <a:lnTo>
                    <a:pt x="217" y="31"/>
                  </a:lnTo>
                  <a:lnTo>
                    <a:pt x="2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9"/>
            <p:cNvSpPr/>
            <p:nvPr/>
          </p:nvSpPr>
          <p:spPr>
            <a:xfrm>
              <a:off x="8148500" y="889300"/>
              <a:ext cx="11250" cy="17800"/>
            </a:xfrm>
            <a:custGeom>
              <a:avLst/>
              <a:gdLst/>
              <a:ahLst/>
              <a:cxnLst/>
              <a:rect l="l" t="t" r="r" b="b"/>
              <a:pathLst>
                <a:path w="450" h="712" extrusionOk="0">
                  <a:moveTo>
                    <a:pt x="433" y="0"/>
                  </a:moveTo>
                  <a:lnTo>
                    <a:pt x="0" y="326"/>
                  </a:lnTo>
                  <a:lnTo>
                    <a:pt x="0" y="326"/>
                  </a:lnTo>
                  <a:lnTo>
                    <a:pt x="124" y="309"/>
                  </a:lnTo>
                  <a:lnTo>
                    <a:pt x="124" y="309"/>
                  </a:lnTo>
                  <a:cubicBezTo>
                    <a:pt x="47" y="449"/>
                    <a:pt x="217" y="542"/>
                    <a:pt x="233" y="711"/>
                  </a:cubicBezTo>
                  <a:cubicBezTo>
                    <a:pt x="278" y="635"/>
                    <a:pt x="387" y="604"/>
                    <a:pt x="449" y="542"/>
                  </a:cubicBezTo>
                  <a:lnTo>
                    <a:pt x="402" y="402"/>
                  </a:lnTo>
                  <a:lnTo>
                    <a:pt x="278" y="588"/>
                  </a:lnTo>
                  <a:cubicBezTo>
                    <a:pt x="233" y="542"/>
                    <a:pt x="371" y="495"/>
                    <a:pt x="217" y="480"/>
                  </a:cubicBezTo>
                  <a:lnTo>
                    <a:pt x="217" y="480"/>
                  </a:lnTo>
                  <a:cubicBezTo>
                    <a:pt x="223" y="481"/>
                    <a:pt x="228" y="481"/>
                    <a:pt x="234" y="481"/>
                  </a:cubicBezTo>
                  <a:cubicBezTo>
                    <a:pt x="370" y="481"/>
                    <a:pt x="359" y="309"/>
                    <a:pt x="418" y="295"/>
                  </a:cubicBezTo>
                  <a:cubicBezTo>
                    <a:pt x="433" y="171"/>
                    <a:pt x="433" y="78"/>
                    <a:pt x="4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9"/>
            <p:cNvSpPr/>
            <p:nvPr/>
          </p:nvSpPr>
          <p:spPr>
            <a:xfrm>
              <a:off x="8160475" y="880425"/>
              <a:ext cx="15500" cy="28225"/>
            </a:xfrm>
            <a:custGeom>
              <a:avLst/>
              <a:gdLst/>
              <a:ahLst/>
              <a:cxnLst/>
              <a:rect l="l" t="t" r="r" b="b"/>
              <a:pathLst>
                <a:path w="620" h="1129" extrusionOk="0">
                  <a:moveTo>
                    <a:pt x="387" y="0"/>
                  </a:moveTo>
                  <a:lnTo>
                    <a:pt x="356" y="31"/>
                  </a:lnTo>
                  <a:lnTo>
                    <a:pt x="356" y="46"/>
                  </a:lnTo>
                  <a:lnTo>
                    <a:pt x="341" y="46"/>
                  </a:lnTo>
                  <a:lnTo>
                    <a:pt x="78" y="263"/>
                  </a:lnTo>
                  <a:cubicBezTo>
                    <a:pt x="78" y="310"/>
                    <a:pt x="78" y="355"/>
                    <a:pt x="32" y="402"/>
                  </a:cubicBezTo>
                  <a:lnTo>
                    <a:pt x="125" y="417"/>
                  </a:lnTo>
                  <a:cubicBezTo>
                    <a:pt x="16" y="495"/>
                    <a:pt x="170" y="588"/>
                    <a:pt x="1" y="634"/>
                  </a:cubicBezTo>
                  <a:cubicBezTo>
                    <a:pt x="12" y="664"/>
                    <a:pt x="31" y="674"/>
                    <a:pt x="53" y="674"/>
                  </a:cubicBezTo>
                  <a:cubicBezTo>
                    <a:pt x="96" y="674"/>
                    <a:pt x="151" y="637"/>
                    <a:pt x="193" y="637"/>
                  </a:cubicBezTo>
                  <a:cubicBezTo>
                    <a:pt x="219" y="637"/>
                    <a:pt x="239" y="651"/>
                    <a:pt x="248" y="695"/>
                  </a:cubicBezTo>
                  <a:cubicBezTo>
                    <a:pt x="310" y="757"/>
                    <a:pt x="248" y="897"/>
                    <a:pt x="279" y="1005"/>
                  </a:cubicBezTo>
                  <a:lnTo>
                    <a:pt x="294" y="990"/>
                  </a:lnTo>
                  <a:cubicBezTo>
                    <a:pt x="298" y="987"/>
                    <a:pt x="302" y="986"/>
                    <a:pt x="305" y="986"/>
                  </a:cubicBezTo>
                  <a:cubicBezTo>
                    <a:pt x="341" y="986"/>
                    <a:pt x="342" y="1128"/>
                    <a:pt x="356" y="1128"/>
                  </a:cubicBezTo>
                  <a:cubicBezTo>
                    <a:pt x="294" y="959"/>
                    <a:pt x="619" y="788"/>
                    <a:pt x="418" y="757"/>
                  </a:cubicBezTo>
                  <a:lnTo>
                    <a:pt x="541" y="650"/>
                  </a:lnTo>
                  <a:lnTo>
                    <a:pt x="541" y="650"/>
                  </a:lnTo>
                  <a:cubicBezTo>
                    <a:pt x="532" y="651"/>
                    <a:pt x="524" y="652"/>
                    <a:pt x="516" y="652"/>
                  </a:cubicBezTo>
                  <a:cubicBezTo>
                    <a:pt x="452" y="652"/>
                    <a:pt x="465" y="596"/>
                    <a:pt x="465" y="541"/>
                  </a:cubicBezTo>
                  <a:lnTo>
                    <a:pt x="465" y="541"/>
                  </a:lnTo>
                  <a:lnTo>
                    <a:pt x="403" y="588"/>
                  </a:lnTo>
                  <a:cubicBezTo>
                    <a:pt x="465" y="526"/>
                    <a:pt x="465" y="402"/>
                    <a:pt x="449" y="324"/>
                  </a:cubicBezTo>
                  <a:lnTo>
                    <a:pt x="356" y="294"/>
                  </a:lnTo>
                  <a:lnTo>
                    <a:pt x="465" y="217"/>
                  </a:lnTo>
                  <a:lnTo>
                    <a:pt x="3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9"/>
            <p:cNvSpPr/>
            <p:nvPr/>
          </p:nvSpPr>
          <p:spPr>
            <a:xfrm>
              <a:off x="8128025" y="898575"/>
              <a:ext cx="21275" cy="41750"/>
            </a:xfrm>
            <a:custGeom>
              <a:avLst/>
              <a:gdLst/>
              <a:ahLst/>
              <a:cxnLst/>
              <a:rect l="l" t="t" r="r" b="b"/>
              <a:pathLst>
                <a:path w="851" h="1670" extrusionOk="0">
                  <a:moveTo>
                    <a:pt x="773" y="0"/>
                  </a:moveTo>
                  <a:lnTo>
                    <a:pt x="15" y="588"/>
                  </a:lnTo>
                  <a:lnTo>
                    <a:pt x="15" y="650"/>
                  </a:lnTo>
                  <a:lnTo>
                    <a:pt x="108" y="635"/>
                  </a:lnTo>
                  <a:lnTo>
                    <a:pt x="108" y="635"/>
                  </a:lnTo>
                  <a:cubicBezTo>
                    <a:pt x="93" y="711"/>
                    <a:pt x="1" y="835"/>
                    <a:pt x="77" y="897"/>
                  </a:cubicBezTo>
                  <a:cubicBezTo>
                    <a:pt x="91" y="794"/>
                    <a:pt x="178" y="734"/>
                    <a:pt x="216" y="734"/>
                  </a:cubicBezTo>
                  <a:cubicBezTo>
                    <a:pt x="224" y="734"/>
                    <a:pt x="229" y="737"/>
                    <a:pt x="232" y="742"/>
                  </a:cubicBezTo>
                  <a:lnTo>
                    <a:pt x="201" y="820"/>
                  </a:lnTo>
                  <a:cubicBezTo>
                    <a:pt x="222" y="807"/>
                    <a:pt x="239" y="801"/>
                    <a:pt x="253" y="801"/>
                  </a:cubicBezTo>
                  <a:cubicBezTo>
                    <a:pt x="325" y="801"/>
                    <a:pt x="325" y="941"/>
                    <a:pt x="325" y="1006"/>
                  </a:cubicBezTo>
                  <a:cubicBezTo>
                    <a:pt x="232" y="1020"/>
                    <a:pt x="386" y="1113"/>
                    <a:pt x="263" y="1113"/>
                  </a:cubicBezTo>
                  <a:cubicBezTo>
                    <a:pt x="341" y="1206"/>
                    <a:pt x="448" y="1361"/>
                    <a:pt x="386" y="1453"/>
                  </a:cubicBezTo>
                  <a:cubicBezTo>
                    <a:pt x="363" y="1477"/>
                    <a:pt x="340" y="1485"/>
                    <a:pt x="316" y="1485"/>
                  </a:cubicBezTo>
                  <a:cubicBezTo>
                    <a:pt x="278" y="1485"/>
                    <a:pt x="239" y="1463"/>
                    <a:pt x="201" y="1453"/>
                  </a:cubicBezTo>
                  <a:lnTo>
                    <a:pt x="201" y="1453"/>
                  </a:lnTo>
                  <a:lnTo>
                    <a:pt x="217" y="1546"/>
                  </a:lnTo>
                  <a:lnTo>
                    <a:pt x="541" y="1484"/>
                  </a:lnTo>
                  <a:lnTo>
                    <a:pt x="541" y="1639"/>
                  </a:lnTo>
                  <a:lnTo>
                    <a:pt x="726" y="1670"/>
                  </a:lnTo>
                  <a:lnTo>
                    <a:pt x="804" y="1546"/>
                  </a:lnTo>
                  <a:cubicBezTo>
                    <a:pt x="742" y="1546"/>
                    <a:pt x="730" y="1447"/>
                    <a:pt x="664" y="1447"/>
                  </a:cubicBezTo>
                  <a:cubicBezTo>
                    <a:pt x="648" y="1447"/>
                    <a:pt x="628" y="1454"/>
                    <a:pt x="603" y="1469"/>
                  </a:cubicBezTo>
                  <a:cubicBezTo>
                    <a:pt x="634" y="1361"/>
                    <a:pt x="712" y="1299"/>
                    <a:pt x="712" y="1206"/>
                  </a:cubicBezTo>
                  <a:lnTo>
                    <a:pt x="743" y="1284"/>
                  </a:lnTo>
                  <a:cubicBezTo>
                    <a:pt x="788" y="1098"/>
                    <a:pt x="588" y="1051"/>
                    <a:pt x="681" y="866"/>
                  </a:cubicBezTo>
                  <a:lnTo>
                    <a:pt x="681" y="866"/>
                  </a:lnTo>
                  <a:cubicBezTo>
                    <a:pt x="662" y="873"/>
                    <a:pt x="646" y="876"/>
                    <a:pt x="631" y="876"/>
                  </a:cubicBezTo>
                  <a:cubicBezTo>
                    <a:pt x="586" y="876"/>
                    <a:pt x="557" y="847"/>
                    <a:pt x="510" y="835"/>
                  </a:cubicBezTo>
                  <a:cubicBezTo>
                    <a:pt x="510" y="742"/>
                    <a:pt x="402" y="711"/>
                    <a:pt x="433" y="588"/>
                  </a:cubicBezTo>
                  <a:lnTo>
                    <a:pt x="433" y="588"/>
                  </a:lnTo>
                  <a:cubicBezTo>
                    <a:pt x="407" y="606"/>
                    <a:pt x="385" y="613"/>
                    <a:pt x="364" y="613"/>
                  </a:cubicBezTo>
                  <a:cubicBezTo>
                    <a:pt x="298" y="613"/>
                    <a:pt x="249" y="542"/>
                    <a:pt x="155" y="542"/>
                  </a:cubicBezTo>
                  <a:cubicBezTo>
                    <a:pt x="248" y="480"/>
                    <a:pt x="232" y="418"/>
                    <a:pt x="325" y="371"/>
                  </a:cubicBezTo>
                  <a:cubicBezTo>
                    <a:pt x="495" y="387"/>
                    <a:pt x="495" y="542"/>
                    <a:pt x="557" y="635"/>
                  </a:cubicBezTo>
                  <a:lnTo>
                    <a:pt x="726" y="604"/>
                  </a:lnTo>
                  <a:lnTo>
                    <a:pt x="650" y="588"/>
                  </a:lnTo>
                  <a:lnTo>
                    <a:pt x="804" y="433"/>
                  </a:lnTo>
                  <a:lnTo>
                    <a:pt x="726" y="449"/>
                  </a:lnTo>
                  <a:cubicBezTo>
                    <a:pt x="726" y="326"/>
                    <a:pt x="835" y="326"/>
                    <a:pt x="850" y="295"/>
                  </a:cubicBezTo>
                  <a:lnTo>
                    <a:pt x="850" y="295"/>
                  </a:lnTo>
                  <a:lnTo>
                    <a:pt x="726" y="309"/>
                  </a:lnTo>
                  <a:cubicBezTo>
                    <a:pt x="757" y="202"/>
                    <a:pt x="835" y="93"/>
                    <a:pt x="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9"/>
            <p:cNvSpPr/>
            <p:nvPr/>
          </p:nvSpPr>
          <p:spPr>
            <a:xfrm>
              <a:off x="8209175" y="847550"/>
              <a:ext cx="3125" cy="2350"/>
            </a:xfrm>
            <a:custGeom>
              <a:avLst/>
              <a:gdLst/>
              <a:ahLst/>
              <a:cxnLst/>
              <a:rect l="l" t="t" r="r" b="b"/>
              <a:pathLst>
                <a:path w="125" h="94" extrusionOk="0">
                  <a:moveTo>
                    <a:pt x="108" y="1"/>
                  </a:moveTo>
                  <a:lnTo>
                    <a:pt x="1" y="94"/>
                  </a:lnTo>
                  <a:cubicBezTo>
                    <a:pt x="46" y="94"/>
                    <a:pt x="77" y="79"/>
                    <a:pt x="124" y="63"/>
                  </a:cubicBezTo>
                  <a:cubicBezTo>
                    <a:pt x="124" y="48"/>
                    <a:pt x="108" y="32"/>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9"/>
            <p:cNvSpPr/>
            <p:nvPr/>
          </p:nvSpPr>
          <p:spPr>
            <a:xfrm>
              <a:off x="8209550" y="854150"/>
              <a:ext cx="1200" cy="400"/>
            </a:xfrm>
            <a:custGeom>
              <a:avLst/>
              <a:gdLst/>
              <a:ahLst/>
              <a:cxnLst/>
              <a:rect l="l" t="t" r="r" b="b"/>
              <a:pathLst>
                <a:path w="48" h="16" extrusionOk="0">
                  <a:moveTo>
                    <a:pt x="47" y="0"/>
                  </a:moveTo>
                  <a:cubicBezTo>
                    <a:pt x="31" y="0"/>
                    <a:pt x="16" y="0"/>
                    <a:pt x="0" y="15"/>
                  </a:cubicBezTo>
                  <a:lnTo>
                    <a:pt x="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9"/>
            <p:cNvSpPr/>
            <p:nvPr/>
          </p:nvSpPr>
          <p:spPr>
            <a:xfrm>
              <a:off x="8202600" y="851050"/>
              <a:ext cx="7750" cy="6250"/>
            </a:xfrm>
            <a:custGeom>
              <a:avLst/>
              <a:gdLst/>
              <a:ahLst/>
              <a:cxnLst/>
              <a:rect l="l" t="t" r="r" b="b"/>
              <a:pathLst>
                <a:path w="310" h="250" extrusionOk="0">
                  <a:moveTo>
                    <a:pt x="202" y="1"/>
                  </a:moveTo>
                  <a:lnTo>
                    <a:pt x="124" y="63"/>
                  </a:lnTo>
                  <a:lnTo>
                    <a:pt x="124" y="77"/>
                  </a:lnTo>
                  <a:cubicBezTo>
                    <a:pt x="78" y="108"/>
                    <a:pt x="0" y="186"/>
                    <a:pt x="16" y="232"/>
                  </a:cubicBezTo>
                  <a:cubicBezTo>
                    <a:pt x="22" y="236"/>
                    <a:pt x="28" y="238"/>
                    <a:pt x="35" y="238"/>
                  </a:cubicBezTo>
                  <a:cubicBezTo>
                    <a:pt x="78" y="238"/>
                    <a:pt x="140" y="169"/>
                    <a:pt x="202" y="169"/>
                  </a:cubicBezTo>
                  <a:cubicBezTo>
                    <a:pt x="207" y="169"/>
                    <a:pt x="212" y="169"/>
                    <a:pt x="217" y="170"/>
                  </a:cubicBezTo>
                  <a:lnTo>
                    <a:pt x="217" y="248"/>
                  </a:lnTo>
                  <a:cubicBezTo>
                    <a:pt x="219" y="249"/>
                    <a:pt x="221" y="250"/>
                    <a:pt x="222" y="250"/>
                  </a:cubicBezTo>
                  <a:cubicBezTo>
                    <a:pt x="241" y="250"/>
                    <a:pt x="207" y="168"/>
                    <a:pt x="278" y="139"/>
                  </a:cubicBezTo>
                  <a:lnTo>
                    <a:pt x="278" y="139"/>
                  </a:lnTo>
                  <a:lnTo>
                    <a:pt x="202" y="155"/>
                  </a:lnTo>
                  <a:cubicBezTo>
                    <a:pt x="309" y="63"/>
                    <a:pt x="109" y="108"/>
                    <a:pt x="233" y="16"/>
                  </a:cubicBez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9"/>
            <p:cNvSpPr/>
            <p:nvPr/>
          </p:nvSpPr>
          <p:spPr>
            <a:xfrm>
              <a:off x="8212650" y="856075"/>
              <a:ext cx="1550" cy="1950"/>
            </a:xfrm>
            <a:custGeom>
              <a:avLst/>
              <a:gdLst/>
              <a:ahLst/>
              <a:cxnLst/>
              <a:rect l="l" t="t" r="r" b="b"/>
              <a:pathLst>
                <a:path w="62" h="78" extrusionOk="0">
                  <a:moveTo>
                    <a:pt x="31" y="0"/>
                  </a:moveTo>
                  <a:lnTo>
                    <a:pt x="0" y="47"/>
                  </a:lnTo>
                  <a:lnTo>
                    <a:pt x="62" y="78"/>
                  </a:ln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9"/>
            <p:cNvSpPr/>
            <p:nvPr/>
          </p:nvSpPr>
          <p:spPr>
            <a:xfrm>
              <a:off x="8199500" y="857250"/>
              <a:ext cx="2350" cy="1925"/>
            </a:xfrm>
            <a:custGeom>
              <a:avLst/>
              <a:gdLst/>
              <a:ahLst/>
              <a:cxnLst/>
              <a:rect l="l" t="t" r="r" b="b"/>
              <a:pathLst>
                <a:path w="94" h="77" extrusionOk="0">
                  <a:moveTo>
                    <a:pt x="31" y="0"/>
                  </a:moveTo>
                  <a:lnTo>
                    <a:pt x="0" y="77"/>
                  </a:lnTo>
                  <a:lnTo>
                    <a:pt x="93" y="77"/>
                  </a:ln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9"/>
            <p:cNvSpPr/>
            <p:nvPr/>
          </p:nvSpPr>
          <p:spPr>
            <a:xfrm>
              <a:off x="8219600" y="868425"/>
              <a:ext cx="3700" cy="2350"/>
            </a:xfrm>
            <a:custGeom>
              <a:avLst/>
              <a:gdLst/>
              <a:ahLst/>
              <a:cxnLst/>
              <a:rect l="l" t="t" r="r" b="b"/>
              <a:pathLst>
                <a:path w="148" h="94" extrusionOk="0">
                  <a:moveTo>
                    <a:pt x="78" y="1"/>
                  </a:moveTo>
                  <a:lnTo>
                    <a:pt x="78" y="1"/>
                  </a:lnTo>
                  <a:cubicBezTo>
                    <a:pt x="47" y="17"/>
                    <a:pt x="31" y="48"/>
                    <a:pt x="0" y="79"/>
                  </a:cubicBezTo>
                  <a:lnTo>
                    <a:pt x="124" y="93"/>
                  </a:lnTo>
                  <a:cubicBezTo>
                    <a:pt x="147" y="47"/>
                    <a:pt x="132" y="47"/>
                    <a:pt x="113" y="47"/>
                  </a:cubicBezTo>
                  <a:cubicBezTo>
                    <a:pt x="93" y="47"/>
                    <a:pt x="70" y="47"/>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9"/>
            <p:cNvSpPr/>
            <p:nvPr/>
          </p:nvSpPr>
          <p:spPr>
            <a:xfrm>
              <a:off x="8213400" y="868425"/>
              <a:ext cx="1975" cy="1250"/>
            </a:xfrm>
            <a:custGeom>
              <a:avLst/>
              <a:gdLst/>
              <a:ahLst/>
              <a:cxnLst/>
              <a:rect l="l" t="t" r="r" b="b"/>
              <a:pathLst>
                <a:path w="79" h="50" extrusionOk="0">
                  <a:moveTo>
                    <a:pt x="79" y="1"/>
                  </a:moveTo>
                  <a:lnTo>
                    <a:pt x="1" y="48"/>
                  </a:lnTo>
                  <a:cubicBezTo>
                    <a:pt x="1" y="48"/>
                    <a:pt x="9" y="49"/>
                    <a:pt x="20" y="49"/>
                  </a:cubicBezTo>
                  <a:cubicBezTo>
                    <a:pt x="43" y="49"/>
                    <a:pt x="79" y="42"/>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9"/>
            <p:cNvSpPr/>
            <p:nvPr/>
          </p:nvSpPr>
          <p:spPr>
            <a:xfrm>
              <a:off x="8217275" y="878475"/>
              <a:ext cx="2350" cy="4675"/>
            </a:xfrm>
            <a:custGeom>
              <a:avLst/>
              <a:gdLst/>
              <a:ahLst/>
              <a:cxnLst/>
              <a:rect l="l" t="t" r="r" b="b"/>
              <a:pathLst>
                <a:path w="94" h="187" extrusionOk="0">
                  <a:moveTo>
                    <a:pt x="1" y="1"/>
                  </a:moveTo>
                  <a:lnTo>
                    <a:pt x="78" y="186"/>
                  </a:lnTo>
                  <a:cubicBezTo>
                    <a:pt x="78" y="140"/>
                    <a:pt x="1" y="62"/>
                    <a:pt x="93" y="17"/>
                  </a:cubicBezTo>
                  <a:lnTo>
                    <a:pt x="93" y="17"/>
                  </a:lnTo>
                  <a:cubicBezTo>
                    <a:pt x="84" y="21"/>
                    <a:pt x="75" y="23"/>
                    <a:pt x="66" y="23"/>
                  </a:cubicBezTo>
                  <a:cubicBezTo>
                    <a:pt x="44" y="23"/>
                    <a:pt x="22"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9"/>
            <p:cNvSpPr/>
            <p:nvPr/>
          </p:nvSpPr>
          <p:spPr>
            <a:xfrm>
              <a:off x="8189075" y="870750"/>
              <a:ext cx="4275" cy="4300"/>
            </a:xfrm>
            <a:custGeom>
              <a:avLst/>
              <a:gdLst/>
              <a:ahLst/>
              <a:cxnLst/>
              <a:rect l="l" t="t" r="r" b="b"/>
              <a:pathLst>
                <a:path w="171" h="172" extrusionOk="0">
                  <a:moveTo>
                    <a:pt x="47" y="0"/>
                  </a:moveTo>
                  <a:cubicBezTo>
                    <a:pt x="1" y="62"/>
                    <a:pt x="77" y="140"/>
                    <a:pt x="77" y="171"/>
                  </a:cubicBezTo>
                  <a:cubicBezTo>
                    <a:pt x="170" y="124"/>
                    <a:pt x="77" y="78"/>
                    <a:pt x="108" y="62"/>
                  </a:cubicBezTo>
                  <a:cubicBezTo>
                    <a:pt x="77" y="62"/>
                    <a:pt x="94"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9"/>
            <p:cNvSpPr/>
            <p:nvPr/>
          </p:nvSpPr>
          <p:spPr>
            <a:xfrm>
              <a:off x="8191775" y="872300"/>
              <a:ext cx="800" cy="25"/>
            </a:xfrm>
            <a:custGeom>
              <a:avLst/>
              <a:gdLst/>
              <a:ahLst/>
              <a:cxnLst/>
              <a:rect l="l" t="t" r="r" b="b"/>
              <a:pathLst>
                <a:path w="32" h="1" extrusionOk="0">
                  <a:moveTo>
                    <a:pt x="31"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9"/>
            <p:cNvSpPr/>
            <p:nvPr/>
          </p:nvSpPr>
          <p:spPr>
            <a:xfrm>
              <a:off x="8199500" y="876550"/>
              <a:ext cx="12800" cy="13675"/>
            </a:xfrm>
            <a:custGeom>
              <a:avLst/>
              <a:gdLst/>
              <a:ahLst/>
              <a:cxnLst/>
              <a:rect l="l" t="t" r="r" b="b"/>
              <a:pathLst>
                <a:path w="512" h="547" extrusionOk="0">
                  <a:moveTo>
                    <a:pt x="418" y="1"/>
                  </a:moveTo>
                  <a:cubicBezTo>
                    <a:pt x="310" y="32"/>
                    <a:pt x="109" y="155"/>
                    <a:pt x="233" y="248"/>
                  </a:cubicBezTo>
                  <a:lnTo>
                    <a:pt x="171" y="279"/>
                  </a:lnTo>
                  <a:lnTo>
                    <a:pt x="124" y="170"/>
                  </a:lnTo>
                  <a:lnTo>
                    <a:pt x="124" y="170"/>
                  </a:lnTo>
                  <a:cubicBezTo>
                    <a:pt x="0" y="279"/>
                    <a:pt x="341" y="325"/>
                    <a:pt x="109" y="372"/>
                  </a:cubicBezTo>
                  <a:cubicBezTo>
                    <a:pt x="109" y="440"/>
                    <a:pt x="146" y="546"/>
                    <a:pt x="220" y="546"/>
                  </a:cubicBezTo>
                  <a:cubicBezTo>
                    <a:pt x="228" y="546"/>
                    <a:pt x="238" y="545"/>
                    <a:pt x="248" y="541"/>
                  </a:cubicBezTo>
                  <a:cubicBezTo>
                    <a:pt x="171" y="465"/>
                    <a:pt x="341" y="479"/>
                    <a:pt x="341" y="403"/>
                  </a:cubicBezTo>
                  <a:lnTo>
                    <a:pt x="341" y="403"/>
                  </a:lnTo>
                  <a:cubicBezTo>
                    <a:pt x="332" y="411"/>
                    <a:pt x="318" y="420"/>
                    <a:pt x="308" y="420"/>
                  </a:cubicBezTo>
                  <a:cubicBezTo>
                    <a:pt x="300" y="420"/>
                    <a:pt x="295" y="416"/>
                    <a:pt x="295" y="403"/>
                  </a:cubicBezTo>
                  <a:cubicBezTo>
                    <a:pt x="233" y="248"/>
                    <a:pt x="511" y="325"/>
                    <a:pt x="480" y="170"/>
                  </a:cubicBezTo>
                  <a:lnTo>
                    <a:pt x="480" y="170"/>
                  </a:lnTo>
                  <a:cubicBezTo>
                    <a:pt x="468" y="173"/>
                    <a:pt x="458" y="174"/>
                    <a:pt x="450" y="174"/>
                  </a:cubicBezTo>
                  <a:cubicBezTo>
                    <a:pt x="348" y="174"/>
                    <a:pt x="476" y="15"/>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9"/>
            <p:cNvSpPr/>
            <p:nvPr/>
          </p:nvSpPr>
          <p:spPr>
            <a:xfrm>
              <a:off x="8208000" y="886600"/>
              <a:ext cx="425" cy="25"/>
            </a:xfrm>
            <a:custGeom>
              <a:avLst/>
              <a:gdLst/>
              <a:ahLst/>
              <a:cxnLst/>
              <a:rect l="l" t="t" r="r" b="b"/>
              <a:pathLst>
                <a:path w="17" h="1" extrusionOk="0">
                  <a:moveTo>
                    <a:pt x="1" y="1"/>
                  </a:moveTo>
                  <a:cubicBezTo>
                    <a:pt x="17" y="1"/>
                    <a:pt x="17"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9"/>
            <p:cNvSpPr/>
            <p:nvPr/>
          </p:nvSpPr>
          <p:spPr>
            <a:xfrm>
              <a:off x="8188300" y="875775"/>
              <a:ext cx="5050" cy="1950"/>
            </a:xfrm>
            <a:custGeom>
              <a:avLst/>
              <a:gdLst/>
              <a:ahLst/>
              <a:cxnLst/>
              <a:rect l="l" t="t" r="r" b="b"/>
              <a:pathLst>
                <a:path w="202" h="78" extrusionOk="0">
                  <a:moveTo>
                    <a:pt x="78" y="1"/>
                  </a:moveTo>
                  <a:lnTo>
                    <a:pt x="1" y="78"/>
                  </a:lnTo>
                  <a:lnTo>
                    <a:pt x="1" y="78"/>
                  </a:lnTo>
                  <a:lnTo>
                    <a:pt x="201" y="32"/>
                  </a:lnTo>
                  <a:lnTo>
                    <a:pt x="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9"/>
            <p:cNvSpPr/>
            <p:nvPr/>
          </p:nvSpPr>
          <p:spPr>
            <a:xfrm>
              <a:off x="8228875" y="888150"/>
              <a:ext cx="425" cy="25"/>
            </a:xfrm>
            <a:custGeom>
              <a:avLst/>
              <a:gdLst/>
              <a:ahLst/>
              <a:cxnLst/>
              <a:rect l="l" t="t" r="r" b="b"/>
              <a:pathLst>
                <a:path w="17" h="1" extrusionOk="0">
                  <a:moveTo>
                    <a:pt x="0" y="1"/>
                  </a:move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9"/>
            <p:cNvSpPr/>
            <p:nvPr/>
          </p:nvSpPr>
          <p:spPr>
            <a:xfrm>
              <a:off x="8226550" y="892025"/>
              <a:ext cx="25" cy="25"/>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9"/>
            <p:cNvSpPr/>
            <p:nvPr/>
          </p:nvSpPr>
          <p:spPr>
            <a:xfrm>
              <a:off x="8225400" y="888150"/>
              <a:ext cx="5050" cy="3900"/>
            </a:xfrm>
            <a:custGeom>
              <a:avLst/>
              <a:gdLst/>
              <a:ahLst/>
              <a:cxnLst/>
              <a:rect l="l" t="t" r="r" b="b"/>
              <a:pathLst>
                <a:path w="202" h="156" extrusionOk="0">
                  <a:moveTo>
                    <a:pt x="139" y="1"/>
                  </a:moveTo>
                  <a:lnTo>
                    <a:pt x="1" y="32"/>
                  </a:lnTo>
                  <a:cubicBezTo>
                    <a:pt x="93" y="32"/>
                    <a:pt x="1" y="124"/>
                    <a:pt x="46" y="155"/>
                  </a:cubicBezTo>
                  <a:cubicBezTo>
                    <a:pt x="46" y="139"/>
                    <a:pt x="46" y="77"/>
                    <a:pt x="108" y="77"/>
                  </a:cubicBezTo>
                  <a:cubicBezTo>
                    <a:pt x="139" y="93"/>
                    <a:pt x="108" y="124"/>
                    <a:pt x="93" y="139"/>
                  </a:cubicBezTo>
                  <a:cubicBezTo>
                    <a:pt x="201" y="77"/>
                    <a:pt x="46" y="32"/>
                    <a:pt x="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9"/>
            <p:cNvSpPr/>
            <p:nvPr/>
          </p:nvSpPr>
          <p:spPr>
            <a:xfrm>
              <a:off x="8218350" y="885800"/>
              <a:ext cx="4875" cy="3950"/>
            </a:xfrm>
            <a:custGeom>
              <a:avLst/>
              <a:gdLst/>
              <a:ahLst/>
              <a:cxnLst/>
              <a:rect l="l" t="t" r="r" b="b"/>
              <a:pathLst>
                <a:path w="195" h="158" extrusionOk="0">
                  <a:moveTo>
                    <a:pt x="92" y="0"/>
                  </a:moveTo>
                  <a:cubicBezTo>
                    <a:pt x="84" y="0"/>
                    <a:pt x="76" y="1"/>
                    <a:pt x="66" y="2"/>
                  </a:cubicBezTo>
                  <a:cubicBezTo>
                    <a:pt x="110" y="31"/>
                    <a:pt x="0" y="158"/>
                    <a:pt x="109" y="158"/>
                  </a:cubicBezTo>
                  <a:cubicBezTo>
                    <a:pt x="115" y="158"/>
                    <a:pt x="121" y="157"/>
                    <a:pt x="128" y="156"/>
                  </a:cubicBezTo>
                  <a:cubicBezTo>
                    <a:pt x="128" y="99"/>
                    <a:pt x="195" y="0"/>
                    <a:pt x="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9"/>
            <p:cNvSpPr/>
            <p:nvPr/>
          </p:nvSpPr>
          <p:spPr>
            <a:xfrm>
              <a:off x="8208400" y="888525"/>
              <a:ext cx="3125" cy="3125"/>
            </a:xfrm>
            <a:custGeom>
              <a:avLst/>
              <a:gdLst/>
              <a:ahLst/>
              <a:cxnLst/>
              <a:rect l="l" t="t" r="r" b="b"/>
              <a:pathLst>
                <a:path w="125" h="125" extrusionOk="0">
                  <a:moveTo>
                    <a:pt x="124" y="0"/>
                  </a:moveTo>
                  <a:lnTo>
                    <a:pt x="77" y="62"/>
                  </a:lnTo>
                  <a:lnTo>
                    <a:pt x="1" y="0"/>
                  </a:lnTo>
                  <a:lnTo>
                    <a:pt x="1" y="0"/>
                  </a:lnTo>
                  <a:cubicBezTo>
                    <a:pt x="32" y="31"/>
                    <a:pt x="32" y="124"/>
                    <a:pt x="77" y="124"/>
                  </a:cubicBez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9"/>
            <p:cNvSpPr/>
            <p:nvPr/>
          </p:nvSpPr>
          <p:spPr>
            <a:xfrm>
              <a:off x="8225775" y="893150"/>
              <a:ext cx="800" cy="2350"/>
            </a:xfrm>
            <a:custGeom>
              <a:avLst/>
              <a:gdLst/>
              <a:ahLst/>
              <a:cxnLst/>
              <a:rect l="l" t="t" r="r" b="b"/>
              <a:pathLst>
                <a:path w="32" h="94" extrusionOk="0">
                  <a:moveTo>
                    <a:pt x="31" y="1"/>
                  </a:moveTo>
                  <a:lnTo>
                    <a:pt x="17" y="17"/>
                  </a:lnTo>
                  <a:lnTo>
                    <a:pt x="1" y="94"/>
                  </a:lnTo>
                  <a:lnTo>
                    <a:pt x="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9"/>
            <p:cNvSpPr/>
            <p:nvPr/>
          </p:nvSpPr>
          <p:spPr>
            <a:xfrm>
              <a:off x="8176900" y="881975"/>
              <a:ext cx="4475" cy="1650"/>
            </a:xfrm>
            <a:custGeom>
              <a:avLst/>
              <a:gdLst/>
              <a:ahLst/>
              <a:cxnLst/>
              <a:rect l="l" t="t" r="r" b="b"/>
              <a:pathLst>
                <a:path w="179" h="66" extrusionOk="0">
                  <a:moveTo>
                    <a:pt x="24" y="0"/>
                  </a:moveTo>
                  <a:lnTo>
                    <a:pt x="24" y="0"/>
                  </a:lnTo>
                  <a:cubicBezTo>
                    <a:pt x="1" y="54"/>
                    <a:pt x="27" y="66"/>
                    <a:pt x="66" y="66"/>
                  </a:cubicBezTo>
                  <a:cubicBezTo>
                    <a:pt x="95" y="66"/>
                    <a:pt x="130" y="59"/>
                    <a:pt x="156" y="59"/>
                  </a:cubicBezTo>
                  <a:cubicBezTo>
                    <a:pt x="165" y="59"/>
                    <a:pt x="173" y="60"/>
                    <a:pt x="179" y="62"/>
                  </a:cubicBezTo>
                  <a:cubicBezTo>
                    <a:pt x="155" y="44"/>
                    <a:pt x="138" y="39"/>
                    <a:pt x="123" y="39"/>
                  </a:cubicBezTo>
                  <a:cubicBezTo>
                    <a:pt x="107" y="39"/>
                    <a:pt x="94" y="44"/>
                    <a:pt x="81" y="44"/>
                  </a:cubicBezTo>
                  <a:cubicBezTo>
                    <a:pt x="65" y="44"/>
                    <a:pt x="48" y="36"/>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9"/>
            <p:cNvSpPr/>
            <p:nvPr/>
          </p:nvSpPr>
          <p:spPr>
            <a:xfrm>
              <a:off x="8209175" y="893925"/>
              <a:ext cx="3075" cy="2800"/>
            </a:xfrm>
            <a:custGeom>
              <a:avLst/>
              <a:gdLst/>
              <a:ahLst/>
              <a:cxnLst/>
              <a:rect l="l" t="t" r="r" b="b"/>
              <a:pathLst>
                <a:path w="123" h="112" extrusionOk="0">
                  <a:moveTo>
                    <a:pt x="108" y="1"/>
                  </a:moveTo>
                  <a:lnTo>
                    <a:pt x="108" y="1"/>
                  </a:lnTo>
                  <a:cubicBezTo>
                    <a:pt x="46" y="32"/>
                    <a:pt x="15" y="48"/>
                    <a:pt x="1" y="110"/>
                  </a:cubicBezTo>
                  <a:cubicBezTo>
                    <a:pt x="2" y="111"/>
                    <a:pt x="4" y="112"/>
                    <a:pt x="6" y="112"/>
                  </a:cubicBezTo>
                  <a:cubicBezTo>
                    <a:pt x="33" y="112"/>
                    <a:pt x="123" y="44"/>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9"/>
            <p:cNvSpPr/>
            <p:nvPr/>
          </p:nvSpPr>
          <p:spPr>
            <a:xfrm>
              <a:off x="8204900" y="893525"/>
              <a:ext cx="3525" cy="5850"/>
            </a:xfrm>
            <a:custGeom>
              <a:avLst/>
              <a:gdLst/>
              <a:ahLst/>
              <a:cxnLst/>
              <a:rect l="l" t="t" r="r" b="b"/>
              <a:pathLst>
                <a:path w="141" h="234" extrusionOk="0">
                  <a:moveTo>
                    <a:pt x="127" y="1"/>
                  </a:moveTo>
                  <a:cubicBezTo>
                    <a:pt x="45" y="1"/>
                    <a:pt x="17" y="141"/>
                    <a:pt x="17" y="157"/>
                  </a:cubicBezTo>
                  <a:lnTo>
                    <a:pt x="79" y="233"/>
                  </a:lnTo>
                  <a:cubicBezTo>
                    <a:pt x="94" y="157"/>
                    <a:pt x="1" y="48"/>
                    <a:pt x="141" y="2"/>
                  </a:cubicBezTo>
                  <a:cubicBezTo>
                    <a:pt x="136" y="1"/>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9"/>
            <p:cNvSpPr/>
            <p:nvPr/>
          </p:nvSpPr>
          <p:spPr>
            <a:xfrm>
              <a:off x="8227725" y="898975"/>
              <a:ext cx="1950" cy="1950"/>
            </a:xfrm>
            <a:custGeom>
              <a:avLst/>
              <a:gdLst/>
              <a:ahLst/>
              <a:cxnLst/>
              <a:rect l="l" t="t" r="r" b="b"/>
              <a:pathLst>
                <a:path w="78" h="78" extrusionOk="0">
                  <a:moveTo>
                    <a:pt x="31" y="0"/>
                  </a:moveTo>
                  <a:lnTo>
                    <a:pt x="0" y="62"/>
                  </a:lnTo>
                  <a:lnTo>
                    <a:pt x="77" y="77"/>
                  </a:ln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9"/>
            <p:cNvSpPr/>
            <p:nvPr/>
          </p:nvSpPr>
          <p:spPr>
            <a:xfrm>
              <a:off x="8208000" y="897500"/>
              <a:ext cx="4675" cy="3425"/>
            </a:xfrm>
            <a:custGeom>
              <a:avLst/>
              <a:gdLst/>
              <a:ahLst/>
              <a:cxnLst/>
              <a:rect l="l" t="t" r="r" b="b"/>
              <a:pathLst>
                <a:path w="187" h="137" extrusionOk="0">
                  <a:moveTo>
                    <a:pt x="147" y="0"/>
                  </a:moveTo>
                  <a:cubicBezTo>
                    <a:pt x="96" y="0"/>
                    <a:pt x="64" y="68"/>
                    <a:pt x="1" y="105"/>
                  </a:cubicBezTo>
                  <a:cubicBezTo>
                    <a:pt x="48" y="105"/>
                    <a:pt x="50" y="60"/>
                    <a:pt x="77" y="60"/>
                  </a:cubicBezTo>
                  <a:cubicBezTo>
                    <a:pt x="85" y="60"/>
                    <a:pt x="95" y="64"/>
                    <a:pt x="109" y="74"/>
                  </a:cubicBezTo>
                  <a:lnTo>
                    <a:pt x="93" y="136"/>
                  </a:lnTo>
                  <a:cubicBezTo>
                    <a:pt x="186" y="136"/>
                    <a:pt x="93" y="43"/>
                    <a:pt x="186" y="12"/>
                  </a:cubicBezTo>
                  <a:cubicBezTo>
                    <a:pt x="172" y="4"/>
                    <a:pt x="159"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9"/>
            <p:cNvSpPr/>
            <p:nvPr/>
          </p:nvSpPr>
          <p:spPr>
            <a:xfrm>
              <a:off x="8175950" y="888150"/>
              <a:ext cx="400" cy="2350"/>
            </a:xfrm>
            <a:custGeom>
              <a:avLst/>
              <a:gdLst/>
              <a:ahLst/>
              <a:cxnLst/>
              <a:rect l="l" t="t" r="r" b="b"/>
              <a:pathLst>
                <a:path w="16" h="94" extrusionOk="0">
                  <a:moveTo>
                    <a:pt x="15" y="1"/>
                  </a:moveTo>
                  <a:lnTo>
                    <a:pt x="0" y="77"/>
                  </a:lnTo>
                  <a:lnTo>
                    <a:pt x="15" y="93"/>
                  </a:ln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9"/>
            <p:cNvSpPr/>
            <p:nvPr/>
          </p:nvSpPr>
          <p:spPr>
            <a:xfrm>
              <a:off x="8211500" y="902075"/>
              <a:ext cx="3100" cy="1550"/>
            </a:xfrm>
            <a:custGeom>
              <a:avLst/>
              <a:gdLst/>
              <a:ahLst/>
              <a:cxnLst/>
              <a:rect l="l" t="t" r="r" b="b"/>
              <a:pathLst>
                <a:path w="124" h="62" extrusionOk="0">
                  <a:moveTo>
                    <a:pt x="0" y="0"/>
                  </a:moveTo>
                  <a:lnTo>
                    <a:pt x="0" y="62"/>
                  </a:lnTo>
                  <a:lnTo>
                    <a:pt x="124" y="1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9"/>
            <p:cNvSpPr/>
            <p:nvPr/>
          </p:nvSpPr>
          <p:spPr>
            <a:xfrm>
              <a:off x="8230825" y="907075"/>
              <a:ext cx="2700" cy="6600"/>
            </a:xfrm>
            <a:custGeom>
              <a:avLst/>
              <a:gdLst/>
              <a:ahLst/>
              <a:cxnLst/>
              <a:rect l="l" t="t" r="r" b="b"/>
              <a:pathLst>
                <a:path w="108" h="264" extrusionOk="0">
                  <a:moveTo>
                    <a:pt x="31" y="0"/>
                  </a:moveTo>
                  <a:cubicBezTo>
                    <a:pt x="62" y="93"/>
                    <a:pt x="0" y="217"/>
                    <a:pt x="108" y="264"/>
                  </a:cubicBezTo>
                  <a:cubicBezTo>
                    <a:pt x="62" y="186"/>
                    <a:pt x="77" y="47"/>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9"/>
            <p:cNvSpPr/>
            <p:nvPr/>
          </p:nvSpPr>
          <p:spPr>
            <a:xfrm>
              <a:off x="8192950" y="900900"/>
              <a:ext cx="400" cy="25"/>
            </a:xfrm>
            <a:custGeom>
              <a:avLst/>
              <a:gdLst/>
              <a:ahLst/>
              <a:cxnLst/>
              <a:rect l="l" t="t" r="r" b="b"/>
              <a:pathLst>
                <a:path w="16" h="1" extrusionOk="0">
                  <a:moveTo>
                    <a:pt x="15"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9"/>
            <p:cNvSpPr/>
            <p:nvPr/>
          </p:nvSpPr>
          <p:spPr>
            <a:xfrm>
              <a:off x="8180175" y="896250"/>
              <a:ext cx="15125" cy="15125"/>
            </a:xfrm>
            <a:custGeom>
              <a:avLst/>
              <a:gdLst/>
              <a:ahLst/>
              <a:cxnLst/>
              <a:rect l="l" t="t" r="r" b="b"/>
              <a:pathLst>
                <a:path w="605" h="605" extrusionOk="0">
                  <a:moveTo>
                    <a:pt x="279" y="1"/>
                  </a:moveTo>
                  <a:cubicBezTo>
                    <a:pt x="279" y="31"/>
                    <a:pt x="264" y="48"/>
                    <a:pt x="264" y="62"/>
                  </a:cubicBezTo>
                  <a:cubicBezTo>
                    <a:pt x="264" y="43"/>
                    <a:pt x="194" y="31"/>
                    <a:pt x="122" y="31"/>
                  </a:cubicBezTo>
                  <a:cubicBezTo>
                    <a:pt x="77" y="31"/>
                    <a:pt x="31" y="36"/>
                    <a:pt x="1" y="48"/>
                  </a:cubicBezTo>
                  <a:lnTo>
                    <a:pt x="32" y="233"/>
                  </a:lnTo>
                  <a:cubicBezTo>
                    <a:pt x="48" y="202"/>
                    <a:pt x="79" y="186"/>
                    <a:pt x="124" y="186"/>
                  </a:cubicBezTo>
                  <a:lnTo>
                    <a:pt x="48" y="310"/>
                  </a:lnTo>
                  <a:cubicBezTo>
                    <a:pt x="79" y="402"/>
                    <a:pt x="295" y="341"/>
                    <a:pt x="248" y="433"/>
                  </a:cubicBezTo>
                  <a:lnTo>
                    <a:pt x="264" y="419"/>
                  </a:lnTo>
                  <a:cubicBezTo>
                    <a:pt x="341" y="480"/>
                    <a:pt x="326" y="511"/>
                    <a:pt x="310" y="604"/>
                  </a:cubicBezTo>
                  <a:cubicBezTo>
                    <a:pt x="433" y="526"/>
                    <a:pt x="419" y="433"/>
                    <a:pt x="464" y="357"/>
                  </a:cubicBezTo>
                  <a:cubicBezTo>
                    <a:pt x="480" y="326"/>
                    <a:pt x="511" y="310"/>
                    <a:pt x="557" y="279"/>
                  </a:cubicBezTo>
                  <a:cubicBezTo>
                    <a:pt x="604" y="202"/>
                    <a:pt x="542" y="202"/>
                    <a:pt x="526" y="186"/>
                  </a:cubicBezTo>
                  <a:lnTo>
                    <a:pt x="526" y="186"/>
                  </a:lnTo>
                  <a:cubicBezTo>
                    <a:pt x="573" y="295"/>
                    <a:pt x="403" y="264"/>
                    <a:pt x="450" y="341"/>
                  </a:cubicBezTo>
                  <a:cubicBezTo>
                    <a:pt x="425" y="311"/>
                    <a:pt x="405" y="305"/>
                    <a:pt x="387" y="305"/>
                  </a:cubicBezTo>
                  <a:cubicBezTo>
                    <a:pt x="375" y="305"/>
                    <a:pt x="363" y="308"/>
                    <a:pt x="352" y="308"/>
                  </a:cubicBezTo>
                  <a:cubicBezTo>
                    <a:pt x="329" y="308"/>
                    <a:pt x="307" y="295"/>
                    <a:pt x="279" y="217"/>
                  </a:cubicBezTo>
                  <a:lnTo>
                    <a:pt x="279" y="217"/>
                  </a:lnTo>
                  <a:lnTo>
                    <a:pt x="341" y="233"/>
                  </a:lnTo>
                  <a:cubicBezTo>
                    <a:pt x="317" y="209"/>
                    <a:pt x="321" y="176"/>
                    <a:pt x="296" y="176"/>
                  </a:cubicBezTo>
                  <a:cubicBezTo>
                    <a:pt x="288" y="176"/>
                    <a:pt x="278" y="179"/>
                    <a:pt x="264" y="186"/>
                  </a:cubicBezTo>
                  <a:cubicBezTo>
                    <a:pt x="250" y="200"/>
                    <a:pt x="237" y="236"/>
                    <a:pt x="204" y="236"/>
                  </a:cubicBezTo>
                  <a:cubicBezTo>
                    <a:pt x="198" y="236"/>
                    <a:pt x="193" y="235"/>
                    <a:pt x="186" y="233"/>
                  </a:cubicBezTo>
                  <a:cubicBezTo>
                    <a:pt x="264" y="140"/>
                    <a:pt x="233" y="93"/>
                    <a:pt x="326" y="1"/>
                  </a:cubicBezTo>
                  <a:lnTo>
                    <a:pt x="326" y="1"/>
                  </a:lnTo>
                  <a:cubicBezTo>
                    <a:pt x="318" y="9"/>
                    <a:pt x="306" y="13"/>
                    <a:pt x="296" y="13"/>
                  </a:cubicBezTo>
                  <a:cubicBezTo>
                    <a:pt x="287" y="13"/>
                    <a:pt x="279" y="9"/>
                    <a:pt x="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9"/>
            <p:cNvSpPr/>
            <p:nvPr/>
          </p:nvSpPr>
          <p:spPr>
            <a:xfrm>
              <a:off x="8186775" y="895875"/>
              <a:ext cx="375" cy="400"/>
            </a:xfrm>
            <a:custGeom>
              <a:avLst/>
              <a:gdLst/>
              <a:ahLst/>
              <a:cxnLst/>
              <a:rect l="l" t="t" r="r" b="b"/>
              <a:pathLst>
                <a:path w="15" h="16" extrusionOk="0">
                  <a:moveTo>
                    <a:pt x="0" y="1"/>
                  </a:moveTo>
                  <a:cubicBezTo>
                    <a:pt x="15" y="1"/>
                    <a:pt x="15" y="16"/>
                    <a:pt x="15" y="16"/>
                  </a:cubicBezTo>
                  <a:cubicBezTo>
                    <a:pt x="15" y="1"/>
                    <a:pt x="15"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9"/>
            <p:cNvSpPr/>
            <p:nvPr/>
          </p:nvSpPr>
          <p:spPr>
            <a:xfrm>
              <a:off x="8200675" y="901650"/>
              <a:ext cx="1950" cy="2025"/>
            </a:xfrm>
            <a:custGeom>
              <a:avLst/>
              <a:gdLst/>
              <a:ahLst/>
              <a:cxnLst/>
              <a:rect l="l" t="t" r="r" b="b"/>
              <a:pathLst>
                <a:path w="78" h="81" extrusionOk="0">
                  <a:moveTo>
                    <a:pt x="31" y="1"/>
                  </a:moveTo>
                  <a:lnTo>
                    <a:pt x="0" y="63"/>
                  </a:lnTo>
                  <a:cubicBezTo>
                    <a:pt x="0" y="76"/>
                    <a:pt x="9" y="81"/>
                    <a:pt x="20" y="81"/>
                  </a:cubicBezTo>
                  <a:cubicBezTo>
                    <a:pt x="34" y="81"/>
                    <a:pt x="53" y="72"/>
                    <a:pt x="62" y="63"/>
                  </a:cubicBezTo>
                  <a:cubicBezTo>
                    <a:pt x="77" y="32"/>
                    <a:pt x="31" y="17"/>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9"/>
            <p:cNvSpPr/>
            <p:nvPr/>
          </p:nvSpPr>
          <p:spPr>
            <a:xfrm>
              <a:off x="8232350" y="914025"/>
              <a:ext cx="4675" cy="1975"/>
            </a:xfrm>
            <a:custGeom>
              <a:avLst/>
              <a:gdLst/>
              <a:ahLst/>
              <a:cxnLst/>
              <a:rect l="l" t="t" r="r" b="b"/>
              <a:pathLst>
                <a:path w="187" h="79" extrusionOk="0">
                  <a:moveTo>
                    <a:pt x="139" y="1"/>
                  </a:moveTo>
                  <a:lnTo>
                    <a:pt x="1" y="78"/>
                  </a:lnTo>
                  <a:cubicBezTo>
                    <a:pt x="37" y="68"/>
                    <a:pt x="66" y="65"/>
                    <a:pt x="90" y="65"/>
                  </a:cubicBezTo>
                  <a:cubicBezTo>
                    <a:pt x="138" y="65"/>
                    <a:pt x="166" y="78"/>
                    <a:pt x="186" y="78"/>
                  </a:cubicBezTo>
                  <a:lnTo>
                    <a:pt x="1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9"/>
            <p:cNvSpPr/>
            <p:nvPr/>
          </p:nvSpPr>
          <p:spPr>
            <a:xfrm>
              <a:off x="8198725" y="904750"/>
              <a:ext cx="3900" cy="3125"/>
            </a:xfrm>
            <a:custGeom>
              <a:avLst/>
              <a:gdLst/>
              <a:ahLst/>
              <a:cxnLst/>
              <a:rect l="l" t="t" r="r" b="b"/>
              <a:pathLst>
                <a:path w="156" h="125" extrusionOk="0">
                  <a:moveTo>
                    <a:pt x="1" y="1"/>
                  </a:moveTo>
                  <a:cubicBezTo>
                    <a:pt x="1" y="62"/>
                    <a:pt x="124" y="48"/>
                    <a:pt x="48" y="124"/>
                  </a:cubicBezTo>
                  <a:lnTo>
                    <a:pt x="155" y="32"/>
                  </a:lnTo>
                  <a:lnTo>
                    <a:pt x="155" y="32"/>
                  </a:lnTo>
                  <a:cubicBezTo>
                    <a:pt x="140" y="35"/>
                    <a:pt x="128" y="36"/>
                    <a:pt x="118" y="36"/>
                  </a:cubicBezTo>
                  <a:cubicBezTo>
                    <a:pt x="75" y="36"/>
                    <a:pt x="63" y="1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9"/>
            <p:cNvSpPr/>
            <p:nvPr/>
          </p:nvSpPr>
          <p:spPr>
            <a:xfrm>
              <a:off x="8170525" y="905400"/>
              <a:ext cx="6575" cy="4025"/>
            </a:xfrm>
            <a:custGeom>
              <a:avLst/>
              <a:gdLst/>
              <a:ahLst/>
              <a:cxnLst/>
              <a:rect l="l" t="t" r="r" b="b"/>
              <a:pathLst>
                <a:path w="263" h="161" extrusionOk="0">
                  <a:moveTo>
                    <a:pt x="225" y="1"/>
                  </a:moveTo>
                  <a:cubicBezTo>
                    <a:pt x="185" y="1"/>
                    <a:pt x="127" y="74"/>
                    <a:pt x="97" y="74"/>
                  </a:cubicBezTo>
                  <a:cubicBezTo>
                    <a:pt x="82" y="74"/>
                    <a:pt x="74" y="57"/>
                    <a:pt x="78" y="6"/>
                  </a:cubicBezTo>
                  <a:lnTo>
                    <a:pt x="78" y="6"/>
                  </a:lnTo>
                  <a:cubicBezTo>
                    <a:pt x="1" y="98"/>
                    <a:pt x="186" y="83"/>
                    <a:pt x="186" y="160"/>
                  </a:cubicBezTo>
                  <a:cubicBezTo>
                    <a:pt x="232" y="114"/>
                    <a:pt x="108" y="67"/>
                    <a:pt x="201" y="36"/>
                  </a:cubicBezTo>
                  <a:lnTo>
                    <a:pt x="201" y="36"/>
                  </a:lnTo>
                  <a:lnTo>
                    <a:pt x="263" y="53"/>
                  </a:lnTo>
                  <a:cubicBezTo>
                    <a:pt x="256" y="14"/>
                    <a:pt x="242"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9"/>
            <p:cNvSpPr/>
            <p:nvPr/>
          </p:nvSpPr>
          <p:spPr>
            <a:xfrm>
              <a:off x="8158950" y="903600"/>
              <a:ext cx="2325" cy="3125"/>
            </a:xfrm>
            <a:custGeom>
              <a:avLst/>
              <a:gdLst/>
              <a:ahLst/>
              <a:cxnLst/>
              <a:rect l="l" t="t" r="r" b="b"/>
              <a:pathLst>
                <a:path w="93" h="125" extrusionOk="0">
                  <a:moveTo>
                    <a:pt x="93" y="1"/>
                  </a:moveTo>
                  <a:lnTo>
                    <a:pt x="0" y="78"/>
                  </a:lnTo>
                  <a:lnTo>
                    <a:pt x="93" y="125"/>
                  </a:ln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9"/>
            <p:cNvSpPr/>
            <p:nvPr/>
          </p:nvSpPr>
          <p:spPr>
            <a:xfrm>
              <a:off x="8178625" y="909800"/>
              <a:ext cx="8525" cy="8900"/>
            </a:xfrm>
            <a:custGeom>
              <a:avLst/>
              <a:gdLst/>
              <a:ahLst/>
              <a:cxnLst/>
              <a:rect l="l" t="t" r="r" b="b"/>
              <a:pathLst>
                <a:path w="341" h="356" extrusionOk="0">
                  <a:moveTo>
                    <a:pt x="48" y="0"/>
                  </a:moveTo>
                  <a:lnTo>
                    <a:pt x="1" y="108"/>
                  </a:lnTo>
                  <a:cubicBezTo>
                    <a:pt x="63" y="77"/>
                    <a:pt x="1" y="46"/>
                    <a:pt x="79" y="31"/>
                  </a:cubicBezTo>
                  <a:lnTo>
                    <a:pt x="79" y="31"/>
                  </a:lnTo>
                  <a:cubicBezTo>
                    <a:pt x="48" y="77"/>
                    <a:pt x="110" y="155"/>
                    <a:pt x="1" y="170"/>
                  </a:cubicBezTo>
                  <a:cubicBezTo>
                    <a:pt x="94" y="186"/>
                    <a:pt x="155" y="278"/>
                    <a:pt x="94" y="355"/>
                  </a:cubicBezTo>
                  <a:cubicBezTo>
                    <a:pt x="202" y="340"/>
                    <a:pt x="341" y="278"/>
                    <a:pt x="295" y="201"/>
                  </a:cubicBezTo>
                  <a:lnTo>
                    <a:pt x="295" y="201"/>
                  </a:lnTo>
                  <a:cubicBezTo>
                    <a:pt x="295" y="231"/>
                    <a:pt x="264" y="231"/>
                    <a:pt x="233" y="262"/>
                  </a:cubicBezTo>
                  <a:cubicBezTo>
                    <a:pt x="220" y="211"/>
                    <a:pt x="218" y="181"/>
                    <a:pt x="252" y="181"/>
                  </a:cubicBezTo>
                  <a:cubicBezTo>
                    <a:pt x="259" y="181"/>
                    <a:pt x="268" y="183"/>
                    <a:pt x="279" y="186"/>
                  </a:cubicBezTo>
                  <a:cubicBezTo>
                    <a:pt x="233" y="124"/>
                    <a:pt x="110" y="31"/>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9"/>
            <p:cNvSpPr/>
            <p:nvPr/>
          </p:nvSpPr>
          <p:spPr>
            <a:xfrm>
              <a:off x="8169350" y="909025"/>
              <a:ext cx="2350" cy="2300"/>
            </a:xfrm>
            <a:custGeom>
              <a:avLst/>
              <a:gdLst/>
              <a:ahLst/>
              <a:cxnLst/>
              <a:rect l="l" t="t" r="r" b="b"/>
              <a:pathLst>
                <a:path w="94" h="92" extrusionOk="0">
                  <a:moveTo>
                    <a:pt x="94" y="0"/>
                  </a:moveTo>
                  <a:lnTo>
                    <a:pt x="1" y="77"/>
                  </a:lnTo>
                  <a:cubicBezTo>
                    <a:pt x="8" y="87"/>
                    <a:pt x="15" y="91"/>
                    <a:pt x="23" y="91"/>
                  </a:cubicBezTo>
                  <a:cubicBezTo>
                    <a:pt x="51" y="91"/>
                    <a:pt x="82" y="36"/>
                    <a:pt x="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9"/>
            <p:cNvSpPr/>
            <p:nvPr/>
          </p:nvSpPr>
          <p:spPr>
            <a:xfrm>
              <a:off x="8163950" y="908250"/>
              <a:ext cx="4300" cy="2700"/>
            </a:xfrm>
            <a:custGeom>
              <a:avLst/>
              <a:gdLst/>
              <a:ahLst/>
              <a:cxnLst/>
              <a:rect l="l" t="t" r="r" b="b"/>
              <a:pathLst>
                <a:path w="172" h="108" extrusionOk="0">
                  <a:moveTo>
                    <a:pt x="109" y="0"/>
                  </a:moveTo>
                  <a:lnTo>
                    <a:pt x="0" y="108"/>
                  </a:lnTo>
                  <a:lnTo>
                    <a:pt x="155" y="108"/>
                  </a:lnTo>
                  <a:lnTo>
                    <a:pt x="171" y="77"/>
                  </a:lnTo>
                  <a:lnTo>
                    <a:pt x="78" y="93"/>
                  </a:lnTo>
                  <a:lnTo>
                    <a:pt x="1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9"/>
            <p:cNvSpPr/>
            <p:nvPr/>
          </p:nvSpPr>
          <p:spPr>
            <a:xfrm>
              <a:off x="8203775" y="919425"/>
              <a:ext cx="1150" cy="2750"/>
            </a:xfrm>
            <a:custGeom>
              <a:avLst/>
              <a:gdLst/>
              <a:ahLst/>
              <a:cxnLst/>
              <a:rect l="l" t="t" r="r" b="b"/>
              <a:pathLst>
                <a:path w="46" h="110" extrusionOk="0">
                  <a:moveTo>
                    <a:pt x="31" y="1"/>
                  </a:moveTo>
                  <a:lnTo>
                    <a:pt x="0" y="110"/>
                  </a:lnTo>
                  <a:lnTo>
                    <a:pt x="46" y="17"/>
                  </a:lnTo>
                  <a:lnTo>
                    <a:pt x="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9"/>
            <p:cNvSpPr/>
            <p:nvPr/>
          </p:nvSpPr>
          <p:spPr>
            <a:xfrm>
              <a:off x="8212650" y="925250"/>
              <a:ext cx="3100" cy="3125"/>
            </a:xfrm>
            <a:custGeom>
              <a:avLst/>
              <a:gdLst/>
              <a:ahLst/>
              <a:cxnLst/>
              <a:rect l="l" t="t" r="r" b="b"/>
              <a:pathLst>
                <a:path w="124" h="125" extrusionOk="0">
                  <a:moveTo>
                    <a:pt x="78" y="0"/>
                  </a:moveTo>
                  <a:cubicBezTo>
                    <a:pt x="0" y="31"/>
                    <a:pt x="62" y="46"/>
                    <a:pt x="31" y="124"/>
                  </a:cubicBezTo>
                  <a:cubicBezTo>
                    <a:pt x="124" y="93"/>
                    <a:pt x="109" y="31"/>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9"/>
            <p:cNvSpPr/>
            <p:nvPr/>
          </p:nvSpPr>
          <p:spPr>
            <a:xfrm>
              <a:off x="8147725" y="915200"/>
              <a:ext cx="25" cy="400"/>
            </a:xfrm>
            <a:custGeom>
              <a:avLst/>
              <a:gdLst/>
              <a:ahLst/>
              <a:cxnLst/>
              <a:rect l="l" t="t" r="r" b="b"/>
              <a:pathLst>
                <a:path w="1" h="16" extrusionOk="0">
                  <a:moveTo>
                    <a:pt x="0" y="15"/>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9"/>
            <p:cNvSpPr/>
            <p:nvPr/>
          </p:nvSpPr>
          <p:spPr>
            <a:xfrm>
              <a:off x="8147725" y="911350"/>
              <a:ext cx="800" cy="1150"/>
            </a:xfrm>
            <a:custGeom>
              <a:avLst/>
              <a:gdLst/>
              <a:ahLst/>
              <a:cxnLst/>
              <a:rect l="l" t="t" r="r" b="b"/>
              <a:pathLst>
                <a:path w="32" h="46" extrusionOk="0">
                  <a:moveTo>
                    <a:pt x="31" y="0"/>
                  </a:moveTo>
                  <a:lnTo>
                    <a:pt x="31" y="0"/>
                  </a:lnTo>
                  <a:cubicBezTo>
                    <a:pt x="16" y="15"/>
                    <a:pt x="16" y="31"/>
                    <a:pt x="0" y="46"/>
                  </a:cubicBezTo>
                  <a:cubicBezTo>
                    <a:pt x="16" y="31"/>
                    <a:pt x="31" y="15"/>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9"/>
            <p:cNvSpPr/>
            <p:nvPr/>
          </p:nvSpPr>
          <p:spPr>
            <a:xfrm>
              <a:off x="8146575" y="915575"/>
              <a:ext cx="1175" cy="425"/>
            </a:xfrm>
            <a:custGeom>
              <a:avLst/>
              <a:gdLst/>
              <a:ahLst/>
              <a:cxnLst/>
              <a:rect l="l" t="t" r="r" b="b"/>
              <a:pathLst>
                <a:path w="47" h="17" extrusionOk="0">
                  <a:moveTo>
                    <a:pt x="46" y="0"/>
                  </a:moveTo>
                  <a:lnTo>
                    <a:pt x="1" y="16"/>
                  </a:lnTo>
                  <a:cubicBezTo>
                    <a:pt x="31" y="16"/>
                    <a:pt x="31" y="16"/>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9"/>
            <p:cNvSpPr/>
            <p:nvPr/>
          </p:nvSpPr>
          <p:spPr>
            <a:xfrm>
              <a:off x="8148500" y="909800"/>
              <a:ext cx="1975" cy="1575"/>
            </a:xfrm>
            <a:custGeom>
              <a:avLst/>
              <a:gdLst/>
              <a:ahLst/>
              <a:cxnLst/>
              <a:rect l="l" t="t" r="r" b="b"/>
              <a:pathLst>
                <a:path w="79" h="63" extrusionOk="0">
                  <a:moveTo>
                    <a:pt x="31" y="0"/>
                  </a:moveTo>
                  <a:cubicBezTo>
                    <a:pt x="31" y="15"/>
                    <a:pt x="16" y="46"/>
                    <a:pt x="0" y="62"/>
                  </a:cubicBezTo>
                  <a:cubicBezTo>
                    <a:pt x="16" y="46"/>
                    <a:pt x="47" y="46"/>
                    <a:pt x="78" y="46"/>
                  </a:cubicBez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9"/>
            <p:cNvSpPr/>
            <p:nvPr/>
          </p:nvSpPr>
          <p:spPr>
            <a:xfrm>
              <a:off x="8146950" y="912475"/>
              <a:ext cx="800" cy="2750"/>
            </a:xfrm>
            <a:custGeom>
              <a:avLst/>
              <a:gdLst/>
              <a:ahLst/>
              <a:cxnLst/>
              <a:rect l="l" t="t" r="r" b="b"/>
              <a:pathLst>
                <a:path w="32" h="110" extrusionOk="0">
                  <a:moveTo>
                    <a:pt x="31" y="1"/>
                  </a:moveTo>
                  <a:cubicBezTo>
                    <a:pt x="16" y="48"/>
                    <a:pt x="0" y="79"/>
                    <a:pt x="31" y="110"/>
                  </a:cubicBezTo>
                  <a:lnTo>
                    <a:pt x="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9"/>
            <p:cNvSpPr/>
            <p:nvPr/>
          </p:nvSpPr>
          <p:spPr>
            <a:xfrm>
              <a:off x="8216125" y="929875"/>
              <a:ext cx="400" cy="25"/>
            </a:xfrm>
            <a:custGeom>
              <a:avLst/>
              <a:gdLst/>
              <a:ahLst/>
              <a:cxnLst/>
              <a:rect l="l" t="t" r="r" b="b"/>
              <a:pathLst>
                <a:path w="16" h="1" extrusionOk="0">
                  <a:moveTo>
                    <a:pt x="16"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9"/>
            <p:cNvSpPr/>
            <p:nvPr/>
          </p:nvSpPr>
          <p:spPr>
            <a:xfrm>
              <a:off x="8214175" y="928750"/>
              <a:ext cx="1975" cy="1150"/>
            </a:xfrm>
            <a:custGeom>
              <a:avLst/>
              <a:gdLst/>
              <a:ahLst/>
              <a:cxnLst/>
              <a:rect l="l" t="t" r="r" b="b"/>
              <a:pathLst>
                <a:path w="79" h="46" extrusionOk="0">
                  <a:moveTo>
                    <a:pt x="19" y="1"/>
                  </a:moveTo>
                  <a:cubicBezTo>
                    <a:pt x="12" y="1"/>
                    <a:pt x="7" y="12"/>
                    <a:pt x="1" y="46"/>
                  </a:cubicBezTo>
                  <a:lnTo>
                    <a:pt x="79" y="46"/>
                  </a:lnTo>
                  <a:cubicBezTo>
                    <a:pt x="49" y="36"/>
                    <a:pt x="32"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9"/>
            <p:cNvSpPr/>
            <p:nvPr/>
          </p:nvSpPr>
          <p:spPr>
            <a:xfrm>
              <a:off x="8182125" y="922525"/>
              <a:ext cx="7350" cy="6975"/>
            </a:xfrm>
            <a:custGeom>
              <a:avLst/>
              <a:gdLst/>
              <a:ahLst/>
              <a:cxnLst/>
              <a:rect l="l" t="t" r="r" b="b"/>
              <a:pathLst>
                <a:path w="294" h="279" extrusionOk="0">
                  <a:moveTo>
                    <a:pt x="15" y="1"/>
                  </a:moveTo>
                  <a:cubicBezTo>
                    <a:pt x="1" y="48"/>
                    <a:pt x="77" y="93"/>
                    <a:pt x="62" y="124"/>
                  </a:cubicBezTo>
                  <a:lnTo>
                    <a:pt x="155" y="93"/>
                  </a:lnTo>
                  <a:lnTo>
                    <a:pt x="155" y="248"/>
                  </a:lnTo>
                  <a:cubicBezTo>
                    <a:pt x="167" y="244"/>
                    <a:pt x="180" y="242"/>
                    <a:pt x="191" y="242"/>
                  </a:cubicBezTo>
                  <a:cubicBezTo>
                    <a:pt x="223" y="242"/>
                    <a:pt x="248" y="256"/>
                    <a:pt x="248" y="279"/>
                  </a:cubicBezTo>
                  <a:lnTo>
                    <a:pt x="294" y="186"/>
                  </a:lnTo>
                  <a:lnTo>
                    <a:pt x="294" y="186"/>
                  </a:lnTo>
                  <a:lnTo>
                    <a:pt x="232" y="202"/>
                  </a:lnTo>
                  <a:cubicBezTo>
                    <a:pt x="217" y="155"/>
                    <a:pt x="263" y="109"/>
                    <a:pt x="263" y="79"/>
                  </a:cubicBezTo>
                  <a:lnTo>
                    <a:pt x="263" y="79"/>
                  </a:lnTo>
                  <a:cubicBezTo>
                    <a:pt x="236" y="86"/>
                    <a:pt x="215" y="89"/>
                    <a:pt x="199" y="89"/>
                  </a:cubicBezTo>
                  <a:cubicBezTo>
                    <a:pt x="108" y="89"/>
                    <a:pt x="133"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9"/>
            <p:cNvSpPr/>
            <p:nvPr/>
          </p:nvSpPr>
          <p:spPr>
            <a:xfrm>
              <a:off x="8182900" y="921375"/>
              <a:ext cx="1175" cy="800"/>
            </a:xfrm>
            <a:custGeom>
              <a:avLst/>
              <a:gdLst/>
              <a:ahLst/>
              <a:cxnLst/>
              <a:rect l="l" t="t" r="r" b="b"/>
              <a:pathLst>
                <a:path w="47" h="32" extrusionOk="0">
                  <a:moveTo>
                    <a:pt x="31" y="1"/>
                  </a:moveTo>
                  <a:cubicBezTo>
                    <a:pt x="15" y="16"/>
                    <a:pt x="0" y="16"/>
                    <a:pt x="0" y="32"/>
                  </a:cubicBezTo>
                  <a:lnTo>
                    <a:pt x="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9"/>
            <p:cNvSpPr/>
            <p:nvPr/>
          </p:nvSpPr>
          <p:spPr>
            <a:xfrm>
              <a:off x="8182125" y="922150"/>
              <a:ext cx="800" cy="400"/>
            </a:xfrm>
            <a:custGeom>
              <a:avLst/>
              <a:gdLst/>
              <a:ahLst/>
              <a:cxnLst/>
              <a:rect l="l" t="t" r="r" b="b"/>
              <a:pathLst>
                <a:path w="32" h="16" extrusionOk="0">
                  <a:moveTo>
                    <a:pt x="31" y="1"/>
                  </a:moveTo>
                  <a:cubicBezTo>
                    <a:pt x="19" y="1"/>
                    <a:pt x="16" y="1"/>
                    <a:pt x="16" y="8"/>
                  </a:cubicBezTo>
                  <a:lnTo>
                    <a:pt x="16" y="8"/>
                  </a:lnTo>
                  <a:lnTo>
                    <a:pt x="31" y="1"/>
                  </a:lnTo>
                  <a:close/>
                  <a:moveTo>
                    <a:pt x="16" y="8"/>
                  </a:moveTo>
                  <a:lnTo>
                    <a:pt x="1" y="16"/>
                  </a:lnTo>
                  <a:lnTo>
                    <a:pt x="15" y="16"/>
                  </a:lnTo>
                  <a:cubicBezTo>
                    <a:pt x="15" y="13"/>
                    <a:pt x="15" y="10"/>
                    <a:pt x="16" y="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9"/>
            <p:cNvSpPr/>
            <p:nvPr/>
          </p:nvSpPr>
          <p:spPr>
            <a:xfrm>
              <a:off x="8214950" y="934900"/>
              <a:ext cx="2750" cy="5825"/>
            </a:xfrm>
            <a:custGeom>
              <a:avLst/>
              <a:gdLst/>
              <a:ahLst/>
              <a:cxnLst/>
              <a:rect l="l" t="t" r="r" b="b"/>
              <a:pathLst>
                <a:path w="110" h="233" extrusionOk="0">
                  <a:moveTo>
                    <a:pt x="94" y="0"/>
                  </a:moveTo>
                  <a:lnTo>
                    <a:pt x="94" y="0"/>
                  </a:lnTo>
                  <a:cubicBezTo>
                    <a:pt x="79" y="16"/>
                    <a:pt x="1" y="16"/>
                    <a:pt x="17" y="78"/>
                  </a:cubicBezTo>
                  <a:lnTo>
                    <a:pt x="105" y="226"/>
                  </a:lnTo>
                  <a:lnTo>
                    <a:pt x="105" y="226"/>
                  </a:lnTo>
                  <a:cubicBezTo>
                    <a:pt x="79" y="177"/>
                    <a:pt x="79" y="89"/>
                    <a:pt x="94" y="0"/>
                  </a:cubicBezTo>
                  <a:close/>
                  <a:moveTo>
                    <a:pt x="105" y="226"/>
                  </a:moveTo>
                  <a:cubicBezTo>
                    <a:pt x="107" y="228"/>
                    <a:pt x="108" y="231"/>
                    <a:pt x="110" y="233"/>
                  </a:cubicBezTo>
                  <a:lnTo>
                    <a:pt x="105" y="2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9"/>
            <p:cNvSpPr/>
            <p:nvPr/>
          </p:nvSpPr>
          <p:spPr>
            <a:xfrm>
              <a:off x="8217275" y="934525"/>
              <a:ext cx="425" cy="400"/>
            </a:xfrm>
            <a:custGeom>
              <a:avLst/>
              <a:gdLst/>
              <a:ahLst/>
              <a:cxnLst/>
              <a:rect l="l" t="t" r="r" b="b"/>
              <a:pathLst>
                <a:path w="17" h="16" extrusionOk="0">
                  <a:moveTo>
                    <a:pt x="17" y="0"/>
                  </a:moveTo>
                  <a:cubicBezTo>
                    <a:pt x="17" y="0"/>
                    <a:pt x="1" y="0"/>
                    <a:pt x="1" y="15"/>
                  </a:cubicBez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9"/>
            <p:cNvSpPr/>
            <p:nvPr/>
          </p:nvSpPr>
          <p:spPr>
            <a:xfrm>
              <a:off x="8214200" y="930650"/>
              <a:ext cx="4275" cy="3900"/>
            </a:xfrm>
            <a:custGeom>
              <a:avLst/>
              <a:gdLst/>
              <a:ahLst/>
              <a:cxnLst/>
              <a:rect l="l" t="t" r="r" b="b"/>
              <a:pathLst>
                <a:path w="171" h="156" extrusionOk="0">
                  <a:moveTo>
                    <a:pt x="171" y="1"/>
                  </a:moveTo>
                  <a:lnTo>
                    <a:pt x="16" y="47"/>
                  </a:lnTo>
                  <a:cubicBezTo>
                    <a:pt x="72" y="75"/>
                    <a:pt x="1" y="142"/>
                    <a:pt x="57" y="142"/>
                  </a:cubicBezTo>
                  <a:cubicBezTo>
                    <a:pt x="62" y="142"/>
                    <a:pt x="69" y="141"/>
                    <a:pt x="78" y="139"/>
                  </a:cubicBezTo>
                  <a:cubicBezTo>
                    <a:pt x="78" y="125"/>
                    <a:pt x="93" y="125"/>
                    <a:pt x="109" y="125"/>
                  </a:cubicBezTo>
                  <a:cubicBezTo>
                    <a:pt x="124" y="125"/>
                    <a:pt x="140" y="139"/>
                    <a:pt x="140" y="155"/>
                  </a:cubicBezTo>
                  <a:cubicBezTo>
                    <a:pt x="140" y="94"/>
                    <a:pt x="154" y="47"/>
                    <a:pt x="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9"/>
            <p:cNvSpPr/>
            <p:nvPr/>
          </p:nvSpPr>
          <p:spPr>
            <a:xfrm>
              <a:off x="8126075" y="915200"/>
              <a:ext cx="1200" cy="800"/>
            </a:xfrm>
            <a:custGeom>
              <a:avLst/>
              <a:gdLst/>
              <a:ahLst/>
              <a:cxnLst/>
              <a:rect l="l" t="t" r="r" b="b"/>
              <a:pathLst>
                <a:path w="48" h="32" extrusionOk="0">
                  <a:moveTo>
                    <a:pt x="1" y="31"/>
                  </a:moveTo>
                  <a:cubicBezTo>
                    <a:pt x="17" y="15"/>
                    <a:pt x="32" y="15"/>
                    <a:pt x="48" y="1"/>
                  </a:cubicBezTo>
                  <a:cubicBezTo>
                    <a:pt x="32" y="15"/>
                    <a:pt x="17" y="15"/>
                    <a:pt x="1"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9"/>
            <p:cNvSpPr/>
            <p:nvPr/>
          </p:nvSpPr>
          <p:spPr>
            <a:xfrm>
              <a:off x="8118750" y="915975"/>
              <a:ext cx="12400" cy="16950"/>
            </a:xfrm>
            <a:custGeom>
              <a:avLst/>
              <a:gdLst/>
              <a:ahLst/>
              <a:cxnLst/>
              <a:rect l="l" t="t" r="r" b="b"/>
              <a:pathLst>
                <a:path w="496" h="678" extrusionOk="0">
                  <a:moveTo>
                    <a:pt x="294" y="0"/>
                  </a:moveTo>
                  <a:lnTo>
                    <a:pt x="294" y="0"/>
                  </a:lnTo>
                  <a:cubicBezTo>
                    <a:pt x="279" y="15"/>
                    <a:pt x="263" y="15"/>
                    <a:pt x="232" y="15"/>
                  </a:cubicBezTo>
                  <a:lnTo>
                    <a:pt x="108" y="108"/>
                  </a:lnTo>
                  <a:lnTo>
                    <a:pt x="124" y="124"/>
                  </a:lnTo>
                  <a:lnTo>
                    <a:pt x="1" y="263"/>
                  </a:lnTo>
                  <a:cubicBezTo>
                    <a:pt x="163" y="308"/>
                    <a:pt x="71" y="480"/>
                    <a:pt x="185" y="480"/>
                  </a:cubicBezTo>
                  <a:cubicBezTo>
                    <a:pt x="190" y="480"/>
                    <a:pt x="195" y="480"/>
                    <a:pt x="201" y="479"/>
                  </a:cubicBezTo>
                  <a:lnTo>
                    <a:pt x="201" y="479"/>
                  </a:lnTo>
                  <a:cubicBezTo>
                    <a:pt x="201" y="541"/>
                    <a:pt x="108" y="588"/>
                    <a:pt x="93" y="650"/>
                  </a:cubicBezTo>
                  <a:cubicBezTo>
                    <a:pt x="113" y="670"/>
                    <a:pt x="133" y="677"/>
                    <a:pt x="152" y="677"/>
                  </a:cubicBezTo>
                  <a:cubicBezTo>
                    <a:pt x="205" y="677"/>
                    <a:pt x="256" y="619"/>
                    <a:pt x="325" y="619"/>
                  </a:cubicBezTo>
                  <a:cubicBezTo>
                    <a:pt x="325" y="619"/>
                    <a:pt x="351" y="524"/>
                    <a:pt x="430" y="524"/>
                  </a:cubicBezTo>
                  <a:cubicBezTo>
                    <a:pt x="436" y="524"/>
                    <a:pt x="442" y="525"/>
                    <a:pt x="448" y="526"/>
                  </a:cubicBezTo>
                  <a:cubicBezTo>
                    <a:pt x="495" y="448"/>
                    <a:pt x="341" y="402"/>
                    <a:pt x="448" y="355"/>
                  </a:cubicBezTo>
                  <a:lnTo>
                    <a:pt x="448" y="355"/>
                  </a:lnTo>
                  <a:cubicBezTo>
                    <a:pt x="443" y="356"/>
                    <a:pt x="437" y="357"/>
                    <a:pt x="433" y="357"/>
                  </a:cubicBezTo>
                  <a:cubicBezTo>
                    <a:pt x="357" y="357"/>
                    <a:pt x="368" y="246"/>
                    <a:pt x="310" y="217"/>
                  </a:cubicBezTo>
                  <a:cubicBezTo>
                    <a:pt x="433" y="155"/>
                    <a:pt x="248" y="77"/>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9"/>
            <p:cNvSpPr/>
            <p:nvPr/>
          </p:nvSpPr>
          <p:spPr>
            <a:xfrm>
              <a:off x="8193325" y="933750"/>
              <a:ext cx="13150" cy="7875"/>
            </a:xfrm>
            <a:custGeom>
              <a:avLst/>
              <a:gdLst/>
              <a:ahLst/>
              <a:cxnLst/>
              <a:rect l="l" t="t" r="r" b="b"/>
              <a:pathLst>
                <a:path w="526" h="315" extrusionOk="0">
                  <a:moveTo>
                    <a:pt x="171" y="1"/>
                  </a:moveTo>
                  <a:lnTo>
                    <a:pt x="233" y="46"/>
                  </a:lnTo>
                  <a:cubicBezTo>
                    <a:pt x="186" y="62"/>
                    <a:pt x="155" y="46"/>
                    <a:pt x="124" y="77"/>
                  </a:cubicBezTo>
                  <a:lnTo>
                    <a:pt x="109" y="1"/>
                  </a:lnTo>
                  <a:lnTo>
                    <a:pt x="109" y="1"/>
                  </a:lnTo>
                  <a:cubicBezTo>
                    <a:pt x="0" y="124"/>
                    <a:pt x="217" y="170"/>
                    <a:pt x="155" y="279"/>
                  </a:cubicBezTo>
                  <a:cubicBezTo>
                    <a:pt x="177" y="305"/>
                    <a:pt x="197" y="315"/>
                    <a:pt x="214" y="315"/>
                  </a:cubicBezTo>
                  <a:cubicBezTo>
                    <a:pt x="280" y="315"/>
                    <a:pt x="317" y="167"/>
                    <a:pt x="402" y="155"/>
                  </a:cubicBezTo>
                  <a:lnTo>
                    <a:pt x="480" y="201"/>
                  </a:lnTo>
                  <a:lnTo>
                    <a:pt x="526" y="139"/>
                  </a:lnTo>
                  <a:cubicBezTo>
                    <a:pt x="509" y="118"/>
                    <a:pt x="495" y="111"/>
                    <a:pt x="482" y="111"/>
                  </a:cubicBezTo>
                  <a:cubicBezTo>
                    <a:pt x="448" y="111"/>
                    <a:pt x="422" y="157"/>
                    <a:pt x="383" y="157"/>
                  </a:cubicBezTo>
                  <a:cubicBezTo>
                    <a:pt x="379" y="157"/>
                    <a:pt x="375" y="156"/>
                    <a:pt x="371" y="155"/>
                  </a:cubicBezTo>
                  <a:cubicBezTo>
                    <a:pt x="361" y="158"/>
                    <a:pt x="352" y="159"/>
                    <a:pt x="343" y="159"/>
                  </a:cubicBezTo>
                  <a:cubicBezTo>
                    <a:pt x="252" y="159"/>
                    <a:pt x="270" y="14"/>
                    <a:pt x="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9"/>
            <p:cNvSpPr/>
            <p:nvPr/>
          </p:nvSpPr>
          <p:spPr>
            <a:xfrm>
              <a:off x="8191550" y="945350"/>
              <a:ext cx="650" cy="900"/>
            </a:xfrm>
            <a:custGeom>
              <a:avLst/>
              <a:gdLst/>
              <a:ahLst/>
              <a:cxnLst/>
              <a:rect l="l" t="t" r="r" b="b"/>
              <a:pathLst>
                <a:path w="26" h="36" extrusionOk="0">
                  <a:moveTo>
                    <a:pt x="25" y="0"/>
                  </a:moveTo>
                  <a:cubicBezTo>
                    <a:pt x="12" y="12"/>
                    <a:pt x="0" y="35"/>
                    <a:pt x="4" y="35"/>
                  </a:cubicBezTo>
                  <a:cubicBezTo>
                    <a:pt x="5" y="35"/>
                    <a:pt x="7" y="34"/>
                    <a:pt x="9" y="31"/>
                  </a:cubicBezTo>
                  <a:cubicBezTo>
                    <a:pt x="9" y="15"/>
                    <a:pt x="25" y="15"/>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9"/>
            <p:cNvSpPr/>
            <p:nvPr/>
          </p:nvSpPr>
          <p:spPr>
            <a:xfrm>
              <a:off x="8192550" y="948800"/>
              <a:ext cx="1200" cy="1200"/>
            </a:xfrm>
            <a:custGeom>
              <a:avLst/>
              <a:gdLst/>
              <a:ahLst/>
              <a:cxnLst/>
              <a:rect l="l" t="t" r="r" b="b"/>
              <a:pathLst>
                <a:path w="48" h="48" extrusionOk="0">
                  <a:moveTo>
                    <a:pt x="47" y="1"/>
                  </a:moveTo>
                  <a:lnTo>
                    <a:pt x="0" y="48"/>
                  </a:lnTo>
                  <a:cubicBezTo>
                    <a:pt x="31" y="32"/>
                    <a:pt x="47" y="17"/>
                    <a:pt x="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9"/>
            <p:cNvSpPr/>
            <p:nvPr/>
          </p:nvSpPr>
          <p:spPr>
            <a:xfrm>
              <a:off x="8189725" y="934975"/>
              <a:ext cx="7100" cy="13850"/>
            </a:xfrm>
            <a:custGeom>
              <a:avLst/>
              <a:gdLst/>
              <a:ahLst/>
              <a:cxnLst/>
              <a:rect l="l" t="t" r="r" b="b"/>
              <a:pathLst>
                <a:path w="284" h="554" extrusionOk="0">
                  <a:moveTo>
                    <a:pt x="175" y="28"/>
                  </a:moveTo>
                  <a:cubicBezTo>
                    <a:pt x="175" y="28"/>
                    <a:pt x="175" y="28"/>
                    <a:pt x="175" y="29"/>
                  </a:cubicBezTo>
                  <a:lnTo>
                    <a:pt x="175" y="29"/>
                  </a:lnTo>
                  <a:cubicBezTo>
                    <a:pt x="175" y="28"/>
                    <a:pt x="175" y="28"/>
                    <a:pt x="175" y="28"/>
                  </a:cubicBezTo>
                  <a:close/>
                  <a:moveTo>
                    <a:pt x="39" y="1"/>
                  </a:moveTo>
                  <a:cubicBezTo>
                    <a:pt x="16" y="1"/>
                    <a:pt x="0" y="18"/>
                    <a:pt x="6" y="75"/>
                  </a:cubicBezTo>
                  <a:lnTo>
                    <a:pt x="37" y="75"/>
                  </a:lnTo>
                  <a:cubicBezTo>
                    <a:pt x="51" y="168"/>
                    <a:pt x="160" y="306"/>
                    <a:pt x="98" y="415"/>
                  </a:cubicBezTo>
                  <a:cubicBezTo>
                    <a:pt x="116" y="406"/>
                    <a:pt x="134" y="397"/>
                    <a:pt x="149" y="397"/>
                  </a:cubicBezTo>
                  <a:cubicBezTo>
                    <a:pt x="160" y="397"/>
                    <a:pt x="169" y="402"/>
                    <a:pt x="175" y="415"/>
                  </a:cubicBezTo>
                  <a:cubicBezTo>
                    <a:pt x="160" y="461"/>
                    <a:pt x="191" y="508"/>
                    <a:pt x="160" y="554"/>
                  </a:cubicBezTo>
                  <a:cubicBezTo>
                    <a:pt x="237" y="477"/>
                    <a:pt x="284" y="368"/>
                    <a:pt x="268" y="292"/>
                  </a:cubicBezTo>
                  <a:lnTo>
                    <a:pt x="268" y="292"/>
                  </a:lnTo>
                  <a:cubicBezTo>
                    <a:pt x="266" y="292"/>
                    <a:pt x="265" y="293"/>
                    <a:pt x="263" y="293"/>
                  </a:cubicBezTo>
                  <a:cubicBezTo>
                    <a:pt x="229" y="293"/>
                    <a:pt x="146" y="147"/>
                    <a:pt x="175" y="29"/>
                  </a:cubicBezTo>
                  <a:lnTo>
                    <a:pt x="175" y="29"/>
                  </a:lnTo>
                  <a:cubicBezTo>
                    <a:pt x="173" y="38"/>
                    <a:pt x="167" y="41"/>
                    <a:pt x="158" y="41"/>
                  </a:cubicBezTo>
                  <a:cubicBezTo>
                    <a:pt x="130" y="41"/>
                    <a:pt x="75" y="1"/>
                    <a:pt x="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9"/>
            <p:cNvSpPr/>
            <p:nvPr/>
          </p:nvSpPr>
          <p:spPr>
            <a:xfrm>
              <a:off x="8216500" y="949975"/>
              <a:ext cx="25" cy="400"/>
            </a:xfrm>
            <a:custGeom>
              <a:avLst/>
              <a:gdLst/>
              <a:ahLst/>
              <a:cxnLst/>
              <a:rect l="l" t="t" r="r" b="b"/>
              <a:pathLst>
                <a:path w="1" h="16" extrusionOk="0">
                  <a:moveTo>
                    <a:pt x="1" y="1"/>
                  </a:moveTo>
                  <a:lnTo>
                    <a:pt x="1" y="1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9"/>
            <p:cNvSpPr/>
            <p:nvPr/>
          </p:nvSpPr>
          <p:spPr>
            <a:xfrm>
              <a:off x="8210325" y="944175"/>
              <a:ext cx="6200" cy="5825"/>
            </a:xfrm>
            <a:custGeom>
              <a:avLst/>
              <a:gdLst/>
              <a:ahLst/>
              <a:cxnLst/>
              <a:rect l="l" t="t" r="r" b="b"/>
              <a:pathLst>
                <a:path w="248" h="233" extrusionOk="0">
                  <a:moveTo>
                    <a:pt x="93" y="0"/>
                  </a:moveTo>
                  <a:cubicBezTo>
                    <a:pt x="0" y="93"/>
                    <a:pt x="202" y="202"/>
                    <a:pt x="155" y="233"/>
                  </a:cubicBezTo>
                  <a:lnTo>
                    <a:pt x="248" y="202"/>
                  </a:lnTo>
                  <a:lnTo>
                    <a:pt x="171" y="217"/>
                  </a:lnTo>
                  <a:cubicBezTo>
                    <a:pt x="186" y="124"/>
                    <a:pt x="62" y="47"/>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9"/>
            <p:cNvSpPr/>
            <p:nvPr/>
          </p:nvSpPr>
          <p:spPr>
            <a:xfrm>
              <a:off x="8215725" y="942625"/>
              <a:ext cx="5075" cy="7375"/>
            </a:xfrm>
            <a:custGeom>
              <a:avLst/>
              <a:gdLst/>
              <a:ahLst/>
              <a:cxnLst/>
              <a:rect l="l" t="t" r="r" b="b"/>
              <a:pathLst>
                <a:path w="203" h="295" extrusionOk="0">
                  <a:moveTo>
                    <a:pt x="1" y="233"/>
                  </a:moveTo>
                  <a:lnTo>
                    <a:pt x="11" y="235"/>
                  </a:lnTo>
                  <a:lnTo>
                    <a:pt x="11" y="235"/>
                  </a:lnTo>
                  <a:cubicBezTo>
                    <a:pt x="8" y="234"/>
                    <a:pt x="4" y="233"/>
                    <a:pt x="1" y="233"/>
                  </a:cubicBezTo>
                  <a:close/>
                  <a:moveTo>
                    <a:pt x="171" y="0"/>
                  </a:moveTo>
                  <a:cubicBezTo>
                    <a:pt x="151" y="0"/>
                    <a:pt x="123" y="8"/>
                    <a:pt x="98" y="8"/>
                  </a:cubicBezTo>
                  <a:cubicBezTo>
                    <a:pt x="85" y="8"/>
                    <a:pt x="73" y="6"/>
                    <a:pt x="63" y="0"/>
                  </a:cubicBezTo>
                  <a:lnTo>
                    <a:pt x="63" y="0"/>
                  </a:lnTo>
                  <a:cubicBezTo>
                    <a:pt x="32" y="78"/>
                    <a:pt x="124" y="155"/>
                    <a:pt x="79" y="248"/>
                  </a:cubicBezTo>
                  <a:lnTo>
                    <a:pt x="11" y="235"/>
                  </a:lnTo>
                  <a:lnTo>
                    <a:pt x="11" y="235"/>
                  </a:lnTo>
                  <a:cubicBezTo>
                    <a:pt x="22" y="239"/>
                    <a:pt x="32" y="251"/>
                    <a:pt x="32" y="264"/>
                  </a:cubicBezTo>
                  <a:cubicBezTo>
                    <a:pt x="41" y="264"/>
                    <a:pt x="45" y="269"/>
                    <a:pt x="43" y="276"/>
                  </a:cubicBezTo>
                  <a:lnTo>
                    <a:pt x="43" y="276"/>
                  </a:lnTo>
                  <a:cubicBezTo>
                    <a:pt x="93" y="215"/>
                    <a:pt x="174" y="285"/>
                    <a:pt x="202" y="171"/>
                  </a:cubicBezTo>
                  <a:lnTo>
                    <a:pt x="202" y="171"/>
                  </a:lnTo>
                  <a:lnTo>
                    <a:pt x="171" y="186"/>
                  </a:lnTo>
                  <a:lnTo>
                    <a:pt x="171" y="0"/>
                  </a:lnTo>
                  <a:close/>
                  <a:moveTo>
                    <a:pt x="43" y="276"/>
                  </a:moveTo>
                  <a:cubicBezTo>
                    <a:pt x="39" y="281"/>
                    <a:pt x="35" y="288"/>
                    <a:pt x="32" y="295"/>
                  </a:cubicBezTo>
                  <a:cubicBezTo>
                    <a:pt x="38" y="288"/>
                    <a:pt x="42" y="282"/>
                    <a:pt x="43" y="2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9"/>
            <p:cNvSpPr/>
            <p:nvPr/>
          </p:nvSpPr>
          <p:spPr>
            <a:xfrm>
              <a:off x="8200675" y="941475"/>
              <a:ext cx="400" cy="1575"/>
            </a:xfrm>
            <a:custGeom>
              <a:avLst/>
              <a:gdLst/>
              <a:ahLst/>
              <a:cxnLst/>
              <a:rect l="l" t="t" r="r" b="b"/>
              <a:pathLst>
                <a:path w="16" h="63" extrusionOk="0">
                  <a:moveTo>
                    <a:pt x="15" y="1"/>
                  </a:moveTo>
                  <a:lnTo>
                    <a:pt x="0" y="62"/>
                  </a:lnTo>
                  <a:lnTo>
                    <a:pt x="15" y="62"/>
                  </a:ln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9"/>
            <p:cNvSpPr/>
            <p:nvPr/>
          </p:nvSpPr>
          <p:spPr>
            <a:xfrm>
              <a:off x="8164725" y="937225"/>
              <a:ext cx="5050" cy="8350"/>
            </a:xfrm>
            <a:custGeom>
              <a:avLst/>
              <a:gdLst/>
              <a:ahLst/>
              <a:cxnLst/>
              <a:rect l="l" t="t" r="r" b="b"/>
              <a:pathLst>
                <a:path w="202" h="334" extrusionOk="0">
                  <a:moveTo>
                    <a:pt x="31" y="0"/>
                  </a:moveTo>
                  <a:lnTo>
                    <a:pt x="0" y="47"/>
                  </a:lnTo>
                  <a:cubicBezTo>
                    <a:pt x="93" y="47"/>
                    <a:pt x="16" y="171"/>
                    <a:pt x="31" y="247"/>
                  </a:cubicBezTo>
                  <a:cubicBezTo>
                    <a:pt x="46" y="244"/>
                    <a:pt x="57" y="243"/>
                    <a:pt x="67" y="243"/>
                  </a:cubicBezTo>
                  <a:cubicBezTo>
                    <a:pt x="147" y="243"/>
                    <a:pt x="75" y="334"/>
                    <a:pt x="150" y="334"/>
                  </a:cubicBezTo>
                  <a:cubicBezTo>
                    <a:pt x="163" y="334"/>
                    <a:pt x="180" y="331"/>
                    <a:pt x="202" y="325"/>
                  </a:cubicBezTo>
                  <a:lnTo>
                    <a:pt x="202" y="325"/>
                  </a:lnTo>
                  <a:cubicBezTo>
                    <a:pt x="197" y="326"/>
                    <a:pt x="192" y="326"/>
                    <a:pt x="188" y="326"/>
                  </a:cubicBezTo>
                  <a:cubicBezTo>
                    <a:pt x="88" y="326"/>
                    <a:pt x="199" y="167"/>
                    <a:pt x="140" y="93"/>
                  </a:cubicBezTo>
                  <a:lnTo>
                    <a:pt x="140" y="93"/>
                  </a:lnTo>
                  <a:cubicBezTo>
                    <a:pt x="128" y="96"/>
                    <a:pt x="119" y="98"/>
                    <a:pt x="111" y="98"/>
                  </a:cubicBezTo>
                  <a:cubicBezTo>
                    <a:pt x="53" y="98"/>
                    <a:pt x="128" y="0"/>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9"/>
            <p:cNvSpPr/>
            <p:nvPr/>
          </p:nvSpPr>
          <p:spPr>
            <a:xfrm>
              <a:off x="8049575" y="981275"/>
              <a:ext cx="1975" cy="800"/>
            </a:xfrm>
            <a:custGeom>
              <a:avLst/>
              <a:gdLst/>
              <a:ahLst/>
              <a:cxnLst/>
              <a:rect l="l" t="t" r="r" b="b"/>
              <a:pathLst>
                <a:path w="79" h="32" extrusionOk="0">
                  <a:moveTo>
                    <a:pt x="78" y="0"/>
                  </a:moveTo>
                  <a:cubicBezTo>
                    <a:pt x="47" y="0"/>
                    <a:pt x="16" y="16"/>
                    <a:pt x="0" y="31"/>
                  </a:cubicBezTo>
                  <a:cubicBezTo>
                    <a:pt x="31" y="16"/>
                    <a:pt x="47" y="16"/>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9"/>
            <p:cNvSpPr/>
            <p:nvPr/>
          </p:nvSpPr>
          <p:spPr>
            <a:xfrm>
              <a:off x="8046100" y="997900"/>
              <a:ext cx="1175" cy="1950"/>
            </a:xfrm>
            <a:custGeom>
              <a:avLst/>
              <a:gdLst/>
              <a:ahLst/>
              <a:cxnLst/>
              <a:rect l="l" t="t" r="r" b="b"/>
              <a:pathLst>
                <a:path w="47" h="78" extrusionOk="0">
                  <a:moveTo>
                    <a:pt x="46" y="0"/>
                  </a:moveTo>
                  <a:lnTo>
                    <a:pt x="31" y="27"/>
                  </a:lnTo>
                  <a:lnTo>
                    <a:pt x="31" y="27"/>
                  </a:lnTo>
                  <a:cubicBezTo>
                    <a:pt x="36" y="18"/>
                    <a:pt x="42" y="9"/>
                    <a:pt x="46" y="0"/>
                  </a:cubicBezTo>
                  <a:close/>
                  <a:moveTo>
                    <a:pt x="31" y="27"/>
                  </a:moveTo>
                  <a:lnTo>
                    <a:pt x="31" y="27"/>
                  </a:lnTo>
                  <a:cubicBezTo>
                    <a:pt x="16" y="48"/>
                    <a:pt x="1" y="67"/>
                    <a:pt x="1" y="77"/>
                  </a:cubicBezTo>
                  <a:lnTo>
                    <a:pt x="31" y="2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9"/>
            <p:cNvSpPr/>
            <p:nvPr/>
          </p:nvSpPr>
          <p:spPr>
            <a:xfrm>
              <a:off x="8076250" y="972400"/>
              <a:ext cx="400" cy="400"/>
            </a:xfrm>
            <a:custGeom>
              <a:avLst/>
              <a:gdLst/>
              <a:ahLst/>
              <a:cxnLst/>
              <a:rect l="l" t="t" r="r" b="b"/>
              <a:pathLst>
                <a:path w="16" h="16" extrusionOk="0">
                  <a:moveTo>
                    <a:pt x="0" y="0"/>
                  </a:moveTo>
                  <a:lnTo>
                    <a:pt x="0" y="0"/>
                  </a:lnTo>
                  <a:cubicBezTo>
                    <a:pt x="15" y="15"/>
                    <a:pt x="0" y="15"/>
                    <a:pt x="0" y="15"/>
                  </a:cubicBezTo>
                  <a:cubicBezTo>
                    <a:pt x="15" y="15"/>
                    <a:pt x="15" y="1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9"/>
            <p:cNvSpPr/>
            <p:nvPr/>
          </p:nvSpPr>
          <p:spPr>
            <a:xfrm>
              <a:off x="8039925" y="952300"/>
              <a:ext cx="40975" cy="63000"/>
            </a:xfrm>
            <a:custGeom>
              <a:avLst/>
              <a:gdLst/>
              <a:ahLst/>
              <a:cxnLst/>
              <a:rect l="l" t="t" r="r" b="b"/>
              <a:pathLst>
                <a:path w="1639" h="2520" extrusionOk="0">
                  <a:moveTo>
                    <a:pt x="1577" y="0"/>
                  </a:moveTo>
                  <a:lnTo>
                    <a:pt x="1562" y="12"/>
                  </a:lnTo>
                  <a:lnTo>
                    <a:pt x="1562" y="12"/>
                  </a:lnTo>
                  <a:cubicBezTo>
                    <a:pt x="1569" y="7"/>
                    <a:pt x="1574" y="3"/>
                    <a:pt x="1577" y="0"/>
                  </a:cubicBezTo>
                  <a:close/>
                  <a:moveTo>
                    <a:pt x="1562" y="12"/>
                  </a:moveTo>
                  <a:cubicBezTo>
                    <a:pt x="1541" y="27"/>
                    <a:pt x="1507" y="51"/>
                    <a:pt x="1485" y="72"/>
                  </a:cubicBezTo>
                  <a:lnTo>
                    <a:pt x="1485" y="72"/>
                  </a:lnTo>
                  <a:lnTo>
                    <a:pt x="1562" y="12"/>
                  </a:lnTo>
                  <a:close/>
                  <a:moveTo>
                    <a:pt x="452" y="1094"/>
                  </a:moveTo>
                  <a:cubicBezTo>
                    <a:pt x="451" y="1095"/>
                    <a:pt x="449" y="1096"/>
                    <a:pt x="448" y="1097"/>
                  </a:cubicBezTo>
                  <a:cubicBezTo>
                    <a:pt x="450" y="1096"/>
                    <a:pt x="451" y="1095"/>
                    <a:pt x="452" y="1094"/>
                  </a:cubicBezTo>
                  <a:close/>
                  <a:moveTo>
                    <a:pt x="1441" y="1808"/>
                  </a:moveTo>
                  <a:cubicBezTo>
                    <a:pt x="1439" y="1814"/>
                    <a:pt x="1437" y="1820"/>
                    <a:pt x="1437" y="1824"/>
                  </a:cubicBezTo>
                  <a:cubicBezTo>
                    <a:pt x="1439" y="1819"/>
                    <a:pt x="1440" y="1814"/>
                    <a:pt x="1441" y="1808"/>
                  </a:cubicBezTo>
                  <a:close/>
                  <a:moveTo>
                    <a:pt x="1485" y="72"/>
                  </a:moveTo>
                  <a:lnTo>
                    <a:pt x="804" y="603"/>
                  </a:lnTo>
                  <a:lnTo>
                    <a:pt x="757" y="726"/>
                  </a:lnTo>
                  <a:cubicBezTo>
                    <a:pt x="788" y="711"/>
                    <a:pt x="788" y="603"/>
                    <a:pt x="897" y="603"/>
                  </a:cubicBezTo>
                  <a:cubicBezTo>
                    <a:pt x="850" y="695"/>
                    <a:pt x="974" y="788"/>
                    <a:pt x="850" y="897"/>
                  </a:cubicBezTo>
                  <a:cubicBezTo>
                    <a:pt x="841" y="899"/>
                    <a:pt x="833" y="900"/>
                    <a:pt x="825" y="900"/>
                  </a:cubicBezTo>
                  <a:cubicBezTo>
                    <a:pt x="796" y="900"/>
                    <a:pt x="778" y="886"/>
                    <a:pt x="752" y="886"/>
                  </a:cubicBezTo>
                  <a:cubicBezTo>
                    <a:pt x="741" y="886"/>
                    <a:pt x="728" y="889"/>
                    <a:pt x="711" y="897"/>
                  </a:cubicBezTo>
                  <a:cubicBezTo>
                    <a:pt x="633" y="959"/>
                    <a:pt x="680" y="959"/>
                    <a:pt x="695" y="1021"/>
                  </a:cubicBezTo>
                  <a:cubicBezTo>
                    <a:pt x="533" y="1021"/>
                    <a:pt x="655" y="855"/>
                    <a:pt x="563" y="855"/>
                  </a:cubicBezTo>
                  <a:cubicBezTo>
                    <a:pt x="550" y="855"/>
                    <a:pt x="533" y="858"/>
                    <a:pt x="510" y="866"/>
                  </a:cubicBezTo>
                  <a:cubicBezTo>
                    <a:pt x="479" y="941"/>
                    <a:pt x="539" y="1032"/>
                    <a:pt x="452" y="1094"/>
                  </a:cubicBezTo>
                  <a:lnTo>
                    <a:pt x="452" y="1094"/>
                  </a:lnTo>
                  <a:cubicBezTo>
                    <a:pt x="467" y="1085"/>
                    <a:pt x="482" y="1081"/>
                    <a:pt x="497" y="1081"/>
                  </a:cubicBezTo>
                  <a:cubicBezTo>
                    <a:pt x="547" y="1081"/>
                    <a:pt x="591" y="1125"/>
                    <a:pt x="557" y="1159"/>
                  </a:cubicBezTo>
                  <a:lnTo>
                    <a:pt x="510" y="1144"/>
                  </a:lnTo>
                  <a:lnTo>
                    <a:pt x="510" y="1144"/>
                  </a:lnTo>
                  <a:cubicBezTo>
                    <a:pt x="557" y="1252"/>
                    <a:pt x="541" y="1422"/>
                    <a:pt x="448" y="1499"/>
                  </a:cubicBezTo>
                  <a:cubicBezTo>
                    <a:pt x="433" y="1468"/>
                    <a:pt x="371" y="1453"/>
                    <a:pt x="402" y="1406"/>
                  </a:cubicBezTo>
                  <a:lnTo>
                    <a:pt x="402" y="1406"/>
                  </a:lnTo>
                  <a:cubicBezTo>
                    <a:pt x="386" y="1422"/>
                    <a:pt x="355" y="1422"/>
                    <a:pt x="340" y="1422"/>
                  </a:cubicBezTo>
                  <a:cubicBezTo>
                    <a:pt x="448" y="1361"/>
                    <a:pt x="324" y="1237"/>
                    <a:pt x="386" y="1190"/>
                  </a:cubicBezTo>
                  <a:cubicBezTo>
                    <a:pt x="362" y="1190"/>
                    <a:pt x="335" y="1188"/>
                    <a:pt x="308" y="1188"/>
                  </a:cubicBezTo>
                  <a:cubicBezTo>
                    <a:pt x="269" y="1188"/>
                    <a:pt x="229" y="1192"/>
                    <a:pt x="194" y="1215"/>
                  </a:cubicBezTo>
                  <a:lnTo>
                    <a:pt x="194" y="1215"/>
                  </a:lnTo>
                  <a:cubicBezTo>
                    <a:pt x="273" y="1158"/>
                    <a:pt x="185" y="1143"/>
                    <a:pt x="170" y="1097"/>
                  </a:cubicBezTo>
                  <a:lnTo>
                    <a:pt x="46" y="1206"/>
                  </a:lnTo>
                  <a:cubicBezTo>
                    <a:pt x="15" y="1237"/>
                    <a:pt x="0" y="1283"/>
                    <a:pt x="62" y="1299"/>
                  </a:cubicBezTo>
                  <a:cubicBezTo>
                    <a:pt x="73" y="1282"/>
                    <a:pt x="76" y="1277"/>
                    <a:pt x="80" y="1277"/>
                  </a:cubicBezTo>
                  <a:cubicBezTo>
                    <a:pt x="85" y="1277"/>
                    <a:pt x="91" y="1286"/>
                    <a:pt x="119" y="1286"/>
                  </a:cubicBezTo>
                  <a:cubicBezTo>
                    <a:pt x="129" y="1286"/>
                    <a:pt x="140" y="1285"/>
                    <a:pt x="155" y="1283"/>
                  </a:cubicBezTo>
                  <a:lnTo>
                    <a:pt x="155" y="1283"/>
                  </a:lnTo>
                  <a:cubicBezTo>
                    <a:pt x="77" y="1392"/>
                    <a:pt x="293" y="1299"/>
                    <a:pt x="232" y="1437"/>
                  </a:cubicBezTo>
                  <a:lnTo>
                    <a:pt x="139" y="1392"/>
                  </a:lnTo>
                  <a:lnTo>
                    <a:pt x="139" y="1392"/>
                  </a:lnTo>
                  <a:cubicBezTo>
                    <a:pt x="201" y="1468"/>
                    <a:pt x="46" y="1437"/>
                    <a:pt x="139" y="1546"/>
                  </a:cubicBezTo>
                  <a:lnTo>
                    <a:pt x="217" y="1499"/>
                  </a:lnTo>
                  <a:cubicBezTo>
                    <a:pt x="248" y="1561"/>
                    <a:pt x="248" y="1654"/>
                    <a:pt x="310" y="1654"/>
                  </a:cubicBezTo>
                  <a:cubicBezTo>
                    <a:pt x="263" y="1746"/>
                    <a:pt x="433" y="1855"/>
                    <a:pt x="263" y="1917"/>
                  </a:cubicBezTo>
                  <a:cubicBezTo>
                    <a:pt x="248" y="1917"/>
                    <a:pt x="248" y="1901"/>
                    <a:pt x="248" y="1901"/>
                  </a:cubicBezTo>
                  <a:lnTo>
                    <a:pt x="217" y="1979"/>
                  </a:lnTo>
                  <a:cubicBezTo>
                    <a:pt x="230" y="1972"/>
                    <a:pt x="245" y="1968"/>
                    <a:pt x="260" y="1968"/>
                  </a:cubicBezTo>
                  <a:cubicBezTo>
                    <a:pt x="281" y="1968"/>
                    <a:pt x="300" y="1976"/>
                    <a:pt x="310" y="1994"/>
                  </a:cubicBezTo>
                  <a:cubicBezTo>
                    <a:pt x="371" y="2010"/>
                    <a:pt x="279" y="2087"/>
                    <a:pt x="293" y="2103"/>
                  </a:cubicBezTo>
                  <a:lnTo>
                    <a:pt x="263" y="2087"/>
                  </a:lnTo>
                  <a:lnTo>
                    <a:pt x="263" y="2087"/>
                  </a:lnTo>
                  <a:cubicBezTo>
                    <a:pt x="248" y="2195"/>
                    <a:pt x="448" y="2195"/>
                    <a:pt x="402" y="2288"/>
                  </a:cubicBezTo>
                  <a:lnTo>
                    <a:pt x="386" y="2412"/>
                  </a:lnTo>
                  <a:lnTo>
                    <a:pt x="526" y="2334"/>
                  </a:lnTo>
                  <a:lnTo>
                    <a:pt x="526" y="2334"/>
                  </a:lnTo>
                  <a:lnTo>
                    <a:pt x="433" y="2519"/>
                  </a:lnTo>
                  <a:cubicBezTo>
                    <a:pt x="448" y="2504"/>
                    <a:pt x="459" y="2499"/>
                    <a:pt x="466" y="2499"/>
                  </a:cubicBezTo>
                  <a:cubicBezTo>
                    <a:pt x="482" y="2499"/>
                    <a:pt x="487" y="2518"/>
                    <a:pt x="498" y="2518"/>
                  </a:cubicBezTo>
                  <a:cubicBezTo>
                    <a:pt x="504" y="2518"/>
                    <a:pt x="512" y="2511"/>
                    <a:pt x="526" y="2488"/>
                  </a:cubicBezTo>
                  <a:lnTo>
                    <a:pt x="526" y="2396"/>
                  </a:lnTo>
                  <a:lnTo>
                    <a:pt x="650" y="2381"/>
                  </a:lnTo>
                  <a:lnTo>
                    <a:pt x="650" y="2381"/>
                  </a:lnTo>
                  <a:cubicBezTo>
                    <a:pt x="603" y="2519"/>
                    <a:pt x="664" y="2457"/>
                    <a:pt x="695" y="2488"/>
                  </a:cubicBezTo>
                  <a:cubicBezTo>
                    <a:pt x="804" y="2412"/>
                    <a:pt x="850" y="2195"/>
                    <a:pt x="835" y="2072"/>
                  </a:cubicBezTo>
                  <a:lnTo>
                    <a:pt x="928" y="2041"/>
                  </a:lnTo>
                  <a:cubicBezTo>
                    <a:pt x="841" y="2041"/>
                    <a:pt x="876" y="1987"/>
                    <a:pt x="862" y="1987"/>
                  </a:cubicBezTo>
                  <a:cubicBezTo>
                    <a:pt x="856" y="1987"/>
                    <a:pt x="841" y="1997"/>
                    <a:pt x="804" y="2025"/>
                  </a:cubicBezTo>
                  <a:cubicBezTo>
                    <a:pt x="633" y="1917"/>
                    <a:pt x="757" y="1685"/>
                    <a:pt x="557" y="1592"/>
                  </a:cubicBezTo>
                  <a:cubicBezTo>
                    <a:pt x="633" y="1530"/>
                    <a:pt x="804" y="1453"/>
                    <a:pt x="773" y="1376"/>
                  </a:cubicBezTo>
                  <a:lnTo>
                    <a:pt x="773" y="1376"/>
                  </a:lnTo>
                  <a:cubicBezTo>
                    <a:pt x="806" y="1431"/>
                    <a:pt x="831" y="1439"/>
                    <a:pt x="859" y="1439"/>
                  </a:cubicBezTo>
                  <a:cubicBezTo>
                    <a:pt x="871" y="1439"/>
                    <a:pt x="883" y="1437"/>
                    <a:pt x="897" y="1437"/>
                  </a:cubicBezTo>
                  <a:cubicBezTo>
                    <a:pt x="897" y="1330"/>
                    <a:pt x="881" y="1283"/>
                    <a:pt x="1021" y="1283"/>
                  </a:cubicBezTo>
                  <a:cubicBezTo>
                    <a:pt x="979" y="1378"/>
                    <a:pt x="1106" y="1425"/>
                    <a:pt x="1168" y="1425"/>
                  </a:cubicBezTo>
                  <a:cubicBezTo>
                    <a:pt x="1177" y="1425"/>
                    <a:pt x="1184" y="1424"/>
                    <a:pt x="1190" y="1422"/>
                  </a:cubicBezTo>
                  <a:lnTo>
                    <a:pt x="1283" y="1299"/>
                  </a:lnTo>
                  <a:lnTo>
                    <a:pt x="1268" y="1392"/>
                  </a:lnTo>
                  <a:cubicBezTo>
                    <a:pt x="1283" y="1361"/>
                    <a:pt x="1330" y="1361"/>
                    <a:pt x="1345" y="1345"/>
                  </a:cubicBezTo>
                  <a:lnTo>
                    <a:pt x="1345" y="1345"/>
                  </a:lnTo>
                  <a:cubicBezTo>
                    <a:pt x="1422" y="1361"/>
                    <a:pt x="1361" y="1453"/>
                    <a:pt x="1314" y="1499"/>
                  </a:cubicBezTo>
                  <a:cubicBezTo>
                    <a:pt x="1328" y="1496"/>
                    <a:pt x="1336" y="1495"/>
                    <a:pt x="1341" y="1495"/>
                  </a:cubicBezTo>
                  <a:cubicBezTo>
                    <a:pt x="1345" y="1495"/>
                    <a:pt x="1346" y="1496"/>
                    <a:pt x="1348" y="1496"/>
                  </a:cubicBezTo>
                  <a:cubicBezTo>
                    <a:pt x="1352" y="1496"/>
                    <a:pt x="1360" y="1492"/>
                    <a:pt x="1406" y="1468"/>
                  </a:cubicBezTo>
                  <a:lnTo>
                    <a:pt x="1406" y="1468"/>
                  </a:lnTo>
                  <a:cubicBezTo>
                    <a:pt x="1348" y="1556"/>
                    <a:pt x="1455" y="1713"/>
                    <a:pt x="1441" y="1808"/>
                  </a:cubicBezTo>
                  <a:lnTo>
                    <a:pt x="1441" y="1808"/>
                  </a:lnTo>
                  <a:cubicBezTo>
                    <a:pt x="1447" y="1793"/>
                    <a:pt x="1462" y="1777"/>
                    <a:pt x="1484" y="1777"/>
                  </a:cubicBezTo>
                  <a:lnTo>
                    <a:pt x="1515" y="1870"/>
                  </a:lnTo>
                  <a:cubicBezTo>
                    <a:pt x="1639" y="1746"/>
                    <a:pt x="1499" y="1577"/>
                    <a:pt x="1561" y="1484"/>
                  </a:cubicBezTo>
                  <a:lnTo>
                    <a:pt x="1561" y="1484"/>
                  </a:lnTo>
                  <a:cubicBezTo>
                    <a:pt x="1515" y="1515"/>
                    <a:pt x="1499" y="1515"/>
                    <a:pt x="1453" y="1546"/>
                  </a:cubicBezTo>
                  <a:cubicBezTo>
                    <a:pt x="1375" y="1453"/>
                    <a:pt x="1422" y="1252"/>
                    <a:pt x="1345" y="1128"/>
                  </a:cubicBezTo>
                  <a:lnTo>
                    <a:pt x="1422" y="1097"/>
                  </a:lnTo>
                  <a:lnTo>
                    <a:pt x="1422" y="1097"/>
                  </a:lnTo>
                  <a:cubicBezTo>
                    <a:pt x="1418" y="1099"/>
                    <a:pt x="1414" y="1099"/>
                    <a:pt x="1410" y="1099"/>
                  </a:cubicBezTo>
                  <a:cubicBezTo>
                    <a:pt x="1370" y="1099"/>
                    <a:pt x="1340" y="1031"/>
                    <a:pt x="1299" y="990"/>
                  </a:cubicBezTo>
                  <a:lnTo>
                    <a:pt x="1406" y="974"/>
                  </a:lnTo>
                  <a:cubicBezTo>
                    <a:pt x="1375" y="881"/>
                    <a:pt x="1453" y="866"/>
                    <a:pt x="1453" y="819"/>
                  </a:cubicBezTo>
                  <a:lnTo>
                    <a:pt x="1453" y="819"/>
                  </a:lnTo>
                  <a:cubicBezTo>
                    <a:pt x="1453" y="835"/>
                    <a:pt x="1437" y="835"/>
                    <a:pt x="1437" y="835"/>
                  </a:cubicBezTo>
                  <a:cubicBezTo>
                    <a:pt x="1386" y="809"/>
                    <a:pt x="1410" y="697"/>
                    <a:pt x="1383" y="697"/>
                  </a:cubicBezTo>
                  <a:cubicBezTo>
                    <a:pt x="1378" y="697"/>
                    <a:pt x="1371" y="701"/>
                    <a:pt x="1361" y="711"/>
                  </a:cubicBezTo>
                  <a:cubicBezTo>
                    <a:pt x="1345" y="664"/>
                    <a:pt x="1391" y="603"/>
                    <a:pt x="1422" y="541"/>
                  </a:cubicBezTo>
                  <a:cubicBezTo>
                    <a:pt x="1442" y="557"/>
                    <a:pt x="1460" y="564"/>
                    <a:pt x="1476" y="564"/>
                  </a:cubicBezTo>
                  <a:cubicBezTo>
                    <a:pt x="1521" y="564"/>
                    <a:pt x="1550" y="510"/>
                    <a:pt x="1561" y="464"/>
                  </a:cubicBezTo>
                  <a:cubicBezTo>
                    <a:pt x="1530" y="464"/>
                    <a:pt x="1561" y="510"/>
                    <a:pt x="1484" y="510"/>
                  </a:cubicBezTo>
                  <a:cubicBezTo>
                    <a:pt x="1468" y="479"/>
                    <a:pt x="1499" y="464"/>
                    <a:pt x="1515" y="433"/>
                  </a:cubicBezTo>
                  <a:lnTo>
                    <a:pt x="1515" y="433"/>
                  </a:lnTo>
                  <a:cubicBezTo>
                    <a:pt x="1509" y="434"/>
                    <a:pt x="1504" y="435"/>
                    <a:pt x="1499" y="435"/>
                  </a:cubicBezTo>
                  <a:cubicBezTo>
                    <a:pt x="1459" y="435"/>
                    <a:pt x="1449" y="402"/>
                    <a:pt x="1426" y="402"/>
                  </a:cubicBezTo>
                  <a:cubicBezTo>
                    <a:pt x="1414" y="402"/>
                    <a:pt x="1399" y="410"/>
                    <a:pt x="1375" y="433"/>
                  </a:cubicBezTo>
                  <a:lnTo>
                    <a:pt x="1391" y="341"/>
                  </a:lnTo>
                  <a:lnTo>
                    <a:pt x="1468" y="341"/>
                  </a:lnTo>
                  <a:cubicBezTo>
                    <a:pt x="1468" y="279"/>
                    <a:pt x="1639" y="93"/>
                    <a:pt x="1468" y="93"/>
                  </a:cubicBezTo>
                  <a:cubicBezTo>
                    <a:pt x="1472" y="87"/>
                    <a:pt x="1478" y="79"/>
                    <a:pt x="1485" y="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9"/>
            <p:cNvSpPr/>
            <p:nvPr/>
          </p:nvSpPr>
          <p:spPr>
            <a:xfrm>
              <a:off x="8048800" y="973175"/>
              <a:ext cx="3875" cy="3475"/>
            </a:xfrm>
            <a:custGeom>
              <a:avLst/>
              <a:gdLst/>
              <a:ahLst/>
              <a:cxnLst/>
              <a:rect l="l" t="t" r="r" b="b"/>
              <a:pathLst>
                <a:path w="155" h="139" extrusionOk="0">
                  <a:moveTo>
                    <a:pt x="155" y="0"/>
                  </a:moveTo>
                  <a:lnTo>
                    <a:pt x="0" y="108"/>
                  </a:lnTo>
                  <a:cubicBezTo>
                    <a:pt x="16" y="124"/>
                    <a:pt x="16" y="139"/>
                    <a:pt x="16" y="139"/>
                  </a:cubicBezTo>
                  <a:lnTo>
                    <a:pt x="155" y="31"/>
                  </a:lnTo>
                  <a:lnTo>
                    <a:pt x="1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9"/>
            <p:cNvSpPr/>
            <p:nvPr/>
          </p:nvSpPr>
          <p:spPr>
            <a:xfrm>
              <a:off x="8049975" y="987075"/>
              <a:ext cx="400" cy="400"/>
            </a:xfrm>
            <a:custGeom>
              <a:avLst/>
              <a:gdLst/>
              <a:ahLst/>
              <a:cxnLst/>
              <a:rect l="l" t="t" r="r" b="b"/>
              <a:pathLst>
                <a:path w="16" h="16" extrusionOk="0">
                  <a:moveTo>
                    <a:pt x="15" y="1"/>
                  </a:moveTo>
                  <a:lnTo>
                    <a:pt x="0" y="1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9"/>
            <p:cNvSpPr/>
            <p:nvPr/>
          </p:nvSpPr>
          <p:spPr>
            <a:xfrm>
              <a:off x="8216900" y="950750"/>
              <a:ext cx="1950" cy="1950"/>
            </a:xfrm>
            <a:custGeom>
              <a:avLst/>
              <a:gdLst/>
              <a:ahLst/>
              <a:cxnLst/>
              <a:rect l="l" t="t" r="r" b="b"/>
              <a:pathLst>
                <a:path w="78" h="78" extrusionOk="0">
                  <a:moveTo>
                    <a:pt x="1" y="1"/>
                  </a:moveTo>
                  <a:lnTo>
                    <a:pt x="63" y="77"/>
                  </a:lnTo>
                  <a:lnTo>
                    <a:pt x="77" y="32"/>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9"/>
            <p:cNvSpPr/>
            <p:nvPr/>
          </p:nvSpPr>
          <p:spPr>
            <a:xfrm>
              <a:off x="8187900" y="946125"/>
              <a:ext cx="2575" cy="1700"/>
            </a:xfrm>
            <a:custGeom>
              <a:avLst/>
              <a:gdLst/>
              <a:ahLst/>
              <a:cxnLst/>
              <a:rect l="l" t="t" r="r" b="b"/>
              <a:pathLst>
                <a:path w="103" h="68" extrusionOk="0">
                  <a:moveTo>
                    <a:pt x="79" y="0"/>
                  </a:moveTo>
                  <a:cubicBezTo>
                    <a:pt x="79" y="31"/>
                    <a:pt x="1" y="15"/>
                    <a:pt x="1" y="62"/>
                  </a:cubicBezTo>
                  <a:cubicBezTo>
                    <a:pt x="15" y="65"/>
                    <a:pt x="29" y="67"/>
                    <a:pt x="41" y="67"/>
                  </a:cubicBezTo>
                  <a:cubicBezTo>
                    <a:pt x="80" y="67"/>
                    <a:pt x="102" y="47"/>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9"/>
            <p:cNvSpPr/>
            <p:nvPr/>
          </p:nvSpPr>
          <p:spPr>
            <a:xfrm>
              <a:off x="8180575" y="944950"/>
              <a:ext cx="6125" cy="7375"/>
            </a:xfrm>
            <a:custGeom>
              <a:avLst/>
              <a:gdLst/>
              <a:ahLst/>
              <a:cxnLst/>
              <a:rect l="l" t="t" r="r" b="b"/>
              <a:pathLst>
                <a:path w="245" h="295" extrusionOk="0">
                  <a:moveTo>
                    <a:pt x="155" y="0"/>
                  </a:moveTo>
                  <a:cubicBezTo>
                    <a:pt x="124" y="0"/>
                    <a:pt x="93" y="47"/>
                    <a:pt x="77" y="62"/>
                  </a:cubicBezTo>
                  <a:lnTo>
                    <a:pt x="108" y="124"/>
                  </a:lnTo>
                  <a:cubicBezTo>
                    <a:pt x="103" y="123"/>
                    <a:pt x="98" y="123"/>
                    <a:pt x="93" y="123"/>
                  </a:cubicBezTo>
                  <a:cubicBezTo>
                    <a:pt x="14" y="123"/>
                    <a:pt x="1" y="236"/>
                    <a:pt x="1" y="294"/>
                  </a:cubicBezTo>
                  <a:lnTo>
                    <a:pt x="93" y="155"/>
                  </a:lnTo>
                  <a:cubicBezTo>
                    <a:pt x="99" y="158"/>
                    <a:pt x="108" y="159"/>
                    <a:pt x="119" y="159"/>
                  </a:cubicBezTo>
                  <a:cubicBezTo>
                    <a:pt x="166" y="159"/>
                    <a:pt x="245" y="134"/>
                    <a:pt x="232" y="109"/>
                  </a:cubicBezTo>
                  <a:lnTo>
                    <a:pt x="124" y="62"/>
                  </a:lnTo>
                  <a:lnTo>
                    <a:pt x="1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9"/>
            <p:cNvSpPr/>
            <p:nvPr/>
          </p:nvSpPr>
          <p:spPr>
            <a:xfrm>
              <a:off x="8148500" y="942400"/>
              <a:ext cx="4650" cy="2975"/>
            </a:xfrm>
            <a:custGeom>
              <a:avLst/>
              <a:gdLst/>
              <a:ahLst/>
              <a:cxnLst/>
              <a:rect l="l" t="t" r="r" b="b"/>
              <a:pathLst>
                <a:path w="186" h="119" extrusionOk="0">
                  <a:moveTo>
                    <a:pt x="103" y="1"/>
                  </a:moveTo>
                  <a:cubicBezTo>
                    <a:pt x="70" y="1"/>
                    <a:pt x="25" y="43"/>
                    <a:pt x="0" y="56"/>
                  </a:cubicBezTo>
                  <a:cubicBezTo>
                    <a:pt x="16" y="87"/>
                    <a:pt x="0" y="118"/>
                    <a:pt x="78" y="118"/>
                  </a:cubicBezTo>
                  <a:cubicBezTo>
                    <a:pt x="186" y="118"/>
                    <a:pt x="109" y="40"/>
                    <a:pt x="124" y="9"/>
                  </a:cubicBezTo>
                  <a:cubicBezTo>
                    <a:pt x="118" y="3"/>
                    <a:pt x="111"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9"/>
            <p:cNvSpPr/>
            <p:nvPr/>
          </p:nvSpPr>
          <p:spPr>
            <a:xfrm>
              <a:off x="8148125" y="943025"/>
              <a:ext cx="400" cy="800"/>
            </a:xfrm>
            <a:custGeom>
              <a:avLst/>
              <a:gdLst/>
              <a:ahLst/>
              <a:cxnLst/>
              <a:rect l="l" t="t" r="r" b="b"/>
              <a:pathLst>
                <a:path w="16" h="32" extrusionOk="0">
                  <a:moveTo>
                    <a:pt x="0" y="0"/>
                  </a:moveTo>
                  <a:cubicBezTo>
                    <a:pt x="0" y="31"/>
                    <a:pt x="0" y="31"/>
                    <a:pt x="15" y="31"/>
                  </a:cubicBezTo>
                  <a:cubicBezTo>
                    <a:pt x="15" y="15"/>
                    <a:pt x="15" y="1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9"/>
            <p:cNvSpPr/>
            <p:nvPr/>
          </p:nvSpPr>
          <p:spPr>
            <a:xfrm>
              <a:off x="8193325" y="953450"/>
              <a:ext cx="1975" cy="1975"/>
            </a:xfrm>
            <a:custGeom>
              <a:avLst/>
              <a:gdLst/>
              <a:ahLst/>
              <a:cxnLst/>
              <a:rect l="l" t="t" r="r" b="b"/>
              <a:pathLst>
                <a:path w="79" h="79" extrusionOk="0">
                  <a:moveTo>
                    <a:pt x="0" y="0"/>
                  </a:moveTo>
                  <a:lnTo>
                    <a:pt x="62" y="78"/>
                  </a:lnTo>
                  <a:lnTo>
                    <a:pt x="78" y="3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9"/>
            <p:cNvSpPr/>
            <p:nvPr/>
          </p:nvSpPr>
          <p:spPr>
            <a:xfrm>
              <a:off x="8095575" y="949200"/>
              <a:ext cx="400" cy="400"/>
            </a:xfrm>
            <a:custGeom>
              <a:avLst/>
              <a:gdLst/>
              <a:ahLst/>
              <a:cxnLst/>
              <a:rect l="l" t="t" r="r" b="b"/>
              <a:pathLst>
                <a:path w="16" h="16" extrusionOk="0">
                  <a:moveTo>
                    <a:pt x="15" y="1"/>
                  </a:moveTo>
                  <a:lnTo>
                    <a:pt x="0" y="16"/>
                  </a:lnTo>
                  <a:cubicBezTo>
                    <a:pt x="0" y="16"/>
                    <a:pt x="15" y="1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9"/>
            <p:cNvSpPr/>
            <p:nvPr/>
          </p:nvSpPr>
          <p:spPr>
            <a:xfrm>
              <a:off x="8092075" y="937225"/>
              <a:ext cx="9700" cy="13925"/>
            </a:xfrm>
            <a:custGeom>
              <a:avLst/>
              <a:gdLst/>
              <a:ahLst/>
              <a:cxnLst/>
              <a:rect l="l" t="t" r="r" b="b"/>
              <a:pathLst>
                <a:path w="388" h="557" extrusionOk="0">
                  <a:moveTo>
                    <a:pt x="44" y="454"/>
                  </a:moveTo>
                  <a:lnTo>
                    <a:pt x="44" y="454"/>
                  </a:lnTo>
                  <a:cubicBezTo>
                    <a:pt x="41" y="463"/>
                    <a:pt x="42" y="471"/>
                    <a:pt x="51" y="479"/>
                  </a:cubicBezTo>
                  <a:lnTo>
                    <a:pt x="51" y="479"/>
                  </a:lnTo>
                  <a:cubicBezTo>
                    <a:pt x="48" y="472"/>
                    <a:pt x="45" y="464"/>
                    <a:pt x="44" y="454"/>
                  </a:cubicBezTo>
                  <a:close/>
                  <a:moveTo>
                    <a:pt x="51" y="479"/>
                  </a:moveTo>
                  <a:lnTo>
                    <a:pt x="51" y="479"/>
                  </a:lnTo>
                  <a:cubicBezTo>
                    <a:pt x="57" y="489"/>
                    <a:pt x="65" y="495"/>
                    <a:pt x="78" y="495"/>
                  </a:cubicBezTo>
                  <a:cubicBezTo>
                    <a:pt x="66" y="489"/>
                    <a:pt x="57" y="484"/>
                    <a:pt x="51" y="479"/>
                  </a:cubicBezTo>
                  <a:close/>
                  <a:moveTo>
                    <a:pt x="386" y="506"/>
                  </a:moveTo>
                  <a:lnTo>
                    <a:pt x="387" y="511"/>
                  </a:lnTo>
                  <a:cubicBezTo>
                    <a:pt x="387" y="509"/>
                    <a:pt x="387" y="508"/>
                    <a:pt x="386" y="506"/>
                  </a:cubicBezTo>
                  <a:close/>
                  <a:moveTo>
                    <a:pt x="248" y="0"/>
                  </a:moveTo>
                  <a:lnTo>
                    <a:pt x="93" y="124"/>
                  </a:lnTo>
                  <a:cubicBezTo>
                    <a:pt x="124" y="140"/>
                    <a:pt x="140" y="155"/>
                    <a:pt x="109" y="202"/>
                  </a:cubicBezTo>
                  <a:lnTo>
                    <a:pt x="47" y="185"/>
                  </a:lnTo>
                  <a:lnTo>
                    <a:pt x="47" y="185"/>
                  </a:lnTo>
                  <a:cubicBezTo>
                    <a:pt x="0" y="278"/>
                    <a:pt x="233" y="294"/>
                    <a:pt x="62" y="387"/>
                  </a:cubicBezTo>
                  <a:lnTo>
                    <a:pt x="31" y="387"/>
                  </a:lnTo>
                  <a:cubicBezTo>
                    <a:pt x="40" y="403"/>
                    <a:pt x="39" y="431"/>
                    <a:pt x="44" y="454"/>
                  </a:cubicBezTo>
                  <a:lnTo>
                    <a:pt x="44" y="454"/>
                  </a:lnTo>
                  <a:cubicBezTo>
                    <a:pt x="56" y="422"/>
                    <a:pt x="144" y="389"/>
                    <a:pt x="155" y="356"/>
                  </a:cubicBezTo>
                  <a:cubicBezTo>
                    <a:pt x="217" y="371"/>
                    <a:pt x="186" y="464"/>
                    <a:pt x="155" y="480"/>
                  </a:cubicBezTo>
                  <a:lnTo>
                    <a:pt x="233" y="464"/>
                  </a:lnTo>
                  <a:lnTo>
                    <a:pt x="233" y="464"/>
                  </a:lnTo>
                  <a:cubicBezTo>
                    <a:pt x="124" y="542"/>
                    <a:pt x="295" y="480"/>
                    <a:pt x="279" y="556"/>
                  </a:cubicBezTo>
                  <a:cubicBezTo>
                    <a:pt x="320" y="516"/>
                    <a:pt x="354" y="502"/>
                    <a:pt x="373" y="502"/>
                  </a:cubicBezTo>
                  <a:cubicBezTo>
                    <a:pt x="379" y="502"/>
                    <a:pt x="384" y="503"/>
                    <a:pt x="386" y="506"/>
                  </a:cubicBezTo>
                  <a:lnTo>
                    <a:pt x="386" y="506"/>
                  </a:lnTo>
                  <a:lnTo>
                    <a:pt x="357" y="418"/>
                  </a:lnTo>
                  <a:lnTo>
                    <a:pt x="310" y="511"/>
                  </a:lnTo>
                  <a:cubicBezTo>
                    <a:pt x="229" y="484"/>
                    <a:pt x="288" y="328"/>
                    <a:pt x="235" y="328"/>
                  </a:cubicBezTo>
                  <a:cubicBezTo>
                    <a:pt x="227" y="328"/>
                    <a:pt x="216" y="332"/>
                    <a:pt x="202" y="340"/>
                  </a:cubicBezTo>
                  <a:lnTo>
                    <a:pt x="279" y="216"/>
                  </a:lnTo>
                  <a:cubicBezTo>
                    <a:pt x="248" y="171"/>
                    <a:pt x="248" y="93"/>
                    <a:pt x="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9"/>
            <p:cNvSpPr/>
            <p:nvPr/>
          </p:nvSpPr>
          <p:spPr>
            <a:xfrm>
              <a:off x="8144625" y="942250"/>
              <a:ext cx="2350" cy="1950"/>
            </a:xfrm>
            <a:custGeom>
              <a:avLst/>
              <a:gdLst/>
              <a:ahLst/>
              <a:cxnLst/>
              <a:rect l="l" t="t" r="r" b="b"/>
              <a:pathLst>
                <a:path w="94" h="78" extrusionOk="0">
                  <a:moveTo>
                    <a:pt x="32" y="1"/>
                  </a:moveTo>
                  <a:cubicBezTo>
                    <a:pt x="17" y="1"/>
                    <a:pt x="17" y="31"/>
                    <a:pt x="1" y="46"/>
                  </a:cubicBezTo>
                  <a:lnTo>
                    <a:pt x="93" y="77"/>
                  </a:lnTo>
                  <a:lnTo>
                    <a:pt x="93" y="77"/>
                  </a:lnTo>
                  <a:lnTo>
                    <a:pt x="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9"/>
            <p:cNvSpPr/>
            <p:nvPr/>
          </p:nvSpPr>
          <p:spPr>
            <a:xfrm>
              <a:off x="8105625" y="933750"/>
              <a:ext cx="6575" cy="4475"/>
            </a:xfrm>
            <a:custGeom>
              <a:avLst/>
              <a:gdLst/>
              <a:ahLst/>
              <a:cxnLst/>
              <a:rect l="l" t="t" r="r" b="b"/>
              <a:pathLst>
                <a:path w="263" h="179" extrusionOk="0">
                  <a:moveTo>
                    <a:pt x="200" y="1"/>
                  </a:moveTo>
                  <a:cubicBezTo>
                    <a:pt x="185" y="62"/>
                    <a:pt x="143" y="62"/>
                    <a:pt x="100" y="62"/>
                  </a:cubicBezTo>
                  <a:cubicBezTo>
                    <a:pt x="58" y="62"/>
                    <a:pt x="16" y="62"/>
                    <a:pt x="0" y="124"/>
                  </a:cubicBezTo>
                  <a:cubicBezTo>
                    <a:pt x="15" y="165"/>
                    <a:pt x="40" y="179"/>
                    <a:pt x="69" y="179"/>
                  </a:cubicBezTo>
                  <a:cubicBezTo>
                    <a:pt x="130" y="179"/>
                    <a:pt x="211" y="119"/>
                    <a:pt x="262" y="108"/>
                  </a:cubicBezTo>
                  <a:lnTo>
                    <a:pt x="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9"/>
            <p:cNvSpPr/>
            <p:nvPr/>
          </p:nvSpPr>
          <p:spPr>
            <a:xfrm>
              <a:off x="8150800" y="945725"/>
              <a:ext cx="3125" cy="3500"/>
            </a:xfrm>
            <a:custGeom>
              <a:avLst/>
              <a:gdLst/>
              <a:ahLst/>
              <a:cxnLst/>
              <a:rect l="l" t="t" r="r" b="b"/>
              <a:pathLst>
                <a:path w="125" h="140" extrusionOk="0">
                  <a:moveTo>
                    <a:pt x="63" y="0"/>
                  </a:moveTo>
                  <a:lnTo>
                    <a:pt x="1" y="140"/>
                  </a:lnTo>
                  <a:lnTo>
                    <a:pt x="1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9"/>
            <p:cNvSpPr/>
            <p:nvPr/>
          </p:nvSpPr>
          <p:spPr>
            <a:xfrm>
              <a:off x="8193325" y="956525"/>
              <a:ext cx="425" cy="1575"/>
            </a:xfrm>
            <a:custGeom>
              <a:avLst/>
              <a:gdLst/>
              <a:ahLst/>
              <a:cxnLst/>
              <a:rect l="l" t="t" r="r" b="b"/>
              <a:pathLst>
                <a:path w="17" h="63" extrusionOk="0">
                  <a:moveTo>
                    <a:pt x="0" y="1"/>
                  </a:moveTo>
                  <a:cubicBezTo>
                    <a:pt x="0" y="17"/>
                    <a:pt x="16" y="32"/>
                    <a:pt x="16" y="63"/>
                  </a:cubicBez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9"/>
            <p:cNvSpPr/>
            <p:nvPr/>
          </p:nvSpPr>
          <p:spPr>
            <a:xfrm>
              <a:off x="8191775" y="956300"/>
              <a:ext cx="1575" cy="650"/>
            </a:xfrm>
            <a:custGeom>
              <a:avLst/>
              <a:gdLst/>
              <a:ahLst/>
              <a:cxnLst/>
              <a:rect l="l" t="t" r="r" b="b"/>
              <a:pathLst>
                <a:path w="63" h="26" extrusionOk="0">
                  <a:moveTo>
                    <a:pt x="42" y="0"/>
                  </a:moveTo>
                  <a:cubicBezTo>
                    <a:pt x="32" y="0"/>
                    <a:pt x="19" y="8"/>
                    <a:pt x="0" y="26"/>
                  </a:cubicBezTo>
                  <a:lnTo>
                    <a:pt x="62" y="10"/>
                  </a:lnTo>
                  <a:cubicBezTo>
                    <a:pt x="56" y="4"/>
                    <a:pt x="50"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9"/>
            <p:cNvSpPr/>
            <p:nvPr/>
          </p:nvSpPr>
          <p:spPr>
            <a:xfrm>
              <a:off x="8193725" y="958075"/>
              <a:ext cx="1925" cy="1675"/>
            </a:xfrm>
            <a:custGeom>
              <a:avLst/>
              <a:gdLst/>
              <a:ahLst/>
              <a:cxnLst/>
              <a:rect l="l" t="t" r="r" b="b"/>
              <a:pathLst>
                <a:path w="77" h="67" extrusionOk="0">
                  <a:moveTo>
                    <a:pt x="0" y="1"/>
                  </a:moveTo>
                  <a:cubicBezTo>
                    <a:pt x="11" y="34"/>
                    <a:pt x="14" y="67"/>
                    <a:pt x="37" y="67"/>
                  </a:cubicBezTo>
                  <a:cubicBezTo>
                    <a:pt x="46" y="67"/>
                    <a:pt x="59" y="61"/>
                    <a:pt x="77" y="48"/>
                  </a:cubicBezTo>
                  <a:cubicBezTo>
                    <a:pt x="46" y="32"/>
                    <a:pt x="15" y="17"/>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9"/>
            <p:cNvSpPr/>
            <p:nvPr/>
          </p:nvSpPr>
          <p:spPr>
            <a:xfrm>
              <a:off x="8104450" y="936450"/>
              <a:ext cx="58750" cy="124850"/>
            </a:xfrm>
            <a:custGeom>
              <a:avLst/>
              <a:gdLst/>
              <a:ahLst/>
              <a:cxnLst/>
              <a:rect l="l" t="t" r="r" b="b"/>
              <a:pathLst>
                <a:path w="2350" h="4994" extrusionOk="0">
                  <a:moveTo>
                    <a:pt x="1036" y="742"/>
                  </a:moveTo>
                  <a:cubicBezTo>
                    <a:pt x="1036" y="742"/>
                    <a:pt x="1035" y="742"/>
                    <a:pt x="1034" y="743"/>
                  </a:cubicBezTo>
                  <a:lnTo>
                    <a:pt x="1034" y="743"/>
                  </a:lnTo>
                  <a:lnTo>
                    <a:pt x="1036" y="742"/>
                  </a:lnTo>
                  <a:close/>
                  <a:moveTo>
                    <a:pt x="1546" y="2040"/>
                  </a:moveTo>
                  <a:cubicBezTo>
                    <a:pt x="1503" y="2052"/>
                    <a:pt x="1490" y="2062"/>
                    <a:pt x="1470" y="2089"/>
                  </a:cubicBezTo>
                  <a:lnTo>
                    <a:pt x="1470" y="2089"/>
                  </a:lnTo>
                  <a:lnTo>
                    <a:pt x="1469" y="2087"/>
                  </a:lnTo>
                  <a:lnTo>
                    <a:pt x="1469" y="2087"/>
                  </a:lnTo>
                  <a:cubicBezTo>
                    <a:pt x="1454" y="2103"/>
                    <a:pt x="1443" y="2117"/>
                    <a:pt x="1437" y="2129"/>
                  </a:cubicBezTo>
                  <a:lnTo>
                    <a:pt x="1437" y="2129"/>
                  </a:lnTo>
                  <a:cubicBezTo>
                    <a:pt x="1438" y="2131"/>
                    <a:pt x="1438" y="2132"/>
                    <a:pt x="1438" y="2133"/>
                  </a:cubicBezTo>
                  <a:cubicBezTo>
                    <a:pt x="1452" y="2115"/>
                    <a:pt x="1462" y="2100"/>
                    <a:pt x="1470" y="2089"/>
                  </a:cubicBezTo>
                  <a:lnTo>
                    <a:pt x="1470" y="2089"/>
                  </a:lnTo>
                  <a:lnTo>
                    <a:pt x="1500" y="2133"/>
                  </a:lnTo>
                  <a:lnTo>
                    <a:pt x="1546" y="2040"/>
                  </a:lnTo>
                  <a:close/>
                  <a:moveTo>
                    <a:pt x="557" y="0"/>
                  </a:moveTo>
                  <a:cubicBezTo>
                    <a:pt x="573" y="78"/>
                    <a:pt x="464" y="186"/>
                    <a:pt x="495" y="294"/>
                  </a:cubicBezTo>
                  <a:cubicBezTo>
                    <a:pt x="500" y="297"/>
                    <a:pt x="506" y="298"/>
                    <a:pt x="512" y="298"/>
                  </a:cubicBezTo>
                  <a:cubicBezTo>
                    <a:pt x="537" y="298"/>
                    <a:pt x="560" y="276"/>
                    <a:pt x="573" y="263"/>
                  </a:cubicBezTo>
                  <a:lnTo>
                    <a:pt x="573" y="263"/>
                  </a:lnTo>
                  <a:cubicBezTo>
                    <a:pt x="604" y="309"/>
                    <a:pt x="557" y="340"/>
                    <a:pt x="557" y="371"/>
                  </a:cubicBezTo>
                  <a:lnTo>
                    <a:pt x="511" y="340"/>
                  </a:lnTo>
                  <a:lnTo>
                    <a:pt x="511" y="340"/>
                  </a:lnTo>
                  <a:cubicBezTo>
                    <a:pt x="495" y="387"/>
                    <a:pt x="557" y="464"/>
                    <a:pt x="480" y="542"/>
                  </a:cubicBezTo>
                  <a:cubicBezTo>
                    <a:pt x="497" y="533"/>
                    <a:pt x="523" y="520"/>
                    <a:pt x="548" y="520"/>
                  </a:cubicBezTo>
                  <a:cubicBezTo>
                    <a:pt x="569" y="520"/>
                    <a:pt x="590" y="529"/>
                    <a:pt x="604" y="557"/>
                  </a:cubicBezTo>
                  <a:cubicBezTo>
                    <a:pt x="618" y="587"/>
                    <a:pt x="573" y="618"/>
                    <a:pt x="573" y="649"/>
                  </a:cubicBezTo>
                  <a:cubicBezTo>
                    <a:pt x="558" y="635"/>
                    <a:pt x="545" y="631"/>
                    <a:pt x="534" y="631"/>
                  </a:cubicBezTo>
                  <a:cubicBezTo>
                    <a:pt x="520" y="631"/>
                    <a:pt x="508" y="637"/>
                    <a:pt x="499" y="637"/>
                  </a:cubicBezTo>
                  <a:cubicBezTo>
                    <a:pt x="491" y="637"/>
                    <a:pt x="485" y="633"/>
                    <a:pt x="480" y="618"/>
                  </a:cubicBezTo>
                  <a:lnTo>
                    <a:pt x="418" y="680"/>
                  </a:lnTo>
                  <a:lnTo>
                    <a:pt x="464" y="665"/>
                  </a:lnTo>
                  <a:lnTo>
                    <a:pt x="464" y="665"/>
                  </a:lnTo>
                  <a:cubicBezTo>
                    <a:pt x="464" y="804"/>
                    <a:pt x="325" y="789"/>
                    <a:pt x="263" y="851"/>
                  </a:cubicBezTo>
                  <a:cubicBezTo>
                    <a:pt x="268" y="856"/>
                    <a:pt x="273" y="857"/>
                    <a:pt x="279" y="857"/>
                  </a:cubicBezTo>
                  <a:cubicBezTo>
                    <a:pt x="291" y="857"/>
                    <a:pt x="305" y="851"/>
                    <a:pt x="325" y="851"/>
                  </a:cubicBezTo>
                  <a:cubicBezTo>
                    <a:pt x="294" y="882"/>
                    <a:pt x="294" y="928"/>
                    <a:pt x="263" y="989"/>
                  </a:cubicBezTo>
                  <a:lnTo>
                    <a:pt x="278" y="975"/>
                  </a:lnTo>
                  <a:cubicBezTo>
                    <a:pt x="356" y="975"/>
                    <a:pt x="263" y="1144"/>
                    <a:pt x="294" y="1222"/>
                  </a:cubicBezTo>
                  <a:cubicBezTo>
                    <a:pt x="319" y="1197"/>
                    <a:pt x="337" y="1188"/>
                    <a:pt x="352" y="1188"/>
                  </a:cubicBezTo>
                  <a:cubicBezTo>
                    <a:pt x="403" y="1188"/>
                    <a:pt x="406" y="1302"/>
                    <a:pt x="418" y="1315"/>
                  </a:cubicBezTo>
                  <a:cubicBezTo>
                    <a:pt x="406" y="1317"/>
                    <a:pt x="395" y="1318"/>
                    <a:pt x="384" y="1318"/>
                  </a:cubicBezTo>
                  <a:cubicBezTo>
                    <a:pt x="283" y="1318"/>
                    <a:pt x="221" y="1214"/>
                    <a:pt x="115" y="1214"/>
                  </a:cubicBezTo>
                  <a:cubicBezTo>
                    <a:pt x="98" y="1214"/>
                    <a:pt x="81" y="1216"/>
                    <a:pt x="62" y="1222"/>
                  </a:cubicBezTo>
                  <a:cubicBezTo>
                    <a:pt x="109" y="1329"/>
                    <a:pt x="62" y="1438"/>
                    <a:pt x="0" y="1562"/>
                  </a:cubicBezTo>
                  <a:cubicBezTo>
                    <a:pt x="10" y="1560"/>
                    <a:pt x="19" y="1560"/>
                    <a:pt x="28" y="1560"/>
                  </a:cubicBezTo>
                  <a:cubicBezTo>
                    <a:pt x="187" y="1560"/>
                    <a:pt x="97" y="1801"/>
                    <a:pt x="300" y="1801"/>
                  </a:cubicBezTo>
                  <a:cubicBezTo>
                    <a:pt x="321" y="1801"/>
                    <a:pt x="344" y="1799"/>
                    <a:pt x="371" y="1793"/>
                  </a:cubicBezTo>
                  <a:cubicBezTo>
                    <a:pt x="371" y="1747"/>
                    <a:pt x="573" y="1793"/>
                    <a:pt x="573" y="1655"/>
                  </a:cubicBezTo>
                  <a:cubicBezTo>
                    <a:pt x="563" y="1650"/>
                    <a:pt x="552" y="1648"/>
                    <a:pt x="540" y="1648"/>
                  </a:cubicBezTo>
                  <a:cubicBezTo>
                    <a:pt x="477" y="1648"/>
                    <a:pt x="390" y="1710"/>
                    <a:pt x="325" y="1762"/>
                  </a:cubicBezTo>
                  <a:lnTo>
                    <a:pt x="402" y="1593"/>
                  </a:lnTo>
                  <a:lnTo>
                    <a:pt x="340" y="1655"/>
                  </a:lnTo>
                  <a:cubicBezTo>
                    <a:pt x="325" y="1562"/>
                    <a:pt x="387" y="1624"/>
                    <a:pt x="340" y="1515"/>
                  </a:cubicBezTo>
                  <a:cubicBezTo>
                    <a:pt x="358" y="1498"/>
                    <a:pt x="372" y="1491"/>
                    <a:pt x="385" y="1491"/>
                  </a:cubicBezTo>
                  <a:cubicBezTo>
                    <a:pt x="420" y="1491"/>
                    <a:pt x="441" y="1540"/>
                    <a:pt x="480" y="1540"/>
                  </a:cubicBezTo>
                  <a:cubicBezTo>
                    <a:pt x="489" y="1540"/>
                    <a:pt x="499" y="1538"/>
                    <a:pt x="511" y="1531"/>
                  </a:cubicBezTo>
                  <a:cubicBezTo>
                    <a:pt x="526" y="1469"/>
                    <a:pt x="402" y="1484"/>
                    <a:pt x="464" y="1407"/>
                  </a:cubicBezTo>
                  <a:lnTo>
                    <a:pt x="464" y="1407"/>
                  </a:lnTo>
                  <a:lnTo>
                    <a:pt x="511" y="1422"/>
                  </a:lnTo>
                  <a:cubicBezTo>
                    <a:pt x="573" y="1345"/>
                    <a:pt x="433" y="1345"/>
                    <a:pt x="511" y="1268"/>
                  </a:cubicBezTo>
                  <a:lnTo>
                    <a:pt x="511" y="1268"/>
                  </a:lnTo>
                  <a:cubicBezTo>
                    <a:pt x="604" y="1315"/>
                    <a:pt x="665" y="1453"/>
                    <a:pt x="665" y="1562"/>
                  </a:cubicBezTo>
                  <a:lnTo>
                    <a:pt x="727" y="1531"/>
                  </a:lnTo>
                  <a:cubicBezTo>
                    <a:pt x="711" y="1531"/>
                    <a:pt x="711" y="1515"/>
                    <a:pt x="711" y="1500"/>
                  </a:cubicBezTo>
                  <a:cubicBezTo>
                    <a:pt x="767" y="1500"/>
                    <a:pt x="800" y="1483"/>
                    <a:pt x="839" y="1483"/>
                  </a:cubicBezTo>
                  <a:cubicBezTo>
                    <a:pt x="864" y="1483"/>
                    <a:pt x="891" y="1490"/>
                    <a:pt x="927" y="1515"/>
                  </a:cubicBezTo>
                  <a:lnTo>
                    <a:pt x="927" y="1484"/>
                  </a:lnTo>
                  <a:cubicBezTo>
                    <a:pt x="940" y="1473"/>
                    <a:pt x="987" y="1443"/>
                    <a:pt x="1023" y="1443"/>
                  </a:cubicBezTo>
                  <a:cubicBezTo>
                    <a:pt x="1034" y="1443"/>
                    <a:pt x="1044" y="1446"/>
                    <a:pt x="1051" y="1453"/>
                  </a:cubicBezTo>
                  <a:cubicBezTo>
                    <a:pt x="1082" y="1624"/>
                    <a:pt x="897" y="1500"/>
                    <a:pt x="944" y="1655"/>
                  </a:cubicBezTo>
                  <a:cubicBezTo>
                    <a:pt x="958" y="1657"/>
                    <a:pt x="968" y="1657"/>
                    <a:pt x="976" y="1657"/>
                  </a:cubicBezTo>
                  <a:cubicBezTo>
                    <a:pt x="1026" y="1657"/>
                    <a:pt x="950" y="1618"/>
                    <a:pt x="989" y="1577"/>
                  </a:cubicBezTo>
                  <a:cubicBezTo>
                    <a:pt x="1000" y="1574"/>
                    <a:pt x="1010" y="1573"/>
                    <a:pt x="1018" y="1573"/>
                  </a:cubicBezTo>
                  <a:cubicBezTo>
                    <a:pt x="1098" y="1573"/>
                    <a:pt x="1067" y="1673"/>
                    <a:pt x="1121" y="1673"/>
                  </a:cubicBezTo>
                  <a:cubicBezTo>
                    <a:pt x="1134" y="1673"/>
                    <a:pt x="1151" y="1668"/>
                    <a:pt x="1175" y="1655"/>
                  </a:cubicBezTo>
                  <a:lnTo>
                    <a:pt x="1175" y="1655"/>
                  </a:lnTo>
                  <a:cubicBezTo>
                    <a:pt x="1138" y="1679"/>
                    <a:pt x="1091" y="1784"/>
                    <a:pt x="1042" y="1784"/>
                  </a:cubicBezTo>
                  <a:cubicBezTo>
                    <a:pt x="1030" y="1784"/>
                    <a:pt x="1018" y="1778"/>
                    <a:pt x="1005" y="1762"/>
                  </a:cubicBezTo>
                  <a:lnTo>
                    <a:pt x="1005" y="1762"/>
                  </a:lnTo>
                  <a:cubicBezTo>
                    <a:pt x="913" y="1855"/>
                    <a:pt x="1113" y="1886"/>
                    <a:pt x="1098" y="1948"/>
                  </a:cubicBezTo>
                  <a:cubicBezTo>
                    <a:pt x="1113" y="1917"/>
                    <a:pt x="1082" y="1902"/>
                    <a:pt x="1082" y="1886"/>
                  </a:cubicBezTo>
                  <a:cubicBezTo>
                    <a:pt x="1093" y="1883"/>
                    <a:pt x="1102" y="1881"/>
                    <a:pt x="1111" y="1881"/>
                  </a:cubicBezTo>
                  <a:cubicBezTo>
                    <a:pt x="1193" y="1881"/>
                    <a:pt x="1200" y="2001"/>
                    <a:pt x="1144" y="2056"/>
                  </a:cubicBezTo>
                  <a:cubicBezTo>
                    <a:pt x="1181" y="2029"/>
                    <a:pt x="1217" y="2023"/>
                    <a:pt x="1251" y="2023"/>
                  </a:cubicBezTo>
                  <a:cubicBezTo>
                    <a:pt x="1274" y="2023"/>
                    <a:pt x="1295" y="2026"/>
                    <a:pt x="1315" y="2026"/>
                  </a:cubicBezTo>
                  <a:cubicBezTo>
                    <a:pt x="1329" y="2133"/>
                    <a:pt x="1315" y="2149"/>
                    <a:pt x="1360" y="2273"/>
                  </a:cubicBezTo>
                  <a:cubicBezTo>
                    <a:pt x="1378" y="2261"/>
                    <a:pt x="1393" y="2258"/>
                    <a:pt x="1408" y="2258"/>
                  </a:cubicBezTo>
                  <a:cubicBezTo>
                    <a:pt x="1423" y="2258"/>
                    <a:pt x="1438" y="2262"/>
                    <a:pt x="1454" y="2262"/>
                  </a:cubicBezTo>
                  <a:cubicBezTo>
                    <a:pt x="1463" y="2262"/>
                    <a:pt x="1473" y="2261"/>
                    <a:pt x="1484" y="2257"/>
                  </a:cubicBezTo>
                  <a:lnTo>
                    <a:pt x="1484" y="2257"/>
                  </a:lnTo>
                  <a:cubicBezTo>
                    <a:pt x="1497" y="2295"/>
                    <a:pt x="1437" y="2323"/>
                    <a:pt x="1398" y="2323"/>
                  </a:cubicBezTo>
                  <a:cubicBezTo>
                    <a:pt x="1390" y="2323"/>
                    <a:pt x="1382" y="2322"/>
                    <a:pt x="1376" y="2319"/>
                  </a:cubicBezTo>
                  <a:lnTo>
                    <a:pt x="1376" y="2319"/>
                  </a:lnTo>
                  <a:cubicBezTo>
                    <a:pt x="1484" y="2411"/>
                    <a:pt x="1268" y="2427"/>
                    <a:pt x="1329" y="2520"/>
                  </a:cubicBezTo>
                  <a:cubicBezTo>
                    <a:pt x="1325" y="2515"/>
                    <a:pt x="1318" y="2514"/>
                    <a:pt x="1311" y="2514"/>
                  </a:cubicBezTo>
                  <a:cubicBezTo>
                    <a:pt x="1286" y="2514"/>
                    <a:pt x="1249" y="2536"/>
                    <a:pt x="1218" y="2536"/>
                  </a:cubicBezTo>
                  <a:cubicBezTo>
                    <a:pt x="1200" y="2536"/>
                    <a:pt x="1184" y="2528"/>
                    <a:pt x="1175" y="2504"/>
                  </a:cubicBezTo>
                  <a:cubicBezTo>
                    <a:pt x="1129" y="2504"/>
                    <a:pt x="1144" y="2566"/>
                    <a:pt x="1098" y="2597"/>
                  </a:cubicBezTo>
                  <a:lnTo>
                    <a:pt x="1067" y="2520"/>
                  </a:lnTo>
                  <a:lnTo>
                    <a:pt x="1067" y="2520"/>
                  </a:lnTo>
                  <a:cubicBezTo>
                    <a:pt x="989" y="2597"/>
                    <a:pt x="1129" y="2659"/>
                    <a:pt x="1144" y="2768"/>
                  </a:cubicBezTo>
                  <a:cubicBezTo>
                    <a:pt x="1051" y="2844"/>
                    <a:pt x="913" y="3015"/>
                    <a:pt x="1005" y="3061"/>
                  </a:cubicBezTo>
                  <a:lnTo>
                    <a:pt x="927" y="3091"/>
                  </a:lnTo>
                  <a:cubicBezTo>
                    <a:pt x="1020" y="3138"/>
                    <a:pt x="1067" y="3339"/>
                    <a:pt x="1113" y="3370"/>
                  </a:cubicBezTo>
                  <a:cubicBezTo>
                    <a:pt x="1191" y="3462"/>
                    <a:pt x="1020" y="3432"/>
                    <a:pt x="989" y="3493"/>
                  </a:cubicBezTo>
                  <a:lnTo>
                    <a:pt x="1036" y="3479"/>
                  </a:lnTo>
                  <a:lnTo>
                    <a:pt x="989" y="3586"/>
                  </a:lnTo>
                  <a:lnTo>
                    <a:pt x="1005" y="3586"/>
                  </a:lnTo>
                  <a:lnTo>
                    <a:pt x="1020" y="3679"/>
                  </a:lnTo>
                  <a:cubicBezTo>
                    <a:pt x="1051" y="3648"/>
                    <a:pt x="1036" y="3617"/>
                    <a:pt x="1082" y="3617"/>
                  </a:cubicBezTo>
                  <a:cubicBezTo>
                    <a:pt x="1113" y="3633"/>
                    <a:pt x="1098" y="3664"/>
                    <a:pt x="1067" y="3710"/>
                  </a:cubicBezTo>
                  <a:lnTo>
                    <a:pt x="1082" y="3710"/>
                  </a:lnTo>
                  <a:cubicBezTo>
                    <a:pt x="1098" y="3772"/>
                    <a:pt x="1206" y="3833"/>
                    <a:pt x="1144" y="3942"/>
                  </a:cubicBezTo>
                  <a:lnTo>
                    <a:pt x="1113" y="3926"/>
                  </a:lnTo>
                  <a:lnTo>
                    <a:pt x="1113" y="3926"/>
                  </a:lnTo>
                  <a:cubicBezTo>
                    <a:pt x="1129" y="3973"/>
                    <a:pt x="1036" y="4066"/>
                    <a:pt x="1160" y="4081"/>
                  </a:cubicBezTo>
                  <a:cubicBezTo>
                    <a:pt x="1298" y="4004"/>
                    <a:pt x="1082" y="4019"/>
                    <a:pt x="1129" y="3973"/>
                  </a:cubicBezTo>
                  <a:lnTo>
                    <a:pt x="1206" y="3926"/>
                  </a:lnTo>
                  <a:cubicBezTo>
                    <a:pt x="1268" y="4019"/>
                    <a:pt x="1298" y="4066"/>
                    <a:pt x="1268" y="4204"/>
                  </a:cubicBezTo>
                  <a:cubicBezTo>
                    <a:pt x="1206" y="4173"/>
                    <a:pt x="1144" y="4159"/>
                    <a:pt x="1144" y="4128"/>
                  </a:cubicBezTo>
                  <a:lnTo>
                    <a:pt x="1144" y="4128"/>
                  </a:lnTo>
                  <a:cubicBezTo>
                    <a:pt x="1082" y="4173"/>
                    <a:pt x="1222" y="4297"/>
                    <a:pt x="1082" y="4297"/>
                  </a:cubicBezTo>
                  <a:cubicBezTo>
                    <a:pt x="1020" y="4544"/>
                    <a:pt x="1407" y="4421"/>
                    <a:pt x="1315" y="4668"/>
                  </a:cubicBezTo>
                  <a:cubicBezTo>
                    <a:pt x="1308" y="4678"/>
                    <a:pt x="1306" y="4683"/>
                    <a:pt x="1308" y="4683"/>
                  </a:cubicBezTo>
                  <a:cubicBezTo>
                    <a:pt x="1314" y="4683"/>
                    <a:pt x="1364" y="4627"/>
                    <a:pt x="1376" y="4591"/>
                  </a:cubicBezTo>
                  <a:lnTo>
                    <a:pt x="1376" y="4591"/>
                  </a:lnTo>
                  <a:cubicBezTo>
                    <a:pt x="1376" y="4591"/>
                    <a:pt x="1368" y="4591"/>
                    <a:pt x="1358" y="4597"/>
                  </a:cubicBezTo>
                  <a:lnTo>
                    <a:pt x="1358" y="4597"/>
                  </a:lnTo>
                  <a:cubicBezTo>
                    <a:pt x="1436" y="4526"/>
                    <a:pt x="1221" y="4416"/>
                    <a:pt x="1338" y="4416"/>
                  </a:cubicBezTo>
                  <a:cubicBezTo>
                    <a:pt x="1351" y="4416"/>
                    <a:pt x="1369" y="4418"/>
                    <a:pt x="1391" y="4421"/>
                  </a:cubicBezTo>
                  <a:lnTo>
                    <a:pt x="1438" y="4421"/>
                  </a:lnTo>
                  <a:cubicBezTo>
                    <a:pt x="1500" y="4344"/>
                    <a:pt x="1391" y="4406"/>
                    <a:pt x="1376" y="4344"/>
                  </a:cubicBezTo>
                  <a:cubicBezTo>
                    <a:pt x="1391" y="4313"/>
                    <a:pt x="1407" y="4297"/>
                    <a:pt x="1438" y="4297"/>
                  </a:cubicBezTo>
                  <a:cubicBezTo>
                    <a:pt x="1422" y="4282"/>
                    <a:pt x="1407" y="4282"/>
                    <a:pt x="1407" y="4266"/>
                  </a:cubicBezTo>
                  <a:lnTo>
                    <a:pt x="1546" y="4190"/>
                  </a:lnTo>
                  <a:cubicBezTo>
                    <a:pt x="1608" y="4266"/>
                    <a:pt x="1669" y="4313"/>
                    <a:pt x="1624" y="4390"/>
                  </a:cubicBezTo>
                  <a:lnTo>
                    <a:pt x="1500" y="4468"/>
                  </a:lnTo>
                  <a:cubicBezTo>
                    <a:pt x="1546" y="4468"/>
                    <a:pt x="1546" y="4499"/>
                    <a:pt x="1531" y="4530"/>
                  </a:cubicBezTo>
                  <a:lnTo>
                    <a:pt x="1546" y="4530"/>
                  </a:lnTo>
                  <a:cubicBezTo>
                    <a:pt x="1546" y="4684"/>
                    <a:pt x="1686" y="4561"/>
                    <a:pt x="1686" y="4715"/>
                  </a:cubicBezTo>
                  <a:cubicBezTo>
                    <a:pt x="1689" y="4716"/>
                    <a:pt x="1693" y="4716"/>
                    <a:pt x="1697" y="4716"/>
                  </a:cubicBezTo>
                  <a:cubicBezTo>
                    <a:pt x="1742" y="4716"/>
                    <a:pt x="1750" y="4658"/>
                    <a:pt x="1771" y="4658"/>
                  </a:cubicBezTo>
                  <a:cubicBezTo>
                    <a:pt x="1780" y="4658"/>
                    <a:pt x="1792" y="4668"/>
                    <a:pt x="1809" y="4699"/>
                  </a:cubicBezTo>
                  <a:cubicBezTo>
                    <a:pt x="1731" y="4761"/>
                    <a:pt x="1716" y="4839"/>
                    <a:pt x="1700" y="4915"/>
                  </a:cubicBezTo>
                  <a:cubicBezTo>
                    <a:pt x="1716" y="4915"/>
                    <a:pt x="1731" y="4901"/>
                    <a:pt x="1747" y="4901"/>
                  </a:cubicBezTo>
                  <a:cubicBezTo>
                    <a:pt x="1747" y="4955"/>
                    <a:pt x="1765" y="4965"/>
                    <a:pt x="1787" y="4965"/>
                  </a:cubicBezTo>
                  <a:cubicBezTo>
                    <a:pt x="1798" y="4965"/>
                    <a:pt x="1810" y="4962"/>
                    <a:pt x="1820" y="4962"/>
                  </a:cubicBezTo>
                  <a:cubicBezTo>
                    <a:pt x="1836" y="4962"/>
                    <a:pt x="1850" y="4967"/>
                    <a:pt x="1855" y="4993"/>
                  </a:cubicBezTo>
                  <a:cubicBezTo>
                    <a:pt x="1855" y="4946"/>
                    <a:pt x="1886" y="4915"/>
                    <a:pt x="1840" y="4885"/>
                  </a:cubicBezTo>
                  <a:lnTo>
                    <a:pt x="1809" y="4915"/>
                  </a:lnTo>
                  <a:lnTo>
                    <a:pt x="1809" y="4823"/>
                  </a:lnTo>
                  <a:lnTo>
                    <a:pt x="1948" y="4823"/>
                  </a:lnTo>
                  <a:cubicBezTo>
                    <a:pt x="2040" y="4684"/>
                    <a:pt x="1824" y="4514"/>
                    <a:pt x="1871" y="4328"/>
                  </a:cubicBezTo>
                  <a:lnTo>
                    <a:pt x="1871" y="4328"/>
                  </a:lnTo>
                  <a:lnTo>
                    <a:pt x="1933" y="4359"/>
                  </a:lnTo>
                  <a:lnTo>
                    <a:pt x="1933" y="4251"/>
                  </a:lnTo>
                  <a:cubicBezTo>
                    <a:pt x="1933" y="4282"/>
                    <a:pt x="1886" y="4297"/>
                    <a:pt x="1871" y="4297"/>
                  </a:cubicBezTo>
                  <a:cubicBezTo>
                    <a:pt x="1855" y="4128"/>
                    <a:pt x="1655" y="4112"/>
                    <a:pt x="1593" y="3988"/>
                  </a:cubicBezTo>
                  <a:lnTo>
                    <a:pt x="1484" y="4112"/>
                  </a:lnTo>
                  <a:lnTo>
                    <a:pt x="1438" y="3973"/>
                  </a:lnTo>
                  <a:lnTo>
                    <a:pt x="1562" y="3926"/>
                  </a:lnTo>
                  <a:lnTo>
                    <a:pt x="1562" y="3926"/>
                  </a:lnTo>
                  <a:cubicBezTo>
                    <a:pt x="1549" y="3927"/>
                    <a:pt x="1538" y="3928"/>
                    <a:pt x="1528" y="3928"/>
                  </a:cubicBezTo>
                  <a:cubicBezTo>
                    <a:pt x="1404" y="3928"/>
                    <a:pt x="1485" y="3848"/>
                    <a:pt x="1338" y="3848"/>
                  </a:cubicBezTo>
                  <a:cubicBezTo>
                    <a:pt x="1327" y="3848"/>
                    <a:pt x="1313" y="3848"/>
                    <a:pt x="1298" y="3850"/>
                  </a:cubicBezTo>
                  <a:cubicBezTo>
                    <a:pt x="1315" y="3880"/>
                    <a:pt x="1298" y="3880"/>
                    <a:pt x="1284" y="3911"/>
                  </a:cubicBezTo>
                  <a:lnTo>
                    <a:pt x="1191" y="3880"/>
                  </a:lnTo>
                  <a:cubicBezTo>
                    <a:pt x="1298" y="3880"/>
                    <a:pt x="1175" y="3772"/>
                    <a:pt x="1284" y="3726"/>
                  </a:cubicBezTo>
                  <a:cubicBezTo>
                    <a:pt x="1222" y="3540"/>
                    <a:pt x="1329" y="3215"/>
                    <a:pt x="1191" y="3030"/>
                  </a:cubicBezTo>
                  <a:cubicBezTo>
                    <a:pt x="1051" y="2922"/>
                    <a:pt x="1315" y="2768"/>
                    <a:pt x="1253" y="2644"/>
                  </a:cubicBezTo>
                  <a:lnTo>
                    <a:pt x="1253" y="2644"/>
                  </a:lnTo>
                  <a:cubicBezTo>
                    <a:pt x="1253" y="2657"/>
                    <a:pt x="1230" y="2693"/>
                    <a:pt x="1204" y="2693"/>
                  </a:cubicBezTo>
                  <a:cubicBezTo>
                    <a:pt x="1200" y="2693"/>
                    <a:pt x="1195" y="2692"/>
                    <a:pt x="1191" y="2690"/>
                  </a:cubicBezTo>
                  <a:cubicBezTo>
                    <a:pt x="1175" y="2597"/>
                    <a:pt x="1284" y="2613"/>
                    <a:pt x="1329" y="2566"/>
                  </a:cubicBezTo>
                  <a:cubicBezTo>
                    <a:pt x="1422" y="2613"/>
                    <a:pt x="1484" y="2721"/>
                    <a:pt x="1484" y="2813"/>
                  </a:cubicBezTo>
                  <a:cubicBezTo>
                    <a:pt x="1493" y="2825"/>
                    <a:pt x="1503" y="2830"/>
                    <a:pt x="1514" y="2830"/>
                  </a:cubicBezTo>
                  <a:cubicBezTo>
                    <a:pt x="1547" y="2830"/>
                    <a:pt x="1587" y="2789"/>
                    <a:pt x="1625" y="2789"/>
                  </a:cubicBezTo>
                  <a:cubicBezTo>
                    <a:pt x="1640" y="2789"/>
                    <a:pt x="1655" y="2796"/>
                    <a:pt x="1669" y="2813"/>
                  </a:cubicBezTo>
                  <a:cubicBezTo>
                    <a:pt x="1669" y="2827"/>
                    <a:pt x="1616" y="2882"/>
                    <a:pt x="1580" y="2882"/>
                  </a:cubicBezTo>
                  <a:cubicBezTo>
                    <a:pt x="1573" y="2882"/>
                    <a:pt x="1567" y="2880"/>
                    <a:pt x="1562" y="2875"/>
                  </a:cubicBezTo>
                  <a:lnTo>
                    <a:pt x="1562" y="2875"/>
                  </a:lnTo>
                  <a:cubicBezTo>
                    <a:pt x="1500" y="2999"/>
                    <a:pt x="1793" y="3122"/>
                    <a:pt x="1500" y="3138"/>
                  </a:cubicBezTo>
                  <a:cubicBezTo>
                    <a:pt x="1669" y="3215"/>
                    <a:pt x="1500" y="3277"/>
                    <a:pt x="1608" y="3401"/>
                  </a:cubicBezTo>
                  <a:lnTo>
                    <a:pt x="1562" y="3448"/>
                  </a:lnTo>
                  <a:lnTo>
                    <a:pt x="1669" y="3462"/>
                  </a:lnTo>
                  <a:cubicBezTo>
                    <a:pt x="1624" y="3479"/>
                    <a:pt x="1593" y="3493"/>
                    <a:pt x="1577" y="3540"/>
                  </a:cubicBezTo>
                  <a:cubicBezTo>
                    <a:pt x="1616" y="3556"/>
                    <a:pt x="1670" y="3556"/>
                    <a:pt x="1710" y="3556"/>
                  </a:cubicBezTo>
                  <a:cubicBezTo>
                    <a:pt x="1751" y="3556"/>
                    <a:pt x="1778" y="3556"/>
                    <a:pt x="1762" y="3571"/>
                  </a:cubicBezTo>
                  <a:cubicBezTo>
                    <a:pt x="1809" y="3524"/>
                    <a:pt x="1840" y="3479"/>
                    <a:pt x="1886" y="3448"/>
                  </a:cubicBezTo>
                  <a:lnTo>
                    <a:pt x="1886" y="3448"/>
                  </a:lnTo>
                  <a:cubicBezTo>
                    <a:pt x="1840" y="3555"/>
                    <a:pt x="1871" y="3679"/>
                    <a:pt x="1933" y="3710"/>
                  </a:cubicBezTo>
                  <a:lnTo>
                    <a:pt x="1917" y="3524"/>
                  </a:lnTo>
                  <a:lnTo>
                    <a:pt x="1917" y="3524"/>
                  </a:lnTo>
                  <a:cubicBezTo>
                    <a:pt x="1920" y="3527"/>
                    <a:pt x="1924" y="3529"/>
                    <a:pt x="1928" y="3529"/>
                  </a:cubicBezTo>
                  <a:cubicBezTo>
                    <a:pt x="1944" y="3529"/>
                    <a:pt x="1967" y="3506"/>
                    <a:pt x="1979" y="3493"/>
                  </a:cubicBezTo>
                  <a:cubicBezTo>
                    <a:pt x="2040" y="3617"/>
                    <a:pt x="2087" y="3664"/>
                    <a:pt x="2009" y="3819"/>
                  </a:cubicBezTo>
                  <a:lnTo>
                    <a:pt x="1886" y="3833"/>
                  </a:lnTo>
                  <a:cubicBezTo>
                    <a:pt x="1886" y="3880"/>
                    <a:pt x="1995" y="3895"/>
                    <a:pt x="1917" y="3942"/>
                  </a:cubicBezTo>
                  <a:lnTo>
                    <a:pt x="1840" y="3895"/>
                  </a:lnTo>
                  <a:lnTo>
                    <a:pt x="1824" y="3988"/>
                  </a:lnTo>
                  <a:cubicBezTo>
                    <a:pt x="1933" y="3957"/>
                    <a:pt x="2040" y="3864"/>
                    <a:pt x="2056" y="3788"/>
                  </a:cubicBezTo>
                  <a:cubicBezTo>
                    <a:pt x="2118" y="3833"/>
                    <a:pt x="2118" y="3833"/>
                    <a:pt x="2211" y="3833"/>
                  </a:cubicBezTo>
                  <a:cubicBezTo>
                    <a:pt x="2180" y="3772"/>
                    <a:pt x="2350" y="3788"/>
                    <a:pt x="2288" y="3710"/>
                  </a:cubicBezTo>
                  <a:lnTo>
                    <a:pt x="2288" y="3710"/>
                  </a:lnTo>
                  <a:cubicBezTo>
                    <a:pt x="2281" y="3715"/>
                    <a:pt x="2275" y="3717"/>
                    <a:pt x="2269" y="3717"/>
                  </a:cubicBezTo>
                  <a:cubicBezTo>
                    <a:pt x="2223" y="3717"/>
                    <a:pt x="2209" y="3564"/>
                    <a:pt x="2195" y="3509"/>
                  </a:cubicBezTo>
                  <a:lnTo>
                    <a:pt x="2180" y="3524"/>
                  </a:lnTo>
                  <a:cubicBezTo>
                    <a:pt x="2172" y="3529"/>
                    <a:pt x="2163" y="3530"/>
                    <a:pt x="2155" y="3530"/>
                  </a:cubicBezTo>
                  <a:cubicBezTo>
                    <a:pt x="2107" y="3530"/>
                    <a:pt x="2074" y="3456"/>
                    <a:pt x="2087" y="3417"/>
                  </a:cubicBezTo>
                  <a:lnTo>
                    <a:pt x="2149" y="3355"/>
                  </a:lnTo>
                  <a:lnTo>
                    <a:pt x="2195" y="3448"/>
                  </a:lnTo>
                  <a:cubicBezTo>
                    <a:pt x="2210" y="3374"/>
                    <a:pt x="2239" y="3245"/>
                    <a:pt x="2175" y="3245"/>
                  </a:cubicBezTo>
                  <a:cubicBezTo>
                    <a:pt x="2172" y="3245"/>
                    <a:pt x="2168" y="3245"/>
                    <a:pt x="2164" y="3246"/>
                  </a:cubicBezTo>
                  <a:cubicBezTo>
                    <a:pt x="2147" y="3249"/>
                    <a:pt x="2133" y="3250"/>
                    <a:pt x="2122" y="3250"/>
                  </a:cubicBezTo>
                  <a:cubicBezTo>
                    <a:pt x="2070" y="3250"/>
                    <a:pt x="2066" y="3223"/>
                    <a:pt x="2040" y="3184"/>
                  </a:cubicBezTo>
                  <a:lnTo>
                    <a:pt x="2040" y="3184"/>
                  </a:lnTo>
                  <a:cubicBezTo>
                    <a:pt x="2064" y="3192"/>
                    <a:pt x="2082" y="3195"/>
                    <a:pt x="2098" y="3195"/>
                  </a:cubicBezTo>
                  <a:cubicBezTo>
                    <a:pt x="2143" y="3195"/>
                    <a:pt x="2161" y="3169"/>
                    <a:pt x="2195" y="3169"/>
                  </a:cubicBezTo>
                  <a:cubicBezTo>
                    <a:pt x="2133" y="3138"/>
                    <a:pt x="2071" y="3061"/>
                    <a:pt x="2102" y="2984"/>
                  </a:cubicBezTo>
                  <a:lnTo>
                    <a:pt x="2102" y="2984"/>
                  </a:lnTo>
                  <a:cubicBezTo>
                    <a:pt x="2117" y="3004"/>
                    <a:pt x="2131" y="3011"/>
                    <a:pt x="2142" y="3011"/>
                  </a:cubicBezTo>
                  <a:cubicBezTo>
                    <a:pt x="2167" y="3011"/>
                    <a:pt x="2185" y="2979"/>
                    <a:pt x="2195" y="2968"/>
                  </a:cubicBezTo>
                  <a:cubicBezTo>
                    <a:pt x="2071" y="2922"/>
                    <a:pt x="2102" y="2721"/>
                    <a:pt x="2009" y="2628"/>
                  </a:cubicBezTo>
                  <a:lnTo>
                    <a:pt x="2009" y="2644"/>
                  </a:lnTo>
                  <a:lnTo>
                    <a:pt x="1840" y="2489"/>
                  </a:lnTo>
                  <a:lnTo>
                    <a:pt x="1840" y="2489"/>
                  </a:lnTo>
                  <a:lnTo>
                    <a:pt x="1855" y="2535"/>
                  </a:lnTo>
                  <a:cubicBezTo>
                    <a:pt x="1829" y="2542"/>
                    <a:pt x="1806" y="2545"/>
                    <a:pt x="1785" y="2545"/>
                  </a:cubicBezTo>
                  <a:cubicBezTo>
                    <a:pt x="1663" y="2545"/>
                    <a:pt x="1635" y="2438"/>
                    <a:pt x="1515" y="2411"/>
                  </a:cubicBezTo>
                  <a:cubicBezTo>
                    <a:pt x="1562" y="2411"/>
                    <a:pt x="1546" y="2397"/>
                    <a:pt x="1562" y="2380"/>
                  </a:cubicBezTo>
                  <a:lnTo>
                    <a:pt x="1562" y="2380"/>
                  </a:lnTo>
                  <a:cubicBezTo>
                    <a:pt x="1553" y="2390"/>
                    <a:pt x="1542" y="2393"/>
                    <a:pt x="1533" y="2393"/>
                  </a:cubicBezTo>
                  <a:cubicBezTo>
                    <a:pt x="1510" y="2393"/>
                    <a:pt x="1493" y="2371"/>
                    <a:pt x="1515" y="2350"/>
                  </a:cubicBezTo>
                  <a:cubicBezTo>
                    <a:pt x="1539" y="2333"/>
                    <a:pt x="1556" y="2326"/>
                    <a:pt x="1569" y="2326"/>
                  </a:cubicBezTo>
                  <a:cubicBezTo>
                    <a:pt x="1608" y="2326"/>
                    <a:pt x="1605" y="2385"/>
                    <a:pt x="1627" y="2385"/>
                  </a:cubicBezTo>
                  <a:cubicBezTo>
                    <a:pt x="1630" y="2385"/>
                    <a:pt x="1634" y="2384"/>
                    <a:pt x="1639" y="2380"/>
                  </a:cubicBezTo>
                  <a:lnTo>
                    <a:pt x="1639" y="2273"/>
                  </a:lnTo>
                  <a:lnTo>
                    <a:pt x="1531" y="2319"/>
                  </a:lnTo>
                  <a:cubicBezTo>
                    <a:pt x="1517" y="2239"/>
                    <a:pt x="1402" y="2205"/>
                    <a:pt x="1437" y="2129"/>
                  </a:cubicBezTo>
                  <a:lnTo>
                    <a:pt x="1437" y="2129"/>
                  </a:lnTo>
                  <a:cubicBezTo>
                    <a:pt x="1424" y="2053"/>
                    <a:pt x="1468" y="1964"/>
                    <a:pt x="1391" y="1964"/>
                  </a:cubicBezTo>
                  <a:lnTo>
                    <a:pt x="1453" y="1886"/>
                  </a:lnTo>
                  <a:cubicBezTo>
                    <a:pt x="1345" y="1871"/>
                    <a:pt x="1500" y="1762"/>
                    <a:pt x="1407" y="1731"/>
                  </a:cubicBezTo>
                  <a:cubicBezTo>
                    <a:pt x="1407" y="1726"/>
                    <a:pt x="1406" y="1724"/>
                    <a:pt x="1405" y="1724"/>
                  </a:cubicBezTo>
                  <a:cubicBezTo>
                    <a:pt x="1397" y="1724"/>
                    <a:pt x="1375" y="1764"/>
                    <a:pt x="1342" y="1764"/>
                  </a:cubicBezTo>
                  <a:cubicBezTo>
                    <a:pt x="1338" y="1764"/>
                    <a:pt x="1334" y="1764"/>
                    <a:pt x="1329" y="1762"/>
                  </a:cubicBezTo>
                  <a:cubicBezTo>
                    <a:pt x="1206" y="1639"/>
                    <a:pt x="1345" y="1562"/>
                    <a:pt x="1268" y="1438"/>
                  </a:cubicBezTo>
                  <a:cubicBezTo>
                    <a:pt x="1160" y="1206"/>
                    <a:pt x="1036" y="1098"/>
                    <a:pt x="958" y="851"/>
                  </a:cubicBezTo>
                  <a:cubicBezTo>
                    <a:pt x="1036" y="851"/>
                    <a:pt x="945" y="774"/>
                    <a:pt x="1034" y="743"/>
                  </a:cubicBezTo>
                  <a:lnTo>
                    <a:pt x="1034" y="743"/>
                  </a:lnTo>
                  <a:lnTo>
                    <a:pt x="989" y="758"/>
                  </a:lnTo>
                  <a:lnTo>
                    <a:pt x="1005" y="727"/>
                  </a:lnTo>
                  <a:cubicBezTo>
                    <a:pt x="927" y="727"/>
                    <a:pt x="913" y="696"/>
                    <a:pt x="851" y="665"/>
                  </a:cubicBezTo>
                  <a:cubicBezTo>
                    <a:pt x="820" y="587"/>
                    <a:pt x="913" y="618"/>
                    <a:pt x="913" y="557"/>
                  </a:cubicBezTo>
                  <a:lnTo>
                    <a:pt x="944" y="604"/>
                  </a:lnTo>
                  <a:lnTo>
                    <a:pt x="1005" y="464"/>
                  </a:lnTo>
                  <a:cubicBezTo>
                    <a:pt x="950" y="464"/>
                    <a:pt x="880" y="550"/>
                    <a:pt x="833" y="550"/>
                  </a:cubicBezTo>
                  <a:cubicBezTo>
                    <a:pt x="813" y="550"/>
                    <a:pt x="798" y="535"/>
                    <a:pt x="789" y="495"/>
                  </a:cubicBezTo>
                  <a:cubicBezTo>
                    <a:pt x="711" y="402"/>
                    <a:pt x="804" y="247"/>
                    <a:pt x="773" y="155"/>
                  </a:cubicBezTo>
                  <a:lnTo>
                    <a:pt x="773" y="155"/>
                  </a:lnTo>
                  <a:cubicBezTo>
                    <a:pt x="752" y="173"/>
                    <a:pt x="736" y="180"/>
                    <a:pt x="725" y="180"/>
                  </a:cubicBezTo>
                  <a:cubicBezTo>
                    <a:pt x="689" y="180"/>
                    <a:pt x="687" y="115"/>
                    <a:pt x="652" y="115"/>
                  </a:cubicBezTo>
                  <a:cubicBezTo>
                    <a:pt x="640" y="115"/>
                    <a:pt x="625" y="122"/>
                    <a:pt x="604" y="140"/>
                  </a:cubicBezTo>
                  <a:lnTo>
                    <a:pt x="649" y="31"/>
                  </a:lnTo>
                  <a:lnTo>
                    <a:pt x="649" y="31"/>
                  </a:lnTo>
                  <a:cubicBezTo>
                    <a:pt x="628" y="52"/>
                    <a:pt x="612" y="61"/>
                    <a:pt x="600" y="61"/>
                  </a:cubicBezTo>
                  <a:cubicBezTo>
                    <a:pt x="577" y="61"/>
                    <a:pt x="567" y="31"/>
                    <a:pt x="5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9"/>
            <p:cNvSpPr/>
            <p:nvPr/>
          </p:nvSpPr>
          <p:spPr>
            <a:xfrm>
              <a:off x="8138850" y="994025"/>
              <a:ext cx="25" cy="400"/>
            </a:xfrm>
            <a:custGeom>
              <a:avLst/>
              <a:gdLst/>
              <a:ahLst/>
              <a:cxnLst/>
              <a:rect l="l" t="t" r="r" b="b"/>
              <a:pathLst>
                <a:path w="1" h="16" extrusionOk="0">
                  <a:moveTo>
                    <a:pt x="0" y="16"/>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9"/>
            <p:cNvSpPr/>
            <p:nvPr/>
          </p:nvSpPr>
          <p:spPr>
            <a:xfrm>
              <a:off x="8143850" y="1007950"/>
              <a:ext cx="425" cy="400"/>
            </a:xfrm>
            <a:custGeom>
              <a:avLst/>
              <a:gdLst/>
              <a:ahLst/>
              <a:cxnLst/>
              <a:rect l="l" t="t" r="r" b="b"/>
              <a:pathLst>
                <a:path w="17" h="16" extrusionOk="0">
                  <a:moveTo>
                    <a:pt x="17" y="0"/>
                  </a:moveTo>
                  <a:cubicBezTo>
                    <a:pt x="1" y="0"/>
                    <a:pt x="1" y="0"/>
                    <a:pt x="1" y="15"/>
                  </a:cubicBezTo>
                  <a:cubicBezTo>
                    <a:pt x="1" y="0"/>
                    <a:pt x="17" y="0"/>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9"/>
            <p:cNvSpPr/>
            <p:nvPr/>
          </p:nvSpPr>
          <p:spPr>
            <a:xfrm>
              <a:off x="8143475" y="1008325"/>
              <a:ext cx="400" cy="25"/>
            </a:xfrm>
            <a:custGeom>
              <a:avLst/>
              <a:gdLst/>
              <a:ahLst/>
              <a:cxnLst/>
              <a:rect l="l" t="t" r="r" b="b"/>
              <a:pathLst>
                <a:path w="16" h="1" extrusionOk="0">
                  <a:moveTo>
                    <a:pt x="1" y="0"/>
                  </a:moveTo>
                  <a:lnTo>
                    <a:pt x="1" y="0"/>
                  </a:ln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9"/>
            <p:cNvSpPr/>
            <p:nvPr/>
          </p:nvSpPr>
          <p:spPr>
            <a:xfrm>
              <a:off x="8130725" y="1029175"/>
              <a:ext cx="425" cy="800"/>
            </a:xfrm>
            <a:custGeom>
              <a:avLst/>
              <a:gdLst/>
              <a:ahLst/>
              <a:cxnLst/>
              <a:rect l="l" t="t" r="r" b="b"/>
              <a:pathLst>
                <a:path w="17" h="32" extrusionOk="0">
                  <a:moveTo>
                    <a:pt x="16" y="1"/>
                  </a:moveTo>
                  <a:lnTo>
                    <a:pt x="16" y="1"/>
                  </a:lnTo>
                  <a:cubicBezTo>
                    <a:pt x="0" y="17"/>
                    <a:pt x="0" y="17"/>
                    <a:pt x="0" y="32"/>
                  </a:cubicBezTo>
                  <a:cubicBezTo>
                    <a:pt x="0" y="17"/>
                    <a:pt x="16" y="17"/>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9"/>
            <p:cNvSpPr/>
            <p:nvPr/>
          </p:nvSpPr>
          <p:spPr>
            <a:xfrm>
              <a:off x="8142825" y="1008325"/>
              <a:ext cx="675" cy="475"/>
            </a:xfrm>
            <a:custGeom>
              <a:avLst/>
              <a:gdLst/>
              <a:ahLst/>
              <a:cxnLst/>
              <a:rect l="l" t="t" r="r" b="b"/>
              <a:pathLst>
                <a:path w="27" h="19" extrusionOk="0">
                  <a:moveTo>
                    <a:pt x="27" y="0"/>
                  </a:moveTo>
                  <a:lnTo>
                    <a:pt x="27" y="0"/>
                  </a:lnTo>
                  <a:cubicBezTo>
                    <a:pt x="7" y="13"/>
                    <a:pt x="1" y="18"/>
                    <a:pt x="2" y="18"/>
                  </a:cubicBezTo>
                  <a:cubicBezTo>
                    <a:pt x="4" y="18"/>
                    <a:pt x="18"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9"/>
            <p:cNvSpPr/>
            <p:nvPr/>
          </p:nvSpPr>
          <p:spPr>
            <a:xfrm>
              <a:off x="8150450" y="1061275"/>
              <a:ext cx="375" cy="800"/>
            </a:xfrm>
            <a:custGeom>
              <a:avLst/>
              <a:gdLst/>
              <a:ahLst/>
              <a:cxnLst/>
              <a:rect l="l" t="t" r="r" b="b"/>
              <a:pathLst>
                <a:path w="15" h="32" extrusionOk="0">
                  <a:moveTo>
                    <a:pt x="15" y="0"/>
                  </a:moveTo>
                  <a:cubicBezTo>
                    <a:pt x="0" y="15"/>
                    <a:pt x="0" y="31"/>
                    <a:pt x="15" y="31"/>
                  </a:cubicBezTo>
                  <a:lnTo>
                    <a:pt x="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9"/>
            <p:cNvSpPr/>
            <p:nvPr/>
          </p:nvSpPr>
          <p:spPr>
            <a:xfrm>
              <a:off x="8141950" y="1049675"/>
              <a:ext cx="775" cy="1950"/>
            </a:xfrm>
            <a:custGeom>
              <a:avLst/>
              <a:gdLst/>
              <a:ahLst/>
              <a:cxnLst/>
              <a:rect l="l" t="t" r="r" b="b"/>
              <a:pathLst>
                <a:path w="31" h="78" extrusionOk="0">
                  <a:moveTo>
                    <a:pt x="31" y="1"/>
                  </a:moveTo>
                  <a:cubicBezTo>
                    <a:pt x="15" y="15"/>
                    <a:pt x="0" y="46"/>
                    <a:pt x="15" y="77"/>
                  </a:cubicBezTo>
                  <a:cubicBezTo>
                    <a:pt x="15" y="62"/>
                    <a:pt x="31" y="32"/>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9"/>
            <p:cNvSpPr/>
            <p:nvPr/>
          </p:nvSpPr>
          <p:spPr>
            <a:xfrm>
              <a:off x="8146950" y="1060500"/>
              <a:ext cx="25" cy="800"/>
            </a:xfrm>
            <a:custGeom>
              <a:avLst/>
              <a:gdLst/>
              <a:ahLst/>
              <a:cxnLst/>
              <a:rect l="l" t="t" r="r" b="b"/>
              <a:pathLst>
                <a:path w="1" h="32" extrusionOk="0">
                  <a:moveTo>
                    <a:pt x="0" y="0"/>
                  </a:moveTo>
                  <a:lnTo>
                    <a:pt x="0" y="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9"/>
            <p:cNvSpPr/>
            <p:nvPr/>
          </p:nvSpPr>
          <p:spPr>
            <a:xfrm>
              <a:off x="8143475" y="995950"/>
              <a:ext cx="400" cy="25"/>
            </a:xfrm>
            <a:custGeom>
              <a:avLst/>
              <a:gdLst/>
              <a:ahLst/>
              <a:cxnLst/>
              <a:rect l="l" t="t" r="r" b="b"/>
              <a:pathLst>
                <a:path w="16" h="1" extrusionOk="0">
                  <a:moveTo>
                    <a:pt x="1" y="0"/>
                  </a:move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9"/>
            <p:cNvSpPr/>
            <p:nvPr/>
          </p:nvSpPr>
          <p:spPr>
            <a:xfrm>
              <a:off x="8159300" y="1010350"/>
              <a:ext cx="800" cy="300"/>
            </a:xfrm>
            <a:custGeom>
              <a:avLst/>
              <a:gdLst/>
              <a:ahLst/>
              <a:cxnLst/>
              <a:rect l="l" t="t" r="r" b="b"/>
              <a:pathLst>
                <a:path w="32" h="12" extrusionOk="0">
                  <a:moveTo>
                    <a:pt x="22" y="1"/>
                  </a:moveTo>
                  <a:cubicBezTo>
                    <a:pt x="17" y="1"/>
                    <a:pt x="9" y="4"/>
                    <a:pt x="1" y="12"/>
                  </a:cubicBezTo>
                  <a:lnTo>
                    <a:pt x="32" y="12"/>
                  </a:lnTo>
                  <a:cubicBezTo>
                    <a:pt x="32" y="4"/>
                    <a:pt x="28"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9"/>
            <p:cNvSpPr/>
            <p:nvPr/>
          </p:nvSpPr>
          <p:spPr>
            <a:xfrm>
              <a:off x="8141175" y="1043075"/>
              <a:ext cx="2700" cy="825"/>
            </a:xfrm>
            <a:custGeom>
              <a:avLst/>
              <a:gdLst/>
              <a:ahLst/>
              <a:cxnLst/>
              <a:rect l="l" t="t" r="r" b="b"/>
              <a:pathLst>
                <a:path w="108" h="33" extrusionOk="0">
                  <a:moveTo>
                    <a:pt x="77" y="0"/>
                  </a:moveTo>
                  <a:cubicBezTo>
                    <a:pt x="56" y="0"/>
                    <a:pt x="28" y="17"/>
                    <a:pt x="0" y="17"/>
                  </a:cubicBezTo>
                  <a:cubicBezTo>
                    <a:pt x="46" y="32"/>
                    <a:pt x="77" y="32"/>
                    <a:pt x="108" y="32"/>
                  </a:cubicBezTo>
                  <a:cubicBezTo>
                    <a:pt x="102" y="8"/>
                    <a:pt x="91"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9"/>
            <p:cNvSpPr/>
            <p:nvPr/>
          </p:nvSpPr>
          <p:spPr>
            <a:xfrm>
              <a:off x="8146950" y="1059325"/>
              <a:ext cx="25" cy="1200"/>
            </a:xfrm>
            <a:custGeom>
              <a:avLst/>
              <a:gdLst/>
              <a:ahLst/>
              <a:cxnLst/>
              <a:rect l="l" t="t" r="r" b="b"/>
              <a:pathLst>
                <a:path w="1" h="48" extrusionOk="0">
                  <a:moveTo>
                    <a:pt x="0" y="47"/>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9"/>
            <p:cNvSpPr/>
            <p:nvPr/>
          </p:nvSpPr>
          <p:spPr>
            <a:xfrm>
              <a:off x="8131125" y="1033825"/>
              <a:ext cx="1150" cy="800"/>
            </a:xfrm>
            <a:custGeom>
              <a:avLst/>
              <a:gdLst/>
              <a:ahLst/>
              <a:cxnLst/>
              <a:rect l="l" t="t" r="r" b="b"/>
              <a:pathLst>
                <a:path w="46" h="32" extrusionOk="0">
                  <a:moveTo>
                    <a:pt x="0" y="0"/>
                  </a:moveTo>
                  <a:lnTo>
                    <a:pt x="46" y="31"/>
                  </a:lnTo>
                  <a:cubicBezTo>
                    <a:pt x="31" y="16"/>
                    <a:pt x="1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9"/>
            <p:cNvSpPr/>
            <p:nvPr/>
          </p:nvSpPr>
          <p:spPr>
            <a:xfrm>
              <a:off x="8138850" y="1050825"/>
              <a:ext cx="25" cy="425"/>
            </a:xfrm>
            <a:custGeom>
              <a:avLst/>
              <a:gdLst/>
              <a:ahLst/>
              <a:cxnLst/>
              <a:rect l="l" t="t" r="r" b="b"/>
              <a:pathLst>
                <a:path w="1" h="17" extrusionOk="0">
                  <a:moveTo>
                    <a:pt x="0" y="0"/>
                  </a:moveTo>
                  <a:lnTo>
                    <a:pt x="0" y="1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9"/>
            <p:cNvSpPr/>
            <p:nvPr/>
          </p:nvSpPr>
          <p:spPr>
            <a:xfrm>
              <a:off x="8140400" y="1043500"/>
              <a:ext cx="800" cy="400"/>
            </a:xfrm>
            <a:custGeom>
              <a:avLst/>
              <a:gdLst/>
              <a:ahLst/>
              <a:cxnLst/>
              <a:rect l="l" t="t" r="r" b="b"/>
              <a:pathLst>
                <a:path w="32" h="16" extrusionOk="0">
                  <a:moveTo>
                    <a:pt x="31" y="0"/>
                  </a:moveTo>
                  <a:cubicBezTo>
                    <a:pt x="15" y="0"/>
                    <a:pt x="0" y="15"/>
                    <a:pt x="0" y="15"/>
                  </a:cubicBezTo>
                  <a:cubicBezTo>
                    <a:pt x="0" y="15"/>
                    <a:pt x="15" y="15"/>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9"/>
            <p:cNvSpPr/>
            <p:nvPr/>
          </p:nvSpPr>
          <p:spPr>
            <a:xfrm>
              <a:off x="8129950" y="1029950"/>
              <a:ext cx="1725" cy="2025"/>
            </a:xfrm>
            <a:custGeom>
              <a:avLst/>
              <a:gdLst/>
              <a:ahLst/>
              <a:cxnLst/>
              <a:rect l="l" t="t" r="r" b="b"/>
              <a:pathLst>
                <a:path w="69" h="81" extrusionOk="0">
                  <a:moveTo>
                    <a:pt x="31" y="1"/>
                  </a:moveTo>
                  <a:cubicBezTo>
                    <a:pt x="16" y="32"/>
                    <a:pt x="0" y="48"/>
                    <a:pt x="0" y="79"/>
                  </a:cubicBezTo>
                  <a:cubicBezTo>
                    <a:pt x="8" y="80"/>
                    <a:pt x="15" y="81"/>
                    <a:pt x="21" y="81"/>
                  </a:cubicBezTo>
                  <a:cubicBezTo>
                    <a:pt x="69" y="81"/>
                    <a:pt x="31" y="28"/>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9"/>
            <p:cNvSpPr/>
            <p:nvPr/>
          </p:nvSpPr>
          <p:spPr>
            <a:xfrm>
              <a:off x="8155075" y="949975"/>
              <a:ext cx="400" cy="400"/>
            </a:xfrm>
            <a:custGeom>
              <a:avLst/>
              <a:gdLst/>
              <a:ahLst/>
              <a:cxnLst/>
              <a:rect l="l" t="t" r="r" b="b"/>
              <a:pathLst>
                <a:path w="16" h="16" extrusionOk="0">
                  <a:moveTo>
                    <a:pt x="1" y="1"/>
                  </a:moveTo>
                  <a:cubicBezTo>
                    <a:pt x="1" y="1"/>
                    <a:pt x="1" y="16"/>
                    <a:pt x="15" y="1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9"/>
            <p:cNvSpPr/>
            <p:nvPr/>
          </p:nvSpPr>
          <p:spPr>
            <a:xfrm>
              <a:off x="8154300" y="947250"/>
              <a:ext cx="1950" cy="2750"/>
            </a:xfrm>
            <a:custGeom>
              <a:avLst/>
              <a:gdLst/>
              <a:ahLst/>
              <a:cxnLst/>
              <a:rect l="l" t="t" r="r" b="b"/>
              <a:pathLst>
                <a:path w="78" h="110" extrusionOk="0">
                  <a:moveTo>
                    <a:pt x="1" y="1"/>
                  </a:moveTo>
                  <a:lnTo>
                    <a:pt x="32" y="110"/>
                  </a:lnTo>
                  <a:cubicBezTo>
                    <a:pt x="46" y="79"/>
                    <a:pt x="77"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9"/>
            <p:cNvSpPr/>
            <p:nvPr/>
          </p:nvSpPr>
          <p:spPr>
            <a:xfrm>
              <a:off x="8173625" y="953225"/>
              <a:ext cx="2950" cy="2200"/>
            </a:xfrm>
            <a:custGeom>
              <a:avLst/>
              <a:gdLst/>
              <a:ahLst/>
              <a:cxnLst/>
              <a:rect l="l" t="t" r="r" b="b"/>
              <a:pathLst>
                <a:path w="118" h="88" extrusionOk="0">
                  <a:moveTo>
                    <a:pt x="86" y="1"/>
                  </a:moveTo>
                  <a:cubicBezTo>
                    <a:pt x="79" y="1"/>
                    <a:pt x="67" y="3"/>
                    <a:pt x="46" y="9"/>
                  </a:cubicBezTo>
                  <a:cubicBezTo>
                    <a:pt x="0" y="40"/>
                    <a:pt x="15" y="71"/>
                    <a:pt x="31" y="87"/>
                  </a:cubicBezTo>
                  <a:cubicBezTo>
                    <a:pt x="43" y="49"/>
                    <a:pt x="118"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9"/>
            <p:cNvSpPr/>
            <p:nvPr/>
          </p:nvSpPr>
          <p:spPr>
            <a:xfrm>
              <a:off x="8174400" y="955400"/>
              <a:ext cx="800" cy="800"/>
            </a:xfrm>
            <a:custGeom>
              <a:avLst/>
              <a:gdLst/>
              <a:ahLst/>
              <a:cxnLst/>
              <a:rect l="l" t="t" r="r" b="b"/>
              <a:pathLst>
                <a:path w="32" h="32" extrusionOk="0">
                  <a:moveTo>
                    <a:pt x="0" y="0"/>
                  </a:moveTo>
                  <a:cubicBezTo>
                    <a:pt x="0" y="15"/>
                    <a:pt x="0" y="15"/>
                    <a:pt x="15" y="31"/>
                  </a:cubicBezTo>
                  <a:cubicBezTo>
                    <a:pt x="31" y="15"/>
                    <a:pt x="1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9"/>
            <p:cNvSpPr/>
            <p:nvPr/>
          </p:nvSpPr>
          <p:spPr>
            <a:xfrm>
              <a:off x="8196800" y="959250"/>
              <a:ext cx="1175" cy="2350"/>
            </a:xfrm>
            <a:custGeom>
              <a:avLst/>
              <a:gdLst/>
              <a:ahLst/>
              <a:cxnLst/>
              <a:rect l="l" t="t" r="r" b="b"/>
              <a:pathLst>
                <a:path w="47" h="94" extrusionOk="0">
                  <a:moveTo>
                    <a:pt x="47" y="1"/>
                  </a:moveTo>
                  <a:lnTo>
                    <a:pt x="1" y="77"/>
                  </a:lnTo>
                  <a:lnTo>
                    <a:pt x="47" y="93"/>
                  </a:lnTo>
                  <a:lnTo>
                    <a:pt x="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9"/>
            <p:cNvSpPr/>
            <p:nvPr/>
          </p:nvSpPr>
          <p:spPr>
            <a:xfrm>
              <a:off x="8147725" y="947775"/>
              <a:ext cx="1975" cy="1450"/>
            </a:xfrm>
            <a:custGeom>
              <a:avLst/>
              <a:gdLst/>
              <a:ahLst/>
              <a:cxnLst/>
              <a:rect l="l" t="t" r="r" b="b"/>
              <a:pathLst>
                <a:path w="79" h="58" extrusionOk="0">
                  <a:moveTo>
                    <a:pt x="31" y="0"/>
                  </a:moveTo>
                  <a:cubicBezTo>
                    <a:pt x="22" y="0"/>
                    <a:pt x="11" y="3"/>
                    <a:pt x="0" y="11"/>
                  </a:cubicBezTo>
                  <a:lnTo>
                    <a:pt x="31" y="58"/>
                  </a:lnTo>
                  <a:lnTo>
                    <a:pt x="78" y="42"/>
                  </a:lnTo>
                  <a:cubicBezTo>
                    <a:pt x="78" y="30"/>
                    <a:pt x="60" y="0"/>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9"/>
            <p:cNvSpPr/>
            <p:nvPr/>
          </p:nvSpPr>
          <p:spPr>
            <a:xfrm>
              <a:off x="8170525" y="953850"/>
              <a:ext cx="400" cy="800"/>
            </a:xfrm>
            <a:custGeom>
              <a:avLst/>
              <a:gdLst/>
              <a:ahLst/>
              <a:cxnLst/>
              <a:rect l="l" t="t" r="r" b="b"/>
              <a:pathLst>
                <a:path w="16" h="32" extrusionOk="0">
                  <a:moveTo>
                    <a:pt x="1" y="0"/>
                  </a:moveTo>
                  <a:lnTo>
                    <a:pt x="1" y="31"/>
                  </a:lnTo>
                  <a:lnTo>
                    <a:pt x="16" y="3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9"/>
            <p:cNvSpPr/>
            <p:nvPr/>
          </p:nvSpPr>
          <p:spPr>
            <a:xfrm>
              <a:off x="8170900" y="954625"/>
              <a:ext cx="1575" cy="1575"/>
            </a:xfrm>
            <a:custGeom>
              <a:avLst/>
              <a:gdLst/>
              <a:ahLst/>
              <a:cxnLst/>
              <a:rect l="l" t="t" r="r" b="b"/>
              <a:pathLst>
                <a:path w="63" h="63" extrusionOk="0">
                  <a:moveTo>
                    <a:pt x="1" y="0"/>
                  </a:moveTo>
                  <a:lnTo>
                    <a:pt x="32" y="62"/>
                  </a:lnTo>
                  <a:lnTo>
                    <a:pt x="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9"/>
            <p:cNvSpPr/>
            <p:nvPr/>
          </p:nvSpPr>
          <p:spPr>
            <a:xfrm>
              <a:off x="8173225" y="957300"/>
              <a:ext cx="6975" cy="10075"/>
            </a:xfrm>
            <a:custGeom>
              <a:avLst/>
              <a:gdLst/>
              <a:ahLst/>
              <a:cxnLst/>
              <a:rect l="l" t="t" r="r" b="b"/>
              <a:pathLst>
                <a:path w="279" h="403" extrusionOk="0">
                  <a:moveTo>
                    <a:pt x="93" y="1"/>
                  </a:moveTo>
                  <a:cubicBezTo>
                    <a:pt x="0" y="141"/>
                    <a:pt x="16" y="233"/>
                    <a:pt x="62" y="341"/>
                  </a:cubicBezTo>
                  <a:lnTo>
                    <a:pt x="140" y="295"/>
                  </a:lnTo>
                  <a:lnTo>
                    <a:pt x="140" y="295"/>
                  </a:lnTo>
                  <a:cubicBezTo>
                    <a:pt x="140" y="326"/>
                    <a:pt x="124" y="372"/>
                    <a:pt x="140" y="403"/>
                  </a:cubicBezTo>
                  <a:cubicBezTo>
                    <a:pt x="186" y="310"/>
                    <a:pt x="279" y="124"/>
                    <a:pt x="233" y="1"/>
                  </a:cubicBezTo>
                  <a:lnTo>
                    <a:pt x="233" y="1"/>
                  </a:lnTo>
                  <a:lnTo>
                    <a:pt x="155" y="32"/>
                  </a:lnTo>
                  <a:cubicBezTo>
                    <a:pt x="155" y="14"/>
                    <a:pt x="150" y="10"/>
                    <a:pt x="143" y="10"/>
                  </a:cubicBezTo>
                  <a:cubicBezTo>
                    <a:pt x="137" y="10"/>
                    <a:pt x="129" y="12"/>
                    <a:pt x="120" y="12"/>
                  </a:cubicBezTo>
                  <a:cubicBezTo>
                    <a:pt x="112" y="12"/>
                    <a:pt x="102" y="10"/>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9"/>
            <p:cNvSpPr/>
            <p:nvPr/>
          </p:nvSpPr>
          <p:spPr>
            <a:xfrm>
              <a:off x="8112175" y="940700"/>
              <a:ext cx="2325" cy="3125"/>
            </a:xfrm>
            <a:custGeom>
              <a:avLst/>
              <a:gdLst/>
              <a:ahLst/>
              <a:cxnLst/>
              <a:rect l="l" t="t" r="r" b="b"/>
              <a:pathLst>
                <a:path w="93" h="125" extrusionOk="0">
                  <a:moveTo>
                    <a:pt x="93" y="1"/>
                  </a:moveTo>
                  <a:cubicBezTo>
                    <a:pt x="82" y="1"/>
                    <a:pt x="51" y="46"/>
                    <a:pt x="23" y="46"/>
                  </a:cubicBezTo>
                  <a:cubicBezTo>
                    <a:pt x="15" y="46"/>
                    <a:pt x="7" y="42"/>
                    <a:pt x="0" y="32"/>
                  </a:cubicBezTo>
                  <a:lnTo>
                    <a:pt x="0" y="32"/>
                  </a:lnTo>
                  <a:cubicBezTo>
                    <a:pt x="0" y="32"/>
                    <a:pt x="0" y="108"/>
                    <a:pt x="16" y="124"/>
                  </a:cubicBez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9"/>
            <p:cNvSpPr/>
            <p:nvPr/>
          </p:nvSpPr>
          <p:spPr>
            <a:xfrm>
              <a:off x="8191400" y="963125"/>
              <a:ext cx="10075" cy="8525"/>
            </a:xfrm>
            <a:custGeom>
              <a:avLst/>
              <a:gdLst/>
              <a:ahLst/>
              <a:cxnLst/>
              <a:rect l="l" t="t" r="r" b="b"/>
              <a:pathLst>
                <a:path w="403" h="341" extrusionOk="0">
                  <a:moveTo>
                    <a:pt x="232" y="0"/>
                  </a:moveTo>
                  <a:cubicBezTo>
                    <a:pt x="170" y="46"/>
                    <a:pt x="341" y="77"/>
                    <a:pt x="217" y="124"/>
                  </a:cubicBezTo>
                  <a:cubicBezTo>
                    <a:pt x="181" y="112"/>
                    <a:pt x="208" y="83"/>
                    <a:pt x="183" y="83"/>
                  </a:cubicBezTo>
                  <a:cubicBezTo>
                    <a:pt x="175" y="83"/>
                    <a:pt x="161" y="85"/>
                    <a:pt x="139" y="93"/>
                  </a:cubicBezTo>
                  <a:cubicBezTo>
                    <a:pt x="248" y="170"/>
                    <a:pt x="1" y="278"/>
                    <a:pt x="124" y="340"/>
                  </a:cubicBezTo>
                  <a:cubicBezTo>
                    <a:pt x="170" y="248"/>
                    <a:pt x="386" y="248"/>
                    <a:pt x="341" y="108"/>
                  </a:cubicBezTo>
                  <a:cubicBezTo>
                    <a:pt x="402" y="62"/>
                    <a:pt x="248" y="62"/>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9"/>
            <p:cNvSpPr/>
            <p:nvPr/>
          </p:nvSpPr>
          <p:spPr>
            <a:xfrm>
              <a:off x="8128800" y="946200"/>
              <a:ext cx="800" cy="300"/>
            </a:xfrm>
            <a:custGeom>
              <a:avLst/>
              <a:gdLst/>
              <a:ahLst/>
              <a:cxnLst/>
              <a:rect l="l" t="t" r="r" b="b"/>
              <a:pathLst>
                <a:path w="32" h="12" extrusionOk="0">
                  <a:moveTo>
                    <a:pt x="22" y="1"/>
                  </a:moveTo>
                  <a:cubicBezTo>
                    <a:pt x="16" y="1"/>
                    <a:pt x="8" y="5"/>
                    <a:pt x="0" y="12"/>
                  </a:cubicBezTo>
                  <a:lnTo>
                    <a:pt x="31" y="12"/>
                  </a:lnTo>
                  <a:cubicBezTo>
                    <a:pt x="31" y="5"/>
                    <a:pt x="27"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9"/>
            <p:cNvSpPr/>
            <p:nvPr/>
          </p:nvSpPr>
          <p:spPr>
            <a:xfrm>
              <a:off x="8126850" y="946475"/>
              <a:ext cx="1975" cy="1100"/>
            </a:xfrm>
            <a:custGeom>
              <a:avLst/>
              <a:gdLst/>
              <a:ahLst/>
              <a:cxnLst/>
              <a:rect l="l" t="t" r="r" b="b"/>
              <a:pathLst>
                <a:path w="79" h="44" extrusionOk="0">
                  <a:moveTo>
                    <a:pt x="1" y="1"/>
                  </a:moveTo>
                  <a:lnTo>
                    <a:pt x="1" y="17"/>
                  </a:lnTo>
                  <a:cubicBezTo>
                    <a:pt x="1" y="17"/>
                    <a:pt x="1" y="17"/>
                    <a:pt x="1" y="17"/>
                  </a:cubicBezTo>
                  <a:lnTo>
                    <a:pt x="1" y="17"/>
                  </a:lnTo>
                  <a:cubicBezTo>
                    <a:pt x="3" y="36"/>
                    <a:pt x="7" y="44"/>
                    <a:pt x="15" y="44"/>
                  </a:cubicBezTo>
                  <a:cubicBezTo>
                    <a:pt x="28" y="44"/>
                    <a:pt x="50" y="19"/>
                    <a:pt x="78" y="1"/>
                  </a:cubicBezTo>
                  <a:cubicBezTo>
                    <a:pt x="48" y="1"/>
                    <a:pt x="32" y="17"/>
                    <a:pt x="1" y="17"/>
                  </a:cubicBezTo>
                  <a:lnTo>
                    <a:pt x="1" y="17"/>
                  </a:lnTo>
                  <a:cubicBezTo>
                    <a:pt x="1" y="12"/>
                    <a:pt x="1" y="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9"/>
            <p:cNvSpPr/>
            <p:nvPr/>
          </p:nvSpPr>
          <p:spPr>
            <a:xfrm>
              <a:off x="8155450" y="967750"/>
              <a:ext cx="425" cy="25"/>
            </a:xfrm>
            <a:custGeom>
              <a:avLst/>
              <a:gdLst/>
              <a:ahLst/>
              <a:cxnLst/>
              <a:rect l="l" t="t" r="r" b="b"/>
              <a:pathLst>
                <a:path w="17" h="1" extrusionOk="0">
                  <a:moveTo>
                    <a:pt x="16"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9"/>
            <p:cNvSpPr/>
            <p:nvPr/>
          </p:nvSpPr>
          <p:spPr>
            <a:xfrm>
              <a:off x="8154675" y="963900"/>
              <a:ext cx="5075" cy="3875"/>
            </a:xfrm>
            <a:custGeom>
              <a:avLst/>
              <a:gdLst/>
              <a:ahLst/>
              <a:cxnLst/>
              <a:rect l="l" t="t" r="r" b="b"/>
              <a:pathLst>
                <a:path w="203" h="155" extrusionOk="0">
                  <a:moveTo>
                    <a:pt x="109" y="0"/>
                  </a:moveTo>
                  <a:lnTo>
                    <a:pt x="109" y="0"/>
                  </a:lnTo>
                  <a:cubicBezTo>
                    <a:pt x="0" y="15"/>
                    <a:pt x="78" y="108"/>
                    <a:pt x="47" y="155"/>
                  </a:cubicBezTo>
                  <a:lnTo>
                    <a:pt x="202" y="31"/>
                  </a:lnTo>
                  <a:lnTo>
                    <a:pt x="202" y="31"/>
                  </a:lnTo>
                  <a:cubicBezTo>
                    <a:pt x="181" y="38"/>
                    <a:pt x="157" y="45"/>
                    <a:pt x="138" y="45"/>
                  </a:cubicBezTo>
                  <a:cubicBezTo>
                    <a:pt x="115" y="45"/>
                    <a:pt x="100" y="34"/>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9"/>
            <p:cNvSpPr/>
            <p:nvPr/>
          </p:nvSpPr>
          <p:spPr>
            <a:xfrm>
              <a:off x="8189450" y="973950"/>
              <a:ext cx="3900" cy="4250"/>
            </a:xfrm>
            <a:custGeom>
              <a:avLst/>
              <a:gdLst/>
              <a:ahLst/>
              <a:cxnLst/>
              <a:rect l="l" t="t" r="r" b="b"/>
              <a:pathLst>
                <a:path w="156" h="170" extrusionOk="0">
                  <a:moveTo>
                    <a:pt x="48" y="0"/>
                  </a:moveTo>
                  <a:cubicBezTo>
                    <a:pt x="32" y="31"/>
                    <a:pt x="1" y="169"/>
                    <a:pt x="79" y="169"/>
                  </a:cubicBezTo>
                  <a:cubicBezTo>
                    <a:pt x="109" y="139"/>
                    <a:pt x="109" y="108"/>
                    <a:pt x="155" y="77"/>
                  </a:cubicBezTo>
                  <a:lnTo>
                    <a:pt x="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9"/>
            <p:cNvSpPr/>
            <p:nvPr/>
          </p:nvSpPr>
          <p:spPr>
            <a:xfrm>
              <a:off x="8084350" y="948375"/>
              <a:ext cx="3875" cy="1800"/>
            </a:xfrm>
            <a:custGeom>
              <a:avLst/>
              <a:gdLst/>
              <a:ahLst/>
              <a:cxnLst/>
              <a:rect l="l" t="t" r="r" b="b"/>
              <a:pathLst>
                <a:path w="155" h="72" extrusionOk="0">
                  <a:moveTo>
                    <a:pt x="45" y="0"/>
                  </a:moveTo>
                  <a:cubicBezTo>
                    <a:pt x="33" y="0"/>
                    <a:pt x="19" y="5"/>
                    <a:pt x="0" y="18"/>
                  </a:cubicBezTo>
                  <a:cubicBezTo>
                    <a:pt x="0" y="18"/>
                    <a:pt x="65" y="72"/>
                    <a:pt x="122" y="72"/>
                  </a:cubicBezTo>
                  <a:cubicBezTo>
                    <a:pt x="134" y="72"/>
                    <a:pt x="145" y="70"/>
                    <a:pt x="155" y="65"/>
                  </a:cubicBezTo>
                  <a:lnTo>
                    <a:pt x="155" y="65"/>
                  </a:lnTo>
                  <a:cubicBezTo>
                    <a:pt x="150" y="66"/>
                    <a:pt x="146" y="66"/>
                    <a:pt x="143" y="66"/>
                  </a:cubicBezTo>
                  <a:cubicBezTo>
                    <a:pt x="93" y="66"/>
                    <a:pt x="87"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9"/>
            <p:cNvSpPr/>
            <p:nvPr/>
          </p:nvSpPr>
          <p:spPr>
            <a:xfrm>
              <a:off x="8157400" y="968900"/>
              <a:ext cx="800" cy="2750"/>
            </a:xfrm>
            <a:custGeom>
              <a:avLst/>
              <a:gdLst/>
              <a:ahLst/>
              <a:cxnLst/>
              <a:rect l="l" t="t" r="r" b="b"/>
              <a:pathLst>
                <a:path w="32" h="110" extrusionOk="0">
                  <a:moveTo>
                    <a:pt x="0" y="0"/>
                  </a:moveTo>
                  <a:lnTo>
                    <a:pt x="0" y="109"/>
                  </a:lnTo>
                  <a:lnTo>
                    <a:pt x="31" y="10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9"/>
            <p:cNvSpPr/>
            <p:nvPr/>
          </p:nvSpPr>
          <p:spPr>
            <a:xfrm>
              <a:off x="8135350" y="963350"/>
              <a:ext cx="2325" cy="2875"/>
            </a:xfrm>
            <a:custGeom>
              <a:avLst/>
              <a:gdLst/>
              <a:ahLst/>
              <a:cxnLst/>
              <a:rect l="l" t="t" r="r" b="b"/>
              <a:pathLst>
                <a:path w="93" h="115" extrusionOk="0">
                  <a:moveTo>
                    <a:pt x="41" y="1"/>
                  </a:moveTo>
                  <a:cubicBezTo>
                    <a:pt x="34" y="1"/>
                    <a:pt x="26" y="2"/>
                    <a:pt x="17" y="6"/>
                  </a:cubicBezTo>
                  <a:lnTo>
                    <a:pt x="79" y="53"/>
                  </a:lnTo>
                  <a:cubicBezTo>
                    <a:pt x="1" y="68"/>
                    <a:pt x="48" y="84"/>
                    <a:pt x="48" y="115"/>
                  </a:cubicBezTo>
                  <a:cubicBezTo>
                    <a:pt x="88" y="88"/>
                    <a:pt x="93" y="1"/>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9"/>
            <p:cNvSpPr/>
            <p:nvPr/>
          </p:nvSpPr>
          <p:spPr>
            <a:xfrm>
              <a:off x="8198350" y="981675"/>
              <a:ext cx="400" cy="1925"/>
            </a:xfrm>
            <a:custGeom>
              <a:avLst/>
              <a:gdLst/>
              <a:ahLst/>
              <a:cxnLst/>
              <a:rect l="l" t="t" r="r" b="b"/>
              <a:pathLst>
                <a:path w="16" h="77" extrusionOk="0">
                  <a:moveTo>
                    <a:pt x="1" y="0"/>
                  </a:moveTo>
                  <a:lnTo>
                    <a:pt x="1" y="77"/>
                  </a:lnTo>
                  <a:lnTo>
                    <a:pt x="16" y="77"/>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9"/>
            <p:cNvSpPr/>
            <p:nvPr/>
          </p:nvSpPr>
          <p:spPr>
            <a:xfrm>
              <a:off x="8157000" y="973525"/>
              <a:ext cx="5425" cy="2750"/>
            </a:xfrm>
            <a:custGeom>
              <a:avLst/>
              <a:gdLst/>
              <a:ahLst/>
              <a:cxnLst/>
              <a:rect l="l" t="t" r="r" b="b"/>
              <a:pathLst>
                <a:path w="217" h="110" extrusionOk="0">
                  <a:moveTo>
                    <a:pt x="124" y="1"/>
                  </a:moveTo>
                  <a:lnTo>
                    <a:pt x="31" y="17"/>
                  </a:lnTo>
                  <a:cubicBezTo>
                    <a:pt x="109" y="94"/>
                    <a:pt x="0" y="94"/>
                    <a:pt x="109" y="110"/>
                  </a:cubicBezTo>
                  <a:cubicBezTo>
                    <a:pt x="140" y="94"/>
                    <a:pt x="202" y="79"/>
                    <a:pt x="217" y="63"/>
                  </a:cubicBezTo>
                  <a:cubicBezTo>
                    <a:pt x="209" y="52"/>
                    <a:pt x="198" y="48"/>
                    <a:pt x="185" y="48"/>
                  </a:cubicBezTo>
                  <a:cubicBezTo>
                    <a:pt x="155" y="48"/>
                    <a:pt x="115" y="70"/>
                    <a:pt x="93" y="70"/>
                  </a:cubicBezTo>
                  <a:cubicBezTo>
                    <a:pt x="86" y="70"/>
                    <a:pt x="81" y="68"/>
                    <a:pt x="78" y="63"/>
                  </a:cubicBezTo>
                  <a:lnTo>
                    <a:pt x="1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9"/>
            <p:cNvSpPr/>
            <p:nvPr/>
          </p:nvSpPr>
          <p:spPr>
            <a:xfrm>
              <a:off x="8217675" y="988575"/>
              <a:ext cx="3900" cy="6775"/>
            </a:xfrm>
            <a:custGeom>
              <a:avLst/>
              <a:gdLst/>
              <a:ahLst/>
              <a:cxnLst/>
              <a:rect l="l" t="t" r="r" b="b"/>
              <a:pathLst>
                <a:path w="156" h="271" extrusionOk="0">
                  <a:moveTo>
                    <a:pt x="16" y="0"/>
                  </a:moveTo>
                  <a:cubicBezTo>
                    <a:pt x="12" y="0"/>
                    <a:pt x="6" y="1"/>
                    <a:pt x="1" y="2"/>
                  </a:cubicBezTo>
                  <a:cubicBezTo>
                    <a:pt x="62" y="79"/>
                    <a:pt x="77" y="234"/>
                    <a:pt x="77" y="234"/>
                  </a:cubicBezTo>
                  <a:cubicBezTo>
                    <a:pt x="85" y="262"/>
                    <a:pt x="95" y="271"/>
                    <a:pt x="107" y="271"/>
                  </a:cubicBezTo>
                  <a:cubicBezTo>
                    <a:pt x="121" y="271"/>
                    <a:pt x="138" y="258"/>
                    <a:pt x="155" y="250"/>
                  </a:cubicBezTo>
                  <a:cubicBezTo>
                    <a:pt x="124" y="234"/>
                    <a:pt x="108" y="172"/>
                    <a:pt x="62" y="126"/>
                  </a:cubicBezTo>
                  <a:lnTo>
                    <a:pt x="139" y="126"/>
                  </a:lnTo>
                  <a:cubicBezTo>
                    <a:pt x="108" y="79"/>
                    <a:pt x="62" y="64"/>
                    <a:pt x="139" y="33"/>
                  </a:cubicBezTo>
                  <a:lnTo>
                    <a:pt x="139" y="33"/>
                  </a:lnTo>
                  <a:cubicBezTo>
                    <a:pt x="123" y="39"/>
                    <a:pt x="111" y="41"/>
                    <a:pt x="101" y="41"/>
                  </a:cubicBezTo>
                  <a:cubicBezTo>
                    <a:pt x="55" y="41"/>
                    <a:pt x="52" y="0"/>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9"/>
            <p:cNvSpPr/>
            <p:nvPr/>
          </p:nvSpPr>
          <p:spPr>
            <a:xfrm>
              <a:off x="8221550" y="994625"/>
              <a:ext cx="1150" cy="200"/>
            </a:xfrm>
            <a:custGeom>
              <a:avLst/>
              <a:gdLst/>
              <a:ahLst/>
              <a:cxnLst/>
              <a:rect l="l" t="t" r="r" b="b"/>
              <a:pathLst>
                <a:path w="46" h="8" extrusionOk="0">
                  <a:moveTo>
                    <a:pt x="37" y="1"/>
                  </a:moveTo>
                  <a:cubicBezTo>
                    <a:pt x="27" y="1"/>
                    <a:pt x="10" y="8"/>
                    <a:pt x="0" y="8"/>
                  </a:cubicBezTo>
                  <a:lnTo>
                    <a:pt x="46" y="8"/>
                  </a:lnTo>
                  <a:cubicBezTo>
                    <a:pt x="46" y="2"/>
                    <a:pt x="42"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9"/>
            <p:cNvSpPr/>
            <p:nvPr/>
          </p:nvSpPr>
          <p:spPr>
            <a:xfrm>
              <a:off x="8162025" y="979700"/>
              <a:ext cx="17800" cy="20575"/>
            </a:xfrm>
            <a:custGeom>
              <a:avLst/>
              <a:gdLst/>
              <a:ahLst/>
              <a:cxnLst/>
              <a:rect l="l" t="t" r="r" b="b"/>
              <a:pathLst>
                <a:path w="712" h="823" extrusionOk="0">
                  <a:moveTo>
                    <a:pt x="495" y="728"/>
                  </a:moveTo>
                  <a:lnTo>
                    <a:pt x="502" y="729"/>
                  </a:lnTo>
                  <a:lnTo>
                    <a:pt x="502" y="729"/>
                  </a:lnTo>
                  <a:cubicBezTo>
                    <a:pt x="500" y="729"/>
                    <a:pt x="498" y="729"/>
                    <a:pt x="495" y="728"/>
                  </a:cubicBezTo>
                  <a:close/>
                  <a:moveTo>
                    <a:pt x="520" y="0"/>
                  </a:moveTo>
                  <a:cubicBezTo>
                    <a:pt x="517" y="0"/>
                    <a:pt x="514" y="1"/>
                    <a:pt x="510" y="1"/>
                  </a:cubicBezTo>
                  <a:cubicBezTo>
                    <a:pt x="372" y="63"/>
                    <a:pt x="572" y="187"/>
                    <a:pt x="448" y="265"/>
                  </a:cubicBezTo>
                  <a:lnTo>
                    <a:pt x="448" y="141"/>
                  </a:lnTo>
                  <a:cubicBezTo>
                    <a:pt x="439" y="140"/>
                    <a:pt x="431" y="140"/>
                    <a:pt x="423" y="140"/>
                  </a:cubicBezTo>
                  <a:cubicBezTo>
                    <a:pt x="305" y="140"/>
                    <a:pt x="388" y="251"/>
                    <a:pt x="403" y="296"/>
                  </a:cubicBezTo>
                  <a:lnTo>
                    <a:pt x="464" y="280"/>
                  </a:lnTo>
                  <a:lnTo>
                    <a:pt x="464" y="280"/>
                  </a:lnTo>
                  <a:cubicBezTo>
                    <a:pt x="495" y="310"/>
                    <a:pt x="403" y="341"/>
                    <a:pt x="403" y="372"/>
                  </a:cubicBezTo>
                  <a:cubicBezTo>
                    <a:pt x="372" y="218"/>
                    <a:pt x="77" y="203"/>
                    <a:pt x="108" y="17"/>
                  </a:cubicBezTo>
                  <a:lnTo>
                    <a:pt x="108" y="17"/>
                  </a:lnTo>
                  <a:cubicBezTo>
                    <a:pt x="77" y="63"/>
                    <a:pt x="32" y="79"/>
                    <a:pt x="16" y="125"/>
                  </a:cubicBezTo>
                  <a:cubicBezTo>
                    <a:pt x="1" y="310"/>
                    <a:pt x="170" y="403"/>
                    <a:pt x="217" y="558"/>
                  </a:cubicBezTo>
                  <a:cubicBezTo>
                    <a:pt x="232" y="543"/>
                    <a:pt x="263" y="512"/>
                    <a:pt x="279" y="512"/>
                  </a:cubicBezTo>
                  <a:cubicBezTo>
                    <a:pt x="292" y="506"/>
                    <a:pt x="303" y="504"/>
                    <a:pt x="314" y="504"/>
                  </a:cubicBezTo>
                  <a:cubicBezTo>
                    <a:pt x="393" y="504"/>
                    <a:pt x="410" y="643"/>
                    <a:pt x="356" y="697"/>
                  </a:cubicBezTo>
                  <a:lnTo>
                    <a:pt x="510" y="605"/>
                  </a:lnTo>
                  <a:lnTo>
                    <a:pt x="572" y="697"/>
                  </a:lnTo>
                  <a:cubicBezTo>
                    <a:pt x="572" y="681"/>
                    <a:pt x="603" y="667"/>
                    <a:pt x="603" y="667"/>
                  </a:cubicBezTo>
                  <a:lnTo>
                    <a:pt x="603" y="667"/>
                  </a:lnTo>
                  <a:cubicBezTo>
                    <a:pt x="619" y="697"/>
                    <a:pt x="588" y="712"/>
                    <a:pt x="588" y="743"/>
                  </a:cubicBezTo>
                  <a:lnTo>
                    <a:pt x="502" y="729"/>
                  </a:lnTo>
                  <a:lnTo>
                    <a:pt x="502" y="729"/>
                  </a:lnTo>
                  <a:cubicBezTo>
                    <a:pt x="592" y="746"/>
                    <a:pt x="538" y="823"/>
                    <a:pt x="613" y="823"/>
                  </a:cubicBezTo>
                  <a:cubicBezTo>
                    <a:pt x="619" y="823"/>
                    <a:pt x="626" y="822"/>
                    <a:pt x="634" y="821"/>
                  </a:cubicBezTo>
                  <a:cubicBezTo>
                    <a:pt x="665" y="790"/>
                    <a:pt x="696" y="728"/>
                    <a:pt x="712" y="681"/>
                  </a:cubicBezTo>
                  <a:lnTo>
                    <a:pt x="712" y="681"/>
                  </a:lnTo>
                  <a:cubicBezTo>
                    <a:pt x="696" y="712"/>
                    <a:pt x="665" y="743"/>
                    <a:pt x="619" y="759"/>
                  </a:cubicBezTo>
                  <a:cubicBezTo>
                    <a:pt x="634" y="620"/>
                    <a:pt x="681" y="543"/>
                    <a:pt x="588" y="419"/>
                  </a:cubicBezTo>
                  <a:cubicBezTo>
                    <a:pt x="696" y="419"/>
                    <a:pt x="634" y="372"/>
                    <a:pt x="650" y="326"/>
                  </a:cubicBezTo>
                  <a:lnTo>
                    <a:pt x="650" y="326"/>
                  </a:lnTo>
                  <a:cubicBezTo>
                    <a:pt x="634" y="341"/>
                    <a:pt x="619" y="357"/>
                    <a:pt x="603" y="357"/>
                  </a:cubicBezTo>
                  <a:cubicBezTo>
                    <a:pt x="572" y="310"/>
                    <a:pt x="650" y="203"/>
                    <a:pt x="712" y="187"/>
                  </a:cubicBezTo>
                  <a:cubicBezTo>
                    <a:pt x="623" y="157"/>
                    <a:pt x="591" y="0"/>
                    <a:pt x="5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9"/>
            <p:cNvSpPr/>
            <p:nvPr/>
          </p:nvSpPr>
          <p:spPr>
            <a:xfrm>
              <a:off x="8179800" y="995175"/>
              <a:ext cx="800" cy="1575"/>
            </a:xfrm>
            <a:custGeom>
              <a:avLst/>
              <a:gdLst/>
              <a:ahLst/>
              <a:cxnLst/>
              <a:rect l="l" t="t" r="r" b="b"/>
              <a:pathLst>
                <a:path w="32" h="63" extrusionOk="0">
                  <a:moveTo>
                    <a:pt x="32" y="1"/>
                  </a:moveTo>
                  <a:lnTo>
                    <a:pt x="32" y="1"/>
                  </a:lnTo>
                  <a:cubicBezTo>
                    <a:pt x="16" y="17"/>
                    <a:pt x="16" y="31"/>
                    <a:pt x="1" y="62"/>
                  </a:cubicBezTo>
                  <a:cubicBezTo>
                    <a:pt x="16" y="31"/>
                    <a:pt x="32" y="17"/>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9"/>
            <p:cNvSpPr/>
            <p:nvPr/>
          </p:nvSpPr>
          <p:spPr>
            <a:xfrm>
              <a:off x="8178250" y="987450"/>
              <a:ext cx="800" cy="425"/>
            </a:xfrm>
            <a:custGeom>
              <a:avLst/>
              <a:gdLst/>
              <a:ahLst/>
              <a:cxnLst/>
              <a:rect l="l" t="t" r="r" b="b"/>
              <a:pathLst>
                <a:path w="32" h="17" extrusionOk="0">
                  <a:moveTo>
                    <a:pt x="1" y="16"/>
                  </a:moveTo>
                  <a:cubicBezTo>
                    <a:pt x="1" y="16"/>
                    <a:pt x="16" y="0"/>
                    <a:pt x="32" y="0"/>
                  </a:cubicBezTo>
                  <a:cubicBezTo>
                    <a:pt x="16" y="0"/>
                    <a:pt x="1" y="16"/>
                    <a:pt x="1" y="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9"/>
            <p:cNvSpPr/>
            <p:nvPr/>
          </p:nvSpPr>
          <p:spPr>
            <a:xfrm>
              <a:off x="8104450" y="964675"/>
              <a:ext cx="775" cy="3475"/>
            </a:xfrm>
            <a:custGeom>
              <a:avLst/>
              <a:gdLst/>
              <a:ahLst/>
              <a:cxnLst/>
              <a:rect l="l" t="t" r="r" b="b"/>
              <a:pathLst>
                <a:path w="31" h="139" fill="none" extrusionOk="0">
                  <a:moveTo>
                    <a:pt x="0" y="139"/>
                  </a:moveTo>
                  <a:lnTo>
                    <a:pt x="31" y="0"/>
                  </a:lnTo>
                </a:path>
              </a:pathLst>
            </a:custGeom>
            <a:noFill/>
            <a:ln w="4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9"/>
            <p:cNvSpPr/>
            <p:nvPr/>
          </p:nvSpPr>
          <p:spPr>
            <a:xfrm>
              <a:off x="8220775" y="1000575"/>
              <a:ext cx="400" cy="450"/>
            </a:xfrm>
            <a:custGeom>
              <a:avLst/>
              <a:gdLst/>
              <a:ahLst/>
              <a:cxnLst/>
              <a:rect l="l" t="t" r="r" b="b"/>
              <a:pathLst>
                <a:path w="16" h="18" extrusionOk="0">
                  <a:moveTo>
                    <a:pt x="15" y="1"/>
                  </a:moveTo>
                  <a:lnTo>
                    <a:pt x="0" y="17"/>
                  </a:lnTo>
                  <a:cubicBezTo>
                    <a:pt x="0" y="17"/>
                    <a:pt x="15" y="17"/>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9"/>
            <p:cNvSpPr/>
            <p:nvPr/>
          </p:nvSpPr>
          <p:spPr>
            <a:xfrm>
              <a:off x="8221150" y="999050"/>
              <a:ext cx="1550" cy="1550"/>
            </a:xfrm>
            <a:custGeom>
              <a:avLst/>
              <a:gdLst/>
              <a:ahLst/>
              <a:cxnLst/>
              <a:rect l="l" t="t" r="r" b="b"/>
              <a:pathLst>
                <a:path w="62" h="62" extrusionOk="0">
                  <a:moveTo>
                    <a:pt x="47" y="0"/>
                  </a:moveTo>
                  <a:cubicBezTo>
                    <a:pt x="47" y="16"/>
                    <a:pt x="31" y="47"/>
                    <a:pt x="0" y="62"/>
                  </a:cubicBezTo>
                  <a:lnTo>
                    <a:pt x="62" y="47"/>
                  </a:lnTo>
                  <a:lnTo>
                    <a:pt x="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9"/>
            <p:cNvSpPr/>
            <p:nvPr/>
          </p:nvSpPr>
          <p:spPr>
            <a:xfrm>
              <a:off x="8222325" y="998675"/>
              <a:ext cx="25" cy="400"/>
            </a:xfrm>
            <a:custGeom>
              <a:avLst/>
              <a:gdLst/>
              <a:ahLst/>
              <a:cxnLst/>
              <a:rect l="l" t="t" r="r" b="b"/>
              <a:pathLst>
                <a:path w="1" h="16" extrusionOk="0">
                  <a:moveTo>
                    <a:pt x="0" y="15"/>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9"/>
            <p:cNvSpPr/>
            <p:nvPr/>
          </p:nvSpPr>
          <p:spPr>
            <a:xfrm>
              <a:off x="8186350" y="992075"/>
              <a:ext cx="800" cy="25"/>
            </a:xfrm>
            <a:custGeom>
              <a:avLst/>
              <a:gdLst/>
              <a:ahLst/>
              <a:cxnLst/>
              <a:rect l="l" t="t" r="r" b="b"/>
              <a:pathLst>
                <a:path w="32" h="1" extrusionOk="0">
                  <a:moveTo>
                    <a:pt x="32"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9"/>
            <p:cNvSpPr/>
            <p:nvPr/>
          </p:nvSpPr>
          <p:spPr>
            <a:xfrm>
              <a:off x="8183275" y="989775"/>
              <a:ext cx="3100" cy="3725"/>
            </a:xfrm>
            <a:custGeom>
              <a:avLst/>
              <a:gdLst/>
              <a:ahLst/>
              <a:cxnLst/>
              <a:rect l="l" t="t" r="r" b="b"/>
              <a:pathLst>
                <a:path w="124" h="149" extrusionOk="0">
                  <a:moveTo>
                    <a:pt x="0" y="0"/>
                  </a:moveTo>
                  <a:lnTo>
                    <a:pt x="0" y="140"/>
                  </a:lnTo>
                  <a:cubicBezTo>
                    <a:pt x="9" y="146"/>
                    <a:pt x="18" y="148"/>
                    <a:pt x="26" y="148"/>
                  </a:cubicBezTo>
                  <a:cubicBezTo>
                    <a:pt x="60" y="148"/>
                    <a:pt x="87" y="106"/>
                    <a:pt x="124" y="93"/>
                  </a:cubicBezTo>
                  <a:cubicBezTo>
                    <a:pt x="78" y="78"/>
                    <a:pt x="62" y="1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9"/>
            <p:cNvSpPr/>
            <p:nvPr/>
          </p:nvSpPr>
          <p:spPr>
            <a:xfrm>
              <a:off x="8121075" y="976250"/>
              <a:ext cx="2700" cy="2725"/>
            </a:xfrm>
            <a:custGeom>
              <a:avLst/>
              <a:gdLst/>
              <a:ahLst/>
              <a:cxnLst/>
              <a:rect l="l" t="t" r="r" b="b"/>
              <a:pathLst>
                <a:path w="108" h="109" extrusionOk="0">
                  <a:moveTo>
                    <a:pt x="108" y="1"/>
                  </a:moveTo>
                  <a:lnTo>
                    <a:pt x="0" y="108"/>
                  </a:lnTo>
                  <a:cubicBezTo>
                    <a:pt x="46" y="63"/>
                    <a:pt x="77" y="77"/>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9"/>
            <p:cNvSpPr/>
            <p:nvPr/>
          </p:nvSpPr>
          <p:spPr>
            <a:xfrm>
              <a:off x="8125300" y="979725"/>
              <a:ext cx="2750" cy="2350"/>
            </a:xfrm>
            <a:custGeom>
              <a:avLst/>
              <a:gdLst/>
              <a:ahLst/>
              <a:cxnLst/>
              <a:rect l="l" t="t" r="r" b="b"/>
              <a:pathLst>
                <a:path w="110" h="94" extrusionOk="0">
                  <a:moveTo>
                    <a:pt x="1" y="0"/>
                  </a:moveTo>
                  <a:lnTo>
                    <a:pt x="1" y="93"/>
                  </a:lnTo>
                  <a:cubicBezTo>
                    <a:pt x="110" y="47"/>
                    <a:pt x="32" y="4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9"/>
            <p:cNvSpPr/>
            <p:nvPr/>
          </p:nvSpPr>
          <p:spPr>
            <a:xfrm>
              <a:off x="8124925" y="978575"/>
              <a:ext cx="800" cy="1175"/>
            </a:xfrm>
            <a:custGeom>
              <a:avLst/>
              <a:gdLst/>
              <a:ahLst/>
              <a:cxnLst/>
              <a:rect l="l" t="t" r="r" b="b"/>
              <a:pathLst>
                <a:path w="32" h="47" extrusionOk="0">
                  <a:moveTo>
                    <a:pt x="32" y="1"/>
                  </a:moveTo>
                  <a:lnTo>
                    <a:pt x="32" y="1"/>
                  </a:lnTo>
                  <a:cubicBezTo>
                    <a:pt x="1" y="15"/>
                    <a:pt x="16" y="31"/>
                    <a:pt x="16" y="46"/>
                  </a:cubicBezTo>
                  <a:lnTo>
                    <a:pt x="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9"/>
            <p:cNvSpPr/>
            <p:nvPr/>
          </p:nvSpPr>
          <p:spPr>
            <a:xfrm>
              <a:off x="8218825" y="1002900"/>
              <a:ext cx="3875" cy="4675"/>
            </a:xfrm>
            <a:custGeom>
              <a:avLst/>
              <a:gdLst/>
              <a:ahLst/>
              <a:cxnLst/>
              <a:rect l="l" t="t" r="r" b="b"/>
              <a:pathLst>
                <a:path w="155" h="187" extrusionOk="0">
                  <a:moveTo>
                    <a:pt x="62" y="1"/>
                  </a:moveTo>
                  <a:cubicBezTo>
                    <a:pt x="62" y="48"/>
                    <a:pt x="78" y="93"/>
                    <a:pt x="0" y="93"/>
                  </a:cubicBezTo>
                  <a:lnTo>
                    <a:pt x="93" y="186"/>
                  </a:lnTo>
                  <a:lnTo>
                    <a:pt x="1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9"/>
            <p:cNvSpPr/>
            <p:nvPr/>
          </p:nvSpPr>
          <p:spPr>
            <a:xfrm>
              <a:off x="8117575" y="982050"/>
              <a:ext cx="1200" cy="425"/>
            </a:xfrm>
            <a:custGeom>
              <a:avLst/>
              <a:gdLst/>
              <a:ahLst/>
              <a:cxnLst/>
              <a:rect l="l" t="t" r="r" b="b"/>
              <a:pathLst>
                <a:path w="48" h="17" extrusionOk="0">
                  <a:moveTo>
                    <a:pt x="1" y="16"/>
                  </a:moveTo>
                  <a:lnTo>
                    <a:pt x="48" y="0"/>
                  </a:lnTo>
                  <a:lnTo>
                    <a:pt x="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9"/>
            <p:cNvSpPr/>
            <p:nvPr/>
          </p:nvSpPr>
          <p:spPr>
            <a:xfrm>
              <a:off x="8117975" y="981675"/>
              <a:ext cx="1950" cy="2325"/>
            </a:xfrm>
            <a:custGeom>
              <a:avLst/>
              <a:gdLst/>
              <a:ahLst/>
              <a:cxnLst/>
              <a:rect l="l" t="t" r="r" b="b"/>
              <a:pathLst>
                <a:path w="78" h="93" extrusionOk="0">
                  <a:moveTo>
                    <a:pt x="77" y="0"/>
                  </a:moveTo>
                  <a:lnTo>
                    <a:pt x="32" y="15"/>
                  </a:lnTo>
                  <a:lnTo>
                    <a:pt x="1" y="93"/>
                  </a:lnTo>
                  <a:lnTo>
                    <a:pt x="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9"/>
            <p:cNvSpPr/>
            <p:nvPr/>
          </p:nvSpPr>
          <p:spPr>
            <a:xfrm>
              <a:off x="8146175" y="990250"/>
              <a:ext cx="2350" cy="1250"/>
            </a:xfrm>
            <a:custGeom>
              <a:avLst/>
              <a:gdLst/>
              <a:ahLst/>
              <a:cxnLst/>
              <a:rect l="l" t="t" r="r" b="b"/>
              <a:pathLst>
                <a:path w="94" h="50" extrusionOk="0">
                  <a:moveTo>
                    <a:pt x="19" y="1"/>
                  </a:moveTo>
                  <a:cubicBezTo>
                    <a:pt x="12" y="1"/>
                    <a:pt x="6" y="10"/>
                    <a:pt x="0" y="43"/>
                  </a:cubicBezTo>
                  <a:cubicBezTo>
                    <a:pt x="9" y="47"/>
                    <a:pt x="17" y="49"/>
                    <a:pt x="25" y="49"/>
                  </a:cubicBezTo>
                  <a:cubicBezTo>
                    <a:pt x="48" y="49"/>
                    <a:pt x="71" y="35"/>
                    <a:pt x="93" y="12"/>
                  </a:cubicBezTo>
                  <a:lnTo>
                    <a:pt x="93" y="12"/>
                  </a:lnTo>
                  <a:cubicBezTo>
                    <a:pt x="84" y="17"/>
                    <a:pt x="75" y="19"/>
                    <a:pt x="68" y="19"/>
                  </a:cubicBezTo>
                  <a:cubicBezTo>
                    <a:pt x="44" y="19"/>
                    <a:pt x="30"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9"/>
            <p:cNvSpPr/>
            <p:nvPr/>
          </p:nvSpPr>
          <p:spPr>
            <a:xfrm>
              <a:off x="8148500" y="990175"/>
              <a:ext cx="425" cy="400"/>
            </a:xfrm>
            <a:custGeom>
              <a:avLst/>
              <a:gdLst/>
              <a:ahLst/>
              <a:cxnLst/>
              <a:rect l="l" t="t" r="r" b="b"/>
              <a:pathLst>
                <a:path w="17" h="16" extrusionOk="0">
                  <a:moveTo>
                    <a:pt x="0" y="15"/>
                  </a:moveTo>
                  <a:cubicBezTo>
                    <a:pt x="0" y="15"/>
                    <a:pt x="16" y="15"/>
                    <a:pt x="16" y="0"/>
                  </a:cubicBezTo>
                  <a:cubicBezTo>
                    <a:pt x="16" y="15"/>
                    <a:pt x="0" y="15"/>
                    <a:pt x="0" y="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9"/>
            <p:cNvSpPr/>
            <p:nvPr/>
          </p:nvSpPr>
          <p:spPr>
            <a:xfrm>
              <a:off x="8147350" y="992475"/>
              <a:ext cx="3125" cy="1575"/>
            </a:xfrm>
            <a:custGeom>
              <a:avLst/>
              <a:gdLst/>
              <a:ahLst/>
              <a:cxnLst/>
              <a:rect l="l" t="t" r="r" b="b"/>
              <a:pathLst>
                <a:path w="125" h="63" extrusionOk="0">
                  <a:moveTo>
                    <a:pt x="46" y="1"/>
                  </a:moveTo>
                  <a:lnTo>
                    <a:pt x="0" y="32"/>
                  </a:lnTo>
                  <a:lnTo>
                    <a:pt x="33" y="40"/>
                  </a:lnTo>
                  <a:lnTo>
                    <a:pt x="46" y="1"/>
                  </a:lnTo>
                  <a:close/>
                  <a:moveTo>
                    <a:pt x="33" y="40"/>
                  </a:moveTo>
                  <a:lnTo>
                    <a:pt x="31" y="47"/>
                  </a:lnTo>
                  <a:lnTo>
                    <a:pt x="124" y="63"/>
                  </a:lnTo>
                  <a:lnTo>
                    <a:pt x="33" y="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9"/>
            <p:cNvSpPr/>
            <p:nvPr/>
          </p:nvSpPr>
          <p:spPr>
            <a:xfrm>
              <a:off x="8148500" y="995175"/>
              <a:ext cx="3500" cy="3125"/>
            </a:xfrm>
            <a:custGeom>
              <a:avLst/>
              <a:gdLst/>
              <a:ahLst/>
              <a:cxnLst/>
              <a:rect l="l" t="t" r="r" b="b"/>
              <a:pathLst>
                <a:path w="140" h="125" extrusionOk="0">
                  <a:moveTo>
                    <a:pt x="47" y="1"/>
                  </a:moveTo>
                  <a:lnTo>
                    <a:pt x="47" y="62"/>
                  </a:lnTo>
                  <a:lnTo>
                    <a:pt x="0" y="62"/>
                  </a:lnTo>
                  <a:lnTo>
                    <a:pt x="31" y="124"/>
                  </a:lnTo>
                  <a:cubicBezTo>
                    <a:pt x="47" y="93"/>
                    <a:pt x="140" y="1"/>
                    <a:pt x="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9"/>
            <p:cNvSpPr/>
            <p:nvPr/>
          </p:nvSpPr>
          <p:spPr>
            <a:xfrm>
              <a:off x="8181350" y="1003875"/>
              <a:ext cx="3700" cy="2550"/>
            </a:xfrm>
            <a:custGeom>
              <a:avLst/>
              <a:gdLst/>
              <a:ahLst/>
              <a:cxnLst/>
              <a:rect l="l" t="t" r="r" b="b"/>
              <a:pathLst>
                <a:path w="148" h="102" extrusionOk="0">
                  <a:moveTo>
                    <a:pt x="71" y="1"/>
                  </a:moveTo>
                  <a:cubicBezTo>
                    <a:pt x="55" y="1"/>
                    <a:pt x="36" y="8"/>
                    <a:pt x="15" y="24"/>
                  </a:cubicBezTo>
                  <a:cubicBezTo>
                    <a:pt x="46" y="54"/>
                    <a:pt x="15" y="71"/>
                    <a:pt x="1" y="101"/>
                  </a:cubicBezTo>
                  <a:lnTo>
                    <a:pt x="124" y="101"/>
                  </a:lnTo>
                  <a:cubicBezTo>
                    <a:pt x="147" y="56"/>
                    <a:pt x="11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9"/>
            <p:cNvSpPr/>
            <p:nvPr/>
          </p:nvSpPr>
          <p:spPr>
            <a:xfrm>
              <a:off x="8119525" y="989400"/>
              <a:ext cx="6575" cy="5425"/>
            </a:xfrm>
            <a:custGeom>
              <a:avLst/>
              <a:gdLst/>
              <a:ahLst/>
              <a:cxnLst/>
              <a:rect l="l" t="t" r="r" b="b"/>
              <a:pathLst>
                <a:path w="263" h="217" extrusionOk="0">
                  <a:moveTo>
                    <a:pt x="62" y="0"/>
                  </a:moveTo>
                  <a:lnTo>
                    <a:pt x="62" y="0"/>
                  </a:lnTo>
                  <a:cubicBezTo>
                    <a:pt x="1" y="46"/>
                    <a:pt x="139" y="139"/>
                    <a:pt x="124" y="201"/>
                  </a:cubicBezTo>
                  <a:lnTo>
                    <a:pt x="186" y="217"/>
                  </a:lnTo>
                  <a:cubicBezTo>
                    <a:pt x="263" y="62"/>
                    <a:pt x="46" y="155"/>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9"/>
            <p:cNvSpPr/>
            <p:nvPr/>
          </p:nvSpPr>
          <p:spPr>
            <a:xfrm>
              <a:off x="8101350" y="984750"/>
              <a:ext cx="1575" cy="2350"/>
            </a:xfrm>
            <a:custGeom>
              <a:avLst/>
              <a:gdLst/>
              <a:ahLst/>
              <a:cxnLst/>
              <a:rect l="l" t="t" r="r" b="b"/>
              <a:pathLst>
                <a:path w="63" h="94" extrusionOk="0">
                  <a:moveTo>
                    <a:pt x="47" y="1"/>
                  </a:moveTo>
                  <a:lnTo>
                    <a:pt x="0" y="94"/>
                  </a:lnTo>
                  <a:lnTo>
                    <a:pt x="16" y="94"/>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9"/>
            <p:cNvSpPr/>
            <p:nvPr/>
          </p:nvSpPr>
          <p:spPr>
            <a:xfrm>
              <a:off x="8221150" y="1016600"/>
              <a:ext cx="1925" cy="2200"/>
            </a:xfrm>
            <a:custGeom>
              <a:avLst/>
              <a:gdLst/>
              <a:ahLst/>
              <a:cxnLst/>
              <a:rect l="l" t="t" r="r" b="b"/>
              <a:pathLst>
                <a:path w="77" h="88" extrusionOk="0">
                  <a:moveTo>
                    <a:pt x="39" y="1"/>
                  </a:moveTo>
                  <a:cubicBezTo>
                    <a:pt x="30" y="1"/>
                    <a:pt x="17" y="3"/>
                    <a:pt x="0" y="9"/>
                  </a:cubicBezTo>
                  <a:lnTo>
                    <a:pt x="31" y="87"/>
                  </a:lnTo>
                  <a:cubicBezTo>
                    <a:pt x="44" y="49"/>
                    <a:pt x="77" y="1"/>
                    <a:pt x="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9"/>
            <p:cNvSpPr/>
            <p:nvPr/>
          </p:nvSpPr>
          <p:spPr>
            <a:xfrm>
              <a:off x="8103300" y="988625"/>
              <a:ext cx="3100" cy="1950"/>
            </a:xfrm>
            <a:custGeom>
              <a:avLst/>
              <a:gdLst/>
              <a:ahLst/>
              <a:cxnLst/>
              <a:rect l="l" t="t" r="r" b="b"/>
              <a:pathLst>
                <a:path w="124" h="78" extrusionOk="0">
                  <a:moveTo>
                    <a:pt x="124" y="0"/>
                  </a:moveTo>
                  <a:cubicBezTo>
                    <a:pt x="118" y="12"/>
                    <a:pt x="108" y="15"/>
                    <a:pt x="97" y="15"/>
                  </a:cubicBezTo>
                  <a:cubicBezTo>
                    <a:pt x="85" y="15"/>
                    <a:pt x="71" y="11"/>
                    <a:pt x="60" y="11"/>
                  </a:cubicBezTo>
                  <a:cubicBezTo>
                    <a:pt x="54" y="11"/>
                    <a:pt x="50" y="12"/>
                    <a:pt x="46" y="15"/>
                  </a:cubicBezTo>
                  <a:cubicBezTo>
                    <a:pt x="0" y="46"/>
                    <a:pt x="62" y="62"/>
                    <a:pt x="93" y="77"/>
                  </a:cubicBez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9"/>
            <p:cNvSpPr/>
            <p:nvPr/>
          </p:nvSpPr>
          <p:spPr>
            <a:xfrm>
              <a:off x="8136525" y="1005550"/>
              <a:ext cx="1575" cy="1650"/>
            </a:xfrm>
            <a:custGeom>
              <a:avLst/>
              <a:gdLst/>
              <a:ahLst/>
              <a:cxnLst/>
              <a:rect l="l" t="t" r="r" b="b"/>
              <a:pathLst>
                <a:path w="63" h="66" extrusionOk="0">
                  <a:moveTo>
                    <a:pt x="50" y="0"/>
                  </a:moveTo>
                  <a:cubicBezTo>
                    <a:pt x="27" y="0"/>
                    <a:pt x="13" y="39"/>
                    <a:pt x="1" y="65"/>
                  </a:cubicBezTo>
                  <a:lnTo>
                    <a:pt x="62" y="4"/>
                  </a:lnTo>
                  <a:cubicBezTo>
                    <a:pt x="58" y="1"/>
                    <a:pt x="5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9"/>
            <p:cNvSpPr/>
            <p:nvPr/>
          </p:nvSpPr>
          <p:spPr>
            <a:xfrm>
              <a:off x="8135750" y="1007175"/>
              <a:ext cx="1950" cy="800"/>
            </a:xfrm>
            <a:custGeom>
              <a:avLst/>
              <a:gdLst/>
              <a:ahLst/>
              <a:cxnLst/>
              <a:rect l="l" t="t" r="r" b="b"/>
              <a:pathLst>
                <a:path w="78" h="32" extrusionOk="0">
                  <a:moveTo>
                    <a:pt x="16" y="0"/>
                  </a:moveTo>
                  <a:cubicBezTo>
                    <a:pt x="16" y="15"/>
                    <a:pt x="16" y="15"/>
                    <a:pt x="1" y="15"/>
                  </a:cubicBezTo>
                  <a:lnTo>
                    <a:pt x="77" y="31"/>
                  </a:lnTo>
                  <a:lnTo>
                    <a:pt x="77" y="31"/>
                  </a:ln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9"/>
            <p:cNvSpPr/>
            <p:nvPr/>
          </p:nvSpPr>
          <p:spPr>
            <a:xfrm>
              <a:off x="8136125" y="1007175"/>
              <a:ext cx="425" cy="25"/>
            </a:xfrm>
            <a:custGeom>
              <a:avLst/>
              <a:gdLst/>
              <a:ahLst/>
              <a:cxnLst/>
              <a:rect l="l" t="t" r="r" b="b"/>
              <a:pathLst>
                <a:path w="17" h="1" extrusionOk="0">
                  <a:moveTo>
                    <a:pt x="1" y="0"/>
                  </a:moveTo>
                  <a:lnTo>
                    <a:pt x="1" y="0"/>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9"/>
            <p:cNvSpPr/>
            <p:nvPr/>
          </p:nvSpPr>
          <p:spPr>
            <a:xfrm>
              <a:off x="8127250" y="1003675"/>
              <a:ext cx="5025" cy="2750"/>
            </a:xfrm>
            <a:custGeom>
              <a:avLst/>
              <a:gdLst/>
              <a:ahLst/>
              <a:cxnLst/>
              <a:rect l="l" t="t" r="r" b="b"/>
              <a:pathLst>
                <a:path w="201" h="110" extrusionOk="0">
                  <a:moveTo>
                    <a:pt x="62" y="1"/>
                  </a:moveTo>
                  <a:lnTo>
                    <a:pt x="1" y="48"/>
                  </a:lnTo>
                  <a:cubicBezTo>
                    <a:pt x="46" y="48"/>
                    <a:pt x="46" y="109"/>
                    <a:pt x="124" y="109"/>
                  </a:cubicBezTo>
                  <a:cubicBezTo>
                    <a:pt x="201" y="32"/>
                    <a:pt x="1" y="109"/>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9"/>
            <p:cNvSpPr/>
            <p:nvPr/>
          </p:nvSpPr>
          <p:spPr>
            <a:xfrm>
              <a:off x="8196025" y="1021450"/>
              <a:ext cx="1575" cy="3525"/>
            </a:xfrm>
            <a:custGeom>
              <a:avLst/>
              <a:gdLst/>
              <a:ahLst/>
              <a:cxnLst/>
              <a:rect l="l" t="t" r="r" b="b"/>
              <a:pathLst>
                <a:path w="63" h="141" extrusionOk="0">
                  <a:moveTo>
                    <a:pt x="1" y="1"/>
                  </a:moveTo>
                  <a:lnTo>
                    <a:pt x="1" y="140"/>
                  </a:lnTo>
                  <a:cubicBezTo>
                    <a:pt x="26" y="140"/>
                    <a:pt x="40" y="120"/>
                    <a:pt x="54" y="120"/>
                  </a:cubicBezTo>
                  <a:cubicBezTo>
                    <a:pt x="57" y="120"/>
                    <a:pt x="60" y="121"/>
                    <a:pt x="63" y="12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9"/>
            <p:cNvSpPr/>
            <p:nvPr/>
          </p:nvSpPr>
          <p:spPr>
            <a:xfrm>
              <a:off x="8140400" y="1007950"/>
              <a:ext cx="800" cy="1925"/>
            </a:xfrm>
            <a:custGeom>
              <a:avLst/>
              <a:gdLst/>
              <a:ahLst/>
              <a:cxnLst/>
              <a:rect l="l" t="t" r="r" b="b"/>
              <a:pathLst>
                <a:path w="32" h="77" fill="none" extrusionOk="0">
                  <a:moveTo>
                    <a:pt x="0" y="0"/>
                  </a:moveTo>
                  <a:lnTo>
                    <a:pt x="31" y="77"/>
                  </a:lnTo>
                </a:path>
              </a:pathLst>
            </a:custGeom>
            <a:noFill/>
            <a:ln w="4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9"/>
            <p:cNvSpPr/>
            <p:nvPr/>
          </p:nvSpPr>
          <p:spPr>
            <a:xfrm>
              <a:off x="8202225" y="1024550"/>
              <a:ext cx="5800" cy="4200"/>
            </a:xfrm>
            <a:custGeom>
              <a:avLst/>
              <a:gdLst/>
              <a:ahLst/>
              <a:cxnLst/>
              <a:rect l="l" t="t" r="r" b="b"/>
              <a:pathLst>
                <a:path w="232" h="168" extrusionOk="0">
                  <a:moveTo>
                    <a:pt x="124" y="0"/>
                  </a:moveTo>
                  <a:lnTo>
                    <a:pt x="124" y="0"/>
                  </a:lnTo>
                  <a:cubicBezTo>
                    <a:pt x="113" y="7"/>
                    <a:pt x="103" y="10"/>
                    <a:pt x="93" y="10"/>
                  </a:cubicBezTo>
                  <a:cubicBezTo>
                    <a:pt x="74" y="10"/>
                    <a:pt x="57" y="2"/>
                    <a:pt x="44" y="2"/>
                  </a:cubicBezTo>
                  <a:cubicBezTo>
                    <a:pt x="31" y="2"/>
                    <a:pt x="21" y="8"/>
                    <a:pt x="15" y="31"/>
                  </a:cubicBezTo>
                  <a:cubicBezTo>
                    <a:pt x="148" y="31"/>
                    <a:pt x="19" y="167"/>
                    <a:pt x="87" y="167"/>
                  </a:cubicBezTo>
                  <a:cubicBezTo>
                    <a:pt x="98" y="167"/>
                    <a:pt x="115" y="164"/>
                    <a:pt x="139" y="155"/>
                  </a:cubicBezTo>
                  <a:cubicBezTo>
                    <a:pt x="232" y="16"/>
                    <a:pt x="0" y="124"/>
                    <a:pt x="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9"/>
            <p:cNvSpPr/>
            <p:nvPr/>
          </p:nvSpPr>
          <p:spPr>
            <a:xfrm>
              <a:off x="8097475" y="999450"/>
              <a:ext cx="7000" cy="9300"/>
            </a:xfrm>
            <a:custGeom>
              <a:avLst/>
              <a:gdLst/>
              <a:ahLst/>
              <a:cxnLst/>
              <a:rect l="l" t="t" r="r" b="b"/>
              <a:pathLst>
                <a:path w="280" h="372" extrusionOk="0">
                  <a:moveTo>
                    <a:pt x="48" y="0"/>
                  </a:moveTo>
                  <a:cubicBezTo>
                    <a:pt x="1" y="93"/>
                    <a:pt x="48" y="293"/>
                    <a:pt x="110" y="371"/>
                  </a:cubicBezTo>
                  <a:cubicBezTo>
                    <a:pt x="279" y="278"/>
                    <a:pt x="48" y="248"/>
                    <a:pt x="110" y="155"/>
                  </a:cubicBezTo>
                  <a:cubicBezTo>
                    <a:pt x="110" y="124"/>
                    <a:pt x="155" y="77"/>
                    <a:pt x="171" y="77"/>
                  </a:cubicBezTo>
                  <a:lnTo>
                    <a:pt x="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9"/>
            <p:cNvSpPr/>
            <p:nvPr/>
          </p:nvSpPr>
          <p:spPr>
            <a:xfrm>
              <a:off x="8101750" y="1001350"/>
              <a:ext cx="25" cy="25"/>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9"/>
            <p:cNvSpPr/>
            <p:nvPr/>
          </p:nvSpPr>
          <p:spPr>
            <a:xfrm>
              <a:off x="8094025" y="999050"/>
              <a:ext cx="800" cy="800"/>
            </a:xfrm>
            <a:custGeom>
              <a:avLst/>
              <a:gdLst/>
              <a:ahLst/>
              <a:cxnLst/>
              <a:rect l="l" t="t" r="r" b="b"/>
              <a:pathLst>
                <a:path w="32" h="32" extrusionOk="0">
                  <a:moveTo>
                    <a:pt x="31" y="0"/>
                  </a:moveTo>
                  <a:cubicBezTo>
                    <a:pt x="31" y="16"/>
                    <a:pt x="15" y="31"/>
                    <a:pt x="0" y="31"/>
                  </a:cubicBezTo>
                  <a:cubicBezTo>
                    <a:pt x="15" y="31"/>
                    <a:pt x="31" y="16"/>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9"/>
            <p:cNvSpPr/>
            <p:nvPr/>
          </p:nvSpPr>
          <p:spPr>
            <a:xfrm>
              <a:off x="8086675" y="999450"/>
              <a:ext cx="7375" cy="11975"/>
            </a:xfrm>
            <a:custGeom>
              <a:avLst/>
              <a:gdLst/>
              <a:ahLst/>
              <a:cxnLst/>
              <a:rect l="l" t="t" r="r" b="b"/>
              <a:pathLst>
                <a:path w="295" h="479" extrusionOk="0">
                  <a:moveTo>
                    <a:pt x="294" y="15"/>
                  </a:moveTo>
                  <a:lnTo>
                    <a:pt x="294" y="15"/>
                  </a:lnTo>
                  <a:cubicBezTo>
                    <a:pt x="216" y="62"/>
                    <a:pt x="0" y="0"/>
                    <a:pt x="0" y="139"/>
                  </a:cubicBezTo>
                  <a:cubicBezTo>
                    <a:pt x="31" y="124"/>
                    <a:pt x="62" y="139"/>
                    <a:pt x="93" y="108"/>
                  </a:cubicBezTo>
                  <a:lnTo>
                    <a:pt x="93" y="108"/>
                  </a:lnTo>
                  <a:cubicBezTo>
                    <a:pt x="47" y="201"/>
                    <a:pt x="93" y="355"/>
                    <a:pt x="109" y="479"/>
                  </a:cubicBezTo>
                  <a:cubicBezTo>
                    <a:pt x="116" y="444"/>
                    <a:pt x="132" y="434"/>
                    <a:pt x="153" y="434"/>
                  </a:cubicBezTo>
                  <a:cubicBezTo>
                    <a:pt x="177" y="434"/>
                    <a:pt x="207" y="448"/>
                    <a:pt x="233" y="448"/>
                  </a:cubicBezTo>
                  <a:cubicBezTo>
                    <a:pt x="216" y="293"/>
                    <a:pt x="247" y="248"/>
                    <a:pt x="294" y="124"/>
                  </a:cubicBezTo>
                  <a:lnTo>
                    <a:pt x="294" y="124"/>
                  </a:lnTo>
                  <a:lnTo>
                    <a:pt x="278" y="139"/>
                  </a:lnTo>
                  <a:cubicBezTo>
                    <a:pt x="247" y="93"/>
                    <a:pt x="263" y="62"/>
                    <a:pt x="294" y="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9"/>
            <p:cNvSpPr/>
            <p:nvPr/>
          </p:nvSpPr>
          <p:spPr>
            <a:xfrm>
              <a:off x="8088600" y="997900"/>
              <a:ext cx="1575" cy="1575"/>
            </a:xfrm>
            <a:custGeom>
              <a:avLst/>
              <a:gdLst/>
              <a:ahLst/>
              <a:cxnLst/>
              <a:rect l="l" t="t" r="r" b="b"/>
              <a:pathLst>
                <a:path w="63" h="63" extrusionOk="0">
                  <a:moveTo>
                    <a:pt x="1" y="0"/>
                  </a:moveTo>
                  <a:lnTo>
                    <a:pt x="32" y="62"/>
                  </a:lnTo>
                  <a:cubicBezTo>
                    <a:pt x="47" y="15"/>
                    <a:pt x="63" y="1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9"/>
            <p:cNvSpPr/>
            <p:nvPr/>
          </p:nvSpPr>
          <p:spPr>
            <a:xfrm>
              <a:off x="8198350" y="1031125"/>
              <a:ext cx="6975" cy="6575"/>
            </a:xfrm>
            <a:custGeom>
              <a:avLst/>
              <a:gdLst/>
              <a:ahLst/>
              <a:cxnLst/>
              <a:rect l="l" t="t" r="r" b="b"/>
              <a:pathLst>
                <a:path w="279" h="263" extrusionOk="0">
                  <a:moveTo>
                    <a:pt x="263" y="1"/>
                  </a:moveTo>
                  <a:lnTo>
                    <a:pt x="263" y="1"/>
                  </a:lnTo>
                  <a:cubicBezTo>
                    <a:pt x="232" y="32"/>
                    <a:pt x="186" y="46"/>
                    <a:pt x="155" y="46"/>
                  </a:cubicBezTo>
                  <a:cubicBezTo>
                    <a:pt x="186" y="63"/>
                    <a:pt x="93" y="93"/>
                    <a:pt x="124" y="124"/>
                  </a:cubicBezTo>
                  <a:lnTo>
                    <a:pt x="46" y="93"/>
                  </a:lnTo>
                  <a:lnTo>
                    <a:pt x="46" y="93"/>
                  </a:lnTo>
                  <a:cubicBezTo>
                    <a:pt x="1" y="170"/>
                    <a:pt x="108" y="155"/>
                    <a:pt x="124" y="263"/>
                  </a:cubicBezTo>
                  <a:lnTo>
                    <a:pt x="279" y="108"/>
                  </a:lnTo>
                  <a:lnTo>
                    <a:pt x="217" y="77"/>
                  </a:lnTo>
                  <a:lnTo>
                    <a:pt x="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9"/>
            <p:cNvSpPr/>
            <p:nvPr/>
          </p:nvSpPr>
          <p:spPr>
            <a:xfrm>
              <a:off x="8204900" y="1029950"/>
              <a:ext cx="425" cy="1200"/>
            </a:xfrm>
            <a:custGeom>
              <a:avLst/>
              <a:gdLst/>
              <a:ahLst/>
              <a:cxnLst/>
              <a:rect l="l" t="t" r="r" b="b"/>
              <a:pathLst>
                <a:path w="17" h="48" extrusionOk="0">
                  <a:moveTo>
                    <a:pt x="17" y="1"/>
                  </a:moveTo>
                  <a:lnTo>
                    <a:pt x="1" y="48"/>
                  </a:lnTo>
                  <a:cubicBezTo>
                    <a:pt x="17" y="32"/>
                    <a:pt x="17" y="17"/>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9"/>
            <p:cNvSpPr/>
            <p:nvPr/>
          </p:nvSpPr>
          <p:spPr>
            <a:xfrm>
              <a:off x="8201825" y="1031900"/>
              <a:ext cx="425" cy="400"/>
            </a:xfrm>
            <a:custGeom>
              <a:avLst/>
              <a:gdLst/>
              <a:ahLst/>
              <a:cxnLst/>
              <a:rect l="l" t="t" r="r" b="b"/>
              <a:pathLst>
                <a:path w="17" h="16" extrusionOk="0">
                  <a:moveTo>
                    <a:pt x="0" y="1"/>
                  </a:moveTo>
                  <a:cubicBezTo>
                    <a:pt x="0" y="15"/>
                    <a:pt x="16" y="15"/>
                    <a:pt x="16" y="15"/>
                  </a:cubicBezTo>
                  <a:cubicBezTo>
                    <a:pt x="16" y="15"/>
                    <a:pt x="16"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9"/>
            <p:cNvSpPr/>
            <p:nvPr/>
          </p:nvSpPr>
          <p:spPr>
            <a:xfrm>
              <a:off x="8245100" y="1046950"/>
              <a:ext cx="425" cy="1200"/>
            </a:xfrm>
            <a:custGeom>
              <a:avLst/>
              <a:gdLst/>
              <a:ahLst/>
              <a:cxnLst/>
              <a:rect l="l" t="t" r="r" b="b"/>
              <a:pathLst>
                <a:path w="17" h="48" extrusionOk="0">
                  <a:moveTo>
                    <a:pt x="16" y="1"/>
                  </a:moveTo>
                  <a:cubicBezTo>
                    <a:pt x="16" y="17"/>
                    <a:pt x="0" y="32"/>
                    <a:pt x="16" y="48"/>
                  </a:cubicBez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9"/>
            <p:cNvSpPr/>
            <p:nvPr/>
          </p:nvSpPr>
          <p:spPr>
            <a:xfrm>
              <a:off x="8243550" y="1044275"/>
              <a:ext cx="1975" cy="2700"/>
            </a:xfrm>
            <a:custGeom>
              <a:avLst/>
              <a:gdLst/>
              <a:ahLst/>
              <a:cxnLst/>
              <a:rect l="l" t="t" r="r" b="b"/>
              <a:pathLst>
                <a:path w="79" h="108" extrusionOk="0">
                  <a:moveTo>
                    <a:pt x="78" y="0"/>
                  </a:moveTo>
                  <a:cubicBezTo>
                    <a:pt x="62" y="15"/>
                    <a:pt x="32" y="31"/>
                    <a:pt x="1" y="62"/>
                  </a:cubicBezTo>
                  <a:cubicBezTo>
                    <a:pt x="17" y="77"/>
                    <a:pt x="62" y="77"/>
                    <a:pt x="78" y="108"/>
                  </a:cubicBezTo>
                  <a:lnTo>
                    <a:pt x="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9"/>
            <p:cNvSpPr/>
            <p:nvPr/>
          </p:nvSpPr>
          <p:spPr>
            <a:xfrm>
              <a:off x="8096350" y="1008325"/>
              <a:ext cx="38650" cy="65375"/>
            </a:xfrm>
            <a:custGeom>
              <a:avLst/>
              <a:gdLst/>
              <a:ahLst/>
              <a:cxnLst/>
              <a:rect l="l" t="t" r="r" b="b"/>
              <a:pathLst>
                <a:path w="1546" h="2615" extrusionOk="0">
                  <a:moveTo>
                    <a:pt x="167" y="77"/>
                  </a:moveTo>
                  <a:cubicBezTo>
                    <a:pt x="163" y="77"/>
                    <a:pt x="159" y="77"/>
                    <a:pt x="155" y="78"/>
                  </a:cubicBezTo>
                  <a:cubicBezTo>
                    <a:pt x="159" y="78"/>
                    <a:pt x="163" y="77"/>
                    <a:pt x="167" y="77"/>
                  </a:cubicBezTo>
                  <a:lnTo>
                    <a:pt x="167" y="77"/>
                  </a:lnTo>
                  <a:cubicBezTo>
                    <a:pt x="167" y="77"/>
                    <a:pt x="167" y="77"/>
                    <a:pt x="167" y="77"/>
                  </a:cubicBezTo>
                  <a:close/>
                  <a:moveTo>
                    <a:pt x="800" y="324"/>
                  </a:moveTo>
                  <a:cubicBezTo>
                    <a:pt x="801" y="325"/>
                    <a:pt x="802" y="325"/>
                    <a:pt x="804" y="325"/>
                  </a:cubicBezTo>
                  <a:cubicBezTo>
                    <a:pt x="802" y="325"/>
                    <a:pt x="801" y="325"/>
                    <a:pt x="800" y="324"/>
                  </a:cubicBezTo>
                  <a:close/>
                  <a:moveTo>
                    <a:pt x="340" y="727"/>
                  </a:moveTo>
                  <a:lnTo>
                    <a:pt x="324" y="742"/>
                  </a:lnTo>
                  <a:lnTo>
                    <a:pt x="324" y="742"/>
                  </a:lnTo>
                  <a:lnTo>
                    <a:pt x="340" y="729"/>
                  </a:lnTo>
                  <a:lnTo>
                    <a:pt x="340" y="729"/>
                  </a:lnTo>
                  <a:cubicBezTo>
                    <a:pt x="340" y="728"/>
                    <a:pt x="340" y="728"/>
                    <a:pt x="340" y="727"/>
                  </a:cubicBezTo>
                  <a:close/>
                  <a:moveTo>
                    <a:pt x="1021" y="2276"/>
                  </a:moveTo>
                  <a:cubicBezTo>
                    <a:pt x="1025" y="2280"/>
                    <a:pt x="1030" y="2284"/>
                    <a:pt x="1035" y="2288"/>
                  </a:cubicBezTo>
                  <a:lnTo>
                    <a:pt x="1021" y="2276"/>
                  </a:lnTo>
                  <a:close/>
                  <a:moveTo>
                    <a:pt x="262" y="0"/>
                  </a:moveTo>
                  <a:lnTo>
                    <a:pt x="231" y="62"/>
                  </a:lnTo>
                  <a:cubicBezTo>
                    <a:pt x="228" y="59"/>
                    <a:pt x="225" y="58"/>
                    <a:pt x="221" y="58"/>
                  </a:cubicBezTo>
                  <a:cubicBezTo>
                    <a:pt x="207" y="58"/>
                    <a:pt x="188" y="72"/>
                    <a:pt x="167" y="77"/>
                  </a:cubicBezTo>
                  <a:lnTo>
                    <a:pt x="167" y="77"/>
                  </a:lnTo>
                  <a:cubicBezTo>
                    <a:pt x="221" y="77"/>
                    <a:pt x="140" y="188"/>
                    <a:pt x="169" y="233"/>
                  </a:cubicBezTo>
                  <a:lnTo>
                    <a:pt x="108" y="216"/>
                  </a:lnTo>
                  <a:lnTo>
                    <a:pt x="108" y="216"/>
                  </a:lnTo>
                  <a:cubicBezTo>
                    <a:pt x="77" y="294"/>
                    <a:pt x="93" y="309"/>
                    <a:pt x="155" y="356"/>
                  </a:cubicBezTo>
                  <a:lnTo>
                    <a:pt x="46" y="480"/>
                  </a:lnTo>
                  <a:cubicBezTo>
                    <a:pt x="62" y="469"/>
                    <a:pt x="84" y="464"/>
                    <a:pt x="109" y="464"/>
                  </a:cubicBezTo>
                  <a:cubicBezTo>
                    <a:pt x="157" y="464"/>
                    <a:pt x="211" y="485"/>
                    <a:pt x="231" y="526"/>
                  </a:cubicBezTo>
                  <a:cubicBezTo>
                    <a:pt x="231" y="542"/>
                    <a:pt x="216" y="587"/>
                    <a:pt x="186" y="604"/>
                  </a:cubicBezTo>
                  <a:lnTo>
                    <a:pt x="155" y="526"/>
                  </a:lnTo>
                  <a:lnTo>
                    <a:pt x="0" y="665"/>
                  </a:lnTo>
                  <a:cubicBezTo>
                    <a:pt x="6" y="666"/>
                    <a:pt x="13" y="667"/>
                    <a:pt x="19" y="667"/>
                  </a:cubicBezTo>
                  <a:cubicBezTo>
                    <a:pt x="93" y="667"/>
                    <a:pt x="178" y="614"/>
                    <a:pt x="242" y="614"/>
                  </a:cubicBezTo>
                  <a:cubicBezTo>
                    <a:pt x="269" y="614"/>
                    <a:pt x="292" y="624"/>
                    <a:pt x="309" y="649"/>
                  </a:cubicBezTo>
                  <a:cubicBezTo>
                    <a:pt x="355" y="587"/>
                    <a:pt x="231" y="587"/>
                    <a:pt x="324" y="542"/>
                  </a:cubicBezTo>
                  <a:cubicBezTo>
                    <a:pt x="347" y="530"/>
                    <a:pt x="366" y="525"/>
                    <a:pt x="382" y="525"/>
                  </a:cubicBezTo>
                  <a:cubicBezTo>
                    <a:pt x="428" y="525"/>
                    <a:pt x="448" y="568"/>
                    <a:pt x="495" y="604"/>
                  </a:cubicBezTo>
                  <a:lnTo>
                    <a:pt x="340" y="729"/>
                  </a:lnTo>
                  <a:lnTo>
                    <a:pt x="340" y="729"/>
                  </a:lnTo>
                  <a:cubicBezTo>
                    <a:pt x="340" y="821"/>
                    <a:pt x="324" y="897"/>
                    <a:pt x="293" y="913"/>
                  </a:cubicBezTo>
                  <a:lnTo>
                    <a:pt x="340" y="897"/>
                  </a:lnTo>
                  <a:lnTo>
                    <a:pt x="340" y="897"/>
                  </a:lnTo>
                  <a:cubicBezTo>
                    <a:pt x="386" y="989"/>
                    <a:pt x="371" y="1020"/>
                    <a:pt x="293" y="1082"/>
                  </a:cubicBezTo>
                  <a:lnTo>
                    <a:pt x="278" y="1067"/>
                  </a:lnTo>
                  <a:cubicBezTo>
                    <a:pt x="274" y="1066"/>
                    <a:pt x="270" y="1065"/>
                    <a:pt x="268" y="1065"/>
                  </a:cubicBezTo>
                  <a:cubicBezTo>
                    <a:pt x="239" y="1065"/>
                    <a:pt x="273" y="1130"/>
                    <a:pt x="216" y="1144"/>
                  </a:cubicBezTo>
                  <a:cubicBezTo>
                    <a:pt x="402" y="1144"/>
                    <a:pt x="262" y="1376"/>
                    <a:pt x="293" y="1469"/>
                  </a:cubicBezTo>
                  <a:cubicBezTo>
                    <a:pt x="313" y="1439"/>
                    <a:pt x="346" y="1422"/>
                    <a:pt x="379" y="1422"/>
                  </a:cubicBezTo>
                  <a:cubicBezTo>
                    <a:pt x="397" y="1422"/>
                    <a:pt x="416" y="1427"/>
                    <a:pt x="433" y="1438"/>
                  </a:cubicBezTo>
                  <a:cubicBezTo>
                    <a:pt x="448" y="1484"/>
                    <a:pt x="340" y="1515"/>
                    <a:pt x="355" y="1562"/>
                  </a:cubicBezTo>
                  <a:lnTo>
                    <a:pt x="464" y="1500"/>
                  </a:lnTo>
                  <a:lnTo>
                    <a:pt x="464" y="1500"/>
                  </a:lnTo>
                  <a:cubicBezTo>
                    <a:pt x="417" y="1593"/>
                    <a:pt x="540" y="1577"/>
                    <a:pt x="602" y="1593"/>
                  </a:cubicBezTo>
                  <a:lnTo>
                    <a:pt x="571" y="1655"/>
                  </a:lnTo>
                  <a:lnTo>
                    <a:pt x="649" y="1608"/>
                  </a:lnTo>
                  <a:lnTo>
                    <a:pt x="649" y="1608"/>
                  </a:lnTo>
                  <a:cubicBezTo>
                    <a:pt x="633" y="1778"/>
                    <a:pt x="788" y="1669"/>
                    <a:pt x="757" y="1809"/>
                  </a:cubicBezTo>
                  <a:lnTo>
                    <a:pt x="664" y="1793"/>
                  </a:lnTo>
                  <a:lnTo>
                    <a:pt x="664" y="1793"/>
                  </a:lnTo>
                  <a:cubicBezTo>
                    <a:pt x="742" y="1855"/>
                    <a:pt x="664" y="1933"/>
                    <a:pt x="742" y="1995"/>
                  </a:cubicBezTo>
                  <a:cubicBezTo>
                    <a:pt x="680" y="1995"/>
                    <a:pt x="633" y="2026"/>
                    <a:pt x="649" y="2056"/>
                  </a:cubicBezTo>
                  <a:lnTo>
                    <a:pt x="928" y="2226"/>
                  </a:lnTo>
                  <a:lnTo>
                    <a:pt x="942" y="2211"/>
                  </a:lnTo>
                  <a:lnTo>
                    <a:pt x="1021" y="2276"/>
                  </a:lnTo>
                  <a:lnTo>
                    <a:pt x="1021" y="2276"/>
                  </a:lnTo>
                  <a:cubicBezTo>
                    <a:pt x="945" y="2202"/>
                    <a:pt x="1113" y="2115"/>
                    <a:pt x="1113" y="2056"/>
                  </a:cubicBezTo>
                  <a:lnTo>
                    <a:pt x="1144" y="2180"/>
                  </a:lnTo>
                  <a:cubicBezTo>
                    <a:pt x="1159" y="2149"/>
                    <a:pt x="1190" y="2149"/>
                    <a:pt x="1221" y="2118"/>
                  </a:cubicBezTo>
                  <a:cubicBezTo>
                    <a:pt x="1221" y="2304"/>
                    <a:pt x="1251" y="2366"/>
                    <a:pt x="1251" y="2489"/>
                  </a:cubicBezTo>
                  <a:cubicBezTo>
                    <a:pt x="1268" y="2473"/>
                    <a:pt x="1280" y="2467"/>
                    <a:pt x="1290" y="2467"/>
                  </a:cubicBezTo>
                  <a:cubicBezTo>
                    <a:pt x="1309" y="2467"/>
                    <a:pt x="1319" y="2487"/>
                    <a:pt x="1335" y="2487"/>
                  </a:cubicBezTo>
                  <a:cubicBezTo>
                    <a:pt x="1342" y="2487"/>
                    <a:pt x="1350" y="2483"/>
                    <a:pt x="1360" y="2473"/>
                  </a:cubicBezTo>
                  <a:lnTo>
                    <a:pt x="1360" y="2473"/>
                  </a:lnTo>
                  <a:lnTo>
                    <a:pt x="1344" y="2566"/>
                  </a:lnTo>
                  <a:cubicBezTo>
                    <a:pt x="1367" y="2578"/>
                    <a:pt x="1423" y="2614"/>
                    <a:pt x="1482" y="2614"/>
                  </a:cubicBezTo>
                  <a:cubicBezTo>
                    <a:pt x="1503" y="2614"/>
                    <a:pt x="1525" y="2609"/>
                    <a:pt x="1546" y="2597"/>
                  </a:cubicBezTo>
                  <a:cubicBezTo>
                    <a:pt x="1456" y="2597"/>
                    <a:pt x="1504" y="2470"/>
                    <a:pt x="1462" y="2470"/>
                  </a:cubicBezTo>
                  <a:cubicBezTo>
                    <a:pt x="1453" y="2470"/>
                    <a:pt x="1441" y="2476"/>
                    <a:pt x="1422" y="2489"/>
                  </a:cubicBezTo>
                  <a:cubicBezTo>
                    <a:pt x="1391" y="2411"/>
                    <a:pt x="1499" y="2442"/>
                    <a:pt x="1499" y="2366"/>
                  </a:cubicBezTo>
                  <a:cubicBezTo>
                    <a:pt x="1458" y="2351"/>
                    <a:pt x="1429" y="2301"/>
                    <a:pt x="1391" y="2301"/>
                  </a:cubicBezTo>
                  <a:cubicBezTo>
                    <a:pt x="1386" y="2301"/>
                    <a:pt x="1380" y="2302"/>
                    <a:pt x="1375" y="2304"/>
                  </a:cubicBezTo>
                  <a:cubicBezTo>
                    <a:pt x="1499" y="2180"/>
                    <a:pt x="1175" y="2102"/>
                    <a:pt x="1268" y="2010"/>
                  </a:cubicBezTo>
                  <a:lnTo>
                    <a:pt x="1159" y="2010"/>
                  </a:lnTo>
                  <a:lnTo>
                    <a:pt x="1221" y="1886"/>
                  </a:lnTo>
                  <a:cubicBezTo>
                    <a:pt x="1144" y="1871"/>
                    <a:pt x="1097" y="1747"/>
                    <a:pt x="1175" y="1686"/>
                  </a:cubicBezTo>
                  <a:cubicBezTo>
                    <a:pt x="1146" y="1676"/>
                    <a:pt x="1111" y="1654"/>
                    <a:pt x="1081" y="1654"/>
                  </a:cubicBezTo>
                  <a:cubicBezTo>
                    <a:pt x="1063" y="1654"/>
                    <a:pt x="1047" y="1662"/>
                    <a:pt x="1035" y="1686"/>
                  </a:cubicBezTo>
                  <a:cubicBezTo>
                    <a:pt x="973" y="1624"/>
                    <a:pt x="1190" y="1608"/>
                    <a:pt x="1051" y="1577"/>
                  </a:cubicBezTo>
                  <a:lnTo>
                    <a:pt x="1051" y="1577"/>
                  </a:lnTo>
                  <a:cubicBezTo>
                    <a:pt x="1066" y="1593"/>
                    <a:pt x="1051" y="1608"/>
                    <a:pt x="1035" y="1624"/>
                  </a:cubicBezTo>
                  <a:cubicBezTo>
                    <a:pt x="973" y="1624"/>
                    <a:pt x="866" y="1624"/>
                    <a:pt x="835" y="1593"/>
                  </a:cubicBezTo>
                  <a:cubicBezTo>
                    <a:pt x="835" y="1562"/>
                    <a:pt x="897" y="1500"/>
                    <a:pt x="958" y="1484"/>
                  </a:cubicBezTo>
                  <a:lnTo>
                    <a:pt x="973" y="1562"/>
                  </a:lnTo>
                  <a:lnTo>
                    <a:pt x="1113" y="1500"/>
                  </a:lnTo>
                  <a:lnTo>
                    <a:pt x="1113" y="1500"/>
                  </a:lnTo>
                  <a:cubicBezTo>
                    <a:pt x="1272" y="1529"/>
                    <a:pt x="1050" y="1640"/>
                    <a:pt x="1202" y="1640"/>
                  </a:cubicBezTo>
                  <a:cubicBezTo>
                    <a:pt x="1212" y="1640"/>
                    <a:pt x="1224" y="1640"/>
                    <a:pt x="1237" y="1639"/>
                  </a:cubicBezTo>
                  <a:lnTo>
                    <a:pt x="1221" y="1608"/>
                  </a:lnTo>
                  <a:lnTo>
                    <a:pt x="1329" y="1624"/>
                  </a:lnTo>
                  <a:lnTo>
                    <a:pt x="1375" y="1500"/>
                  </a:lnTo>
                  <a:cubicBezTo>
                    <a:pt x="1287" y="1471"/>
                    <a:pt x="1297" y="1313"/>
                    <a:pt x="1177" y="1313"/>
                  </a:cubicBezTo>
                  <a:cubicBezTo>
                    <a:pt x="1171" y="1313"/>
                    <a:pt x="1165" y="1314"/>
                    <a:pt x="1159" y="1315"/>
                  </a:cubicBezTo>
                  <a:cubicBezTo>
                    <a:pt x="1175" y="1222"/>
                    <a:pt x="1251" y="1222"/>
                    <a:pt x="1329" y="1175"/>
                  </a:cubicBezTo>
                  <a:cubicBezTo>
                    <a:pt x="1324" y="1171"/>
                    <a:pt x="1318" y="1170"/>
                    <a:pt x="1312" y="1170"/>
                  </a:cubicBezTo>
                  <a:cubicBezTo>
                    <a:pt x="1285" y="1170"/>
                    <a:pt x="1256" y="1200"/>
                    <a:pt x="1227" y="1200"/>
                  </a:cubicBezTo>
                  <a:cubicBezTo>
                    <a:pt x="1209" y="1200"/>
                    <a:pt x="1191" y="1187"/>
                    <a:pt x="1175" y="1144"/>
                  </a:cubicBezTo>
                  <a:cubicBezTo>
                    <a:pt x="1298" y="989"/>
                    <a:pt x="1113" y="989"/>
                    <a:pt x="1144" y="897"/>
                  </a:cubicBezTo>
                  <a:lnTo>
                    <a:pt x="1206" y="882"/>
                  </a:lnTo>
                  <a:cubicBezTo>
                    <a:pt x="1144" y="789"/>
                    <a:pt x="1128" y="649"/>
                    <a:pt x="1144" y="526"/>
                  </a:cubicBezTo>
                  <a:lnTo>
                    <a:pt x="1144" y="526"/>
                  </a:lnTo>
                  <a:cubicBezTo>
                    <a:pt x="1059" y="568"/>
                    <a:pt x="1064" y="700"/>
                    <a:pt x="972" y="700"/>
                  </a:cubicBezTo>
                  <a:cubicBezTo>
                    <a:pt x="963" y="700"/>
                    <a:pt x="953" y="699"/>
                    <a:pt x="942" y="696"/>
                  </a:cubicBezTo>
                  <a:cubicBezTo>
                    <a:pt x="1097" y="573"/>
                    <a:pt x="850" y="511"/>
                    <a:pt x="866" y="433"/>
                  </a:cubicBezTo>
                  <a:lnTo>
                    <a:pt x="866" y="433"/>
                  </a:lnTo>
                  <a:cubicBezTo>
                    <a:pt x="845" y="442"/>
                    <a:pt x="829" y="445"/>
                    <a:pt x="816" y="445"/>
                  </a:cubicBezTo>
                  <a:cubicBezTo>
                    <a:pt x="785" y="445"/>
                    <a:pt x="775" y="425"/>
                    <a:pt x="755" y="425"/>
                  </a:cubicBezTo>
                  <a:cubicBezTo>
                    <a:pt x="742" y="425"/>
                    <a:pt x="725" y="434"/>
                    <a:pt x="695" y="464"/>
                  </a:cubicBezTo>
                  <a:cubicBezTo>
                    <a:pt x="710" y="407"/>
                    <a:pt x="737" y="323"/>
                    <a:pt x="790" y="323"/>
                  </a:cubicBezTo>
                  <a:cubicBezTo>
                    <a:pt x="793" y="323"/>
                    <a:pt x="796" y="324"/>
                    <a:pt x="800" y="324"/>
                  </a:cubicBezTo>
                  <a:lnTo>
                    <a:pt x="800" y="324"/>
                  </a:lnTo>
                  <a:cubicBezTo>
                    <a:pt x="591" y="277"/>
                    <a:pt x="833" y="140"/>
                    <a:pt x="633" y="140"/>
                  </a:cubicBezTo>
                  <a:cubicBezTo>
                    <a:pt x="633" y="278"/>
                    <a:pt x="695" y="309"/>
                    <a:pt x="711" y="402"/>
                  </a:cubicBezTo>
                  <a:cubicBezTo>
                    <a:pt x="704" y="403"/>
                    <a:pt x="697" y="404"/>
                    <a:pt x="691" y="404"/>
                  </a:cubicBezTo>
                  <a:cubicBezTo>
                    <a:pt x="633" y="404"/>
                    <a:pt x="638" y="350"/>
                    <a:pt x="590" y="350"/>
                  </a:cubicBezTo>
                  <a:cubicBezTo>
                    <a:pt x="581" y="350"/>
                    <a:pt x="570" y="352"/>
                    <a:pt x="557" y="356"/>
                  </a:cubicBezTo>
                  <a:lnTo>
                    <a:pt x="571" y="294"/>
                  </a:lnTo>
                  <a:lnTo>
                    <a:pt x="571" y="294"/>
                  </a:lnTo>
                  <a:cubicBezTo>
                    <a:pt x="561" y="318"/>
                    <a:pt x="547" y="327"/>
                    <a:pt x="530" y="327"/>
                  </a:cubicBezTo>
                  <a:cubicBezTo>
                    <a:pt x="478" y="327"/>
                    <a:pt x="403" y="240"/>
                    <a:pt x="368" y="240"/>
                  </a:cubicBezTo>
                  <a:cubicBezTo>
                    <a:pt x="363" y="240"/>
                    <a:pt x="358" y="243"/>
                    <a:pt x="355" y="247"/>
                  </a:cubicBezTo>
                  <a:cubicBezTo>
                    <a:pt x="278" y="186"/>
                    <a:pt x="309" y="78"/>
                    <a:pt x="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9"/>
            <p:cNvSpPr/>
            <p:nvPr/>
          </p:nvSpPr>
          <p:spPr>
            <a:xfrm>
              <a:off x="8102900" y="1031125"/>
              <a:ext cx="800" cy="400"/>
            </a:xfrm>
            <a:custGeom>
              <a:avLst/>
              <a:gdLst/>
              <a:ahLst/>
              <a:cxnLst/>
              <a:rect l="l" t="t" r="r" b="b"/>
              <a:pathLst>
                <a:path w="32" h="16" extrusionOk="0">
                  <a:moveTo>
                    <a:pt x="31" y="1"/>
                  </a:moveTo>
                  <a:lnTo>
                    <a:pt x="0" y="16"/>
                  </a:lnTo>
                  <a:cubicBezTo>
                    <a:pt x="16" y="16"/>
                    <a:pt x="16" y="16"/>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9"/>
            <p:cNvSpPr/>
            <p:nvPr/>
          </p:nvSpPr>
          <p:spPr>
            <a:xfrm>
              <a:off x="8110625" y="1014900"/>
              <a:ext cx="25" cy="800"/>
            </a:xfrm>
            <a:custGeom>
              <a:avLst/>
              <a:gdLst/>
              <a:ahLst/>
              <a:cxnLst/>
              <a:rect l="l" t="t" r="r" b="b"/>
              <a:pathLst>
                <a:path w="1" h="32" extrusionOk="0">
                  <a:moveTo>
                    <a:pt x="0" y="31"/>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9"/>
            <p:cNvSpPr/>
            <p:nvPr/>
          </p:nvSpPr>
          <p:spPr>
            <a:xfrm>
              <a:off x="8129625" y="1072225"/>
              <a:ext cx="350" cy="675"/>
            </a:xfrm>
            <a:custGeom>
              <a:avLst/>
              <a:gdLst/>
              <a:ahLst/>
              <a:cxnLst/>
              <a:rect l="l" t="t" r="r" b="b"/>
              <a:pathLst>
                <a:path w="14" h="27" extrusionOk="0">
                  <a:moveTo>
                    <a:pt x="2" y="0"/>
                  </a:moveTo>
                  <a:cubicBezTo>
                    <a:pt x="1" y="0"/>
                    <a:pt x="4" y="8"/>
                    <a:pt x="13" y="26"/>
                  </a:cubicBezTo>
                  <a:lnTo>
                    <a:pt x="13" y="10"/>
                  </a:lnTo>
                  <a:cubicBezTo>
                    <a:pt x="7" y="4"/>
                    <a:pt x="4"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9"/>
            <p:cNvSpPr/>
            <p:nvPr/>
          </p:nvSpPr>
          <p:spPr>
            <a:xfrm>
              <a:off x="8218450" y="1036900"/>
              <a:ext cx="1575" cy="4300"/>
            </a:xfrm>
            <a:custGeom>
              <a:avLst/>
              <a:gdLst/>
              <a:ahLst/>
              <a:cxnLst/>
              <a:rect l="l" t="t" r="r" b="b"/>
              <a:pathLst>
                <a:path w="63" h="172" extrusionOk="0">
                  <a:moveTo>
                    <a:pt x="15" y="1"/>
                  </a:moveTo>
                  <a:cubicBezTo>
                    <a:pt x="15" y="79"/>
                    <a:pt x="1" y="94"/>
                    <a:pt x="62" y="172"/>
                  </a:cubicBezTo>
                  <a:cubicBezTo>
                    <a:pt x="31" y="110"/>
                    <a:pt x="31" y="17"/>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9"/>
            <p:cNvSpPr/>
            <p:nvPr/>
          </p:nvSpPr>
          <p:spPr>
            <a:xfrm>
              <a:off x="8173225" y="1028400"/>
              <a:ext cx="4300" cy="3900"/>
            </a:xfrm>
            <a:custGeom>
              <a:avLst/>
              <a:gdLst/>
              <a:ahLst/>
              <a:cxnLst/>
              <a:rect l="l" t="t" r="r" b="b"/>
              <a:pathLst>
                <a:path w="172" h="156" extrusionOk="0">
                  <a:moveTo>
                    <a:pt x="93" y="1"/>
                  </a:moveTo>
                  <a:lnTo>
                    <a:pt x="0" y="48"/>
                  </a:lnTo>
                  <a:lnTo>
                    <a:pt x="109" y="155"/>
                  </a:lnTo>
                  <a:cubicBezTo>
                    <a:pt x="109" y="63"/>
                    <a:pt x="171" y="63"/>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9"/>
            <p:cNvSpPr/>
            <p:nvPr/>
          </p:nvSpPr>
          <p:spPr>
            <a:xfrm>
              <a:off x="8095575" y="1010625"/>
              <a:ext cx="3100" cy="1200"/>
            </a:xfrm>
            <a:custGeom>
              <a:avLst/>
              <a:gdLst/>
              <a:ahLst/>
              <a:cxnLst/>
              <a:rect l="l" t="t" r="r" b="b"/>
              <a:pathLst>
                <a:path w="124" h="48" extrusionOk="0">
                  <a:moveTo>
                    <a:pt x="0" y="1"/>
                  </a:moveTo>
                  <a:lnTo>
                    <a:pt x="0" y="1"/>
                  </a:lnTo>
                  <a:cubicBezTo>
                    <a:pt x="20" y="31"/>
                    <a:pt x="46" y="48"/>
                    <a:pt x="75" y="48"/>
                  </a:cubicBezTo>
                  <a:cubicBezTo>
                    <a:pt x="90" y="48"/>
                    <a:pt x="107" y="43"/>
                    <a:pt x="124" y="32"/>
                  </a:cubicBezTo>
                  <a:cubicBezTo>
                    <a:pt x="119" y="12"/>
                    <a:pt x="109" y="7"/>
                    <a:pt x="97" y="7"/>
                  </a:cubicBezTo>
                  <a:cubicBezTo>
                    <a:pt x="80" y="7"/>
                    <a:pt x="59" y="17"/>
                    <a:pt x="38" y="17"/>
                  </a:cubicBezTo>
                  <a:cubicBezTo>
                    <a:pt x="25" y="17"/>
                    <a:pt x="12"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9"/>
            <p:cNvSpPr/>
            <p:nvPr/>
          </p:nvSpPr>
          <p:spPr>
            <a:xfrm>
              <a:off x="8241625" y="1046575"/>
              <a:ext cx="1950" cy="1950"/>
            </a:xfrm>
            <a:custGeom>
              <a:avLst/>
              <a:gdLst/>
              <a:ahLst/>
              <a:cxnLst/>
              <a:rect l="l" t="t" r="r" b="b"/>
              <a:pathLst>
                <a:path w="78" h="78" extrusionOk="0">
                  <a:moveTo>
                    <a:pt x="1" y="1"/>
                  </a:moveTo>
                  <a:lnTo>
                    <a:pt x="47" y="78"/>
                  </a:lnTo>
                  <a:lnTo>
                    <a:pt x="78" y="1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9"/>
            <p:cNvSpPr/>
            <p:nvPr/>
          </p:nvSpPr>
          <p:spPr>
            <a:xfrm>
              <a:off x="8137675" y="1022625"/>
              <a:ext cx="3875" cy="5450"/>
            </a:xfrm>
            <a:custGeom>
              <a:avLst/>
              <a:gdLst/>
              <a:ahLst/>
              <a:cxnLst/>
              <a:rect l="l" t="t" r="r" b="b"/>
              <a:pathLst>
                <a:path w="155" h="218" extrusionOk="0">
                  <a:moveTo>
                    <a:pt x="62" y="1"/>
                  </a:moveTo>
                  <a:lnTo>
                    <a:pt x="62" y="1"/>
                  </a:lnTo>
                  <a:cubicBezTo>
                    <a:pt x="0" y="93"/>
                    <a:pt x="0" y="186"/>
                    <a:pt x="31" y="217"/>
                  </a:cubicBezTo>
                  <a:cubicBezTo>
                    <a:pt x="62" y="217"/>
                    <a:pt x="109" y="217"/>
                    <a:pt x="155" y="170"/>
                  </a:cubicBezTo>
                  <a:cubicBezTo>
                    <a:pt x="155" y="77"/>
                    <a:pt x="31" y="139"/>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9"/>
            <p:cNvSpPr/>
            <p:nvPr/>
          </p:nvSpPr>
          <p:spPr>
            <a:xfrm>
              <a:off x="8218450" y="1042725"/>
              <a:ext cx="1950" cy="800"/>
            </a:xfrm>
            <a:custGeom>
              <a:avLst/>
              <a:gdLst/>
              <a:ahLst/>
              <a:cxnLst/>
              <a:rect l="l" t="t" r="r" b="b"/>
              <a:pathLst>
                <a:path w="78" h="32" fill="none" extrusionOk="0">
                  <a:moveTo>
                    <a:pt x="77" y="0"/>
                  </a:moveTo>
                  <a:lnTo>
                    <a:pt x="1" y="31"/>
                  </a:lnTo>
                </a:path>
              </a:pathLst>
            </a:custGeom>
            <a:noFill/>
            <a:ln w="4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9"/>
            <p:cNvSpPr/>
            <p:nvPr/>
          </p:nvSpPr>
          <p:spPr>
            <a:xfrm>
              <a:off x="8127625" y="1020775"/>
              <a:ext cx="2625" cy="1475"/>
            </a:xfrm>
            <a:custGeom>
              <a:avLst/>
              <a:gdLst/>
              <a:ahLst/>
              <a:cxnLst/>
              <a:rect l="l" t="t" r="r" b="b"/>
              <a:pathLst>
                <a:path w="105" h="59" extrusionOk="0">
                  <a:moveTo>
                    <a:pt x="61" y="0"/>
                  </a:moveTo>
                  <a:cubicBezTo>
                    <a:pt x="49" y="0"/>
                    <a:pt x="34" y="4"/>
                    <a:pt x="17" y="13"/>
                  </a:cubicBezTo>
                  <a:cubicBezTo>
                    <a:pt x="0" y="44"/>
                    <a:pt x="62" y="44"/>
                    <a:pt x="93" y="59"/>
                  </a:cubicBezTo>
                  <a:cubicBezTo>
                    <a:pt x="105" y="26"/>
                    <a:pt x="92" y="0"/>
                    <a:pt x="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9"/>
            <p:cNvSpPr/>
            <p:nvPr/>
          </p:nvSpPr>
          <p:spPr>
            <a:xfrm>
              <a:off x="8173225" y="1033125"/>
              <a:ext cx="12800" cy="7300"/>
            </a:xfrm>
            <a:custGeom>
              <a:avLst/>
              <a:gdLst/>
              <a:ahLst/>
              <a:cxnLst/>
              <a:rect l="l" t="t" r="r" b="b"/>
              <a:pathLst>
                <a:path w="512" h="292" extrusionOk="0">
                  <a:moveTo>
                    <a:pt x="183" y="1"/>
                  </a:moveTo>
                  <a:cubicBezTo>
                    <a:pt x="113" y="1"/>
                    <a:pt x="59" y="74"/>
                    <a:pt x="47" y="137"/>
                  </a:cubicBezTo>
                  <a:lnTo>
                    <a:pt x="0" y="121"/>
                  </a:lnTo>
                  <a:lnTo>
                    <a:pt x="0" y="121"/>
                  </a:lnTo>
                  <a:lnTo>
                    <a:pt x="93" y="292"/>
                  </a:lnTo>
                  <a:cubicBezTo>
                    <a:pt x="47" y="137"/>
                    <a:pt x="511" y="183"/>
                    <a:pt x="233" y="13"/>
                  </a:cubicBezTo>
                  <a:cubicBezTo>
                    <a:pt x="215" y="5"/>
                    <a:pt x="19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9"/>
            <p:cNvSpPr/>
            <p:nvPr/>
          </p:nvSpPr>
          <p:spPr>
            <a:xfrm>
              <a:off x="8243950" y="1049675"/>
              <a:ext cx="1575" cy="1950"/>
            </a:xfrm>
            <a:custGeom>
              <a:avLst/>
              <a:gdLst/>
              <a:ahLst/>
              <a:cxnLst/>
              <a:rect l="l" t="t" r="r" b="b"/>
              <a:pathLst>
                <a:path w="63" h="78" extrusionOk="0">
                  <a:moveTo>
                    <a:pt x="62" y="1"/>
                  </a:moveTo>
                  <a:cubicBezTo>
                    <a:pt x="46" y="1"/>
                    <a:pt x="32" y="15"/>
                    <a:pt x="32" y="32"/>
                  </a:cubicBezTo>
                  <a:lnTo>
                    <a:pt x="1" y="77"/>
                  </a:lnTo>
                  <a:lnTo>
                    <a:pt x="62" y="46"/>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9"/>
            <p:cNvSpPr/>
            <p:nvPr/>
          </p:nvSpPr>
          <p:spPr>
            <a:xfrm>
              <a:off x="8172850" y="1033050"/>
              <a:ext cx="1950" cy="1575"/>
            </a:xfrm>
            <a:custGeom>
              <a:avLst/>
              <a:gdLst/>
              <a:ahLst/>
              <a:cxnLst/>
              <a:rect l="l" t="t" r="r" b="b"/>
              <a:pathLst>
                <a:path w="78" h="63" extrusionOk="0">
                  <a:moveTo>
                    <a:pt x="77" y="0"/>
                  </a:moveTo>
                  <a:lnTo>
                    <a:pt x="1" y="31"/>
                  </a:lnTo>
                  <a:lnTo>
                    <a:pt x="46" y="62"/>
                  </a:lnTo>
                  <a:lnTo>
                    <a:pt x="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9"/>
            <p:cNvSpPr/>
            <p:nvPr/>
          </p:nvSpPr>
          <p:spPr>
            <a:xfrm>
              <a:off x="8159725" y="1031900"/>
              <a:ext cx="3100" cy="3500"/>
            </a:xfrm>
            <a:custGeom>
              <a:avLst/>
              <a:gdLst/>
              <a:ahLst/>
              <a:cxnLst/>
              <a:rect l="l" t="t" r="r" b="b"/>
              <a:pathLst>
                <a:path w="124" h="140" extrusionOk="0">
                  <a:moveTo>
                    <a:pt x="108" y="1"/>
                  </a:moveTo>
                  <a:cubicBezTo>
                    <a:pt x="108" y="46"/>
                    <a:pt x="31" y="108"/>
                    <a:pt x="0" y="139"/>
                  </a:cubicBezTo>
                  <a:lnTo>
                    <a:pt x="124" y="77"/>
                  </a:lnTo>
                  <a:lnTo>
                    <a:pt x="1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9"/>
            <p:cNvSpPr/>
            <p:nvPr/>
          </p:nvSpPr>
          <p:spPr>
            <a:xfrm>
              <a:off x="8162025" y="1031900"/>
              <a:ext cx="400" cy="25"/>
            </a:xfrm>
            <a:custGeom>
              <a:avLst/>
              <a:gdLst/>
              <a:ahLst/>
              <a:cxnLst/>
              <a:rect l="l" t="t" r="r" b="b"/>
              <a:pathLst>
                <a:path w="16" h="1" extrusionOk="0">
                  <a:moveTo>
                    <a:pt x="16"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9"/>
            <p:cNvSpPr/>
            <p:nvPr/>
          </p:nvSpPr>
          <p:spPr>
            <a:xfrm>
              <a:off x="8031425" y="997125"/>
              <a:ext cx="1925" cy="1575"/>
            </a:xfrm>
            <a:custGeom>
              <a:avLst/>
              <a:gdLst/>
              <a:ahLst/>
              <a:cxnLst/>
              <a:rect l="l" t="t" r="r" b="b"/>
              <a:pathLst>
                <a:path w="77" h="63" extrusionOk="0">
                  <a:moveTo>
                    <a:pt x="0" y="0"/>
                  </a:moveTo>
                  <a:lnTo>
                    <a:pt x="15" y="62"/>
                  </a:lnTo>
                  <a:lnTo>
                    <a:pt x="77" y="3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9"/>
            <p:cNvSpPr/>
            <p:nvPr/>
          </p:nvSpPr>
          <p:spPr>
            <a:xfrm>
              <a:off x="8193325" y="1040400"/>
              <a:ext cx="9300" cy="11625"/>
            </a:xfrm>
            <a:custGeom>
              <a:avLst/>
              <a:gdLst/>
              <a:ahLst/>
              <a:cxnLst/>
              <a:rect l="l" t="t" r="r" b="b"/>
              <a:pathLst>
                <a:path w="372" h="465" extrusionOk="0">
                  <a:moveTo>
                    <a:pt x="61" y="320"/>
                  </a:moveTo>
                  <a:cubicBezTo>
                    <a:pt x="56" y="322"/>
                    <a:pt x="52" y="323"/>
                    <a:pt x="47" y="325"/>
                  </a:cubicBezTo>
                  <a:cubicBezTo>
                    <a:pt x="52" y="323"/>
                    <a:pt x="57" y="322"/>
                    <a:pt x="61" y="320"/>
                  </a:cubicBezTo>
                  <a:close/>
                  <a:moveTo>
                    <a:pt x="93" y="1"/>
                  </a:moveTo>
                  <a:cubicBezTo>
                    <a:pt x="0" y="46"/>
                    <a:pt x="31" y="124"/>
                    <a:pt x="31" y="186"/>
                  </a:cubicBezTo>
                  <a:cubicBezTo>
                    <a:pt x="61" y="216"/>
                    <a:pt x="146" y="287"/>
                    <a:pt x="61" y="320"/>
                  </a:cubicBezTo>
                  <a:lnTo>
                    <a:pt x="61" y="320"/>
                  </a:lnTo>
                  <a:cubicBezTo>
                    <a:pt x="87" y="311"/>
                    <a:pt x="108" y="303"/>
                    <a:pt x="133" y="303"/>
                  </a:cubicBezTo>
                  <a:cubicBezTo>
                    <a:pt x="144" y="303"/>
                    <a:pt x="157" y="305"/>
                    <a:pt x="171" y="310"/>
                  </a:cubicBezTo>
                  <a:cubicBezTo>
                    <a:pt x="78" y="356"/>
                    <a:pt x="171" y="417"/>
                    <a:pt x="186" y="464"/>
                  </a:cubicBezTo>
                  <a:cubicBezTo>
                    <a:pt x="264" y="372"/>
                    <a:pt x="371" y="248"/>
                    <a:pt x="309" y="139"/>
                  </a:cubicBezTo>
                  <a:cubicBezTo>
                    <a:pt x="315" y="73"/>
                    <a:pt x="294" y="55"/>
                    <a:pt x="264" y="55"/>
                  </a:cubicBezTo>
                  <a:cubicBezTo>
                    <a:pt x="232" y="55"/>
                    <a:pt x="189" y="75"/>
                    <a:pt x="154" y="75"/>
                  </a:cubicBezTo>
                  <a:cubicBezTo>
                    <a:pt x="123" y="75"/>
                    <a:pt x="98" y="59"/>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9"/>
            <p:cNvSpPr/>
            <p:nvPr/>
          </p:nvSpPr>
          <p:spPr>
            <a:xfrm>
              <a:off x="8196800" y="1052000"/>
              <a:ext cx="1175" cy="2350"/>
            </a:xfrm>
            <a:custGeom>
              <a:avLst/>
              <a:gdLst/>
              <a:ahLst/>
              <a:cxnLst/>
              <a:rect l="l" t="t" r="r" b="b"/>
              <a:pathLst>
                <a:path w="47" h="94" extrusionOk="0">
                  <a:moveTo>
                    <a:pt x="47" y="0"/>
                  </a:moveTo>
                  <a:lnTo>
                    <a:pt x="47" y="0"/>
                  </a:lnTo>
                  <a:cubicBezTo>
                    <a:pt x="16" y="31"/>
                    <a:pt x="1" y="62"/>
                    <a:pt x="1" y="93"/>
                  </a:cubicBezTo>
                  <a:cubicBezTo>
                    <a:pt x="47" y="62"/>
                    <a:pt x="47" y="31"/>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9"/>
            <p:cNvSpPr/>
            <p:nvPr/>
          </p:nvSpPr>
          <p:spPr>
            <a:xfrm>
              <a:off x="8025625" y="996725"/>
              <a:ext cx="775" cy="1725"/>
            </a:xfrm>
            <a:custGeom>
              <a:avLst/>
              <a:gdLst/>
              <a:ahLst/>
              <a:cxnLst/>
              <a:rect l="l" t="t" r="r" b="b"/>
              <a:pathLst>
                <a:path w="31" h="69" extrusionOk="0">
                  <a:moveTo>
                    <a:pt x="16" y="0"/>
                  </a:moveTo>
                  <a:cubicBezTo>
                    <a:pt x="4" y="48"/>
                    <a:pt x="1" y="68"/>
                    <a:pt x="14" y="68"/>
                  </a:cubicBezTo>
                  <a:cubicBezTo>
                    <a:pt x="18" y="68"/>
                    <a:pt x="23" y="66"/>
                    <a:pt x="31" y="62"/>
                  </a:cubicBez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9"/>
            <p:cNvSpPr/>
            <p:nvPr/>
          </p:nvSpPr>
          <p:spPr>
            <a:xfrm>
              <a:off x="8026375" y="997225"/>
              <a:ext cx="2350" cy="1850"/>
            </a:xfrm>
            <a:custGeom>
              <a:avLst/>
              <a:gdLst/>
              <a:ahLst/>
              <a:cxnLst/>
              <a:rect l="l" t="t" r="r" b="b"/>
              <a:pathLst>
                <a:path w="94" h="74" extrusionOk="0">
                  <a:moveTo>
                    <a:pt x="78" y="1"/>
                  </a:moveTo>
                  <a:cubicBezTo>
                    <a:pt x="57" y="1"/>
                    <a:pt x="24" y="31"/>
                    <a:pt x="1" y="42"/>
                  </a:cubicBezTo>
                  <a:lnTo>
                    <a:pt x="1" y="73"/>
                  </a:lnTo>
                  <a:lnTo>
                    <a:pt x="93" y="11"/>
                  </a:lnTo>
                  <a:cubicBezTo>
                    <a:pt x="90" y="4"/>
                    <a:pt x="85"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9"/>
            <p:cNvSpPr/>
            <p:nvPr/>
          </p:nvSpPr>
          <p:spPr>
            <a:xfrm>
              <a:off x="8190100" y="1045400"/>
              <a:ext cx="2200" cy="925"/>
            </a:xfrm>
            <a:custGeom>
              <a:avLst/>
              <a:gdLst/>
              <a:ahLst/>
              <a:cxnLst/>
              <a:rect l="l" t="t" r="r" b="b"/>
              <a:pathLst>
                <a:path w="88" h="37" extrusionOk="0">
                  <a:moveTo>
                    <a:pt x="6" y="1"/>
                  </a:moveTo>
                  <a:lnTo>
                    <a:pt x="6" y="1"/>
                  </a:lnTo>
                  <a:cubicBezTo>
                    <a:pt x="0" y="29"/>
                    <a:pt x="7" y="37"/>
                    <a:pt x="18" y="37"/>
                  </a:cubicBezTo>
                  <a:cubicBezTo>
                    <a:pt x="32" y="37"/>
                    <a:pt x="54" y="24"/>
                    <a:pt x="69" y="24"/>
                  </a:cubicBezTo>
                  <a:cubicBezTo>
                    <a:pt x="76" y="24"/>
                    <a:pt x="80" y="26"/>
                    <a:pt x="83" y="32"/>
                  </a:cubicBezTo>
                  <a:cubicBezTo>
                    <a:pt x="88" y="10"/>
                    <a:pt x="84" y="3"/>
                    <a:pt x="77" y="3"/>
                  </a:cubicBezTo>
                  <a:cubicBezTo>
                    <a:pt x="65" y="3"/>
                    <a:pt x="43" y="21"/>
                    <a:pt x="26" y="21"/>
                  </a:cubicBezTo>
                  <a:cubicBezTo>
                    <a:pt x="17" y="21"/>
                    <a:pt x="9" y="16"/>
                    <a:pt x="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9"/>
            <p:cNvSpPr/>
            <p:nvPr/>
          </p:nvSpPr>
          <p:spPr>
            <a:xfrm>
              <a:off x="8010550" y="1004075"/>
              <a:ext cx="9300" cy="12000"/>
            </a:xfrm>
            <a:custGeom>
              <a:avLst/>
              <a:gdLst/>
              <a:ahLst/>
              <a:cxnLst/>
              <a:rect l="l" t="t" r="r" b="b"/>
              <a:pathLst>
                <a:path w="372" h="480" extrusionOk="0">
                  <a:moveTo>
                    <a:pt x="139" y="1"/>
                  </a:moveTo>
                  <a:cubicBezTo>
                    <a:pt x="140" y="2"/>
                    <a:pt x="140" y="4"/>
                    <a:pt x="141" y="6"/>
                  </a:cubicBezTo>
                  <a:lnTo>
                    <a:pt x="141" y="6"/>
                  </a:lnTo>
                  <a:cubicBezTo>
                    <a:pt x="140" y="4"/>
                    <a:pt x="140" y="2"/>
                    <a:pt x="139" y="1"/>
                  </a:cubicBezTo>
                  <a:close/>
                  <a:moveTo>
                    <a:pt x="141" y="6"/>
                  </a:moveTo>
                  <a:cubicBezTo>
                    <a:pt x="152" y="51"/>
                    <a:pt x="106" y="108"/>
                    <a:pt x="46" y="108"/>
                  </a:cubicBezTo>
                  <a:cubicBezTo>
                    <a:pt x="62" y="77"/>
                    <a:pt x="77" y="63"/>
                    <a:pt x="77" y="32"/>
                  </a:cubicBezTo>
                  <a:lnTo>
                    <a:pt x="77" y="32"/>
                  </a:lnTo>
                  <a:lnTo>
                    <a:pt x="15" y="77"/>
                  </a:lnTo>
                  <a:cubicBezTo>
                    <a:pt x="46" y="170"/>
                    <a:pt x="77" y="248"/>
                    <a:pt x="1" y="325"/>
                  </a:cubicBezTo>
                  <a:cubicBezTo>
                    <a:pt x="62" y="310"/>
                    <a:pt x="139" y="325"/>
                    <a:pt x="170" y="263"/>
                  </a:cubicBezTo>
                  <a:lnTo>
                    <a:pt x="170" y="263"/>
                  </a:lnTo>
                  <a:cubicBezTo>
                    <a:pt x="139" y="356"/>
                    <a:pt x="232" y="403"/>
                    <a:pt x="217" y="479"/>
                  </a:cubicBezTo>
                  <a:lnTo>
                    <a:pt x="372" y="448"/>
                  </a:lnTo>
                  <a:cubicBezTo>
                    <a:pt x="294" y="448"/>
                    <a:pt x="263" y="433"/>
                    <a:pt x="248" y="386"/>
                  </a:cubicBezTo>
                  <a:cubicBezTo>
                    <a:pt x="232" y="341"/>
                    <a:pt x="248" y="279"/>
                    <a:pt x="186" y="232"/>
                  </a:cubicBezTo>
                  <a:lnTo>
                    <a:pt x="108" y="279"/>
                  </a:lnTo>
                  <a:cubicBezTo>
                    <a:pt x="78" y="141"/>
                    <a:pt x="184" y="155"/>
                    <a:pt x="141"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9"/>
            <p:cNvSpPr/>
            <p:nvPr/>
          </p:nvSpPr>
          <p:spPr>
            <a:xfrm>
              <a:off x="8165500" y="1043500"/>
              <a:ext cx="25" cy="400"/>
            </a:xfrm>
            <a:custGeom>
              <a:avLst/>
              <a:gdLst/>
              <a:ahLst/>
              <a:cxnLst/>
              <a:rect l="l" t="t" r="r" b="b"/>
              <a:pathLst>
                <a:path w="1" h="16" extrusionOk="0">
                  <a:moveTo>
                    <a:pt x="0" y="0"/>
                  </a:moveTo>
                  <a:lnTo>
                    <a:pt x="0" y="1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9"/>
            <p:cNvSpPr/>
            <p:nvPr/>
          </p:nvSpPr>
          <p:spPr>
            <a:xfrm>
              <a:off x="8162800" y="1041175"/>
              <a:ext cx="2725" cy="2350"/>
            </a:xfrm>
            <a:custGeom>
              <a:avLst/>
              <a:gdLst/>
              <a:ahLst/>
              <a:cxnLst/>
              <a:rect l="l" t="t" r="r" b="b"/>
              <a:pathLst>
                <a:path w="109" h="94" extrusionOk="0">
                  <a:moveTo>
                    <a:pt x="63" y="1"/>
                  </a:moveTo>
                  <a:lnTo>
                    <a:pt x="63" y="1"/>
                  </a:lnTo>
                  <a:cubicBezTo>
                    <a:pt x="1" y="31"/>
                    <a:pt x="77" y="62"/>
                    <a:pt x="108" y="93"/>
                  </a:cubicBezTo>
                  <a:lnTo>
                    <a:pt x="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9"/>
            <p:cNvSpPr/>
            <p:nvPr/>
          </p:nvSpPr>
          <p:spPr>
            <a:xfrm>
              <a:off x="8044925" y="1012425"/>
              <a:ext cx="1200" cy="2500"/>
            </a:xfrm>
            <a:custGeom>
              <a:avLst/>
              <a:gdLst/>
              <a:ahLst/>
              <a:cxnLst/>
              <a:rect l="l" t="t" r="r" b="b"/>
              <a:pathLst>
                <a:path w="48" h="100" extrusionOk="0">
                  <a:moveTo>
                    <a:pt x="34" y="0"/>
                  </a:moveTo>
                  <a:cubicBezTo>
                    <a:pt x="23" y="0"/>
                    <a:pt x="12" y="11"/>
                    <a:pt x="1" y="22"/>
                  </a:cubicBezTo>
                  <a:lnTo>
                    <a:pt x="1" y="99"/>
                  </a:lnTo>
                  <a:lnTo>
                    <a:pt x="48" y="7"/>
                  </a:lnTo>
                  <a:cubicBezTo>
                    <a:pt x="43" y="2"/>
                    <a:pt x="38"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9"/>
            <p:cNvSpPr/>
            <p:nvPr/>
          </p:nvSpPr>
          <p:spPr>
            <a:xfrm>
              <a:off x="8057300" y="1018000"/>
              <a:ext cx="9700" cy="11600"/>
            </a:xfrm>
            <a:custGeom>
              <a:avLst/>
              <a:gdLst/>
              <a:ahLst/>
              <a:cxnLst/>
              <a:rect l="l" t="t" r="r" b="b"/>
              <a:pathLst>
                <a:path w="388" h="464" extrusionOk="0">
                  <a:moveTo>
                    <a:pt x="279" y="0"/>
                  </a:moveTo>
                  <a:lnTo>
                    <a:pt x="279" y="0"/>
                  </a:lnTo>
                  <a:cubicBezTo>
                    <a:pt x="186" y="15"/>
                    <a:pt x="264" y="93"/>
                    <a:pt x="217" y="155"/>
                  </a:cubicBezTo>
                  <a:cubicBezTo>
                    <a:pt x="202" y="170"/>
                    <a:pt x="188" y="176"/>
                    <a:pt x="175" y="176"/>
                  </a:cubicBezTo>
                  <a:cubicBezTo>
                    <a:pt x="124" y="176"/>
                    <a:pt x="93" y="71"/>
                    <a:pt x="93" y="46"/>
                  </a:cubicBezTo>
                  <a:lnTo>
                    <a:pt x="0" y="124"/>
                  </a:lnTo>
                  <a:cubicBezTo>
                    <a:pt x="15" y="120"/>
                    <a:pt x="28" y="119"/>
                    <a:pt x="37" y="119"/>
                  </a:cubicBezTo>
                  <a:cubicBezTo>
                    <a:pt x="118" y="119"/>
                    <a:pt x="38" y="223"/>
                    <a:pt x="93" y="278"/>
                  </a:cubicBezTo>
                  <a:lnTo>
                    <a:pt x="155" y="247"/>
                  </a:lnTo>
                  <a:lnTo>
                    <a:pt x="155" y="247"/>
                  </a:lnTo>
                  <a:cubicBezTo>
                    <a:pt x="140" y="383"/>
                    <a:pt x="213" y="356"/>
                    <a:pt x="245" y="457"/>
                  </a:cubicBezTo>
                  <a:lnTo>
                    <a:pt x="245" y="457"/>
                  </a:lnTo>
                  <a:cubicBezTo>
                    <a:pt x="235" y="417"/>
                    <a:pt x="257" y="410"/>
                    <a:pt x="288" y="410"/>
                  </a:cubicBezTo>
                  <a:cubicBezTo>
                    <a:pt x="305" y="410"/>
                    <a:pt x="324" y="412"/>
                    <a:pt x="341" y="412"/>
                  </a:cubicBezTo>
                  <a:cubicBezTo>
                    <a:pt x="359" y="412"/>
                    <a:pt x="376" y="410"/>
                    <a:pt x="387" y="402"/>
                  </a:cubicBezTo>
                  <a:lnTo>
                    <a:pt x="387" y="402"/>
                  </a:lnTo>
                  <a:cubicBezTo>
                    <a:pt x="382" y="403"/>
                    <a:pt x="377" y="403"/>
                    <a:pt x="371" y="403"/>
                  </a:cubicBezTo>
                  <a:cubicBezTo>
                    <a:pt x="278" y="403"/>
                    <a:pt x="147" y="288"/>
                    <a:pt x="264" y="200"/>
                  </a:cubicBezTo>
                  <a:cubicBezTo>
                    <a:pt x="268" y="199"/>
                    <a:pt x="272" y="199"/>
                    <a:pt x="276" y="199"/>
                  </a:cubicBezTo>
                  <a:cubicBezTo>
                    <a:pt x="310" y="199"/>
                    <a:pt x="280" y="254"/>
                    <a:pt x="296" y="254"/>
                  </a:cubicBezTo>
                  <a:cubicBezTo>
                    <a:pt x="298" y="254"/>
                    <a:pt x="303" y="252"/>
                    <a:pt x="309" y="247"/>
                  </a:cubicBezTo>
                  <a:cubicBezTo>
                    <a:pt x="326" y="186"/>
                    <a:pt x="186" y="108"/>
                    <a:pt x="279" y="0"/>
                  </a:cubicBezTo>
                  <a:close/>
                  <a:moveTo>
                    <a:pt x="245" y="457"/>
                  </a:moveTo>
                  <a:cubicBezTo>
                    <a:pt x="246" y="459"/>
                    <a:pt x="247" y="461"/>
                    <a:pt x="248" y="464"/>
                  </a:cubicBezTo>
                  <a:cubicBezTo>
                    <a:pt x="247" y="461"/>
                    <a:pt x="246" y="459"/>
                    <a:pt x="245" y="45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9"/>
            <p:cNvSpPr/>
            <p:nvPr/>
          </p:nvSpPr>
          <p:spPr>
            <a:xfrm>
              <a:off x="8027150" y="1009100"/>
              <a:ext cx="9775" cy="10825"/>
            </a:xfrm>
            <a:custGeom>
              <a:avLst/>
              <a:gdLst/>
              <a:ahLst/>
              <a:cxnLst/>
              <a:rect l="l" t="t" r="r" b="b"/>
              <a:pathLst>
                <a:path w="391" h="433" extrusionOk="0">
                  <a:moveTo>
                    <a:pt x="124" y="0"/>
                  </a:moveTo>
                  <a:lnTo>
                    <a:pt x="124" y="0"/>
                  </a:lnTo>
                  <a:cubicBezTo>
                    <a:pt x="123" y="8"/>
                    <a:pt x="121" y="15"/>
                    <a:pt x="121" y="22"/>
                  </a:cubicBezTo>
                  <a:lnTo>
                    <a:pt x="121" y="22"/>
                  </a:lnTo>
                  <a:cubicBezTo>
                    <a:pt x="123" y="14"/>
                    <a:pt x="124" y="7"/>
                    <a:pt x="124" y="0"/>
                  </a:cubicBezTo>
                  <a:close/>
                  <a:moveTo>
                    <a:pt x="121" y="22"/>
                  </a:moveTo>
                  <a:cubicBezTo>
                    <a:pt x="107" y="72"/>
                    <a:pt x="54" y="144"/>
                    <a:pt x="1" y="171"/>
                  </a:cubicBezTo>
                  <a:cubicBezTo>
                    <a:pt x="79" y="263"/>
                    <a:pt x="109" y="185"/>
                    <a:pt x="93" y="340"/>
                  </a:cubicBezTo>
                  <a:cubicBezTo>
                    <a:pt x="98" y="341"/>
                    <a:pt x="102" y="341"/>
                    <a:pt x="105" y="341"/>
                  </a:cubicBezTo>
                  <a:cubicBezTo>
                    <a:pt x="169" y="341"/>
                    <a:pt x="153" y="215"/>
                    <a:pt x="109" y="185"/>
                  </a:cubicBezTo>
                  <a:cubicBezTo>
                    <a:pt x="120" y="175"/>
                    <a:pt x="128" y="172"/>
                    <a:pt x="136" y="172"/>
                  </a:cubicBezTo>
                  <a:cubicBezTo>
                    <a:pt x="152" y="172"/>
                    <a:pt x="166" y="185"/>
                    <a:pt x="186" y="185"/>
                  </a:cubicBezTo>
                  <a:cubicBezTo>
                    <a:pt x="217" y="278"/>
                    <a:pt x="264" y="387"/>
                    <a:pt x="326" y="433"/>
                  </a:cubicBezTo>
                  <a:cubicBezTo>
                    <a:pt x="326" y="396"/>
                    <a:pt x="375" y="359"/>
                    <a:pt x="387" y="354"/>
                  </a:cubicBezTo>
                  <a:lnTo>
                    <a:pt x="387" y="354"/>
                  </a:lnTo>
                  <a:cubicBezTo>
                    <a:pt x="387" y="354"/>
                    <a:pt x="387" y="355"/>
                    <a:pt x="388" y="356"/>
                  </a:cubicBezTo>
                  <a:cubicBezTo>
                    <a:pt x="390" y="354"/>
                    <a:pt x="390" y="353"/>
                    <a:pt x="389" y="353"/>
                  </a:cubicBezTo>
                  <a:cubicBezTo>
                    <a:pt x="389" y="353"/>
                    <a:pt x="388" y="353"/>
                    <a:pt x="387" y="354"/>
                  </a:cubicBezTo>
                  <a:lnTo>
                    <a:pt x="387" y="354"/>
                  </a:lnTo>
                  <a:cubicBezTo>
                    <a:pt x="383" y="339"/>
                    <a:pt x="377" y="334"/>
                    <a:pt x="369" y="334"/>
                  </a:cubicBezTo>
                  <a:cubicBezTo>
                    <a:pt x="351" y="334"/>
                    <a:pt x="324" y="363"/>
                    <a:pt x="291" y="363"/>
                  </a:cubicBezTo>
                  <a:cubicBezTo>
                    <a:pt x="282" y="363"/>
                    <a:pt x="273" y="361"/>
                    <a:pt x="264" y="356"/>
                  </a:cubicBezTo>
                  <a:cubicBezTo>
                    <a:pt x="279" y="294"/>
                    <a:pt x="264" y="232"/>
                    <a:pt x="279" y="155"/>
                  </a:cubicBezTo>
                  <a:lnTo>
                    <a:pt x="279" y="155"/>
                  </a:lnTo>
                  <a:lnTo>
                    <a:pt x="264" y="202"/>
                  </a:lnTo>
                  <a:cubicBezTo>
                    <a:pt x="249" y="114"/>
                    <a:pt x="111" y="137"/>
                    <a:pt x="121" y="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9"/>
            <p:cNvSpPr/>
            <p:nvPr/>
          </p:nvSpPr>
          <p:spPr>
            <a:xfrm>
              <a:off x="8053425" y="1016050"/>
              <a:ext cx="2350" cy="3500"/>
            </a:xfrm>
            <a:custGeom>
              <a:avLst/>
              <a:gdLst/>
              <a:ahLst/>
              <a:cxnLst/>
              <a:rect l="l" t="t" r="r" b="b"/>
              <a:pathLst>
                <a:path w="94" h="140" extrusionOk="0">
                  <a:moveTo>
                    <a:pt x="48" y="0"/>
                  </a:moveTo>
                  <a:cubicBezTo>
                    <a:pt x="26" y="12"/>
                    <a:pt x="19" y="22"/>
                    <a:pt x="12" y="22"/>
                  </a:cubicBezTo>
                  <a:cubicBezTo>
                    <a:pt x="9" y="22"/>
                    <a:pt x="5" y="21"/>
                    <a:pt x="1" y="16"/>
                  </a:cubicBezTo>
                  <a:lnTo>
                    <a:pt x="1" y="140"/>
                  </a:lnTo>
                  <a:cubicBezTo>
                    <a:pt x="32" y="109"/>
                    <a:pt x="93" y="31"/>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9"/>
            <p:cNvSpPr/>
            <p:nvPr/>
          </p:nvSpPr>
          <p:spPr>
            <a:xfrm>
              <a:off x="8053050" y="1019525"/>
              <a:ext cx="400" cy="400"/>
            </a:xfrm>
            <a:custGeom>
              <a:avLst/>
              <a:gdLst/>
              <a:ahLst/>
              <a:cxnLst/>
              <a:rect l="l" t="t" r="r" b="b"/>
              <a:pathLst>
                <a:path w="16" h="16" extrusionOk="0">
                  <a:moveTo>
                    <a:pt x="16" y="1"/>
                  </a:moveTo>
                  <a:lnTo>
                    <a:pt x="1" y="16"/>
                  </a:lnTo>
                  <a:lnTo>
                    <a:pt x="16" y="16"/>
                  </a:ln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9"/>
            <p:cNvSpPr/>
            <p:nvPr/>
          </p:nvSpPr>
          <p:spPr>
            <a:xfrm>
              <a:off x="8049200" y="1019900"/>
              <a:ext cx="6975" cy="8525"/>
            </a:xfrm>
            <a:custGeom>
              <a:avLst/>
              <a:gdLst/>
              <a:ahLst/>
              <a:cxnLst/>
              <a:rect l="l" t="t" r="r" b="b"/>
              <a:pathLst>
                <a:path w="279" h="341" extrusionOk="0">
                  <a:moveTo>
                    <a:pt x="170" y="1"/>
                  </a:moveTo>
                  <a:lnTo>
                    <a:pt x="155" y="110"/>
                  </a:lnTo>
                  <a:cubicBezTo>
                    <a:pt x="194" y="96"/>
                    <a:pt x="200" y="60"/>
                    <a:pt x="220" y="60"/>
                  </a:cubicBezTo>
                  <a:cubicBezTo>
                    <a:pt x="224" y="60"/>
                    <a:pt x="227" y="61"/>
                    <a:pt x="232" y="63"/>
                  </a:cubicBezTo>
                  <a:lnTo>
                    <a:pt x="170" y="217"/>
                  </a:lnTo>
                  <a:cubicBezTo>
                    <a:pt x="161" y="220"/>
                    <a:pt x="154" y="222"/>
                    <a:pt x="147" y="222"/>
                  </a:cubicBezTo>
                  <a:cubicBezTo>
                    <a:pt x="117" y="222"/>
                    <a:pt x="102" y="197"/>
                    <a:pt x="77" y="171"/>
                  </a:cubicBezTo>
                  <a:lnTo>
                    <a:pt x="77" y="171"/>
                  </a:lnTo>
                  <a:lnTo>
                    <a:pt x="93" y="279"/>
                  </a:lnTo>
                  <a:lnTo>
                    <a:pt x="93" y="279"/>
                  </a:lnTo>
                  <a:lnTo>
                    <a:pt x="15" y="233"/>
                  </a:lnTo>
                  <a:lnTo>
                    <a:pt x="15" y="233"/>
                  </a:lnTo>
                  <a:cubicBezTo>
                    <a:pt x="31" y="264"/>
                    <a:pt x="0" y="279"/>
                    <a:pt x="0" y="310"/>
                  </a:cubicBezTo>
                  <a:lnTo>
                    <a:pt x="108" y="341"/>
                  </a:lnTo>
                  <a:cubicBezTo>
                    <a:pt x="108" y="248"/>
                    <a:pt x="248" y="264"/>
                    <a:pt x="279" y="202"/>
                  </a:cubicBezTo>
                  <a:cubicBezTo>
                    <a:pt x="248" y="94"/>
                    <a:pt x="279" y="17"/>
                    <a:pt x="1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9"/>
            <p:cNvSpPr/>
            <p:nvPr/>
          </p:nvSpPr>
          <p:spPr>
            <a:xfrm>
              <a:off x="8064250" y="1021075"/>
              <a:ext cx="4675" cy="3900"/>
            </a:xfrm>
            <a:custGeom>
              <a:avLst/>
              <a:gdLst/>
              <a:ahLst/>
              <a:cxnLst/>
              <a:rect l="l" t="t" r="r" b="b"/>
              <a:pathLst>
                <a:path w="187" h="156" extrusionOk="0">
                  <a:moveTo>
                    <a:pt x="93" y="1"/>
                  </a:moveTo>
                  <a:cubicBezTo>
                    <a:pt x="1" y="47"/>
                    <a:pt x="155" y="94"/>
                    <a:pt x="140" y="155"/>
                  </a:cubicBezTo>
                  <a:cubicBezTo>
                    <a:pt x="186" y="77"/>
                    <a:pt x="140" y="47"/>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9"/>
            <p:cNvSpPr/>
            <p:nvPr/>
          </p:nvSpPr>
          <p:spPr>
            <a:xfrm>
              <a:off x="8036825" y="1016450"/>
              <a:ext cx="12800" cy="10075"/>
            </a:xfrm>
            <a:custGeom>
              <a:avLst/>
              <a:gdLst/>
              <a:ahLst/>
              <a:cxnLst/>
              <a:rect l="l" t="t" r="r" b="b"/>
              <a:pathLst>
                <a:path w="512" h="403" extrusionOk="0">
                  <a:moveTo>
                    <a:pt x="461" y="259"/>
                  </a:moveTo>
                  <a:cubicBezTo>
                    <a:pt x="457" y="268"/>
                    <a:pt x="452" y="274"/>
                    <a:pt x="448" y="279"/>
                  </a:cubicBezTo>
                  <a:cubicBezTo>
                    <a:pt x="455" y="272"/>
                    <a:pt x="459" y="266"/>
                    <a:pt x="461" y="259"/>
                  </a:cubicBezTo>
                  <a:close/>
                  <a:moveTo>
                    <a:pt x="417" y="0"/>
                  </a:moveTo>
                  <a:lnTo>
                    <a:pt x="417" y="0"/>
                  </a:lnTo>
                  <a:cubicBezTo>
                    <a:pt x="434" y="124"/>
                    <a:pt x="263" y="77"/>
                    <a:pt x="341" y="170"/>
                  </a:cubicBezTo>
                  <a:cubicBezTo>
                    <a:pt x="332" y="171"/>
                    <a:pt x="324" y="172"/>
                    <a:pt x="316" y="172"/>
                  </a:cubicBezTo>
                  <a:cubicBezTo>
                    <a:pt x="222" y="172"/>
                    <a:pt x="162" y="93"/>
                    <a:pt x="63" y="93"/>
                  </a:cubicBezTo>
                  <a:lnTo>
                    <a:pt x="1" y="217"/>
                  </a:lnTo>
                  <a:cubicBezTo>
                    <a:pt x="50" y="217"/>
                    <a:pt x="99" y="236"/>
                    <a:pt x="132" y="236"/>
                  </a:cubicBezTo>
                  <a:cubicBezTo>
                    <a:pt x="141" y="236"/>
                    <a:pt x="149" y="235"/>
                    <a:pt x="155" y="232"/>
                  </a:cubicBezTo>
                  <a:cubicBezTo>
                    <a:pt x="170" y="279"/>
                    <a:pt x="186" y="340"/>
                    <a:pt x="201" y="402"/>
                  </a:cubicBezTo>
                  <a:lnTo>
                    <a:pt x="341" y="324"/>
                  </a:lnTo>
                  <a:cubicBezTo>
                    <a:pt x="325" y="217"/>
                    <a:pt x="279" y="201"/>
                    <a:pt x="417" y="108"/>
                  </a:cubicBezTo>
                  <a:cubicBezTo>
                    <a:pt x="417" y="162"/>
                    <a:pt x="476" y="215"/>
                    <a:pt x="461" y="259"/>
                  </a:cubicBezTo>
                  <a:lnTo>
                    <a:pt x="461" y="259"/>
                  </a:lnTo>
                  <a:cubicBezTo>
                    <a:pt x="489" y="201"/>
                    <a:pt x="512" y="54"/>
                    <a:pt x="4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9"/>
            <p:cNvSpPr/>
            <p:nvPr/>
          </p:nvSpPr>
          <p:spPr>
            <a:xfrm>
              <a:off x="8037975" y="1026500"/>
              <a:ext cx="19750" cy="19350"/>
            </a:xfrm>
            <a:custGeom>
              <a:avLst/>
              <a:gdLst/>
              <a:ahLst/>
              <a:cxnLst/>
              <a:rect l="l" t="t" r="r" b="b"/>
              <a:pathLst>
                <a:path w="790" h="774" extrusionOk="0">
                  <a:moveTo>
                    <a:pt x="155" y="0"/>
                  </a:moveTo>
                  <a:cubicBezTo>
                    <a:pt x="155" y="46"/>
                    <a:pt x="140" y="108"/>
                    <a:pt x="93" y="155"/>
                  </a:cubicBezTo>
                  <a:lnTo>
                    <a:pt x="93" y="170"/>
                  </a:lnTo>
                  <a:cubicBezTo>
                    <a:pt x="122" y="147"/>
                    <a:pt x="146" y="141"/>
                    <a:pt x="170" y="141"/>
                  </a:cubicBezTo>
                  <a:cubicBezTo>
                    <a:pt x="197" y="141"/>
                    <a:pt x="222" y="148"/>
                    <a:pt x="253" y="148"/>
                  </a:cubicBezTo>
                  <a:cubicBezTo>
                    <a:pt x="270" y="148"/>
                    <a:pt x="289" y="146"/>
                    <a:pt x="310" y="139"/>
                  </a:cubicBezTo>
                  <a:lnTo>
                    <a:pt x="310" y="139"/>
                  </a:lnTo>
                  <a:cubicBezTo>
                    <a:pt x="310" y="182"/>
                    <a:pt x="194" y="249"/>
                    <a:pt x="221" y="249"/>
                  </a:cubicBezTo>
                  <a:cubicBezTo>
                    <a:pt x="224" y="249"/>
                    <a:pt x="228" y="249"/>
                    <a:pt x="233" y="248"/>
                  </a:cubicBezTo>
                  <a:cubicBezTo>
                    <a:pt x="236" y="260"/>
                    <a:pt x="238" y="265"/>
                    <a:pt x="241" y="265"/>
                  </a:cubicBezTo>
                  <a:cubicBezTo>
                    <a:pt x="248" y="265"/>
                    <a:pt x="255" y="212"/>
                    <a:pt x="280" y="212"/>
                  </a:cubicBezTo>
                  <a:cubicBezTo>
                    <a:pt x="285" y="212"/>
                    <a:pt x="289" y="213"/>
                    <a:pt x="295" y="217"/>
                  </a:cubicBezTo>
                  <a:cubicBezTo>
                    <a:pt x="264" y="278"/>
                    <a:pt x="233" y="386"/>
                    <a:pt x="186" y="417"/>
                  </a:cubicBezTo>
                  <a:lnTo>
                    <a:pt x="93" y="386"/>
                  </a:lnTo>
                  <a:lnTo>
                    <a:pt x="93" y="386"/>
                  </a:lnTo>
                  <a:cubicBezTo>
                    <a:pt x="109" y="448"/>
                    <a:pt x="78" y="510"/>
                    <a:pt x="109" y="541"/>
                  </a:cubicBezTo>
                  <a:lnTo>
                    <a:pt x="124" y="510"/>
                  </a:lnTo>
                  <a:lnTo>
                    <a:pt x="124" y="510"/>
                  </a:lnTo>
                  <a:cubicBezTo>
                    <a:pt x="264" y="618"/>
                    <a:pt x="0" y="664"/>
                    <a:pt x="124" y="773"/>
                  </a:cubicBezTo>
                  <a:cubicBezTo>
                    <a:pt x="217" y="726"/>
                    <a:pt x="78" y="633"/>
                    <a:pt x="248" y="618"/>
                  </a:cubicBezTo>
                  <a:lnTo>
                    <a:pt x="248" y="618"/>
                  </a:lnTo>
                  <a:cubicBezTo>
                    <a:pt x="243" y="670"/>
                    <a:pt x="251" y="686"/>
                    <a:pt x="266" y="686"/>
                  </a:cubicBezTo>
                  <a:cubicBezTo>
                    <a:pt x="291" y="686"/>
                    <a:pt x="335" y="640"/>
                    <a:pt x="369" y="640"/>
                  </a:cubicBezTo>
                  <a:cubicBezTo>
                    <a:pt x="382" y="640"/>
                    <a:pt x="394" y="647"/>
                    <a:pt x="402" y="664"/>
                  </a:cubicBezTo>
                  <a:lnTo>
                    <a:pt x="402" y="633"/>
                  </a:lnTo>
                  <a:cubicBezTo>
                    <a:pt x="423" y="639"/>
                    <a:pt x="438" y="642"/>
                    <a:pt x="449" y="642"/>
                  </a:cubicBezTo>
                  <a:cubicBezTo>
                    <a:pt x="497" y="642"/>
                    <a:pt x="473" y="596"/>
                    <a:pt x="511" y="571"/>
                  </a:cubicBezTo>
                  <a:lnTo>
                    <a:pt x="526" y="680"/>
                  </a:lnTo>
                  <a:cubicBezTo>
                    <a:pt x="537" y="669"/>
                    <a:pt x="541" y="658"/>
                    <a:pt x="547" y="658"/>
                  </a:cubicBezTo>
                  <a:cubicBezTo>
                    <a:pt x="550" y="658"/>
                    <a:pt x="553" y="660"/>
                    <a:pt x="557" y="664"/>
                  </a:cubicBezTo>
                  <a:lnTo>
                    <a:pt x="573" y="711"/>
                  </a:lnTo>
                  <a:cubicBezTo>
                    <a:pt x="619" y="649"/>
                    <a:pt x="635" y="618"/>
                    <a:pt x="604" y="541"/>
                  </a:cubicBezTo>
                  <a:cubicBezTo>
                    <a:pt x="728" y="541"/>
                    <a:pt x="728" y="386"/>
                    <a:pt x="789" y="309"/>
                  </a:cubicBezTo>
                  <a:lnTo>
                    <a:pt x="789" y="309"/>
                  </a:lnTo>
                  <a:lnTo>
                    <a:pt x="742" y="340"/>
                  </a:lnTo>
                  <a:cubicBezTo>
                    <a:pt x="681" y="262"/>
                    <a:pt x="588" y="155"/>
                    <a:pt x="511" y="124"/>
                  </a:cubicBezTo>
                  <a:lnTo>
                    <a:pt x="449" y="170"/>
                  </a:lnTo>
                  <a:lnTo>
                    <a:pt x="371" y="46"/>
                  </a:lnTo>
                  <a:cubicBezTo>
                    <a:pt x="344" y="60"/>
                    <a:pt x="317" y="110"/>
                    <a:pt x="268" y="110"/>
                  </a:cubicBezTo>
                  <a:cubicBezTo>
                    <a:pt x="261" y="110"/>
                    <a:pt x="255" y="110"/>
                    <a:pt x="248" y="108"/>
                  </a:cubicBezTo>
                  <a:cubicBezTo>
                    <a:pt x="248" y="46"/>
                    <a:pt x="186" y="15"/>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9"/>
            <p:cNvSpPr/>
            <p:nvPr/>
          </p:nvSpPr>
          <p:spPr>
            <a:xfrm>
              <a:off x="8041475" y="1026500"/>
              <a:ext cx="400" cy="25"/>
            </a:xfrm>
            <a:custGeom>
              <a:avLst/>
              <a:gdLst/>
              <a:ahLst/>
              <a:cxnLst/>
              <a:rect l="l" t="t" r="r" b="b"/>
              <a:pathLst>
                <a:path w="16" h="1" extrusionOk="0">
                  <a:moveTo>
                    <a:pt x="15" y="0"/>
                  </a:moveTo>
                  <a:lnTo>
                    <a:pt x="15"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9"/>
            <p:cNvSpPr/>
            <p:nvPr/>
          </p:nvSpPr>
          <p:spPr>
            <a:xfrm>
              <a:off x="8045700" y="1043875"/>
              <a:ext cx="1975" cy="2725"/>
            </a:xfrm>
            <a:custGeom>
              <a:avLst/>
              <a:gdLst/>
              <a:ahLst/>
              <a:cxnLst/>
              <a:rect l="l" t="t" r="r" b="b"/>
              <a:pathLst>
                <a:path w="79" h="109" extrusionOk="0">
                  <a:moveTo>
                    <a:pt x="79" y="0"/>
                  </a:moveTo>
                  <a:cubicBezTo>
                    <a:pt x="32" y="47"/>
                    <a:pt x="1" y="78"/>
                    <a:pt x="79" y="109"/>
                  </a:cubicBezTo>
                  <a:cubicBezTo>
                    <a:pt x="48" y="78"/>
                    <a:pt x="62" y="47"/>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9"/>
            <p:cNvSpPr/>
            <p:nvPr/>
          </p:nvSpPr>
          <p:spPr>
            <a:xfrm>
              <a:off x="8039925" y="1029950"/>
              <a:ext cx="400" cy="425"/>
            </a:xfrm>
            <a:custGeom>
              <a:avLst/>
              <a:gdLst/>
              <a:ahLst/>
              <a:cxnLst/>
              <a:rect l="l" t="t" r="r" b="b"/>
              <a:pathLst>
                <a:path w="16" h="17" extrusionOk="0">
                  <a:moveTo>
                    <a:pt x="0" y="1"/>
                  </a:moveTo>
                  <a:lnTo>
                    <a:pt x="15" y="1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9"/>
            <p:cNvSpPr/>
            <p:nvPr/>
          </p:nvSpPr>
          <p:spPr>
            <a:xfrm>
              <a:off x="8038750" y="1030725"/>
              <a:ext cx="1575" cy="1575"/>
            </a:xfrm>
            <a:custGeom>
              <a:avLst/>
              <a:gdLst/>
              <a:ahLst/>
              <a:cxnLst/>
              <a:rect l="l" t="t" r="r" b="b"/>
              <a:pathLst>
                <a:path w="63" h="63" extrusionOk="0">
                  <a:moveTo>
                    <a:pt x="62" y="1"/>
                  </a:moveTo>
                  <a:lnTo>
                    <a:pt x="0" y="62"/>
                  </a:lnTo>
                  <a:lnTo>
                    <a:pt x="62" y="17"/>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9"/>
            <p:cNvSpPr/>
            <p:nvPr/>
          </p:nvSpPr>
          <p:spPr>
            <a:xfrm>
              <a:off x="8057700" y="1033050"/>
              <a:ext cx="1175" cy="1200"/>
            </a:xfrm>
            <a:custGeom>
              <a:avLst/>
              <a:gdLst/>
              <a:ahLst/>
              <a:cxnLst/>
              <a:rect l="l" t="t" r="r" b="b"/>
              <a:pathLst>
                <a:path w="47" h="48" extrusionOk="0">
                  <a:moveTo>
                    <a:pt x="46" y="0"/>
                  </a:moveTo>
                  <a:lnTo>
                    <a:pt x="44" y="3"/>
                  </a:lnTo>
                  <a:lnTo>
                    <a:pt x="44" y="3"/>
                  </a:lnTo>
                  <a:cubicBezTo>
                    <a:pt x="45" y="2"/>
                    <a:pt x="45" y="1"/>
                    <a:pt x="46" y="0"/>
                  </a:cubicBezTo>
                  <a:close/>
                  <a:moveTo>
                    <a:pt x="44" y="3"/>
                  </a:moveTo>
                  <a:lnTo>
                    <a:pt x="44" y="3"/>
                  </a:lnTo>
                  <a:cubicBezTo>
                    <a:pt x="28" y="18"/>
                    <a:pt x="0" y="32"/>
                    <a:pt x="0" y="47"/>
                  </a:cubicBezTo>
                  <a:lnTo>
                    <a:pt x="44" y="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9"/>
            <p:cNvSpPr/>
            <p:nvPr/>
          </p:nvSpPr>
          <p:spPr>
            <a:xfrm>
              <a:off x="8036825" y="1029175"/>
              <a:ext cx="3125" cy="1975"/>
            </a:xfrm>
            <a:custGeom>
              <a:avLst/>
              <a:gdLst/>
              <a:ahLst/>
              <a:cxnLst/>
              <a:rect l="l" t="t" r="r" b="b"/>
              <a:pathLst>
                <a:path w="125" h="79" extrusionOk="0">
                  <a:moveTo>
                    <a:pt x="63" y="1"/>
                  </a:moveTo>
                  <a:cubicBezTo>
                    <a:pt x="63" y="32"/>
                    <a:pt x="1" y="79"/>
                    <a:pt x="32" y="79"/>
                  </a:cubicBezTo>
                  <a:cubicBezTo>
                    <a:pt x="44" y="53"/>
                    <a:pt x="78" y="28"/>
                    <a:pt x="107" y="28"/>
                  </a:cubicBezTo>
                  <a:cubicBezTo>
                    <a:pt x="113" y="28"/>
                    <a:pt x="119" y="29"/>
                    <a:pt x="124" y="32"/>
                  </a:cubicBezTo>
                  <a:cubicBezTo>
                    <a:pt x="93" y="17"/>
                    <a:pt x="77"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9"/>
            <p:cNvSpPr/>
            <p:nvPr/>
          </p:nvSpPr>
          <p:spPr>
            <a:xfrm>
              <a:off x="8047650" y="1043100"/>
              <a:ext cx="800" cy="800"/>
            </a:xfrm>
            <a:custGeom>
              <a:avLst/>
              <a:gdLst/>
              <a:ahLst/>
              <a:cxnLst/>
              <a:rect l="l" t="t" r="r" b="b"/>
              <a:pathLst>
                <a:path w="32" h="32" extrusionOk="0">
                  <a:moveTo>
                    <a:pt x="15" y="0"/>
                  </a:moveTo>
                  <a:cubicBezTo>
                    <a:pt x="15" y="16"/>
                    <a:pt x="15" y="31"/>
                    <a:pt x="1" y="31"/>
                  </a:cubicBezTo>
                  <a:cubicBezTo>
                    <a:pt x="15" y="31"/>
                    <a:pt x="15" y="31"/>
                    <a:pt x="31" y="16"/>
                  </a:cubicBezTo>
                  <a:lnTo>
                    <a:pt x="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9"/>
            <p:cNvSpPr/>
            <p:nvPr/>
          </p:nvSpPr>
          <p:spPr>
            <a:xfrm>
              <a:off x="8037600" y="1014900"/>
              <a:ext cx="3125" cy="2350"/>
            </a:xfrm>
            <a:custGeom>
              <a:avLst/>
              <a:gdLst/>
              <a:ahLst/>
              <a:cxnLst/>
              <a:rect l="l" t="t" r="r" b="b"/>
              <a:pathLst>
                <a:path w="125" h="94" extrusionOk="0">
                  <a:moveTo>
                    <a:pt x="124" y="0"/>
                  </a:moveTo>
                  <a:cubicBezTo>
                    <a:pt x="77" y="31"/>
                    <a:pt x="46" y="15"/>
                    <a:pt x="1" y="46"/>
                  </a:cubicBezTo>
                  <a:lnTo>
                    <a:pt x="124" y="93"/>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9"/>
            <p:cNvSpPr/>
            <p:nvPr/>
          </p:nvSpPr>
          <p:spPr>
            <a:xfrm>
              <a:off x="8016725" y="1011800"/>
              <a:ext cx="1575" cy="1950"/>
            </a:xfrm>
            <a:custGeom>
              <a:avLst/>
              <a:gdLst/>
              <a:ahLst/>
              <a:cxnLst/>
              <a:rect l="l" t="t" r="r" b="b"/>
              <a:pathLst>
                <a:path w="63" h="78" extrusionOk="0">
                  <a:moveTo>
                    <a:pt x="47" y="1"/>
                  </a:moveTo>
                  <a:lnTo>
                    <a:pt x="1" y="77"/>
                  </a:lnTo>
                  <a:lnTo>
                    <a:pt x="63" y="63"/>
                  </a:lnTo>
                  <a:lnTo>
                    <a:pt x="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9"/>
            <p:cNvSpPr/>
            <p:nvPr/>
          </p:nvSpPr>
          <p:spPr>
            <a:xfrm>
              <a:off x="8224225" y="1067275"/>
              <a:ext cx="11625" cy="13725"/>
            </a:xfrm>
            <a:custGeom>
              <a:avLst/>
              <a:gdLst/>
              <a:ahLst/>
              <a:cxnLst/>
              <a:rect l="l" t="t" r="r" b="b"/>
              <a:pathLst>
                <a:path w="465" h="549" extrusionOk="0">
                  <a:moveTo>
                    <a:pt x="151" y="1"/>
                  </a:moveTo>
                  <a:cubicBezTo>
                    <a:pt x="135" y="1"/>
                    <a:pt x="116" y="3"/>
                    <a:pt x="93" y="8"/>
                  </a:cubicBezTo>
                  <a:lnTo>
                    <a:pt x="1" y="208"/>
                  </a:lnTo>
                  <a:lnTo>
                    <a:pt x="17" y="239"/>
                  </a:lnTo>
                  <a:lnTo>
                    <a:pt x="79" y="84"/>
                  </a:lnTo>
                  <a:lnTo>
                    <a:pt x="79" y="84"/>
                  </a:lnTo>
                  <a:cubicBezTo>
                    <a:pt x="63" y="208"/>
                    <a:pt x="186" y="239"/>
                    <a:pt x="140" y="317"/>
                  </a:cubicBezTo>
                  <a:lnTo>
                    <a:pt x="171" y="301"/>
                  </a:lnTo>
                  <a:lnTo>
                    <a:pt x="171" y="301"/>
                  </a:lnTo>
                  <a:cubicBezTo>
                    <a:pt x="233" y="348"/>
                    <a:pt x="264" y="471"/>
                    <a:pt x="155" y="486"/>
                  </a:cubicBezTo>
                  <a:cubicBezTo>
                    <a:pt x="186" y="440"/>
                    <a:pt x="186" y="440"/>
                    <a:pt x="110" y="440"/>
                  </a:cubicBezTo>
                  <a:cubicBezTo>
                    <a:pt x="110" y="533"/>
                    <a:pt x="202" y="471"/>
                    <a:pt x="217" y="548"/>
                  </a:cubicBezTo>
                  <a:cubicBezTo>
                    <a:pt x="310" y="517"/>
                    <a:pt x="464" y="502"/>
                    <a:pt x="450" y="393"/>
                  </a:cubicBezTo>
                  <a:lnTo>
                    <a:pt x="450" y="393"/>
                  </a:lnTo>
                  <a:cubicBezTo>
                    <a:pt x="426" y="422"/>
                    <a:pt x="408" y="432"/>
                    <a:pt x="392" y="432"/>
                  </a:cubicBezTo>
                  <a:cubicBezTo>
                    <a:pt x="361" y="432"/>
                    <a:pt x="342" y="392"/>
                    <a:pt x="307" y="392"/>
                  </a:cubicBezTo>
                  <a:cubicBezTo>
                    <a:pt x="303" y="392"/>
                    <a:pt x="299" y="392"/>
                    <a:pt x="295" y="393"/>
                  </a:cubicBezTo>
                  <a:lnTo>
                    <a:pt x="295" y="393"/>
                  </a:lnTo>
                  <a:cubicBezTo>
                    <a:pt x="248" y="286"/>
                    <a:pt x="357" y="363"/>
                    <a:pt x="403" y="255"/>
                  </a:cubicBezTo>
                  <a:cubicBezTo>
                    <a:pt x="404" y="256"/>
                    <a:pt x="405" y="257"/>
                    <a:pt x="405" y="257"/>
                  </a:cubicBezTo>
                  <a:cubicBezTo>
                    <a:pt x="411" y="257"/>
                    <a:pt x="374" y="191"/>
                    <a:pt x="324" y="191"/>
                  </a:cubicBezTo>
                  <a:cubicBezTo>
                    <a:pt x="320" y="191"/>
                    <a:pt x="315" y="192"/>
                    <a:pt x="310" y="193"/>
                  </a:cubicBezTo>
                  <a:lnTo>
                    <a:pt x="341" y="301"/>
                  </a:lnTo>
                  <a:cubicBezTo>
                    <a:pt x="335" y="301"/>
                    <a:pt x="329" y="301"/>
                    <a:pt x="323" y="301"/>
                  </a:cubicBezTo>
                  <a:cubicBezTo>
                    <a:pt x="82" y="301"/>
                    <a:pt x="335"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9"/>
            <p:cNvSpPr/>
            <p:nvPr/>
          </p:nvSpPr>
          <p:spPr>
            <a:xfrm>
              <a:off x="8004750" y="1013350"/>
              <a:ext cx="425" cy="800"/>
            </a:xfrm>
            <a:custGeom>
              <a:avLst/>
              <a:gdLst/>
              <a:ahLst/>
              <a:cxnLst/>
              <a:rect l="l" t="t" r="r" b="b"/>
              <a:pathLst>
                <a:path w="17" h="32" extrusionOk="0">
                  <a:moveTo>
                    <a:pt x="16" y="1"/>
                  </a:moveTo>
                  <a:lnTo>
                    <a:pt x="16" y="1"/>
                  </a:lnTo>
                  <a:cubicBezTo>
                    <a:pt x="16" y="15"/>
                    <a:pt x="0" y="16"/>
                    <a:pt x="0" y="32"/>
                  </a:cubicBezTo>
                  <a:cubicBezTo>
                    <a:pt x="16" y="16"/>
                    <a:pt x="16" y="15"/>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9"/>
            <p:cNvSpPr/>
            <p:nvPr/>
          </p:nvSpPr>
          <p:spPr>
            <a:xfrm>
              <a:off x="8004425" y="1013725"/>
              <a:ext cx="3050" cy="2825"/>
            </a:xfrm>
            <a:custGeom>
              <a:avLst/>
              <a:gdLst/>
              <a:ahLst/>
              <a:cxnLst/>
              <a:rect l="l" t="t" r="r" b="b"/>
              <a:pathLst>
                <a:path w="122" h="113" extrusionOk="0">
                  <a:moveTo>
                    <a:pt x="13" y="17"/>
                  </a:moveTo>
                  <a:lnTo>
                    <a:pt x="13" y="17"/>
                  </a:lnTo>
                  <a:cubicBezTo>
                    <a:pt x="0" y="70"/>
                    <a:pt x="10" y="112"/>
                    <a:pt x="74" y="112"/>
                  </a:cubicBezTo>
                  <a:cubicBezTo>
                    <a:pt x="83" y="112"/>
                    <a:pt x="94" y="111"/>
                    <a:pt x="106" y="109"/>
                  </a:cubicBezTo>
                  <a:cubicBezTo>
                    <a:pt x="122" y="0"/>
                    <a:pt x="29" y="47"/>
                    <a:pt x="13"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9"/>
            <p:cNvSpPr/>
            <p:nvPr/>
          </p:nvSpPr>
          <p:spPr>
            <a:xfrm>
              <a:off x="8158175" y="1056625"/>
              <a:ext cx="2575" cy="3250"/>
            </a:xfrm>
            <a:custGeom>
              <a:avLst/>
              <a:gdLst/>
              <a:ahLst/>
              <a:cxnLst/>
              <a:rect l="l" t="t" r="r" b="b"/>
              <a:pathLst>
                <a:path w="103" h="130" extrusionOk="0">
                  <a:moveTo>
                    <a:pt x="31" y="1"/>
                  </a:moveTo>
                  <a:cubicBezTo>
                    <a:pt x="15" y="32"/>
                    <a:pt x="62" y="94"/>
                    <a:pt x="0" y="124"/>
                  </a:cubicBezTo>
                  <a:cubicBezTo>
                    <a:pt x="15" y="128"/>
                    <a:pt x="27" y="130"/>
                    <a:pt x="36" y="130"/>
                  </a:cubicBezTo>
                  <a:cubicBezTo>
                    <a:pt x="103" y="130"/>
                    <a:pt x="31" y="4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9"/>
            <p:cNvSpPr/>
            <p:nvPr/>
          </p:nvSpPr>
          <p:spPr>
            <a:xfrm>
              <a:off x="8139225" y="1052000"/>
              <a:ext cx="2325" cy="3300"/>
            </a:xfrm>
            <a:custGeom>
              <a:avLst/>
              <a:gdLst/>
              <a:ahLst/>
              <a:cxnLst/>
              <a:rect l="l" t="t" r="r" b="b"/>
              <a:pathLst>
                <a:path w="93" h="132" extrusionOk="0">
                  <a:moveTo>
                    <a:pt x="62" y="0"/>
                  </a:moveTo>
                  <a:lnTo>
                    <a:pt x="0" y="31"/>
                  </a:lnTo>
                  <a:cubicBezTo>
                    <a:pt x="14" y="70"/>
                    <a:pt x="4" y="131"/>
                    <a:pt x="57" y="131"/>
                  </a:cubicBezTo>
                  <a:cubicBezTo>
                    <a:pt x="66" y="131"/>
                    <a:pt x="78" y="129"/>
                    <a:pt x="93" y="124"/>
                  </a:cubicBezTo>
                  <a:lnTo>
                    <a:pt x="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9"/>
            <p:cNvSpPr/>
            <p:nvPr/>
          </p:nvSpPr>
          <p:spPr>
            <a:xfrm>
              <a:off x="8014425" y="1019900"/>
              <a:ext cx="1925" cy="2350"/>
            </a:xfrm>
            <a:custGeom>
              <a:avLst/>
              <a:gdLst/>
              <a:ahLst/>
              <a:cxnLst/>
              <a:rect l="l" t="t" r="r" b="b"/>
              <a:pathLst>
                <a:path w="77" h="94" extrusionOk="0">
                  <a:moveTo>
                    <a:pt x="77" y="1"/>
                  </a:moveTo>
                  <a:lnTo>
                    <a:pt x="0" y="32"/>
                  </a:lnTo>
                  <a:lnTo>
                    <a:pt x="31" y="94"/>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9"/>
            <p:cNvSpPr/>
            <p:nvPr/>
          </p:nvSpPr>
          <p:spPr>
            <a:xfrm>
              <a:off x="8060800" y="1032675"/>
              <a:ext cx="775" cy="2350"/>
            </a:xfrm>
            <a:custGeom>
              <a:avLst/>
              <a:gdLst/>
              <a:ahLst/>
              <a:cxnLst/>
              <a:rect l="l" t="t" r="r" b="b"/>
              <a:pathLst>
                <a:path w="31" h="94" fill="none" extrusionOk="0">
                  <a:moveTo>
                    <a:pt x="31" y="93"/>
                  </a:moveTo>
                  <a:lnTo>
                    <a:pt x="0" y="1"/>
                  </a:lnTo>
                </a:path>
              </a:pathLst>
            </a:custGeom>
            <a:noFill/>
            <a:ln w="4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9"/>
            <p:cNvSpPr/>
            <p:nvPr/>
          </p:nvSpPr>
          <p:spPr>
            <a:xfrm>
              <a:off x="8070175" y="1036150"/>
              <a:ext cx="8775" cy="12375"/>
            </a:xfrm>
            <a:custGeom>
              <a:avLst/>
              <a:gdLst/>
              <a:ahLst/>
              <a:cxnLst/>
              <a:rect l="l" t="t" r="r" b="b"/>
              <a:pathLst>
                <a:path w="351" h="495" extrusionOk="0">
                  <a:moveTo>
                    <a:pt x="11" y="0"/>
                  </a:moveTo>
                  <a:cubicBezTo>
                    <a:pt x="26" y="57"/>
                    <a:pt x="0" y="220"/>
                    <a:pt x="70" y="220"/>
                  </a:cubicBezTo>
                  <a:cubicBezTo>
                    <a:pt x="75" y="220"/>
                    <a:pt x="82" y="219"/>
                    <a:pt x="89" y="216"/>
                  </a:cubicBezTo>
                  <a:lnTo>
                    <a:pt x="89" y="216"/>
                  </a:lnTo>
                  <a:lnTo>
                    <a:pt x="42" y="294"/>
                  </a:lnTo>
                  <a:cubicBezTo>
                    <a:pt x="46" y="293"/>
                    <a:pt x="51" y="292"/>
                    <a:pt x="55" y="292"/>
                  </a:cubicBezTo>
                  <a:cubicBezTo>
                    <a:pt x="84" y="292"/>
                    <a:pt x="112" y="319"/>
                    <a:pt x="140" y="319"/>
                  </a:cubicBezTo>
                  <a:cubicBezTo>
                    <a:pt x="154" y="319"/>
                    <a:pt x="168" y="312"/>
                    <a:pt x="181" y="294"/>
                  </a:cubicBezTo>
                  <a:lnTo>
                    <a:pt x="274" y="464"/>
                  </a:lnTo>
                  <a:lnTo>
                    <a:pt x="212" y="480"/>
                  </a:lnTo>
                  <a:cubicBezTo>
                    <a:pt x="227" y="480"/>
                    <a:pt x="243" y="495"/>
                    <a:pt x="258" y="495"/>
                  </a:cubicBezTo>
                  <a:cubicBezTo>
                    <a:pt x="351" y="356"/>
                    <a:pt x="212" y="356"/>
                    <a:pt x="258" y="247"/>
                  </a:cubicBezTo>
                  <a:cubicBezTo>
                    <a:pt x="252" y="241"/>
                    <a:pt x="247" y="239"/>
                    <a:pt x="243" y="239"/>
                  </a:cubicBezTo>
                  <a:cubicBezTo>
                    <a:pt x="228" y="239"/>
                    <a:pt x="223" y="266"/>
                    <a:pt x="206" y="266"/>
                  </a:cubicBezTo>
                  <a:cubicBezTo>
                    <a:pt x="203" y="266"/>
                    <a:pt x="200" y="265"/>
                    <a:pt x="196" y="263"/>
                  </a:cubicBezTo>
                  <a:cubicBezTo>
                    <a:pt x="196" y="263"/>
                    <a:pt x="196" y="202"/>
                    <a:pt x="212" y="155"/>
                  </a:cubicBezTo>
                  <a:cubicBezTo>
                    <a:pt x="104" y="140"/>
                    <a:pt x="89" y="62"/>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9"/>
            <p:cNvSpPr/>
            <p:nvPr/>
          </p:nvSpPr>
          <p:spPr>
            <a:xfrm>
              <a:off x="8074700" y="1048125"/>
              <a:ext cx="800" cy="25"/>
            </a:xfrm>
            <a:custGeom>
              <a:avLst/>
              <a:gdLst/>
              <a:ahLst/>
              <a:cxnLst/>
              <a:rect l="l" t="t" r="r" b="b"/>
              <a:pathLst>
                <a:path w="32" h="1" extrusionOk="0">
                  <a:moveTo>
                    <a:pt x="0" y="1"/>
                  </a:moveTo>
                  <a:lnTo>
                    <a:pt x="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9"/>
            <p:cNvSpPr/>
            <p:nvPr/>
          </p:nvSpPr>
          <p:spPr>
            <a:xfrm>
              <a:off x="8075475" y="1039225"/>
              <a:ext cx="400" cy="1200"/>
            </a:xfrm>
            <a:custGeom>
              <a:avLst/>
              <a:gdLst/>
              <a:ahLst/>
              <a:cxnLst/>
              <a:rect l="l" t="t" r="r" b="b"/>
              <a:pathLst>
                <a:path w="16" h="48" extrusionOk="0">
                  <a:moveTo>
                    <a:pt x="15" y="1"/>
                  </a:moveTo>
                  <a:lnTo>
                    <a:pt x="12" y="12"/>
                  </a:lnTo>
                  <a:lnTo>
                    <a:pt x="12" y="12"/>
                  </a:lnTo>
                  <a:cubicBezTo>
                    <a:pt x="14" y="9"/>
                    <a:pt x="15" y="6"/>
                    <a:pt x="15" y="1"/>
                  </a:cubicBezTo>
                  <a:close/>
                  <a:moveTo>
                    <a:pt x="12" y="12"/>
                  </a:moveTo>
                  <a:cubicBezTo>
                    <a:pt x="7" y="18"/>
                    <a:pt x="0" y="22"/>
                    <a:pt x="0" y="32"/>
                  </a:cubicBezTo>
                  <a:lnTo>
                    <a:pt x="0" y="48"/>
                  </a:lnTo>
                  <a:lnTo>
                    <a:pt x="12" y="1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9"/>
            <p:cNvSpPr/>
            <p:nvPr/>
          </p:nvSpPr>
          <p:spPr>
            <a:xfrm>
              <a:off x="8241225" y="1077775"/>
              <a:ext cx="2350" cy="2075"/>
            </a:xfrm>
            <a:custGeom>
              <a:avLst/>
              <a:gdLst/>
              <a:ahLst/>
              <a:cxnLst/>
              <a:rect l="l" t="t" r="r" b="b"/>
              <a:pathLst>
                <a:path w="94" h="83" extrusionOk="0">
                  <a:moveTo>
                    <a:pt x="76" y="0"/>
                  </a:moveTo>
                  <a:cubicBezTo>
                    <a:pt x="51" y="0"/>
                    <a:pt x="29" y="20"/>
                    <a:pt x="17" y="20"/>
                  </a:cubicBezTo>
                  <a:cubicBezTo>
                    <a:pt x="4" y="45"/>
                    <a:pt x="21" y="59"/>
                    <a:pt x="13" y="72"/>
                  </a:cubicBezTo>
                  <a:lnTo>
                    <a:pt x="13" y="72"/>
                  </a:lnTo>
                  <a:lnTo>
                    <a:pt x="94" y="4"/>
                  </a:lnTo>
                  <a:cubicBezTo>
                    <a:pt x="88" y="1"/>
                    <a:pt x="82" y="0"/>
                    <a:pt x="76" y="0"/>
                  </a:cubicBezTo>
                  <a:close/>
                  <a:moveTo>
                    <a:pt x="13" y="72"/>
                  </a:moveTo>
                  <a:lnTo>
                    <a:pt x="1" y="82"/>
                  </a:lnTo>
                  <a:cubicBezTo>
                    <a:pt x="8" y="79"/>
                    <a:pt x="11" y="75"/>
                    <a:pt x="13" y="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9"/>
            <p:cNvSpPr/>
            <p:nvPr/>
          </p:nvSpPr>
          <p:spPr>
            <a:xfrm>
              <a:off x="8241225" y="1079825"/>
              <a:ext cx="25" cy="400"/>
            </a:xfrm>
            <a:custGeom>
              <a:avLst/>
              <a:gdLst/>
              <a:ahLst/>
              <a:cxnLst/>
              <a:rect l="l" t="t" r="r" b="b"/>
              <a:pathLst>
                <a:path w="1" h="16" extrusionOk="0">
                  <a:moveTo>
                    <a:pt x="1" y="0"/>
                  </a:moveTo>
                  <a:lnTo>
                    <a:pt x="1" y="1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9"/>
            <p:cNvSpPr/>
            <p:nvPr/>
          </p:nvSpPr>
          <p:spPr>
            <a:xfrm>
              <a:off x="8143850" y="1056225"/>
              <a:ext cx="2750" cy="2500"/>
            </a:xfrm>
            <a:custGeom>
              <a:avLst/>
              <a:gdLst/>
              <a:ahLst/>
              <a:cxnLst/>
              <a:rect l="l" t="t" r="r" b="b"/>
              <a:pathLst>
                <a:path w="110" h="100" extrusionOk="0">
                  <a:moveTo>
                    <a:pt x="110" y="1"/>
                  </a:moveTo>
                  <a:cubicBezTo>
                    <a:pt x="48" y="17"/>
                    <a:pt x="17" y="63"/>
                    <a:pt x="1" y="94"/>
                  </a:cubicBezTo>
                  <a:cubicBezTo>
                    <a:pt x="9" y="98"/>
                    <a:pt x="16" y="100"/>
                    <a:pt x="22" y="100"/>
                  </a:cubicBezTo>
                  <a:cubicBezTo>
                    <a:pt x="56" y="100"/>
                    <a:pt x="42" y="27"/>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9"/>
            <p:cNvSpPr/>
            <p:nvPr/>
          </p:nvSpPr>
          <p:spPr>
            <a:xfrm>
              <a:off x="8153125" y="1058950"/>
              <a:ext cx="3525" cy="3125"/>
            </a:xfrm>
            <a:custGeom>
              <a:avLst/>
              <a:gdLst/>
              <a:ahLst/>
              <a:cxnLst/>
              <a:rect l="l" t="t" r="r" b="b"/>
              <a:pathLst>
                <a:path w="141" h="125" extrusionOk="0">
                  <a:moveTo>
                    <a:pt x="48" y="1"/>
                  </a:moveTo>
                  <a:cubicBezTo>
                    <a:pt x="1" y="62"/>
                    <a:pt x="32" y="77"/>
                    <a:pt x="62" y="124"/>
                  </a:cubicBezTo>
                  <a:lnTo>
                    <a:pt x="140" y="15"/>
                  </a:lnTo>
                  <a:cubicBezTo>
                    <a:pt x="111" y="15"/>
                    <a:pt x="63" y="46"/>
                    <a:pt x="44" y="46"/>
                  </a:cubicBezTo>
                  <a:cubicBezTo>
                    <a:pt x="32" y="46"/>
                    <a:pt x="30" y="35"/>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9"/>
            <p:cNvSpPr/>
            <p:nvPr/>
          </p:nvSpPr>
          <p:spPr>
            <a:xfrm>
              <a:off x="8140775" y="1055850"/>
              <a:ext cx="1950" cy="2350"/>
            </a:xfrm>
            <a:custGeom>
              <a:avLst/>
              <a:gdLst/>
              <a:ahLst/>
              <a:cxnLst/>
              <a:rect l="l" t="t" r="r" b="b"/>
              <a:pathLst>
                <a:path w="78" h="94" extrusionOk="0">
                  <a:moveTo>
                    <a:pt x="78" y="1"/>
                  </a:moveTo>
                  <a:lnTo>
                    <a:pt x="78" y="1"/>
                  </a:lnTo>
                  <a:cubicBezTo>
                    <a:pt x="31" y="32"/>
                    <a:pt x="0" y="32"/>
                    <a:pt x="0" y="63"/>
                  </a:cubicBezTo>
                  <a:cubicBezTo>
                    <a:pt x="16" y="78"/>
                    <a:pt x="0" y="94"/>
                    <a:pt x="31" y="94"/>
                  </a:cubicBezTo>
                  <a:lnTo>
                    <a:pt x="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9"/>
            <p:cNvSpPr/>
            <p:nvPr/>
          </p:nvSpPr>
          <p:spPr>
            <a:xfrm>
              <a:off x="8138075" y="1056225"/>
              <a:ext cx="800" cy="1200"/>
            </a:xfrm>
            <a:custGeom>
              <a:avLst/>
              <a:gdLst/>
              <a:ahLst/>
              <a:cxnLst/>
              <a:rect l="l" t="t" r="r" b="b"/>
              <a:pathLst>
                <a:path w="32" h="48" extrusionOk="0">
                  <a:moveTo>
                    <a:pt x="31" y="1"/>
                  </a:moveTo>
                  <a:cubicBezTo>
                    <a:pt x="31" y="17"/>
                    <a:pt x="15" y="32"/>
                    <a:pt x="0" y="48"/>
                  </a:cubicBezTo>
                  <a:cubicBezTo>
                    <a:pt x="15" y="32"/>
                    <a:pt x="31" y="17"/>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9"/>
            <p:cNvSpPr/>
            <p:nvPr/>
          </p:nvSpPr>
          <p:spPr>
            <a:xfrm>
              <a:off x="8134200" y="1057400"/>
              <a:ext cx="3900" cy="2350"/>
            </a:xfrm>
            <a:custGeom>
              <a:avLst/>
              <a:gdLst/>
              <a:ahLst/>
              <a:cxnLst/>
              <a:rect l="l" t="t" r="r" b="b"/>
              <a:pathLst>
                <a:path w="156" h="94" extrusionOk="0">
                  <a:moveTo>
                    <a:pt x="155" y="1"/>
                  </a:moveTo>
                  <a:lnTo>
                    <a:pt x="155" y="1"/>
                  </a:lnTo>
                  <a:cubicBezTo>
                    <a:pt x="108" y="32"/>
                    <a:pt x="1" y="1"/>
                    <a:pt x="78" y="93"/>
                  </a:cubicBezTo>
                  <a:cubicBezTo>
                    <a:pt x="63" y="32"/>
                    <a:pt x="125" y="32"/>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9"/>
            <p:cNvSpPr/>
            <p:nvPr/>
          </p:nvSpPr>
          <p:spPr>
            <a:xfrm>
              <a:off x="8151575" y="1061650"/>
              <a:ext cx="12400" cy="12375"/>
            </a:xfrm>
            <a:custGeom>
              <a:avLst/>
              <a:gdLst/>
              <a:ahLst/>
              <a:cxnLst/>
              <a:rect l="l" t="t" r="r" b="b"/>
              <a:pathLst>
                <a:path w="496" h="495" extrusionOk="0">
                  <a:moveTo>
                    <a:pt x="186" y="0"/>
                  </a:moveTo>
                  <a:cubicBezTo>
                    <a:pt x="141" y="93"/>
                    <a:pt x="63" y="140"/>
                    <a:pt x="1" y="202"/>
                  </a:cubicBezTo>
                  <a:cubicBezTo>
                    <a:pt x="63" y="278"/>
                    <a:pt x="94" y="356"/>
                    <a:pt x="79" y="480"/>
                  </a:cubicBezTo>
                  <a:cubicBezTo>
                    <a:pt x="111" y="460"/>
                    <a:pt x="132" y="452"/>
                    <a:pt x="150" y="452"/>
                  </a:cubicBezTo>
                  <a:cubicBezTo>
                    <a:pt x="174" y="452"/>
                    <a:pt x="191" y="468"/>
                    <a:pt x="217" y="495"/>
                  </a:cubicBezTo>
                  <a:lnTo>
                    <a:pt x="171" y="294"/>
                  </a:lnTo>
                  <a:cubicBezTo>
                    <a:pt x="264" y="278"/>
                    <a:pt x="295" y="247"/>
                    <a:pt x="326" y="186"/>
                  </a:cubicBezTo>
                  <a:cubicBezTo>
                    <a:pt x="370" y="219"/>
                    <a:pt x="375" y="252"/>
                    <a:pt x="412" y="252"/>
                  </a:cubicBezTo>
                  <a:cubicBezTo>
                    <a:pt x="428" y="252"/>
                    <a:pt x="449" y="246"/>
                    <a:pt x="481" y="233"/>
                  </a:cubicBezTo>
                  <a:lnTo>
                    <a:pt x="495" y="93"/>
                  </a:lnTo>
                  <a:cubicBezTo>
                    <a:pt x="403" y="47"/>
                    <a:pt x="295" y="0"/>
                    <a:pt x="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9"/>
            <p:cNvSpPr/>
            <p:nvPr/>
          </p:nvSpPr>
          <p:spPr>
            <a:xfrm>
              <a:off x="7998950" y="1027275"/>
              <a:ext cx="400" cy="1150"/>
            </a:xfrm>
            <a:custGeom>
              <a:avLst/>
              <a:gdLst/>
              <a:ahLst/>
              <a:cxnLst/>
              <a:rect l="l" t="t" r="r" b="b"/>
              <a:pathLst>
                <a:path w="16" h="46" extrusionOk="0">
                  <a:moveTo>
                    <a:pt x="1" y="0"/>
                  </a:moveTo>
                  <a:lnTo>
                    <a:pt x="1" y="46"/>
                  </a:lnTo>
                  <a:cubicBezTo>
                    <a:pt x="16" y="31"/>
                    <a:pt x="16" y="1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9"/>
            <p:cNvSpPr/>
            <p:nvPr/>
          </p:nvSpPr>
          <p:spPr>
            <a:xfrm>
              <a:off x="7990450" y="1019125"/>
              <a:ext cx="12775" cy="15900"/>
            </a:xfrm>
            <a:custGeom>
              <a:avLst/>
              <a:gdLst/>
              <a:ahLst/>
              <a:cxnLst/>
              <a:rect l="l" t="t" r="r" b="b"/>
              <a:pathLst>
                <a:path w="511" h="636" extrusionOk="0">
                  <a:moveTo>
                    <a:pt x="155" y="1"/>
                  </a:moveTo>
                  <a:lnTo>
                    <a:pt x="1" y="110"/>
                  </a:lnTo>
                  <a:cubicBezTo>
                    <a:pt x="12" y="177"/>
                    <a:pt x="120" y="219"/>
                    <a:pt x="138" y="272"/>
                  </a:cubicBezTo>
                  <a:lnTo>
                    <a:pt x="138" y="272"/>
                  </a:lnTo>
                  <a:cubicBezTo>
                    <a:pt x="116" y="157"/>
                    <a:pt x="323" y="184"/>
                    <a:pt x="232" y="48"/>
                  </a:cubicBezTo>
                  <a:cubicBezTo>
                    <a:pt x="232" y="32"/>
                    <a:pt x="186" y="17"/>
                    <a:pt x="155" y="1"/>
                  </a:cubicBezTo>
                  <a:close/>
                  <a:moveTo>
                    <a:pt x="138" y="272"/>
                  </a:moveTo>
                  <a:cubicBezTo>
                    <a:pt x="138" y="275"/>
                    <a:pt x="139" y="277"/>
                    <a:pt x="139" y="279"/>
                  </a:cubicBezTo>
                  <a:cubicBezTo>
                    <a:pt x="140" y="280"/>
                    <a:pt x="140" y="280"/>
                    <a:pt x="140" y="281"/>
                  </a:cubicBezTo>
                  <a:lnTo>
                    <a:pt x="140" y="281"/>
                  </a:lnTo>
                  <a:cubicBezTo>
                    <a:pt x="140" y="278"/>
                    <a:pt x="139" y="275"/>
                    <a:pt x="138" y="272"/>
                  </a:cubicBezTo>
                  <a:close/>
                  <a:moveTo>
                    <a:pt x="263" y="248"/>
                  </a:moveTo>
                  <a:cubicBezTo>
                    <a:pt x="274" y="260"/>
                    <a:pt x="224" y="316"/>
                    <a:pt x="182" y="316"/>
                  </a:cubicBezTo>
                  <a:cubicBezTo>
                    <a:pt x="165" y="316"/>
                    <a:pt x="149" y="307"/>
                    <a:pt x="140" y="281"/>
                  </a:cubicBezTo>
                  <a:lnTo>
                    <a:pt x="140" y="281"/>
                  </a:lnTo>
                  <a:cubicBezTo>
                    <a:pt x="143" y="299"/>
                    <a:pt x="135" y="319"/>
                    <a:pt x="108" y="341"/>
                  </a:cubicBezTo>
                  <a:cubicBezTo>
                    <a:pt x="139" y="450"/>
                    <a:pt x="279" y="403"/>
                    <a:pt x="248" y="481"/>
                  </a:cubicBezTo>
                  <a:cubicBezTo>
                    <a:pt x="263" y="450"/>
                    <a:pt x="263" y="403"/>
                    <a:pt x="325" y="388"/>
                  </a:cubicBezTo>
                  <a:lnTo>
                    <a:pt x="341" y="604"/>
                  </a:lnTo>
                  <a:lnTo>
                    <a:pt x="341" y="588"/>
                  </a:lnTo>
                  <a:lnTo>
                    <a:pt x="418" y="635"/>
                  </a:lnTo>
                  <a:cubicBezTo>
                    <a:pt x="510" y="573"/>
                    <a:pt x="403" y="496"/>
                    <a:pt x="403" y="419"/>
                  </a:cubicBezTo>
                  <a:cubicBezTo>
                    <a:pt x="384" y="437"/>
                    <a:pt x="371" y="445"/>
                    <a:pt x="362" y="445"/>
                  </a:cubicBezTo>
                  <a:cubicBezTo>
                    <a:pt x="341" y="445"/>
                    <a:pt x="341" y="405"/>
                    <a:pt x="341" y="372"/>
                  </a:cubicBezTo>
                  <a:cubicBezTo>
                    <a:pt x="341" y="372"/>
                    <a:pt x="325" y="388"/>
                    <a:pt x="310" y="388"/>
                  </a:cubicBezTo>
                  <a:cubicBezTo>
                    <a:pt x="294" y="310"/>
                    <a:pt x="325" y="295"/>
                    <a:pt x="263" y="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9"/>
            <p:cNvSpPr/>
            <p:nvPr/>
          </p:nvSpPr>
          <p:spPr>
            <a:xfrm>
              <a:off x="7997025" y="1025325"/>
              <a:ext cx="25" cy="25"/>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9"/>
            <p:cNvSpPr/>
            <p:nvPr/>
          </p:nvSpPr>
          <p:spPr>
            <a:xfrm>
              <a:off x="8030250" y="1031500"/>
              <a:ext cx="9700" cy="13575"/>
            </a:xfrm>
            <a:custGeom>
              <a:avLst/>
              <a:gdLst/>
              <a:ahLst/>
              <a:cxnLst/>
              <a:rect l="l" t="t" r="r" b="b"/>
              <a:pathLst>
                <a:path w="388" h="543" extrusionOk="0">
                  <a:moveTo>
                    <a:pt x="155" y="1"/>
                  </a:moveTo>
                  <a:lnTo>
                    <a:pt x="248" y="124"/>
                  </a:lnTo>
                  <a:lnTo>
                    <a:pt x="124" y="186"/>
                  </a:lnTo>
                  <a:cubicBezTo>
                    <a:pt x="109" y="248"/>
                    <a:pt x="93" y="326"/>
                    <a:pt x="62" y="388"/>
                  </a:cubicBezTo>
                  <a:cubicBezTo>
                    <a:pt x="71" y="379"/>
                    <a:pt x="79" y="375"/>
                    <a:pt x="86" y="375"/>
                  </a:cubicBezTo>
                  <a:cubicBezTo>
                    <a:pt x="102" y="375"/>
                    <a:pt x="113" y="397"/>
                    <a:pt x="124" y="418"/>
                  </a:cubicBezTo>
                  <a:cubicBezTo>
                    <a:pt x="62" y="511"/>
                    <a:pt x="0" y="480"/>
                    <a:pt x="16" y="542"/>
                  </a:cubicBezTo>
                  <a:cubicBezTo>
                    <a:pt x="155" y="449"/>
                    <a:pt x="171" y="449"/>
                    <a:pt x="217" y="326"/>
                  </a:cubicBezTo>
                  <a:cubicBezTo>
                    <a:pt x="202" y="326"/>
                    <a:pt x="155" y="326"/>
                    <a:pt x="155" y="295"/>
                  </a:cubicBezTo>
                  <a:cubicBezTo>
                    <a:pt x="169" y="260"/>
                    <a:pt x="196" y="250"/>
                    <a:pt x="225" y="250"/>
                  </a:cubicBezTo>
                  <a:cubicBezTo>
                    <a:pt x="260" y="250"/>
                    <a:pt x="300" y="264"/>
                    <a:pt x="326" y="264"/>
                  </a:cubicBezTo>
                  <a:cubicBezTo>
                    <a:pt x="387" y="155"/>
                    <a:pt x="248" y="48"/>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9"/>
            <p:cNvSpPr/>
            <p:nvPr/>
          </p:nvSpPr>
          <p:spPr>
            <a:xfrm>
              <a:off x="8032200" y="1034225"/>
              <a:ext cx="1150" cy="1925"/>
            </a:xfrm>
            <a:custGeom>
              <a:avLst/>
              <a:gdLst/>
              <a:ahLst/>
              <a:cxnLst/>
              <a:rect l="l" t="t" r="r" b="b"/>
              <a:pathLst>
                <a:path w="46" h="77" extrusionOk="0">
                  <a:moveTo>
                    <a:pt x="46" y="0"/>
                  </a:moveTo>
                  <a:cubicBezTo>
                    <a:pt x="31" y="31"/>
                    <a:pt x="0" y="62"/>
                    <a:pt x="31" y="77"/>
                  </a:cubicBezTo>
                  <a:lnTo>
                    <a:pt x="46" y="77"/>
                  </a:lnTo>
                  <a:lnTo>
                    <a:pt x="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9"/>
            <p:cNvSpPr/>
            <p:nvPr/>
          </p:nvSpPr>
          <p:spPr>
            <a:xfrm>
              <a:off x="8172450" y="1067825"/>
              <a:ext cx="5425" cy="3900"/>
            </a:xfrm>
            <a:custGeom>
              <a:avLst/>
              <a:gdLst/>
              <a:ahLst/>
              <a:cxnLst/>
              <a:rect l="l" t="t" r="r" b="b"/>
              <a:pathLst>
                <a:path w="217" h="156" extrusionOk="0">
                  <a:moveTo>
                    <a:pt x="140" y="0"/>
                  </a:moveTo>
                  <a:lnTo>
                    <a:pt x="109" y="78"/>
                  </a:lnTo>
                  <a:cubicBezTo>
                    <a:pt x="93" y="78"/>
                    <a:pt x="93" y="62"/>
                    <a:pt x="78" y="62"/>
                  </a:cubicBezTo>
                  <a:cubicBezTo>
                    <a:pt x="1" y="93"/>
                    <a:pt x="109" y="109"/>
                    <a:pt x="78" y="155"/>
                  </a:cubicBezTo>
                  <a:lnTo>
                    <a:pt x="171" y="78"/>
                  </a:lnTo>
                  <a:lnTo>
                    <a:pt x="186" y="93"/>
                  </a:lnTo>
                  <a:cubicBezTo>
                    <a:pt x="217" y="78"/>
                    <a:pt x="171" y="31"/>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9"/>
            <p:cNvSpPr/>
            <p:nvPr/>
          </p:nvSpPr>
          <p:spPr>
            <a:xfrm>
              <a:off x="8054975" y="1040775"/>
              <a:ext cx="2750" cy="3900"/>
            </a:xfrm>
            <a:custGeom>
              <a:avLst/>
              <a:gdLst/>
              <a:ahLst/>
              <a:cxnLst/>
              <a:rect l="l" t="t" r="r" b="b"/>
              <a:pathLst>
                <a:path w="110" h="156" extrusionOk="0">
                  <a:moveTo>
                    <a:pt x="109" y="0"/>
                  </a:moveTo>
                  <a:lnTo>
                    <a:pt x="1" y="93"/>
                  </a:lnTo>
                  <a:lnTo>
                    <a:pt x="48" y="155"/>
                  </a:lnTo>
                  <a:lnTo>
                    <a:pt x="1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9"/>
            <p:cNvSpPr/>
            <p:nvPr/>
          </p:nvSpPr>
          <p:spPr>
            <a:xfrm>
              <a:off x="8106750" y="1056225"/>
              <a:ext cx="4300" cy="3525"/>
            </a:xfrm>
            <a:custGeom>
              <a:avLst/>
              <a:gdLst/>
              <a:ahLst/>
              <a:cxnLst/>
              <a:rect l="l" t="t" r="r" b="b"/>
              <a:pathLst>
                <a:path w="172" h="141" extrusionOk="0">
                  <a:moveTo>
                    <a:pt x="94" y="1"/>
                  </a:moveTo>
                  <a:cubicBezTo>
                    <a:pt x="79" y="32"/>
                    <a:pt x="48" y="48"/>
                    <a:pt x="32" y="79"/>
                  </a:cubicBezTo>
                  <a:lnTo>
                    <a:pt x="48" y="79"/>
                  </a:lnTo>
                  <a:lnTo>
                    <a:pt x="1" y="140"/>
                  </a:lnTo>
                  <a:cubicBezTo>
                    <a:pt x="63" y="94"/>
                    <a:pt x="171" y="79"/>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9"/>
            <p:cNvSpPr/>
            <p:nvPr/>
          </p:nvSpPr>
          <p:spPr>
            <a:xfrm>
              <a:off x="8105975" y="1059725"/>
              <a:ext cx="800" cy="1175"/>
            </a:xfrm>
            <a:custGeom>
              <a:avLst/>
              <a:gdLst/>
              <a:ahLst/>
              <a:cxnLst/>
              <a:rect l="l" t="t" r="r" b="b"/>
              <a:pathLst>
                <a:path w="32" h="47" extrusionOk="0">
                  <a:moveTo>
                    <a:pt x="32" y="0"/>
                  </a:moveTo>
                  <a:cubicBezTo>
                    <a:pt x="17" y="15"/>
                    <a:pt x="1" y="31"/>
                    <a:pt x="1" y="46"/>
                  </a:cubicBezTo>
                  <a:lnTo>
                    <a:pt x="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9"/>
            <p:cNvSpPr/>
            <p:nvPr/>
          </p:nvSpPr>
          <p:spPr>
            <a:xfrm>
              <a:off x="8174400" y="1073225"/>
              <a:ext cx="3875" cy="2350"/>
            </a:xfrm>
            <a:custGeom>
              <a:avLst/>
              <a:gdLst/>
              <a:ahLst/>
              <a:cxnLst/>
              <a:rect l="l" t="t" r="r" b="b"/>
              <a:pathLst>
                <a:path w="155" h="94" extrusionOk="0">
                  <a:moveTo>
                    <a:pt x="139" y="1"/>
                  </a:moveTo>
                  <a:lnTo>
                    <a:pt x="0" y="32"/>
                  </a:lnTo>
                  <a:cubicBezTo>
                    <a:pt x="31" y="79"/>
                    <a:pt x="93" y="94"/>
                    <a:pt x="155" y="94"/>
                  </a:cubicBezTo>
                  <a:lnTo>
                    <a:pt x="1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9"/>
            <p:cNvSpPr/>
            <p:nvPr/>
          </p:nvSpPr>
          <p:spPr>
            <a:xfrm>
              <a:off x="8089750" y="1054325"/>
              <a:ext cx="3125" cy="1150"/>
            </a:xfrm>
            <a:custGeom>
              <a:avLst/>
              <a:gdLst/>
              <a:ahLst/>
              <a:cxnLst/>
              <a:rect l="l" t="t" r="r" b="b"/>
              <a:pathLst>
                <a:path w="125" h="46" extrusionOk="0">
                  <a:moveTo>
                    <a:pt x="17" y="0"/>
                  </a:moveTo>
                  <a:cubicBezTo>
                    <a:pt x="17" y="15"/>
                    <a:pt x="17" y="31"/>
                    <a:pt x="1" y="46"/>
                  </a:cubicBezTo>
                  <a:cubicBezTo>
                    <a:pt x="48" y="31"/>
                    <a:pt x="124" y="0"/>
                    <a:pt x="63" y="0"/>
                  </a:cubicBezTo>
                  <a:lnTo>
                    <a:pt x="48" y="15"/>
                  </a:lnTo>
                  <a:cubicBezTo>
                    <a:pt x="32" y="15"/>
                    <a:pt x="32" y="0"/>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9"/>
            <p:cNvSpPr/>
            <p:nvPr/>
          </p:nvSpPr>
          <p:spPr>
            <a:xfrm>
              <a:off x="8090150" y="1053550"/>
              <a:ext cx="400" cy="800"/>
            </a:xfrm>
            <a:custGeom>
              <a:avLst/>
              <a:gdLst/>
              <a:ahLst/>
              <a:cxnLst/>
              <a:rect l="l" t="t" r="r" b="b"/>
              <a:pathLst>
                <a:path w="16" h="32" extrusionOk="0">
                  <a:moveTo>
                    <a:pt x="16" y="0"/>
                  </a:moveTo>
                  <a:lnTo>
                    <a:pt x="16" y="0"/>
                  </a:lnTo>
                  <a:cubicBezTo>
                    <a:pt x="1" y="15"/>
                    <a:pt x="1" y="15"/>
                    <a:pt x="1" y="31"/>
                  </a:cubicBezTo>
                  <a:cubicBezTo>
                    <a:pt x="16" y="31"/>
                    <a:pt x="16" y="15"/>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9"/>
            <p:cNvSpPr/>
            <p:nvPr/>
          </p:nvSpPr>
          <p:spPr>
            <a:xfrm>
              <a:off x="8090150" y="1052375"/>
              <a:ext cx="1950" cy="1200"/>
            </a:xfrm>
            <a:custGeom>
              <a:avLst/>
              <a:gdLst/>
              <a:ahLst/>
              <a:cxnLst/>
              <a:rect l="l" t="t" r="r" b="b"/>
              <a:pathLst>
                <a:path w="78" h="48" extrusionOk="0">
                  <a:moveTo>
                    <a:pt x="16" y="0"/>
                  </a:moveTo>
                  <a:cubicBezTo>
                    <a:pt x="1" y="16"/>
                    <a:pt x="16" y="31"/>
                    <a:pt x="16" y="47"/>
                  </a:cubicBezTo>
                  <a:cubicBezTo>
                    <a:pt x="32" y="31"/>
                    <a:pt x="77" y="16"/>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9"/>
            <p:cNvSpPr/>
            <p:nvPr/>
          </p:nvSpPr>
          <p:spPr>
            <a:xfrm>
              <a:off x="8075075" y="1048900"/>
              <a:ext cx="3525" cy="2725"/>
            </a:xfrm>
            <a:custGeom>
              <a:avLst/>
              <a:gdLst/>
              <a:ahLst/>
              <a:cxnLst/>
              <a:rect l="l" t="t" r="r" b="b"/>
              <a:pathLst>
                <a:path w="141" h="109" extrusionOk="0">
                  <a:moveTo>
                    <a:pt x="93" y="1"/>
                  </a:moveTo>
                  <a:cubicBezTo>
                    <a:pt x="109" y="46"/>
                    <a:pt x="78" y="77"/>
                    <a:pt x="31" y="77"/>
                  </a:cubicBezTo>
                  <a:lnTo>
                    <a:pt x="31" y="63"/>
                  </a:lnTo>
                  <a:lnTo>
                    <a:pt x="0" y="108"/>
                  </a:lnTo>
                  <a:cubicBezTo>
                    <a:pt x="13" y="91"/>
                    <a:pt x="25" y="86"/>
                    <a:pt x="37" y="86"/>
                  </a:cubicBezTo>
                  <a:cubicBezTo>
                    <a:pt x="55" y="86"/>
                    <a:pt x="73" y="100"/>
                    <a:pt x="95" y="100"/>
                  </a:cubicBezTo>
                  <a:cubicBezTo>
                    <a:pt x="108" y="100"/>
                    <a:pt x="123" y="94"/>
                    <a:pt x="140" y="77"/>
                  </a:cubicBez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9"/>
            <p:cNvSpPr/>
            <p:nvPr/>
          </p:nvSpPr>
          <p:spPr>
            <a:xfrm>
              <a:off x="8074700" y="1051600"/>
              <a:ext cx="400" cy="425"/>
            </a:xfrm>
            <a:custGeom>
              <a:avLst/>
              <a:gdLst/>
              <a:ahLst/>
              <a:cxnLst/>
              <a:rect l="l" t="t" r="r" b="b"/>
              <a:pathLst>
                <a:path w="16" h="17" extrusionOk="0">
                  <a:moveTo>
                    <a:pt x="15" y="0"/>
                  </a:moveTo>
                  <a:cubicBezTo>
                    <a:pt x="0" y="0"/>
                    <a:pt x="0" y="16"/>
                    <a:pt x="0" y="16"/>
                  </a:cubicBezTo>
                  <a:lnTo>
                    <a:pt x="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9"/>
            <p:cNvSpPr/>
            <p:nvPr/>
          </p:nvSpPr>
          <p:spPr>
            <a:xfrm>
              <a:off x="8029875" y="1036900"/>
              <a:ext cx="400" cy="2750"/>
            </a:xfrm>
            <a:custGeom>
              <a:avLst/>
              <a:gdLst/>
              <a:ahLst/>
              <a:cxnLst/>
              <a:rect l="l" t="t" r="r" b="b"/>
              <a:pathLst>
                <a:path w="16" h="110" fill="none" extrusionOk="0">
                  <a:moveTo>
                    <a:pt x="0" y="110"/>
                  </a:moveTo>
                  <a:lnTo>
                    <a:pt x="15" y="1"/>
                  </a:lnTo>
                </a:path>
              </a:pathLst>
            </a:custGeom>
            <a:noFill/>
            <a:ln w="4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9"/>
            <p:cNvSpPr/>
            <p:nvPr/>
          </p:nvSpPr>
          <p:spPr>
            <a:xfrm>
              <a:off x="8076625" y="1051275"/>
              <a:ext cx="3500" cy="4375"/>
            </a:xfrm>
            <a:custGeom>
              <a:avLst/>
              <a:gdLst/>
              <a:ahLst/>
              <a:cxnLst/>
              <a:rect l="l" t="t" r="r" b="b"/>
              <a:pathLst>
                <a:path w="140" h="175" extrusionOk="0">
                  <a:moveTo>
                    <a:pt x="120" y="1"/>
                  </a:moveTo>
                  <a:cubicBezTo>
                    <a:pt x="90" y="1"/>
                    <a:pt x="50" y="63"/>
                    <a:pt x="0" y="75"/>
                  </a:cubicBezTo>
                  <a:cubicBezTo>
                    <a:pt x="0" y="115"/>
                    <a:pt x="22" y="175"/>
                    <a:pt x="66" y="175"/>
                  </a:cubicBezTo>
                  <a:cubicBezTo>
                    <a:pt x="74" y="175"/>
                    <a:pt x="83" y="173"/>
                    <a:pt x="93" y="168"/>
                  </a:cubicBezTo>
                  <a:lnTo>
                    <a:pt x="140" y="13"/>
                  </a:lnTo>
                  <a:cubicBezTo>
                    <a:pt x="134" y="4"/>
                    <a:pt x="127" y="1"/>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9"/>
            <p:cNvSpPr/>
            <p:nvPr/>
          </p:nvSpPr>
          <p:spPr>
            <a:xfrm>
              <a:off x="8110250" y="1060500"/>
              <a:ext cx="1575" cy="1575"/>
            </a:xfrm>
            <a:custGeom>
              <a:avLst/>
              <a:gdLst/>
              <a:ahLst/>
              <a:cxnLst/>
              <a:rect l="l" t="t" r="r" b="b"/>
              <a:pathLst>
                <a:path w="63" h="63" extrusionOk="0">
                  <a:moveTo>
                    <a:pt x="15" y="0"/>
                  </a:moveTo>
                  <a:lnTo>
                    <a:pt x="1" y="62"/>
                  </a:lnTo>
                  <a:lnTo>
                    <a:pt x="1" y="62"/>
                  </a:lnTo>
                  <a:lnTo>
                    <a:pt x="62" y="31"/>
                  </a:lnTo>
                  <a:lnTo>
                    <a:pt x="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9"/>
            <p:cNvSpPr/>
            <p:nvPr/>
          </p:nvSpPr>
          <p:spPr>
            <a:xfrm>
              <a:off x="8048425" y="1045050"/>
              <a:ext cx="2350" cy="800"/>
            </a:xfrm>
            <a:custGeom>
              <a:avLst/>
              <a:gdLst/>
              <a:ahLst/>
              <a:cxnLst/>
              <a:rect l="l" t="t" r="r" b="b"/>
              <a:pathLst>
                <a:path w="94" h="32" extrusionOk="0">
                  <a:moveTo>
                    <a:pt x="0" y="0"/>
                  </a:moveTo>
                  <a:lnTo>
                    <a:pt x="62" y="31"/>
                  </a:lnTo>
                  <a:lnTo>
                    <a:pt x="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9"/>
            <p:cNvSpPr/>
            <p:nvPr/>
          </p:nvSpPr>
          <p:spPr>
            <a:xfrm>
              <a:off x="8228875" y="1087925"/>
              <a:ext cx="2750" cy="2750"/>
            </a:xfrm>
            <a:custGeom>
              <a:avLst/>
              <a:gdLst/>
              <a:ahLst/>
              <a:cxnLst/>
              <a:rect l="l" t="t" r="r" b="b"/>
              <a:pathLst>
                <a:path w="110" h="110" extrusionOk="0">
                  <a:moveTo>
                    <a:pt x="16" y="0"/>
                  </a:moveTo>
                  <a:cubicBezTo>
                    <a:pt x="0" y="0"/>
                    <a:pt x="0" y="78"/>
                    <a:pt x="31" y="109"/>
                  </a:cubicBezTo>
                  <a:cubicBezTo>
                    <a:pt x="109" y="62"/>
                    <a:pt x="16" y="31"/>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9"/>
            <p:cNvSpPr/>
            <p:nvPr/>
          </p:nvSpPr>
          <p:spPr>
            <a:xfrm>
              <a:off x="8088975" y="1056625"/>
              <a:ext cx="12400" cy="13550"/>
            </a:xfrm>
            <a:custGeom>
              <a:avLst/>
              <a:gdLst/>
              <a:ahLst/>
              <a:cxnLst/>
              <a:rect l="l" t="t" r="r" b="b"/>
              <a:pathLst>
                <a:path w="496" h="542" extrusionOk="0">
                  <a:moveTo>
                    <a:pt x="202" y="1"/>
                  </a:moveTo>
                  <a:lnTo>
                    <a:pt x="141" y="78"/>
                  </a:lnTo>
                  <a:cubicBezTo>
                    <a:pt x="151" y="46"/>
                    <a:pt x="117" y="6"/>
                    <a:pt x="79" y="6"/>
                  </a:cubicBezTo>
                  <a:cubicBezTo>
                    <a:pt x="63" y="6"/>
                    <a:pt x="46" y="13"/>
                    <a:pt x="32" y="32"/>
                  </a:cubicBezTo>
                  <a:cubicBezTo>
                    <a:pt x="32" y="108"/>
                    <a:pt x="217" y="279"/>
                    <a:pt x="48" y="418"/>
                  </a:cubicBezTo>
                  <a:lnTo>
                    <a:pt x="1" y="403"/>
                  </a:lnTo>
                  <a:lnTo>
                    <a:pt x="1" y="403"/>
                  </a:lnTo>
                  <a:lnTo>
                    <a:pt x="94" y="434"/>
                  </a:lnTo>
                  <a:lnTo>
                    <a:pt x="110" y="387"/>
                  </a:lnTo>
                  <a:cubicBezTo>
                    <a:pt x="122" y="380"/>
                    <a:pt x="134" y="378"/>
                    <a:pt x="145" y="378"/>
                  </a:cubicBezTo>
                  <a:cubicBezTo>
                    <a:pt x="213" y="378"/>
                    <a:pt x="238" y="488"/>
                    <a:pt x="171" y="541"/>
                  </a:cubicBezTo>
                  <a:lnTo>
                    <a:pt x="234" y="504"/>
                  </a:lnTo>
                  <a:lnTo>
                    <a:pt x="234" y="504"/>
                  </a:lnTo>
                  <a:cubicBezTo>
                    <a:pt x="234" y="506"/>
                    <a:pt x="234" y="508"/>
                    <a:pt x="233" y="510"/>
                  </a:cubicBezTo>
                  <a:lnTo>
                    <a:pt x="248" y="495"/>
                  </a:lnTo>
                  <a:lnTo>
                    <a:pt x="234" y="504"/>
                  </a:lnTo>
                  <a:lnTo>
                    <a:pt x="234" y="504"/>
                  </a:lnTo>
                  <a:cubicBezTo>
                    <a:pt x="269" y="313"/>
                    <a:pt x="495" y="446"/>
                    <a:pt x="464" y="248"/>
                  </a:cubicBezTo>
                  <a:lnTo>
                    <a:pt x="464" y="248"/>
                  </a:lnTo>
                  <a:cubicBezTo>
                    <a:pt x="450" y="249"/>
                    <a:pt x="438" y="249"/>
                    <a:pt x="426" y="249"/>
                  </a:cubicBezTo>
                  <a:cubicBezTo>
                    <a:pt x="182" y="249"/>
                    <a:pt x="451" y="108"/>
                    <a:pt x="171" y="94"/>
                  </a:cubicBez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9"/>
            <p:cNvSpPr/>
            <p:nvPr/>
          </p:nvSpPr>
          <p:spPr>
            <a:xfrm>
              <a:off x="8107925" y="1062825"/>
              <a:ext cx="13550" cy="19200"/>
            </a:xfrm>
            <a:custGeom>
              <a:avLst/>
              <a:gdLst/>
              <a:ahLst/>
              <a:cxnLst/>
              <a:rect l="l" t="t" r="r" b="b"/>
              <a:pathLst>
                <a:path w="542" h="768" extrusionOk="0">
                  <a:moveTo>
                    <a:pt x="263" y="46"/>
                  </a:moveTo>
                  <a:lnTo>
                    <a:pt x="259" y="55"/>
                  </a:lnTo>
                  <a:lnTo>
                    <a:pt x="259" y="55"/>
                  </a:lnTo>
                  <a:cubicBezTo>
                    <a:pt x="261" y="53"/>
                    <a:pt x="263" y="51"/>
                    <a:pt x="265" y="49"/>
                  </a:cubicBezTo>
                  <a:lnTo>
                    <a:pt x="265" y="49"/>
                  </a:lnTo>
                  <a:lnTo>
                    <a:pt x="263" y="46"/>
                  </a:lnTo>
                  <a:close/>
                  <a:moveTo>
                    <a:pt x="325" y="0"/>
                  </a:moveTo>
                  <a:cubicBezTo>
                    <a:pt x="301" y="17"/>
                    <a:pt x="282" y="33"/>
                    <a:pt x="265" y="49"/>
                  </a:cubicBezTo>
                  <a:lnTo>
                    <a:pt x="265" y="49"/>
                  </a:lnTo>
                  <a:lnTo>
                    <a:pt x="356" y="155"/>
                  </a:lnTo>
                  <a:cubicBezTo>
                    <a:pt x="465" y="62"/>
                    <a:pt x="232" y="108"/>
                    <a:pt x="325" y="0"/>
                  </a:cubicBezTo>
                  <a:close/>
                  <a:moveTo>
                    <a:pt x="259" y="55"/>
                  </a:moveTo>
                  <a:cubicBezTo>
                    <a:pt x="206" y="110"/>
                    <a:pt x="194" y="165"/>
                    <a:pt x="217" y="247"/>
                  </a:cubicBezTo>
                  <a:lnTo>
                    <a:pt x="232" y="247"/>
                  </a:lnTo>
                  <a:cubicBezTo>
                    <a:pt x="217" y="278"/>
                    <a:pt x="186" y="309"/>
                    <a:pt x="139" y="355"/>
                  </a:cubicBezTo>
                  <a:cubicBezTo>
                    <a:pt x="98" y="342"/>
                    <a:pt x="170" y="276"/>
                    <a:pt x="115" y="276"/>
                  </a:cubicBezTo>
                  <a:cubicBezTo>
                    <a:pt x="109" y="276"/>
                    <a:pt x="102" y="277"/>
                    <a:pt x="94" y="278"/>
                  </a:cubicBezTo>
                  <a:cubicBezTo>
                    <a:pt x="16" y="340"/>
                    <a:pt x="170" y="371"/>
                    <a:pt x="47" y="402"/>
                  </a:cubicBezTo>
                  <a:cubicBezTo>
                    <a:pt x="55" y="406"/>
                    <a:pt x="64" y="408"/>
                    <a:pt x="75" y="408"/>
                  </a:cubicBezTo>
                  <a:cubicBezTo>
                    <a:pt x="106" y="408"/>
                    <a:pt x="149" y="394"/>
                    <a:pt x="217" y="371"/>
                  </a:cubicBezTo>
                  <a:cubicBezTo>
                    <a:pt x="217" y="402"/>
                    <a:pt x="279" y="417"/>
                    <a:pt x="232" y="448"/>
                  </a:cubicBezTo>
                  <a:lnTo>
                    <a:pt x="108" y="464"/>
                  </a:lnTo>
                  <a:cubicBezTo>
                    <a:pt x="232" y="541"/>
                    <a:pt x="16" y="633"/>
                    <a:pt x="1" y="680"/>
                  </a:cubicBezTo>
                  <a:cubicBezTo>
                    <a:pt x="42" y="655"/>
                    <a:pt x="73" y="646"/>
                    <a:pt x="98" y="646"/>
                  </a:cubicBezTo>
                  <a:cubicBezTo>
                    <a:pt x="187" y="646"/>
                    <a:pt x="198" y="767"/>
                    <a:pt x="283" y="767"/>
                  </a:cubicBezTo>
                  <a:cubicBezTo>
                    <a:pt x="309" y="767"/>
                    <a:pt x="342" y="756"/>
                    <a:pt x="387" y="726"/>
                  </a:cubicBezTo>
                  <a:cubicBezTo>
                    <a:pt x="375" y="691"/>
                    <a:pt x="447" y="654"/>
                    <a:pt x="487" y="654"/>
                  </a:cubicBezTo>
                  <a:cubicBezTo>
                    <a:pt x="498" y="654"/>
                    <a:pt x="507" y="657"/>
                    <a:pt x="510" y="664"/>
                  </a:cubicBezTo>
                  <a:lnTo>
                    <a:pt x="541" y="495"/>
                  </a:lnTo>
                  <a:cubicBezTo>
                    <a:pt x="325" y="479"/>
                    <a:pt x="279" y="217"/>
                    <a:pt x="217" y="155"/>
                  </a:cubicBezTo>
                  <a:lnTo>
                    <a:pt x="259" y="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9"/>
            <p:cNvSpPr/>
            <p:nvPr/>
          </p:nvSpPr>
          <p:spPr>
            <a:xfrm>
              <a:off x="8107150" y="1061275"/>
              <a:ext cx="1575" cy="3100"/>
            </a:xfrm>
            <a:custGeom>
              <a:avLst/>
              <a:gdLst/>
              <a:ahLst/>
              <a:cxnLst/>
              <a:rect l="l" t="t" r="r" b="b"/>
              <a:pathLst>
                <a:path w="63" h="124" extrusionOk="0">
                  <a:moveTo>
                    <a:pt x="47" y="0"/>
                  </a:moveTo>
                  <a:lnTo>
                    <a:pt x="1" y="124"/>
                  </a:lnTo>
                  <a:lnTo>
                    <a:pt x="63" y="15"/>
                  </a:lnTo>
                  <a:lnTo>
                    <a:pt x="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9"/>
            <p:cNvSpPr/>
            <p:nvPr/>
          </p:nvSpPr>
          <p:spPr>
            <a:xfrm>
              <a:off x="8123750" y="1067050"/>
              <a:ext cx="2750" cy="1875"/>
            </a:xfrm>
            <a:custGeom>
              <a:avLst/>
              <a:gdLst/>
              <a:ahLst/>
              <a:cxnLst/>
              <a:rect l="l" t="t" r="r" b="b"/>
              <a:pathLst>
                <a:path w="110" h="75" extrusionOk="0">
                  <a:moveTo>
                    <a:pt x="110" y="1"/>
                  </a:moveTo>
                  <a:lnTo>
                    <a:pt x="1" y="48"/>
                  </a:lnTo>
                  <a:cubicBezTo>
                    <a:pt x="9" y="67"/>
                    <a:pt x="19" y="75"/>
                    <a:pt x="30" y="75"/>
                  </a:cubicBezTo>
                  <a:cubicBezTo>
                    <a:pt x="61" y="75"/>
                    <a:pt x="98" y="12"/>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9"/>
            <p:cNvSpPr/>
            <p:nvPr/>
          </p:nvSpPr>
          <p:spPr>
            <a:xfrm>
              <a:off x="8185225" y="1082150"/>
              <a:ext cx="10425" cy="13525"/>
            </a:xfrm>
            <a:custGeom>
              <a:avLst/>
              <a:gdLst/>
              <a:ahLst/>
              <a:cxnLst/>
              <a:rect l="l" t="t" r="r" b="b"/>
              <a:pathLst>
                <a:path w="417" h="541" extrusionOk="0">
                  <a:moveTo>
                    <a:pt x="155" y="0"/>
                  </a:moveTo>
                  <a:cubicBezTo>
                    <a:pt x="109" y="11"/>
                    <a:pt x="139" y="74"/>
                    <a:pt x="177" y="74"/>
                  </a:cubicBezTo>
                  <a:cubicBezTo>
                    <a:pt x="190" y="74"/>
                    <a:pt x="204" y="66"/>
                    <a:pt x="217" y="46"/>
                  </a:cubicBezTo>
                  <a:lnTo>
                    <a:pt x="217" y="46"/>
                  </a:lnTo>
                  <a:cubicBezTo>
                    <a:pt x="217" y="109"/>
                    <a:pt x="193" y="127"/>
                    <a:pt x="163" y="127"/>
                  </a:cubicBezTo>
                  <a:cubicBezTo>
                    <a:pt x="120" y="127"/>
                    <a:pt x="62" y="89"/>
                    <a:pt x="39" y="89"/>
                  </a:cubicBezTo>
                  <a:cubicBezTo>
                    <a:pt x="35" y="89"/>
                    <a:pt x="33" y="90"/>
                    <a:pt x="31" y="93"/>
                  </a:cubicBezTo>
                  <a:lnTo>
                    <a:pt x="0" y="231"/>
                  </a:lnTo>
                  <a:lnTo>
                    <a:pt x="46" y="216"/>
                  </a:lnTo>
                  <a:lnTo>
                    <a:pt x="46" y="216"/>
                  </a:lnTo>
                  <a:cubicBezTo>
                    <a:pt x="15" y="278"/>
                    <a:pt x="77" y="371"/>
                    <a:pt x="139" y="417"/>
                  </a:cubicBezTo>
                  <a:lnTo>
                    <a:pt x="62" y="448"/>
                  </a:lnTo>
                  <a:cubicBezTo>
                    <a:pt x="81" y="493"/>
                    <a:pt x="111" y="501"/>
                    <a:pt x="142" y="501"/>
                  </a:cubicBezTo>
                  <a:cubicBezTo>
                    <a:pt x="157" y="501"/>
                    <a:pt x="172" y="499"/>
                    <a:pt x="186" y="499"/>
                  </a:cubicBezTo>
                  <a:cubicBezTo>
                    <a:pt x="213" y="499"/>
                    <a:pt x="236" y="505"/>
                    <a:pt x="248" y="540"/>
                  </a:cubicBezTo>
                  <a:cubicBezTo>
                    <a:pt x="293" y="464"/>
                    <a:pt x="371" y="262"/>
                    <a:pt x="355" y="216"/>
                  </a:cubicBezTo>
                  <a:cubicBezTo>
                    <a:pt x="417" y="93"/>
                    <a:pt x="278" y="77"/>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9"/>
            <p:cNvSpPr/>
            <p:nvPr/>
          </p:nvSpPr>
          <p:spPr>
            <a:xfrm>
              <a:off x="8104450" y="1063600"/>
              <a:ext cx="775" cy="775"/>
            </a:xfrm>
            <a:custGeom>
              <a:avLst/>
              <a:gdLst/>
              <a:ahLst/>
              <a:cxnLst/>
              <a:rect l="l" t="t" r="r" b="b"/>
              <a:pathLst>
                <a:path w="31" h="31" extrusionOk="0">
                  <a:moveTo>
                    <a:pt x="0" y="0"/>
                  </a:moveTo>
                  <a:cubicBezTo>
                    <a:pt x="16" y="0"/>
                    <a:pt x="31" y="15"/>
                    <a:pt x="31" y="31"/>
                  </a:cubicBezTo>
                  <a:cubicBezTo>
                    <a:pt x="31" y="0"/>
                    <a:pt x="16"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9"/>
            <p:cNvSpPr/>
            <p:nvPr/>
          </p:nvSpPr>
          <p:spPr>
            <a:xfrm>
              <a:off x="8102125" y="1062400"/>
              <a:ext cx="2350" cy="1325"/>
            </a:xfrm>
            <a:custGeom>
              <a:avLst/>
              <a:gdLst/>
              <a:ahLst/>
              <a:cxnLst/>
              <a:rect l="l" t="t" r="r" b="b"/>
              <a:pathLst>
                <a:path w="94" h="53" extrusionOk="0">
                  <a:moveTo>
                    <a:pt x="53" y="1"/>
                  </a:moveTo>
                  <a:cubicBezTo>
                    <a:pt x="39" y="1"/>
                    <a:pt x="21" y="14"/>
                    <a:pt x="0" y="48"/>
                  </a:cubicBezTo>
                  <a:cubicBezTo>
                    <a:pt x="7" y="51"/>
                    <a:pt x="13" y="52"/>
                    <a:pt x="19" y="52"/>
                  </a:cubicBezTo>
                  <a:cubicBezTo>
                    <a:pt x="37" y="52"/>
                    <a:pt x="55" y="43"/>
                    <a:pt x="73" y="43"/>
                  </a:cubicBezTo>
                  <a:cubicBezTo>
                    <a:pt x="80" y="43"/>
                    <a:pt x="86" y="45"/>
                    <a:pt x="93" y="48"/>
                  </a:cubicBezTo>
                  <a:cubicBezTo>
                    <a:pt x="85" y="22"/>
                    <a:pt x="71" y="1"/>
                    <a:pt x="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9"/>
            <p:cNvSpPr/>
            <p:nvPr/>
          </p:nvSpPr>
          <p:spPr>
            <a:xfrm>
              <a:off x="8182125" y="1081725"/>
              <a:ext cx="3500" cy="4300"/>
            </a:xfrm>
            <a:custGeom>
              <a:avLst/>
              <a:gdLst/>
              <a:ahLst/>
              <a:cxnLst/>
              <a:rect l="l" t="t" r="r" b="b"/>
              <a:pathLst>
                <a:path w="140" h="172" extrusionOk="0">
                  <a:moveTo>
                    <a:pt x="93" y="1"/>
                  </a:moveTo>
                  <a:lnTo>
                    <a:pt x="93" y="1"/>
                  </a:lnTo>
                  <a:cubicBezTo>
                    <a:pt x="1" y="48"/>
                    <a:pt x="139" y="110"/>
                    <a:pt x="31" y="125"/>
                  </a:cubicBezTo>
                  <a:cubicBezTo>
                    <a:pt x="62" y="125"/>
                    <a:pt x="62" y="156"/>
                    <a:pt x="77" y="172"/>
                  </a:cubicBez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9"/>
            <p:cNvSpPr/>
            <p:nvPr/>
          </p:nvSpPr>
          <p:spPr>
            <a:xfrm>
              <a:off x="8182900" y="1084825"/>
              <a:ext cx="25" cy="25"/>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9"/>
            <p:cNvSpPr/>
            <p:nvPr/>
          </p:nvSpPr>
          <p:spPr>
            <a:xfrm>
              <a:off x="8076200" y="1056625"/>
              <a:ext cx="3025" cy="2725"/>
            </a:xfrm>
            <a:custGeom>
              <a:avLst/>
              <a:gdLst/>
              <a:ahLst/>
              <a:cxnLst/>
              <a:rect l="l" t="t" r="r" b="b"/>
              <a:pathLst>
                <a:path w="121" h="109" extrusionOk="0">
                  <a:moveTo>
                    <a:pt x="2" y="1"/>
                  </a:moveTo>
                  <a:lnTo>
                    <a:pt x="2" y="104"/>
                  </a:lnTo>
                  <a:lnTo>
                    <a:pt x="2" y="104"/>
                  </a:lnTo>
                  <a:cubicBezTo>
                    <a:pt x="15" y="93"/>
                    <a:pt x="121" y="85"/>
                    <a:pt x="79" y="16"/>
                  </a:cubicBezTo>
                  <a:lnTo>
                    <a:pt x="2" y="1"/>
                  </a:lnTo>
                  <a:close/>
                  <a:moveTo>
                    <a:pt x="2" y="104"/>
                  </a:moveTo>
                  <a:cubicBezTo>
                    <a:pt x="1" y="105"/>
                    <a:pt x="1" y="107"/>
                    <a:pt x="2" y="108"/>
                  </a:cubicBezTo>
                  <a:lnTo>
                    <a:pt x="2" y="10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9"/>
            <p:cNvSpPr/>
            <p:nvPr/>
          </p:nvSpPr>
          <p:spPr>
            <a:xfrm>
              <a:off x="8051125" y="1050250"/>
              <a:ext cx="2725" cy="2550"/>
            </a:xfrm>
            <a:custGeom>
              <a:avLst/>
              <a:gdLst/>
              <a:ahLst/>
              <a:cxnLst/>
              <a:rect l="l" t="t" r="r" b="b"/>
              <a:pathLst>
                <a:path w="109" h="102" extrusionOk="0">
                  <a:moveTo>
                    <a:pt x="66" y="0"/>
                  </a:moveTo>
                  <a:cubicBezTo>
                    <a:pt x="43" y="0"/>
                    <a:pt x="15" y="16"/>
                    <a:pt x="0" y="23"/>
                  </a:cubicBezTo>
                  <a:cubicBezTo>
                    <a:pt x="16" y="39"/>
                    <a:pt x="31" y="70"/>
                    <a:pt x="0" y="101"/>
                  </a:cubicBezTo>
                  <a:cubicBezTo>
                    <a:pt x="14" y="92"/>
                    <a:pt x="25" y="90"/>
                    <a:pt x="35" y="90"/>
                  </a:cubicBezTo>
                  <a:cubicBezTo>
                    <a:pt x="46" y="90"/>
                    <a:pt x="55" y="92"/>
                    <a:pt x="65" y="92"/>
                  </a:cubicBezTo>
                  <a:cubicBezTo>
                    <a:pt x="77" y="92"/>
                    <a:pt x="91" y="88"/>
                    <a:pt x="109" y="70"/>
                  </a:cubicBezTo>
                  <a:cubicBezTo>
                    <a:pt x="109" y="16"/>
                    <a:pt x="89"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9"/>
            <p:cNvSpPr/>
            <p:nvPr/>
          </p:nvSpPr>
          <p:spPr>
            <a:xfrm>
              <a:off x="8050750" y="1052775"/>
              <a:ext cx="375" cy="400"/>
            </a:xfrm>
            <a:custGeom>
              <a:avLst/>
              <a:gdLst/>
              <a:ahLst/>
              <a:cxnLst/>
              <a:rect l="l" t="t" r="r" b="b"/>
              <a:pathLst>
                <a:path w="15" h="16" extrusionOk="0">
                  <a:moveTo>
                    <a:pt x="0" y="15"/>
                  </a:moveTo>
                  <a:cubicBezTo>
                    <a:pt x="0" y="0"/>
                    <a:pt x="15" y="0"/>
                    <a:pt x="15" y="0"/>
                  </a:cubicBezTo>
                  <a:cubicBezTo>
                    <a:pt x="15" y="0"/>
                    <a:pt x="0" y="0"/>
                    <a:pt x="0" y="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9"/>
            <p:cNvSpPr/>
            <p:nvPr/>
          </p:nvSpPr>
          <p:spPr>
            <a:xfrm>
              <a:off x="8049975" y="1050650"/>
              <a:ext cx="1150" cy="500"/>
            </a:xfrm>
            <a:custGeom>
              <a:avLst/>
              <a:gdLst/>
              <a:ahLst/>
              <a:cxnLst/>
              <a:rect l="l" t="t" r="r" b="b"/>
              <a:pathLst>
                <a:path w="46" h="20" extrusionOk="0">
                  <a:moveTo>
                    <a:pt x="15" y="1"/>
                  </a:moveTo>
                  <a:cubicBezTo>
                    <a:pt x="10" y="1"/>
                    <a:pt x="5" y="2"/>
                    <a:pt x="0" y="7"/>
                  </a:cubicBezTo>
                  <a:cubicBezTo>
                    <a:pt x="0" y="15"/>
                    <a:pt x="4" y="19"/>
                    <a:pt x="12" y="19"/>
                  </a:cubicBezTo>
                  <a:cubicBezTo>
                    <a:pt x="19" y="19"/>
                    <a:pt x="31" y="15"/>
                    <a:pt x="46" y="7"/>
                  </a:cubicBezTo>
                  <a:cubicBezTo>
                    <a:pt x="36" y="7"/>
                    <a:pt x="26"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9"/>
            <p:cNvSpPr/>
            <p:nvPr/>
          </p:nvSpPr>
          <p:spPr>
            <a:xfrm>
              <a:off x="7995100" y="1035100"/>
              <a:ext cx="2700" cy="3225"/>
            </a:xfrm>
            <a:custGeom>
              <a:avLst/>
              <a:gdLst/>
              <a:ahLst/>
              <a:cxnLst/>
              <a:rect l="l" t="t" r="r" b="b"/>
              <a:pathLst>
                <a:path w="108" h="129" extrusionOk="0">
                  <a:moveTo>
                    <a:pt x="80" y="1"/>
                  </a:moveTo>
                  <a:cubicBezTo>
                    <a:pt x="53" y="1"/>
                    <a:pt x="36" y="34"/>
                    <a:pt x="0" y="58"/>
                  </a:cubicBezTo>
                  <a:cubicBezTo>
                    <a:pt x="12" y="83"/>
                    <a:pt x="35" y="128"/>
                    <a:pt x="76" y="128"/>
                  </a:cubicBezTo>
                  <a:cubicBezTo>
                    <a:pt x="85" y="128"/>
                    <a:pt x="96" y="126"/>
                    <a:pt x="108" y="120"/>
                  </a:cubicBezTo>
                  <a:cubicBezTo>
                    <a:pt x="15" y="89"/>
                    <a:pt x="108" y="58"/>
                    <a:pt x="108" y="11"/>
                  </a:cubicBezTo>
                  <a:cubicBezTo>
                    <a:pt x="97" y="4"/>
                    <a:pt x="88"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9"/>
            <p:cNvSpPr/>
            <p:nvPr/>
          </p:nvSpPr>
          <p:spPr>
            <a:xfrm>
              <a:off x="8138450" y="1075175"/>
              <a:ext cx="7750" cy="5050"/>
            </a:xfrm>
            <a:custGeom>
              <a:avLst/>
              <a:gdLst/>
              <a:ahLst/>
              <a:cxnLst/>
              <a:rect l="l" t="t" r="r" b="b"/>
              <a:pathLst>
                <a:path w="310" h="202" extrusionOk="0">
                  <a:moveTo>
                    <a:pt x="155" y="1"/>
                  </a:moveTo>
                  <a:cubicBezTo>
                    <a:pt x="171" y="1"/>
                    <a:pt x="124" y="108"/>
                    <a:pt x="62" y="108"/>
                  </a:cubicBezTo>
                  <a:cubicBezTo>
                    <a:pt x="56" y="112"/>
                    <a:pt x="51" y="113"/>
                    <a:pt x="47" y="113"/>
                  </a:cubicBezTo>
                  <a:cubicBezTo>
                    <a:pt x="31" y="113"/>
                    <a:pt x="28" y="90"/>
                    <a:pt x="16" y="77"/>
                  </a:cubicBezTo>
                  <a:lnTo>
                    <a:pt x="16" y="77"/>
                  </a:lnTo>
                  <a:cubicBezTo>
                    <a:pt x="0" y="94"/>
                    <a:pt x="47" y="139"/>
                    <a:pt x="62" y="170"/>
                  </a:cubicBezTo>
                  <a:lnTo>
                    <a:pt x="171" y="155"/>
                  </a:lnTo>
                  <a:cubicBezTo>
                    <a:pt x="155" y="124"/>
                    <a:pt x="109" y="155"/>
                    <a:pt x="109" y="108"/>
                  </a:cubicBezTo>
                  <a:cubicBezTo>
                    <a:pt x="134" y="91"/>
                    <a:pt x="152" y="84"/>
                    <a:pt x="166" y="84"/>
                  </a:cubicBezTo>
                  <a:cubicBezTo>
                    <a:pt x="213" y="84"/>
                    <a:pt x="212" y="166"/>
                    <a:pt x="248" y="201"/>
                  </a:cubicBezTo>
                  <a:cubicBezTo>
                    <a:pt x="309" y="124"/>
                    <a:pt x="202" y="1"/>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9"/>
            <p:cNvSpPr/>
            <p:nvPr/>
          </p:nvSpPr>
          <p:spPr>
            <a:xfrm>
              <a:off x="8142300" y="1075175"/>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9"/>
            <p:cNvSpPr/>
            <p:nvPr/>
          </p:nvSpPr>
          <p:spPr>
            <a:xfrm>
              <a:off x="8134975" y="1072875"/>
              <a:ext cx="3500" cy="5025"/>
            </a:xfrm>
            <a:custGeom>
              <a:avLst/>
              <a:gdLst/>
              <a:ahLst/>
              <a:cxnLst/>
              <a:rect l="l" t="t" r="r" b="b"/>
              <a:pathLst>
                <a:path w="140" h="201" extrusionOk="0">
                  <a:moveTo>
                    <a:pt x="63" y="0"/>
                  </a:moveTo>
                  <a:lnTo>
                    <a:pt x="63" y="0"/>
                  </a:lnTo>
                  <a:cubicBezTo>
                    <a:pt x="1" y="77"/>
                    <a:pt x="32" y="186"/>
                    <a:pt x="108" y="200"/>
                  </a:cubicBezTo>
                  <a:cubicBezTo>
                    <a:pt x="139" y="93"/>
                    <a:pt x="1" y="124"/>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9"/>
            <p:cNvSpPr/>
            <p:nvPr/>
          </p:nvSpPr>
          <p:spPr>
            <a:xfrm>
              <a:off x="7977400" y="1031900"/>
              <a:ext cx="3025" cy="3500"/>
            </a:xfrm>
            <a:custGeom>
              <a:avLst/>
              <a:gdLst/>
              <a:ahLst/>
              <a:cxnLst/>
              <a:rect l="l" t="t" r="r" b="b"/>
              <a:pathLst>
                <a:path w="121" h="140" extrusionOk="0">
                  <a:moveTo>
                    <a:pt x="28" y="1"/>
                  </a:moveTo>
                  <a:lnTo>
                    <a:pt x="12" y="15"/>
                  </a:lnTo>
                  <a:cubicBezTo>
                    <a:pt x="28" y="32"/>
                    <a:pt x="28" y="62"/>
                    <a:pt x="43" y="93"/>
                  </a:cubicBezTo>
                  <a:lnTo>
                    <a:pt x="12" y="93"/>
                  </a:lnTo>
                  <a:cubicBezTo>
                    <a:pt x="1" y="112"/>
                    <a:pt x="1" y="118"/>
                    <a:pt x="6" y="118"/>
                  </a:cubicBezTo>
                  <a:cubicBezTo>
                    <a:pt x="17" y="118"/>
                    <a:pt x="49" y="96"/>
                    <a:pt x="70" y="96"/>
                  </a:cubicBezTo>
                  <a:cubicBezTo>
                    <a:pt x="85" y="96"/>
                    <a:pt x="95" y="106"/>
                    <a:pt x="90" y="139"/>
                  </a:cubicBezTo>
                  <a:cubicBezTo>
                    <a:pt x="121" y="77"/>
                    <a:pt x="74" y="62"/>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9"/>
            <p:cNvSpPr/>
            <p:nvPr/>
          </p:nvSpPr>
          <p:spPr>
            <a:xfrm>
              <a:off x="8044550" y="1051600"/>
              <a:ext cx="3500" cy="4275"/>
            </a:xfrm>
            <a:custGeom>
              <a:avLst/>
              <a:gdLst/>
              <a:ahLst/>
              <a:cxnLst/>
              <a:rect l="l" t="t" r="r" b="b"/>
              <a:pathLst>
                <a:path w="140" h="171" extrusionOk="0">
                  <a:moveTo>
                    <a:pt x="63" y="0"/>
                  </a:moveTo>
                  <a:lnTo>
                    <a:pt x="63" y="0"/>
                  </a:lnTo>
                  <a:cubicBezTo>
                    <a:pt x="47" y="62"/>
                    <a:pt x="108" y="140"/>
                    <a:pt x="1" y="171"/>
                  </a:cubicBezTo>
                  <a:lnTo>
                    <a:pt x="139" y="171"/>
                  </a:lnTo>
                  <a:lnTo>
                    <a:pt x="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9"/>
            <p:cNvSpPr/>
            <p:nvPr/>
          </p:nvSpPr>
          <p:spPr>
            <a:xfrm>
              <a:off x="8016725" y="1044275"/>
              <a:ext cx="2350" cy="2400"/>
            </a:xfrm>
            <a:custGeom>
              <a:avLst/>
              <a:gdLst/>
              <a:ahLst/>
              <a:cxnLst/>
              <a:rect l="l" t="t" r="r" b="b"/>
              <a:pathLst>
                <a:path w="94" h="96" extrusionOk="0">
                  <a:moveTo>
                    <a:pt x="63" y="0"/>
                  </a:moveTo>
                  <a:lnTo>
                    <a:pt x="1" y="77"/>
                  </a:lnTo>
                  <a:cubicBezTo>
                    <a:pt x="7" y="75"/>
                    <a:pt x="13" y="74"/>
                    <a:pt x="19" y="74"/>
                  </a:cubicBezTo>
                  <a:cubicBezTo>
                    <a:pt x="46" y="74"/>
                    <a:pt x="62" y="96"/>
                    <a:pt x="81" y="96"/>
                  </a:cubicBezTo>
                  <a:cubicBezTo>
                    <a:pt x="85" y="96"/>
                    <a:pt x="89" y="95"/>
                    <a:pt x="94" y="93"/>
                  </a:cubicBezTo>
                  <a:lnTo>
                    <a:pt x="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9"/>
            <p:cNvSpPr/>
            <p:nvPr/>
          </p:nvSpPr>
          <p:spPr>
            <a:xfrm>
              <a:off x="8130350" y="1075550"/>
              <a:ext cx="2350" cy="800"/>
            </a:xfrm>
            <a:custGeom>
              <a:avLst/>
              <a:gdLst/>
              <a:ahLst/>
              <a:cxnLst/>
              <a:rect l="l" t="t" r="r" b="b"/>
              <a:pathLst>
                <a:path w="94" h="32" extrusionOk="0">
                  <a:moveTo>
                    <a:pt x="0" y="1"/>
                  </a:moveTo>
                  <a:lnTo>
                    <a:pt x="93" y="32"/>
                  </a:ln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19"/>
            <p:cNvSpPr/>
            <p:nvPr/>
          </p:nvSpPr>
          <p:spPr>
            <a:xfrm>
              <a:off x="8099800" y="1068225"/>
              <a:ext cx="800" cy="800"/>
            </a:xfrm>
            <a:custGeom>
              <a:avLst/>
              <a:gdLst/>
              <a:ahLst/>
              <a:cxnLst/>
              <a:rect l="l" t="t" r="r" b="b"/>
              <a:pathLst>
                <a:path w="32" h="32" extrusionOk="0">
                  <a:moveTo>
                    <a:pt x="31" y="1"/>
                  </a:moveTo>
                  <a:lnTo>
                    <a:pt x="1" y="31"/>
                  </a:lnTo>
                  <a:cubicBezTo>
                    <a:pt x="17" y="15"/>
                    <a:pt x="31" y="15"/>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9"/>
            <p:cNvSpPr/>
            <p:nvPr/>
          </p:nvSpPr>
          <p:spPr>
            <a:xfrm>
              <a:off x="8095950" y="1069000"/>
              <a:ext cx="5050" cy="4250"/>
            </a:xfrm>
            <a:custGeom>
              <a:avLst/>
              <a:gdLst/>
              <a:ahLst/>
              <a:cxnLst/>
              <a:rect l="l" t="t" r="r" b="b"/>
              <a:pathLst>
                <a:path w="202" h="170" extrusionOk="0">
                  <a:moveTo>
                    <a:pt x="155" y="0"/>
                  </a:moveTo>
                  <a:cubicBezTo>
                    <a:pt x="124" y="0"/>
                    <a:pt x="47" y="0"/>
                    <a:pt x="47" y="46"/>
                  </a:cubicBezTo>
                  <a:lnTo>
                    <a:pt x="0" y="93"/>
                  </a:lnTo>
                  <a:cubicBezTo>
                    <a:pt x="124" y="108"/>
                    <a:pt x="109" y="124"/>
                    <a:pt x="202" y="170"/>
                  </a:cubicBezTo>
                  <a:cubicBezTo>
                    <a:pt x="185" y="62"/>
                    <a:pt x="78" y="62"/>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9"/>
            <p:cNvSpPr/>
            <p:nvPr/>
          </p:nvSpPr>
          <p:spPr>
            <a:xfrm>
              <a:off x="8193325" y="1092175"/>
              <a:ext cx="3875" cy="3125"/>
            </a:xfrm>
            <a:custGeom>
              <a:avLst/>
              <a:gdLst/>
              <a:ahLst/>
              <a:cxnLst/>
              <a:rect l="l" t="t" r="r" b="b"/>
              <a:pathLst>
                <a:path w="155" h="125" extrusionOk="0">
                  <a:moveTo>
                    <a:pt x="31" y="1"/>
                  </a:moveTo>
                  <a:cubicBezTo>
                    <a:pt x="0" y="63"/>
                    <a:pt x="16" y="108"/>
                    <a:pt x="47" y="125"/>
                  </a:cubicBezTo>
                  <a:cubicBezTo>
                    <a:pt x="155" y="108"/>
                    <a:pt x="16" y="32"/>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9"/>
            <p:cNvSpPr/>
            <p:nvPr/>
          </p:nvSpPr>
          <p:spPr>
            <a:xfrm>
              <a:off x="8194100" y="1092175"/>
              <a:ext cx="25" cy="25"/>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9"/>
            <p:cNvSpPr/>
            <p:nvPr/>
          </p:nvSpPr>
          <p:spPr>
            <a:xfrm>
              <a:off x="7977700" y="1037675"/>
              <a:ext cx="800" cy="2750"/>
            </a:xfrm>
            <a:custGeom>
              <a:avLst/>
              <a:gdLst/>
              <a:ahLst/>
              <a:cxnLst/>
              <a:rect l="l" t="t" r="r" b="b"/>
              <a:pathLst>
                <a:path w="32" h="110" extrusionOk="0">
                  <a:moveTo>
                    <a:pt x="0" y="1"/>
                  </a:moveTo>
                  <a:lnTo>
                    <a:pt x="0" y="110"/>
                  </a:lnTo>
                  <a:lnTo>
                    <a:pt x="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9"/>
            <p:cNvSpPr/>
            <p:nvPr/>
          </p:nvSpPr>
          <p:spPr>
            <a:xfrm>
              <a:off x="8181725" y="1090225"/>
              <a:ext cx="1575" cy="2750"/>
            </a:xfrm>
            <a:custGeom>
              <a:avLst/>
              <a:gdLst/>
              <a:ahLst/>
              <a:cxnLst/>
              <a:rect l="l" t="t" r="r" b="b"/>
              <a:pathLst>
                <a:path w="63" h="110" extrusionOk="0">
                  <a:moveTo>
                    <a:pt x="17" y="1"/>
                  </a:moveTo>
                  <a:lnTo>
                    <a:pt x="17" y="1"/>
                  </a:lnTo>
                  <a:cubicBezTo>
                    <a:pt x="0" y="48"/>
                    <a:pt x="17" y="110"/>
                    <a:pt x="62" y="110"/>
                  </a:cubicBezTo>
                  <a:cubicBezTo>
                    <a:pt x="62" y="79"/>
                    <a:pt x="62" y="17"/>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9"/>
            <p:cNvSpPr/>
            <p:nvPr/>
          </p:nvSpPr>
          <p:spPr>
            <a:xfrm>
              <a:off x="8012100" y="1049675"/>
              <a:ext cx="9300" cy="11625"/>
            </a:xfrm>
            <a:custGeom>
              <a:avLst/>
              <a:gdLst/>
              <a:ahLst/>
              <a:cxnLst/>
              <a:rect l="l" t="t" r="r" b="b"/>
              <a:pathLst>
                <a:path w="372" h="465" extrusionOk="0">
                  <a:moveTo>
                    <a:pt x="155" y="1"/>
                  </a:moveTo>
                  <a:cubicBezTo>
                    <a:pt x="155" y="13"/>
                    <a:pt x="143" y="50"/>
                    <a:pt x="131" y="50"/>
                  </a:cubicBezTo>
                  <a:cubicBezTo>
                    <a:pt x="128" y="50"/>
                    <a:pt x="126" y="49"/>
                    <a:pt x="124" y="46"/>
                  </a:cubicBezTo>
                  <a:lnTo>
                    <a:pt x="62" y="32"/>
                  </a:lnTo>
                  <a:lnTo>
                    <a:pt x="62" y="32"/>
                  </a:lnTo>
                  <a:cubicBezTo>
                    <a:pt x="0" y="155"/>
                    <a:pt x="155" y="341"/>
                    <a:pt x="217" y="464"/>
                  </a:cubicBezTo>
                  <a:cubicBezTo>
                    <a:pt x="217" y="433"/>
                    <a:pt x="217" y="417"/>
                    <a:pt x="201" y="386"/>
                  </a:cubicBezTo>
                  <a:lnTo>
                    <a:pt x="201" y="386"/>
                  </a:lnTo>
                  <a:lnTo>
                    <a:pt x="371" y="433"/>
                  </a:lnTo>
                  <a:cubicBezTo>
                    <a:pt x="248" y="386"/>
                    <a:pt x="279" y="279"/>
                    <a:pt x="248" y="217"/>
                  </a:cubicBezTo>
                  <a:lnTo>
                    <a:pt x="248" y="248"/>
                  </a:lnTo>
                  <a:cubicBezTo>
                    <a:pt x="229" y="262"/>
                    <a:pt x="216" y="267"/>
                    <a:pt x="206" y="267"/>
                  </a:cubicBezTo>
                  <a:cubicBezTo>
                    <a:pt x="183" y="267"/>
                    <a:pt x="177" y="239"/>
                    <a:pt x="155" y="217"/>
                  </a:cubicBezTo>
                  <a:lnTo>
                    <a:pt x="232" y="108"/>
                  </a:lnTo>
                  <a:cubicBezTo>
                    <a:pt x="240" y="102"/>
                    <a:pt x="247" y="100"/>
                    <a:pt x="253" y="100"/>
                  </a:cubicBezTo>
                  <a:cubicBezTo>
                    <a:pt x="287" y="100"/>
                    <a:pt x="294" y="179"/>
                    <a:pt x="304" y="179"/>
                  </a:cubicBezTo>
                  <a:cubicBezTo>
                    <a:pt x="306" y="179"/>
                    <a:pt x="307" y="176"/>
                    <a:pt x="310" y="170"/>
                  </a:cubicBezTo>
                  <a:cubicBezTo>
                    <a:pt x="357" y="113"/>
                    <a:pt x="311" y="74"/>
                    <a:pt x="261" y="74"/>
                  </a:cubicBezTo>
                  <a:cubicBezTo>
                    <a:pt x="230" y="74"/>
                    <a:pt x="198" y="89"/>
                    <a:pt x="186" y="124"/>
                  </a:cubicBezTo>
                  <a:lnTo>
                    <a:pt x="1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9"/>
            <p:cNvSpPr/>
            <p:nvPr/>
          </p:nvSpPr>
          <p:spPr>
            <a:xfrm>
              <a:off x="7971900" y="1037275"/>
              <a:ext cx="3400" cy="5075"/>
            </a:xfrm>
            <a:custGeom>
              <a:avLst/>
              <a:gdLst/>
              <a:ahLst/>
              <a:cxnLst/>
              <a:rect l="l" t="t" r="r" b="b"/>
              <a:pathLst>
                <a:path w="136" h="203" extrusionOk="0">
                  <a:moveTo>
                    <a:pt x="7" y="1"/>
                  </a:moveTo>
                  <a:cubicBezTo>
                    <a:pt x="4" y="1"/>
                    <a:pt x="3" y="1"/>
                    <a:pt x="1" y="2"/>
                  </a:cubicBezTo>
                  <a:cubicBezTo>
                    <a:pt x="32" y="110"/>
                    <a:pt x="47" y="110"/>
                    <a:pt x="63" y="202"/>
                  </a:cubicBezTo>
                  <a:cubicBezTo>
                    <a:pt x="135" y="130"/>
                    <a:pt x="43" y="1"/>
                    <a:pt x="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9"/>
            <p:cNvSpPr/>
            <p:nvPr/>
          </p:nvSpPr>
          <p:spPr>
            <a:xfrm>
              <a:off x="8137300" y="1082150"/>
              <a:ext cx="25" cy="375"/>
            </a:xfrm>
            <a:custGeom>
              <a:avLst/>
              <a:gdLst/>
              <a:ahLst/>
              <a:cxnLst/>
              <a:rect l="l" t="t" r="r" b="b"/>
              <a:pathLst>
                <a:path w="1" h="15" extrusionOk="0">
                  <a:moveTo>
                    <a:pt x="1" y="0"/>
                  </a:moveTo>
                  <a:lnTo>
                    <a:pt x="1" y="15"/>
                  </a:lnTo>
                  <a:lnTo>
                    <a:pt x="1" y="1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9"/>
            <p:cNvSpPr/>
            <p:nvPr/>
          </p:nvSpPr>
          <p:spPr>
            <a:xfrm>
              <a:off x="8139225" y="1084050"/>
              <a:ext cx="425" cy="1200"/>
            </a:xfrm>
            <a:custGeom>
              <a:avLst/>
              <a:gdLst/>
              <a:ahLst/>
              <a:cxnLst/>
              <a:rect l="l" t="t" r="r" b="b"/>
              <a:pathLst>
                <a:path w="17" h="48" extrusionOk="0">
                  <a:moveTo>
                    <a:pt x="16" y="1"/>
                  </a:moveTo>
                  <a:lnTo>
                    <a:pt x="0" y="48"/>
                  </a:lnTo>
                  <a:cubicBezTo>
                    <a:pt x="16" y="32"/>
                    <a:pt x="16" y="17"/>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9"/>
            <p:cNvSpPr/>
            <p:nvPr/>
          </p:nvSpPr>
          <p:spPr>
            <a:xfrm>
              <a:off x="8135350" y="1082500"/>
              <a:ext cx="1975" cy="2750"/>
            </a:xfrm>
            <a:custGeom>
              <a:avLst/>
              <a:gdLst/>
              <a:ahLst/>
              <a:cxnLst/>
              <a:rect l="l" t="t" r="r" b="b"/>
              <a:pathLst>
                <a:path w="79" h="110" extrusionOk="0">
                  <a:moveTo>
                    <a:pt x="1" y="1"/>
                  </a:moveTo>
                  <a:lnTo>
                    <a:pt x="1" y="110"/>
                  </a:lnTo>
                  <a:lnTo>
                    <a:pt x="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9"/>
            <p:cNvSpPr/>
            <p:nvPr/>
          </p:nvSpPr>
          <p:spPr>
            <a:xfrm>
              <a:off x="8137300" y="1081725"/>
              <a:ext cx="2725" cy="2350"/>
            </a:xfrm>
            <a:custGeom>
              <a:avLst/>
              <a:gdLst/>
              <a:ahLst/>
              <a:cxnLst/>
              <a:rect l="l" t="t" r="r" b="b"/>
              <a:pathLst>
                <a:path w="109" h="94" extrusionOk="0">
                  <a:moveTo>
                    <a:pt x="108" y="1"/>
                  </a:moveTo>
                  <a:lnTo>
                    <a:pt x="106" y="16"/>
                  </a:lnTo>
                  <a:lnTo>
                    <a:pt x="106" y="16"/>
                  </a:lnTo>
                  <a:cubicBezTo>
                    <a:pt x="107" y="10"/>
                    <a:pt x="108" y="5"/>
                    <a:pt x="108" y="1"/>
                  </a:cubicBezTo>
                  <a:close/>
                  <a:moveTo>
                    <a:pt x="106" y="16"/>
                  </a:moveTo>
                  <a:lnTo>
                    <a:pt x="106" y="16"/>
                  </a:lnTo>
                  <a:cubicBezTo>
                    <a:pt x="100" y="37"/>
                    <a:pt x="86" y="67"/>
                    <a:pt x="62" y="79"/>
                  </a:cubicBezTo>
                  <a:cubicBezTo>
                    <a:pt x="31" y="32"/>
                    <a:pt x="31" y="32"/>
                    <a:pt x="1" y="32"/>
                  </a:cubicBezTo>
                  <a:cubicBezTo>
                    <a:pt x="1" y="79"/>
                    <a:pt x="77" y="79"/>
                    <a:pt x="93" y="94"/>
                  </a:cubicBezTo>
                  <a:lnTo>
                    <a:pt x="106" y="1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9"/>
            <p:cNvSpPr/>
            <p:nvPr/>
          </p:nvSpPr>
          <p:spPr>
            <a:xfrm>
              <a:off x="8092850" y="1071700"/>
              <a:ext cx="1575" cy="1950"/>
            </a:xfrm>
            <a:custGeom>
              <a:avLst/>
              <a:gdLst/>
              <a:ahLst/>
              <a:cxnLst/>
              <a:rect l="l" t="t" r="r" b="b"/>
              <a:pathLst>
                <a:path w="63" h="78" extrusionOk="0">
                  <a:moveTo>
                    <a:pt x="62" y="0"/>
                  </a:moveTo>
                  <a:lnTo>
                    <a:pt x="0" y="78"/>
                  </a:lnTo>
                  <a:lnTo>
                    <a:pt x="0" y="78"/>
                  </a:lnTo>
                  <a:lnTo>
                    <a:pt x="47" y="62"/>
                  </a:lnTo>
                  <a:lnTo>
                    <a:pt x="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9"/>
            <p:cNvSpPr/>
            <p:nvPr/>
          </p:nvSpPr>
          <p:spPr>
            <a:xfrm>
              <a:off x="8056525" y="1062350"/>
              <a:ext cx="6975" cy="5900"/>
            </a:xfrm>
            <a:custGeom>
              <a:avLst/>
              <a:gdLst/>
              <a:ahLst/>
              <a:cxnLst/>
              <a:rect l="l" t="t" r="r" b="b"/>
              <a:pathLst>
                <a:path w="279" h="236" extrusionOk="0">
                  <a:moveTo>
                    <a:pt x="135" y="0"/>
                  </a:moveTo>
                  <a:cubicBezTo>
                    <a:pt x="87" y="0"/>
                    <a:pt x="28" y="68"/>
                    <a:pt x="16" y="81"/>
                  </a:cubicBezTo>
                  <a:lnTo>
                    <a:pt x="0" y="112"/>
                  </a:lnTo>
                  <a:lnTo>
                    <a:pt x="78" y="50"/>
                  </a:lnTo>
                  <a:cubicBezTo>
                    <a:pt x="155" y="112"/>
                    <a:pt x="202" y="219"/>
                    <a:pt x="279" y="236"/>
                  </a:cubicBezTo>
                  <a:cubicBezTo>
                    <a:pt x="279" y="127"/>
                    <a:pt x="109" y="158"/>
                    <a:pt x="171" y="19"/>
                  </a:cubicBezTo>
                  <a:cubicBezTo>
                    <a:pt x="161" y="6"/>
                    <a:pt x="148" y="0"/>
                    <a:pt x="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9"/>
            <p:cNvSpPr/>
            <p:nvPr/>
          </p:nvSpPr>
          <p:spPr>
            <a:xfrm>
              <a:off x="8079700" y="1087550"/>
              <a:ext cx="1200" cy="1575"/>
            </a:xfrm>
            <a:custGeom>
              <a:avLst/>
              <a:gdLst/>
              <a:ahLst/>
              <a:cxnLst/>
              <a:rect l="l" t="t" r="r" b="b"/>
              <a:pathLst>
                <a:path w="48" h="63" extrusionOk="0">
                  <a:moveTo>
                    <a:pt x="17" y="0"/>
                  </a:moveTo>
                  <a:cubicBezTo>
                    <a:pt x="17" y="15"/>
                    <a:pt x="1" y="46"/>
                    <a:pt x="32" y="62"/>
                  </a:cubicBezTo>
                  <a:lnTo>
                    <a:pt x="48" y="62"/>
                  </a:lnTo>
                  <a:cubicBezTo>
                    <a:pt x="32" y="46"/>
                    <a:pt x="32" y="31"/>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9"/>
            <p:cNvSpPr/>
            <p:nvPr/>
          </p:nvSpPr>
          <p:spPr>
            <a:xfrm>
              <a:off x="8076250" y="1075175"/>
              <a:ext cx="37125" cy="60675"/>
            </a:xfrm>
            <a:custGeom>
              <a:avLst/>
              <a:gdLst/>
              <a:ahLst/>
              <a:cxnLst/>
              <a:rect l="l" t="t" r="r" b="b"/>
              <a:pathLst>
                <a:path w="1485" h="2427" extrusionOk="0">
                  <a:moveTo>
                    <a:pt x="866" y="1"/>
                  </a:moveTo>
                  <a:lnTo>
                    <a:pt x="870" y="7"/>
                  </a:lnTo>
                  <a:lnTo>
                    <a:pt x="870" y="7"/>
                  </a:lnTo>
                  <a:cubicBezTo>
                    <a:pt x="869" y="5"/>
                    <a:pt x="867" y="3"/>
                    <a:pt x="866" y="1"/>
                  </a:cubicBezTo>
                  <a:close/>
                  <a:moveTo>
                    <a:pt x="1361" y="865"/>
                  </a:moveTo>
                  <a:cubicBezTo>
                    <a:pt x="1357" y="876"/>
                    <a:pt x="1357" y="886"/>
                    <a:pt x="1361" y="897"/>
                  </a:cubicBezTo>
                  <a:lnTo>
                    <a:pt x="1361" y="865"/>
                  </a:lnTo>
                  <a:close/>
                  <a:moveTo>
                    <a:pt x="1422" y="866"/>
                  </a:moveTo>
                  <a:lnTo>
                    <a:pt x="1361" y="897"/>
                  </a:lnTo>
                  <a:lnTo>
                    <a:pt x="1361" y="912"/>
                  </a:lnTo>
                  <a:cubicBezTo>
                    <a:pt x="1391" y="881"/>
                    <a:pt x="1422" y="912"/>
                    <a:pt x="1422" y="866"/>
                  </a:cubicBezTo>
                  <a:close/>
                  <a:moveTo>
                    <a:pt x="485" y="1262"/>
                  </a:moveTo>
                  <a:cubicBezTo>
                    <a:pt x="478" y="1262"/>
                    <a:pt x="467" y="1268"/>
                    <a:pt x="448" y="1283"/>
                  </a:cubicBezTo>
                  <a:cubicBezTo>
                    <a:pt x="465" y="1303"/>
                    <a:pt x="474" y="1323"/>
                    <a:pt x="479" y="1343"/>
                  </a:cubicBezTo>
                  <a:lnTo>
                    <a:pt x="479" y="1343"/>
                  </a:lnTo>
                  <a:cubicBezTo>
                    <a:pt x="480" y="1318"/>
                    <a:pt x="505" y="1262"/>
                    <a:pt x="485" y="1262"/>
                  </a:cubicBezTo>
                  <a:close/>
                  <a:moveTo>
                    <a:pt x="479" y="1343"/>
                  </a:moveTo>
                  <a:lnTo>
                    <a:pt x="479" y="1343"/>
                  </a:lnTo>
                  <a:cubicBezTo>
                    <a:pt x="479" y="1344"/>
                    <a:pt x="479" y="1344"/>
                    <a:pt x="479" y="1345"/>
                  </a:cubicBezTo>
                  <a:cubicBezTo>
                    <a:pt x="479" y="1345"/>
                    <a:pt x="479" y="1345"/>
                    <a:pt x="479" y="1345"/>
                  </a:cubicBezTo>
                  <a:lnTo>
                    <a:pt x="479" y="1345"/>
                  </a:lnTo>
                  <a:cubicBezTo>
                    <a:pt x="479" y="1344"/>
                    <a:pt x="479" y="1343"/>
                    <a:pt x="479" y="1343"/>
                  </a:cubicBezTo>
                  <a:close/>
                  <a:moveTo>
                    <a:pt x="870" y="7"/>
                  </a:moveTo>
                  <a:cubicBezTo>
                    <a:pt x="962" y="171"/>
                    <a:pt x="529" y="188"/>
                    <a:pt x="773" y="310"/>
                  </a:cubicBezTo>
                  <a:cubicBezTo>
                    <a:pt x="804" y="403"/>
                    <a:pt x="757" y="541"/>
                    <a:pt x="881" y="557"/>
                  </a:cubicBezTo>
                  <a:cubicBezTo>
                    <a:pt x="835" y="634"/>
                    <a:pt x="943" y="727"/>
                    <a:pt x="804" y="727"/>
                  </a:cubicBezTo>
                  <a:lnTo>
                    <a:pt x="804" y="634"/>
                  </a:lnTo>
                  <a:cubicBezTo>
                    <a:pt x="726" y="464"/>
                    <a:pt x="510" y="479"/>
                    <a:pt x="402" y="341"/>
                  </a:cubicBezTo>
                  <a:cubicBezTo>
                    <a:pt x="402" y="248"/>
                    <a:pt x="479" y="201"/>
                    <a:pt x="479" y="124"/>
                  </a:cubicBezTo>
                  <a:lnTo>
                    <a:pt x="479" y="124"/>
                  </a:lnTo>
                  <a:lnTo>
                    <a:pt x="355" y="186"/>
                  </a:lnTo>
                  <a:cubicBezTo>
                    <a:pt x="386" y="186"/>
                    <a:pt x="279" y="279"/>
                    <a:pt x="217" y="325"/>
                  </a:cubicBezTo>
                  <a:lnTo>
                    <a:pt x="217" y="263"/>
                  </a:lnTo>
                  <a:lnTo>
                    <a:pt x="217" y="263"/>
                  </a:lnTo>
                  <a:cubicBezTo>
                    <a:pt x="93" y="325"/>
                    <a:pt x="279" y="341"/>
                    <a:pt x="293" y="387"/>
                  </a:cubicBezTo>
                  <a:cubicBezTo>
                    <a:pt x="155" y="418"/>
                    <a:pt x="324" y="526"/>
                    <a:pt x="186" y="557"/>
                  </a:cubicBezTo>
                  <a:cubicBezTo>
                    <a:pt x="201" y="665"/>
                    <a:pt x="0" y="619"/>
                    <a:pt x="93" y="788"/>
                  </a:cubicBezTo>
                  <a:lnTo>
                    <a:pt x="124" y="774"/>
                  </a:lnTo>
                  <a:cubicBezTo>
                    <a:pt x="155" y="835"/>
                    <a:pt x="155" y="959"/>
                    <a:pt x="186" y="1021"/>
                  </a:cubicBezTo>
                  <a:cubicBezTo>
                    <a:pt x="194" y="1022"/>
                    <a:pt x="202" y="1023"/>
                    <a:pt x="209" y="1023"/>
                  </a:cubicBezTo>
                  <a:cubicBezTo>
                    <a:pt x="293" y="1023"/>
                    <a:pt x="367" y="953"/>
                    <a:pt x="324" y="881"/>
                  </a:cubicBezTo>
                  <a:cubicBezTo>
                    <a:pt x="248" y="819"/>
                    <a:pt x="293" y="758"/>
                    <a:pt x="232" y="712"/>
                  </a:cubicBezTo>
                  <a:cubicBezTo>
                    <a:pt x="238" y="708"/>
                    <a:pt x="244" y="706"/>
                    <a:pt x="250" y="706"/>
                  </a:cubicBezTo>
                  <a:cubicBezTo>
                    <a:pt x="279" y="706"/>
                    <a:pt x="307" y="746"/>
                    <a:pt x="325" y="746"/>
                  </a:cubicBezTo>
                  <a:cubicBezTo>
                    <a:pt x="331" y="746"/>
                    <a:pt x="337" y="741"/>
                    <a:pt x="340" y="727"/>
                  </a:cubicBezTo>
                  <a:lnTo>
                    <a:pt x="262" y="634"/>
                  </a:lnTo>
                  <a:cubicBezTo>
                    <a:pt x="340" y="510"/>
                    <a:pt x="464" y="588"/>
                    <a:pt x="588" y="510"/>
                  </a:cubicBezTo>
                  <a:lnTo>
                    <a:pt x="588" y="510"/>
                  </a:lnTo>
                  <a:lnTo>
                    <a:pt x="526" y="557"/>
                  </a:lnTo>
                  <a:cubicBezTo>
                    <a:pt x="549" y="551"/>
                    <a:pt x="569" y="548"/>
                    <a:pt x="587" y="548"/>
                  </a:cubicBezTo>
                  <a:cubicBezTo>
                    <a:pt x="617" y="548"/>
                    <a:pt x="639" y="558"/>
                    <a:pt x="650" y="588"/>
                  </a:cubicBezTo>
                  <a:lnTo>
                    <a:pt x="526" y="650"/>
                  </a:lnTo>
                  <a:cubicBezTo>
                    <a:pt x="603" y="665"/>
                    <a:pt x="603" y="819"/>
                    <a:pt x="664" y="819"/>
                  </a:cubicBezTo>
                  <a:lnTo>
                    <a:pt x="572" y="835"/>
                  </a:lnTo>
                  <a:cubicBezTo>
                    <a:pt x="664" y="974"/>
                    <a:pt x="726" y="1129"/>
                    <a:pt x="819" y="1221"/>
                  </a:cubicBezTo>
                  <a:cubicBezTo>
                    <a:pt x="726" y="1314"/>
                    <a:pt x="572" y="1252"/>
                    <a:pt x="479" y="1345"/>
                  </a:cubicBezTo>
                  <a:lnTo>
                    <a:pt x="479" y="1345"/>
                  </a:lnTo>
                  <a:cubicBezTo>
                    <a:pt x="495" y="1417"/>
                    <a:pt x="448" y="1489"/>
                    <a:pt x="448" y="1561"/>
                  </a:cubicBezTo>
                  <a:lnTo>
                    <a:pt x="386" y="1546"/>
                  </a:lnTo>
                  <a:lnTo>
                    <a:pt x="402" y="1639"/>
                  </a:lnTo>
                  <a:lnTo>
                    <a:pt x="464" y="1577"/>
                  </a:lnTo>
                  <a:lnTo>
                    <a:pt x="464" y="1577"/>
                  </a:lnTo>
                  <a:cubicBezTo>
                    <a:pt x="433" y="1685"/>
                    <a:pt x="433" y="1794"/>
                    <a:pt x="510" y="1870"/>
                  </a:cubicBezTo>
                  <a:lnTo>
                    <a:pt x="510" y="1856"/>
                  </a:lnTo>
                  <a:cubicBezTo>
                    <a:pt x="541" y="1901"/>
                    <a:pt x="588" y="2010"/>
                    <a:pt x="510" y="2056"/>
                  </a:cubicBezTo>
                  <a:cubicBezTo>
                    <a:pt x="433" y="2041"/>
                    <a:pt x="417" y="1948"/>
                    <a:pt x="433" y="1887"/>
                  </a:cubicBezTo>
                  <a:cubicBezTo>
                    <a:pt x="427" y="1880"/>
                    <a:pt x="421" y="1878"/>
                    <a:pt x="416" y="1878"/>
                  </a:cubicBezTo>
                  <a:cubicBezTo>
                    <a:pt x="396" y="1878"/>
                    <a:pt x="383" y="1917"/>
                    <a:pt x="371" y="1917"/>
                  </a:cubicBezTo>
                  <a:cubicBezTo>
                    <a:pt x="415" y="1977"/>
                    <a:pt x="432" y="2150"/>
                    <a:pt x="379" y="2150"/>
                  </a:cubicBezTo>
                  <a:cubicBezTo>
                    <a:pt x="376" y="2150"/>
                    <a:pt x="374" y="2149"/>
                    <a:pt x="371" y="2149"/>
                  </a:cubicBezTo>
                  <a:lnTo>
                    <a:pt x="371" y="2149"/>
                  </a:lnTo>
                  <a:lnTo>
                    <a:pt x="541" y="2196"/>
                  </a:lnTo>
                  <a:cubicBezTo>
                    <a:pt x="510" y="2149"/>
                    <a:pt x="510" y="2118"/>
                    <a:pt x="588" y="2103"/>
                  </a:cubicBezTo>
                  <a:cubicBezTo>
                    <a:pt x="633" y="2180"/>
                    <a:pt x="773" y="2427"/>
                    <a:pt x="804" y="2427"/>
                  </a:cubicBezTo>
                  <a:cubicBezTo>
                    <a:pt x="897" y="2334"/>
                    <a:pt x="757" y="2134"/>
                    <a:pt x="788" y="2118"/>
                  </a:cubicBezTo>
                  <a:cubicBezTo>
                    <a:pt x="711" y="2056"/>
                    <a:pt x="943" y="1979"/>
                    <a:pt x="804" y="1932"/>
                  </a:cubicBezTo>
                  <a:lnTo>
                    <a:pt x="804" y="1932"/>
                  </a:lnTo>
                  <a:cubicBezTo>
                    <a:pt x="804" y="1979"/>
                    <a:pt x="773" y="2010"/>
                    <a:pt x="742" y="2010"/>
                  </a:cubicBezTo>
                  <a:cubicBezTo>
                    <a:pt x="664" y="1963"/>
                    <a:pt x="773" y="1948"/>
                    <a:pt x="788" y="1901"/>
                  </a:cubicBezTo>
                  <a:cubicBezTo>
                    <a:pt x="726" y="1856"/>
                    <a:pt x="664" y="1747"/>
                    <a:pt x="680" y="1716"/>
                  </a:cubicBezTo>
                  <a:cubicBezTo>
                    <a:pt x="664" y="1608"/>
                    <a:pt x="633" y="1376"/>
                    <a:pt x="773" y="1314"/>
                  </a:cubicBezTo>
                  <a:cubicBezTo>
                    <a:pt x="780" y="1336"/>
                    <a:pt x="792" y="1344"/>
                    <a:pt x="807" y="1344"/>
                  </a:cubicBezTo>
                  <a:cubicBezTo>
                    <a:pt x="845" y="1344"/>
                    <a:pt x="901" y="1296"/>
                    <a:pt x="933" y="1296"/>
                  </a:cubicBezTo>
                  <a:cubicBezTo>
                    <a:pt x="952" y="1296"/>
                    <a:pt x="963" y="1312"/>
                    <a:pt x="959" y="1361"/>
                  </a:cubicBezTo>
                  <a:cubicBezTo>
                    <a:pt x="1097" y="1268"/>
                    <a:pt x="881" y="1114"/>
                    <a:pt x="1004" y="990"/>
                  </a:cubicBezTo>
                  <a:lnTo>
                    <a:pt x="1004" y="990"/>
                  </a:lnTo>
                  <a:lnTo>
                    <a:pt x="1035" y="1098"/>
                  </a:lnTo>
                  <a:cubicBezTo>
                    <a:pt x="1113" y="928"/>
                    <a:pt x="1314" y="959"/>
                    <a:pt x="1361" y="805"/>
                  </a:cubicBezTo>
                  <a:lnTo>
                    <a:pt x="1361" y="865"/>
                  </a:lnTo>
                  <a:lnTo>
                    <a:pt x="1361" y="865"/>
                  </a:lnTo>
                  <a:cubicBezTo>
                    <a:pt x="1371" y="830"/>
                    <a:pt x="1413" y="797"/>
                    <a:pt x="1437" y="774"/>
                  </a:cubicBezTo>
                  <a:cubicBezTo>
                    <a:pt x="1484" y="712"/>
                    <a:pt x="1221" y="696"/>
                    <a:pt x="1344" y="526"/>
                  </a:cubicBezTo>
                  <a:lnTo>
                    <a:pt x="1344" y="526"/>
                  </a:lnTo>
                  <a:cubicBezTo>
                    <a:pt x="1334" y="537"/>
                    <a:pt x="1324" y="540"/>
                    <a:pt x="1313" y="540"/>
                  </a:cubicBezTo>
                  <a:cubicBezTo>
                    <a:pt x="1291" y="540"/>
                    <a:pt x="1267" y="526"/>
                    <a:pt x="1237" y="526"/>
                  </a:cubicBezTo>
                  <a:cubicBezTo>
                    <a:pt x="1344" y="448"/>
                    <a:pt x="1268" y="325"/>
                    <a:pt x="1221" y="279"/>
                  </a:cubicBezTo>
                  <a:cubicBezTo>
                    <a:pt x="1203" y="306"/>
                    <a:pt x="1192" y="315"/>
                    <a:pt x="1183" y="315"/>
                  </a:cubicBezTo>
                  <a:cubicBezTo>
                    <a:pt x="1166" y="315"/>
                    <a:pt x="1157" y="283"/>
                    <a:pt x="1129" y="283"/>
                  </a:cubicBezTo>
                  <a:cubicBezTo>
                    <a:pt x="1121" y="283"/>
                    <a:pt x="1110" y="286"/>
                    <a:pt x="1097" y="294"/>
                  </a:cubicBezTo>
                  <a:cubicBezTo>
                    <a:pt x="1082" y="294"/>
                    <a:pt x="1082" y="279"/>
                    <a:pt x="1082" y="279"/>
                  </a:cubicBezTo>
                  <a:cubicBezTo>
                    <a:pt x="1066" y="279"/>
                    <a:pt x="1066" y="294"/>
                    <a:pt x="1051" y="310"/>
                  </a:cubicBezTo>
                  <a:cubicBezTo>
                    <a:pt x="1045" y="312"/>
                    <a:pt x="1039" y="313"/>
                    <a:pt x="1032" y="313"/>
                  </a:cubicBezTo>
                  <a:cubicBezTo>
                    <a:pt x="983" y="313"/>
                    <a:pt x="919" y="269"/>
                    <a:pt x="973" y="201"/>
                  </a:cubicBezTo>
                  <a:lnTo>
                    <a:pt x="973" y="201"/>
                  </a:lnTo>
                  <a:lnTo>
                    <a:pt x="897" y="263"/>
                  </a:lnTo>
                  <a:cubicBezTo>
                    <a:pt x="871" y="237"/>
                    <a:pt x="877" y="145"/>
                    <a:pt x="927" y="145"/>
                  </a:cubicBezTo>
                  <a:cubicBezTo>
                    <a:pt x="936" y="145"/>
                    <a:pt x="946" y="148"/>
                    <a:pt x="959" y="155"/>
                  </a:cubicBezTo>
                  <a:lnTo>
                    <a:pt x="870" y="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9"/>
            <p:cNvSpPr/>
            <p:nvPr/>
          </p:nvSpPr>
          <p:spPr>
            <a:xfrm>
              <a:off x="8099800" y="1075950"/>
              <a:ext cx="5850" cy="5050"/>
            </a:xfrm>
            <a:custGeom>
              <a:avLst/>
              <a:gdLst/>
              <a:ahLst/>
              <a:cxnLst/>
              <a:rect l="l" t="t" r="r" b="b"/>
              <a:pathLst>
                <a:path w="234" h="202" extrusionOk="0">
                  <a:moveTo>
                    <a:pt x="93" y="1"/>
                  </a:moveTo>
                  <a:lnTo>
                    <a:pt x="93" y="1"/>
                  </a:lnTo>
                  <a:cubicBezTo>
                    <a:pt x="1" y="93"/>
                    <a:pt x="109" y="139"/>
                    <a:pt x="140" y="201"/>
                  </a:cubicBezTo>
                  <a:lnTo>
                    <a:pt x="140" y="170"/>
                  </a:lnTo>
                  <a:lnTo>
                    <a:pt x="233" y="201"/>
                  </a:lnTo>
                  <a:lnTo>
                    <a:pt x="171" y="32"/>
                  </a:lnTo>
                  <a:cubicBezTo>
                    <a:pt x="144" y="52"/>
                    <a:pt x="126" y="63"/>
                    <a:pt x="114" y="63"/>
                  </a:cubicBezTo>
                  <a:cubicBezTo>
                    <a:pt x="98" y="63"/>
                    <a:pt x="93" y="44"/>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9"/>
            <p:cNvSpPr/>
            <p:nvPr/>
          </p:nvSpPr>
          <p:spPr>
            <a:xfrm>
              <a:off x="8103300" y="1080975"/>
              <a:ext cx="400" cy="1175"/>
            </a:xfrm>
            <a:custGeom>
              <a:avLst/>
              <a:gdLst/>
              <a:ahLst/>
              <a:cxnLst/>
              <a:rect l="l" t="t" r="r" b="b"/>
              <a:pathLst>
                <a:path w="16" h="47" extrusionOk="0">
                  <a:moveTo>
                    <a:pt x="0" y="0"/>
                  </a:moveTo>
                  <a:lnTo>
                    <a:pt x="0" y="47"/>
                  </a:lnTo>
                  <a:cubicBezTo>
                    <a:pt x="15" y="31"/>
                    <a:pt x="15" y="1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9"/>
            <p:cNvSpPr/>
            <p:nvPr/>
          </p:nvSpPr>
          <p:spPr>
            <a:xfrm>
              <a:off x="8179400" y="1095275"/>
              <a:ext cx="1575" cy="1575"/>
            </a:xfrm>
            <a:custGeom>
              <a:avLst/>
              <a:gdLst/>
              <a:ahLst/>
              <a:cxnLst/>
              <a:rect l="l" t="t" r="r" b="b"/>
              <a:pathLst>
                <a:path w="63" h="63" extrusionOk="0">
                  <a:moveTo>
                    <a:pt x="1" y="1"/>
                  </a:moveTo>
                  <a:lnTo>
                    <a:pt x="32" y="62"/>
                  </a:lnTo>
                  <a:lnTo>
                    <a:pt x="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19"/>
            <p:cNvSpPr/>
            <p:nvPr/>
          </p:nvSpPr>
          <p:spPr>
            <a:xfrm>
              <a:off x="8117975" y="1080975"/>
              <a:ext cx="2975" cy="2325"/>
            </a:xfrm>
            <a:custGeom>
              <a:avLst/>
              <a:gdLst/>
              <a:ahLst/>
              <a:cxnLst/>
              <a:rect l="l" t="t" r="r" b="b"/>
              <a:pathLst>
                <a:path w="119" h="93" extrusionOk="0">
                  <a:moveTo>
                    <a:pt x="60" y="1"/>
                  </a:moveTo>
                  <a:cubicBezTo>
                    <a:pt x="49" y="1"/>
                    <a:pt x="39" y="9"/>
                    <a:pt x="32" y="31"/>
                  </a:cubicBezTo>
                  <a:lnTo>
                    <a:pt x="1" y="93"/>
                  </a:lnTo>
                  <a:lnTo>
                    <a:pt x="108" y="47"/>
                  </a:lnTo>
                  <a:cubicBezTo>
                    <a:pt x="112" y="53"/>
                    <a:pt x="115" y="56"/>
                    <a:pt x="115" y="56"/>
                  </a:cubicBezTo>
                  <a:cubicBezTo>
                    <a:pt x="118" y="56"/>
                    <a:pt x="87"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19"/>
            <p:cNvSpPr/>
            <p:nvPr/>
          </p:nvSpPr>
          <p:spPr>
            <a:xfrm>
              <a:off x="8038375" y="1061200"/>
              <a:ext cx="2350" cy="2425"/>
            </a:xfrm>
            <a:custGeom>
              <a:avLst/>
              <a:gdLst/>
              <a:ahLst/>
              <a:cxnLst/>
              <a:rect l="l" t="t" r="r" b="b"/>
              <a:pathLst>
                <a:path w="94" h="97" extrusionOk="0">
                  <a:moveTo>
                    <a:pt x="47" y="1"/>
                  </a:moveTo>
                  <a:cubicBezTo>
                    <a:pt x="22" y="1"/>
                    <a:pt x="1" y="6"/>
                    <a:pt x="1" y="34"/>
                  </a:cubicBezTo>
                  <a:lnTo>
                    <a:pt x="62" y="96"/>
                  </a:lnTo>
                  <a:lnTo>
                    <a:pt x="93" y="3"/>
                  </a:lnTo>
                  <a:cubicBezTo>
                    <a:pt x="81" y="3"/>
                    <a:pt x="63" y="1"/>
                    <a:pt x="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9"/>
            <p:cNvSpPr/>
            <p:nvPr/>
          </p:nvSpPr>
          <p:spPr>
            <a:xfrm>
              <a:off x="8042250" y="1064725"/>
              <a:ext cx="800" cy="425"/>
            </a:xfrm>
            <a:custGeom>
              <a:avLst/>
              <a:gdLst/>
              <a:ahLst/>
              <a:cxnLst/>
              <a:rect l="l" t="t" r="r" b="b"/>
              <a:pathLst>
                <a:path w="32" h="17" extrusionOk="0">
                  <a:moveTo>
                    <a:pt x="31" y="1"/>
                  </a:moveTo>
                  <a:cubicBezTo>
                    <a:pt x="15" y="1"/>
                    <a:pt x="0" y="1"/>
                    <a:pt x="0" y="17"/>
                  </a:cubicBezTo>
                  <a:lnTo>
                    <a:pt x="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9"/>
            <p:cNvSpPr/>
            <p:nvPr/>
          </p:nvSpPr>
          <p:spPr>
            <a:xfrm>
              <a:off x="8043025" y="1063600"/>
              <a:ext cx="1925" cy="1300"/>
            </a:xfrm>
            <a:custGeom>
              <a:avLst/>
              <a:gdLst/>
              <a:ahLst/>
              <a:cxnLst/>
              <a:rect l="l" t="t" r="r" b="b"/>
              <a:pathLst>
                <a:path w="77" h="52" extrusionOk="0">
                  <a:moveTo>
                    <a:pt x="77" y="0"/>
                  </a:moveTo>
                  <a:lnTo>
                    <a:pt x="0" y="46"/>
                  </a:lnTo>
                  <a:cubicBezTo>
                    <a:pt x="14" y="46"/>
                    <a:pt x="31" y="52"/>
                    <a:pt x="45" y="52"/>
                  </a:cubicBezTo>
                  <a:cubicBezTo>
                    <a:pt x="63" y="52"/>
                    <a:pt x="77" y="4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9"/>
            <p:cNvSpPr/>
            <p:nvPr/>
          </p:nvSpPr>
          <p:spPr>
            <a:xfrm>
              <a:off x="8116800" y="1084050"/>
              <a:ext cx="3125" cy="2750"/>
            </a:xfrm>
            <a:custGeom>
              <a:avLst/>
              <a:gdLst/>
              <a:ahLst/>
              <a:cxnLst/>
              <a:rect l="l" t="t" r="r" b="b"/>
              <a:pathLst>
                <a:path w="125" h="110" extrusionOk="0">
                  <a:moveTo>
                    <a:pt x="79" y="1"/>
                  </a:moveTo>
                  <a:lnTo>
                    <a:pt x="79" y="1"/>
                  </a:lnTo>
                  <a:cubicBezTo>
                    <a:pt x="1" y="79"/>
                    <a:pt x="93" y="93"/>
                    <a:pt x="124" y="109"/>
                  </a:cubicBezTo>
                  <a:cubicBezTo>
                    <a:pt x="124" y="79"/>
                    <a:pt x="110" y="32"/>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9"/>
            <p:cNvSpPr/>
            <p:nvPr/>
          </p:nvSpPr>
          <p:spPr>
            <a:xfrm>
              <a:off x="8119900" y="1086775"/>
              <a:ext cx="25" cy="800"/>
            </a:xfrm>
            <a:custGeom>
              <a:avLst/>
              <a:gdLst/>
              <a:ahLst/>
              <a:cxnLst/>
              <a:rect l="l" t="t" r="r" b="b"/>
              <a:pathLst>
                <a:path w="1" h="32" extrusionOk="0">
                  <a:moveTo>
                    <a:pt x="0" y="31"/>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9"/>
            <p:cNvSpPr/>
            <p:nvPr/>
          </p:nvSpPr>
          <p:spPr>
            <a:xfrm>
              <a:off x="8177075" y="1098375"/>
              <a:ext cx="1975" cy="2700"/>
            </a:xfrm>
            <a:custGeom>
              <a:avLst/>
              <a:gdLst/>
              <a:ahLst/>
              <a:cxnLst/>
              <a:rect l="l" t="t" r="r" b="b"/>
              <a:pathLst>
                <a:path w="79" h="108" extrusionOk="0">
                  <a:moveTo>
                    <a:pt x="1" y="0"/>
                  </a:moveTo>
                  <a:lnTo>
                    <a:pt x="1" y="93"/>
                  </a:lnTo>
                  <a:cubicBezTo>
                    <a:pt x="12" y="103"/>
                    <a:pt x="20" y="108"/>
                    <a:pt x="27" y="108"/>
                  </a:cubicBezTo>
                  <a:cubicBezTo>
                    <a:pt x="50" y="108"/>
                    <a:pt x="55" y="62"/>
                    <a:pt x="79" y="6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9"/>
            <p:cNvSpPr/>
            <p:nvPr/>
          </p:nvSpPr>
          <p:spPr>
            <a:xfrm>
              <a:off x="8047250" y="1067450"/>
              <a:ext cx="2750" cy="3800"/>
            </a:xfrm>
            <a:custGeom>
              <a:avLst/>
              <a:gdLst/>
              <a:ahLst/>
              <a:cxnLst/>
              <a:rect l="l" t="t" r="r" b="b"/>
              <a:pathLst>
                <a:path w="110" h="152" extrusionOk="0">
                  <a:moveTo>
                    <a:pt x="78" y="1"/>
                  </a:moveTo>
                  <a:lnTo>
                    <a:pt x="78" y="1"/>
                  </a:lnTo>
                  <a:cubicBezTo>
                    <a:pt x="47" y="32"/>
                    <a:pt x="109" y="77"/>
                    <a:pt x="31" y="108"/>
                  </a:cubicBezTo>
                  <a:cubicBezTo>
                    <a:pt x="27" y="96"/>
                    <a:pt x="24" y="91"/>
                    <a:pt x="22" y="91"/>
                  </a:cubicBezTo>
                  <a:cubicBezTo>
                    <a:pt x="15" y="91"/>
                    <a:pt x="12" y="124"/>
                    <a:pt x="0" y="124"/>
                  </a:cubicBezTo>
                  <a:cubicBezTo>
                    <a:pt x="6" y="145"/>
                    <a:pt x="14" y="152"/>
                    <a:pt x="25" y="152"/>
                  </a:cubicBezTo>
                  <a:cubicBezTo>
                    <a:pt x="45" y="152"/>
                    <a:pt x="73" y="124"/>
                    <a:pt x="93" y="124"/>
                  </a:cubicBezTo>
                  <a:lnTo>
                    <a:pt x="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19"/>
            <p:cNvSpPr/>
            <p:nvPr/>
          </p:nvSpPr>
          <p:spPr>
            <a:xfrm>
              <a:off x="8041075" y="1065900"/>
              <a:ext cx="5825" cy="7575"/>
            </a:xfrm>
            <a:custGeom>
              <a:avLst/>
              <a:gdLst/>
              <a:ahLst/>
              <a:cxnLst/>
              <a:rect l="l" t="t" r="r" b="b"/>
              <a:pathLst>
                <a:path w="233" h="303" extrusionOk="0">
                  <a:moveTo>
                    <a:pt x="124" y="1"/>
                  </a:moveTo>
                  <a:cubicBezTo>
                    <a:pt x="186" y="108"/>
                    <a:pt x="0" y="16"/>
                    <a:pt x="0" y="124"/>
                  </a:cubicBezTo>
                  <a:cubicBezTo>
                    <a:pt x="124" y="139"/>
                    <a:pt x="62" y="217"/>
                    <a:pt x="16" y="294"/>
                  </a:cubicBezTo>
                  <a:cubicBezTo>
                    <a:pt x="25" y="285"/>
                    <a:pt x="33" y="282"/>
                    <a:pt x="41" y="282"/>
                  </a:cubicBezTo>
                  <a:cubicBezTo>
                    <a:pt x="60" y="282"/>
                    <a:pt x="75" y="302"/>
                    <a:pt x="84" y="302"/>
                  </a:cubicBezTo>
                  <a:cubicBezTo>
                    <a:pt x="90" y="302"/>
                    <a:pt x="93" y="293"/>
                    <a:pt x="93" y="263"/>
                  </a:cubicBezTo>
                  <a:lnTo>
                    <a:pt x="109" y="77"/>
                  </a:lnTo>
                  <a:lnTo>
                    <a:pt x="186" y="77"/>
                  </a:lnTo>
                  <a:cubicBezTo>
                    <a:pt x="233" y="32"/>
                    <a:pt x="155" y="1"/>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9"/>
            <p:cNvSpPr/>
            <p:nvPr/>
          </p:nvSpPr>
          <p:spPr>
            <a:xfrm>
              <a:off x="8114475" y="1086000"/>
              <a:ext cx="2750" cy="800"/>
            </a:xfrm>
            <a:custGeom>
              <a:avLst/>
              <a:gdLst/>
              <a:ahLst/>
              <a:cxnLst/>
              <a:rect l="l" t="t" r="r" b="b"/>
              <a:pathLst>
                <a:path w="110" h="32" extrusionOk="0">
                  <a:moveTo>
                    <a:pt x="48" y="1"/>
                  </a:moveTo>
                  <a:lnTo>
                    <a:pt x="1" y="31"/>
                  </a:lnTo>
                  <a:lnTo>
                    <a:pt x="1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9"/>
            <p:cNvSpPr/>
            <p:nvPr/>
          </p:nvSpPr>
          <p:spPr>
            <a:xfrm>
              <a:off x="8066575" y="1078275"/>
              <a:ext cx="25" cy="400"/>
            </a:xfrm>
            <a:custGeom>
              <a:avLst/>
              <a:gdLst/>
              <a:ahLst/>
              <a:cxnLst/>
              <a:rect l="l" t="t" r="r" b="b"/>
              <a:pathLst>
                <a:path w="1" h="16" extrusionOk="0">
                  <a:moveTo>
                    <a:pt x="0" y="15"/>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9"/>
            <p:cNvSpPr/>
            <p:nvPr/>
          </p:nvSpPr>
          <p:spPr>
            <a:xfrm>
              <a:off x="8062700" y="1072825"/>
              <a:ext cx="4875" cy="5475"/>
            </a:xfrm>
            <a:custGeom>
              <a:avLst/>
              <a:gdLst/>
              <a:ahLst/>
              <a:cxnLst/>
              <a:rect l="l" t="t" r="r" b="b"/>
              <a:pathLst>
                <a:path w="195" h="219" extrusionOk="0">
                  <a:moveTo>
                    <a:pt x="67" y="1"/>
                  </a:moveTo>
                  <a:cubicBezTo>
                    <a:pt x="61" y="1"/>
                    <a:pt x="55" y="1"/>
                    <a:pt x="48" y="2"/>
                  </a:cubicBezTo>
                  <a:cubicBezTo>
                    <a:pt x="1" y="110"/>
                    <a:pt x="79" y="141"/>
                    <a:pt x="155" y="218"/>
                  </a:cubicBezTo>
                  <a:cubicBezTo>
                    <a:pt x="112" y="159"/>
                    <a:pt x="194"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9"/>
            <p:cNvSpPr/>
            <p:nvPr/>
          </p:nvSpPr>
          <p:spPr>
            <a:xfrm>
              <a:off x="8023700" y="1063950"/>
              <a:ext cx="11600" cy="7000"/>
            </a:xfrm>
            <a:custGeom>
              <a:avLst/>
              <a:gdLst/>
              <a:ahLst/>
              <a:cxnLst/>
              <a:rect l="l" t="t" r="r" b="b"/>
              <a:pathLst>
                <a:path w="464" h="280" extrusionOk="0">
                  <a:moveTo>
                    <a:pt x="262" y="1"/>
                  </a:moveTo>
                  <a:lnTo>
                    <a:pt x="293" y="79"/>
                  </a:lnTo>
                  <a:cubicBezTo>
                    <a:pt x="273" y="59"/>
                    <a:pt x="258" y="51"/>
                    <a:pt x="245" y="51"/>
                  </a:cubicBezTo>
                  <a:cubicBezTo>
                    <a:pt x="198" y="51"/>
                    <a:pt x="187" y="155"/>
                    <a:pt x="139" y="155"/>
                  </a:cubicBezTo>
                  <a:lnTo>
                    <a:pt x="170" y="32"/>
                  </a:lnTo>
                  <a:cubicBezTo>
                    <a:pt x="163" y="27"/>
                    <a:pt x="156" y="25"/>
                    <a:pt x="149" y="25"/>
                  </a:cubicBezTo>
                  <a:cubicBezTo>
                    <a:pt x="122" y="25"/>
                    <a:pt x="96" y="54"/>
                    <a:pt x="73" y="54"/>
                  </a:cubicBezTo>
                  <a:cubicBezTo>
                    <a:pt x="63" y="54"/>
                    <a:pt x="54" y="48"/>
                    <a:pt x="46" y="32"/>
                  </a:cubicBezTo>
                  <a:lnTo>
                    <a:pt x="0" y="217"/>
                  </a:lnTo>
                  <a:lnTo>
                    <a:pt x="93" y="172"/>
                  </a:lnTo>
                  <a:lnTo>
                    <a:pt x="186" y="279"/>
                  </a:lnTo>
                  <a:cubicBezTo>
                    <a:pt x="186" y="246"/>
                    <a:pt x="192" y="234"/>
                    <a:pt x="201" y="234"/>
                  </a:cubicBezTo>
                  <a:cubicBezTo>
                    <a:pt x="219" y="234"/>
                    <a:pt x="248" y="270"/>
                    <a:pt x="278" y="279"/>
                  </a:cubicBezTo>
                  <a:cubicBezTo>
                    <a:pt x="293" y="186"/>
                    <a:pt x="464" y="17"/>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9"/>
            <p:cNvSpPr/>
            <p:nvPr/>
          </p:nvSpPr>
          <p:spPr>
            <a:xfrm>
              <a:off x="8143850" y="1094875"/>
              <a:ext cx="1575" cy="575"/>
            </a:xfrm>
            <a:custGeom>
              <a:avLst/>
              <a:gdLst/>
              <a:ahLst/>
              <a:cxnLst/>
              <a:rect l="l" t="t" r="r" b="b"/>
              <a:pathLst>
                <a:path w="63" h="23" extrusionOk="0">
                  <a:moveTo>
                    <a:pt x="63" y="0"/>
                  </a:moveTo>
                  <a:cubicBezTo>
                    <a:pt x="32" y="0"/>
                    <a:pt x="17" y="17"/>
                    <a:pt x="1" y="17"/>
                  </a:cubicBezTo>
                  <a:cubicBezTo>
                    <a:pt x="5" y="21"/>
                    <a:pt x="10" y="23"/>
                    <a:pt x="15" y="23"/>
                  </a:cubicBezTo>
                  <a:cubicBezTo>
                    <a:pt x="27" y="23"/>
                    <a:pt x="41" y="12"/>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9"/>
            <p:cNvSpPr/>
            <p:nvPr/>
          </p:nvSpPr>
          <p:spPr>
            <a:xfrm>
              <a:off x="8140000" y="1092900"/>
              <a:ext cx="3875" cy="5875"/>
            </a:xfrm>
            <a:custGeom>
              <a:avLst/>
              <a:gdLst/>
              <a:ahLst/>
              <a:cxnLst/>
              <a:rect l="l" t="t" r="r" b="b"/>
              <a:pathLst>
                <a:path w="155" h="235" extrusionOk="0">
                  <a:moveTo>
                    <a:pt x="75" y="0"/>
                  </a:moveTo>
                  <a:cubicBezTo>
                    <a:pt x="63" y="0"/>
                    <a:pt x="49" y="5"/>
                    <a:pt x="31" y="18"/>
                  </a:cubicBezTo>
                  <a:cubicBezTo>
                    <a:pt x="124" y="18"/>
                    <a:pt x="0" y="110"/>
                    <a:pt x="0" y="157"/>
                  </a:cubicBezTo>
                  <a:cubicBezTo>
                    <a:pt x="16" y="219"/>
                    <a:pt x="78" y="172"/>
                    <a:pt x="93" y="234"/>
                  </a:cubicBezTo>
                  <a:cubicBezTo>
                    <a:pt x="155" y="203"/>
                    <a:pt x="124" y="126"/>
                    <a:pt x="155" y="96"/>
                  </a:cubicBezTo>
                  <a:cubicBezTo>
                    <a:pt x="118" y="83"/>
                    <a:pt x="120" y="0"/>
                    <a:pt x="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9"/>
            <p:cNvSpPr/>
            <p:nvPr/>
          </p:nvSpPr>
          <p:spPr>
            <a:xfrm>
              <a:off x="8122225" y="1089875"/>
              <a:ext cx="25" cy="800"/>
            </a:xfrm>
            <a:custGeom>
              <a:avLst/>
              <a:gdLst/>
              <a:ahLst/>
              <a:cxnLst/>
              <a:rect l="l" t="t" r="r" b="b"/>
              <a:pathLst>
                <a:path w="1" h="32" extrusionOk="0">
                  <a:moveTo>
                    <a:pt x="0" y="31"/>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9"/>
            <p:cNvSpPr/>
            <p:nvPr/>
          </p:nvSpPr>
          <p:spPr>
            <a:xfrm>
              <a:off x="8115250" y="1088325"/>
              <a:ext cx="7000" cy="5425"/>
            </a:xfrm>
            <a:custGeom>
              <a:avLst/>
              <a:gdLst/>
              <a:ahLst/>
              <a:cxnLst/>
              <a:rect l="l" t="t" r="r" b="b"/>
              <a:pathLst>
                <a:path w="280" h="217" extrusionOk="0">
                  <a:moveTo>
                    <a:pt x="79" y="0"/>
                  </a:moveTo>
                  <a:lnTo>
                    <a:pt x="79" y="0"/>
                  </a:lnTo>
                  <a:cubicBezTo>
                    <a:pt x="1" y="31"/>
                    <a:pt x="155" y="124"/>
                    <a:pt x="94" y="201"/>
                  </a:cubicBezTo>
                  <a:cubicBezTo>
                    <a:pt x="103" y="198"/>
                    <a:pt x="112" y="197"/>
                    <a:pt x="121" y="197"/>
                  </a:cubicBezTo>
                  <a:cubicBezTo>
                    <a:pt x="158" y="197"/>
                    <a:pt x="195" y="217"/>
                    <a:pt x="233" y="217"/>
                  </a:cubicBezTo>
                  <a:cubicBezTo>
                    <a:pt x="172" y="170"/>
                    <a:pt x="248" y="139"/>
                    <a:pt x="279" y="93"/>
                  </a:cubicBezTo>
                  <a:lnTo>
                    <a:pt x="279" y="93"/>
                  </a:lnTo>
                  <a:cubicBezTo>
                    <a:pt x="264" y="108"/>
                    <a:pt x="217" y="124"/>
                    <a:pt x="202" y="124"/>
                  </a:cubicBezTo>
                  <a:cubicBezTo>
                    <a:pt x="172" y="124"/>
                    <a:pt x="155" y="108"/>
                    <a:pt x="125" y="77"/>
                  </a:cubicBezTo>
                  <a:lnTo>
                    <a:pt x="248" y="15"/>
                  </a:lnTo>
                  <a:cubicBezTo>
                    <a:pt x="244" y="9"/>
                    <a:pt x="238" y="6"/>
                    <a:pt x="232" y="6"/>
                  </a:cubicBezTo>
                  <a:cubicBezTo>
                    <a:pt x="204" y="6"/>
                    <a:pt x="159" y="49"/>
                    <a:pt x="123" y="49"/>
                  </a:cubicBezTo>
                  <a:cubicBezTo>
                    <a:pt x="104" y="49"/>
                    <a:pt x="88" y="37"/>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9"/>
            <p:cNvSpPr/>
            <p:nvPr/>
          </p:nvSpPr>
          <p:spPr>
            <a:xfrm>
              <a:off x="8075075" y="1078225"/>
              <a:ext cx="2750" cy="2400"/>
            </a:xfrm>
            <a:custGeom>
              <a:avLst/>
              <a:gdLst/>
              <a:ahLst/>
              <a:cxnLst/>
              <a:rect l="l" t="t" r="r" b="b"/>
              <a:pathLst>
                <a:path w="110" h="96" extrusionOk="0">
                  <a:moveTo>
                    <a:pt x="92" y="1"/>
                  </a:moveTo>
                  <a:cubicBezTo>
                    <a:pt x="27" y="1"/>
                    <a:pt x="0" y="80"/>
                    <a:pt x="0" y="95"/>
                  </a:cubicBezTo>
                  <a:lnTo>
                    <a:pt x="47" y="33"/>
                  </a:lnTo>
                  <a:lnTo>
                    <a:pt x="78" y="95"/>
                  </a:lnTo>
                  <a:lnTo>
                    <a:pt x="109" y="2"/>
                  </a:lnTo>
                  <a:cubicBezTo>
                    <a:pt x="103" y="1"/>
                    <a:pt x="97"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9"/>
            <p:cNvSpPr/>
            <p:nvPr/>
          </p:nvSpPr>
          <p:spPr>
            <a:xfrm>
              <a:off x="8052650" y="1072875"/>
              <a:ext cx="6625" cy="7750"/>
            </a:xfrm>
            <a:custGeom>
              <a:avLst/>
              <a:gdLst/>
              <a:ahLst/>
              <a:cxnLst/>
              <a:rect l="l" t="t" r="r" b="b"/>
              <a:pathLst>
                <a:path w="265" h="310" extrusionOk="0">
                  <a:moveTo>
                    <a:pt x="124" y="0"/>
                  </a:moveTo>
                  <a:lnTo>
                    <a:pt x="141" y="46"/>
                  </a:lnTo>
                  <a:lnTo>
                    <a:pt x="1" y="124"/>
                  </a:lnTo>
                  <a:cubicBezTo>
                    <a:pt x="25" y="118"/>
                    <a:pt x="45" y="115"/>
                    <a:pt x="63" y="115"/>
                  </a:cubicBezTo>
                  <a:cubicBezTo>
                    <a:pt x="188" y="115"/>
                    <a:pt x="196" y="241"/>
                    <a:pt x="264" y="309"/>
                  </a:cubicBezTo>
                  <a:cubicBezTo>
                    <a:pt x="264" y="231"/>
                    <a:pt x="217" y="46"/>
                    <a:pt x="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9"/>
            <p:cNvSpPr/>
            <p:nvPr/>
          </p:nvSpPr>
          <p:spPr>
            <a:xfrm>
              <a:off x="8088600" y="1083275"/>
              <a:ext cx="1175" cy="1575"/>
            </a:xfrm>
            <a:custGeom>
              <a:avLst/>
              <a:gdLst/>
              <a:ahLst/>
              <a:cxnLst/>
              <a:rect l="l" t="t" r="r" b="b"/>
              <a:pathLst>
                <a:path w="47" h="63" extrusionOk="0">
                  <a:moveTo>
                    <a:pt x="1" y="1"/>
                  </a:moveTo>
                  <a:lnTo>
                    <a:pt x="47" y="63"/>
                  </a:lnTo>
                  <a:lnTo>
                    <a:pt x="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9"/>
            <p:cNvSpPr/>
            <p:nvPr/>
          </p:nvSpPr>
          <p:spPr>
            <a:xfrm>
              <a:off x="8049200" y="1076325"/>
              <a:ext cx="400" cy="1575"/>
            </a:xfrm>
            <a:custGeom>
              <a:avLst/>
              <a:gdLst/>
              <a:ahLst/>
              <a:cxnLst/>
              <a:rect l="l" t="t" r="r" b="b"/>
              <a:pathLst>
                <a:path w="16" h="63" extrusionOk="0">
                  <a:moveTo>
                    <a:pt x="15" y="1"/>
                  </a:moveTo>
                  <a:lnTo>
                    <a:pt x="15" y="1"/>
                  </a:lnTo>
                  <a:lnTo>
                    <a:pt x="0" y="6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9"/>
            <p:cNvSpPr/>
            <p:nvPr/>
          </p:nvSpPr>
          <p:spPr>
            <a:xfrm>
              <a:off x="8049200" y="1074000"/>
              <a:ext cx="1175" cy="2750"/>
            </a:xfrm>
            <a:custGeom>
              <a:avLst/>
              <a:gdLst/>
              <a:ahLst/>
              <a:cxnLst/>
              <a:rect l="l" t="t" r="r" b="b"/>
              <a:pathLst>
                <a:path w="47" h="110" extrusionOk="0">
                  <a:moveTo>
                    <a:pt x="46" y="1"/>
                  </a:moveTo>
                  <a:lnTo>
                    <a:pt x="0" y="110"/>
                  </a:lnTo>
                  <a:lnTo>
                    <a:pt x="0" y="110"/>
                  </a:lnTo>
                  <a:lnTo>
                    <a:pt x="15" y="94"/>
                  </a:lnTo>
                  <a:lnTo>
                    <a:pt x="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9"/>
            <p:cNvSpPr/>
            <p:nvPr/>
          </p:nvSpPr>
          <p:spPr>
            <a:xfrm>
              <a:off x="8075850" y="1084050"/>
              <a:ext cx="3500" cy="3900"/>
            </a:xfrm>
            <a:custGeom>
              <a:avLst/>
              <a:gdLst/>
              <a:ahLst/>
              <a:cxnLst/>
              <a:rect l="l" t="t" r="r" b="b"/>
              <a:pathLst>
                <a:path w="140" h="156" extrusionOk="0">
                  <a:moveTo>
                    <a:pt x="109" y="1"/>
                  </a:moveTo>
                  <a:cubicBezTo>
                    <a:pt x="124" y="32"/>
                    <a:pt x="78" y="48"/>
                    <a:pt x="62" y="79"/>
                  </a:cubicBezTo>
                  <a:cubicBezTo>
                    <a:pt x="57" y="80"/>
                    <a:pt x="52" y="80"/>
                    <a:pt x="48" y="80"/>
                  </a:cubicBezTo>
                  <a:cubicBezTo>
                    <a:pt x="5" y="80"/>
                    <a:pt x="28" y="15"/>
                    <a:pt x="0" y="1"/>
                  </a:cubicBezTo>
                  <a:lnTo>
                    <a:pt x="0" y="1"/>
                  </a:lnTo>
                  <a:cubicBezTo>
                    <a:pt x="0" y="48"/>
                    <a:pt x="31" y="93"/>
                    <a:pt x="31" y="124"/>
                  </a:cubicBezTo>
                  <a:lnTo>
                    <a:pt x="47" y="155"/>
                  </a:lnTo>
                  <a:cubicBezTo>
                    <a:pt x="109" y="93"/>
                    <a:pt x="109" y="79"/>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9"/>
            <p:cNvSpPr/>
            <p:nvPr/>
          </p:nvSpPr>
          <p:spPr>
            <a:xfrm>
              <a:off x="8077800" y="1083675"/>
              <a:ext cx="800" cy="400"/>
            </a:xfrm>
            <a:custGeom>
              <a:avLst/>
              <a:gdLst/>
              <a:ahLst/>
              <a:cxnLst/>
              <a:rect l="l" t="t" r="r" b="b"/>
              <a:pathLst>
                <a:path w="32" h="16" extrusionOk="0">
                  <a:moveTo>
                    <a:pt x="15" y="1"/>
                  </a:moveTo>
                  <a:lnTo>
                    <a:pt x="0" y="16"/>
                  </a:lnTo>
                  <a:lnTo>
                    <a:pt x="31" y="16"/>
                  </a:ln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9"/>
            <p:cNvSpPr/>
            <p:nvPr/>
          </p:nvSpPr>
          <p:spPr>
            <a:xfrm>
              <a:off x="8075475" y="1083675"/>
              <a:ext cx="400" cy="400"/>
            </a:xfrm>
            <a:custGeom>
              <a:avLst/>
              <a:gdLst/>
              <a:ahLst/>
              <a:cxnLst/>
              <a:rect l="l" t="t" r="r" b="b"/>
              <a:pathLst>
                <a:path w="16" h="16" extrusionOk="0">
                  <a:moveTo>
                    <a:pt x="0" y="1"/>
                  </a:moveTo>
                  <a:lnTo>
                    <a:pt x="0" y="16"/>
                  </a:lnTo>
                  <a:lnTo>
                    <a:pt x="15" y="16"/>
                  </a:lnTo>
                  <a:cubicBezTo>
                    <a:pt x="0" y="16"/>
                    <a:pt x="0" y="1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9"/>
            <p:cNvSpPr/>
            <p:nvPr/>
          </p:nvSpPr>
          <p:spPr>
            <a:xfrm>
              <a:off x="8075475" y="1081725"/>
              <a:ext cx="2325" cy="1975"/>
            </a:xfrm>
            <a:custGeom>
              <a:avLst/>
              <a:gdLst/>
              <a:ahLst/>
              <a:cxnLst/>
              <a:rect l="l" t="t" r="r" b="b"/>
              <a:pathLst>
                <a:path w="93" h="79" extrusionOk="0">
                  <a:moveTo>
                    <a:pt x="77" y="1"/>
                  </a:moveTo>
                  <a:cubicBezTo>
                    <a:pt x="0" y="1"/>
                    <a:pt x="0" y="48"/>
                    <a:pt x="0" y="79"/>
                  </a:cubicBezTo>
                  <a:cubicBezTo>
                    <a:pt x="13" y="53"/>
                    <a:pt x="34" y="51"/>
                    <a:pt x="51" y="51"/>
                  </a:cubicBezTo>
                  <a:cubicBezTo>
                    <a:pt x="54" y="51"/>
                    <a:pt x="58" y="51"/>
                    <a:pt x="61" y="51"/>
                  </a:cubicBezTo>
                  <a:cubicBezTo>
                    <a:pt x="81" y="51"/>
                    <a:pt x="93" y="48"/>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9"/>
            <p:cNvSpPr/>
            <p:nvPr/>
          </p:nvSpPr>
          <p:spPr>
            <a:xfrm>
              <a:off x="8043025" y="1073225"/>
              <a:ext cx="3875" cy="3525"/>
            </a:xfrm>
            <a:custGeom>
              <a:avLst/>
              <a:gdLst/>
              <a:ahLst/>
              <a:cxnLst/>
              <a:rect l="l" t="t" r="r" b="b"/>
              <a:pathLst>
                <a:path w="155" h="141" extrusionOk="0">
                  <a:moveTo>
                    <a:pt x="77" y="1"/>
                  </a:moveTo>
                  <a:lnTo>
                    <a:pt x="77" y="1"/>
                  </a:lnTo>
                  <a:cubicBezTo>
                    <a:pt x="155" y="94"/>
                    <a:pt x="0" y="63"/>
                    <a:pt x="31" y="141"/>
                  </a:cubicBezTo>
                  <a:lnTo>
                    <a:pt x="155" y="48"/>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9"/>
            <p:cNvSpPr/>
            <p:nvPr/>
          </p:nvSpPr>
          <p:spPr>
            <a:xfrm>
              <a:off x="8199900" y="1111500"/>
              <a:ext cx="2350" cy="1175"/>
            </a:xfrm>
            <a:custGeom>
              <a:avLst/>
              <a:gdLst/>
              <a:ahLst/>
              <a:cxnLst/>
              <a:rect l="l" t="t" r="r" b="b"/>
              <a:pathLst>
                <a:path w="94" h="47" extrusionOk="0">
                  <a:moveTo>
                    <a:pt x="93" y="1"/>
                  </a:moveTo>
                  <a:lnTo>
                    <a:pt x="1" y="16"/>
                  </a:lnTo>
                  <a:lnTo>
                    <a:pt x="1" y="46"/>
                  </a:ln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9"/>
            <p:cNvSpPr/>
            <p:nvPr/>
          </p:nvSpPr>
          <p:spPr>
            <a:xfrm>
              <a:off x="8169775" y="1105575"/>
              <a:ext cx="3100" cy="1275"/>
            </a:xfrm>
            <a:custGeom>
              <a:avLst/>
              <a:gdLst/>
              <a:ahLst/>
              <a:cxnLst/>
              <a:rect l="l" t="t" r="r" b="b"/>
              <a:pathLst>
                <a:path w="124" h="51" extrusionOk="0">
                  <a:moveTo>
                    <a:pt x="95" y="1"/>
                  </a:moveTo>
                  <a:cubicBezTo>
                    <a:pt x="75" y="1"/>
                    <a:pt x="48" y="13"/>
                    <a:pt x="31" y="13"/>
                  </a:cubicBezTo>
                  <a:cubicBezTo>
                    <a:pt x="23" y="13"/>
                    <a:pt x="18" y="11"/>
                    <a:pt x="15" y="5"/>
                  </a:cubicBezTo>
                  <a:lnTo>
                    <a:pt x="15" y="5"/>
                  </a:lnTo>
                  <a:cubicBezTo>
                    <a:pt x="1" y="41"/>
                    <a:pt x="15" y="50"/>
                    <a:pt x="39" y="50"/>
                  </a:cubicBezTo>
                  <a:cubicBezTo>
                    <a:pt x="66" y="50"/>
                    <a:pt x="107" y="36"/>
                    <a:pt x="124" y="36"/>
                  </a:cubicBezTo>
                  <a:cubicBezTo>
                    <a:pt x="124" y="9"/>
                    <a:pt x="112"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9"/>
            <p:cNvSpPr/>
            <p:nvPr/>
          </p:nvSpPr>
          <p:spPr>
            <a:xfrm>
              <a:off x="8039925" y="1074000"/>
              <a:ext cx="2350" cy="1975"/>
            </a:xfrm>
            <a:custGeom>
              <a:avLst/>
              <a:gdLst/>
              <a:ahLst/>
              <a:cxnLst/>
              <a:rect l="l" t="t" r="r" b="b"/>
              <a:pathLst>
                <a:path w="94" h="79" extrusionOk="0">
                  <a:moveTo>
                    <a:pt x="31" y="1"/>
                  </a:moveTo>
                  <a:lnTo>
                    <a:pt x="31" y="1"/>
                  </a:lnTo>
                  <a:cubicBezTo>
                    <a:pt x="0" y="32"/>
                    <a:pt x="15" y="63"/>
                    <a:pt x="46" y="79"/>
                  </a:cubicBezTo>
                  <a:cubicBezTo>
                    <a:pt x="93" y="63"/>
                    <a:pt x="31" y="32"/>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9"/>
            <p:cNvSpPr/>
            <p:nvPr/>
          </p:nvSpPr>
          <p:spPr>
            <a:xfrm>
              <a:off x="8198725" y="1113825"/>
              <a:ext cx="6200" cy="7800"/>
            </a:xfrm>
            <a:custGeom>
              <a:avLst/>
              <a:gdLst/>
              <a:ahLst/>
              <a:cxnLst/>
              <a:rect l="l" t="t" r="r" b="b"/>
              <a:pathLst>
                <a:path w="248" h="312" extrusionOk="0">
                  <a:moveTo>
                    <a:pt x="78" y="0"/>
                  </a:moveTo>
                  <a:cubicBezTo>
                    <a:pt x="1" y="93"/>
                    <a:pt x="202" y="155"/>
                    <a:pt x="48" y="217"/>
                  </a:cubicBezTo>
                  <a:cubicBezTo>
                    <a:pt x="162" y="231"/>
                    <a:pt x="91" y="311"/>
                    <a:pt x="178" y="311"/>
                  </a:cubicBezTo>
                  <a:cubicBezTo>
                    <a:pt x="185" y="311"/>
                    <a:pt x="193" y="311"/>
                    <a:pt x="202" y="310"/>
                  </a:cubicBezTo>
                  <a:cubicBezTo>
                    <a:pt x="93" y="248"/>
                    <a:pt x="248" y="77"/>
                    <a:pt x="186" y="0"/>
                  </a:cubicBezTo>
                  <a:lnTo>
                    <a:pt x="186" y="0"/>
                  </a:lnTo>
                  <a:cubicBezTo>
                    <a:pt x="176" y="5"/>
                    <a:pt x="164" y="7"/>
                    <a:pt x="151" y="7"/>
                  </a:cubicBezTo>
                  <a:cubicBezTo>
                    <a:pt x="126" y="7"/>
                    <a:pt x="99"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9"/>
            <p:cNvSpPr/>
            <p:nvPr/>
          </p:nvSpPr>
          <p:spPr>
            <a:xfrm>
              <a:off x="8119525" y="1095650"/>
              <a:ext cx="1575" cy="2350"/>
            </a:xfrm>
            <a:custGeom>
              <a:avLst/>
              <a:gdLst/>
              <a:ahLst/>
              <a:cxnLst/>
              <a:rect l="l" t="t" r="r" b="b"/>
              <a:pathLst>
                <a:path w="63" h="94" extrusionOk="0">
                  <a:moveTo>
                    <a:pt x="62" y="0"/>
                  </a:moveTo>
                  <a:lnTo>
                    <a:pt x="15" y="16"/>
                  </a:lnTo>
                  <a:lnTo>
                    <a:pt x="31" y="16"/>
                  </a:lnTo>
                  <a:lnTo>
                    <a:pt x="1" y="93"/>
                  </a:lnTo>
                  <a:lnTo>
                    <a:pt x="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9"/>
            <p:cNvSpPr/>
            <p:nvPr/>
          </p:nvSpPr>
          <p:spPr>
            <a:xfrm>
              <a:off x="8029875" y="1072450"/>
              <a:ext cx="2350" cy="1575"/>
            </a:xfrm>
            <a:custGeom>
              <a:avLst/>
              <a:gdLst/>
              <a:ahLst/>
              <a:cxnLst/>
              <a:rect l="l" t="t" r="r" b="b"/>
              <a:pathLst>
                <a:path w="94" h="63" extrusionOk="0">
                  <a:moveTo>
                    <a:pt x="62" y="1"/>
                  </a:moveTo>
                  <a:lnTo>
                    <a:pt x="62" y="1"/>
                  </a:lnTo>
                  <a:cubicBezTo>
                    <a:pt x="31" y="17"/>
                    <a:pt x="0" y="32"/>
                    <a:pt x="0" y="63"/>
                  </a:cubicBezTo>
                  <a:cubicBezTo>
                    <a:pt x="15" y="48"/>
                    <a:pt x="93" y="63"/>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9"/>
            <p:cNvSpPr/>
            <p:nvPr/>
          </p:nvSpPr>
          <p:spPr>
            <a:xfrm>
              <a:off x="7972275" y="1056225"/>
              <a:ext cx="1975" cy="2350"/>
            </a:xfrm>
            <a:custGeom>
              <a:avLst/>
              <a:gdLst/>
              <a:ahLst/>
              <a:cxnLst/>
              <a:rect l="l" t="t" r="r" b="b"/>
              <a:pathLst>
                <a:path w="79" h="94" extrusionOk="0">
                  <a:moveTo>
                    <a:pt x="1" y="1"/>
                  </a:moveTo>
                  <a:lnTo>
                    <a:pt x="1" y="1"/>
                  </a:lnTo>
                  <a:cubicBezTo>
                    <a:pt x="1" y="1"/>
                    <a:pt x="1" y="1"/>
                    <a:pt x="1" y="2"/>
                  </a:cubicBezTo>
                  <a:lnTo>
                    <a:pt x="1" y="2"/>
                  </a:lnTo>
                  <a:lnTo>
                    <a:pt x="1" y="1"/>
                  </a:lnTo>
                  <a:close/>
                  <a:moveTo>
                    <a:pt x="1" y="2"/>
                  </a:moveTo>
                  <a:lnTo>
                    <a:pt x="63" y="94"/>
                  </a:lnTo>
                  <a:cubicBezTo>
                    <a:pt x="79" y="32"/>
                    <a:pt x="32" y="48"/>
                    <a:pt x="1"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9"/>
            <p:cNvSpPr/>
            <p:nvPr/>
          </p:nvSpPr>
          <p:spPr>
            <a:xfrm>
              <a:off x="8103675" y="1109950"/>
              <a:ext cx="425" cy="400"/>
            </a:xfrm>
            <a:custGeom>
              <a:avLst/>
              <a:gdLst/>
              <a:ahLst/>
              <a:cxnLst/>
              <a:rect l="l" t="t" r="r" b="b"/>
              <a:pathLst>
                <a:path w="17" h="16" extrusionOk="0">
                  <a:moveTo>
                    <a:pt x="16" y="1"/>
                  </a:moveTo>
                  <a:cubicBezTo>
                    <a:pt x="0" y="1"/>
                    <a:pt x="0" y="1"/>
                    <a:pt x="0" y="16"/>
                  </a:cubicBez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9"/>
            <p:cNvSpPr/>
            <p:nvPr/>
          </p:nvSpPr>
          <p:spPr>
            <a:xfrm>
              <a:off x="8101750" y="1111100"/>
              <a:ext cx="1575" cy="1200"/>
            </a:xfrm>
            <a:custGeom>
              <a:avLst/>
              <a:gdLst/>
              <a:ahLst/>
              <a:cxnLst/>
              <a:rect l="l" t="t" r="r" b="b"/>
              <a:pathLst>
                <a:path w="63" h="48" extrusionOk="0">
                  <a:moveTo>
                    <a:pt x="0" y="1"/>
                  </a:moveTo>
                  <a:lnTo>
                    <a:pt x="31" y="48"/>
                  </a:lnTo>
                  <a:lnTo>
                    <a:pt x="62" y="17"/>
                  </a:lnTo>
                  <a:cubicBezTo>
                    <a:pt x="46" y="1"/>
                    <a:pt x="3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9"/>
            <p:cNvSpPr/>
            <p:nvPr/>
          </p:nvSpPr>
          <p:spPr>
            <a:xfrm>
              <a:off x="8116425" y="1106475"/>
              <a:ext cx="400" cy="1575"/>
            </a:xfrm>
            <a:custGeom>
              <a:avLst/>
              <a:gdLst/>
              <a:ahLst/>
              <a:cxnLst/>
              <a:rect l="l" t="t" r="r" b="b"/>
              <a:pathLst>
                <a:path w="16" h="63" extrusionOk="0">
                  <a:moveTo>
                    <a:pt x="16" y="0"/>
                  </a:moveTo>
                  <a:cubicBezTo>
                    <a:pt x="1" y="31"/>
                    <a:pt x="1" y="47"/>
                    <a:pt x="16" y="62"/>
                  </a:cubicBez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9"/>
            <p:cNvSpPr/>
            <p:nvPr/>
          </p:nvSpPr>
          <p:spPr>
            <a:xfrm>
              <a:off x="8100975" y="1096425"/>
              <a:ext cx="25525" cy="24375"/>
            </a:xfrm>
            <a:custGeom>
              <a:avLst/>
              <a:gdLst/>
              <a:ahLst/>
              <a:cxnLst/>
              <a:rect l="l" t="t" r="r" b="b"/>
              <a:pathLst>
                <a:path w="1021" h="975" extrusionOk="0">
                  <a:moveTo>
                    <a:pt x="897" y="0"/>
                  </a:moveTo>
                  <a:lnTo>
                    <a:pt x="928" y="140"/>
                  </a:lnTo>
                  <a:lnTo>
                    <a:pt x="835" y="109"/>
                  </a:lnTo>
                  <a:lnTo>
                    <a:pt x="835" y="109"/>
                  </a:lnTo>
                  <a:cubicBezTo>
                    <a:pt x="773" y="155"/>
                    <a:pt x="943" y="186"/>
                    <a:pt x="881" y="264"/>
                  </a:cubicBezTo>
                  <a:cubicBezTo>
                    <a:pt x="835" y="326"/>
                    <a:pt x="726" y="387"/>
                    <a:pt x="757" y="449"/>
                  </a:cubicBezTo>
                  <a:cubicBezTo>
                    <a:pt x="753" y="447"/>
                    <a:pt x="747" y="446"/>
                    <a:pt x="741" y="446"/>
                  </a:cubicBezTo>
                  <a:cubicBezTo>
                    <a:pt x="711" y="446"/>
                    <a:pt x="667" y="467"/>
                    <a:pt x="645" y="467"/>
                  </a:cubicBezTo>
                  <a:cubicBezTo>
                    <a:pt x="640" y="467"/>
                    <a:pt x="636" y="466"/>
                    <a:pt x="634" y="464"/>
                  </a:cubicBezTo>
                  <a:lnTo>
                    <a:pt x="619" y="495"/>
                  </a:lnTo>
                  <a:cubicBezTo>
                    <a:pt x="526" y="433"/>
                    <a:pt x="510" y="464"/>
                    <a:pt x="433" y="371"/>
                  </a:cubicBezTo>
                  <a:cubicBezTo>
                    <a:pt x="403" y="353"/>
                    <a:pt x="382" y="347"/>
                    <a:pt x="366" y="347"/>
                  </a:cubicBezTo>
                  <a:cubicBezTo>
                    <a:pt x="341" y="347"/>
                    <a:pt x="329" y="362"/>
                    <a:pt x="310" y="371"/>
                  </a:cubicBezTo>
                  <a:cubicBezTo>
                    <a:pt x="294" y="387"/>
                    <a:pt x="279" y="387"/>
                    <a:pt x="232" y="387"/>
                  </a:cubicBezTo>
                  <a:cubicBezTo>
                    <a:pt x="223" y="321"/>
                    <a:pt x="236" y="312"/>
                    <a:pt x="223" y="312"/>
                  </a:cubicBezTo>
                  <a:cubicBezTo>
                    <a:pt x="219" y="312"/>
                    <a:pt x="213" y="313"/>
                    <a:pt x="201" y="313"/>
                  </a:cubicBezTo>
                  <a:cubicBezTo>
                    <a:pt x="191" y="313"/>
                    <a:pt x="176" y="312"/>
                    <a:pt x="155" y="309"/>
                  </a:cubicBezTo>
                  <a:lnTo>
                    <a:pt x="155" y="309"/>
                  </a:lnTo>
                  <a:cubicBezTo>
                    <a:pt x="1" y="433"/>
                    <a:pt x="325" y="495"/>
                    <a:pt x="139" y="588"/>
                  </a:cubicBezTo>
                  <a:lnTo>
                    <a:pt x="108" y="557"/>
                  </a:lnTo>
                  <a:lnTo>
                    <a:pt x="93" y="604"/>
                  </a:lnTo>
                  <a:cubicBezTo>
                    <a:pt x="217" y="666"/>
                    <a:pt x="186" y="944"/>
                    <a:pt x="372" y="975"/>
                  </a:cubicBezTo>
                  <a:cubicBezTo>
                    <a:pt x="464" y="866"/>
                    <a:pt x="232" y="928"/>
                    <a:pt x="279" y="804"/>
                  </a:cubicBezTo>
                  <a:cubicBezTo>
                    <a:pt x="294" y="727"/>
                    <a:pt x="417" y="773"/>
                    <a:pt x="479" y="680"/>
                  </a:cubicBezTo>
                  <a:cubicBezTo>
                    <a:pt x="456" y="648"/>
                    <a:pt x="428" y="637"/>
                    <a:pt x="399" y="637"/>
                  </a:cubicBezTo>
                  <a:cubicBezTo>
                    <a:pt x="332" y="637"/>
                    <a:pt x="260" y="695"/>
                    <a:pt x="232" y="695"/>
                  </a:cubicBezTo>
                  <a:cubicBezTo>
                    <a:pt x="213" y="695"/>
                    <a:pt x="214" y="670"/>
                    <a:pt x="248" y="588"/>
                  </a:cubicBezTo>
                  <a:lnTo>
                    <a:pt x="325" y="557"/>
                  </a:lnTo>
                  <a:cubicBezTo>
                    <a:pt x="310" y="511"/>
                    <a:pt x="310" y="449"/>
                    <a:pt x="310" y="402"/>
                  </a:cubicBezTo>
                  <a:lnTo>
                    <a:pt x="310" y="402"/>
                  </a:lnTo>
                  <a:cubicBezTo>
                    <a:pt x="341" y="495"/>
                    <a:pt x="650" y="433"/>
                    <a:pt x="417" y="573"/>
                  </a:cubicBezTo>
                  <a:cubicBezTo>
                    <a:pt x="444" y="584"/>
                    <a:pt x="481" y="591"/>
                    <a:pt x="516" y="591"/>
                  </a:cubicBezTo>
                  <a:cubicBezTo>
                    <a:pt x="582" y="591"/>
                    <a:pt x="644" y="566"/>
                    <a:pt x="634" y="495"/>
                  </a:cubicBezTo>
                  <a:lnTo>
                    <a:pt x="634" y="495"/>
                  </a:lnTo>
                  <a:cubicBezTo>
                    <a:pt x="773" y="526"/>
                    <a:pt x="603" y="588"/>
                    <a:pt x="619" y="619"/>
                  </a:cubicBezTo>
                  <a:lnTo>
                    <a:pt x="510" y="680"/>
                  </a:lnTo>
                  <a:cubicBezTo>
                    <a:pt x="557" y="686"/>
                    <a:pt x="596" y="689"/>
                    <a:pt x="629" y="689"/>
                  </a:cubicBezTo>
                  <a:cubicBezTo>
                    <a:pt x="693" y="689"/>
                    <a:pt x="737" y="676"/>
                    <a:pt x="788" y="635"/>
                  </a:cubicBezTo>
                  <a:cubicBezTo>
                    <a:pt x="712" y="635"/>
                    <a:pt x="773" y="557"/>
                    <a:pt x="757" y="526"/>
                  </a:cubicBezTo>
                  <a:lnTo>
                    <a:pt x="757" y="526"/>
                  </a:lnTo>
                  <a:lnTo>
                    <a:pt x="819" y="573"/>
                  </a:lnTo>
                  <a:lnTo>
                    <a:pt x="881" y="433"/>
                  </a:lnTo>
                  <a:lnTo>
                    <a:pt x="835" y="464"/>
                  </a:lnTo>
                  <a:lnTo>
                    <a:pt x="912" y="279"/>
                  </a:lnTo>
                  <a:lnTo>
                    <a:pt x="1021" y="326"/>
                  </a:lnTo>
                  <a:cubicBezTo>
                    <a:pt x="959" y="233"/>
                    <a:pt x="990" y="47"/>
                    <a:pt x="8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9"/>
            <p:cNvSpPr/>
            <p:nvPr/>
          </p:nvSpPr>
          <p:spPr>
            <a:xfrm>
              <a:off x="8050750" y="1081375"/>
              <a:ext cx="375" cy="1150"/>
            </a:xfrm>
            <a:custGeom>
              <a:avLst/>
              <a:gdLst/>
              <a:ahLst/>
              <a:cxnLst/>
              <a:rect l="l" t="t" r="r" b="b"/>
              <a:pathLst>
                <a:path w="15" h="46" extrusionOk="0">
                  <a:moveTo>
                    <a:pt x="15" y="0"/>
                  </a:moveTo>
                  <a:lnTo>
                    <a:pt x="8" y="23"/>
                  </a:lnTo>
                  <a:cubicBezTo>
                    <a:pt x="11" y="15"/>
                    <a:pt x="15" y="8"/>
                    <a:pt x="15" y="0"/>
                  </a:cubicBezTo>
                  <a:close/>
                  <a:moveTo>
                    <a:pt x="8" y="23"/>
                  </a:moveTo>
                  <a:cubicBezTo>
                    <a:pt x="4" y="31"/>
                    <a:pt x="0" y="38"/>
                    <a:pt x="0" y="46"/>
                  </a:cubicBezTo>
                  <a:lnTo>
                    <a:pt x="8" y="2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9"/>
            <p:cNvSpPr/>
            <p:nvPr/>
          </p:nvSpPr>
          <p:spPr>
            <a:xfrm>
              <a:off x="8045325" y="1077875"/>
              <a:ext cx="8125" cy="11625"/>
            </a:xfrm>
            <a:custGeom>
              <a:avLst/>
              <a:gdLst/>
              <a:ahLst/>
              <a:cxnLst/>
              <a:rect l="l" t="t" r="r" b="b"/>
              <a:pathLst>
                <a:path w="325" h="465" extrusionOk="0">
                  <a:moveTo>
                    <a:pt x="47" y="0"/>
                  </a:moveTo>
                  <a:lnTo>
                    <a:pt x="47" y="0"/>
                  </a:lnTo>
                  <a:cubicBezTo>
                    <a:pt x="16" y="109"/>
                    <a:pt x="108" y="217"/>
                    <a:pt x="124" y="310"/>
                  </a:cubicBezTo>
                  <a:cubicBezTo>
                    <a:pt x="124" y="353"/>
                    <a:pt x="112" y="364"/>
                    <a:pt x="96" y="364"/>
                  </a:cubicBezTo>
                  <a:cubicBezTo>
                    <a:pt x="79" y="364"/>
                    <a:pt x="57" y="350"/>
                    <a:pt x="43" y="350"/>
                  </a:cubicBezTo>
                  <a:cubicBezTo>
                    <a:pt x="38" y="350"/>
                    <a:pt x="34" y="352"/>
                    <a:pt x="32" y="356"/>
                  </a:cubicBezTo>
                  <a:lnTo>
                    <a:pt x="108" y="464"/>
                  </a:lnTo>
                  <a:cubicBezTo>
                    <a:pt x="232" y="402"/>
                    <a:pt x="139" y="340"/>
                    <a:pt x="232" y="233"/>
                  </a:cubicBezTo>
                  <a:lnTo>
                    <a:pt x="294" y="279"/>
                  </a:lnTo>
                  <a:cubicBezTo>
                    <a:pt x="325" y="171"/>
                    <a:pt x="201" y="233"/>
                    <a:pt x="217" y="186"/>
                  </a:cubicBezTo>
                  <a:lnTo>
                    <a:pt x="217" y="186"/>
                  </a:lnTo>
                  <a:lnTo>
                    <a:pt x="201" y="233"/>
                  </a:lnTo>
                  <a:cubicBezTo>
                    <a:pt x="1" y="217"/>
                    <a:pt x="248" y="31"/>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9"/>
            <p:cNvSpPr/>
            <p:nvPr/>
          </p:nvSpPr>
          <p:spPr>
            <a:xfrm>
              <a:off x="7966875" y="1058175"/>
              <a:ext cx="1200" cy="800"/>
            </a:xfrm>
            <a:custGeom>
              <a:avLst/>
              <a:gdLst/>
              <a:ahLst/>
              <a:cxnLst/>
              <a:rect l="l" t="t" r="r" b="b"/>
              <a:pathLst>
                <a:path w="48" h="32" extrusionOk="0">
                  <a:moveTo>
                    <a:pt x="47" y="1"/>
                  </a:moveTo>
                  <a:lnTo>
                    <a:pt x="0" y="32"/>
                  </a:lnTo>
                  <a:cubicBezTo>
                    <a:pt x="16" y="32"/>
                    <a:pt x="31" y="16"/>
                    <a:pt x="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9"/>
            <p:cNvSpPr/>
            <p:nvPr/>
          </p:nvSpPr>
          <p:spPr>
            <a:xfrm>
              <a:off x="7964950" y="1055450"/>
              <a:ext cx="400" cy="1575"/>
            </a:xfrm>
            <a:custGeom>
              <a:avLst/>
              <a:gdLst/>
              <a:ahLst/>
              <a:cxnLst/>
              <a:rect l="l" t="t" r="r" b="b"/>
              <a:pathLst>
                <a:path w="16" h="63" extrusionOk="0">
                  <a:moveTo>
                    <a:pt x="16" y="1"/>
                  </a:moveTo>
                  <a:lnTo>
                    <a:pt x="16" y="1"/>
                  </a:lnTo>
                  <a:cubicBezTo>
                    <a:pt x="1" y="17"/>
                    <a:pt x="1" y="32"/>
                    <a:pt x="1" y="63"/>
                  </a:cubicBez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9"/>
            <p:cNvSpPr/>
            <p:nvPr/>
          </p:nvSpPr>
          <p:spPr>
            <a:xfrm>
              <a:off x="7964950" y="1057000"/>
              <a:ext cx="1950" cy="2350"/>
            </a:xfrm>
            <a:custGeom>
              <a:avLst/>
              <a:gdLst/>
              <a:ahLst/>
              <a:cxnLst/>
              <a:rect l="l" t="t" r="r" b="b"/>
              <a:pathLst>
                <a:path w="78" h="94" extrusionOk="0">
                  <a:moveTo>
                    <a:pt x="1" y="1"/>
                  </a:moveTo>
                  <a:lnTo>
                    <a:pt x="1" y="93"/>
                  </a:lnTo>
                  <a:lnTo>
                    <a:pt x="77" y="79"/>
                  </a:lnTo>
                  <a:cubicBezTo>
                    <a:pt x="46" y="63"/>
                    <a:pt x="16" y="3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9"/>
            <p:cNvSpPr/>
            <p:nvPr/>
          </p:nvSpPr>
          <p:spPr>
            <a:xfrm>
              <a:off x="8107925" y="1097975"/>
              <a:ext cx="1575" cy="1975"/>
            </a:xfrm>
            <a:custGeom>
              <a:avLst/>
              <a:gdLst/>
              <a:ahLst/>
              <a:cxnLst/>
              <a:rect l="l" t="t" r="r" b="b"/>
              <a:pathLst>
                <a:path w="63" h="79" extrusionOk="0">
                  <a:moveTo>
                    <a:pt x="47" y="0"/>
                  </a:moveTo>
                  <a:lnTo>
                    <a:pt x="1" y="78"/>
                  </a:lnTo>
                  <a:lnTo>
                    <a:pt x="63" y="78"/>
                  </a:lnTo>
                  <a:lnTo>
                    <a:pt x="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9"/>
            <p:cNvSpPr/>
            <p:nvPr/>
          </p:nvSpPr>
          <p:spPr>
            <a:xfrm>
              <a:off x="8018275" y="1077775"/>
              <a:ext cx="6575" cy="4925"/>
            </a:xfrm>
            <a:custGeom>
              <a:avLst/>
              <a:gdLst/>
              <a:ahLst/>
              <a:cxnLst/>
              <a:rect l="l" t="t" r="r" b="b"/>
              <a:pathLst>
                <a:path w="263" h="197" extrusionOk="0">
                  <a:moveTo>
                    <a:pt x="170" y="0"/>
                  </a:moveTo>
                  <a:cubicBezTo>
                    <a:pt x="133" y="0"/>
                    <a:pt x="107" y="59"/>
                    <a:pt x="76" y="59"/>
                  </a:cubicBezTo>
                  <a:cubicBezTo>
                    <a:pt x="62" y="59"/>
                    <a:pt x="48" y="49"/>
                    <a:pt x="32" y="20"/>
                  </a:cubicBezTo>
                  <a:lnTo>
                    <a:pt x="1" y="175"/>
                  </a:lnTo>
                  <a:cubicBezTo>
                    <a:pt x="5" y="191"/>
                    <a:pt x="16" y="197"/>
                    <a:pt x="31" y="197"/>
                  </a:cubicBezTo>
                  <a:cubicBezTo>
                    <a:pt x="65" y="197"/>
                    <a:pt x="119" y="169"/>
                    <a:pt x="151" y="169"/>
                  </a:cubicBezTo>
                  <a:cubicBezTo>
                    <a:pt x="159" y="169"/>
                    <a:pt x="166" y="170"/>
                    <a:pt x="170" y="175"/>
                  </a:cubicBezTo>
                  <a:cubicBezTo>
                    <a:pt x="186" y="113"/>
                    <a:pt x="263" y="97"/>
                    <a:pt x="186" y="4"/>
                  </a:cubicBezTo>
                  <a:cubicBezTo>
                    <a:pt x="180" y="1"/>
                    <a:pt x="175" y="0"/>
                    <a:pt x="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9"/>
            <p:cNvSpPr/>
            <p:nvPr/>
          </p:nvSpPr>
          <p:spPr>
            <a:xfrm>
              <a:off x="8022525" y="1082150"/>
              <a:ext cx="425" cy="1550"/>
            </a:xfrm>
            <a:custGeom>
              <a:avLst/>
              <a:gdLst/>
              <a:ahLst/>
              <a:cxnLst/>
              <a:rect l="l" t="t" r="r" b="b"/>
              <a:pathLst>
                <a:path w="17" h="62" extrusionOk="0">
                  <a:moveTo>
                    <a:pt x="0" y="0"/>
                  </a:moveTo>
                  <a:lnTo>
                    <a:pt x="0" y="62"/>
                  </a:lnTo>
                  <a:cubicBezTo>
                    <a:pt x="16" y="31"/>
                    <a:pt x="16" y="1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9"/>
            <p:cNvSpPr/>
            <p:nvPr/>
          </p:nvSpPr>
          <p:spPr>
            <a:xfrm>
              <a:off x="7969975" y="1064450"/>
              <a:ext cx="5425" cy="6900"/>
            </a:xfrm>
            <a:custGeom>
              <a:avLst/>
              <a:gdLst/>
              <a:ahLst/>
              <a:cxnLst/>
              <a:rect l="l" t="t" r="r" b="b"/>
              <a:pathLst>
                <a:path w="217" h="276" extrusionOk="0">
                  <a:moveTo>
                    <a:pt x="76" y="1"/>
                  </a:moveTo>
                  <a:cubicBezTo>
                    <a:pt x="74" y="1"/>
                    <a:pt x="70" y="4"/>
                    <a:pt x="62" y="12"/>
                  </a:cubicBezTo>
                  <a:cubicBezTo>
                    <a:pt x="16" y="12"/>
                    <a:pt x="0" y="105"/>
                    <a:pt x="0" y="135"/>
                  </a:cubicBezTo>
                  <a:lnTo>
                    <a:pt x="47" y="228"/>
                  </a:lnTo>
                  <a:cubicBezTo>
                    <a:pt x="62" y="213"/>
                    <a:pt x="47" y="197"/>
                    <a:pt x="47" y="166"/>
                  </a:cubicBezTo>
                  <a:lnTo>
                    <a:pt x="62" y="166"/>
                  </a:lnTo>
                  <a:cubicBezTo>
                    <a:pt x="93" y="213"/>
                    <a:pt x="140" y="244"/>
                    <a:pt x="93" y="275"/>
                  </a:cubicBezTo>
                  <a:cubicBezTo>
                    <a:pt x="216" y="259"/>
                    <a:pt x="109" y="182"/>
                    <a:pt x="124" y="121"/>
                  </a:cubicBezTo>
                  <a:lnTo>
                    <a:pt x="124" y="121"/>
                  </a:lnTo>
                  <a:lnTo>
                    <a:pt x="93" y="152"/>
                  </a:lnTo>
                  <a:cubicBezTo>
                    <a:pt x="47" y="135"/>
                    <a:pt x="78" y="90"/>
                    <a:pt x="78" y="59"/>
                  </a:cubicBezTo>
                  <a:cubicBezTo>
                    <a:pt x="93" y="43"/>
                    <a:pt x="93" y="28"/>
                    <a:pt x="78" y="12"/>
                  </a:cubicBezTo>
                  <a:cubicBezTo>
                    <a:pt x="78" y="4"/>
                    <a:pt x="78" y="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9"/>
            <p:cNvSpPr/>
            <p:nvPr/>
          </p:nvSpPr>
          <p:spPr>
            <a:xfrm>
              <a:off x="7973050" y="1066675"/>
              <a:ext cx="1575" cy="800"/>
            </a:xfrm>
            <a:custGeom>
              <a:avLst/>
              <a:gdLst/>
              <a:ahLst/>
              <a:cxnLst/>
              <a:rect l="l" t="t" r="r" b="b"/>
              <a:pathLst>
                <a:path w="63" h="32" extrusionOk="0">
                  <a:moveTo>
                    <a:pt x="63" y="1"/>
                  </a:moveTo>
                  <a:cubicBezTo>
                    <a:pt x="32" y="1"/>
                    <a:pt x="17" y="16"/>
                    <a:pt x="1" y="32"/>
                  </a:cubicBezTo>
                  <a:lnTo>
                    <a:pt x="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9"/>
            <p:cNvSpPr/>
            <p:nvPr/>
          </p:nvSpPr>
          <p:spPr>
            <a:xfrm>
              <a:off x="8015200" y="1079425"/>
              <a:ext cx="800" cy="1975"/>
            </a:xfrm>
            <a:custGeom>
              <a:avLst/>
              <a:gdLst/>
              <a:ahLst/>
              <a:cxnLst/>
              <a:rect l="l" t="t" r="r" b="b"/>
              <a:pathLst>
                <a:path w="32" h="79" fill="none" extrusionOk="0">
                  <a:moveTo>
                    <a:pt x="0" y="0"/>
                  </a:moveTo>
                  <a:lnTo>
                    <a:pt x="31" y="78"/>
                  </a:lnTo>
                </a:path>
              </a:pathLst>
            </a:custGeom>
            <a:noFill/>
            <a:ln w="4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9"/>
            <p:cNvSpPr/>
            <p:nvPr/>
          </p:nvSpPr>
          <p:spPr>
            <a:xfrm>
              <a:off x="8184825" y="1121550"/>
              <a:ext cx="1200" cy="2350"/>
            </a:xfrm>
            <a:custGeom>
              <a:avLst/>
              <a:gdLst/>
              <a:ahLst/>
              <a:cxnLst/>
              <a:rect l="l" t="t" r="r" b="b"/>
              <a:pathLst>
                <a:path w="48" h="94" extrusionOk="0">
                  <a:moveTo>
                    <a:pt x="16" y="1"/>
                  </a:moveTo>
                  <a:lnTo>
                    <a:pt x="0" y="93"/>
                  </a:lnTo>
                  <a:lnTo>
                    <a:pt x="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9"/>
            <p:cNvSpPr/>
            <p:nvPr/>
          </p:nvSpPr>
          <p:spPr>
            <a:xfrm>
              <a:off x="8083575" y="1100275"/>
              <a:ext cx="5050" cy="6625"/>
            </a:xfrm>
            <a:custGeom>
              <a:avLst/>
              <a:gdLst/>
              <a:ahLst/>
              <a:cxnLst/>
              <a:rect l="l" t="t" r="r" b="b"/>
              <a:pathLst>
                <a:path w="202" h="265" extrusionOk="0">
                  <a:moveTo>
                    <a:pt x="31" y="1"/>
                  </a:moveTo>
                  <a:lnTo>
                    <a:pt x="0" y="110"/>
                  </a:lnTo>
                  <a:cubicBezTo>
                    <a:pt x="10" y="107"/>
                    <a:pt x="17" y="105"/>
                    <a:pt x="23" y="105"/>
                  </a:cubicBezTo>
                  <a:cubicBezTo>
                    <a:pt x="76" y="105"/>
                    <a:pt x="6" y="222"/>
                    <a:pt x="62" y="264"/>
                  </a:cubicBezTo>
                  <a:cubicBezTo>
                    <a:pt x="62" y="202"/>
                    <a:pt x="202" y="202"/>
                    <a:pt x="155" y="125"/>
                  </a:cubicBezTo>
                  <a:lnTo>
                    <a:pt x="155" y="125"/>
                  </a:lnTo>
                  <a:lnTo>
                    <a:pt x="62" y="141"/>
                  </a:lnTo>
                  <a:lnTo>
                    <a:pt x="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9"/>
            <p:cNvSpPr/>
            <p:nvPr/>
          </p:nvSpPr>
          <p:spPr>
            <a:xfrm>
              <a:off x="7968825" y="1073625"/>
              <a:ext cx="5025" cy="7000"/>
            </a:xfrm>
            <a:custGeom>
              <a:avLst/>
              <a:gdLst/>
              <a:ahLst/>
              <a:cxnLst/>
              <a:rect l="l" t="t" r="r" b="b"/>
              <a:pathLst>
                <a:path w="201" h="280" extrusionOk="0">
                  <a:moveTo>
                    <a:pt x="108" y="1"/>
                  </a:moveTo>
                  <a:cubicBezTo>
                    <a:pt x="93" y="16"/>
                    <a:pt x="62" y="32"/>
                    <a:pt x="108" y="32"/>
                  </a:cubicBezTo>
                  <a:lnTo>
                    <a:pt x="0" y="94"/>
                  </a:lnTo>
                  <a:cubicBezTo>
                    <a:pt x="77" y="170"/>
                    <a:pt x="15" y="248"/>
                    <a:pt x="108" y="279"/>
                  </a:cubicBezTo>
                  <a:cubicBezTo>
                    <a:pt x="93" y="186"/>
                    <a:pt x="201" y="78"/>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9"/>
            <p:cNvSpPr/>
            <p:nvPr/>
          </p:nvSpPr>
          <p:spPr>
            <a:xfrm>
              <a:off x="8051125" y="1096050"/>
              <a:ext cx="3875" cy="2550"/>
            </a:xfrm>
            <a:custGeom>
              <a:avLst/>
              <a:gdLst/>
              <a:ahLst/>
              <a:cxnLst/>
              <a:rect l="l" t="t" r="r" b="b"/>
              <a:pathLst>
                <a:path w="155" h="102" extrusionOk="0">
                  <a:moveTo>
                    <a:pt x="93" y="0"/>
                  </a:moveTo>
                  <a:lnTo>
                    <a:pt x="47" y="77"/>
                  </a:lnTo>
                  <a:lnTo>
                    <a:pt x="31" y="31"/>
                  </a:lnTo>
                  <a:lnTo>
                    <a:pt x="0" y="46"/>
                  </a:lnTo>
                  <a:cubicBezTo>
                    <a:pt x="11" y="88"/>
                    <a:pt x="42" y="101"/>
                    <a:pt x="85" y="101"/>
                  </a:cubicBezTo>
                  <a:cubicBezTo>
                    <a:pt x="106" y="101"/>
                    <a:pt x="129" y="98"/>
                    <a:pt x="155" y="93"/>
                  </a:cubicBezTo>
                  <a:cubicBezTo>
                    <a:pt x="140" y="93"/>
                    <a:pt x="62" y="77"/>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9"/>
            <p:cNvSpPr/>
            <p:nvPr/>
          </p:nvSpPr>
          <p:spPr>
            <a:xfrm>
              <a:off x="8043775" y="1142800"/>
              <a:ext cx="800" cy="25"/>
            </a:xfrm>
            <a:custGeom>
              <a:avLst/>
              <a:gdLst/>
              <a:ahLst/>
              <a:cxnLst/>
              <a:rect l="l" t="t" r="r" b="b"/>
              <a:pathLst>
                <a:path w="32" h="1" extrusionOk="0">
                  <a:moveTo>
                    <a:pt x="32"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9"/>
            <p:cNvSpPr/>
            <p:nvPr/>
          </p:nvSpPr>
          <p:spPr>
            <a:xfrm>
              <a:off x="8042600" y="1098375"/>
              <a:ext cx="1200" cy="400"/>
            </a:xfrm>
            <a:custGeom>
              <a:avLst/>
              <a:gdLst/>
              <a:ahLst/>
              <a:cxnLst/>
              <a:rect l="l" t="t" r="r" b="b"/>
              <a:pathLst>
                <a:path w="48" h="16" extrusionOk="0">
                  <a:moveTo>
                    <a:pt x="1" y="0"/>
                  </a:moveTo>
                  <a:cubicBezTo>
                    <a:pt x="17" y="0"/>
                    <a:pt x="17" y="15"/>
                    <a:pt x="17" y="15"/>
                  </a:cubicBezTo>
                  <a:cubicBezTo>
                    <a:pt x="17" y="0"/>
                    <a:pt x="32" y="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9"/>
            <p:cNvSpPr/>
            <p:nvPr/>
          </p:nvSpPr>
          <p:spPr>
            <a:xfrm>
              <a:off x="8026775" y="1092175"/>
              <a:ext cx="27450" cy="54650"/>
            </a:xfrm>
            <a:custGeom>
              <a:avLst/>
              <a:gdLst/>
              <a:ahLst/>
              <a:cxnLst/>
              <a:rect l="l" t="t" r="r" b="b"/>
              <a:pathLst>
                <a:path w="1098" h="2186" extrusionOk="0">
                  <a:moveTo>
                    <a:pt x="712" y="2010"/>
                  </a:moveTo>
                  <a:lnTo>
                    <a:pt x="712" y="2025"/>
                  </a:lnTo>
                  <a:cubicBezTo>
                    <a:pt x="713" y="2022"/>
                    <a:pt x="714" y="2019"/>
                    <a:pt x="716" y="2016"/>
                  </a:cubicBezTo>
                  <a:lnTo>
                    <a:pt x="716" y="2016"/>
                  </a:lnTo>
                  <a:cubicBezTo>
                    <a:pt x="715" y="2014"/>
                    <a:pt x="713" y="2012"/>
                    <a:pt x="712" y="2010"/>
                  </a:cubicBezTo>
                  <a:close/>
                  <a:moveTo>
                    <a:pt x="448" y="1"/>
                  </a:moveTo>
                  <a:lnTo>
                    <a:pt x="403" y="94"/>
                  </a:lnTo>
                  <a:lnTo>
                    <a:pt x="356" y="63"/>
                  </a:lnTo>
                  <a:lnTo>
                    <a:pt x="356" y="63"/>
                  </a:lnTo>
                  <a:cubicBezTo>
                    <a:pt x="372" y="155"/>
                    <a:pt x="403" y="279"/>
                    <a:pt x="310" y="310"/>
                  </a:cubicBezTo>
                  <a:cubicBezTo>
                    <a:pt x="325" y="372"/>
                    <a:pt x="217" y="479"/>
                    <a:pt x="325" y="479"/>
                  </a:cubicBezTo>
                  <a:cubicBezTo>
                    <a:pt x="356" y="418"/>
                    <a:pt x="372" y="341"/>
                    <a:pt x="479" y="310"/>
                  </a:cubicBezTo>
                  <a:cubicBezTo>
                    <a:pt x="510" y="434"/>
                    <a:pt x="479" y="496"/>
                    <a:pt x="557" y="557"/>
                  </a:cubicBezTo>
                  <a:lnTo>
                    <a:pt x="572" y="557"/>
                  </a:lnTo>
                  <a:lnTo>
                    <a:pt x="603" y="650"/>
                  </a:lnTo>
                  <a:lnTo>
                    <a:pt x="619" y="603"/>
                  </a:lnTo>
                  <a:cubicBezTo>
                    <a:pt x="696" y="650"/>
                    <a:pt x="665" y="774"/>
                    <a:pt x="665" y="850"/>
                  </a:cubicBezTo>
                  <a:cubicBezTo>
                    <a:pt x="655" y="836"/>
                    <a:pt x="635" y="831"/>
                    <a:pt x="612" y="831"/>
                  </a:cubicBezTo>
                  <a:cubicBezTo>
                    <a:pt x="565" y="831"/>
                    <a:pt x="510" y="855"/>
                    <a:pt x="541" y="866"/>
                  </a:cubicBezTo>
                  <a:cubicBezTo>
                    <a:pt x="541" y="851"/>
                    <a:pt x="553" y="847"/>
                    <a:pt x="570" y="847"/>
                  </a:cubicBezTo>
                  <a:cubicBezTo>
                    <a:pt x="585" y="847"/>
                    <a:pt x="604" y="850"/>
                    <a:pt x="619" y="850"/>
                  </a:cubicBezTo>
                  <a:lnTo>
                    <a:pt x="479" y="1005"/>
                  </a:lnTo>
                  <a:lnTo>
                    <a:pt x="526" y="959"/>
                  </a:lnTo>
                  <a:lnTo>
                    <a:pt x="526" y="959"/>
                  </a:lnTo>
                  <a:cubicBezTo>
                    <a:pt x="603" y="1036"/>
                    <a:pt x="557" y="1129"/>
                    <a:pt x="510" y="1207"/>
                  </a:cubicBezTo>
                  <a:cubicBezTo>
                    <a:pt x="493" y="1196"/>
                    <a:pt x="474" y="1192"/>
                    <a:pt x="455" y="1192"/>
                  </a:cubicBezTo>
                  <a:cubicBezTo>
                    <a:pt x="354" y="1192"/>
                    <a:pt x="235" y="1307"/>
                    <a:pt x="170" y="1345"/>
                  </a:cubicBezTo>
                  <a:cubicBezTo>
                    <a:pt x="94" y="1283"/>
                    <a:pt x="47" y="1221"/>
                    <a:pt x="1" y="1176"/>
                  </a:cubicBezTo>
                  <a:lnTo>
                    <a:pt x="1" y="1376"/>
                  </a:lnTo>
                  <a:cubicBezTo>
                    <a:pt x="21" y="1383"/>
                    <a:pt x="41" y="1386"/>
                    <a:pt x="61" y="1386"/>
                  </a:cubicBezTo>
                  <a:cubicBezTo>
                    <a:pt x="133" y="1386"/>
                    <a:pt x="206" y="1344"/>
                    <a:pt x="279" y="1283"/>
                  </a:cubicBezTo>
                  <a:lnTo>
                    <a:pt x="279" y="1283"/>
                  </a:lnTo>
                  <a:cubicBezTo>
                    <a:pt x="201" y="1407"/>
                    <a:pt x="387" y="1314"/>
                    <a:pt x="372" y="1392"/>
                  </a:cubicBezTo>
                  <a:cubicBezTo>
                    <a:pt x="309" y="1429"/>
                    <a:pt x="236" y="1497"/>
                    <a:pt x="177" y="1497"/>
                  </a:cubicBezTo>
                  <a:cubicBezTo>
                    <a:pt x="164" y="1497"/>
                    <a:pt x="151" y="1493"/>
                    <a:pt x="139" y="1485"/>
                  </a:cubicBezTo>
                  <a:lnTo>
                    <a:pt x="124" y="1423"/>
                  </a:lnTo>
                  <a:lnTo>
                    <a:pt x="139" y="1547"/>
                  </a:lnTo>
                  <a:cubicBezTo>
                    <a:pt x="159" y="1537"/>
                    <a:pt x="177" y="1532"/>
                    <a:pt x="193" y="1532"/>
                  </a:cubicBezTo>
                  <a:cubicBezTo>
                    <a:pt x="255" y="1532"/>
                    <a:pt x="294" y="1594"/>
                    <a:pt x="294" y="1654"/>
                  </a:cubicBezTo>
                  <a:cubicBezTo>
                    <a:pt x="310" y="1623"/>
                    <a:pt x="341" y="1592"/>
                    <a:pt x="341" y="1578"/>
                  </a:cubicBezTo>
                  <a:lnTo>
                    <a:pt x="341" y="1578"/>
                  </a:lnTo>
                  <a:cubicBezTo>
                    <a:pt x="495" y="1592"/>
                    <a:pt x="294" y="1685"/>
                    <a:pt x="387" y="1701"/>
                  </a:cubicBezTo>
                  <a:cubicBezTo>
                    <a:pt x="341" y="1716"/>
                    <a:pt x="294" y="1825"/>
                    <a:pt x="310" y="1871"/>
                  </a:cubicBezTo>
                  <a:lnTo>
                    <a:pt x="403" y="1887"/>
                  </a:lnTo>
                  <a:lnTo>
                    <a:pt x="232" y="1994"/>
                  </a:lnTo>
                  <a:cubicBezTo>
                    <a:pt x="242" y="1991"/>
                    <a:pt x="251" y="1990"/>
                    <a:pt x="260" y="1990"/>
                  </a:cubicBezTo>
                  <a:cubicBezTo>
                    <a:pt x="346" y="1990"/>
                    <a:pt x="370" y="2121"/>
                    <a:pt x="356" y="2149"/>
                  </a:cubicBezTo>
                  <a:cubicBezTo>
                    <a:pt x="379" y="2141"/>
                    <a:pt x="406" y="2130"/>
                    <a:pt x="428" y="2130"/>
                  </a:cubicBezTo>
                  <a:cubicBezTo>
                    <a:pt x="449" y="2130"/>
                    <a:pt x="465" y="2141"/>
                    <a:pt x="465" y="2180"/>
                  </a:cubicBezTo>
                  <a:cubicBezTo>
                    <a:pt x="467" y="2184"/>
                    <a:pt x="469" y="2186"/>
                    <a:pt x="471" y="2186"/>
                  </a:cubicBezTo>
                  <a:cubicBezTo>
                    <a:pt x="483" y="2186"/>
                    <a:pt x="493" y="2114"/>
                    <a:pt x="479" y="2087"/>
                  </a:cubicBezTo>
                  <a:lnTo>
                    <a:pt x="479" y="2087"/>
                  </a:lnTo>
                  <a:cubicBezTo>
                    <a:pt x="528" y="2102"/>
                    <a:pt x="545" y="2107"/>
                    <a:pt x="550" y="2107"/>
                  </a:cubicBezTo>
                  <a:cubicBezTo>
                    <a:pt x="560" y="2107"/>
                    <a:pt x="518" y="2082"/>
                    <a:pt x="634" y="2072"/>
                  </a:cubicBezTo>
                  <a:cubicBezTo>
                    <a:pt x="650" y="2103"/>
                    <a:pt x="650" y="2118"/>
                    <a:pt x="634" y="2134"/>
                  </a:cubicBezTo>
                  <a:lnTo>
                    <a:pt x="743" y="2072"/>
                  </a:lnTo>
                  <a:lnTo>
                    <a:pt x="743" y="2072"/>
                  </a:lnTo>
                  <a:cubicBezTo>
                    <a:pt x="727" y="2134"/>
                    <a:pt x="774" y="2149"/>
                    <a:pt x="805" y="2180"/>
                  </a:cubicBezTo>
                  <a:cubicBezTo>
                    <a:pt x="812" y="2176"/>
                    <a:pt x="819" y="2175"/>
                    <a:pt x="825" y="2175"/>
                  </a:cubicBezTo>
                  <a:cubicBezTo>
                    <a:pt x="831" y="2175"/>
                    <a:pt x="838" y="2176"/>
                    <a:pt x="845" y="2176"/>
                  </a:cubicBezTo>
                  <a:cubicBezTo>
                    <a:pt x="858" y="2176"/>
                    <a:pt x="874" y="2172"/>
                    <a:pt x="897" y="2149"/>
                  </a:cubicBezTo>
                  <a:cubicBezTo>
                    <a:pt x="943" y="2025"/>
                    <a:pt x="819" y="2010"/>
                    <a:pt x="758" y="2010"/>
                  </a:cubicBezTo>
                  <a:lnTo>
                    <a:pt x="789" y="1948"/>
                  </a:lnTo>
                  <a:cubicBezTo>
                    <a:pt x="778" y="1943"/>
                    <a:pt x="770" y="1941"/>
                    <a:pt x="763" y="1941"/>
                  </a:cubicBezTo>
                  <a:cubicBezTo>
                    <a:pt x="730" y="1941"/>
                    <a:pt x="725" y="1987"/>
                    <a:pt x="716" y="2016"/>
                  </a:cubicBezTo>
                  <a:lnTo>
                    <a:pt x="716" y="2016"/>
                  </a:lnTo>
                  <a:cubicBezTo>
                    <a:pt x="724" y="2031"/>
                    <a:pt x="712" y="2056"/>
                    <a:pt x="712" y="2056"/>
                  </a:cubicBezTo>
                  <a:cubicBezTo>
                    <a:pt x="695" y="2064"/>
                    <a:pt x="681" y="2068"/>
                    <a:pt x="668" y="2068"/>
                  </a:cubicBezTo>
                  <a:cubicBezTo>
                    <a:pt x="633" y="2068"/>
                    <a:pt x="611" y="2039"/>
                    <a:pt x="588" y="1994"/>
                  </a:cubicBezTo>
                  <a:cubicBezTo>
                    <a:pt x="819" y="1901"/>
                    <a:pt x="696" y="1732"/>
                    <a:pt x="897" y="1623"/>
                  </a:cubicBezTo>
                  <a:lnTo>
                    <a:pt x="897" y="1623"/>
                  </a:lnTo>
                  <a:cubicBezTo>
                    <a:pt x="892" y="1624"/>
                    <a:pt x="887" y="1624"/>
                    <a:pt x="883" y="1624"/>
                  </a:cubicBezTo>
                  <a:cubicBezTo>
                    <a:pt x="818" y="1624"/>
                    <a:pt x="870" y="1540"/>
                    <a:pt x="845" y="1540"/>
                  </a:cubicBezTo>
                  <a:cubicBezTo>
                    <a:pt x="838" y="1540"/>
                    <a:pt x="826" y="1546"/>
                    <a:pt x="805" y="1561"/>
                  </a:cubicBezTo>
                  <a:cubicBezTo>
                    <a:pt x="828" y="1475"/>
                    <a:pt x="875" y="1457"/>
                    <a:pt x="923" y="1457"/>
                  </a:cubicBezTo>
                  <a:cubicBezTo>
                    <a:pt x="955" y="1457"/>
                    <a:pt x="987" y="1465"/>
                    <a:pt x="1014" y="1465"/>
                  </a:cubicBezTo>
                  <a:cubicBezTo>
                    <a:pt x="1053" y="1465"/>
                    <a:pt x="1078" y="1448"/>
                    <a:pt x="1067" y="1361"/>
                  </a:cubicBezTo>
                  <a:cubicBezTo>
                    <a:pt x="974" y="1268"/>
                    <a:pt x="974" y="1114"/>
                    <a:pt x="974" y="990"/>
                  </a:cubicBezTo>
                  <a:cubicBezTo>
                    <a:pt x="995" y="979"/>
                    <a:pt x="1031" y="954"/>
                    <a:pt x="1056" y="954"/>
                  </a:cubicBezTo>
                  <a:cubicBezTo>
                    <a:pt x="1068" y="954"/>
                    <a:pt x="1078" y="960"/>
                    <a:pt x="1083" y="974"/>
                  </a:cubicBezTo>
                  <a:lnTo>
                    <a:pt x="1098" y="881"/>
                  </a:lnTo>
                  <a:lnTo>
                    <a:pt x="990" y="912"/>
                  </a:lnTo>
                  <a:lnTo>
                    <a:pt x="912" y="727"/>
                  </a:lnTo>
                  <a:lnTo>
                    <a:pt x="912" y="743"/>
                  </a:lnTo>
                  <a:cubicBezTo>
                    <a:pt x="850" y="665"/>
                    <a:pt x="850" y="634"/>
                    <a:pt x="866" y="496"/>
                  </a:cubicBezTo>
                  <a:lnTo>
                    <a:pt x="866" y="496"/>
                  </a:lnTo>
                  <a:cubicBezTo>
                    <a:pt x="823" y="503"/>
                    <a:pt x="790" y="506"/>
                    <a:pt x="766" y="506"/>
                  </a:cubicBezTo>
                  <a:cubicBezTo>
                    <a:pt x="634" y="506"/>
                    <a:pt x="741" y="407"/>
                    <a:pt x="650" y="263"/>
                  </a:cubicBezTo>
                  <a:lnTo>
                    <a:pt x="650" y="263"/>
                  </a:lnTo>
                  <a:cubicBezTo>
                    <a:pt x="645" y="263"/>
                    <a:pt x="641" y="264"/>
                    <a:pt x="636" y="264"/>
                  </a:cubicBezTo>
                  <a:cubicBezTo>
                    <a:pt x="482" y="264"/>
                    <a:pt x="524" y="1"/>
                    <a:pt x="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9"/>
            <p:cNvSpPr/>
            <p:nvPr/>
          </p:nvSpPr>
          <p:spPr>
            <a:xfrm>
              <a:off x="8042250" y="1095650"/>
              <a:ext cx="5800" cy="4700"/>
            </a:xfrm>
            <a:custGeom>
              <a:avLst/>
              <a:gdLst/>
              <a:ahLst/>
              <a:cxnLst/>
              <a:rect l="l" t="t" r="r" b="b"/>
              <a:pathLst>
                <a:path w="232" h="188" extrusionOk="0">
                  <a:moveTo>
                    <a:pt x="77" y="0"/>
                  </a:moveTo>
                  <a:lnTo>
                    <a:pt x="77" y="0"/>
                  </a:lnTo>
                  <a:cubicBezTo>
                    <a:pt x="108" y="47"/>
                    <a:pt x="62" y="78"/>
                    <a:pt x="62" y="109"/>
                  </a:cubicBezTo>
                  <a:cubicBezTo>
                    <a:pt x="67" y="108"/>
                    <a:pt x="72" y="108"/>
                    <a:pt x="76" y="108"/>
                  </a:cubicBezTo>
                  <a:cubicBezTo>
                    <a:pt x="123" y="108"/>
                    <a:pt x="64" y="187"/>
                    <a:pt x="135" y="187"/>
                  </a:cubicBezTo>
                  <a:cubicBezTo>
                    <a:pt x="141" y="187"/>
                    <a:pt x="147" y="187"/>
                    <a:pt x="155" y="186"/>
                  </a:cubicBezTo>
                  <a:cubicBezTo>
                    <a:pt x="0" y="155"/>
                    <a:pt x="231" y="16"/>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9"/>
            <p:cNvSpPr/>
            <p:nvPr/>
          </p:nvSpPr>
          <p:spPr>
            <a:xfrm>
              <a:off x="8033325" y="1133525"/>
              <a:ext cx="1200" cy="1975"/>
            </a:xfrm>
            <a:custGeom>
              <a:avLst/>
              <a:gdLst/>
              <a:ahLst/>
              <a:cxnLst/>
              <a:rect l="l" t="t" r="r" b="b"/>
              <a:pathLst>
                <a:path w="48" h="79" extrusionOk="0">
                  <a:moveTo>
                    <a:pt x="32" y="0"/>
                  </a:moveTo>
                  <a:cubicBezTo>
                    <a:pt x="17" y="31"/>
                    <a:pt x="1" y="62"/>
                    <a:pt x="32" y="78"/>
                  </a:cubicBezTo>
                  <a:cubicBezTo>
                    <a:pt x="48" y="62"/>
                    <a:pt x="48" y="31"/>
                    <a:pt x="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9"/>
            <p:cNvSpPr/>
            <p:nvPr/>
          </p:nvSpPr>
          <p:spPr>
            <a:xfrm>
              <a:off x="8037975" y="1145875"/>
              <a:ext cx="8150" cy="7425"/>
            </a:xfrm>
            <a:custGeom>
              <a:avLst/>
              <a:gdLst/>
              <a:ahLst/>
              <a:cxnLst/>
              <a:rect l="l" t="t" r="r" b="b"/>
              <a:pathLst>
                <a:path w="326" h="297" extrusionOk="0">
                  <a:moveTo>
                    <a:pt x="186" y="1"/>
                  </a:moveTo>
                  <a:cubicBezTo>
                    <a:pt x="171" y="32"/>
                    <a:pt x="155" y="48"/>
                    <a:pt x="171" y="79"/>
                  </a:cubicBezTo>
                  <a:cubicBezTo>
                    <a:pt x="78" y="110"/>
                    <a:pt x="31" y="94"/>
                    <a:pt x="31" y="202"/>
                  </a:cubicBezTo>
                  <a:cubicBezTo>
                    <a:pt x="48" y="196"/>
                    <a:pt x="59" y="193"/>
                    <a:pt x="66" y="193"/>
                  </a:cubicBezTo>
                  <a:cubicBezTo>
                    <a:pt x="109" y="193"/>
                    <a:pt x="1" y="296"/>
                    <a:pt x="92" y="296"/>
                  </a:cubicBezTo>
                  <a:cubicBezTo>
                    <a:pt x="97" y="296"/>
                    <a:pt x="103" y="296"/>
                    <a:pt x="109" y="295"/>
                  </a:cubicBezTo>
                  <a:lnTo>
                    <a:pt x="93" y="202"/>
                  </a:lnTo>
                  <a:cubicBezTo>
                    <a:pt x="171" y="171"/>
                    <a:pt x="326" y="186"/>
                    <a:pt x="326" y="94"/>
                  </a:cubicBezTo>
                  <a:lnTo>
                    <a:pt x="326" y="94"/>
                  </a:lnTo>
                  <a:cubicBezTo>
                    <a:pt x="308" y="103"/>
                    <a:pt x="293" y="106"/>
                    <a:pt x="280" y="106"/>
                  </a:cubicBezTo>
                  <a:cubicBezTo>
                    <a:pt x="226" y="106"/>
                    <a:pt x="211" y="39"/>
                    <a:pt x="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9"/>
            <p:cNvSpPr/>
            <p:nvPr/>
          </p:nvSpPr>
          <p:spPr>
            <a:xfrm>
              <a:off x="8033750" y="1099150"/>
              <a:ext cx="775" cy="1150"/>
            </a:xfrm>
            <a:custGeom>
              <a:avLst/>
              <a:gdLst/>
              <a:ahLst/>
              <a:cxnLst/>
              <a:rect l="l" t="t" r="r" b="b"/>
              <a:pathLst>
                <a:path w="31" h="46" extrusionOk="0">
                  <a:moveTo>
                    <a:pt x="0" y="0"/>
                  </a:moveTo>
                  <a:lnTo>
                    <a:pt x="15" y="46"/>
                  </a:lnTo>
                  <a:lnTo>
                    <a:pt x="31" y="3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9"/>
            <p:cNvSpPr/>
            <p:nvPr/>
          </p:nvSpPr>
          <p:spPr>
            <a:xfrm>
              <a:off x="8042600" y="1145500"/>
              <a:ext cx="25" cy="400"/>
            </a:xfrm>
            <a:custGeom>
              <a:avLst/>
              <a:gdLst/>
              <a:ahLst/>
              <a:cxnLst/>
              <a:rect l="l" t="t" r="r" b="b"/>
              <a:pathLst>
                <a:path w="1" h="16" extrusionOk="0">
                  <a:moveTo>
                    <a:pt x="1" y="16"/>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9"/>
            <p:cNvSpPr/>
            <p:nvPr/>
          </p:nvSpPr>
          <p:spPr>
            <a:xfrm>
              <a:off x="7965325" y="1072875"/>
              <a:ext cx="3525" cy="3875"/>
            </a:xfrm>
            <a:custGeom>
              <a:avLst/>
              <a:gdLst/>
              <a:ahLst/>
              <a:cxnLst/>
              <a:rect l="l" t="t" r="r" b="b"/>
              <a:pathLst>
                <a:path w="141" h="155" extrusionOk="0">
                  <a:moveTo>
                    <a:pt x="131" y="14"/>
                  </a:moveTo>
                  <a:cubicBezTo>
                    <a:pt x="131" y="14"/>
                    <a:pt x="130" y="14"/>
                    <a:pt x="130" y="14"/>
                  </a:cubicBezTo>
                  <a:lnTo>
                    <a:pt x="130" y="14"/>
                  </a:lnTo>
                  <a:lnTo>
                    <a:pt x="140" y="15"/>
                  </a:lnTo>
                  <a:cubicBezTo>
                    <a:pt x="137" y="14"/>
                    <a:pt x="134" y="14"/>
                    <a:pt x="131" y="14"/>
                  </a:cubicBezTo>
                  <a:close/>
                  <a:moveTo>
                    <a:pt x="1" y="0"/>
                  </a:moveTo>
                  <a:lnTo>
                    <a:pt x="1" y="155"/>
                  </a:lnTo>
                  <a:lnTo>
                    <a:pt x="78" y="155"/>
                  </a:lnTo>
                  <a:cubicBezTo>
                    <a:pt x="20" y="139"/>
                    <a:pt x="72" y="15"/>
                    <a:pt x="130" y="14"/>
                  </a:cubicBezTo>
                  <a:lnTo>
                    <a:pt x="130" y="1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9"/>
            <p:cNvSpPr/>
            <p:nvPr/>
          </p:nvSpPr>
          <p:spPr>
            <a:xfrm>
              <a:off x="8147350" y="1120375"/>
              <a:ext cx="2600" cy="4300"/>
            </a:xfrm>
            <a:custGeom>
              <a:avLst/>
              <a:gdLst/>
              <a:ahLst/>
              <a:cxnLst/>
              <a:rect l="l" t="t" r="r" b="b"/>
              <a:pathLst>
                <a:path w="104" h="172" extrusionOk="0">
                  <a:moveTo>
                    <a:pt x="62" y="1"/>
                  </a:moveTo>
                  <a:lnTo>
                    <a:pt x="0" y="109"/>
                  </a:lnTo>
                  <a:cubicBezTo>
                    <a:pt x="7" y="107"/>
                    <a:pt x="12" y="106"/>
                    <a:pt x="15" y="106"/>
                  </a:cubicBezTo>
                  <a:cubicBezTo>
                    <a:pt x="38" y="106"/>
                    <a:pt x="15" y="145"/>
                    <a:pt x="15" y="171"/>
                  </a:cubicBezTo>
                  <a:lnTo>
                    <a:pt x="93" y="109"/>
                  </a:lnTo>
                  <a:lnTo>
                    <a:pt x="93" y="109"/>
                  </a:lnTo>
                  <a:cubicBezTo>
                    <a:pt x="84" y="111"/>
                    <a:pt x="76" y="112"/>
                    <a:pt x="71" y="112"/>
                  </a:cubicBezTo>
                  <a:cubicBezTo>
                    <a:pt x="21" y="112"/>
                    <a:pt x="103" y="56"/>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9"/>
            <p:cNvSpPr/>
            <p:nvPr/>
          </p:nvSpPr>
          <p:spPr>
            <a:xfrm>
              <a:off x="8018650" y="1091775"/>
              <a:ext cx="1975" cy="2350"/>
            </a:xfrm>
            <a:custGeom>
              <a:avLst/>
              <a:gdLst/>
              <a:ahLst/>
              <a:cxnLst/>
              <a:rect l="l" t="t" r="r" b="b"/>
              <a:pathLst>
                <a:path w="79" h="94" extrusionOk="0">
                  <a:moveTo>
                    <a:pt x="48" y="1"/>
                  </a:moveTo>
                  <a:lnTo>
                    <a:pt x="1" y="94"/>
                  </a:lnTo>
                  <a:lnTo>
                    <a:pt x="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9"/>
            <p:cNvSpPr/>
            <p:nvPr/>
          </p:nvSpPr>
          <p:spPr>
            <a:xfrm>
              <a:off x="7966875" y="1077500"/>
              <a:ext cx="1975" cy="2725"/>
            </a:xfrm>
            <a:custGeom>
              <a:avLst/>
              <a:gdLst/>
              <a:ahLst/>
              <a:cxnLst/>
              <a:rect l="l" t="t" r="r" b="b"/>
              <a:pathLst>
                <a:path w="79" h="109" extrusionOk="0">
                  <a:moveTo>
                    <a:pt x="0" y="1"/>
                  </a:moveTo>
                  <a:lnTo>
                    <a:pt x="78" y="108"/>
                  </a:lnTo>
                  <a:lnTo>
                    <a:pt x="47" y="1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9"/>
            <p:cNvSpPr/>
            <p:nvPr/>
          </p:nvSpPr>
          <p:spPr>
            <a:xfrm>
              <a:off x="8243175" y="1146650"/>
              <a:ext cx="2350" cy="1975"/>
            </a:xfrm>
            <a:custGeom>
              <a:avLst/>
              <a:gdLst/>
              <a:ahLst/>
              <a:cxnLst/>
              <a:rect l="l" t="t" r="r" b="b"/>
              <a:pathLst>
                <a:path w="94" h="79" extrusionOk="0">
                  <a:moveTo>
                    <a:pt x="93" y="1"/>
                  </a:moveTo>
                  <a:cubicBezTo>
                    <a:pt x="47" y="1"/>
                    <a:pt x="1" y="32"/>
                    <a:pt x="47" y="79"/>
                  </a:cubicBezTo>
                  <a:lnTo>
                    <a:pt x="93" y="32"/>
                  </a:ln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9"/>
            <p:cNvSpPr/>
            <p:nvPr/>
          </p:nvSpPr>
          <p:spPr>
            <a:xfrm>
              <a:off x="8190625" y="1137000"/>
              <a:ext cx="2725" cy="3900"/>
            </a:xfrm>
            <a:custGeom>
              <a:avLst/>
              <a:gdLst/>
              <a:ahLst/>
              <a:cxnLst/>
              <a:rect l="l" t="t" r="r" b="b"/>
              <a:pathLst>
                <a:path w="109" h="156" extrusionOk="0">
                  <a:moveTo>
                    <a:pt x="15" y="1"/>
                  </a:moveTo>
                  <a:lnTo>
                    <a:pt x="1" y="155"/>
                  </a:lnTo>
                  <a:cubicBezTo>
                    <a:pt x="46" y="155"/>
                    <a:pt x="108" y="1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9"/>
            <p:cNvSpPr/>
            <p:nvPr/>
          </p:nvSpPr>
          <p:spPr>
            <a:xfrm>
              <a:off x="8156225" y="1131600"/>
              <a:ext cx="16175" cy="28225"/>
            </a:xfrm>
            <a:custGeom>
              <a:avLst/>
              <a:gdLst/>
              <a:ahLst/>
              <a:cxnLst/>
              <a:rect l="l" t="t" r="r" b="b"/>
              <a:pathLst>
                <a:path w="647" h="1129" extrusionOk="0">
                  <a:moveTo>
                    <a:pt x="557" y="681"/>
                  </a:moveTo>
                  <a:cubicBezTo>
                    <a:pt x="558" y="686"/>
                    <a:pt x="559" y="691"/>
                    <a:pt x="560" y="696"/>
                  </a:cubicBezTo>
                  <a:lnTo>
                    <a:pt x="560" y="696"/>
                  </a:lnTo>
                  <a:cubicBezTo>
                    <a:pt x="560" y="692"/>
                    <a:pt x="559" y="687"/>
                    <a:pt x="557" y="681"/>
                  </a:cubicBezTo>
                  <a:close/>
                  <a:moveTo>
                    <a:pt x="326" y="1"/>
                  </a:moveTo>
                  <a:cubicBezTo>
                    <a:pt x="233" y="108"/>
                    <a:pt x="356" y="139"/>
                    <a:pt x="309" y="232"/>
                  </a:cubicBezTo>
                  <a:cubicBezTo>
                    <a:pt x="371" y="279"/>
                    <a:pt x="356" y="310"/>
                    <a:pt x="433" y="386"/>
                  </a:cubicBezTo>
                  <a:cubicBezTo>
                    <a:pt x="406" y="386"/>
                    <a:pt x="383" y="403"/>
                    <a:pt x="367" y="403"/>
                  </a:cubicBezTo>
                  <a:cubicBezTo>
                    <a:pt x="355" y="403"/>
                    <a:pt x="347" y="396"/>
                    <a:pt x="340" y="371"/>
                  </a:cubicBezTo>
                  <a:lnTo>
                    <a:pt x="340" y="371"/>
                  </a:lnTo>
                  <a:cubicBezTo>
                    <a:pt x="326" y="386"/>
                    <a:pt x="371" y="433"/>
                    <a:pt x="418" y="464"/>
                  </a:cubicBezTo>
                  <a:cubicBezTo>
                    <a:pt x="464" y="510"/>
                    <a:pt x="371" y="541"/>
                    <a:pt x="340" y="572"/>
                  </a:cubicBezTo>
                  <a:cubicBezTo>
                    <a:pt x="279" y="541"/>
                    <a:pt x="279" y="479"/>
                    <a:pt x="264" y="402"/>
                  </a:cubicBezTo>
                  <a:cubicBezTo>
                    <a:pt x="247" y="436"/>
                    <a:pt x="231" y="448"/>
                    <a:pt x="217" y="448"/>
                  </a:cubicBezTo>
                  <a:cubicBezTo>
                    <a:pt x="180" y="448"/>
                    <a:pt x="150" y="370"/>
                    <a:pt x="128" y="370"/>
                  </a:cubicBezTo>
                  <a:cubicBezTo>
                    <a:pt x="127" y="370"/>
                    <a:pt x="125" y="371"/>
                    <a:pt x="124" y="371"/>
                  </a:cubicBezTo>
                  <a:cubicBezTo>
                    <a:pt x="0" y="448"/>
                    <a:pt x="124" y="557"/>
                    <a:pt x="155" y="588"/>
                  </a:cubicBezTo>
                  <a:cubicBezTo>
                    <a:pt x="140" y="557"/>
                    <a:pt x="171" y="510"/>
                    <a:pt x="202" y="510"/>
                  </a:cubicBezTo>
                  <a:cubicBezTo>
                    <a:pt x="264" y="557"/>
                    <a:pt x="140" y="712"/>
                    <a:pt x="202" y="788"/>
                  </a:cubicBezTo>
                  <a:cubicBezTo>
                    <a:pt x="295" y="757"/>
                    <a:pt x="295" y="695"/>
                    <a:pt x="340" y="634"/>
                  </a:cubicBezTo>
                  <a:cubicBezTo>
                    <a:pt x="402" y="804"/>
                    <a:pt x="480" y="881"/>
                    <a:pt x="480" y="1052"/>
                  </a:cubicBezTo>
                  <a:lnTo>
                    <a:pt x="511" y="1021"/>
                  </a:lnTo>
                  <a:lnTo>
                    <a:pt x="557" y="1128"/>
                  </a:lnTo>
                  <a:cubicBezTo>
                    <a:pt x="646" y="994"/>
                    <a:pt x="592" y="846"/>
                    <a:pt x="560" y="696"/>
                  </a:cubicBezTo>
                  <a:lnTo>
                    <a:pt x="560" y="696"/>
                  </a:lnTo>
                  <a:cubicBezTo>
                    <a:pt x="560" y="707"/>
                    <a:pt x="553" y="711"/>
                    <a:pt x="543" y="711"/>
                  </a:cubicBezTo>
                  <a:cubicBezTo>
                    <a:pt x="530" y="711"/>
                    <a:pt x="510" y="703"/>
                    <a:pt x="495" y="695"/>
                  </a:cubicBezTo>
                  <a:cubicBezTo>
                    <a:pt x="573" y="650"/>
                    <a:pt x="511" y="588"/>
                    <a:pt x="588" y="541"/>
                  </a:cubicBezTo>
                  <a:lnTo>
                    <a:pt x="588" y="541"/>
                  </a:lnTo>
                  <a:cubicBezTo>
                    <a:pt x="550" y="560"/>
                    <a:pt x="507" y="590"/>
                    <a:pt x="472" y="590"/>
                  </a:cubicBezTo>
                  <a:cubicBezTo>
                    <a:pt x="450" y="590"/>
                    <a:pt x="430" y="577"/>
                    <a:pt x="418" y="541"/>
                  </a:cubicBezTo>
                  <a:cubicBezTo>
                    <a:pt x="469" y="503"/>
                    <a:pt x="531" y="475"/>
                    <a:pt x="585" y="475"/>
                  </a:cubicBezTo>
                  <a:cubicBezTo>
                    <a:pt x="597" y="475"/>
                    <a:pt x="608" y="476"/>
                    <a:pt x="619" y="479"/>
                  </a:cubicBezTo>
                  <a:cubicBezTo>
                    <a:pt x="619" y="444"/>
                    <a:pt x="596" y="435"/>
                    <a:pt x="566" y="435"/>
                  </a:cubicBezTo>
                  <a:cubicBezTo>
                    <a:pt x="530" y="435"/>
                    <a:pt x="483" y="448"/>
                    <a:pt x="449" y="448"/>
                  </a:cubicBezTo>
                  <a:cubicBezTo>
                    <a:pt x="480" y="294"/>
                    <a:pt x="309" y="155"/>
                    <a:pt x="309" y="46"/>
                  </a:cubicBezTo>
                  <a:lnTo>
                    <a:pt x="402" y="15"/>
                  </a:lnTo>
                  <a:lnTo>
                    <a:pt x="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9"/>
            <p:cNvSpPr/>
            <p:nvPr/>
          </p:nvSpPr>
          <p:spPr>
            <a:xfrm>
              <a:off x="8111025" y="1119600"/>
              <a:ext cx="2725" cy="3175"/>
            </a:xfrm>
            <a:custGeom>
              <a:avLst/>
              <a:gdLst/>
              <a:ahLst/>
              <a:cxnLst/>
              <a:rect l="l" t="t" r="r" b="b"/>
              <a:pathLst>
                <a:path w="109" h="127" extrusionOk="0">
                  <a:moveTo>
                    <a:pt x="77" y="1"/>
                  </a:moveTo>
                  <a:cubicBezTo>
                    <a:pt x="46" y="17"/>
                    <a:pt x="31" y="63"/>
                    <a:pt x="0" y="93"/>
                  </a:cubicBezTo>
                  <a:cubicBezTo>
                    <a:pt x="21" y="80"/>
                    <a:pt x="36" y="74"/>
                    <a:pt x="47" y="74"/>
                  </a:cubicBezTo>
                  <a:cubicBezTo>
                    <a:pt x="80" y="74"/>
                    <a:pt x="74" y="126"/>
                    <a:pt x="99" y="126"/>
                  </a:cubicBezTo>
                  <a:cubicBezTo>
                    <a:pt x="102" y="126"/>
                    <a:pt x="105" y="126"/>
                    <a:pt x="108" y="124"/>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9"/>
            <p:cNvSpPr/>
            <p:nvPr/>
          </p:nvSpPr>
          <p:spPr>
            <a:xfrm>
              <a:off x="8034100" y="1105700"/>
              <a:ext cx="3525" cy="2750"/>
            </a:xfrm>
            <a:custGeom>
              <a:avLst/>
              <a:gdLst/>
              <a:ahLst/>
              <a:cxnLst/>
              <a:rect l="l" t="t" r="r" b="b"/>
              <a:pathLst>
                <a:path w="141" h="110" extrusionOk="0">
                  <a:moveTo>
                    <a:pt x="17" y="0"/>
                  </a:moveTo>
                  <a:cubicBezTo>
                    <a:pt x="1" y="47"/>
                    <a:pt x="1" y="78"/>
                    <a:pt x="32" y="109"/>
                  </a:cubicBezTo>
                  <a:lnTo>
                    <a:pt x="141" y="31"/>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9"/>
            <p:cNvSpPr/>
            <p:nvPr/>
          </p:nvSpPr>
          <p:spPr>
            <a:xfrm>
              <a:off x="7982325" y="1094100"/>
              <a:ext cx="800" cy="2350"/>
            </a:xfrm>
            <a:custGeom>
              <a:avLst/>
              <a:gdLst/>
              <a:ahLst/>
              <a:cxnLst/>
              <a:rect l="l" t="t" r="r" b="b"/>
              <a:pathLst>
                <a:path w="32" h="94" extrusionOk="0">
                  <a:moveTo>
                    <a:pt x="32" y="1"/>
                  </a:moveTo>
                  <a:lnTo>
                    <a:pt x="1" y="48"/>
                  </a:lnTo>
                  <a:lnTo>
                    <a:pt x="32" y="93"/>
                  </a:lnTo>
                  <a:lnTo>
                    <a:pt x="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9"/>
            <p:cNvSpPr/>
            <p:nvPr/>
          </p:nvSpPr>
          <p:spPr>
            <a:xfrm>
              <a:off x="8194500" y="1169475"/>
              <a:ext cx="1150" cy="400"/>
            </a:xfrm>
            <a:custGeom>
              <a:avLst/>
              <a:gdLst/>
              <a:ahLst/>
              <a:cxnLst/>
              <a:rect l="l" t="t" r="r" b="b"/>
              <a:pathLst>
                <a:path w="46" h="16" extrusionOk="0">
                  <a:moveTo>
                    <a:pt x="46" y="0"/>
                  </a:moveTo>
                  <a:lnTo>
                    <a:pt x="0" y="15"/>
                  </a:lnTo>
                  <a:cubicBezTo>
                    <a:pt x="15" y="15"/>
                    <a:pt x="31" y="15"/>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9"/>
            <p:cNvSpPr/>
            <p:nvPr/>
          </p:nvSpPr>
          <p:spPr>
            <a:xfrm>
              <a:off x="8194500" y="1165200"/>
              <a:ext cx="800" cy="800"/>
            </a:xfrm>
            <a:custGeom>
              <a:avLst/>
              <a:gdLst/>
              <a:ahLst/>
              <a:cxnLst/>
              <a:rect l="l" t="t" r="r" b="b"/>
              <a:pathLst>
                <a:path w="32" h="32" extrusionOk="0">
                  <a:moveTo>
                    <a:pt x="15" y="1"/>
                  </a:moveTo>
                  <a:lnTo>
                    <a:pt x="0" y="32"/>
                  </a:lnTo>
                  <a:cubicBezTo>
                    <a:pt x="15" y="32"/>
                    <a:pt x="31" y="17"/>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9"/>
            <p:cNvSpPr/>
            <p:nvPr/>
          </p:nvSpPr>
          <p:spPr>
            <a:xfrm>
              <a:off x="8174400" y="1205625"/>
              <a:ext cx="375" cy="975"/>
            </a:xfrm>
            <a:custGeom>
              <a:avLst/>
              <a:gdLst/>
              <a:ahLst/>
              <a:cxnLst/>
              <a:rect l="l" t="t" r="r" b="b"/>
              <a:pathLst>
                <a:path w="15" h="39" extrusionOk="0">
                  <a:moveTo>
                    <a:pt x="9" y="1"/>
                  </a:moveTo>
                  <a:cubicBezTo>
                    <a:pt x="7" y="1"/>
                    <a:pt x="4" y="3"/>
                    <a:pt x="0" y="7"/>
                  </a:cubicBezTo>
                  <a:lnTo>
                    <a:pt x="0" y="38"/>
                  </a:lnTo>
                  <a:cubicBezTo>
                    <a:pt x="11" y="16"/>
                    <a:pt x="14" y="1"/>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9"/>
            <p:cNvSpPr/>
            <p:nvPr/>
          </p:nvSpPr>
          <p:spPr>
            <a:xfrm>
              <a:off x="8158175" y="1144250"/>
              <a:ext cx="38650" cy="62900"/>
            </a:xfrm>
            <a:custGeom>
              <a:avLst/>
              <a:gdLst/>
              <a:ahLst/>
              <a:cxnLst/>
              <a:rect l="l" t="t" r="r" b="b"/>
              <a:pathLst>
                <a:path w="1546" h="2516" extrusionOk="0">
                  <a:moveTo>
                    <a:pt x="1144" y="344"/>
                  </a:moveTo>
                  <a:lnTo>
                    <a:pt x="1130" y="352"/>
                  </a:lnTo>
                  <a:lnTo>
                    <a:pt x="1130" y="352"/>
                  </a:lnTo>
                  <a:cubicBezTo>
                    <a:pt x="1134" y="350"/>
                    <a:pt x="1139" y="347"/>
                    <a:pt x="1144" y="344"/>
                  </a:cubicBezTo>
                  <a:close/>
                  <a:moveTo>
                    <a:pt x="739" y="1"/>
                  </a:moveTo>
                  <a:cubicBezTo>
                    <a:pt x="724" y="1"/>
                    <a:pt x="705" y="15"/>
                    <a:pt x="680" y="51"/>
                  </a:cubicBezTo>
                  <a:cubicBezTo>
                    <a:pt x="742" y="51"/>
                    <a:pt x="742" y="159"/>
                    <a:pt x="695" y="189"/>
                  </a:cubicBezTo>
                  <a:lnTo>
                    <a:pt x="726" y="175"/>
                  </a:lnTo>
                  <a:lnTo>
                    <a:pt x="726" y="175"/>
                  </a:lnTo>
                  <a:cubicBezTo>
                    <a:pt x="664" y="329"/>
                    <a:pt x="788" y="375"/>
                    <a:pt x="804" y="499"/>
                  </a:cubicBezTo>
                  <a:cubicBezTo>
                    <a:pt x="819" y="468"/>
                    <a:pt x="819" y="437"/>
                    <a:pt x="850" y="422"/>
                  </a:cubicBezTo>
                  <a:lnTo>
                    <a:pt x="850" y="422"/>
                  </a:lnTo>
                  <a:cubicBezTo>
                    <a:pt x="866" y="546"/>
                    <a:pt x="757" y="576"/>
                    <a:pt x="773" y="731"/>
                  </a:cubicBezTo>
                  <a:lnTo>
                    <a:pt x="866" y="824"/>
                  </a:lnTo>
                  <a:cubicBezTo>
                    <a:pt x="819" y="886"/>
                    <a:pt x="711" y="947"/>
                    <a:pt x="819" y="962"/>
                  </a:cubicBezTo>
                  <a:cubicBezTo>
                    <a:pt x="788" y="1004"/>
                    <a:pt x="750" y="1038"/>
                    <a:pt x="715" y="1038"/>
                  </a:cubicBezTo>
                  <a:cubicBezTo>
                    <a:pt x="697" y="1038"/>
                    <a:pt x="680" y="1030"/>
                    <a:pt x="664" y="1009"/>
                  </a:cubicBezTo>
                  <a:lnTo>
                    <a:pt x="649" y="947"/>
                  </a:lnTo>
                  <a:cubicBezTo>
                    <a:pt x="649" y="978"/>
                    <a:pt x="588" y="993"/>
                    <a:pt x="602" y="1040"/>
                  </a:cubicBezTo>
                  <a:lnTo>
                    <a:pt x="664" y="1024"/>
                  </a:lnTo>
                  <a:lnTo>
                    <a:pt x="664" y="1024"/>
                  </a:lnTo>
                  <a:cubicBezTo>
                    <a:pt x="695" y="1055"/>
                    <a:pt x="633" y="1148"/>
                    <a:pt x="602" y="1210"/>
                  </a:cubicBezTo>
                  <a:lnTo>
                    <a:pt x="479" y="1210"/>
                  </a:lnTo>
                  <a:cubicBezTo>
                    <a:pt x="526" y="1241"/>
                    <a:pt x="448" y="1257"/>
                    <a:pt x="417" y="1288"/>
                  </a:cubicBezTo>
                  <a:cubicBezTo>
                    <a:pt x="324" y="1288"/>
                    <a:pt x="386" y="1195"/>
                    <a:pt x="402" y="1164"/>
                  </a:cubicBezTo>
                  <a:cubicBezTo>
                    <a:pt x="414" y="1146"/>
                    <a:pt x="428" y="1144"/>
                    <a:pt x="440" y="1144"/>
                  </a:cubicBezTo>
                  <a:cubicBezTo>
                    <a:pt x="443" y="1144"/>
                    <a:pt x="447" y="1144"/>
                    <a:pt x="450" y="1144"/>
                  </a:cubicBezTo>
                  <a:cubicBezTo>
                    <a:pt x="464" y="1144"/>
                    <a:pt x="471" y="1140"/>
                    <a:pt x="464" y="1102"/>
                  </a:cubicBezTo>
                  <a:lnTo>
                    <a:pt x="355" y="1102"/>
                  </a:lnTo>
                  <a:cubicBezTo>
                    <a:pt x="381" y="1140"/>
                    <a:pt x="332" y="1147"/>
                    <a:pt x="315" y="1165"/>
                  </a:cubicBezTo>
                  <a:lnTo>
                    <a:pt x="315" y="1165"/>
                  </a:lnTo>
                  <a:cubicBezTo>
                    <a:pt x="325" y="1117"/>
                    <a:pt x="256" y="1033"/>
                    <a:pt x="340" y="962"/>
                  </a:cubicBezTo>
                  <a:cubicBezTo>
                    <a:pt x="335" y="961"/>
                    <a:pt x="331" y="961"/>
                    <a:pt x="327" y="961"/>
                  </a:cubicBezTo>
                  <a:cubicBezTo>
                    <a:pt x="281" y="961"/>
                    <a:pt x="304" y="1021"/>
                    <a:pt x="268" y="1021"/>
                  </a:cubicBezTo>
                  <a:cubicBezTo>
                    <a:pt x="260" y="1021"/>
                    <a:pt x="248" y="1017"/>
                    <a:pt x="231" y="1009"/>
                  </a:cubicBezTo>
                  <a:cubicBezTo>
                    <a:pt x="248" y="900"/>
                    <a:pt x="340" y="900"/>
                    <a:pt x="371" y="793"/>
                  </a:cubicBezTo>
                  <a:cubicBezTo>
                    <a:pt x="371" y="870"/>
                    <a:pt x="479" y="839"/>
                    <a:pt x="433" y="900"/>
                  </a:cubicBezTo>
                  <a:cubicBezTo>
                    <a:pt x="464" y="886"/>
                    <a:pt x="479" y="855"/>
                    <a:pt x="495" y="824"/>
                  </a:cubicBezTo>
                  <a:cubicBezTo>
                    <a:pt x="433" y="762"/>
                    <a:pt x="309" y="777"/>
                    <a:pt x="278" y="762"/>
                  </a:cubicBezTo>
                  <a:lnTo>
                    <a:pt x="278" y="762"/>
                  </a:lnTo>
                  <a:cubicBezTo>
                    <a:pt x="324" y="793"/>
                    <a:pt x="217" y="839"/>
                    <a:pt x="170" y="855"/>
                  </a:cubicBezTo>
                  <a:cubicBezTo>
                    <a:pt x="201" y="762"/>
                    <a:pt x="77" y="793"/>
                    <a:pt x="62" y="700"/>
                  </a:cubicBezTo>
                  <a:lnTo>
                    <a:pt x="62" y="700"/>
                  </a:lnTo>
                  <a:cubicBezTo>
                    <a:pt x="0" y="762"/>
                    <a:pt x="93" y="839"/>
                    <a:pt x="62" y="900"/>
                  </a:cubicBezTo>
                  <a:cubicBezTo>
                    <a:pt x="93" y="900"/>
                    <a:pt x="170" y="962"/>
                    <a:pt x="124" y="993"/>
                  </a:cubicBezTo>
                  <a:lnTo>
                    <a:pt x="46" y="978"/>
                  </a:lnTo>
                  <a:lnTo>
                    <a:pt x="46" y="978"/>
                  </a:lnTo>
                  <a:cubicBezTo>
                    <a:pt x="108" y="1071"/>
                    <a:pt x="201" y="1210"/>
                    <a:pt x="108" y="1302"/>
                  </a:cubicBezTo>
                  <a:cubicBezTo>
                    <a:pt x="133" y="1291"/>
                    <a:pt x="154" y="1286"/>
                    <a:pt x="172" y="1286"/>
                  </a:cubicBezTo>
                  <a:cubicBezTo>
                    <a:pt x="271" y="1286"/>
                    <a:pt x="254" y="1444"/>
                    <a:pt x="293" y="1457"/>
                  </a:cubicBezTo>
                  <a:cubicBezTo>
                    <a:pt x="371" y="1628"/>
                    <a:pt x="108" y="1720"/>
                    <a:pt x="309" y="1875"/>
                  </a:cubicBezTo>
                  <a:lnTo>
                    <a:pt x="317" y="1867"/>
                  </a:lnTo>
                  <a:lnTo>
                    <a:pt x="317" y="1867"/>
                  </a:lnTo>
                  <a:cubicBezTo>
                    <a:pt x="295" y="1907"/>
                    <a:pt x="396" y="2019"/>
                    <a:pt x="309" y="2091"/>
                  </a:cubicBezTo>
                  <a:lnTo>
                    <a:pt x="371" y="2060"/>
                  </a:lnTo>
                  <a:lnTo>
                    <a:pt x="371" y="2060"/>
                  </a:lnTo>
                  <a:cubicBezTo>
                    <a:pt x="448" y="2168"/>
                    <a:pt x="201" y="2137"/>
                    <a:pt x="293" y="2261"/>
                  </a:cubicBezTo>
                  <a:lnTo>
                    <a:pt x="170" y="2323"/>
                  </a:lnTo>
                  <a:cubicBezTo>
                    <a:pt x="170" y="2384"/>
                    <a:pt x="231" y="2384"/>
                    <a:pt x="262" y="2446"/>
                  </a:cubicBezTo>
                  <a:lnTo>
                    <a:pt x="278" y="2415"/>
                  </a:lnTo>
                  <a:cubicBezTo>
                    <a:pt x="286" y="2414"/>
                    <a:pt x="293" y="2413"/>
                    <a:pt x="299" y="2413"/>
                  </a:cubicBezTo>
                  <a:cubicBezTo>
                    <a:pt x="358" y="2413"/>
                    <a:pt x="295" y="2480"/>
                    <a:pt x="309" y="2508"/>
                  </a:cubicBezTo>
                  <a:lnTo>
                    <a:pt x="433" y="2384"/>
                  </a:lnTo>
                  <a:lnTo>
                    <a:pt x="464" y="2446"/>
                  </a:lnTo>
                  <a:cubicBezTo>
                    <a:pt x="464" y="2400"/>
                    <a:pt x="495" y="2384"/>
                    <a:pt x="526" y="2370"/>
                  </a:cubicBezTo>
                  <a:cubicBezTo>
                    <a:pt x="648" y="2400"/>
                    <a:pt x="544" y="2445"/>
                    <a:pt x="570" y="2505"/>
                  </a:cubicBezTo>
                  <a:lnTo>
                    <a:pt x="570" y="2505"/>
                  </a:lnTo>
                  <a:cubicBezTo>
                    <a:pt x="590" y="2490"/>
                    <a:pt x="631" y="2462"/>
                    <a:pt x="649" y="2462"/>
                  </a:cubicBezTo>
                  <a:cubicBezTo>
                    <a:pt x="649" y="2426"/>
                    <a:pt x="649" y="2390"/>
                    <a:pt x="621" y="2390"/>
                  </a:cubicBezTo>
                  <a:cubicBezTo>
                    <a:pt x="612" y="2390"/>
                    <a:pt x="602" y="2393"/>
                    <a:pt x="588" y="2400"/>
                  </a:cubicBezTo>
                  <a:cubicBezTo>
                    <a:pt x="773" y="2308"/>
                    <a:pt x="664" y="2122"/>
                    <a:pt x="773" y="2044"/>
                  </a:cubicBezTo>
                  <a:cubicBezTo>
                    <a:pt x="764" y="2029"/>
                    <a:pt x="753" y="2024"/>
                    <a:pt x="742" y="2024"/>
                  </a:cubicBezTo>
                  <a:cubicBezTo>
                    <a:pt x="714" y="2024"/>
                    <a:pt x="682" y="2060"/>
                    <a:pt x="660" y="2060"/>
                  </a:cubicBezTo>
                  <a:cubicBezTo>
                    <a:pt x="648" y="2060"/>
                    <a:pt x="638" y="2049"/>
                    <a:pt x="633" y="2013"/>
                  </a:cubicBezTo>
                  <a:lnTo>
                    <a:pt x="711" y="1968"/>
                  </a:lnTo>
                  <a:cubicBezTo>
                    <a:pt x="649" y="1906"/>
                    <a:pt x="602" y="1890"/>
                    <a:pt x="588" y="1813"/>
                  </a:cubicBezTo>
                  <a:cubicBezTo>
                    <a:pt x="633" y="1689"/>
                    <a:pt x="680" y="1535"/>
                    <a:pt x="773" y="1442"/>
                  </a:cubicBezTo>
                  <a:lnTo>
                    <a:pt x="835" y="1642"/>
                  </a:lnTo>
                  <a:cubicBezTo>
                    <a:pt x="967" y="1599"/>
                    <a:pt x="847" y="1456"/>
                    <a:pt x="809" y="1456"/>
                  </a:cubicBezTo>
                  <a:cubicBezTo>
                    <a:pt x="807" y="1456"/>
                    <a:pt x="805" y="1456"/>
                    <a:pt x="804" y="1457"/>
                  </a:cubicBezTo>
                  <a:cubicBezTo>
                    <a:pt x="788" y="1318"/>
                    <a:pt x="1035" y="1349"/>
                    <a:pt x="989" y="1195"/>
                  </a:cubicBezTo>
                  <a:lnTo>
                    <a:pt x="989" y="1195"/>
                  </a:lnTo>
                  <a:cubicBezTo>
                    <a:pt x="1066" y="1226"/>
                    <a:pt x="1113" y="1333"/>
                    <a:pt x="1206" y="1364"/>
                  </a:cubicBezTo>
                  <a:lnTo>
                    <a:pt x="1159" y="1333"/>
                  </a:lnTo>
                  <a:cubicBezTo>
                    <a:pt x="1172" y="1320"/>
                    <a:pt x="1185" y="1316"/>
                    <a:pt x="1198" y="1316"/>
                  </a:cubicBezTo>
                  <a:cubicBezTo>
                    <a:pt x="1216" y="1316"/>
                    <a:pt x="1234" y="1325"/>
                    <a:pt x="1252" y="1333"/>
                  </a:cubicBezTo>
                  <a:cubicBezTo>
                    <a:pt x="1283" y="1302"/>
                    <a:pt x="1237" y="1288"/>
                    <a:pt x="1268" y="1257"/>
                  </a:cubicBezTo>
                  <a:cubicBezTo>
                    <a:pt x="1280" y="1253"/>
                    <a:pt x="1291" y="1252"/>
                    <a:pt x="1300" y="1252"/>
                  </a:cubicBezTo>
                  <a:cubicBezTo>
                    <a:pt x="1376" y="1252"/>
                    <a:pt x="1345" y="1350"/>
                    <a:pt x="1422" y="1350"/>
                  </a:cubicBezTo>
                  <a:cubicBezTo>
                    <a:pt x="1427" y="1350"/>
                    <a:pt x="1432" y="1350"/>
                    <a:pt x="1437" y="1349"/>
                  </a:cubicBezTo>
                  <a:cubicBezTo>
                    <a:pt x="1391" y="1288"/>
                    <a:pt x="1546" y="1226"/>
                    <a:pt x="1437" y="1179"/>
                  </a:cubicBezTo>
                  <a:lnTo>
                    <a:pt x="1330" y="1179"/>
                  </a:lnTo>
                  <a:cubicBezTo>
                    <a:pt x="1330" y="1128"/>
                    <a:pt x="1343" y="1114"/>
                    <a:pt x="1363" y="1114"/>
                  </a:cubicBezTo>
                  <a:cubicBezTo>
                    <a:pt x="1388" y="1114"/>
                    <a:pt x="1425" y="1138"/>
                    <a:pt x="1459" y="1138"/>
                  </a:cubicBezTo>
                  <a:cubicBezTo>
                    <a:pt x="1480" y="1138"/>
                    <a:pt x="1499" y="1129"/>
                    <a:pt x="1515" y="1102"/>
                  </a:cubicBezTo>
                  <a:lnTo>
                    <a:pt x="1515" y="1102"/>
                  </a:lnTo>
                  <a:lnTo>
                    <a:pt x="1437" y="1117"/>
                  </a:lnTo>
                  <a:cubicBezTo>
                    <a:pt x="1437" y="1086"/>
                    <a:pt x="1375" y="1071"/>
                    <a:pt x="1422" y="1024"/>
                  </a:cubicBezTo>
                  <a:lnTo>
                    <a:pt x="1453" y="1024"/>
                  </a:lnTo>
                  <a:cubicBezTo>
                    <a:pt x="1422" y="1009"/>
                    <a:pt x="1437" y="947"/>
                    <a:pt x="1422" y="900"/>
                  </a:cubicBezTo>
                  <a:lnTo>
                    <a:pt x="1453" y="870"/>
                  </a:lnTo>
                  <a:cubicBezTo>
                    <a:pt x="1453" y="762"/>
                    <a:pt x="1344" y="793"/>
                    <a:pt x="1344" y="700"/>
                  </a:cubicBezTo>
                  <a:lnTo>
                    <a:pt x="1344" y="700"/>
                  </a:lnTo>
                  <a:cubicBezTo>
                    <a:pt x="1330" y="731"/>
                    <a:pt x="1391" y="793"/>
                    <a:pt x="1299" y="808"/>
                  </a:cubicBezTo>
                  <a:cubicBezTo>
                    <a:pt x="1283" y="731"/>
                    <a:pt x="1128" y="638"/>
                    <a:pt x="1190" y="546"/>
                  </a:cubicBezTo>
                  <a:cubicBezTo>
                    <a:pt x="1169" y="546"/>
                    <a:pt x="1135" y="518"/>
                    <a:pt x="1110" y="518"/>
                  </a:cubicBezTo>
                  <a:cubicBezTo>
                    <a:pt x="1097" y="518"/>
                    <a:pt x="1087" y="525"/>
                    <a:pt x="1082" y="546"/>
                  </a:cubicBezTo>
                  <a:cubicBezTo>
                    <a:pt x="1066" y="499"/>
                    <a:pt x="1097" y="422"/>
                    <a:pt x="1035" y="406"/>
                  </a:cubicBezTo>
                  <a:lnTo>
                    <a:pt x="1130" y="352"/>
                  </a:lnTo>
                  <a:lnTo>
                    <a:pt x="1130" y="352"/>
                  </a:lnTo>
                  <a:cubicBezTo>
                    <a:pt x="1117" y="358"/>
                    <a:pt x="1108" y="361"/>
                    <a:pt x="1099" y="361"/>
                  </a:cubicBezTo>
                  <a:cubicBezTo>
                    <a:pt x="1036" y="361"/>
                    <a:pt x="1073" y="206"/>
                    <a:pt x="1020" y="206"/>
                  </a:cubicBezTo>
                  <a:lnTo>
                    <a:pt x="1097" y="206"/>
                  </a:lnTo>
                  <a:lnTo>
                    <a:pt x="1035" y="144"/>
                  </a:lnTo>
                  <a:lnTo>
                    <a:pt x="1035" y="189"/>
                  </a:lnTo>
                  <a:cubicBezTo>
                    <a:pt x="973" y="189"/>
                    <a:pt x="928" y="159"/>
                    <a:pt x="897" y="113"/>
                  </a:cubicBezTo>
                  <a:lnTo>
                    <a:pt x="897" y="113"/>
                  </a:lnTo>
                  <a:cubicBezTo>
                    <a:pt x="906" y="114"/>
                    <a:pt x="914" y="115"/>
                    <a:pt x="921" y="115"/>
                  </a:cubicBezTo>
                  <a:cubicBezTo>
                    <a:pt x="975" y="115"/>
                    <a:pt x="916" y="63"/>
                    <a:pt x="959" y="35"/>
                  </a:cubicBezTo>
                  <a:cubicBezTo>
                    <a:pt x="928" y="35"/>
                    <a:pt x="928" y="51"/>
                    <a:pt x="912" y="51"/>
                  </a:cubicBezTo>
                  <a:cubicBezTo>
                    <a:pt x="925" y="63"/>
                    <a:pt x="896" y="86"/>
                    <a:pt x="901" y="86"/>
                  </a:cubicBezTo>
                  <a:cubicBezTo>
                    <a:pt x="903" y="86"/>
                    <a:pt x="906" y="85"/>
                    <a:pt x="912" y="82"/>
                  </a:cubicBezTo>
                  <a:lnTo>
                    <a:pt x="912" y="82"/>
                  </a:lnTo>
                  <a:cubicBezTo>
                    <a:pt x="887" y="118"/>
                    <a:pt x="868" y="132"/>
                    <a:pt x="853" y="132"/>
                  </a:cubicBezTo>
                  <a:cubicBezTo>
                    <a:pt x="804" y="132"/>
                    <a:pt x="787" y="1"/>
                    <a:pt x="739" y="1"/>
                  </a:cubicBezTo>
                  <a:close/>
                  <a:moveTo>
                    <a:pt x="570" y="2505"/>
                  </a:moveTo>
                  <a:lnTo>
                    <a:pt x="570" y="2505"/>
                  </a:lnTo>
                  <a:cubicBezTo>
                    <a:pt x="563" y="2511"/>
                    <a:pt x="558" y="2515"/>
                    <a:pt x="559" y="2515"/>
                  </a:cubicBezTo>
                  <a:cubicBezTo>
                    <a:pt x="560" y="2515"/>
                    <a:pt x="564" y="2513"/>
                    <a:pt x="572" y="2508"/>
                  </a:cubicBezTo>
                  <a:cubicBezTo>
                    <a:pt x="571" y="2507"/>
                    <a:pt x="571" y="2506"/>
                    <a:pt x="570" y="25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9"/>
            <p:cNvSpPr/>
            <p:nvPr/>
          </p:nvSpPr>
          <p:spPr>
            <a:xfrm>
              <a:off x="8174400" y="1167525"/>
              <a:ext cx="25" cy="425"/>
            </a:xfrm>
            <a:custGeom>
              <a:avLst/>
              <a:gdLst/>
              <a:ahLst/>
              <a:cxnLst/>
              <a:rect l="l" t="t" r="r" b="b"/>
              <a:pathLst>
                <a:path w="1" h="17" extrusionOk="0">
                  <a:moveTo>
                    <a:pt x="0" y="0"/>
                  </a:moveTo>
                  <a:lnTo>
                    <a:pt x="0" y="1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9"/>
            <p:cNvSpPr/>
            <p:nvPr/>
          </p:nvSpPr>
          <p:spPr>
            <a:xfrm>
              <a:off x="8168775" y="1166750"/>
              <a:ext cx="250" cy="575"/>
            </a:xfrm>
            <a:custGeom>
              <a:avLst/>
              <a:gdLst/>
              <a:ahLst/>
              <a:cxnLst/>
              <a:rect l="l" t="t" r="r" b="b"/>
              <a:pathLst>
                <a:path w="10" h="23" extrusionOk="0">
                  <a:moveTo>
                    <a:pt x="9" y="0"/>
                  </a:moveTo>
                  <a:cubicBezTo>
                    <a:pt x="9" y="12"/>
                    <a:pt x="1" y="23"/>
                    <a:pt x="2" y="23"/>
                  </a:cubicBezTo>
                  <a:cubicBezTo>
                    <a:pt x="2" y="23"/>
                    <a:pt x="4" y="21"/>
                    <a:pt x="9" y="17"/>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9"/>
            <p:cNvSpPr/>
            <p:nvPr/>
          </p:nvSpPr>
          <p:spPr>
            <a:xfrm>
              <a:off x="8164725" y="1196525"/>
              <a:ext cx="1200" cy="800"/>
            </a:xfrm>
            <a:custGeom>
              <a:avLst/>
              <a:gdLst/>
              <a:ahLst/>
              <a:cxnLst/>
              <a:rect l="l" t="t" r="r" b="b"/>
              <a:pathLst>
                <a:path w="48" h="32" extrusionOk="0">
                  <a:moveTo>
                    <a:pt x="47" y="0"/>
                  </a:moveTo>
                  <a:lnTo>
                    <a:pt x="27" y="14"/>
                  </a:lnTo>
                  <a:lnTo>
                    <a:pt x="27" y="14"/>
                  </a:lnTo>
                  <a:cubicBezTo>
                    <a:pt x="34" y="10"/>
                    <a:pt x="40" y="7"/>
                    <a:pt x="47" y="0"/>
                  </a:cubicBezTo>
                  <a:close/>
                  <a:moveTo>
                    <a:pt x="27" y="14"/>
                  </a:moveTo>
                  <a:cubicBezTo>
                    <a:pt x="18" y="18"/>
                    <a:pt x="9" y="22"/>
                    <a:pt x="0" y="31"/>
                  </a:cubicBezTo>
                  <a:lnTo>
                    <a:pt x="27" y="1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9"/>
            <p:cNvSpPr/>
            <p:nvPr/>
          </p:nvSpPr>
          <p:spPr>
            <a:xfrm>
              <a:off x="8159300" y="1166750"/>
              <a:ext cx="450" cy="425"/>
            </a:xfrm>
            <a:custGeom>
              <a:avLst/>
              <a:gdLst/>
              <a:ahLst/>
              <a:cxnLst/>
              <a:rect l="l" t="t" r="r" b="b"/>
              <a:pathLst>
                <a:path w="18" h="17" extrusionOk="0">
                  <a:moveTo>
                    <a:pt x="1" y="0"/>
                  </a:moveTo>
                  <a:lnTo>
                    <a:pt x="1" y="17"/>
                  </a:lnTo>
                  <a:cubicBezTo>
                    <a:pt x="1" y="0"/>
                    <a:pt x="1" y="0"/>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9"/>
            <p:cNvSpPr/>
            <p:nvPr/>
          </p:nvSpPr>
          <p:spPr>
            <a:xfrm>
              <a:off x="8026375" y="1110175"/>
              <a:ext cx="2900" cy="1375"/>
            </a:xfrm>
            <a:custGeom>
              <a:avLst/>
              <a:gdLst/>
              <a:ahLst/>
              <a:cxnLst/>
              <a:rect l="l" t="t" r="r" b="b"/>
              <a:pathLst>
                <a:path w="116" h="55" extrusionOk="0">
                  <a:moveTo>
                    <a:pt x="22" y="0"/>
                  </a:moveTo>
                  <a:cubicBezTo>
                    <a:pt x="13" y="0"/>
                    <a:pt x="6" y="12"/>
                    <a:pt x="1" y="54"/>
                  </a:cubicBezTo>
                  <a:cubicBezTo>
                    <a:pt x="10" y="48"/>
                    <a:pt x="20" y="46"/>
                    <a:pt x="30" y="46"/>
                  </a:cubicBezTo>
                  <a:cubicBezTo>
                    <a:pt x="51" y="46"/>
                    <a:pt x="74" y="54"/>
                    <a:pt x="90" y="54"/>
                  </a:cubicBezTo>
                  <a:cubicBezTo>
                    <a:pt x="106" y="54"/>
                    <a:pt x="116" y="45"/>
                    <a:pt x="110" y="7"/>
                  </a:cubicBezTo>
                  <a:lnTo>
                    <a:pt x="110" y="7"/>
                  </a:lnTo>
                  <a:cubicBezTo>
                    <a:pt x="97" y="19"/>
                    <a:pt x="86" y="24"/>
                    <a:pt x="76" y="24"/>
                  </a:cubicBezTo>
                  <a:cubicBezTo>
                    <a:pt x="53" y="24"/>
                    <a:pt x="35"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9"/>
            <p:cNvSpPr/>
            <p:nvPr/>
          </p:nvSpPr>
          <p:spPr>
            <a:xfrm>
              <a:off x="8034875" y="1114975"/>
              <a:ext cx="1575" cy="1975"/>
            </a:xfrm>
            <a:custGeom>
              <a:avLst/>
              <a:gdLst/>
              <a:ahLst/>
              <a:cxnLst/>
              <a:rect l="l" t="t" r="r" b="b"/>
              <a:pathLst>
                <a:path w="63" h="79" extrusionOk="0">
                  <a:moveTo>
                    <a:pt x="63" y="0"/>
                  </a:moveTo>
                  <a:lnTo>
                    <a:pt x="1" y="16"/>
                  </a:lnTo>
                  <a:lnTo>
                    <a:pt x="32" y="78"/>
                  </a:lnTo>
                  <a:lnTo>
                    <a:pt x="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9"/>
            <p:cNvSpPr/>
            <p:nvPr/>
          </p:nvSpPr>
          <p:spPr>
            <a:xfrm>
              <a:off x="8143850" y="1142800"/>
              <a:ext cx="2350" cy="1975"/>
            </a:xfrm>
            <a:custGeom>
              <a:avLst/>
              <a:gdLst/>
              <a:ahLst/>
              <a:cxnLst/>
              <a:rect l="l" t="t" r="r" b="b"/>
              <a:pathLst>
                <a:path w="94" h="79" extrusionOk="0">
                  <a:moveTo>
                    <a:pt x="93" y="0"/>
                  </a:moveTo>
                  <a:lnTo>
                    <a:pt x="17" y="31"/>
                  </a:lnTo>
                  <a:cubicBezTo>
                    <a:pt x="48" y="47"/>
                    <a:pt x="1" y="78"/>
                    <a:pt x="32" y="78"/>
                  </a:cubicBezTo>
                  <a:lnTo>
                    <a:pt x="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9"/>
            <p:cNvSpPr/>
            <p:nvPr/>
          </p:nvSpPr>
          <p:spPr>
            <a:xfrm>
              <a:off x="8146950" y="1145100"/>
              <a:ext cx="4275" cy="3900"/>
            </a:xfrm>
            <a:custGeom>
              <a:avLst/>
              <a:gdLst/>
              <a:ahLst/>
              <a:cxnLst/>
              <a:rect l="l" t="t" r="r" b="b"/>
              <a:pathLst>
                <a:path w="171" h="156" extrusionOk="0">
                  <a:moveTo>
                    <a:pt x="0" y="1"/>
                  </a:moveTo>
                  <a:lnTo>
                    <a:pt x="17" y="5"/>
                  </a:lnTo>
                  <a:lnTo>
                    <a:pt x="17" y="5"/>
                  </a:lnTo>
                  <a:cubicBezTo>
                    <a:pt x="12" y="4"/>
                    <a:pt x="6" y="2"/>
                    <a:pt x="0" y="1"/>
                  </a:cubicBezTo>
                  <a:close/>
                  <a:moveTo>
                    <a:pt x="17" y="5"/>
                  </a:moveTo>
                  <a:lnTo>
                    <a:pt x="17" y="5"/>
                  </a:lnTo>
                  <a:cubicBezTo>
                    <a:pt x="76" y="27"/>
                    <a:pt x="60" y="85"/>
                    <a:pt x="31" y="155"/>
                  </a:cubicBezTo>
                  <a:lnTo>
                    <a:pt x="171" y="48"/>
                  </a:lnTo>
                  <a:lnTo>
                    <a:pt x="17" y="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9"/>
            <p:cNvSpPr/>
            <p:nvPr/>
          </p:nvSpPr>
          <p:spPr>
            <a:xfrm>
              <a:off x="8083575" y="1130425"/>
              <a:ext cx="425" cy="800"/>
            </a:xfrm>
            <a:custGeom>
              <a:avLst/>
              <a:gdLst/>
              <a:ahLst/>
              <a:cxnLst/>
              <a:rect l="l" t="t" r="r" b="b"/>
              <a:pathLst>
                <a:path w="17" h="32" extrusionOk="0">
                  <a:moveTo>
                    <a:pt x="0" y="1"/>
                  </a:moveTo>
                  <a:lnTo>
                    <a:pt x="0" y="31"/>
                  </a:lnTo>
                  <a:cubicBezTo>
                    <a:pt x="16" y="17"/>
                    <a:pt x="16"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9"/>
            <p:cNvSpPr/>
            <p:nvPr/>
          </p:nvSpPr>
          <p:spPr>
            <a:xfrm>
              <a:off x="8082775" y="1131200"/>
              <a:ext cx="1600" cy="2150"/>
            </a:xfrm>
            <a:custGeom>
              <a:avLst/>
              <a:gdLst/>
              <a:ahLst/>
              <a:cxnLst/>
              <a:rect l="l" t="t" r="r" b="b"/>
              <a:pathLst>
                <a:path w="64" h="86" extrusionOk="0">
                  <a:moveTo>
                    <a:pt x="32" y="0"/>
                  </a:moveTo>
                  <a:cubicBezTo>
                    <a:pt x="32" y="26"/>
                    <a:pt x="0" y="85"/>
                    <a:pt x="35" y="85"/>
                  </a:cubicBezTo>
                  <a:cubicBezTo>
                    <a:pt x="42" y="85"/>
                    <a:pt x="51" y="83"/>
                    <a:pt x="63" y="78"/>
                  </a:cubicBezTo>
                  <a:lnTo>
                    <a:pt x="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9"/>
            <p:cNvSpPr/>
            <p:nvPr/>
          </p:nvSpPr>
          <p:spPr>
            <a:xfrm>
              <a:off x="8015975" y="1114600"/>
              <a:ext cx="3400" cy="3575"/>
            </a:xfrm>
            <a:custGeom>
              <a:avLst/>
              <a:gdLst/>
              <a:ahLst/>
              <a:cxnLst/>
              <a:rect l="l" t="t" r="r" b="b"/>
              <a:pathLst>
                <a:path w="136" h="143" extrusionOk="0">
                  <a:moveTo>
                    <a:pt x="77" y="0"/>
                  </a:moveTo>
                  <a:cubicBezTo>
                    <a:pt x="77" y="31"/>
                    <a:pt x="46" y="31"/>
                    <a:pt x="15" y="62"/>
                  </a:cubicBezTo>
                  <a:cubicBezTo>
                    <a:pt x="39" y="74"/>
                    <a:pt x="54" y="143"/>
                    <a:pt x="89" y="143"/>
                  </a:cubicBezTo>
                  <a:cubicBezTo>
                    <a:pt x="99" y="143"/>
                    <a:pt x="110" y="138"/>
                    <a:pt x="124" y="124"/>
                  </a:cubicBezTo>
                  <a:lnTo>
                    <a:pt x="124" y="124"/>
                  </a:lnTo>
                  <a:cubicBezTo>
                    <a:pt x="116" y="125"/>
                    <a:pt x="109" y="125"/>
                    <a:pt x="103" y="125"/>
                  </a:cubicBezTo>
                  <a:cubicBezTo>
                    <a:pt x="1" y="125"/>
                    <a:pt x="135" y="14"/>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9"/>
            <p:cNvSpPr/>
            <p:nvPr/>
          </p:nvSpPr>
          <p:spPr>
            <a:xfrm>
              <a:off x="8149675" y="1148575"/>
              <a:ext cx="4250" cy="3925"/>
            </a:xfrm>
            <a:custGeom>
              <a:avLst/>
              <a:gdLst/>
              <a:ahLst/>
              <a:cxnLst/>
              <a:rect l="l" t="t" r="r" b="b"/>
              <a:pathLst>
                <a:path w="170" h="157" extrusionOk="0">
                  <a:moveTo>
                    <a:pt x="74" y="0"/>
                  </a:moveTo>
                  <a:cubicBezTo>
                    <a:pt x="70" y="0"/>
                    <a:pt x="66" y="1"/>
                    <a:pt x="62" y="2"/>
                  </a:cubicBezTo>
                  <a:cubicBezTo>
                    <a:pt x="170" y="33"/>
                    <a:pt x="0" y="94"/>
                    <a:pt x="77" y="156"/>
                  </a:cubicBezTo>
                  <a:cubicBezTo>
                    <a:pt x="121" y="127"/>
                    <a:pt x="137" y="0"/>
                    <a:pt x="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9"/>
            <p:cNvSpPr/>
            <p:nvPr/>
          </p:nvSpPr>
          <p:spPr>
            <a:xfrm>
              <a:off x="8083975" y="1140475"/>
              <a:ext cx="400" cy="425"/>
            </a:xfrm>
            <a:custGeom>
              <a:avLst/>
              <a:gdLst/>
              <a:ahLst/>
              <a:cxnLst/>
              <a:rect l="l" t="t" r="r" b="b"/>
              <a:pathLst>
                <a:path w="16" h="17" extrusionOk="0">
                  <a:moveTo>
                    <a:pt x="15" y="0"/>
                  </a:moveTo>
                  <a:lnTo>
                    <a:pt x="0" y="16"/>
                  </a:lnTo>
                  <a:cubicBezTo>
                    <a:pt x="15" y="16"/>
                    <a:pt x="15" y="16"/>
                    <a:pt x="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9"/>
            <p:cNvSpPr/>
            <p:nvPr/>
          </p:nvSpPr>
          <p:spPr>
            <a:xfrm>
              <a:off x="8082325" y="1133900"/>
              <a:ext cx="23675" cy="29400"/>
            </a:xfrm>
            <a:custGeom>
              <a:avLst/>
              <a:gdLst/>
              <a:ahLst/>
              <a:cxnLst/>
              <a:rect l="l" t="t" r="r" b="b"/>
              <a:pathLst>
                <a:path w="947" h="1176" extrusionOk="0">
                  <a:moveTo>
                    <a:pt x="213" y="0"/>
                  </a:moveTo>
                  <a:cubicBezTo>
                    <a:pt x="1" y="0"/>
                    <a:pt x="171" y="219"/>
                    <a:pt x="81" y="263"/>
                  </a:cubicBezTo>
                  <a:lnTo>
                    <a:pt x="174" y="232"/>
                  </a:lnTo>
                  <a:lnTo>
                    <a:pt x="174" y="232"/>
                  </a:lnTo>
                  <a:cubicBezTo>
                    <a:pt x="252" y="403"/>
                    <a:pt x="128" y="434"/>
                    <a:pt x="128" y="573"/>
                  </a:cubicBezTo>
                  <a:lnTo>
                    <a:pt x="81" y="465"/>
                  </a:lnTo>
                  <a:cubicBezTo>
                    <a:pt x="66" y="542"/>
                    <a:pt x="19" y="511"/>
                    <a:pt x="81" y="589"/>
                  </a:cubicBezTo>
                  <a:cubicBezTo>
                    <a:pt x="90" y="592"/>
                    <a:pt x="99" y="593"/>
                    <a:pt x="107" y="593"/>
                  </a:cubicBezTo>
                  <a:cubicBezTo>
                    <a:pt x="181" y="593"/>
                    <a:pt x="216" y="475"/>
                    <a:pt x="314" y="434"/>
                  </a:cubicBezTo>
                  <a:lnTo>
                    <a:pt x="314" y="434"/>
                  </a:lnTo>
                  <a:cubicBezTo>
                    <a:pt x="267" y="681"/>
                    <a:pt x="514" y="620"/>
                    <a:pt x="421" y="898"/>
                  </a:cubicBezTo>
                  <a:lnTo>
                    <a:pt x="561" y="944"/>
                  </a:lnTo>
                  <a:cubicBezTo>
                    <a:pt x="623" y="898"/>
                    <a:pt x="592" y="851"/>
                    <a:pt x="638" y="805"/>
                  </a:cubicBezTo>
                  <a:lnTo>
                    <a:pt x="638" y="805"/>
                  </a:lnTo>
                  <a:cubicBezTo>
                    <a:pt x="592" y="974"/>
                    <a:pt x="885" y="1005"/>
                    <a:pt x="854" y="1176"/>
                  </a:cubicBezTo>
                  <a:cubicBezTo>
                    <a:pt x="947" y="1129"/>
                    <a:pt x="823" y="1036"/>
                    <a:pt x="885" y="974"/>
                  </a:cubicBezTo>
                  <a:cubicBezTo>
                    <a:pt x="885" y="820"/>
                    <a:pt x="700" y="836"/>
                    <a:pt x="607" y="774"/>
                  </a:cubicBezTo>
                  <a:lnTo>
                    <a:pt x="730" y="727"/>
                  </a:lnTo>
                  <a:cubicBezTo>
                    <a:pt x="747" y="650"/>
                    <a:pt x="607" y="650"/>
                    <a:pt x="638" y="573"/>
                  </a:cubicBezTo>
                  <a:cubicBezTo>
                    <a:pt x="653" y="553"/>
                    <a:pt x="657" y="546"/>
                    <a:pt x="655" y="546"/>
                  </a:cubicBezTo>
                  <a:cubicBezTo>
                    <a:pt x="651" y="546"/>
                    <a:pt x="623" y="578"/>
                    <a:pt x="623" y="589"/>
                  </a:cubicBezTo>
                  <a:lnTo>
                    <a:pt x="576" y="434"/>
                  </a:lnTo>
                  <a:cubicBezTo>
                    <a:pt x="561" y="426"/>
                    <a:pt x="547" y="423"/>
                    <a:pt x="536" y="423"/>
                  </a:cubicBezTo>
                  <a:cubicBezTo>
                    <a:pt x="476" y="423"/>
                    <a:pt x="453" y="503"/>
                    <a:pt x="417" y="503"/>
                  </a:cubicBezTo>
                  <a:cubicBezTo>
                    <a:pt x="401" y="503"/>
                    <a:pt x="384" y="489"/>
                    <a:pt x="360" y="449"/>
                  </a:cubicBezTo>
                  <a:cubicBezTo>
                    <a:pt x="514" y="434"/>
                    <a:pt x="376" y="310"/>
                    <a:pt x="468" y="294"/>
                  </a:cubicBezTo>
                  <a:cubicBezTo>
                    <a:pt x="345" y="249"/>
                    <a:pt x="267" y="78"/>
                    <a:pt x="236" y="1"/>
                  </a:cubicBezTo>
                  <a:cubicBezTo>
                    <a:pt x="228" y="1"/>
                    <a:pt x="220"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9"/>
            <p:cNvSpPr/>
            <p:nvPr/>
          </p:nvSpPr>
          <p:spPr>
            <a:xfrm>
              <a:off x="8093250" y="1136600"/>
              <a:ext cx="1950" cy="2750"/>
            </a:xfrm>
            <a:custGeom>
              <a:avLst/>
              <a:gdLst/>
              <a:ahLst/>
              <a:cxnLst/>
              <a:rect l="l" t="t" r="r" b="b"/>
              <a:pathLst>
                <a:path w="78" h="110" extrusionOk="0">
                  <a:moveTo>
                    <a:pt x="0" y="1"/>
                  </a:moveTo>
                  <a:lnTo>
                    <a:pt x="46" y="110"/>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9"/>
            <p:cNvSpPr/>
            <p:nvPr/>
          </p:nvSpPr>
          <p:spPr>
            <a:xfrm>
              <a:off x="8071200" y="1131200"/>
              <a:ext cx="800" cy="2350"/>
            </a:xfrm>
            <a:custGeom>
              <a:avLst/>
              <a:gdLst/>
              <a:ahLst/>
              <a:cxnLst/>
              <a:rect l="l" t="t" r="r" b="b"/>
              <a:pathLst>
                <a:path w="32" h="94" extrusionOk="0">
                  <a:moveTo>
                    <a:pt x="32" y="0"/>
                  </a:moveTo>
                  <a:lnTo>
                    <a:pt x="1" y="17"/>
                  </a:lnTo>
                  <a:lnTo>
                    <a:pt x="1" y="93"/>
                  </a:lnTo>
                  <a:lnTo>
                    <a:pt x="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9"/>
            <p:cNvSpPr/>
            <p:nvPr/>
          </p:nvSpPr>
          <p:spPr>
            <a:xfrm>
              <a:off x="7976150" y="1106875"/>
              <a:ext cx="1575" cy="2325"/>
            </a:xfrm>
            <a:custGeom>
              <a:avLst/>
              <a:gdLst/>
              <a:ahLst/>
              <a:cxnLst/>
              <a:rect l="l" t="t" r="r" b="b"/>
              <a:pathLst>
                <a:path w="63" h="93" extrusionOk="0">
                  <a:moveTo>
                    <a:pt x="0" y="0"/>
                  </a:moveTo>
                  <a:lnTo>
                    <a:pt x="62" y="93"/>
                  </a:lnTo>
                  <a:lnTo>
                    <a:pt x="62" y="1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9"/>
            <p:cNvSpPr/>
            <p:nvPr/>
          </p:nvSpPr>
          <p:spPr>
            <a:xfrm>
              <a:off x="8160075" y="1153600"/>
              <a:ext cx="1975" cy="1575"/>
            </a:xfrm>
            <a:custGeom>
              <a:avLst/>
              <a:gdLst/>
              <a:ahLst/>
              <a:cxnLst/>
              <a:rect l="l" t="t" r="r" b="b"/>
              <a:pathLst>
                <a:path w="79" h="63" extrusionOk="0">
                  <a:moveTo>
                    <a:pt x="79" y="1"/>
                  </a:moveTo>
                  <a:cubicBezTo>
                    <a:pt x="48" y="1"/>
                    <a:pt x="32" y="17"/>
                    <a:pt x="1" y="17"/>
                  </a:cubicBezTo>
                  <a:cubicBezTo>
                    <a:pt x="17" y="32"/>
                    <a:pt x="17" y="48"/>
                    <a:pt x="32" y="63"/>
                  </a:cubicBezTo>
                  <a:lnTo>
                    <a:pt x="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9"/>
            <p:cNvSpPr/>
            <p:nvPr/>
          </p:nvSpPr>
          <p:spPr>
            <a:xfrm>
              <a:off x="8159725" y="1153600"/>
              <a:ext cx="375" cy="450"/>
            </a:xfrm>
            <a:custGeom>
              <a:avLst/>
              <a:gdLst/>
              <a:ahLst/>
              <a:cxnLst/>
              <a:rect l="l" t="t" r="r" b="b"/>
              <a:pathLst>
                <a:path w="15" h="18" extrusionOk="0">
                  <a:moveTo>
                    <a:pt x="0" y="1"/>
                  </a:moveTo>
                  <a:lnTo>
                    <a:pt x="15" y="17"/>
                  </a:lnTo>
                  <a:cubicBezTo>
                    <a:pt x="15" y="17"/>
                    <a:pt x="15"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9"/>
            <p:cNvSpPr/>
            <p:nvPr/>
          </p:nvSpPr>
          <p:spPr>
            <a:xfrm>
              <a:off x="8148500" y="1150925"/>
              <a:ext cx="2725" cy="3125"/>
            </a:xfrm>
            <a:custGeom>
              <a:avLst/>
              <a:gdLst/>
              <a:ahLst/>
              <a:cxnLst/>
              <a:rect l="l" t="t" r="r" b="b"/>
              <a:pathLst>
                <a:path w="109" h="125" extrusionOk="0">
                  <a:moveTo>
                    <a:pt x="16" y="0"/>
                  </a:moveTo>
                  <a:lnTo>
                    <a:pt x="16" y="0"/>
                  </a:lnTo>
                  <a:cubicBezTo>
                    <a:pt x="0" y="46"/>
                    <a:pt x="31" y="93"/>
                    <a:pt x="62" y="124"/>
                  </a:cubicBezTo>
                  <a:cubicBezTo>
                    <a:pt x="109" y="77"/>
                    <a:pt x="31" y="15"/>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9"/>
            <p:cNvSpPr/>
            <p:nvPr/>
          </p:nvSpPr>
          <p:spPr>
            <a:xfrm>
              <a:off x="7998200" y="1121550"/>
              <a:ext cx="375" cy="400"/>
            </a:xfrm>
            <a:custGeom>
              <a:avLst/>
              <a:gdLst/>
              <a:ahLst/>
              <a:cxnLst/>
              <a:rect l="l" t="t" r="r" b="b"/>
              <a:pathLst>
                <a:path w="15" h="16" extrusionOk="0">
                  <a:moveTo>
                    <a:pt x="15" y="1"/>
                  </a:moveTo>
                  <a:lnTo>
                    <a:pt x="0" y="15"/>
                  </a:lnTo>
                  <a:cubicBezTo>
                    <a:pt x="0" y="15"/>
                    <a:pt x="15" y="15"/>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9"/>
            <p:cNvSpPr/>
            <p:nvPr/>
          </p:nvSpPr>
          <p:spPr>
            <a:xfrm>
              <a:off x="7997025" y="1116525"/>
              <a:ext cx="6600" cy="11600"/>
            </a:xfrm>
            <a:custGeom>
              <a:avLst/>
              <a:gdLst/>
              <a:ahLst/>
              <a:cxnLst/>
              <a:rect l="l" t="t" r="r" b="b"/>
              <a:pathLst>
                <a:path w="264" h="464" extrusionOk="0">
                  <a:moveTo>
                    <a:pt x="140" y="0"/>
                  </a:moveTo>
                  <a:cubicBezTo>
                    <a:pt x="0" y="0"/>
                    <a:pt x="216" y="93"/>
                    <a:pt x="124" y="124"/>
                  </a:cubicBezTo>
                  <a:lnTo>
                    <a:pt x="216" y="140"/>
                  </a:lnTo>
                  <a:cubicBezTo>
                    <a:pt x="171" y="171"/>
                    <a:pt x="109" y="186"/>
                    <a:pt x="62" y="202"/>
                  </a:cubicBezTo>
                  <a:cubicBezTo>
                    <a:pt x="78" y="233"/>
                    <a:pt x="47" y="340"/>
                    <a:pt x="0" y="340"/>
                  </a:cubicBezTo>
                  <a:lnTo>
                    <a:pt x="109" y="464"/>
                  </a:lnTo>
                  <a:cubicBezTo>
                    <a:pt x="216" y="325"/>
                    <a:pt x="263" y="216"/>
                    <a:pt x="247" y="47"/>
                  </a:cubicBezTo>
                  <a:lnTo>
                    <a:pt x="247" y="47"/>
                  </a:lnTo>
                  <a:cubicBezTo>
                    <a:pt x="235" y="53"/>
                    <a:pt x="204" y="59"/>
                    <a:pt x="177" y="59"/>
                  </a:cubicBezTo>
                  <a:cubicBezTo>
                    <a:pt x="137" y="59"/>
                    <a:pt x="103" y="46"/>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9"/>
            <p:cNvSpPr/>
            <p:nvPr/>
          </p:nvSpPr>
          <p:spPr>
            <a:xfrm>
              <a:off x="8162025" y="1158050"/>
              <a:ext cx="2600" cy="1475"/>
            </a:xfrm>
            <a:custGeom>
              <a:avLst/>
              <a:gdLst/>
              <a:ahLst/>
              <a:cxnLst/>
              <a:rect l="l" t="t" r="r" b="b"/>
              <a:pathLst>
                <a:path w="104" h="59" extrusionOk="0">
                  <a:moveTo>
                    <a:pt x="55" y="0"/>
                  </a:moveTo>
                  <a:cubicBezTo>
                    <a:pt x="40" y="0"/>
                    <a:pt x="21" y="4"/>
                    <a:pt x="1" y="8"/>
                  </a:cubicBezTo>
                  <a:cubicBezTo>
                    <a:pt x="40" y="22"/>
                    <a:pt x="46" y="58"/>
                    <a:pt x="77" y="58"/>
                  </a:cubicBezTo>
                  <a:cubicBezTo>
                    <a:pt x="82" y="58"/>
                    <a:pt x="87" y="57"/>
                    <a:pt x="94" y="55"/>
                  </a:cubicBezTo>
                  <a:cubicBezTo>
                    <a:pt x="103" y="14"/>
                    <a:pt x="86"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9"/>
            <p:cNvSpPr/>
            <p:nvPr/>
          </p:nvSpPr>
          <p:spPr>
            <a:xfrm>
              <a:off x="8144625" y="1155000"/>
              <a:ext cx="2350" cy="1500"/>
            </a:xfrm>
            <a:custGeom>
              <a:avLst/>
              <a:gdLst/>
              <a:ahLst/>
              <a:cxnLst/>
              <a:rect l="l" t="t" r="r" b="b"/>
              <a:pathLst>
                <a:path w="94" h="60" extrusionOk="0">
                  <a:moveTo>
                    <a:pt x="69" y="1"/>
                  </a:moveTo>
                  <a:cubicBezTo>
                    <a:pt x="51" y="1"/>
                    <a:pt x="34" y="11"/>
                    <a:pt x="1" y="23"/>
                  </a:cubicBezTo>
                  <a:cubicBezTo>
                    <a:pt x="6" y="50"/>
                    <a:pt x="16" y="60"/>
                    <a:pt x="27" y="60"/>
                  </a:cubicBezTo>
                  <a:cubicBezTo>
                    <a:pt x="47" y="60"/>
                    <a:pt x="73" y="27"/>
                    <a:pt x="93" y="7"/>
                  </a:cubicBezTo>
                  <a:cubicBezTo>
                    <a:pt x="84" y="2"/>
                    <a:pt x="77"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9"/>
            <p:cNvSpPr/>
            <p:nvPr/>
          </p:nvSpPr>
          <p:spPr>
            <a:xfrm>
              <a:off x="8054200" y="1136600"/>
              <a:ext cx="6625" cy="5075"/>
            </a:xfrm>
            <a:custGeom>
              <a:avLst/>
              <a:gdLst/>
              <a:ahLst/>
              <a:cxnLst/>
              <a:rect l="l" t="t" r="r" b="b"/>
              <a:pathLst>
                <a:path w="265" h="203" extrusionOk="0">
                  <a:moveTo>
                    <a:pt x="155" y="1"/>
                  </a:moveTo>
                  <a:cubicBezTo>
                    <a:pt x="124" y="32"/>
                    <a:pt x="62" y="79"/>
                    <a:pt x="1" y="79"/>
                  </a:cubicBezTo>
                  <a:lnTo>
                    <a:pt x="48" y="202"/>
                  </a:lnTo>
                  <a:lnTo>
                    <a:pt x="79" y="155"/>
                  </a:lnTo>
                  <a:cubicBezTo>
                    <a:pt x="98" y="155"/>
                    <a:pt x="134" y="179"/>
                    <a:pt x="178" y="179"/>
                  </a:cubicBezTo>
                  <a:cubicBezTo>
                    <a:pt x="205" y="179"/>
                    <a:pt x="234" y="170"/>
                    <a:pt x="264" y="141"/>
                  </a:cubicBezTo>
                  <a:lnTo>
                    <a:pt x="1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9"/>
            <p:cNvSpPr/>
            <p:nvPr/>
          </p:nvSpPr>
          <p:spPr>
            <a:xfrm>
              <a:off x="8022525" y="1129650"/>
              <a:ext cx="3225" cy="3525"/>
            </a:xfrm>
            <a:custGeom>
              <a:avLst/>
              <a:gdLst/>
              <a:ahLst/>
              <a:cxnLst/>
              <a:rect l="l" t="t" r="r" b="b"/>
              <a:pathLst>
                <a:path w="129" h="141" extrusionOk="0">
                  <a:moveTo>
                    <a:pt x="0" y="1"/>
                  </a:moveTo>
                  <a:cubicBezTo>
                    <a:pt x="31" y="93"/>
                    <a:pt x="0" y="109"/>
                    <a:pt x="109" y="140"/>
                  </a:cubicBezTo>
                  <a:lnTo>
                    <a:pt x="109" y="48"/>
                  </a:lnTo>
                  <a:cubicBezTo>
                    <a:pt x="102" y="43"/>
                    <a:pt x="98" y="41"/>
                    <a:pt x="96" y="41"/>
                  </a:cubicBezTo>
                  <a:cubicBezTo>
                    <a:pt x="81" y="41"/>
                    <a:pt x="129" y="112"/>
                    <a:pt x="62" y="124"/>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9"/>
            <p:cNvSpPr/>
            <p:nvPr/>
          </p:nvSpPr>
          <p:spPr>
            <a:xfrm>
              <a:off x="8074700" y="1148200"/>
              <a:ext cx="5025" cy="3125"/>
            </a:xfrm>
            <a:custGeom>
              <a:avLst/>
              <a:gdLst/>
              <a:ahLst/>
              <a:cxnLst/>
              <a:rect l="l" t="t" r="r" b="b"/>
              <a:pathLst>
                <a:path w="201" h="125" extrusionOk="0">
                  <a:moveTo>
                    <a:pt x="46" y="1"/>
                  </a:moveTo>
                  <a:cubicBezTo>
                    <a:pt x="46" y="48"/>
                    <a:pt x="0" y="109"/>
                    <a:pt x="77" y="109"/>
                  </a:cubicBezTo>
                  <a:cubicBezTo>
                    <a:pt x="124" y="78"/>
                    <a:pt x="186" y="124"/>
                    <a:pt x="201" y="48"/>
                  </a:cubicBezTo>
                  <a:lnTo>
                    <a:pt x="201" y="48"/>
                  </a:lnTo>
                  <a:cubicBezTo>
                    <a:pt x="197" y="51"/>
                    <a:pt x="189" y="53"/>
                    <a:pt x="177" y="53"/>
                  </a:cubicBezTo>
                  <a:cubicBezTo>
                    <a:pt x="143" y="53"/>
                    <a:pt x="82" y="36"/>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9"/>
            <p:cNvSpPr/>
            <p:nvPr/>
          </p:nvSpPr>
          <p:spPr>
            <a:xfrm>
              <a:off x="8075475" y="1146650"/>
              <a:ext cx="800" cy="1575"/>
            </a:xfrm>
            <a:custGeom>
              <a:avLst/>
              <a:gdLst/>
              <a:ahLst/>
              <a:cxnLst/>
              <a:rect l="l" t="t" r="r" b="b"/>
              <a:pathLst>
                <a:path w="32" h="63" extrusionOk="0">
                  <a:moveTo>
                    <a:pt x="15" y="1"/>
                  </a:moveTo>
                  <a:cubicBezTo>
                    <a:pt x="0" y="17"/>
                    <a:pt x="15" y="48"/>
                    <a:pt x="15" y="63"/>
                  </a:cubicBezTo>
                  <a:cubicBezTo>
                    <a:pt x="31" y="32"/>
                    <a:pt x="31" y="17"/>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9"/>
            <p:cNvSpPr/>
            <p:nvPr/>
          </p:nvSpPr>
          <p:spPr>
            <a:xfrm>
              <a:off x="8074300" y="1145875"/>
              <a:ext cx="1975" cy="1200"/>
            </a:xfrm>
            <a:custGeom>
              <a:avLst/>
              <a:gdLst/>
              <a:ahLst/>
              <a:cxnLst/>
              <a:rect l="l" t="t" r="r" b="b"/>
              <a:pathLst>
                <a:path w="79" h="48" extrusionOk="0">
                  <a:moveTo>
                    <a:pt x="78" y="1"/>
                  </a:moveTo>
                  <a:lnTo>
                    <a:pt x="0" y="48"/>
                  </a:lnTo>
                  <a:lnTo>
                    <a:pt x="47" y="32"/>
                  </a:lnTo>
                  <a:lnTo>
                    <a:pt x="62" y="32"/>
                  </a:lnTo>
                  <a:cubicBezTo>
                    <a:pt x="62" y="17"/>
                    <a:pt x="62" y="17"/>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9"/>
            <p:cNvSpPr/>
            <p:nvPr/>
          </p:nvSpPr>
          <p:spPr>
            <a:xfrm>
              <a:off x="8059625" y="1142425"/>
              <a:ext cx="2325" cy="1175"/>
            </a:xfrm>
            <a:custGeom>
              <a:avLst/>
              <a:gdLst/>
              <a:ahLst/>
              <a:cxnLst/>
              <a:rect l="l" t="t" r="r" b="b"/>
              <a:pathLst>
                <a:path w="93" h="47" extrusionOk="0">
                  <a:moveTo>
                    <a:pt x="78" y="0"/>
                  </a:moveTo>
                  <a:lnTo>
                    <a:pt x="0" y="46"/>
                  </a:lnTo>
                  <a:lnTo>
                    <a:pt x="93" y="31"/>
                  </a:lnTo>
                  <a:lnTo>
                    <a:pt x="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9"/>
            <p:cNvSpPr/>
            <p:nvPr/>
          </p:nvSpPr>
          <p:spPr>
            <a:xfrm>
              <a:off x="8167050" y="1169075"/>
              <a:ext cx="2725" cy="1200"/>
            </a:xfrm>
            <a:custGeom>
              <a:avLst/>
              <a:gdLst/>
              <a:ahLst/>
              <a:cxnLst/>
              <a:rect l="l" t="t" r="r" b="b"/>
              <a:pathLst>
                <a:path w="109" h="48" extrusionOk="0">
                  <a:moveTo>
                    <a:pt x="109" y="0"/>
                  </a:moveTo>
                  <a:lnTo>
                    <a:pt x="0" y="47"/>
                  </a:lnTo>
                  <a:lnTo>
                    <a:pt x="109" y="47"/>
                  </a:lnTo>
                  <a:lnTo>
                    <a:pt x="1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9"/>
            <p:cNvSpPr/>
            <p:nvPr/>
          </p:nvSpPr>
          <p:spPr>
            <a:xfrm>
              <a:off x="8085125" y="1152075"/>
              <a:ext cx="425" cy="800"/>
            </a:xfrm>
            <a:custGeom>
              <a:avLst/>
              <a:gdLst/>
              <a:ahLst/>
              <a:cxnLst/>
              <a:rect l="l" t="t" r="r" b="b"/>
              <a:pathLst>
                <a:path w="17" h="32" extrusionOk="0">
                  <a:moveTo>
                    <a:pt x="16" y="0"/>
                  </a:moveTo>
                  <a:cubicBezTo>
                    <a:pt x="0" y="16"/>
                    <a:pt x="16" y="16"/>
                    <a:pt x="16" y="31"/>
                  </a:cubicBez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9"/>
            <p:cNvSpPr/>
            <p:nvPr/>
          </p:nvSpPr>
          <p:spPr>
            <a:xfrm>
              <a:off x="8083200" y="1152850"/>
              <a:ext cx="2350" cy="1950"/>
            </a:xfrm>
            <a:custGeom>
              <a:avLst/>
              <a:gdLst/>
              <a:ahLst/>
              <a:cxnLst/>
              <a:rect l="l" t="t" r="r" b="b"/>
              <a:pathLst>
                <a:path w="94" h="78" extrusionOk="0">
                  <a:moveTo>
                    <a:pt x="93" y="0"/>
                  </a:moveTo>
                  <a:cubicBezTo>
                    <a:pt x="82" y="17"/>
                    <a:pt x="71" y="22"/>
                    <a:pt x="60" y="22"/>
                  </a:cubicBezTo>
                  <a:cubicBezTo>
                    <a:pt x="45" y="22"/>
                    <a:pt x="30" y="13"/>
                    <a:pt x="15" y="13"/>
                  </a:cubicBezTo>
                  <a:cubicBezTo>
                    <a:pt x="10" y="13"/>
                    <a:pt x="5" y="14"/>
                    <a:pt x="1" y="16"/>
                  </a:cubicBezTo>
                  <a:cubicBezTo>
                    <a:pt x="6" y="53"/>
                    <a:pt x="18" y="63"/>
                    <a:pt x="32" y="63"/>
                  </a:cubicBezTo>
                  <a:cubicBezTo>
                    <a:pt x="48" y="63"/>
                    <a:pt x="66" y="50"/>
                    <a:pt x="79" y="50"/>
                  </a:cubicBezTo>
                  <a:cubicBezTo>
                    <a:pt x="87" y="50"/>
                    <a:pt x="93" y="57"/>
                    <a:pt x="93" y="78"/>
                  </a:cubicBezTo>
                  <a:lnTo>
                    <a:pt x="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9"/>
            <p:cNvSpPr/>
            <p:nvPr/>
          </p:nvSpPr>
          <p:spPr>
            <a:xfrm>
              <a:off x="8085525" y="11528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19"/>
            <p:cNvSpPr/>
            <p:nvPr/>
          </p:nvSpPr>
          <p:spPr>
            <a:xfrm>
              <a:off x="8078600" y="1151300"/>
              <a:ext cx="2300" cy="2575"/>
            </a:xfrm>
            <a:custGeom>
              <a:avLst/>
              <a:gdLst/>
              <a:ahLst/>
              <a:cxnLst/>
              <a:rect l="l" t="t" r="r" b="b"/>
              <a:pathLst>
                <a:path w="92" h="103" extrusionOk="0">
                  <a:moveTo>
                    <a:pt x="45" y="0"/>
                  </a:moveTo>
                  <a:lnTo>
                    <a:pt x="14" y="78"/>
                  </a:lnTo>
                  <a:cubicBezTo>
                    <a:pt x="11" y="77"/>
                    <a:pt x="9" y="76"/>
                    <a:pt x="8" y="76"/>
                  </a:cubicBezTo>
                  <a:cubicBezTo>
                    <a:pt x="1" y="76"/>
                    <a:pt x="29" y="102"/>
                    <a:pt x="56" y="102"/>
                  </a:cubicBezTo>
                  <a:cubicBezTo>
                    <a:pt x="70" y="102"/>
                    <a:pt x="83" y="96"/>
                    <a:pt x="92" y="78"/>
                  </a:cubicBezTo>
                  <a:lnTo>
                    <a:pt x="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19"/>
            <p:cNvSpPr/>
            <p:nvPr/>
          </p:nvSpPr>
          <p:spPr>
            <a:xfrm>
              <a:off x="8158175" y="1170625"/>
              <a:ext cx="1575" cy="2325"/>
            </a:xfrm>
            <a:custGeom>
              <a:avLst/>
              <a:gdLst/>
              <a:ahLst/>
              <a:cxnLst/>
              <a:rect l="l" t="t" r="r" b="b"/>
              <a:pathLst>
                <a:path w="63" h="93" extrusionOk="0">
                  <a:moveTo>
                    <a:pt x="15" y="0"/>
                  </a:moveTo>
                  <a:lnTo>
                    <a:pt x="0" y="93"/>
                  </a:lnTo>
                  <a:lnTo>
                    <a:pt x="62" y="62"/>
                  </a:lnTo>
                  <a:lnTo>
                    <a:pt x="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19"/>
            <p:cNvSpPr/>
            <p:nvPr/>
          </p:nvSpPr>
          <p:spPr>
            <a:xfrm>
              <a:off x="8024475" y="1141250"/>
              <a:ext cx="10825" cy="18575"/>
            </a:xfrm>
            <a:custGeom>
              <a:avLst/>
              <a:gdLst/>
              <a:ahLst/>
              <a:cxnLst/>
              <a:rect l="l" t="t" r="r" b="b"/>
              <a:pathLst>
                <a:path w="433" h="743" extrusionOk="0">
                  <a:moveTo>
                    <a:pt x="200" y="0"/>
                  </a:moveTo>
                  <a:lnTo>
                    <a:pt x="200" y="0"/>
                  </a:lnTo>
                  <a:cubicBezTo>
                    <a:pt x="108" y="124"/>
                    <a:pt x="402" y="93"/>
                    <a:pt x="247" y="233"/>
                  </a:cubicBezTo>
                  <a:lnTo>
                    <a:pt x="247" y="217"/>
                  </a:lnTo>
                  <a:cubicBezTo>
                    <a:pt x="169" y="387"/>
                    <a:pt x="124" y="433"/>
                    <a:pt x="0" y="604"/>
                  </a:cubicBezTo>
                  <a:lnTo>
                    <a:pt x="46" y="711"/>
                  </a:lnTo>
                  <a:cubicBezTo>
                    <a:pt x="46" y="696"/>
                    <a:pt x="62" y="666"/>
                    <a:pt x="93" y="666"/>
                  </a:cubicBezTo>
                  <a:cubicBezTo>
                    <a:pt x="85" y="711"/>
                    <a:pt x="100" y="716"/>
                    <a:pt x="119" y="716"/>
                  </a:cubicBezTo>
                  <a:cubicBezTo>
                    <a:pt x="123" y="716"/>
                    <a:pt x="128" y="715"/>
                    <a:pt x="133" y="715"/>
                  </a:cubicBezTo>
                  <a:cubicBezTo>
                    <a:pt x="148" y="715"/>
                    <a:pt x="164" y="718"/>
                    <a:pt x="169" y="742"/>
                  </a:cubicBezTo>
                  <a:cubicBezTo>
                    <a:pt x="186" y="650"/>
                    <a:pt x="278" y="526"/>
                    <a:pt x="324" y="418"/>
                  </a:cubicBezTo>
                  <a:lnTo>
                    <a:pt x="324" y="418"/>
                  </a:lnTo>
                  <a:lnTo>
                    <a:pt x="278" y="433"/>
                  </a:lnTo>
                  <a:cubicBezTo>
                    <a:pt x="262" y="295"/>
                    <a:pt x="433" y="16"/>
                    <a:pt x="2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19"/>
            <p:cNvSpPr/>
            <p:nvPr/>
          </p:nvSpPr>
          <p:spPr>
            <a:xfrm>
              <a:off x="8028325" y="1159800"/>
              <a:ext cx="400" cy="425"/>
            </a:xfrm>
            <a:custGeom>
              <a:avLst/>
              <a:gdLst/>
              <a:ahLst/>
              <a:cxnLst/>
              <a:rect l="l" t="t" r="r" b="b"/>
              <a:pathLst>
                <a:path w="16" h="17" extrusionOk="0">
                  <a:moveTo>
                    <a:pt x="1" y="16"/>
                  </a:moveTo>
                  <a:lnTo>
                    <a:pt x="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19"/>
            <p:cNvSpPr/>
            <p:nvPr/>
          </p:nvSpPr>
          <p:spPr>
            <a:xfrm>
              <a:off x="8187900" y="1178350"/>
              <a:ext cx="3525" cy="1575"/>
            </a:xfrm>
            <a:custGeom>
              <a:avLst/>
              <a:gdLst/>
              <a:ahLst/>
              <a:cxnLst/>
              <a:rect l="l" t="t" r="r" b="b"/>
              <a:pathLst>
                <a:path w="141" h="63" extrusionOk="0">
                  <a:moveTo>
                    <a:pt x="141" y="0"/>
                  </a:moveTo>
                  <a:lnTo>
                    <a:pt x="1" y="62"/>
                  </a:lnTo>
                  <a:lnTo>
                    <a:pt x="124" y="62"/>
                  </a:lnTo>
                  <a:lnTo>
                    <a:pt x="1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19"/>
            <p:cNvSpPr/>
            <p:nvPr/>
          </p:nvSpPr>
          <p:spPr>
            <a:xfrm>
              <a:off x="8095575" y="1158325"/>
              <a:ext cx="2700" cy="2300"/>
            </a:xfrm>
            <a:custGeom>
              <a:avLst/>
              <a:gdLst/>
              <a:ahLst/>
              <a:cxnLst/>
              <a:rect l="l" t="t" r="r" b="b"/>
              <a:pathLst>
                <a:path w="108" h="92" extrusionOk="0">
                  <a:moveTo>
                    <a:pt x="76" y="0"/>
                  </a:moveTo>
                  <a:cubicBezTo>
                    <a:pt x="39" y="0"/>
                    <a:pt x="25" y="62"/>
                    <a:pt x="0" y="75"/>
                  </a:cubicBezTo>
                  <a:cubicBezTo>
                    <a:pt x="12" y="87"/>
                    <a:pt x="22" y="91"/>
                    <a:pt x="32" y="91"/>
                  </a:cubicBezTo>
                  <a:cubicBezTo>
                    <a:pt x="61" y="91"/>
                    <a:pt x="85" y="48"/>
                    <a:pt x="108" y="13"/>
                  </a:cubicBezTo>
                  <a:cubicBezTo>
                    <a:pt x="95" y="4"/>
                    <a:pt x="85"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19"/>
            <p:cNvSpPr/>
            <p:nvPr/>
          </p:nvSpPr>
          <p:spPr>
            <a:xfrm>
              <a:off x="8184050" y="1179125"/>
              <a:ext cx="1200" cy="1950"/>
            </a:xfrm>
            <a:custGeom>
              <a:avLst/>
              <a:gdLst/>
              <a:ahLst/>
              <a:cxnLst/>
              <a:rect l="l" t="t" r="r" b="b"/>
              <a:pathLst>
                <a:path w="48" h="78" extrusionOk="0">
                  <a:moveTo>
                    <a:pt x="0" y="0"/>
                  </a:moveTo>
                  <a:lnTo>
                    <a:pt x="31" y="78"/>
                  </a:lnTo>
                  <a:lnTo>
                    <a:pt x="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19"/>
            <p:cNvSpPr/>
            <p:nvPr/>
          </p:nvSpPr>
          <p:spPr>
            <a:xfrm>
              <a:off x="8134575" y="1169850"/>
              <a:ext cx="1975" cy="2725"/>
            </a:xfrm>
            <a:custGeom>
              <a:avLst/>
              <a:gdLst/>
              <a:ahLst/>
              <a:cxnLst/>
              <a:rect l="l" t="t" r="r" b="b"/>
              <a:pathLst>
                <a:path w="79" h="109" extrusionOk="0">
                  <a:moveTo>
                    <a:pt x="63" y="0"/>
                  </a:moveTo>
                  <a:cubicBezTo>
                    <a:pt x="48" y="47"/>
                    <a:pt x="17" y="47"/>
                    <a:pt x="1" y="62"/>
                  </a:cubicBezTo>
                  <a:lnTo>
                    <a:pt x="17" y="109"/>
                  </a:lnTo>
                  <a:cubicBezTo>
                    <a:pt x="79" y="93"/>
                    <a:pt x="48" y="47"/>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19"/>
            <p:cNvSpPr/>
            <p:nvPr/>
          </p:nvSpPr>
          <p:spPr>
            <a:xfrm>
              <a:off x="8211500" y="1186975"/>
              <a:ext cx="1575" cy="2200"/>
            </a:xfrm>
            <a:custGeom>
              <a:avLst/>
              <a:gdLst/>
              <a:ahLst/>
              <a:cxnLst/>
              <a:rect l="l" t="t" r="r" b="b"/>
              <a:pathLst>
                <a:path w="63" h="88" extrusionOk="0">
                  <a:moveTo>
                    <a:pt x="48" y="1"/>
                  </a:moveTo>
                  <a:cubicBezTo>
                    <a:pt x="31" y="1"/>
                    <a:pt x="11" y="26"/>
                    <a:pt x="0" y="26"/>
                  </a:cubicBezTo>
                  <a:lnTo>
                    <a:pt x="0" y="88"/>
                  </a:lnTo>
                  <a:lnTo>
                    <a:pt x="62" y="11"/>
                  </a:lnTo>
                  <a:cubicBezTo>
                    <a:pt x="58" y="4"/>
                    <a:pt x="53"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19"/>
            <p:cNvSpPr/>
            <p:nvPr/>
          </p:nvSpPr>
          <p:spPr>
            <a:xfrm>
              <a:off x="8195275" y="1184575"/>
              <a:ext cx="1925" cy="1925"/>
            </a:xfrm>
            <a:custGeom>
              <a:avLst/>
              <a:gdLst/>
              <a:ahLst/>
              <a:cxnLst/>
              <a:rect l="l" t="t" r="r" b="b"/>
              <a:pathLst>
                <a:path w="77" h="77" extrusionOk="0">
                  <a:moveTo>
                    <a:pt x="13" y="30"/>
                  </a:moveTo>
                  <a:cubicBezTo>
                    <a:pt x="12" y="30"/>
                    <a:pt x="12" y="30"/>
                    <a:pt x="12" y="31"/>
                  </a:cubicBezTo>
                  <a:lnTo>
                    <a:pt x="12" y="31"/>
                  </a:lnTo>
                  <a:cubicBezTo>
                    <a:pt x="12" y="31"/>
                    <a:pt x="13" y="30"/>
                    <a:pt x="13" y="30"/>
                  </a:cubicBezTo>
                  <a:close/>
                  <a:moveTo>
                    <a:pt x="51" y="0"/>
                  </a:moveTo>
                  <a:cubicBezTo>
                    <a:pt x="38" y="0"/>
                    <a:pt x="24" y="16"/>
                    <a:pt x="13" y="30"/>
                  </a:cubicBezTo>
                  <a:lnTo>
                    <a:pt x="13" y="30"/>
                  </a:lnTo>
                  <a:cubicBezTo>
                    <a:pt x="13" y="30"/>
                    <a:pt x="14" y="29"/>
                    <a:pt x="15" y="29"/>
                  </a:cubicBezTo>
                  <a:lnTo>
                    <a:pt x="77" y="45"/>
                  </a:lnTo>
                  <a:cubicBezTo>
                    <a:pt x="71" y="12"/>
                    <a:pt x="62" y="0"/>
                    <a:pt x="51" y="0"/>
                  </a:cubicBezTo>
                  <a:close/>
                  <a:moveTo>
                    <a:pt x="12" y="31"/>
                  </a:moveTo>
                  <a:cubicBezTo>
                    <a:pt x="7" y="37"/>
                    <a:pt x="3" y="42"/>
                    <a:pt x="0" y="45"/>
                  </a:cubicBezTo>
                  <a:lnTo>
                    <a:pt x="31" y="76"/>
                  </a:lnTo>
                  <a:cubicBezTo>
                    <a:pt x="44" y="62"/>
                    <a:pt x="11" y="37"/>
                    <a:pt x="12" y="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19"/>
            <p:cNvSpPr/>
            <p:nvPr/>
          </p:nvSpPr>
          <p:spPr>
            <a:xfrm>
              <a:off x="8008225" y="1141650"/>
              <a:ext cx="1950" cy="3875"/>
            </a:xfrm>
            <a:custGeom>
              <a:avLst/>
              <a:gdLst/>
              <a:ahLst/>
              <a:cxnLst/>
              <a:rect l="l" t="t" r="r" b="b"/>
              <a:pathLst>
                <a:path w="78" h="155" extrusionOk="0">
                  <a:moveTo>
                    <a:pt x="1" y="0"/>
                  </a:moveTo>
                  <a:lnTo>
                    <a:pt x="16" y="155"/>
                  </a:lnTo>
                  <a:lnTo>
                    <a:pt x="78" y="13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19"/>
            <p:cNvSpPr/>
            <p:nvPr/>
          </p:nvSpPr>
          <p:spPr>
            <a:xfrm>
              <a:off x="8195625" y="1185700"/>
              <a:ext cx="7400" cy="6575"/>
            </a:xfrm>
            <a:custGeom>
              <a:avLst/>
              <a:gdLst/>
              <a:ahLst/>
              <a:cxnLst/>
              <a:rect l="l" t="t" r="r" b="b"/>
              <a:pathLst>
                <a:path w="296" h="263" extrusionOk="0">
                  <a:moveTo>
                    <a:pt x="125" y="0"/>
                  </a:moveTo>
                  <a:cubicBezTo>
                    <a:pt x="32" y="15"/>
                    <a:pt x="79" y="232"/>
                    <a:pt x="1" y="232"/>
                  </a:cubicBezTo>
                  <a:lnTo>
                    <a:pt x="1" y="263"/>
                  </a:lnTo>
                  <a:cubicBezTo>
                    <a:pt x="32" y="232"/>
                    <a:pt x="110" y="232"/>
                    <a:pt x="110" y="201"/>
                  </a:cubicBezTo>
                  <a:cubicBezTo>
                    <a:pt x="114" y="229"/>
                    <a:pt x="122" y="239"/>
                    <a:pt x="132" y="239"/>
                  </a:cubicBezTo>
                  <a:cubicBezTo>
                    <a:pt x="153" y="239"/>
                    <a:pt x="182" y="203"/>
                    <a:pt x="206" y="203"/>
                  </a:cubicBezTo>
                  <a:cubicBezTo>
                    <a:pt x="217" y="203"/>
                    <a:pt x="226" y="210"/>
                    <a:pt x="233" y="232"/>
                  </a:cubicBezTo>
                  <a:lnTo>
                    <a:pt x="295" y="170"/>
                  </a:lnTo>
                  <a:lnTo>
                    <a:pt x="295" y="170"/>
                  </a:lnTo>
                  <a:cubicBezTo>
                    <a:pt x="259" y="193"/>
                    <a:pt x="233" y="202"/>
                    <a:pt x="213" y="202"/>
                  </a:cubicBezTo>
                  <a:cubicBezTo>
                    <a:pt x="138" y="202"/>
                    <a:pt x="152" y="74"/>
                    <a:pt x="79" y="62"/>
                  </a:cubicBezTo>
                  <a:cubicBezTo>
                    <a:pt x="84" y="52"/>
                    <a:pt x="92" y="49"/>
                    <a:pt x="103" y="49"/>
                  </a:cubicBezTo>
                  <a:cubicBezTo>
                    <a:pt x="123" y="49"/>
                    <a:pt x="151" y="62"/>
                    <a:pt x="172" y="62"/>
                  </a:cubicBezTo>
                  <a:lnTo>
                    <a:pt x="1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19"/>
            <p:cNvSpPr/>
            <p:nvPr/>
          </p:nvSpPr>
          <p:spPr>
            <a:xfrm>
              <a:off x="8195275" y="1192250"/>
              <a:ext cx="375" cy="425"/>
            </a:xfrm>
            <a:custGeom>
              <a:avLst/>
              <a:gdLst/>
              <a:ahLst/>
              <a:cxnLst/>
              <a:rect l="l" t="t" r="r" b="b"/>
              <a:pathLst>
                <a:path w="15" h="17" extrusionOk="0">
                  <a:moveTo>
                    <a:pt x="15" y="1"/>
                  </a:moveTo>
                  <a:cubicBezTo>
                    <a:pt x="15" y="1"/>
                    <a:pt x="0" y="17"/>
                    <a:pt x="15" y="17"/>
                  </a:cubicBez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19"/>
            <p:cNvSpPr/>
            <p:nvPr/>
          </p:nvSpPr>
          <p:spPr>
            <a:xfrm>
              <a:off x="8161250" y="1179125"/>
              <a:ext cx="2350" cy="2325"/>
            </a:xfrm>
            <a:custGeom>
              <a:avLst/>
              <a:gdLst/>
              <a:ahLst/>
              <a:cxnLst/>
              <a:rect l="l" t="t" r="r" b="b"/>
              <a:pathLst>
                <a:path w="94" h="93" extrusionOk="0">
                  <a:moveTo>
                    <a:pt x="78" y="0"/>
                  </a:moveTo>
                  <a:lnTo>
                    <a:pt x="1" y="62"/>
                  </a:lnTo>
                  <a:cubicBezTo>
                    <a:pt x="32" y="62"/>
                    <a:pt x="63" y="78"/>
                    <a:pt x="94" y="93"/>
                  </a:cubicBezTo>
                  <a:lnTo>
                    <a:pt x="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19"/>
            <p:cNvSpPr/>
            <p:nvPr/>
          </p:nvSpPr>
          <p:spPr>
            <a:xfrm>
              <a:off x="8201450" y="1187775"/>
              <a:ext cx="1525" cy="1825"/>
            </a:xfrm>
            <a:custGeom>
              <a:avLst/>
              <a:gdLst/>
              <a:ahLst/>
              <a:cxnLst/>
              <a:rect l="l" t="t" r="r" b="b"/>
              <a:pathLst>
                <a:path w="61" h="73" extrusionOk="0">
                  <a:moveTo>
                    <a:pt x="33" y="0"/>
                  </a:moveTo>
                  <a:cubicBezTo>
                    <a:pt x="25" y="0"/>
                    <a:pt x="14" y="3"/>
                    <a:pt x="0" y="10"/>
                  </a:cubicBezTo>
                  <a:lnTo>
                    <a:pt x="31" y="72"/>
                  </a:lnTo>
                  <a:cubicBezTo>
                    <a:pt x="55" y="36"/>
                    <a:pt x="61"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19"/>
            <p:cNvSpPr/>
            <p:nvPr/>
          </p:nvSpPr>
          <p:spPr>
            <a:xfrm>
              <a:off x="8141950" y="1176700"/>
              <a:ext cx="5025" cy="7075"/>
            </a:xfrm>
            <a:custGeom>
              <a:avLst/>
              <a:gdLst/>
              <a:ahLst/>
              <a:cxnLst/>
              <a:rect l="l" t="t" r="r" b="b"/>
              <a:pathLst>
                <a:path w="201" h="283" extrusionOk="0">
                  <a:moveTo>
                    <a:pt x="61" y="0"/>
                  </a:moveTo>
                  <a:cubicBezTo>
                    <a:pt x="48" y="0"/>
                    <a:pt x="28" y="10"/>
                    <a:pt x="0" y="35"/>
                  </a:cubicBezTo>
                  <a:lnTo>
                    <a:pt x="15" y="268"/>
                  </a:lnTo>
                  <a:cubicBezTo>
                    <a:pt x="15" y="237"/>
                    <a:pt x="31" y="221"/>
                    <a:pt x="46" y="221"/>
                  </a:cubicBezTo>
                  <a:cubicBezTo>
                    <a:pt x="52" y="219"/>
                    <a:pt x="57" y="218"/>
                    <a:pt x="61" y="218"/>
                  </a:cubicBezTo>
                  <a:cubicBezTo>
                    <a:pt x="88" y="218"/>
                    <a:pt x="75" y="256"/>
                    <a:pt x="62" y="283"/>
                  </a:cubicBezTo>
                  <a:lnTo>
                    <a:pt x="200" y="237"/>
                  </a:lnTo>
                  <a:cubicBezTo>
                    <a:pt x="186" y="190"/>
                    <a:pt x="124" y="144"/>
                    <a:pt x="169" y="113"/>
                  </a:cubicBezTo>
                  <a:lnTo>
                    <a:pt x="169" y="113"/>
                  </a:lnTo>
                  <a:cubicBezTo>
                    <a:pt x="160" y="117"/>
                    <a:pt x="152" y="119"/>
                    <a:pt x="145" y="119"/>
                  </a:cubicBezTo>
                  <a:cubicBezTo>
                    <a:pt x="90" y="119"/>
                    <a:pt x="109" y="0"/>
                    <a:pt x="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19"/>
            <p:cNvSpPr/>
            <p:nvPr/>
          </p:nvSpPr>
          <p:spPr>
            <a:xfrm>
              <a:off x="8212275" y="1191475"/>
              <a:ext cx="5025" cy="9300"/>
            </a:xfrm>
            <a:custGeom>
              <a:avLst/>
              <a:gdLst/>
              <a:ahLst/>
              <a:cxnLst/>
              <a:rect l="l" t="t" r="r" b="b"/>
              <a:pathLst>
                <a:path w="201" h="372" extrusionOk="0">
                  <a:moveTo>
                    <a:pt x="93" y="1"/>
                  </a:moveTo>
                  <a:lnTo>
                    <a:pt x="93" y="1"/>
                  </a:lnTo>
                  <a:cubicBezTo>
                    <a:pt x="0" y="110"/>
                    <a:pt x="108" y="279"/>
                    <a:pt x="170" y="372"/>
                  </a:cubicBezTo>
                  <a:cubicBezTo>
                    <a:pt x="201" y="295"/>
                    <a:pt x="170" y="110"/>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19"/>
            <p:cNvSpPr/>
            <p:nvPr/>
          </p:nvSpPr>
          <p:spPr>
            <a:xfrm>
              <a:off x="8009775" y="1147625"/>
              <a:ext cx="3500" cy="4475"/>
            </a:xfrm>
            <a:custGeom>
              <a:avLst/>
              <a:gdLst/>
              <a:ahLst/>
              <a:cxnLst/>
              <a:rect l="l" t="t" r="r" b="b"/>
              <a:pathLst>
                <a:path w="140" h="179" extrusionOk="0">
                  <a:moveTo>
                    <a:pt x="22" y="0"/>
                  </a:moveTo>
                  <a:cubicBezTo>
                    <a:pt x="10" y="0"/>
                    <a:pt x="1" y="43"/>
                    <a:pt x="1" y="54"/>
                  </a:cubicBezTo>
                  <a:cubicBezTo>
                    <a:pt x="77" y="101"/>
                    <a:pt x="32" y="163"/>
                    <a:pt x="139" y="178"/>
                  </a:cubicBezTo>
                  <a:cubicBezTo>
                    <a:pt x="139" y="101"/>
                    <a:pt x="16" y="71"/>
                    <a:pt x="32" y="9"/>
                  </a:cubicBezTo>
                  <a:cubicBezTo>
                    <a:pt x="28" y="3"/>
                    <a:pt x="25"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19"/>
            <p:cNvSpPr/>
            <p:nvPr/>
          </p:nvSpPr>
          <p:spPr>
            <a:xfrm>
              <a:off x="8179400" y="1187250"/>
              <a:ext cx="1575" cy="1575"/>
            </a:xfrm>
            <a:custGeom>
              <a:avLst/>
              <a:gdLst/>
              <a:ahLst/>
              <a:cxnLst/>
              <a:rect l="l" t="t" r="r" b="b"/>
              <a:pathLst>
                <a:path w="63" h="63" extrusionOk="0">
                  <a:moveTo>
                    <a:pt x="1" y="0"/>
                  </a:moveTo>
                  <a:lnTo>
                    <a:pt x="32" y="62"/>
                  </a:lnTo>
                  <a:lnTo>
                    <a:pt x="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19"/>
            <p:cNvSpPr/>
            <p:nvPr/>
          </p:nvSpPr>
          <p:spPr>
            <a:xfrm>
              <a:off x="8133425" y="1177200"/>
              <a:ext cx="800" cy="2350"/>
            </a:xfrm>
            <a:custGeom>
              <a:avLst/>
              <a:gdLst/>
              <a:ahLst/>
              <a:cxnLst/>
              <a:rect l="l" t="t" r="r" b="b"/>
              <a:pathLst>
                <a:path w="32" h="94" extrusionOk="0">
                  <a:moveTo>
                    <a:pt x="1" y="0"/>
                  </a:moveTo>
                  <a:lnTo>
                    <a:pt x="16" y="77"/>
                  </a:lnTo>
                  <a:lnTo>
                    <a:pt x="32" y="9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19"/>
            <p:cNvSpPr/>
            <p:nvPr/>
          </p:nvSpPr>
          <p:spPr>
            <a:xfrm>
              <a:off x="8050750" y="1161350"/>
              <a:ext cx="19700" cy="27075"/>
            </a:xfrm>
            <a:custGeom>
              <a:avLst/>
              <a:gdLst/>
              <a:ahLst/>
              <a:cxnLst/>
              <a:rect l="l" t="t" r="r" b="b"/>
              <a:pathLst>
                <a:path w="788" h="1083" extrusionOk="0">
                  <a:moveTo>
                    <a:pt x="432" y="1"/>
                  </a:moveTo>
                  <a:cubicBezTo>
                    <a:pt x="425" y="1"/>
                    <a:pt x="412" y="12"/>
                    <a:pt x="386" y="47"/>
                  </a:cubicBezTo>
                  <a:lnTo>
                    <a:pt x="433" y="31"/>
                  </a:lnTo>
                  <a:lnTo>
                    <a:pt x="433" y="31"/>
                  </a:lnTo>
                  <a:cubicBezTo>
                    <a:pt x="262" y="186"/>
                    <a:pt x="495" y="387"/>
                    <a:pt x="278" y="557"/>
                  </a:cubicBezTo>
                  <a:cubicBezTo>
                    <a:pt x="278" y="449"/>
                    <a:pt x="200" y="309"/>
                    <a:pt x="93" y="233"/>
                  </a:cubicBezTo>
                  <a:lnTo>
                    <a:pt x="93" y="233"/>
                  </a:lnTo>
                  <a:cubicBezTo>
                    <a:pt x="0" y="387"/>
                    <a:pt x="247" y="495"/>
                    <a:pt x="200" y="711"/>
                  </a:cubicBezTo>
                  <a:lnTo>
                    <a:pt x="293" y="711"/>
                  </a:lnTo>
                  <a:lnTo>
                    <a:pt x="340" y="557"/>
                  </a:lnTo>
                  <a:cubicBezTo>
                    <a:pt x="371" y="665"/>
                    <a:pt x="510" y="711"/>
                    <a:pt x="495" y="835"/>
                  </a:cubicBezTo>
                  <a:cubicBezTo>
                    <a:pt x="430" y="835"/>
                    <a:pt x="366" y="782"/>
                    <a:pt x="311" y="782"/>
                  </a:cubicBezTo>
                  <a:cubicBezTo>
                    <a:pt x="300" y="782"/>
                    <a:pt x="289" y="784"/>
                    <a:pt x="278" y="789"/>
                  </a:cubicBezTo>
                  <a:lnTo>
                    <a:pt x="231" y="1082"/>
                  </a:lnTo>
                  <a:cubicBezTo>
                    <a:pt x="247" y="989"/>
                    <a:pt x="433" y="1020"/>
                    <a:pt x="371" y="927"/>
                  </a:cubicBezTo>
                  <a:lnTo>
                    <a:pt x="479" y="927"/>
                  </a:lnTo>
                  <a:cubicBezTo>
                    <a:pt x="479" y="897"/>
                    <a:pt x="464" y="882"/>
                    <a:pt x="479" y="851"/>
                  </a:cubicBezTo>
                  <a:cubicBezTo>
                    <a:pt x="490" y="872"/>
                    <a:pt x="502" y="881"/>
                    <a:pt x="516" y="881"/>
                  </a:cubicBezTo>
                  <a:cubicBezTo>
                    <a:pt x="560" y="881"/>
                    <a:pt x="620" y="803"/>
                    <a:pt x="696" y="803"/>
                  </a:cubicBezTo>
                  <a:cubicBezTo>
                    <a:pt x="701" y="803"/>
                    <a:pt x="706" y="803"/>
                    <a:pt x="711" y="804"/>
                  </a:cubicBezTo>
                  <a:cubicBezTo>
                    <a:pt x="602" y="758"/>
                    <a:pt x="788" y="758"/>
                    <a:pt x="757" y="696"/>
                  </a:cubicBezTo>
                  <a:cubicBezTo>
                    <a:pt x="680" y="557"/>
                    <a:pt x="386" y="433"/>
                    <a:pt x="541" y="233"/>
                  </a:cubicBezTo>
                  <a:lnTo>
                    <a:pt x="541" y="233"/>
                  </a:lnTo>
                  <a:cubicBezTo>
                    <a:pt x="510" y="263"/>
                    <a:pt x="486" y="275"/>
                    <a:pt x="467" y="275"/>
                  </a:cubicBezTo>
                  <a:cubicBezTo>
                    <a:pt x="429" y="275"/>
                    <a:pt x="412" y="227"/>
                    <a:pt x="402" y="186"/>
                  </a:cubicBezTo>
                  <a:cubicBezTo>
                    <a:pt x="526" y="171"/>
                    <a:pt x="526" y="124"/>
                    <a:pt x="495" y="31"/>
                  </a:cubicBezTo>
                  <a:lnTo>
                    <a:pt x="495" y="31"/>
                  </a:lnTo>
                  <a:cubicBezTo>
                    <a:pt x="480" y="41"/>
                    <a:pt x="469" y="45"/>
                    <a:pt x="461" y="45"/>
                  </a:cubicBezTo>
                  <a:cubicBezTo>
                    <a:pt x="436" y="45"/>
                    <a:pt x="445"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19"/>
            <p:cNvSpPr/>
            <p:nvPr/>
          </p:nvSpPr>
          <p:spPr>
            <a:xfrm>
              <a:off x="8210325" y="1193800"/>
              <a:ext cx="1200" cy="2350"/>
            </a:xfrm>
            <a:custGeom>
              <a:avLst/>
              <a:gdLst/>
              <a:ahLst/>
              <a:cxnLst/>
              <a:rect l="l" t="t" r="r" b="b"/>
              <a:pathLst>
                <a:path w="48" h="94" fill="none" extrusionOk="0">
                  <a:moveTo>
                    <a:pt x="47" y="93"/>
                  </a:moveTo>
                  <a:lnTo>
                    <a:pt x="0" y="0"/>
                  </a:lnTo>
                </a:path>
              </a:pathLst>
            </a:custGeom>
            <a:noFill/>
            <a:ln w="4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9"/>
            <p:cNvSpPr/>
            <p:nvPr/>
          </p:nvSpPr>
          <p:spPr>
            <a:xfrm>
              <a:off x="8242775" y="1201925"/>
              <a:ext cx="2750" cy="6200"/>
            </a:xfrm>
            <a:custGeom>
              <a:avLst/>
              <a:gdLst/>
              <a:ahLst/>
              <a:cxnLst/>
              <a:rect l="l" t="t" r="r" b="b"/>
              <a:pathLst>
                <a:path w="110" h="248" extrusionOk="0">
                  <a:moveTo>
                    <a:pt x="109" y="1"/>
                  </a:moveTo>
                  <a:cubicBezTo>
                    <a:pt x="93" y="16"/>
                    <a:pt x="79" y="16"/>
                    <a:pt x="63" y="16"/>
                  </a:cubicBezTo>
                  <a:cubicBezTo>
                    <a:pt x="79" y="63"/>
                    <a:pt x="1" y="108"/>
                    <a:pt x="109" y="108"/>
                  </a:cubicBezTo>
                  <a:lnTo>
                    <a:pt x="109" y="1"/>
                  </a:lnTo>
                  <a:close/>
                  <a:moveTo>
                    <a:pt x="109" y="108"/>
                  </a:moveTo>
                  <a:lnTo>
                    <a:pt x="17" y="201"/>
                  </a:lnTo>
                  <a:cubicBezTo>
                    <a:pt x="79" y="217"/>
                    <a:pt x="93" y="232"/>
                    <a:pt x="109" y="248"/>
                  </a:cubicBezTo>
                  <a:lnTo>
                    <a:pt x="109" y="10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19"/>
            <p:cNvSpPr/>
            <p:nvPr/>
          </p:nvSpPr>
          <p:spPr>
            <a:xfrm>
              <a:off x="8239325" y="1201525"/>
              <a:ext cx="2700" cy="3000"/>
            </a:xfrm>
            <a:custGeom>
              <a:avLst/>
              <a:gdLst/>
              <a:ahLst/>
              <a:cxnLst/>
              <a:rect l="l" t="t" r="r" b="b"/>
              <a:pathLst>
                <a:path w="108" h="120" extrusionOk="0">
                  <a:moveTo>
                    <a:pt x="102" y="76"/>
                  </a:moveTo>
                  <a:lnTo>
                    <a:pt x="102" y="76"/>
                  </a:lnTo>
                  <a:cubicBezTo>
                    <a:pt x="104" y="78"/>
                    <a:pt x="106" y="79"/>
                    <a:pt x="108" y="79"/>
                  </a:cubicBezTo>
                  <a:cubicBezTo>
                    <a:pt x="106" y="77"/>
                    <a:pt x="104" y="77"/>
                    <a:pt x="102" y="76"/>
                  </a:cubicBezTo>
                  <a:close/>
                  <a:moveTo>
                    <a:pt x="0" y="1"/>
                  </a:moveTo>
                  <a:lnTo>
                    <a:pt x="0" y="93"/>
                  </a:lnTo>
                  <a:cubicBezTo>
                    <a:pt x="8" y="113"/>
                    <a:pt x="14" y="120"/>
                    <a:pt x="21" y="120"/>
                  </a:cubicBezTo>
                  <a:cubicBezTo>
                    <a:pt x="38" y="120"/>
                    <a:pt x="55" y="73"/>
                    <a:pt x="88" y="73"/>
                  </a:cubicBezTo>
                  <a:cubicBezTo>
                    <a:pt x="92" y="73"/>
                    <a:pt x="97" y="74"/>
                    <a:pt x="102" y="76"/>
                  </a:cubicBezTo>
                  <a:lnTo>
                    <a:pt x="102" y="76"/>
                  </a:lnTo>
                  <a:cubicBezTo>
                    <a:pt x="83" y="63"/>
                    <a:pt x="4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19"/>
            <p:cNvSpPr/>
            <p:nvPr/>
          </p:nvSpPr>
          <p:spPr>
            <a:xfrm>
              <a:off x="8032200" y="1157100"/>
              <a:ext cx="25" cy="800"/>
            </a:xfrm>
            <a:custGeom>
              <a:avLst/>
              <a:gdLst/>
              <a:ahLst/>
              <a:cxnLst/>
              <a:rect l="l" t="t" r="r" b="b"/>
              <a:pathLst>
                <a:path w="1" h="32" extrusionOk="0">
                  <a:moveTo>
                    <a:pt x="0" y="32"/>
                  </a:moveTo>
                  <a:lnTo>
                    <a:pt x="0" y="3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19"/>
            <p:cNvSpPr/>
            <p:nvPr/>
          </p:nvSpPr>
          <p:spPr>
            <a:xfrm>
              <a:off x="8032200" y="1157225"/>
              <a:ext cx="4650" cy="4550"/>
            </a:xfrm>
            <a:custGeom>
              <a:avLst/>
              <a:gdLst/>
              <a:ahLst/>
              <a:cxnLst/>
              <a:rect l="l" t="t" r="r" b="b"/>
              <a:pathLst>
                <a:path w="186" h="182" extrusionOk="0">
                  <a:moveTo>
                    <a:pt x="52" y="1"/>
                  </a:moveTo>
                  <a:cubicBezTo>
                    <a:pt x="40" y="1"/>
                    <a:pt x="24" y="8"/>
                    <a:pt x="0" y="27"/>
                  </a:cubicBezTo>
                  <a:cubicBezTo>
                    <a:pt x="0" y="72"/>
                    <a:pt x="0" y="150"/>
                    <a:pt x="46" y="181"/>
                  </a:cubicBezTo>
                  <a:cubicBezTo>
                    <a:pt x="77" y="181"/>
                    <a:pt x="186" y="134"/>
                    <a:pt x="170" y="72"/>
                  </a:cubicBezTo>
                  <a:lnTo>
                    <a:pt x="170" y="72"/>
                  </a:lnTo>
                  <a:cubicBezTo>
                    <a:pt x="143" y="96"/>
                    <a:pt x="126" y="105"/>
                    <a:pt x="114" y="105"/>
                  </a:cubicBezTo>
                  <a:cubicBezTo>
                    <a:pt x="74" y="105"/>
                    <a:pt x="96"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9"/>
            <p:cNvSpPr/>
            <p:nvPr/>
          </p:nvSpPr>
          <p:spPr>
            <a:xfrm>
              <a:off x="8197575" y="1194975"/>
              <a:ext cx="7750" cy="7350"/>
            </a:xfrm>
            <a:custGeom>
              <a:avLst/>
              <a:gdLst/>
              <a:ahLst/>
              <a:cxnLst/>
              <a:rect l="l" t="t" r="r" b="b"/>
              <a:pathLst>
                <a:path w="310" h="294" extrusionOk="0">
                  <a:moveTo>
                    <a:pt x="217" y="0"/>
                  </a:moveTo>
                  <a:cubicBezTo>
                    <a:pt x="191" y="0"/>
                    <a:pt x="164" y="34"/>
                    <a:pt x="137" y="34"/>
                  </a:cubicBezTo>
                  <a:cubicBezTo>
                    <a:pt x="133" y="34"/>
                    <a:pt x="129" y="33"/>
                    <a:pt x="124" y="31"/>
                  </a:cubicBezTo>
                  <a:lnTo>
                    <a:pt x="1" y="108"/>
                  </a:lnTo>
                  <a:cubicBezTo>
                    <a:pt x="15" y="103"/>
                    <a:pt x="27" y="100"/>
                    <a:pt x="37" y="100"/>
                  </a:cubicBezTo>
                  <a:cubicBezTo>
                    <a:pt x="111" y="100"/>
                    <a:pt x="63" y="239"/>
                    <a:pt x="63" y="294"/>
                  </a:cubicBezTo>
                  <a:cubicBezTo>
                    <a:pt x="108" y="248"/>
                    <a:pt x="63" y="186"/>
                    <a:pt x="124" y="139"/>
                  </a:cubicBezTo>
                  <a:lnTo>
                    <a:pt x="124" y="139"/>
                  </a:lnTo>
                  <a:cubicBezTo>
                    <a:pt x="108" y="248"/>
                    <a:pt x="279" y="248"/>
                    <a:pt x="310" y="294"/>
                  </a:cubicBezTo>
                  <a:cubicBezTo>
                    <a:pt x="263" y="155"/>
                    <a:pt x="201" y="155"/>
                    <a:pt x="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9"/>
            <p:cNvSpPr/>
            <p:nvPr/>
          </p:nvSpPr>
          <p:spPr>
            <a:xfrm>
              <a:off x="8090150" y="1172925"/>
              <a:ext cx="5825" cy="9700"/>
            </a:xfrm>
            <a:custGeom>
              <a:avLst/>
              <a:gdLst/>
              <a:ahLst/>
              <a:cxnLst/>
              <a:rect l="l" t="t" r="r" b="b"/>
              <a:pathLst>
                <a:path w="233" h="388" extrusionOk="0">
                  <a:moveTo>
                    <a:pt x="201" y="1"/>
                  </a:moveTo>
                  <a:lnTo>
                    <a:pt x="94" y="17"/>
                  </a:lnTo>
                  <a:cubicBezTo>
                    <a:pt x="108" y="79"/>
                    <a:pt x="77" y="79"/>
                    <a:pt x="139" y="79"/>
                  </a:cubicBezTo>
                  <a:cubicBezTo>
                    <a:pt x="94" y="171"/>
                    <a:pt x="1" y="295"/>
                    <a:pt x="108" y="388"/>
                  </a:cubicBezTo>
                  <a:lnTo>
                    <a:pt x="186" y="279"/>
                  </a:lnTo>
                  <a:lnTo>
                    <a:pt x="186" y="279"/>
                  </a:lnTo>
                  <a:cubicBezTo>
                    <a:pt x="172" y="297"/>
                    <a:pt x="161" y="305"/>
                    <a:pt x="152" y="305"/>
                  </a:cubicBezTo>
                  <a:cubicBezTo>
                    <a:pt x="123" y="305"/>
                    <a:pt x="117" y="229"/>
                    <a:pt x="94" y="217"/>
                  </a:cubicBezTo>
                  <a:lnTo>
                    <a:pt x="94" y="217"/>
                  </a:lnTo>
                  <a:cubicBezTo>
                    <a:pt x="100" y="218"/>
                    <a:pt x="106" y="219"/>
                    <a:pt x="112" y="219"/>
                  </a:cubicBezTo>
                  <a:cubicBezTo>
                    <a:pt x="200" y="219"/>
                    <a:pt x="189" y="108"/>
                    <a:pt x="232" y="79"/>
                  </a:cubicBezTo>
                  <a:lnTo>
                    <a:pt x="2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9"/>
            <p:cNvSpPr/>
            <p:nvPr/>
          </p:nvSpPr>
          <p:spPr>
            <a:xfrm>
              <a:off x="8028700" y="1160200"/>
              <a:ext cx="3525" cy="2350"/>
            </a:xfrm>
            <a:custGeom>
              <a:avLst/>
              <a:gdLst/>
              <a:ahLst/>
              <a:cxnLst/>
              <a:rect l="l" t="t" r="r" b="b"/>
              <a:pathLst>
                <a:path w="141" h="94" extrusionOk="0">
                  <a:moveTo>
                    <a:pt x="62" y="0"/>
                  </a:moveTo>
                  <a:cubicBezTo>
                    <a:pt x="0" y="46"/>
                    <a:pt x="78" y="77"/>
                    <a:pt x="109" y="93"/>
                  </a:cubicBezTo>
                  <a:cubicBezTo>
                    <a:pt x="140" y="31"/>
                    <a:pt x="62" y="15"/>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9"/>
            <p:cNvSpPr/>
            <p:nvPr/>
          </p:nvSpPr>
          <p:spPr>
            <a:xfrm>
              <a:off x="8103675" y="1180300"/>
              <a:ext cx="25" cy="25"/>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9"/>
            <p:cNvSpPr/>
            <p:nvPr/>
          </p:nvSpPr>
          <p:spPr>
            <a:xfrm>
              <a:off x="8101350" y="1178350"/>
              <a:ext cx="2750" cy="1975"/>
            </a:xfrm>
            <a:custGeom>
              <a:avLst/>
              <a:gdLst/>
              <a:ahLst/>
              <a:cxnLst/>
              <a:rect l="l" t="t" r="r" b="b"/>
              <a:pathLst>
                <a:path w="110" h="79" extrusionOk="0">
                  <a:moveTo>
                    <a:pt x="62" y="0"/>
                  </a:moveTo>
                  <a:cubicBezTo>
                    <a:pt x="0" y="47"/>
                    <a:pt x="62" y="62"/>
                    <a:pt x="93" y="78"/>
                  </a:cubicBezTo>
                  <a:cubicBezTo>
                    <a:pt x="93" y="47"/>
                    <a:pt x="109" y="16"/>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9"/>
            <p:cNvSpPr/>
            <p:nvPr/>
          </p:nvSpPr>
          <p:spPr>
            <a:xfrm>
              <a:off x="8145800" y="1188400"/>
              <a:ext cx="1575" cy="1950"/>
            </a:xfrm>
            <a:custGeom>
              <a:avLst/>
              <a:gdLst/>
              <a:ahLst/>
              <a:cxnLst/>
              <a:rect l="l" t="t" r="r" b="b"/>
              <a:pathLst>
                <a:path w="63" h="78" extrusionOk="0">
                  <a:moveTo>
                    <a:pt x="62" y="0"/>
                  </a:moveTo>
                  <a:cubicBezTo>
                    <a:pt x="15" y="0"/>
                    <a:pt x="1" y="31"/>
                    <a:pt x="1" y="47"/>
                  </a:cubicBezTo>
                  <a:lnTo>
                    <a:pt x="62" y="78"/>
                  </a:lnTo>
                  <a:lnTo>
                    <a:pt x="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9"/>
            <p:cNvSpPr/>
            <p:nvPr/>
          </p:nvSpPr>
          <p:spPr>
            <a:xfrm>
              <a:off x="8002325" y="1155550"/>
              <a:ext cx="5925" cy="5050"/>
            </a:xfrm>
            <a:custGeom>
              <a:avLst/>
              <a:gdLst/>
              <a:ahLst/>
              <a:cxnLst/>
              <a:rect l="l" t="t" r="r" b="b"/>
              <a:pathLst>
                <a:path w="237" h="202" extrusionOk="0">
                  <a:moveTo>
                    <a:pt x="221" y="1"/>
                  </a:moveTo>
                  <a:lnTo>
                    <a:pt x="144" y="139"/>
                  </a:lnTo>
                  <a:cubicBezTo>
                    <a:pt x="133" y="123"/>
                    <a:pt x="110" y="114"/>
                    <a:pt x="86" y="114"/>
                  </a:cubicBezTo>
                  <a:cubicBezTo>
                    <a:pt x="44" y="114"/>
                    <a:pt x="1" y="142"/>
                    <a:pt x="20" y="201"/>
                  </a:cubicBezTo>
                  <a:lnTo>
                    <a:pt x="159" y="170"/>
                  </a:lnTo>
                  <a:cubicBezTo>
                    <a:pt x="128" y="124"/>
                    <a:pt x="237" y="94"/>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9"/>
            <p:cNvSpPr/>
            <p:nvPr/>
          </p:nvSpPr>
          <p:spPr>
            <a:xfrm>
              <a:off x="8077025" y="1174100"/>
              <a:ext cx="2700" cy="2350"/>
            </a:xfrm>
            <a:custGeom>
              <a:avLst/>
              <a:gdLst/>
              <a:ahLst/>
              <a:cxnLst/>
              <a:rect l="l" t="t" r="r" b="b"/>
              <a:pathLst>
                <a:path w="108" h="94" extrusionOk="0">
                  <a:moveTo>
                    <a:pt x="15" y="1"/>
                  </a:moveTo>
                  <a:lnTo>
                    <a:pt x="0" y="94"/>
                  </a:lnTo>
                  <a:lnTo>
                    <a:pt x="62" y="94"/>
                  </a:lnTo>
                  <a:cubicBezTo>
                    <a:pt x="108" y="16"/>
                    <a:pt x="31" y="63"/>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9"/>
            <p:cNvSpPr/>
            <p:nvPr/>
          </p:nvSpPr>
          <p:spPr>
            <a:xfrm>
              <a:off x="8095950" y="1178750"/>
              <a:ext cx="2725" cy="2325"/>
            </a:xfrm>
            <a:custGeom>
              <a:avLst/>
              <a:gdLst/>
              <a:ahLst/>
              <a:cxnLst/>
              <a:rect l="l" t="t" r="r" b="b"/>
              <a:pathLst>
                <a:path w="109" h="93" extrusionOk="0">
                  <a:moveTo>
                    <a:pt x="31" y="0"/>
                  </a:moveTo>
                  <a:lnTo>
                    <a:pt x="0" y="77"/>
                  </a:lnTo>
                  <a:lnTo>
                    <a:pt x="107" y="93"/>
                  </a:lnTo>
                  <a:lnTo>
                    <a:pt x="107" y="93"/>
                  </a:lnTo>
                  <a:cubicBezTo>
                    <a:pt x="93" y="88"/>
                    <a:pt x="91" y="15"/>
                    <a:pt x="31" y="0"/>
                  </a:cubicBezTo>
                  <a:close/>
                  <a:moveTo>
                    <a:pt x="107" y="93"/>
                  </a:moveTo>
                  <a:cubicBezTo>
                    <a:pt x="108" y="93"/>
                    <a:pt x="108" y="93"/>
                    <a:pt x="109" y="93"/>
                  </a:cubicBezTo>
                  <a:lnTo>
                    <a:pt x="107" y="9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9"/>
            <p:cNvSpPr/>
            <p:nvPr/>
          </p:nvSpPr>
          <p:spPr>
            <a:xfrm>
              <a:off x="8109075" y="1184525"/>
              <a:ext cx="1200" cy="3525"/>
            </a:xfrm>
            <a:custGeom>
              <a:avLst/>
              <a:gdLst/>
              <a:ahLst/>
              <a:cxnLst/>
              <a:rect l="l" t="t" r="r" b="b"/>
              <a:pathLst>
                <a:path w="48" h="141" extrusionOk="0">
                  <a:moveTo>
                    <a:pt x="31" y="0"/>
                  </a:moveTo>
                  <a:lnTo>
                    <a:pt x="1" y="78"/>
                  </a:lnTo>
                  <a:lnTo>
                    <a:pt x="48" y="140"/>
                  </a:ln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9"/>
            <p:cNvSpPr/>
            <p:nvPr/>
          </p:nvSpPr>
          <p:spPr>
            <a:xfrm>
              <a:off x="8096700" y="1182150"/>
              <a:ext cx="3900" cy="4350"/>
            </a:xfrm>
            <a:custGeom>
              <a:avLst/>
              <a:gdLst/>
              <a:ahLst/>
              <a:cxnLst/>
              <a:rect l="l" t="t" r="r" b="b"/>
              <a:pathLst>
                <a:path w="156" h="174" extrusionOk="0">
                  <a:moveTo>
                    <a:pt x="134" y="1"/>
                  </a:moveTo>
                  <a:cubicBezTo>
                    <a:pt x="78" y="1"/>
                    <a:pt x="74" y="54"/>
                    <a:pt x="32" y="95"/>
                  </a:cubicBezTo>
                  <a:lnTo>
                    <a:pt x="79" y="65"/>
                  </a:lnTo>
                  <a:lnTo>
                    <a:pt x="79" y="65"/>
                  </a:lnTo>
                  <a:cubicBezTo>
                    <a:pt x="110" y="126"/>
                    <a:pt x="1" y="142"/>
                    <a:pt x="94" y="173"/>
                  </a:cubicBezTo>
                  <a:lnTo>
                    <a:pt x="155" y="3"/>
                  </a:lnTo>
                  <a:cubicBezTo>
                    <a:pt x="148" y="1"/>
                    <a:pt x="140" y="1"/>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9"/>
            <p:cNvSpPr/>
            <p:nvPr/>
          </p:nvSpPr>
          <p:spPr>
            <a:xfrm>
              <a:off x="8070425" y="1239400"/>
              <a:ext cx="3900" cy="4300"/>
            </a:xfrm>
            <a:custGeom>
              <a:avLst/>
              <a:gdLst/>
              <a:ahLst/>
              <a:cxnLst/>
              <a:rect l="l" t="t" r="r" b="b"/>
              <a:pathLst>
                <a:path w="156" h="172" extrusionOk="0">
                  <a:moveTo>
                    <a:pt x="155" y="0"/>
                  </a:moveTo>
                  <a:cubicBezTo>
                    <a:pt x="94" y="0"/>
                    <a:pt x="63" y="109"/>
                    <a:pt x="1" y="171"/>
                  </a:cubicBezTo>
                  <a:cubicBezTo>
                    <a:pt x="48" y="155"/>
                    <a:pt x="94" y="155"/>
                    <a:pt x="141" y="155"/>
                  </a:cubicBezTo>
                  <a:cubicBezTo>
                    <a:pt x="79" y="124"/>
                    <a:pt x="155" y="47"/>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9"/>
            <p:cNvSpPr/>
            <p:nvPr/>
          </p:nvSpPr>
          <p:spPr>
            <a:xfrm>
              <a:off x="8078575" y="1234750"/>
              <a:ext cx="775" cy="800"/>
            </a:xfrm>
            <a:custGeom>
              <a:avLst/>
              <a:gdLst/>
              <a:ahLst/>
              <a:cxnLst/>
              <a:rect l="l" t="t" r="r" b="b"/>
              <a:pathLst>
                <a:path w="31" h="32" extrusionOk="0">
                  <a:moveTo>
                    <a:pt x="0" y="1"/>
                  </a:moveTo>
                  <a:cubicBezTo>
                    <a:pt x="0" y="17"/>
                    <a:pt x="15" y="17"/>
                    <a:pt x="31" y="32"/>
                  </a:cubicBezTo>
                  <a:cubicBezTo>
                    <a:pt x="15" y="17"/>
                    <a:pt x="15"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9"/>
            <p:cNvSpPr/>
            <p:nvPr/>
          </p:nvSpPr>
          <p:spPr>
            <a:xfrm>
              <a:off x="8069300" y="1208475"/>
              <a:ext cx="6975" cy="5850"/>
            </a:xfrm>
            <a:custGeom>
              <a:avLst/>
              <a:gdLst/>
              <a:ahLst/>
              <a:cxnLst/>
              <a:rect l="l" t="t" r="r" b="b"/>
              <a:pathLst>
                <a:path w="279" h="234" extrusionOk="0">
                  <a:moveTo>
                    <a:pt x="170" y="1"/>
                  </a:moveTo>
                  <a:cubicBezTo>
                    <a:pt x="152" y="62"/>
                    <a:pt x="126" y="72"/>
                    <a:pt x="100" y="72"/>
                  </a:cubicBezTo>
                  <a:cubicBezTo>
                    <a:pt x="86" y="72"/>
                    <a:pt x="72" y="69"/>
                    <a:pt x="59" y="69"/>
                  </a:cubicBezTo>
                  <a:cubicBezTo>
                    <a:pt x="34" y="69"/>
                    <a:pt x="12" y="80"/>
                    <a:pt x="0" y="141"/>
                  </a:cubicBezTo>
                  <a:lnTo>
                    <a:pt x="46" y="110"/>
                  </a:lnTo>
                  <a:lnTo>
                    <a:pt x="46" y="110"/>
                  </a:lnTo>
                  <a:cubicBezTo>
                    <a:pt x="93" y="141"/>
                    <a:pt x="62" y="217"/>
                    <a:pt x="31" y="233"/>
                  </a:cubicBezTo>
                  <a:cubicBezTo>
                    <a:pt x="46" y="233"/>
                    <a:pt x="93" y="233"/>
                    <a:pt x="108" y="217"/>
                  </a:cubicBezTo>
                  <a:cubicBezTo>
                    <a:pt x="77" y="155"/>
                    <a:pt x="170" y="94"/>
                    <a:pt x="170" y="32"/>
                  </a:cubicBezTo>
                  <a:cubicBezTo>
                    <a:pt x="247" y="79"/>
                    <a:pt x="186" y="186"/>
                    <a:pt x="200" y="186"/>
                  </a:cubicBezTo>
                  <a:cubicBezTo>
                    <a:pt x="231" y="171"/>
                    <a:pt x="247" y="141"/>
                    <a:pt x="278" y="110"/>
                  </a:cubicBezTo>
                  <a:lnTo>
                    <a:pt x="278" y="110"/>
                  </a:lnTo>
                  <a:lnTo>
                    <a:pt x="231" y="124"/>
                  </a:lnTo>
                  <a:cubicBezTo>
                    <a:pt x="278" y="32"/>
                    <a:pt x="200" y="94"/>
                    <a:pt x="1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9"/>
            <p:cNvSpPr/>
            <p:nvPr/>
          </p:nvSpPr>
          <p:spPr>
            <a:xfrm>
              <a:off x="8080100" y="1215075"/>
              <a:ext cx="25" cy="400"/>
            </a:xfrm>
            <a:custGeom>
              <a:avLst/>
              <a:gdLst/>
              <a:ahLst/>
              <a:cxnLst/>
              <a:rect l="l" t="t" r="r" b="b"/>
              <a:pathLst>
                <a:path w="1" h="16" extrusionOk="0">
                  <a:moveTo>
                    <a:pt x="1" y="15"/>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19"/>
            <p:cNvSpPr/>
            <p:nvPr/>
          </p:nvSpPr>
          <p:spPr>
            <a:xfrm>
              <a:off x="8078925" y="1239800"/>
              <a:ext cx="1200" cy="2725"/>
            </a:xfrm>
            <a:custGeom>
              <a:avLst/>
              <a:gdLst/>
              <a:ahLst/>
              <a:cxnLst/>
              <a:rect l="l" t="t" r="r" b="b"/>
              <a:pathLst>
                <a:path w="48" h="109" extrusionOk="0">
                  <a:moveTo>
                    <a:pt x="48" y="0"/>
                  </a:moveTo>
                  <a:lnTo>
                    <a:pt x="48" y="0"/>
                  </a:lnTo>
                  <a:cubicBezTo>
                    <a:pt x="17" y="46"/>
                    <a:pt x="1" y="93"/>
                    <a:pt x="1" y="108"/>
                  </a:cubicBezTo>
                  <a:cubicBezTo>
                    <a:pt x="17" y="93"/>
                    <a:pt x="48" y="46"/>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19"/>
            <p:cNvSpPr/>
            <p:nvPr/>
          </p:nvSpPr>
          <p:spPr>
            <a:xfrm>
              <a:off x="8094400" y="1243250"/>
              <a:ext cx="3500" cy="3525"/>
            </a:xfrm>
            <a:custGeom>
              <a:avLst/>
              <a:gdLst/>
              <a:ahLst/>
              <a:cxnLst/>
              <a:rect l="l" t="t" r="r" b="b"/>
              <a:pathLst>
                <a:path w="140" h="141" extrusionOk="0">
                  <a:moveTo>
                    <a:pt x="62" y="1"/>
                  </a:moveTo>
                  <a:lnTo>
                    <a:pt x="62" y="1"/>
                  </a:lnTo>
                  <a:cubicBezTo>
                    <a:pt x="31" y="17"/>
                    <a:pt x="47" y="63"/>
                    <a:pt x="0" y="79"/>
                  </a:cubicBezTo>
                  <a:cubicBezTo>
                    <a:pt x="16" y="94"/>
                    <a:pt x="31" y="125"/>
                    <a:pt x="47" y="141"/>
                  </a:cubicBezTo>
                  <a:lnTo>
                    <a:pt x="140" y="141"/>
                  </a:lnTo>
                  <a:cubicBezTo>
                    <a:pt x="93" y="110"/>
                    <a:pt x="47" y="63"/>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9"/>
            <p:cNvSpPr/>
            <p:nvPr/>
          </p:nvSpPr>
          <p:spPr>
            <a:xfrm>
              <a:off x="8079700" y="1215450"/>
              <a:ext cx="425" cy="1950"/>
            </a:xfrm>
            <a:custGeom>
              <a:avLst/>
              <a:gdLst/>
              <a:ahLst/>
              <a:cxnLst/>
              <a:rect l="l" t="t" r="r" b="b"/>
              <a:pathLst>
                <a:path w="17" h="78" extrusionOk="0">
                  <a:moveTo>
                    <a:pt x="17" y="0"/>
                  </a:moveTo>
                  <a:cubicBezTo>
                    <a:pt x="1" y="31"/>
                    <a:pt x="1" y="62"/>
                    <a:pt x="17" y="78"/>
                  </a:cubicBez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19"/>
            <p:cNvSpPr/>
            <p:nvPr/>
          </p:nvSpPr>
          <p:spPr>
            <a:xfrm>
              <a:off x="8087425" y="1216200"/>
              <a:ext cx="800" cy="800"/>
            </a:xfrm>
            <a:custGeom>
              <a:avLst/>
              <a:gdLst/>
              <a:ahLst/>
              <a:cxnLst/>
              <a:rect l="l" t="t" r="r" b="b"/>
              <a:pathLst>
                <a:path w="32" h="32" extrusionOk="0">
                  <a:moveTo>
                    <a:pt x="1" y="1"/>
                  </a:moveTo>
                  <a:cubicBezTo>
                    <a:pt x="1" y="17"/>
                    <a:pt x="17" y="32"/>
                    <a:pt x="32" y="32"/>
                  </a:cubicBezTo>
                  <a:cubicBezTo>
                    <a:pt x="32" y="17"/>
                    <a:pt x="17"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19"/>
            <p:cNvSpPr/>
            <p:nvPr/>
          </p:nvSpPr>
          <p:spPr>
            <a:xfrm>
              <a:off x="8094400" y="1244800"/>
              <a:ext cx="25" cy="425"/>
            </a:xfrm>
            <a:custGeom>
              <a:avLst/>
              <a:gdLst/>
              <a:ahLst/>
              <a:cxnLst/>
              <a:rect l="l" t="t" r="r" b="b"/>
              <a:pathLst>
                <a:path w="1" h="17" extrusionOk="0">
                  <a:moveTo>
                    <a:pt x="0" y="17"/>
                  </a:moveTo>
                  <a:lnTo>
                    <a:pt x="0" y="1"/>
                  </a:lnTo>
                  <a:lnTo>
                    <a:pt x="0" y="1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9"/>
            <p:cNvSpPr/>
            <p:nvPr/>
          </p:nvSpPr>
          <p:spPr>
            <a:xfrm>
              <a:off x="8094400" y="1233975"/>
              <a:ext cx="800" cy="25"/>
            </a:xfrm>
            <a:custGeom>
              <a:avLst/>
              <a:gdLst/>
              <a:ahLst/>
              <a:cxnLst/>
              <a:rect l="l" t="t" r="r" b="b"/>
              <a:pathLst>
                <a:path w="32" h="1" extrusionOk="0">
                  <a:moveTo>
                    <a:pt x="31"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9"/>
            <p:cNvSpPr/>
            <p:nvPr/>
          </p:nvSpPr>
          <p:spPr>
            <a:xfrm>
              <a:off x="8094800" y="1240175"/>
              <a:ext cx="400" cy="1575"/>
            </a:xfrm>
            <a:custGeom>
              <a:avLst/>
              <a:gdLst/>
              <a:ahLst/>
              <a:cxnLst/>
              <a:rect l="l" t="t" r="r" b="b"/>
              <a:pathLst>
                <a:path w="16" h="63" extrusionOk="0">
                  <a:moveTo>
                    <a:pt x="0" y="0"/>
                  </a:moveTo>
                  <a:cubicBezTo>
                    <a:pt x="0" y="31"/>
                    <a:pt x="15" y="47"/>
                    <a:pt x="15" y="62"/>
                  </a:cubicBezTo>
                  <a:cubicBezTo>
                    <a:pt x="15" y="47"/>
                    <a:pt x="15" y="1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9"/>
            <p:cNvSpPr/>
            <p:nvPr/>
          </p:nvSpPr>
          <p:spPr>
            <a:xfrm>
              <a:off x="8095175" y="1233625"/>
              <a:ext cx="425" cy="375"/>
            </a:xfrm>
            <a:custGeom>
              <a:avLst/>
              <a:gdLst/>
              <a:ahLst/>
              <a:cxnLst/>
              <a:rect l="l" t="t" r="r" b="b"/>
              <a:pathLst>
                <a:path w="17" h="15" extrusionOk="0">
                  <a:moveTo>
                    <a:pt x="16" y="0"/>
                  </a:moveTo>
                  <a:lnTo>
                    <a:pt x="0" y="15"/>
                  </a:lnTo>
                  <a:cubicBezTo>
                    <a:pt x="0" y="15"/>
                    <a:pt x="16" y="15"/>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9"/>
            <p:cNvSpPr/>
            <p:nvPr/>
          </p:nvSpPr>
          <p:spPr>
            <a:xfrm>
              <a:off x="8076250" y="1210425"/>
              <a:ext cx="1575" cy="800"/>
            </a:xfrm>
            <a:custGeom>
              <a:avLst/>
              <a:gdLst/>
              <a:ahLst/>
              <a:cxnLst/>
              <a:rect l="l" t="t" r="r" b="b"/>
              <a:pathLst>
                <a:path w="63" h="32" extrusionOk="0">
                  <a:moveTo>
                    <a:pt x="62" y="1"/>
                  </a:moveTo>
                  <a:cubicBezTo>
                    <a:pt x="31" y="1"/>
                    <a:pt x="15" y="16"/>
                    <a:pt x="0" y="32"/>
                  </a:cubicBez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9"/>
            <p:cNvSpPr/>
            <p:nvPr/>
          </p:nvSpPr>
          <p:spPr>
            <a:xfrm>
              <a:off x="8068525" y="1243675"/>
              <a:ext cx="1925" cy="1150"/>
            </a:xfrm>
            <a:custGeom>
              <a:avLst/>
              <a:gdLst/>
              <a:ahLst/>
              <a:cxnLst/>
              <a:rect l="l" t="t" r="r" b="b"/>
              <a:pathLst>
                <a:path w="77" h="46" extrusionOk="0">
                  <a:moveTo>
                    <a:pt x="77" y="0"/>
                  </a:moveTo>
                  <a:lnTo>
                    <a:pt x="77" y="0"/>
                  </a:lnTo>
                  <a:cubicBezTo>
                    <a:pt x="62" y="15"/>
                    <a:pt x="31" y="31"/>
                    <a:pt x="0" y="46"/>
                  </a:cubicBezTo>
                  <a:cubicBezTo>
                    <a:pt x="31" y="46"/>
                    <a:pt x="62" y="15"/>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9"/>
            <p:cNvSpPr/>
            <p:nvPr/>
          </p:nvSpPr>
          <p:spPr>
            <a:xfrm>
              <a:off x="8068125" y="1177575"/>
              <a:ext cx="30550" cy="69200"/>
            </a:xfrm>
            <a:custGeom>
              <a:avLst/>
              <a:gdLst/>
              <a:ahLst/>
              <a:cxnLst/>
              <a:rect l="l" t="t" r="r" b="b"/>
              <a:pathLst>
                <a:path w="1222" h="2768" extrusionOk="0">
                  <a:moveTo>
                    <a:pt x="745" y="1716"/>
                  </a:moveTo>
                  <a:lnTo>
                    <a:pt x="745" y="1716"/>
                  </a:lnTo>
                  <a:cubicBezTo>
                    <a:pt x="744" y="1716"/>
                    <a:pt x="743" y="1716"/>
                    <a:pt x="742" y="1717"/>
                  </a:cubicBezTo>
                  <a:cubicBezTo>
                    <a:pt x="743" y="1717"/>
                    <a:pt x="744" y="1716"/>
                    <a:pt x="745" y="1716"/>
                  </a:cubicBezTo>
                  <a:close/>
                  <a:moveTo>
                    <a:pt x="482" y="2481"/>
                  </a:moveTo>
                  <a:cubicBezTo>
                    <a:pt x="481" y="2483"/>
                    <a:pt x="480" y="2486"/>
                    <a:pt x="480" y="2489"/>
                  </a:cubicBezTo>
                  <a:cubicBezTo>
                    <a:pt x="481" y="2487"/>
                    <a:pt x="481" y="2484"/>
                    <a:pt x="482" y="2481"/>
                  </a:cubicBezTo>
                  <a:close/>
                  <a:moveTo>
                    <a:pt x="835" y="2566"/>
                  </a:moveTo>
                  <a:lnTo>
                    <a:pt x="835" y="2566"/>
                  </a:lnTo>
                  <a:cubicBezTo>
                    <a:pt x="826" y="2580"/>
                    <a:pt x="821" y="2591"/>
                    <a:pt x="819" y="2600"/>
                  </a:cubicBezTo>
                  <a:lnTo>
                    <a:pt x="819" y="2600"/>
                  </a:lnTo>
                  <a:cubicBezTo>
                    <a:pt x="825" y="2589"/>
                    <a:pt x="831" y="2578"/>
                    <a:pt x="836" y="2566"/>
                  </a:cubicBezTo>
                  <a:lnTo>
                    <a:pt x="836" y="2566"/>
                  </a:lnTo>
                  <a:cubicBezTo>
                    <a:pt x="836" y="2566"/>
                    <a:pt x="835" y="2566"/>
                    <a:pt x="835" y="2566"/>
                  </a:cubicBezTo>
                  <a:close/>
                  <a:moveTo>
                    <a:pt x="418" y="0"/>
                  </a:moveTo>
                  <a:cubicBezTo>
                    <a:pt x="325" y="78"/>
                    <a:pt x="217" y="171"/>
                    <a:pt x="217" y="295"/>
                  </a:cubicBezTo>
                  <a:cubicBezTo>
                    <a:pt x="294" y="325"/>
                    <a:pt x="62" y="418"/>
                    <a:pt x="109" y="526"/>
                  </a:cubicBezTo>
                  <a:lnTo>
                    <a:pt x="0" y="511"/>
                  </a:lnTo>
                  <a:lnTo>
                    <a:pt x="47" y="573"/>
                  </a:lnTo>
                  <a:lnTo>
                    <a:pt x="47" y="557"/>
                  </a:lnTo>
                  <a:cubicBezTo>
                    <a:pt x="51" y="555"/>
                    <a:pt x="55" y="554"/>
                    <a:pt x="58" y="554"/>
                  </a:cubicBezTo>
                  <a:cubicBezTo>
                    <a:pt x="78" y="554"/>
                    <a:pt x="80" y="588"/>
                    <a:pt x="93" y="588"/>
                  </a:cubicBezTo>
                  <a:lnTo>
                    <a:pt x="16" y="696"/>
                  </a:lnTo>
                  <a:cubicBezTo>
                    <a:pt x="47" y="696"/>
                    <a:pt x="93" y="696"/>
                    <a:pt x="124" y="649"/>
                  </a:cubicBezTo>
                  <a:lnTo>
                    <a:pt x="124" y="649"/>
                  </a:lnTo>
                  <a:cubicBezTo>
                    <a:pt x="202" y="727"/>
                    <a:pt x="78" y="758"/>
                    <a:pt x="47" y="789"/>
                  </a:cubicBezTo>
                  <a:lnTo>
                    <a:pt x="202" y="742"/>
                  </a:lnTo>
                  <a:lnTo>
                    <a:pt x="202" y="742"/>
                  </a:lnTo>
                  <a:cubicBezTo>
                    <a:pt x="186" y="820"/>
                    <a:pt x="294" y="866"/>
                    <a:pt x="247" y="959"/>
                  </a:cubicBezTo>
                  <a:lnTo>
                    <a:pt x="140" y="959"/>
                  </a:lnTo>
                  <a:lnTo>
                    <a:pt x="186" y="1051"/>
                  </a:lnTo>
                  <a:cubicBezTo>
                    <a:pt x="186" y="1020"/>
                    <a:pt x="217" y="990"/>
                    <a:pt x="278" y="975"/>
                  </a:cubicBezTo>
                  <a:lnTo>
                    <a:pt x="278" y="975"/>
                  </a:lnTo>
                  <a:cubicBezTo>
                    <a:pt x="402" y="1006"/>
                    <a:pt x="263" y="1129"/>
                    <a:pt x="340" y="1144"/>
                  </a:cubicBezTo>
                  <a:cubicBezTo>
                    <a:pt x="371" y="1051"/>
                    <a:pt x="294" y="944"/>
                    <a:pt x="263" y="851"/>
                  </a:cubicBezTo>
                  <a:cubicBezTo>
                    <a:pt x="290" y="837"/>
                    <a:pt x="308" y="831"/>
                    <a:pt x="322" y="831"/>
                  </a:cubicBezTo>
                  <a:cubicBezTo>
                    <a:pt x="397" y="831"/>
                    <a:pt x="318" y="1017"/>
                    <a:pt x="449" y="1082"/>
                  </a:cubicBezTo>
                  <a:cubicBezTo>
                    <a:pt x="433" y="1113"/>
                    <a:pt x="433" y="1206"/>
                    <a:pt x="449" y="1284"/>
                  </a:cubicBezTo>
                  <a:lnTo>
                    <a:pt x="387" y="1315"/>
                  </a:lnTo>
                  <a:cubicBezTo>
                    <a:pt x="402" y="1315"/>
                    <a:pt x="418" y="1330"/>
                    <a:pt x="433" y="1360"/>
                  </a:cubicBezTo>
                  <a:cubicBezTo>
                    <a:pt x="511" y="1377"/>
                    <a:pt x="495" y="1438"/>
                    <a:pt x="480" y="1500"/>
                  </a:cubicBezTo>
                  <a:cubicBezTo>
                    <a:pt x="494" y="1506"/>
                    <a:pt x="509" y="1509"/>
                    <a:pt x="524" y="1509"/>
                  </a:cubicBezTo>
                  <a:cubicBezTo>
                    <a:pt x="589" y="1509"/>
                    <a:pt x="652" y="1461"/>
                    <a:pt x="665" y="1422"/>
                  </a:cubicBezTo>
                  <a:lnTo>
                    <a:pt x="773" y="1469"/>
                  </a:lnTo>
                  <a:cubicBezTo>
                    <a:pt x="804" y="1438"/>
                    <a:pt x="804" y="1407"/>
                    <a:pt x="835" y="1377"/>
                  </a:cubicBezTo>
                  <a:lnTo>
                    <a:pt x="835" y="1484"/>
                  </a:lnTo>
                  <a:lnTo>
                    <a:pt x="851" y="1453"/>
                  </a:lnTo>
                  <a:cubicBezTo>
                    <a:pt x="853" y="1452"/>
                    <a:pt x="855" y="1452"/>
                    <a:pt x="858" y="1452"/>
                  </a:cubicBezTo>
                  <a:cubicBezTo>
                    <a:pt x="898" y="1452"/>
                    <a:pt x="910" y="1578"/>
                    <a:pt x="866" y="1608"/>
                  </a:cubicBezTo>
                  <a:cubicBezTo>
                    <a:pt x="866" y="1580"/>
                    <a:pt x="854" y="1575"/>
                    <a:pt x="838" y="1575"/>
                  </a:cubicBezTo>
                  <a:cubicBezTo>
                    <a:pt x="828" y="1575"/>
                    <a:pt x="816" y="1577"/>
                    <a:pt x="804" y="1577"/>
                  </a:cubicBezTo>
                  <a:cubicBezTo>
                    <a:pt x="819" y="1635"/>
                    <a:pt x="765" y="1707"/>
                    <a:pt x="745" y="1716"/>
                  </a:cubicBezTo>
                  <a:lnTo>
                    <a:pt x="745" y="1716"/>
                  </a:lnTo>
                  <a:cubicBezTo>
                    <a:pt x="760" y="1712"/>
                    <a:pt x="772" y="1711"/>
                    <a:pt x="783" y="1711"/>
                  </a:cubicBezTo>
                  <a:cubicBezTo>
                    <a:pt x="906" y="1711"/>
                    <a:pt x="800" y="1922"/>
                    <a:pt x="913" y="1979"/>
                  </a:cubicBezTo>
                  <a:lnTo>
                    <a:pt x="789" y="2026"/>
                  </a:lnTo>
                  <a:cubicBezTo>
                    <a:pt x="835" y="2164"/>
                    <a:pt x="851" y="2195"/>
                    <a:pt x="773" y="2335"/>
                  </a:cubicBezTo>
                  <a:cubicBezTo>
                    <a:pt x="746" y="2313"/>
                    <a:pt x="706" y="2307"/>
                    <a:pt x="663" y="2307"/>
                  </a:cubicBezTo>
                  <a:cubicBezTo>
                    <a:pt x="597" y="2307"/>
                    <a:pt x="524" y="2322"/>
                    <a:pt x="477" y="2322"/>
                  </a:cubicBezTo>
                  <a:cubicBezTo>
                    <a:pt x="466" y="2322"/>
                    <a:pt x="457" y="2321"/>
                    <a:pt x="449" y="2319"/>
                  </a:cubicBezTo>
                  <a:lnTo>
                    <a:pt x="449" y="2319"/>
                  </a:lnTo>
                  <a:cubicBezTo>
                    <a:pt x="478" y="2364"/>
                    <a:pt x="493" y="2422"/>
                    <a:pt x="482" y="2481"/>
                  </a:cubicBezTo>
                  <a:lnTo>
                    <a:pt x="482" y="2481"/>
                  </a:lnTo>
                  <a:cubicBezTo>
                    <a:pt x="486" y="2473"/>
                    <a:pt x="495" y="2470"/>
                    <a:pt x="495" y="2459"/>
                  </a:cubicBezTo>
                  <a:lnTo>
                    <a:pt x="495" y="2459"/>
                  </a:lnTo>
                  <a:cubicBezTo>
                    <a:pt x="604" y="2535"/>
                    <a:pt x="433" y="2613"/>
                    <a:pt x="449" y="2690"/>
                  </a:cubicBezTo>
                  <a:cubicBezTo>
                    <a:pt x="371" y="2675"/>
                    <a:pt x="278" y="2706"/>
                    <a:pt x="263" y="2597"/>
                  </a:cubicBezTo>
                  <a:cubicBezTo>
                    <a:pt x="275" y="2589"/>
                    <a:pt x="284" y="2587"/>
                    <a:pt x="293" y="2587"/>
                  </a:cubicBezTo>
                  <a:cubicBezTo>
                    <a:pt x="318" y="2587"/>
                    <a:pt x="333" y="2613"/>
                    <a:pt x="356" y="2613"/>
                  </a:cubicBezTo>
                  <a:lnTo>
                    <a:pt x="356" y="2520"/>
                  </a:lnTo>
                  <a:cubicBezTo>
                    <a:pt x="356" y="2520"/>
                    <a:pt x="233" y="2551"/>
                    <a:pt x="233" y="2628"/>
                  </a:cubicBezTo>
                  <a:cubicBezTo>
                    <a:pt x="233" y="2644"/>
                    <a:pt x="247" y="2644"/>
                    <a:pt x="247" y="2644"/>
                  </a:cubicBezTo>
                  <a:cubicBezTo>
                    <a:pt x="278" y="2675"/>
                    <a:pt x="294" y="2721"/>
                    <a:pt x="278" y="2768"/>
                  </a:cubicBezTo>
                  <a:lnTo>
                    <a:pt x="557" y="2768"/>
                  </a:lnTo>
                  <a:lnTo>
                    <a:pt x="557" y="2690"/>
                  </a:lnTo>
                  <a:lnTo>
                    <a:pt x="542" y="2706"/>
                  </a:lnTo>
                  <a:cubicBezTo>
                    <a:pt x="587" y="2628"/>
                    <a:pt x="495" y="2520"/>
                    <a:pt x="604" y="2459"/>
                  </a:cubicBezTo>
                  <a:cubicBezTo>
                    <a:pt x="633" y="2400"/>
                    <a:pt x="679" y="2383"/>
                    <a:pt x="724" y="2383"/>
                  </a:cubicBezTo>
                  <a:cubicBezTo>
                    <a:pt x="773" y="2383"/>
                    <a:pt x="819" y="2404"/>
                    <a:pt x="835" y="2412"/>
                  </a:cubicBezTo>
                  <a:cubicBezTo>
                    <a:pt x="866" y="2467"/>
                    <a:pt x="858" y="2517"/>
                    <a:pt x="836" y="2566"/>
                  </a:cubicBezTo>
                  <a:lnTo>
                    <a:pt x="836" y="2566"/>
                  </a:lnTo>
                  <a:cubicBezTo>
                    <a:pt x="928" y="2583"/>
                    <a:pt x="990" y="2644"/>
                    <a:pt x="1051" y="2690"/>
                  </a:cubicBezTo>
                  <a:lnTo>
                    <a:pt x="1036" y="2628"/>
                  </a:lnTo>
                  <a:cubicBezTo>
                    <a:pt x="1020" y="2644"/>
                    <a:pt x="1005" y="2644"/>
                    <a:pt x="1005" y="2644"/>
                  </a:cubicBezTo>
                  <a:cubicBezTo>
                    <a:pt x="897" y="2582"/>
                    <a:pt x="1051" y="2535"/>
                    <a:pt x="975" y="2473"/>
                  </a:cubicBezTo>
                  <a:cubicBezTo>
                    <a:pt x="989" y="2473"/>
                    <a:pt x="1036" y="2489"/>
                    <a:pt x="1067" y="2504"/>
                  </a:cubicBezTo>
                  <a:cubicBezTo>
                    <a:pt x="1051" y="2428"/>
                    <a:pt x="1067" y="2304"/>
                    <a:pt x="989" y="2273"/>
                  </a:cubicBezTo>
                  <a:cubicBezTo>
                    <a:pt x="1005" y="2257"/>
                    <a:pt x="1036" y="2257"/>
                    <a:pt x="1051" y="2257"/>
                  </a:cubicBezTo>
                  <a:cubicBezTo>
                    <a:pt x="1020" y="2242"/>
                    <a:pt x="1020" y="2180"/>
                    <a:pt x="1005" y="2149"/>
                  </a:cubicBezTo>
                  <a:cubicBezTo>
                    <a:pt x="1222" y="1948"/>
                    <a:pt x="975" y="1933"/>
                    <a:pt x="1067" y="1717"/>
                  </a:cubicBezTo>
                  <a:lnTo>
                    <a:pt x="1067" y="1717"/>
                  </a:lnTo>
                  <a:lnTo>
                    <a:pt x="1020" y="1731"/>
                  </a:lnTo>
                  <a:cubicBezTo>
                    <a:pt x="975" y="1624"/>
                    <a:pt x="928" y="1422"/>
                    <a:pt x="944" y="1346"/>
                  </a:cubicBezTo>
                  <a:lnTo>
                    <a:pt x="989" y="1346"/>
                  </a:lnTo>
                  <a:cubicBezTo>
                    <a:pt x="913" y="1284"/>
                    <a:pt x="975" y="1144"/>
                    <a:pt x="975" y="1067"/>
                  </a:cubicBezTo>
                  <a:cubicBezTo>
                    <a:pt x="975" y="1016"/>
                    <a:pt x="942" y="1007"/>
                    <a:pt x="901" y="1007"/>
                  </a:cubicBezTo>
                  <a:cubicBezTo>
                    <a:pt x="877" y="1007"/>
                    <a:pt x="849" y="1010"/>
                    <a:pt x="825" y="1010"/>
                  </a:cubicBezTo>
                  <a:cubicBezTo>
                    <a:pt x="780" y="1010"/>
                    <a:pt x="745" y="998"/>
                    <a:pt x="758" y="928"/>
                  </a:cubicBezTo>
                  <a:cubicBezTo>
                    <a:pt x="835" y="866"/>
                    <a:pt x="913" y="882"/>
                    <a:pt x="882" y="773"/>
                  </a:cubicBezTo>
                  <a:lnTo>
                    <a:pt x="882" y="773"/>
                  </a:lnTo>
                  <a:lnTo>
                    <a:pt x="882" y="804"/>
                  </a:lnTo>
                  <a:cubicBezTo>
                    <a:pt x="742" y="635"/>
                    <a:pt x="711" y="619"/>
                    <a:pt x="587" y="449"/>
                  </a:cubicBezTo>
                  <a:cubicBezTo>
                    <a:pt x="604" y="418"/>
                    <a:pt x="618" y="402"/>
                    <a:pt x="634" y="371"/>
                  </a:cubicBezTo>
                  <a:cubicBezTo>
                    <a:pt x="526" y="340"/>
                    <a:pt x="418" y="217"/>
                    <a:pt x="402" y="93"/>
                  </a:cubicBezTo>
                  <a:cubicBezTo>
                    <a:pt x="495" y="93"/>
                    <a:pt x="418" y="47"/>
                    <a:pt x="418" y="0"/>
                  </a:cubicBezTo>
                  <a:close/>
                  <a:moveTo>
                    <a:pt x="819" y="2600"/>
                  </a:moveTo>
                  <a:cubicBezTo>
                    <a:pt x="799" y="2636"/>
                    <a:pt x="775" y="2671"/>
                    <a:pt x="758" y="2706"/>
                  </a:cubicBezTo>
                  <a:cubicBezTo>
                    <a:pt x="754" y="2704"/>
                    <a:pt x="750" y="2703"/>
                    <a:pt x="746" y="2703"/>
                  </a:cubicBezTo>
                  <a:cubicBezTo>
                    <a:pt x="723" y="2703"/>
                    <a:pt x="709" y="2741"/>
                    <a:pt x="696" y="2768"/>
                  </a:cubicBezTo>
                  <a:lnTo>
                    <a:pt x="742" y="2768"/>
                  </a:lnTo>
                  <a:cubicBezTo>
                    <a:pt x="758" y="2737"/>
                    <a:pt x="773" y="2721"/>
                    <a:pt x="789" y="2690"/>
                  </a:cubicBezTo>
                  <a:cubicBezTo>
                    <a:pt x="835" y="2721"/>
                    <a:pt x="851" y="2737"/>
                    <a:pt x="851" y="2768"/>
                  </a:cubicBezTo>
                  <a:lnTo>
                    <a:pt x="975" y="2768"/>
                  </a:lnTo>
                  <a:cubicBezTo>
                    <a:pt x="975" y="2752"/>
                    <a:pt x="958" y="2752"/>
                    <a:pt x="958" y="2752"/>
                  </a:cubicBezTo>
                  <a:cubicBezTo>
                    <a:pt x="943" y="2759"/>
                    <a:pt x="932" y="2762"/>
                    <a:pt x="924" y="2762"/>
                  </a:cubicBezTo>
                  <a:cubicBezTo>
                    <a:pt x="888" y="2762"/>
                    <a:pt x="907" y="2701"/>
                    <a:pt x="872" y="2701"/>
                  </a:cubicBezTo>
                  <a:cubicBezTo>
                    <a:pt x="866" y="2701"/>
                    <a:pt x="860" y="2702"/>
                    <a:pt x="851" y="2706"/>
                  </a:cubicBezTo>
                  <a:cubicBezTo>
                    <a:pt x="904" y="2639"/>
                    <a:pt x="810" y="2652"/>
                    <a:pt x="819" y="26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9"/>
            <p:cNvSpPr/>
            <p:nvPr/>
          </p:nvSpPr>
          <p:spPr>
            <a:xfrm>
              <a:off x="8073925" y="1243250"/>
              <a:ext cx="25" cy="450"/>
            </a:xfrm>
            <a:custGeom>
              <a:avLst/>
              <a:gdLst/>
              <a:ahLst/>
              <a:cxnLst/>
              <a:rect l="l" t="t" r="r" b="b"/>
              <a:pathLst>
                <a:path w="1" h="18" extrusionOk="0">
                  <a:moveTo>
                    <a:pt x="1" y="17"/>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9"/>
            <p:cNvSpPr/>
            <p:nvPr/>
          </p:nvSpPr>
          <p:spPr>
            <a:xfrm>
              <a:off x="8041075" y="1170475"/>
              <a:ext cx="8925" cy="8300"/>
            </a:xfrm>
            <a:custGeom>
              <a:avLst/>
              <a:gdLst/>
              <a:ahLst/>
              <a:cxnLst/>
              <a:rect l="l" t="t" r="r" b="b"/>
              <a:pathLst>
                <a:path w="357" h="332" extrusionOk="0">
                  <a:moveTo>
                    <a:pt x="282" y="1"/>
                  </a:moveTo>
                  <a:cubicBezTo>
                    <a:pt x="202" y="1"/>
                    <a:pt x="93" y="108"/>
                    <a:pt x="93" y="130"/>
                  </a:cubicBezTo>
                  <a:cubicBezTo>
                    <a:pt x="124" y="208"/>
                    <a:pt x="78" y="315"/>
                    <a:pt x="186" y="331"/>
                  </a:cubicBezTo>
                  <a:cubicBezTo>
                    <a:pt x="217" y="239"/>
                    <a:pt x="0" y="115"/>
                    <a:pt x="202" y="53"/>
                  </a:cubicBezTo>
                  <a:cubicBezTo>
                    <a:pt x="210" y="50"/>
                    <a:pt x="219" y="49"/>
                    <a:pt x="228" y="49"/>
                  </a:cubicBezTo>
                  <a:cubicBezTo>
                    <a:pt x="266" y="49"/>
                    <a:pt x="301" y="76"/>
                    <a:pt x="264" y="115"/>
                  </a:cubicBezTo>
                  <a:lnTo>
                    <a:pt x="356" y="68"/>
                  </a:lnTo>
                  <a:cubicBezTo>
                    <a:pt x="343" y="19"/>
                    <a:pt x="315" y="1"/>
                    <a:pt x="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9"/>
            <p:cNvSpPr/>
            <p:nvPr/>
          </p:nvSpPr>
          <p:spPr>
            <a:xfrm>
              <a:off x="8144750" y="1192650"/>
              <a:ext cx="3000" cy="2075"/>
            </a:xfrm>
            <a:custGeom>
              <a:avLst/>
              <a:gdLst/>
              <a:ahLst/>
              <a:cxnLst/>
              <a:rect l="l" t="t" r="r" b="b"/>
              <a:pathLst>
                <a:path w="120" h="83" extrusionOk="0">
                  <a:moveTo>
                    <a:pt x="74" y="1"/>
                  </a:moveTo>
                  <a:cubicBezTo>
                    <a:pt x="19" y="1"/>
                    <a:pt x="0" y="83"/>
                    <a:pt x="17" y="83"/>
                  </a:cubicBezTo>
                  <a:cubicBezTo>
                    <a:pt x="19" y="83"/>
                    <a:pt x="23" y="81"/>
                    <a:pt x="27" y="77"/>
                  </a:cubicBezTo>
                  <a:cubicBezTo>
                    <a:pt x="74" y="63"/>
                    <a:pt x="119" y="46"/>
                    <a:pt x="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9"/>
            <p:cNvSpPr/>
            <p:nvPr/>
          </p:nvSpPr>
          <p:spPr>
            <a:xfrm>
              <a:off x="8022150" y="1167150"/>
              <a:ext cx="5800" cy="5900"/>
            </a:xfrm>
            <a:custGeom>
              <a:avLst/>
              <a:gdLst/>
              <a:ahLst/>
              <a:cxnLst/>
              <a:rect l="l" t="t" r="r" b="b"/>
              <a:pathLst>
                <a:path w="232" h="236" extrusionOk="0">
                  <a:moveTo>
                    <a:pt x="155" y="1"/>
                  </a:moveTo>
                  <a:lnTo>
                    <a:pt x="108" y="77"/>
                  </a:lnTo>
                  <a:lnTo>
                    <a:pt x="124" y="77"/>
                  </a:lnTo>
                  <a:lnTo>
                    <a:pt x="77" y="186"/>
                  </a:lnTo>
                  <a:lnTo>
                    <a:pt x="0" y="139"/>
                  </a:lnTo>
                  <a:lnTo>
                    <a:pt x="0" y="139"/>
                  </a:lnTo>
                  <a:cubicBezTo>
                    <a:pt x="13" y="204"/>
                    <a:pt x="26" y="236"/>
                    <a:pt x="83" y="236"/>
                  </a:cubicBezTo>
                  <a:cubicBezTo>
                    <a:pt x="95" y="236"/>
                    <a:pt x="108" y="235"/>
                    <a:pt x="124" y="232"/>
                  </a:cubicBezTo>
                  <a:cubicBezTo>
                    <a:pt x="217" y="170"/>
                    <a:pt x="232" y="93"/>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9"/>
            <p:cNvSpPr/>
            <p:nvPr/>
          </p:nvSpPr>
          <p:spPr>
            <a:xfrm>
              <a:off x="8240100" y="1215075"/>
              <a:ext cx="5025" cy="7400"/>
            </a:xfrm>
            <a:custGeom>
              <a:avLst/>
              <a:gdLst/>
              <a:ahLst/>
              <a:cxnLst/>
              <a:rect l="l" t="t" r="r" b="b"/>
              <a:pathLst>
                <a:path w="201" h="296" extrusionOk="0">
                  <a:moveTo>
                    <a:pt x="46" y="0"/>
                  </a:moveTo>
                  <a:lnTo>
                    <a:pt x="46" y="0"/>
                  </a:lnTo>
                  <a:cubicBezTo>
                    <a:pt x="31" y="77"/>
                    <a:pt x="0" y="124"/>
                    <a:pt x="77" y="186"/>
                  </a:cubicBezTo>
                  <a:cubicBezTo>
                    <a:pt x="77" y="217"/>
                    <a:pt x="124" y="248"/>
                    <a:pt x="62" y="262"/>
                  </a:cubicBezTo>
                  <a:cubicBezTo>
                    <a:pt x="72" y="287"/>
                    <a:pt x="81" y="296"/>
                    <a:pt x="89" y="296"/>
                  </a:cubicBezTo>
                  <a:cubicBezTo>
                    <a:pt x="110" y="296"/>
                    <a:pt x="127" y="237"/>
                    <a:pt x="154" y="237"/>
                  </a:cubicBezTo>
                  <a:cubicBezTo>
                    <a:pt x="163" y="237"/>
                    <a:pt x="173" y="244"/>
                    <a:pt x="186" y="262"/>
                  </a:cubicBezTo>
                  <a:cubicBezTo>
                    <a:pt x="200" y="248"/>
                    <a:pt x="124" y="217"/>
                    <a:pt x="124" y="170"/>
                  </a:cubicBezTo>
                  <a:cubicBezTo>
                    <a:pt x="93" y="108"/>
                    <a:pt x="62" y="93"/>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9"/>
            <p:cNvSpPr/>
            <p:nvPr/>
          </p:nvSpPr>
          <p:spPr>
            <a:xfrm>
              <a:off x="8243175" y="1218525"/>
              <a:ext cx="400" cy="800"/>
            </a:xfrm>
            <a:custGeom>
              <a:avLst/>
              <a:gdLst/>
              <a:ahLst/>
              <a:cxnLst/>
              <a:rect l="l" t="t" r="r" b="b"/>
              <a:pathLst>
                <a:path w="16" h="32" extrusionOk="0">
                  <a:moveTo>
                    <a:pt x="16" y="1"/>
                  </a:moveTo>
                  <a:cubicBezTo>
                    <a:pt x="1" y="17"/>
                    <a:pt x="1" y="17"/>
                    <a:pt x="1" y="32"/>
                  </a:cubicBez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9"/>
            <p:cNvSpPr/>
            <p:nvPr/>
          </p:nvSpPr>
          <p:spPr>
            <a:xfrm>
              <a:off x="8222325" y="1211575"/>
              <a:ext cx="1150" cy="1975"/>
            </a:xfrm>
            <a:custGeom>
              <a:avLst/>
              <a:gdLst/>
              <a:ahLst/>
              <a:cxnLst/>
              <a:rect l="l" t="t" r="r" b="b"/>
              <a:pathLst>
                <a:path w="46" h="79" extrusionOk="0">
                  <a:moveTo>
                    <a:pt x="0" y="0"/>
                  </a:moveTo>
                  <a:lnTo>
                    <a:pt x="15" y="78"/>
                  </a:lnTo>
                  <a:lnTo>
                    <a:pt x="46" y="4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9"/>
            <p:cNvSpPr/>
            <p:nvPr/>
          </p:nvSpPr>
          <p:spPr>
            <a:xfrm>
              <a:off x="8223450" y="1212350"/>
              <a:ext cx="800" cy="1200"/>
            </a:xfrm>
            <a:custGeom>
              <a:avLst/>
              <a:gdLst/>
              <a:ahLst/>
              <a:cxnLst/>
              <a:rect l="l" t="t" r="r" b="b"/>
              <a:pathLst>
                <a:path w="32" h="48" extrusionOk="0">
                  <a:moveTo>
                    <a:pt x="17" y="0"/>
                  </a:moveTo>
                  <a:lnTo>
                    <a:pt x="1" y="16"/>
                  </a:lnTo>
                  <a:cubicBezTo>
                    <a:pt x="17" y="31"/>
                    <a:pt x="17" y="31"/>
                    <a:pt x="17" y="47"/>
                  </a:cubicBezTo>
                  <a:cubicBezTo>
                    <a:pt x="17" y="31"/>
                    <a:pt x="32" y="16"/>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9"/>
            <p:cNvSpPr/>
            <p:nvPr/>
          </p:nvSpPr>
          <p:spPr>
            <a:xfrm>
              <a:off x="8223450" y="1213525"/>
              <a:ext cx="425" cy="400"/>
            </a:xfrm>
            <a:custGeom>
              <a:avLst/>
              <a:gdLst/>
              <a:ahLst/>
              <a:cxnLst/>
              <a:rect l="l" t="t" r="r" b="b"/>
              <a:pathLst>
                <a:path w="17" h="16" extrusionOk="0">
                  <a:moveTo>
                    <a:pt x="17" y="0"/>
                  </a:moveTo>
                  <a:lnTo>
                    <a:pt x="1" y="15"/>
                  </a:lnTo>
                  <a:cubicBezTo>
                    <a:pt x="17" y="15"/>
                    <a:pt x="17" y="0"/>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9"/>
            <p:cNvSpPr/>
            <p:nvPr/>
          </p:nvSpPr>
          <p:spPr>
            <a:xfrm>
              <a:off x="8175950" y="1208100"/>
              <a:ext cx="400" cy="800"/>
            </a:xfrm>
            <a:custGeom>
              <a:avLst/>
              <a:gdLst/>
              <a:ahLst/>
              <a:cxnLst/>
              <a:rect l="l" t="t" r="r" b="b"/>
              <a:pathLst>
                <a:path w="16" h="32" extrusionOk="0">
                  <a:moveTo>
                    <a:pt x="15" y="1"/>
                  </a:moveTo>
                  <a:cubicBezTo>
                    <a:pt x="15" y="1"/>
                    <a:pt x="0" y="16"/>
                    <a:pt x="0" y="32"/>
                  </a:cubicBezTo>
                  <a:cubicBezTo>
                    <a:pt x="0" y="16"/>
                    <a:pt x="15" y="1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9"/>
            <p:cNvSpPr/>
            <p:nvPr/>
          </p:nvSpPr>
          <p:spPr>
            <a:xfrm>
              <a:off x="8174400" y="1203450"/>
              <a:ext cx="7750" cy="10475"/>
            </a:xfrm>
            <a:custGeom>
              <a:avLst/>
              <a:gdLst/>
              <a:ahLst/>
              <a:cxnLst/>
              <a:rect l="l" t="t" r="r" b="b"/>
              <a:pathLst>
                <a:path w="310" h="419" extrusionOk="0">
                  <a:moveTo>
                    <a:pt x="96" y="1"/>
                  </a:moveTo>
                  <a:cubicBezTo>
                    <a:pt x="90" y="1"/>
                    <a:pt x="84" y="1"/>
                    <a:pt x="77" y="2"/>
                  </a:cubicBezTo>
                  <a:lnTo>
                    <a:pt x="139" y="47"/>
                  </a:lnTo>
                  <a:lnTo>
                    <a:pt x="93" y="94"/>
                  </a:lnTo>
                  <a:lnTo>
                    <a:pt x="124" y="78"/>
                  </a:lnTo>
                  <a:lnTo>
                    <a:pt x="124" y="78"/>
                  </a:lnTo>
                  <a:cubicBezTo>
                    <a:pt x="170" y="125"/>
                    <a:pt x="124" y="156"/>
                    <a:pt x="77" y="187"/>
                  </a:cubicBezTo>
                  <a:lnTo>
                    <a:pt x="108" y="187"/>
                  </a:lnTo>
                  <a:cubicBezTo>
                    <a:pt x="108" y="249"/>
                    <a:pt x="0" y="356"/>
                    <a:pt x="62" y="372"/>
                  </a:cubicBezTo>
                  <a:lnTo>
                    <a:pt x="46" y="342"/>
                  </a:lnTo>
                  <a:cubicBezTo>
                    <a:pt x="59" y="337"/>
                    <a:pt x="70" y="334"/>
                    <a:pt x="81" y="334"/>
                  </a:cubicBezTo>
                  <a:cubicBezTo>
                    <a:pt x="135" y="334"/>
                    <a:pt x="162" y="392"/>
                    <a:pt x="201" y="418"/>
                  </a:cubicBezTo>
                  <a:cubicBezTo>
                    <a:pt x="232" y="387"/>
                    <a:pt x="309" y="342"/>
                    <a:pt x="310" y="311"/>
                  </a:cubicBezTo>
                  <a:lnTo>
                    <a:pt x="310" y="311"/>
                  </a:lnTo>
                  <a:cubicBezTo>
                    <a:pt x="310" y="329"/>
                    <a:pt x="278" y="336"/>
                    <a:pt x="243" y="336"/>
                  </a:cubicBezTo>
                  <a:cubicBezTo>
                    <a:pt x="217" y="336"/>
                    <a:pt x="190" y="332"/>
                    <a:pt x="170" y="325"/>
                  </a:cubicBezTo>
                  <a:cubicBezTo>
                    <a:pt x="170" y="206"/>
                    <a:pt x="256"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9"/>
            <p:cNvSpPr/>
            <p:nvPr/>
          </p:nvSpPr>
          <p:spPr>
            <a:xfrm>
              <a:off x="8156625" y="1201150"/>
              <a:ext cx="3125" cy="3125"/>
            </a:xfrm>
            <a:custGeom>
              <a:avLst/>
              <a:gdLst/>
              <a:ahLst/>
              <a:cxnLst/>
              <a:rect l="l" t="t" r="r" b="b"/>
              <a:pathLst>
                <a:path w="125" h="125" extrusionOk="0">
                  <a:moveTo>
                    <a:pt x="62" y="1"/>
                  </a:moveTo>
                  <a:lnTo>
                    <a:pt x="62" y="1"/>
                  </a:lnTo>
                  <a:cubicBezTo>
                    <a:pt x="31" y="32"/>
                    <a:pt x="31" y="94"/>
                    <a:pt x="0" y="124"/>
                  </a:cubicBezTo>
                  <a:cubicBezTo>
                    <a:pt x="14" y="115"/>
                    <a:pt x="28" y="113"/>
                    <a:pt x="42" y="113"/>
                  </a:cubicBezTo>
                  <a:cubicBezTo>
                    <a:pt x="55" y="113"/>
                    <a:pt x="69" y="115"/>
                    <a:pt x="82" y="115"/>
                  </a:cubicBezTo>
                  <a:cubicBezTo>
                    <a:pt x="98" y="115"/>
                    <a:pt x="112" y="111"/>
                    <a:pt x="124" y="94"/>
                  </a:cubicBezTo>
                  <a:cubicBezTo>
                    <a:pt x="124" y="63"/>
                    <a:pt x="15" y="77"/>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9"/>
            <p:cNvSpPr/>
            <p:nvPr/>
          </p:nvSpPr>
          <p:spPr>
            <a:xfrm>
              <a:off x="8234275" y="1229350"/>
              <a:ext cx="425" cy="425"/>
            </a:xfrm>
            <a:custGeom>
              <a:avLst/>
              <a:gdLst/>
              <a:ahLst/>
              <a:cxnLst/>
              <a:rect l="l" t="t" r="r" b="b"/>
              <a:pathLst>
                <a:path w="17" h="17" extrusionOk="0">
                  <a:moveTo>
                    <a:pt x="1" y="1"/>
                  </a:moveTo>
                  <a:lnTo>
                    <a:pt x="1" y="17"/>
                  </a:lnTo>
                  <a:lnTo>
                    <a:pt x="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19"/>
            <p:cNvSpPr/>
            <p:nvPr/>
          </p:nvSpPr>
          <p:spPr>
            <a:xfrm>
              <a:off x="8224250" y="1214675"/>
              <a:ext cx="14325" cy="28250"/>
            </a:xfrm>
            <a:custGeom>
              <a:avLst/>
              <a:gdLst/>
              <a:ahLst/>
              <a:cxnLst/>
              <a:rect l="l" t="t" r="r" b="b"/>
              <a:pathLst>
                <a:path w="573" h="1130" extrusionOk="0">
                  <a:moveTo>
                    <a:pt x="25" y="148"/>
                  </a:moveTo>
                  <a:lnTo>
                    <a:pt x="16" y="155"/>
                  </a:lnTo>
                  <a:cubicBezTo>
                    <a:pt x="19" y="152"/>
                    <a:pt x="22" y="150"/>
                    <a:pt x="25" y="148"/>
                  </a:cubicBezTo>
                  <a:close/>
                  <a:moveTo>
                    <a:pt x="78" y="0"/>
                  </a:moveTo>
                  <a:lnTo>
                    <a:pt x="16" y="47"/>
                  </a:lnTo>
                  <a:cubicBezTo>
                    <a:pt x="0" y="77"/>
                    <a:pt x="116" y="78"/>
                    <a:pt x="25" y="148"/>
                  </a:cubicBezTo>
                  <a:lnTo>
                    <a:pt x="25" y="148"/>
                  </a:lnTo>
                  <a:lnTo>
                    <a:pt x="78" y="109"/>
                  </a:lnTo>
                  <a:cubicBezTo>
                    <a:pt x="78" y="356"/>
                    <a:pt x="263" y="526"/>
                    <a:pt x="325" y="696"/>
                  </a:cubicBezTo>
                  <a:lnTo>
                    <a:pt x="216" y="727"/>
                  </a:lnTo>
                  <a:cubicBezTo>
                    <a:pt x="278" y="789"/>
                    <a:pt x="232" y="820"/>
                    <a:pt x="232" y="897"/>
                  </a:cubicBezTo>
                  <a:cubicBezTo>
                    <a:pt x="252" y="877"/>
                    <a:pt x="265" y="870"/>
                    <a:pt x="276" y="870"/>
                  </a:cubicBezTo>
                  <a:cubicBezTo>
                    <a:pt x="297" y="870"/>
                    <a:pt x="304" y="902"/>
                    <a:pt x="325" y="913"/>
                  </a:cubicBezTo>
                  <a:cubicBezTo>
                    <a:pt x="325" y="882"/>
                    <a:pt x="263" y="851"/>
                    <a:pt x="309" y="820"/>
                  </a:cubicBezTo>
                  <a:lnTo>
                    <a:pt x="309" y="820"/>
                  </a:lnTo>
                  <a:cubicBezTo>
                    <a:pt x="402" y="882"/>
                    <a:pt x="371" y="1098"/>
                    <a:pt x="402" y="1129"/>
                  </a:cubicBezTo>
                  <a:lnTo>
                    <a:pt x="525" y="1020"/>
                  </a:lnTo>
                  <a:cubicBezTo>
                    <a:pt x="431" y="1020"/>
                    <a:pt x="525" y="938"/>
                    <a:pt x="468" y="938"/>
                  </a:cubicBezTo>
                  <a:cubicBezTo>
                    <a:pt x="459" y="938"/>
                    <a:pt x="448" y="940"/>
                    <a:pt x="433" y="944"/>
                  </a:cubicBezTo>
                  <a:cubicBezTo>
                    <a:pt x="396" y="870"/>
                    <a:pt x="447" y="766"/>
                    <a:pt x="493" y="766"/>
                  </a:cubicBezTo>
                  <a:cubicBezTo>
                    <a:pt x="505" y="766"/>
                    <a:pt x="516" y="773"/>
                    <a:pt x="525" y="789"/>
                  </a:cubicBezTo>
                  <a:cubicBezTo>
                    <a:pt x="572" y="634"/>
                    <a:pt x="325" y="711"/>
                    <a:pt x="402" y="588"/>
                  </a:cubicBezTo>
                  <a:cubicBezTo>
                    <a:pt x="340" y="542"/>
                    <a:pt x="356" y="371"/>
                    <a:pt x="387" y="340"/>
                  </a:cubicBezTo>
                  <a:cubicBezTo>
                    <a:pt x="247" y="278"/>
                    <a:pt x="139" y="109"/>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9"/>
            <p:cNvSpPr/>
            <p:nvPr/>
          </p:nvSpPr>
          <p:spPr>
            <a:xfrm>
              <a:off x="8064250" y="1182200"/>
              <a:ext cx="10075" cy="5075"/>
            </a:xfrm>
            <a:custGeom>
              <a:avLst/>
              <a:gdLst/>
              <a:ahLst/>
              <a:cxnLst/>
              <a:rect l="l" t="t" r="r" b="b"/>
              <a:pathLst>
                <a:path w="403" h="203" extrusionOk="0">
                  <a:moveTo>
                    <a:pt x="171" y="1"/>
                  </a:moveTo>
                  <a:lnTo>
                    <a:pt x="124" y="155"/>
                  </a:lnTo>
                  <a:lnTo>
                    <a:pt x="1" y="140"/>
                  </a:lnTo>
                  <a:lnTo>
                    <a:pt x="1" y="202"/>
                  </a:lnTo>
                  <a:cubicBezTo>
                    <a:pt x="17" y="140"/>
                    <a:pt x="402" y="186"/>
                    <a:pt x="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19"/>
            <p:cNvSpPr/>
            <p:nvPr/>
          </p:nvSpPr>
          <p:spPr>
            <a:xfrm>
              <a:off x="8036825" y="1176150"/>
              <a:ext cx="2725" cy="675"/>
            </a:xfrm>
            <a:custGeom>
              <a:avLst/>
              <a:gdLst/>
              <a:ahLst/>
              <a:cxnLst/>
              <a:rect l="l" t="t" r="r" b="b"/>
              <a:pathLst>
                <a:path w="109" h="27" extrusionOk="0">
                  <a:moveTo>
                    <a:pt x="76" y="1"/>
                  </a:moveTo>
                  <a:cubicBezTo>
                    <a:pt x="47" y="1"/>
                    <a:pt x="24" y="26"/>
                    <a:pt x="1" y="26"/>
                  </a:cubicBezTo>
                  <a:cubicBezTo>
                    <a:pt x="46" y="26"/>
                    <a:pt x="93" y="26"/>
                    <a:pt x="108" y="12"/>
                  </a:cubicBezTo>
                  <a:cubicBezTo>
                    <a:pt x="97" y="4"/>
                    <a:pt x="86" y="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9"/>
            <p:cNvSpPr/>
            <p:nvPr/>
          </p:nvSpPr>
          <p:spPr>
            <a:xfrm>
              <a:off x="8036050" y="1176800"/>
              <a:ext cx="800" cy="200"/>
            </a:xfrm>
            <a:custGeom>
              <a:avLst/>
              <a:gdLst/>
              <a:ahLst/>
              <a:cxnLst/>
              <a:rect l="l" t="t" r="r" b="b"/>
              <a:pathLst>
                <a:path w="32" h="8" extrusionOk="0">
                  <a:moveTo>
                    <a:pt x="1" y="0"/>
                  </a:moveTo>
                  <a:cubicBezTo>
                    <a:pt x="6" y="6"/>
                    <a:pt x="9" y="8"/>
                    <a:pt x="12" y="8"/>
                  </a:cubicBezTo>
                  <a:cubicBezTo>
                    <a:pt x="17" y="8"/>
                    <a:pt x="21" y="0"/>
                    <a:pt x="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19"/>
            <p:cNvSpPr/>
            <p:nvPr/>
          </p:nvSpPr>
          <p:spPr>
            <a:xfrm>
              <a:off x="8035275" y="1176025"/>
              <a:ext cx="800" cy="800"/>
            </a:xfrm>
            <a:custGeom>
              <a:avLst/>
              <a:gdLst/>
              <a:ahLst/>
              <a:cxnLst/>
              <a:rect l="l" t="t" r="r" b="b"/>
              <a:pathLst>
                <a:path w="32" h="32" extrusionOk="0">
                  <a:moveTo>
                    <a:pt x="16" y="0"/>
                  </a:moveTo>
                  <a:lnTo>
                    <a:pt x="1" y="31"/>
                  </a:lnTo>
                  <a:lnTo>
                    <a:pt x="32" y="31"/>
                  </a:lnTo>
                  <a:cubicBezTo>
                    <a:pt x="32" y="31"/>
                    <a:pt x="16" y="17"/>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19"/>
            <p:cNvSpPr/>
            <p:nvPr/>
          </p:nvSpPr>
          <p:spPr>
            <a:xfrm>
              <a:off x="8055375" y="1180650"/>
              <a:ext cx="800" cy="2350"/>
            </a:xfrm>
            <a:custGeom>
              <a:avLst/>
              <a:gdLst/>
              <a:ahLst/>
              <a:cxnLst/>
              <a:rect l="l" t="t" r="r" b="b"/>
              <a:pathLst>
                <a:path w="32" h="94" extrusionOk="0">
                  <a:moveTo>
                    <a:pt x="1" y="1"/>
                  </a:moveTo>
                  <a:lnTo>
                    <a:pt x="15" y="48"/>
                  </a:lnTo>
                  <a:lnTo>
                    <a:pt x="32" y="9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9"/>
            <p:cNvSpPr/>
            <p:nvPr/>
          </p:nvSpPr>
          <p:spPr>
            <a:xfrm>
              <a:off x="8236600" y="1230125"/>
              <a:ext cx="8925" cy="16650"/>
            </a:xfrm>
            <a:custGeom>
              <a:avLst/>
              <a:gdLst/>
              <a:ahLst/>
              <a:cxnLst/>
              <a:rect l="l" t="t" r="r" b="b"/>
              <a:pathLst>
                <a:path w="357" h="666" extrusionOk="0">
                  <a:moveTo>
                    <a:pt x="356" y="496"/>
                  </a:moveTo>
                  <a:lnTo>
                    <a:pt x="356" y="502"/>
                  </a:lnTo>
                  <a:lnTo>
                    <a:pt x="356" y="502"/>
                  </a:lnTo>
                  <a:cubicBezTo>
                    <a:pt x="357" y="500"/>
                    <a:pt x="357" y="498"/>
                    <a:pt x="356" y="496"/>
                  </a:cubicBezTo>
                  <a:close/>
                  <a:moveTo>
                    <a:pt x="356" y="502"/>
                  </a:moveTo>
                  <a:cubicBezTo>
                    <a:pt x="355" y="514"/>
                    <a:pt x="347" y="526"/>
                    <a:pt x="326" y="542"/>
                  </a:cubicBezTo>
                  <a:cubicBezTo>
                    <a:pt x="340" y="542"/>
                    <a:pt x="340" y="557"/>
                    <a:pt x="356" y="557"/>
                  </a:cubicBezTo>
                  <a:lnTo>
                    <a:pt x="356" y="502"/>
                  </a:lnTo>
                  <a:close/>
                  <a:moveTo>
                    <a:pt x="356" y="0"/>
                  </a:moveTo>
                  <a:cubicBezTo>
                    <a:pt x="340" y="31"/>
                    <a:pt x="310" y="78"/>
                    <a:pt x="248" y="93"/>
                  </a:cubicBezTo>
                  <a:lnTo>
                    <a:pt x="279" y="233"/>
                  </a:lnTo>
                  <a:lnTo>
                    <a:pt x="217" y="248"/>
                  </a:lnTo>
                  <a:cubicBezTo>
                    <a:pt x="224" y="259"/>
                    <a:pt x="236" y="262"/>
                    <a:pt x="249" y="262"/>
                  </a:cubicBezTo>
                  <a:cubicBezTo>
                    <a:pt x="269" y="262"/>
                    <a:pt x="292" y="255"/>
                    <a:pt x="311" y="255"/>
                  </a:cubicBezTo>
                  <a:cubicBezTo>
                    <a:pt x="332" y="255"/>
                    <a:pt x="347" y="265"/>
                    <a:pt x="340" y="310"/>
                  </a:cubicBezTo>
                  <a:cubicBezTo>
                    <a:pt x="269" y="338"/>
                    <a:pt x="250" y="420"/>
                    <a:pt x="187" y="420"/>
                  </a:cubicBezTo>
                  <a:cubicBezTo>
                    <a:pt x="182" y="420"/>
                    <a:pt x="177" y="419"/>
                    <a:pt x="171" y="418"/>
                  </a:cubicBezTo>
                  <a:lnTo>
                    <a:pt x="217" y="326"/>
                  </a:lnTo>
                  <a:lnTo>
                    <a:pt x="217" y="326"/>
                  </a:lnTo>
                  <a:cubicBezTo>
                    <a:pt x="186" y="333"/>
                    <a:pt x="163" y="337"/>
                    <a:pt x="146" y="337"/>
                  </a:cubicBezTo>
                  <a:cubicBezTo>
                    <a:pt x="62" y="337"/>
                    <a:pt x="127" y="253"/>
                    <a:pt x="62" y="202"/>
                  </a:cubicBezTo>
                  <a:lnTo>
                    <a:pt x="62" y="202"/>
                  </a:lnTo>
                  <a:cubicBezTo>
                    <a:pt x="0" y="326"/>
                    <a:pt x="248" y="526"/>
                    <a:pt x="47" y="573"/>
                  </a:cubicBezTo>
                  <a:lnTo>
                    <a:pt x="124" y="666"/>
                  </a:lnTo>
                  <a:lnTo>
                    <a:pt x="140" y="666"/>
                  </a:lnTo>
                  <a:cubicBezTo>
                    <a:pt x="171" y="619"/>
                    <a:pt x="155" y="604"/>
                    <a:pt x="109" y="573"/>
                  </a:cubicBezTo>
                  <a:cubicBezTo>
                    <a:pt x="233" y="526"/>
                    <a:pt x="233" y="464"/>
                    <a:pt x="326" y="433"/>
                  </a:cubicBezTo>
                  <a:cubicBezTo>
                    <a:pt x="334" y="461"/>
                    <a:pt x="354" y="478"/>
                    <a:pt x="356" y="496"/>
                  </a:cubicBezTo>
                  <a:lnTo>
                    <a:pt x="356" y="496"/>
                  </a:lnTo>
                  <a:lnTo>
                    <a:pt x="3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9"/>
            <p:cNvSpPr/>
            <p:nvPr/>
          </p:nvSpPr>
          <p:spPr>
            <a:xfrm>
              <a:off x="8240875" y="1222800"/>
              <a:ext cx="2700" cy="1575"/>
            </a:xfrm>
            <a:custGeom>
              <a:avLst/>
              <a:gdLst/>
              <a:ahLst/>
              <a:cxnLst/>
              <a:rect l="l" t="t" r="r" b="b"/>
              <a:pathLst>
                <a:path w="108" h="63" fill="none" extrusionOk="0">
                  <a:moveTo>
                    <a:pt x="108" y="0"/>
                  </a:moveTo>
                  <a:lnTo>
                    <a:pt x="0" y="62"/>
                  </a:lnTo>
                </a:path>
              </a:pathLst>
            </a:custGeom>
            <a:noFill/>
            <a:ln w="4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9"/>
            <p:cNvSpPr/>
            <p:nvPr/>
          </p:nvSpPr>
          <p:spPr>
            <a:xfrm>
              <a:off x="8118750" y="1200375"/>
              <a:ext cx="400" cy="400"/>
            </a:xfrm>
            <a:custGeom>
              <a:avLst/>
              <a:gdLst/>
              <a:ahLst/>
              <a:cxnLst/>
              <a:rect l="l" t="t" r="r" b="b"/>
              <a:pathLst>
                <a:path w="16" h="16" extrusionOk="0">
                  <a:moveTo>
                    <a:pt x="15" y="1"/>
                  </a:moveTo>
                  <a:cubicBezTo>
                    <a:pt x="1" y="1"/>
                    <a:pt x="1" y="16"/>
                    <a:pt x="1" y="16"/>
                  </a:cubicBez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9"/>
            <p:cNvSpPr/>
            <p:nvPr/>
          </p:nvSpPr>
          <p:spPr>
            <a:xfrm>
              <a:off x="8117200" y="1198425"/>
              <a:ext cx="2350" cy="1975"/>
            </a:xfrm>
            <a:custGeom>
              <a:avLst/>
              <a:gdLst/>
              <a:ahLst/>
              <a:cxnLst/>
              <a:rect l="l" t="t" r="r" b="b"/>
              <a:pathLst>
                <a:path w="94" h="79" extrusionOk="0">
                  <a:moveTo>
                    <a:pt x="47" y="1"/>
                  </a:moveTo>
                  <a:cubicBezTo>
                    <a:pt x="1" y="32"/>
                    <a:pt x="63" y="63"/>
                    <a:pt x="77" y="79"/>
                  </a:cubicBezTo>
                  <a:cubicBezTo>
                    <a:pt x="94" y="48"/>
                    <a:pt x="94" y="17"/>
                    <a:pt x="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9"/>
            <p:cNvSpPr/>
            <p:nvPr/>
          </p:nvSpPr>
          <p:spPr>
            <a:xfrm>
              <a:off x="8065425" y="1189575"/>
              <a:ext cx="1175" cy="375"/>
            </a:xfrm>
            <a:custGeom>
              <a:avLst/>
              <a:gdLst/>
              <a:ahLst/>
              <a:cxnLst/>
              <a:rect l="l" t="t" r="r" b="b"/>
              <a:pathLst>
                <a:path w="47" h="15" extrusionOk="0">
                  <a:moveTo>
                    <a:pt x="1" y="0"/>
                  </a:moveTo>
                  <a:cubicBezTo>
                    <a:pt x="15" y="15"/>
                    <a:pt x="31" y="15"/>
                    <a:pt x="46" y="15"/>
                  </a:cubicBezTo>
                  <a:cubicBezTo>
                    <a:pt x="46" y="0"/>
                    <a:pt x="3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9"/>
            <p:cNvSpPr/>
            <p:nvPr/>
          </p:nvSpPr>
          <p:spPr>
            <a:xfrm>
              <a:off x="8058850" y="1186075"/>
              <a:ext cx="6600" cy="4650"/>
            </a:xfrm>
            <a:custGeom>
              <a:avLst/>
              <a:gdLst/>
              <a:ahLst/>
              <a:cxnLst/>
              <a:rect l="l" t="t" r="r" b="b"/>
              <a:pathLst>
                <a:path w="264" h="186" extrusionOk="0">
                  <a:moveTo>
                    <a:pt x="109" y="0"/>
                  </a:moveTo>
                  <a:cubicBezTo>
                    <a:pt x="0" y="47"/>
                    <a:pt x="109" y="124"/>
                    <a:pt x="78" y="186"/>
                  </a:cubicBezTo>
                  <a:lnTo>
                    <a:pt x="124" y="124"/>
                  </a:lnTo>
                  <a:cubicBezTo>
                    <a:pt x="140" y="140"/>
                    <a:pt x="163" y="144"/>
                    <a:pt x="189" y="144"/>
                  </a:cubicBezTo>
                  <a:cubicBezTo>
                    <a:pt x="214" y="144"/>
                    <a:pt x="241" y="140"/>
                    <a:pt x="264" y="140"/>
                  </a:cubicBezTo>
                  <a:cubicBezTo>
                    <a:pt x="232" y="129"/>
                    <a:pt x="193" y="97"/>
                    <a:pt x="152" y="97"/>
                  </a:cubicBezTo>
                  <a:cubicBezTo>
                    <a:pt x="132" y="97"/>
                    <a:pt x="113" y="104"/>
                    <a:pt x="93" y="124"/>
                  </a:cubicBezTo>
                  <a:lnTo>
                    <a:pt x="1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9"/>
            <p:cNvSpPr/>
            <p:nvPr/>
          </p:nvSpPr>
          <p:spPr>
            <a:xfrm>
              <a:off x="8060375" y="1190700"/>
              <a:ext cx="450" cy="425"/>
            </a:xfrm>
            <a:custGeom>
              <a:avLst/>
              <a:gdLst/>
              <a:ahLst/>
              <a:cxnLst/>
              <a:rect l="l" t="t" r="r" b="b"/>
              <a:pathLst>
                <a:path w="18" h="17" extrusionOk="0">
                  <a:moveTo>
                    <a:pt x="17" y="1"/>
                  </a:moveTo>
                  <a:lnTo>
                    <a:pt x="1" y="1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9"/>
            <p:cNvSpPr/>
            <p:nvPr/>
          </p:nvSpPr>
          <p:spPr>
            <a:xfrm>
              <a:off x="8179400" y="1213525"/>
              <a:ext cx="1975" cy="3875"/>
            </a:xfrm>
            <a:custGeom>
              <a:avLst/>
              <a:gdLst/>
              <a:ahLst/>
              <a:cxnLst/>
              <a:rect l="l" t="t" r="r" b="b"/>
              <a:pathLst>
                <a:path w="79" h="155" extrusionOk="0">
                  <a:moveTo>
                    <a:pt x="79" y="0"/>
                  </a:moveTo>
                  <a:lnTo>
                    <a:pt x="32" y="93"/>
                  </a:lnTo>
                  <a:lnTo>
                    <a:pt x="1" y="155"/>
                  </a:lnTo>
                  <a:lnTo>
                    <a:pt x="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9"/>
            <p:cNvSpPr/>
            <p:nvPr/>
          </p:nvSpPr>
          <p:spPr>
            <a:xfrm>
              <a:off x="8111800" y="1200375"/>
              <a:ext cx="400" cy="25"/>
            </a:xfrm>
            <a:custGeom>
              <a:avLst/>
              <a:gdLst/>
              <a:ahLst/>
              <a:cxnLst/>
              <a:rect l="l" t="t" r="r" b="b"/>
              <a:pathLst>
                <a:path w="16" h="1" extrusionOk="0">
                  <a:moveTo>
                    <a:pt x="0" y="1"/>
                  </a:move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9"/>
            <p:cNvSpPr/>
            <p:nvPr/>
          </p:nvSpPr>
          <p:spPr>
            <a:xfrm>
              <a:off x="8110625" y="1200375"/>
              <a:ext cx="4300" cy="5450"/>
            </a:xfrm>
            <a:custGeom>
              <a:avLst/>
              <a:gdLst/>
              <a:ahLst/>
              <a:cxnLst/>
              <a:rect l="l" t="t" r="r" b="b"/>
              <a:pathLst>
                <a:path w="172" h="218" extrusionOk="0">
                  <a:moveTo>
                    <a:pt x="62" y="1"/>
                  </a:moveTo>
                  <a:cubicBezTo>
                    <a:pt x="93" y="47"/>
                    <a:pt x="0" y="201"/>
                    <a:pt x="124" y="217"/>
                  </a:cubicBezTo>
                  <a:lnTo>
                    <a:pt x="171" y="78"/>
                  </a:lnTo>
                  <a:lnTo>
                    <a:pt x="171" y="78"/>
                  </a:lnTo>
                  <a:cubicBezTo>
                    <a:pt x="161" y="83"/>
                    <a:pt x="153" y="85"/>
                    <a:pt x="145" y="85"/>
                  </a:cubicBezTo>
                  <a:cubicBezTo>
                    <a:pt x="108" y="85"/>
                    <a:pt x="102" y="27"/>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9"/>
            <p:cNvSpPr/>
            <p:nvPr/>
          </p:nvSpPr>
          <p:spPr>
            <a:xfrm>
              <a:off x="8140400" y="1208475"/>
              <a:ext cx="18925" cy="21675"/>
            </a:xfrm>
            <a:custGeom>
              <a:avLst/>
              <a:gdLst/>
              <a:ahLst/>
              <a:cxnLst/>
              <a:rect l="l" t="t" r="r" b="b"/>
              <a:pathLst>
                <a:path w="757" h="867" extrusionOk="0">
                  <a:moveTo>
                    <a:pt x="262" y="648"/>
                  </a:moveTo>
                  <a:lnTo>
                    <a:pt x="262" y="648"/>
                  </a:lnTo>
                  <a:cubicBezTo>
                    <a:pt x="257" y="648"/>
                    <a:pt x="253" y="649"/>
                    <a:pt x="248" y="650"/>
                  </a:cubicBezTo>
                  <a:cubicBezTo>
                    <a:pt x="253" y="649"/>
                    <a:pt x="258" y="649"/>
                    <a:pt x="262" y="648"/>
                  </a:cubicBezTo>
                  <a:close/>
                  <a:moveTo>
                    <a:pt x="170" y="1"/>
                  </a:moveTo>
                  <a:cubicBezTo>
                    <a:pt x="31" y="1"/>
                    <a:pt x="108" y="110"/>
                    <a:pt x="0" y="186"/>
                  </a:cubicBezTo>
                  <a:cubicBezTo>
                    <a:pt x="46" y="264"/>
                    <a:pt x="124" y="434"/>
                    <a:pt x="262" y="450"/>
                  </a:cubicBezTo>
                  <a:cubicBezTo>
                    <a:pt x="203" y="523"/>
                    <a:pt x="357" y="626"/>
                    <a:pt x="262" y="648"/>
                  </a:cubicBezTo>
                  <a:lnTo>
                    <a:pt x="262" y="648"/>
                  </a:lnTo>
                  <a:cubicBezTo>
                    <a:pt x="278" y="645"/>
                    <a:pt x="291" y="644"/>
                    <a:pt x="302" y="644"/>
                  </a:cubicBezTo>
                  <a:cubicBezTo>
                    <a:pt x="429" y="644"/>
                    <a:pt x="251" y="796"/>
                    <a:pt x="379" y="796"/>
                  </a:cubicBezTo>
                  <a:cubicBezTo>
                    <a:pt x="393" y="796"/>
                    <a:pt x="411" y="794"/>
                    <a:pt x="433" y="790"/>
                  </a:cubicBezTo>
                  <a:lnTo>
                    <a:pt x="433" y="790"/>
                  </a:lnTo>
                  <a:lnTo>
                    <a:pt x="402" y="866"/>
                  </a:lnTo>
                  <a:cubicBezTo>
                    <a:pt x="441" y="853"/>
                    <a:pt x="466" y="849"/>
                    <a:pt x="488" y="849"/>
                  </a:cubicBezTo>
                  <a:cubicBezTo>
                    <a:pt x="518" y="849"/>
                    <a:pt x="542" y="858"/>
                    <a:pt x="588" y="866"/>
                  </a:cubicBezTo>
                  <a:cubicBezTo>
                    <a:pt x="618" y="790"/>
                    <a:pt x="541" y="697"/>
                    <a:pt x="680" y="666"/>
                  </a:cubicBezTo>
                  <a:lnTo>
                    <a:pt x="618" y="557"/>
                  </a:lnTo>
                  <a:cubicBezTo>
                    <a:pt x="644" y="519"/>
                    <a:pt x="637" y="457"/>
                    <a:pt x="699" y="457"/>
                  </a:cubicBezTo>
                  <a:cubicBezTo>
                    <a:pt x="711" y="457"/>
                    <a:pt x="725" y="460"/>
                    <a:pt x="742" y="465"/>
                  </a:cubicBezTo>
                  <a:cubicBezTo>
                    <a:pt x="757" y="357"/>
                    <a:pt x="464" y="310"/>
                    <a:pt x="571" y="202"/>
                  </a:cubicBezTo>
                  <a:lnTo>
                    <a:pt x="495" y="141"/>
                  </a:lnTo>
                  <a:lnTo>
                    <a:pt x="495" y="141"/>
                  </a:lnTo>
                  <a:cubicBezTo>
                    <a:pt x="557" y="233"/>
                    <a:pt x="464" y="326"/>
                    <a:pt x="479" y="403"/>
                  </a:cubicBezTo>
                  <a:cubicBezTo>
                    <a:pt x="417" y="217"/>
                    <a:pt x="278" y="171"/>
                    <a:pt x="1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9"/>
            <p:cNvSpPr/>
            <p:nvPr/>
          </p:nvSpPr>
          <p:spPr>
            <a:xfrm>
              <a:off x="8154675" y="1213125"/>
              <a:ext cx="800" cy="800"/>
            </a:xfrm>
            <a:custGeom>
              <a:avLst/>
              <a:gdLst/>
              <a:ahLst/>
              <a:cxnLst/>
              <a:rect l="l" t="t" r="r" b="b"/>
              <a:pathLst>
                <a:path w="32" h="32" extrusionOk="0">
                  <a:moveTo>
                    <a:pt x="31" y="0"/>
                  </a:moveTo>
                  <a:cubicBezTo>
                    <a:pt x="17" y="0"/>
                    <a:pt x="0" y="16"/>
                    <a:pt x="0" y="16"/>
                  </a:cubicBezTo>
                  <a:lnTo>
                    <a:pt x="17" y="31"/>
                  </a:ln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9"/>
            <p:cNvSpPr/>
            <p:nvPr/>
          </p:nvSpPr>
          <p:spPr>
            <a:xfrm>
              <a:off x="7995875" y="1175250"/>
              <a:ext cx="1575" cy="2750"/>
            </a:xfrm>
            <a:custGeom>
              <a:avLst/>
              <a:gdLst/>
              <a:ahLst/>
              <a:cxnLst/>
              <a:rect l="l" t="t" r="r" b="b"/>
              <a:pathLst>
                <a:path w="63" h="110" extrusionOk="0">
                  <a:moveTo>
                    <a:pt x="15" y="1"/>
                  </a:moveTo>
                  <a:cubicBezTo>
                    <a:pt x="0" y="31"/>
                    <a:pt x="0" y="109"/>
                    <a:pt x="62" y="109"/>
                  </a:cubicBezTo>
                  <a:cubicBezTo>
                    <a:pt x="31" y="78"/>
                    <a:pt x="62"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9"/>
            <p:cNvSpPr/>
            <p:nvPr/>
          </p:nvSpPr>
          <p:spPr>
            <a:xfrm>
              <a:off x="8046475" y="1189150"/>
              <a:ext cx="5825" cy="7000"/>
            </a:xfrm>
            <a:custGeom>
              <a:avLst/>
              <a:gdLst/>
              <a:ahLst/>
              <a:cxnLst/>
              <a:rect l="l" t="t" r="r" b="b"/>
              <a:pathLst>
                <a:path w="233" h="280" extrusionOk="0">
                  <a:moveTo>
                    <a:pt x="17" y="1"/>
                  </a:moveTo>
                  <a:cubicBezTo>
                    <a:pt x="1" y="110"/>
                    <a:pt x="78" y="203"/>
                    <a:pt x="17" y="264"/>
                  </a:cubicBezTo>
                  <a:lnTo>
                    <a:pt x="93" y="203"/>
                  </a:lnTo>
                  <a:lnTo>
                    <a:pt x="93" y="279"/>
                  </a:lnTo>
                  <a:cubicBezTo>
                    <a:pt x="111" y="256"/>
                    <a:pt x="133" y="248"/>
                    <a:pt x="154" y="248"/>
                  </a:cubicBezTo>
                  <a:cubicBezTo>
                    <a:pt x="189" y="248"/>
                    <a:pt x="223" y="270"/>
                    <a:pt x="233" y="279"/>
                  </a:cubicBezTo>
                  <a:cubicBezTo>
                    <a:pt x="186" y="125"/>
                    <a:pt x="186" y="172"/>
                    <a:pt x="155" y="17"/>
                  </a:cubicBezTo>
                  <a:cubicBezTo>
                    <a:pt x="129" y="36"/>
                    <a:pt x="109" y="45"/>
                    <a:pt x="90" y="45"/>
                  </a:cubicBezTo>
                  <a:cubicBezTo>
                    <a:pt x="65" y="45"/>
                    <a:pt x="43" y="28"/>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9"/>
            <p:cNvSpPr/>
            <p:nvPr/>
          </p:nvSpPr>
          <p:spPr>
            <a:xfrm>
              <a:off x="8169350" y="1216200"/>
              <a:ext cx="1200" cy="2750"/>
            </a:xfrm>
            <a:custGeom>
              <a:avLst/>
              <a:gdLst/>
              <a:ahLst/>
              <a:cxnLst/>
              <a:rect l="l" t="t" r="r" b="b"/>
              <a:pathLst>
                <a:path w="48" h="110" extrusionOk="0">
                  <a:moveTo>
                    <a:pt x="48" y="1"/>
                  </a:moveTo>
                  <a:lnTo>
                    <a:pt x="1" y="110"/>
                  </a:lnTo>
                  <a:lnTo>
                    <a:pt x="32" y="110"/>
                  </a:lnTo>
                  <a:lnTo>
                    <a:pt x="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9"/>
            <p:cNvSpPr/>
            <p:nvPr/>
          </p:nvSpPr>
          <p:spPr>
            <a:xfrm>
              <a:off x="8089375" y="1200375"/>
              <a:ext cx="800" cy="1950"/>
            </a:xfrm>
            <a:custGeom>
              <a:avLst/>
              <a:gdLst/>
              <a:ahLst/>
              <a:cxnLst/>
              <a:rect l="l" t="t" r="r" b="b"/>
              <a:pathLst>
                <a:path w="32" h="78" extrusionOk="0">
                  <a:moveTo>
                    <a:pt x="32" y="1"/>
                  </a:moveTo>
                  <a:cubicBezTo>
                    <a:pt x="16" y="16"/>
                    <a:pt x="1" y="16"/>
                    <a:pt x="1" y="32"/>
                  </a:cubicBezTo>
                  <a:lnTo>
                    <a:pt x="16" y="78"/>
                  </a:lnTo>
                  <a:cubicBezTo>
                    <a:pt x="32" y="47"/>
                    <a:pt x="16" y="16"/>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9"/>
            <p:cNvSpPr/>
            <p:nvPr/>
          </p:nvSpPr>
          <p:spPr>
            <a:xfrm>
              <a:off x="8090150" y="1199975"/>
              <a:ext cx="800" cy="425"/>
            </a:xfrm>
            <a:custGeom>
              <a:avLst/>
              <a:gdLst/>
              <a:ahLst/>
              <a:cxnLst/>
              <a:rect l="l" t="t" r="r" b="b"/>
              <a:pathLst>
                <a:path w="32" h="17" extrusionOk="0">
                  <a:moveTo>
                    <a:pt x="32" y="1"/>
                  </a:moveTo>
                  <a:cubicBezTo>
                    <a:pt x="16" y="1"/>
                    <a:pt x="1" y="17"/>
                    <a:pt x="1" y="17"/>
                  </a:cubicBezTo>
                  <a:cubicBezTo>
                    <a:pt x="16" y="17"/>
                    <a:pt x="32" y="17"/>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9"/>
            <p:cNvSpPr/>
            <p:nvPr/>
          </p:nvSpPr>
          <p:spPr>
            <a:xfrm>
              <a:off x="8184050" y="1220475"/>
              <a:ext cx="2750" cy="1325"/>
            </a:xfrm>
            <a:custGeom>
              <a:avLst/>
              <a:gdLst/>
              <a:ahLst/>
              <a:cxnLst/>
              <a:rect l="l" t="t" r="r" b="b"/>
              <a:pathLst>
                <a:path w="110" h="53" extrusionOk="0">
                  <a:moveTo>
                    <a:pt x="109" y="1"/>
                  </a:moveTo>
                  <a:lnTo>
                    <a:pt x="0" y="46"/>
                  </a:lnTo>
                  <a:cubicBezTo>
                    <a:pt x="35" y="46"/>
                    <a:pt x="51" y="53"/>
                    <a:pt x="62" y="53"/>
                  </a:cubicBezTo>
                  <a:cubicBezTo>
                    <a:pt x="76" y="53"/>
                    <a:pt x="83" y="43"/>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9"/>
            <p:cNvSpPr/>
            <p:nvPr/>
          </p:nvSpPr>
          <p:spPr>
            <a:xfrm>
              <a:off x="8061550" y="1197675"/>
              <a:ext cx="400" cy="775"/>
            </a:xfrm>
            <a:custGeom>
              <a:avLst/>
              <a:gdLst/>
              <a:ahLst/>
              <a:cxnLst/>
              <a:rect l="l" t="t" r="r" b="b"/>
              <a:pathLst>
                <a:path w="16" h="31" extrusionOk="0">
                  <a:moveTo>
                    <a:pt x="1" y="0"/>
                  </a:moveTo>
                  <a:cubicBezTo>
                    <a:pt x="1" y="16"/>
                    <a:pt x="1" y="31"/>
                    <a:pt x="16" y="31"/>
                  </a:cubicBezTo>
                  <a:cubicBezTo>
                    <a:pt x="16" y="16"/>
                    <a:pt x="1" y="1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9"/>
            <p:cNvSpPr/>
            <p:nvPr/>
          </p:nvSpPr>
          <p:spPr>
            <a:xfrm>
              <a:off x="8059250" y="1194500"/>
              <a:ext cx="2325" cy="3200"/>
            </a:xfrm>
            <a:custGeom>
              <a:avLst/>
              <a:gdLst/>
              <a:ahLst/>
              <a:cxnLst/>
              <a:rect l="l" t="t" r="r" b="b"/>
              <a:pathLst>
                <a:path w="93" h="128" extrusionOk="0">
                  <a:moveTo>
                    <a:pt x="46" y="1"/>
                  </a:moveTo>
                  <a:cubicBezTo>
                    <a:pt x="34" y="1"/>
                    <a:pt x="20" y="6"/>
                    <a:pt x="0" y="19"/>
                  </a:cubicBezTo>
                  <a:cubicBezTo>
                    <a:pt x="31" y="19"/>
                    <a:pt x="62" y="65"/>
                    <a:pt x="93" y="127"/>
                  </a:cubicBezTo>
                  <a:cubicBezTo>
                    <a:pt x="80" y="78"/>
                    <a:pt x="88" y="1"/>
                    <a:pt x="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19"/>
            <p:cNvSpPr/>
            <p:nvPr/>
          </p:nvSpPr>
          <p:spPr>
            <a:xfrm>
              <a:off x="8042250" y="1191475"/>
              <a:ext cx="2325" cy="800"/>
            </a:xfrm>
            <a:custGeom>
              <a:avLst/>
              <a:gdLst/>
              <a:ahLst/>
              <a:cxnLst/>
              <a:rect l="l" t="t" r="r" b="b"/>
              <a:pathLst>
                <a:path w="93" h="32" extrusionOk="0">
                  <a:moveTo>
                    <a:pt x="77" y="1"/>
                  </a:moveTo>
                  <a:lnTo>
                    <a:pt x="0" y="32"/>
                  </a:lnTo>
                  <a:lnTo>
                    <a:pt x="93" y="1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19"/>
            <p:cNvSpPr/>
            <p:nvPr/>
          </p:nvSpPr>
          <p:spPr>
            <a:xfrm>
              <a:off x="8184050" y="1223575"/>
              <a:ext cx="2325" cy="2700"/>
            </a:xfrm>
            <a:custGeom>
              <a:avLst/>
              <a:gdLst/>
              <a:ahLst/>
              <a:cxnLst/>
              <a:rect l="l" t="t" r="r" b="b"/>
              <a:pathLst>
                <a:path w="93" h="108" extrusionOk="0">
                  <a:moveTo>
                    <a:pt x="93" y="92"/>
                  </a:moveTo>
                  <a:lnTo>
                    <a:pt x="93" y="93"/>
                  </a:lnTo>
                  <a:cubicBezTo>
                    <a:pt x="93" y="93"/>
                    <a:pt x="93" y="92"/>
                    <a:pt x="93" y="92"/>
                  </a:cubicBezTo>
                  <a:close/>
                  <a:moveTo>
                    <a:pt x="47" y="0"/>
                  </a:moveTo>
                  <a:lnTo>
                    <a:pt x="47" y="0"/>
                  </a:lnTo>
                  <a:cubicBezTo>
                    <a:pt x="58" y="46"/>
                    <a:pt x="44" y="82"/>
                    <a:pt x="24" y="99"/>
                  </a:cubicBezTo>
                  <a:lnTo>
                    <a:pt x="24" y="99"/>
                  </a:lnTo>
                  <a:cubicBezTo>
                    <a:pt x="45" y="90"/>
                    <a:pt x="62" y="80"/>
                    <a:pt x="74" y="80"/>
                  </a:cubicBezTo>
                  <a:cubicBezTo>
                    <a:pt x="82" y="80"/>
                    <a:pt x="88" y="83"/>
                    <a:pt x="93" y="92"/>
                  </a:cubicBezTo>
                  <a:lnTo>
                    <a:pt x="93" y="92"/>
                  </a:lnTo>
                  <a:lnTo>
                    <a:pt x="47" y="0"/>
                  </a:lnTo>
                  <a:close/>
                  <a:moveTo>
                    <a:pt x="24" y="99"/>
                  </a:moveTo>
                  <a:cubicBezTo>
                    <a:pt x="17" y="102"/>
                    <a:pt x="9" y="105"/>
                    <a:pt x="0" y="108"/>
                  </a:cubicBezTo>
                  <a:cubicBezTo>
                    <a:pt x="8" y="108"/>
                    <a:pt x="17" y="105"/>
                    <a:pt x="24" y="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9"/>
            <p:cNvSpPr/>
            <p:nvPr/>
          </p:nvSpPr>
          <p:spPr>
            <a:xfrm>
              <a:off x="8184450" y="1226250"/>
              <a:ext cx="9300" cy="10850"/>
            </a:xfrm>
            <a:custGeom>
              <a:avLst/>
              <a:gdLst/>
              <a:ahLst/>
              <a:cxnLst/>
              <a:rect l="l" t="t" r="r" b="b"/>
              <a:pathLst>
                <a:path w="372" h="434" extrusionOk="0">
                  <a:moveTo>
                    <a:pt x="108" y="1"/>
                  </a:moveTo>
                  <a:lnTo>
                    <a:pt x="0" y="48"/>
                  </a:lnTo>
                  <a:cubicBezTo>
                    <a:pt x="108" y="171"/>
                    <a:pt x="46" y="171"/>
                    <a:pt x="155" y="279"/>
                  </a:cubicBezTo>
                  <a:lnTo>
                    <a:pt x="170" y="248"/>
                  </a:lnTo>
                  <a:cubicBezTo>
                    <a:pt x="232" y="295"/>
                    <a:pt x="279" y="357"/>
                    <a:pt x="201" y="434"/>
                  </a:cubicBezTo>
                  <a:lnTo>
                    <a:pt x="309" y="388"/>
                  </a:lnTo>
                  <a:cubicBezTo>
                    <a:pt x="371" y="326"/>
                    <a:pt x="186" y="295"/>
                    <a:pt x="309" y="264"/>
                  </a:cubicBezTo>
                  <a:cubicBezTo>
                    <a:pt x="293" y="141"/>
                    <a:pt x="155" y="79"/>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9"/>
            <p:cNvSpPr/>
            <p:nvPr/>
          </p:nvSpPr>
          <p:spPr>
            <a:xfrm>
              <a:off x="8164350" y="1232850"/>
              <a:ext cx="800" cy="1575"/>
            </a:xfrm>
            <a:custGeom>
              <a:avLst/>
              <a:gdLst/>
              <a:ahLst/>
              <a:cxnLst/>
              <a:rect l="l" t="t" r="r" b="b"/>
              <a:pathLst>
                <a:path w="32" h="63" extrusionOk="0">
                  <a:moveTo>
                    <a:pt x="31" y="0"/>
                  </a:moveTo>
                  <a:cubicBezTo>
                    <a:pt x="1" y="15"/>
                    <a:pt x="15" y="46"/>
                    <a:pt x="15" y="62"/>
                  </a:cubicBezTo>
                  <a:cubicBezTo>
                    <a:pt x="15" y="46"/>
                    <a:pt x="15" y="31"/>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9"/>
            <p:cNvSpPr/>
            <p:nvPr/>
          </p:nvSpPr>
          <p:spPr>
            <a:xfrm>
              <a:off x="8164725" y="1234400"/>
              <a:ext cx="25" cy="375"/>
            </a:xfrm>
            <a:custGeom>
              <a:avLst/>
              <a:gdLst/>
              <a:ahLst/>
              <a:cxnLst/>
              <a:rect l="l" t="t" r="r" b="b"/>
              <a:pathLst>
                <a:path w="1" h="15" extrusionOk="0">
                  <a:moveTo>
                    <a:pt x="0" y="0"/>
                  </a:moveTo>
                  <a:lnTo>
                    <a:pt x="0" y="1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19"/>
            <p:cNvSpPr/>
            <p:nvPr/>
          </p:nvSpPr>
          <p:spPr>
            <a:xfrm>
              <a:off x="8165125" y="1232450"/>
              <a:ext cx="400" cy="425"/>
            </a:xfrm>
            <a:custGeom>
              <a:avLst/>
              <a:gdLst/>
              <a:ahLst/>
              <a:cxnLst/>
              <a:rect l="l" t="t" r="r" b="b"/>
              <a:pathLst>
                <a:path w="16" h="17" extrusionOk="0">
                  <a:moveTo>
                    <a:pt x="0" y="0"/>
                  </a:moveTo>
                  <a:lnTo>
                    <a:pt x="0" y="16"/>
                  </a:lnTo>
                  <a:lnTo>
                    <a:pt x="15" y="1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19"/>
            <p:cNvSpPr/>
            <p:nvPr/>
          </p:nvSpPr>
          <p:spPr>
            <a:xfrm>
              <a:off x="8159725" y="1223175"/>
              <a:ext cx="11200" cy="9300"/>
            </a:xfrm>
            <a:custGeom>
              <a:avLst/>
              <a:gdLst/>
              <a:ahLst/>
              <a:cxnLst/>
              <a:rect l="l" t="t" r="r" b="b"/>
              <a:pathLst>
                <a:path w="448" h="372" extrusionOk="0">
                  <a:moveTo>
                    <a:pt x="247" y="0"/>
                  </a:moveTo>
                  <a:lnTo>
                    <a:pt x="247" y="0"/>
                  </a:lnTo>
                  <a:cubicBezTo>
                    <a:pt x="262" y="93"/>
                    <a:pt x="231" y="109"/>
                    <a:pt x="200" y="202"/>
                  </a:cubicBezTo>
                  <a:cubicBezTo>
                    <a:pt x="200" y="183"/>
                    <a:pt x="192" y="177"/>
                    <a:pt x="179" y="177"/>
                  </a:cubicBezTo>
                  <a:cubicBezTo>
                    <a:pt x="157" y="177"/>
                    <a:pt x="122" y="194"/>
                    <a:pt x="90" y="194"/>
                  </a:cubicBezTo>
                  <a:cubicBezTo>
                    <a:pt x="65" y="194"/>
                    <a:pt x="41" y="182"/>
                    <a:pt x="31" y="140"/>
                  </a:cubicBezTo>
                  <a:lnTo>
                    <a:pt x="31" y="140"/>
                  </a:lnTo>
                  <a:cubicBezTo>
                    <a:pt x="0" y="233"/>
                    <a:pt x="77" y="248"/>
                    <a:pt x="31" y="325"/>
                  </a:cubicBezTo>
                  <a:lnTo>
                    <a:pt x="216" y="371"/>
                  </a:lnTo>
                  <a:cubicBezTo>
                    <a:pt x="231" y="278"/>
                    <a:pt x="262" y="186"/>
                    <a:pt x="293" y="124"/>
                  </a:cubicBezTo>
                  <a:cubicBezTo>
                    <a:pt x="309" y="233"/>
                    <a:pt x="386" y="233"/>
                    <a:pt x="448" y="278"/>
                  </a:cubicBezTo>
                  <a:cubicBezTo>
                    <a:pt x="433" y="217"/>
                    <a:pt x="340" y="233"/>
                    <a:pt x="386" y="155"/>
                  </a:cubicBezTo>
                  <a:lnTo>
                    <a:pt x="417" y="155"/>
                  </a:lnTo>
                  <a:lnTo>
                    <a:pt x="448" y="0"/>
                  </a:lnTo>
                  <a:lnTo>
                    <a:pt x="448" y="0"/>
                  </a:lnTo>
                  <a:cubicBezTo>
                    <a:pt x="417" y="16"/>
                    <a:pt x="402" y="47"/>
                    <a:pt x="386" y="62"/>
                  </a:cubicBezTo>
                  <a:cubicBezTo>
                    <a:pt x="395" y="10"/>
                    <a:pt x="360" y="2"/>
                    <a:pt x="323" y="2"/>
                  </a:cubicBezTo>
                  <a:cubicBezTo>
                    <a:pt x="305" y="2"/>
                    <a:pt x="286" y="4"/>
                    <a:pt x="272" y="4"/>
                  </a:cubicBezTo>
                  <a:cubicBezTo>
                    <a:pt x="261" y="4"/>
                    <a:pt x="253" y="3"/>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19"/>
            <p:cNvSpPr/>
            <p:nvPr/>
          </p:nvSpPr>
          <p:spPr>
            <a:xfrm>
              <a:off x="8196400" y="1230525"/>
              <a:ext cx="425" cy="800"/>
            </a:xfrm>
            <a:custGeom>
              <a:avLst/>
              <a:gdLst/>
              <a:ahLst/>
              <a:cxnLst/>
              <a:rect l="l" t="t" r="r" b="b"/>
              <a:pathLst>
                <a:path w="17" h="32" extrusionOk="0">
                  <a:moveTo>
                    <a:pt x="1" y="0"/>
                  </a:moveTo>
                  <a:cubicBezTo>
                    <a:pt x="1" y="15"/>
                    <a:pt x="1" y="15"/>
                    <a:pt x="17" y="3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19"/>
            <p:cNvSpPr/>
            <p:nvPr/>
          </p:nvSpPr>
          <p:spPr>
            <a:xfrm>
              <a:off x="8197175" y="1230525"/>
              <a:ext cx="1200" cy="800"/>
            </a:xfrm>
            <a:custGeom>
              <a:avLst/>
              <a:gdLst/>
              <a:ahLst/>
              <a:cxnLst/>
              <a:rect l="l" t="t" r="r" b="b"/>
              <a:pathLst>
                <a:path w="48" h="32" extrusionOk="0">
                  <a:moveTo>
                    <a:pt x="48" y="0"/>
                  </a:moveTo>
                  <a:cubicBezTo>
                    <a:pt x="32" y="1"/>
                    <a:pt x="17" y="15"/>
                    <a:pt x="1" y="31"/>
                  </a:cubicBezTo>
                  <a:lnTo>
                    <a:pt x="17" y="31"/>
                  </a:lnTo>
                  <a:cubicBezTo>
                    <a:pt x="32" y="15"/>
                    <a:pt x="32" y="1"/>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19"/>
            <p:cNvSpPr/>
            <p:nvPr/>
          </p:nvSpPr>
          <p:spPr>
            <a:xfrm>
              <a:off x="8195275" y="1228775"/>
              <a:ext cx="2175" cy="1775"/>
            </a:xfrm>
            <a:custGeom>
              <a:avLst/>
              <a:gdLst/>
              <a:ahLst/>
              <a:cxnLst/>
              <a:rect l="l" t="t" r="r" b="b"/>
              <a:pathLst>
                <a:path w="87" h="71" extrusionOk="0">
                  <a:moveTo>
                    <a:pt x="45" y="0"/>
                  </a:moveTo>
                  <a:cubicBezTo>
                    <a:pt x="35" y="0"/>
                    <a:pt x="21" y="3"/>
                    <a:pt x="0" y="9"/>
                  </a:cubicBezTo>
                  <a:lnTo>
                    <a:pt x="46" y="70"/>
                  </a:lnTo>
                  <a:cubicBezTo>
                    <a:pt x="46" y="45"/>
                    <a:pt x="86"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19"/>
            <p:cNvSpPr/>
            <p:nvPr/>
          </p:nvSpPr>
          <p:spPr>
            <a:xfrm>
              <a:off x="8198350" y="1229750"/>
              <a:ext cx="25" cy="800"/>
            </a:xfrm>
            <a:custGeom>
              <a:avLst/>
              <a:gdLst/>
              <a:ahLst/>
              <a:cxnLst/>
              <a:rect l="l" t="t" r="r" b="b"/>
              <a:pathLst>
                <a:path w="1" h="32" extrusionOk="0">
                  <a:moveTo>
                    <a:pt x="1" y="3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19"/>
            <p:cNvSpPr/>
            <p:nvPr/>
          </p:nvSpPr>
          <p:spPr>
            <a:xfrm>
              <a:off x="8196800" y="1231300"/>
              <a:ext cx="400" cy="25"/>
            </a:xfrm>
            <a:custGeom>
              <a:avLst/>
              <a:gdLst/>
              <a:ahLst/>
              <a:cxnLst/>
              <a:rect l="l" t="t" r="r" b="b"/>
              <a:pathLst>
                <a:path w="16" h="1" extrusionOk="0">
                  <a:moveTo>
                    <a:pt x="1" y="0"/>
                  </a:moveTo>
                  <a:lnTo>
                    <a:pt x="1" y="0"/>
                  </a:lnTo>
                  <a:lnTo>
                    <a:pt x="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19"/>
            <p:cNvSpPr/>
            <p:nvPr/>
          </p:nvSpPr>
          <p:spPr>
            <a:xfrm>
              <a:off x="8130350" y="1218925"/>
              <a:ext cx="3100" cy="3125"/>
            </a:xfrm>
            <a:custGeom>
              <a:avLst/>
              <a:gdLst/>
              <a:ahLst/>
              <a:cxnLst/>
              <a:rect l="l" t="t" r="r" b="b"/>
              <a:pathLst>
                <a:path w="124" h="125" extrusionOk="0">
                  <a:moveTo>
                    <a:pt x="124" y="1"/>
                  </a:moveTo>
                  <a:lnTo>
                    <a:pt x="31" y="16"/>
                  </a:lnTo>
                  <a:cubicBezTo>
                    <a:pt x="0" y="63"/>
                    <a:pt x="62" y="94"/>
                    <a:pt x="62" y="124"/>
                  </a:cubicBezTo>
                  <a:cubicBezTo>
                    <a:pt x="93" y="108"/>
                    <a:pt x="62" y="32"/>
                    <a:pt x="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19"/>
            <p:cNvSpPr/>
            <p:nvPr/>
          </p:nvSpPr>
          <p:spPr>
            <a:xfrm>
              <a:off x="8068900" y="1204625"/>
              <a:ext cx="425" cy="800"/>
            </a:xfrm>
            <a:custGeom>
              <a:avLst/>
              <a:gdLst/>
              <a:ahLst/>
              <a:cxnLst/>
              <a:rect l="l" t="t" r="r" b="b"/>
              <a:pathLst>
                <a:path w="17" h="32" extrusionOk="0">
                  <a:moveTo>
                    <a:pt x="0" y="0"/>
                  </a:moveTo>
                  <a:lnTo>
                    <a:pt x="0" y="31"/>
                  </a:lnTo>
                  <a:lnTo>
                    <a:pt x="16" y="3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19"/>
            <p:cNvSpPr/>
            <p:nvPr/>
          </p:nvSpPr>
          <p:spPr>
            <a:xfrm>
              <a:off x="8063100" y="1204250"/>
              <a:ext cx="6575" cy="5800"/>
            </a:xfrm>
            <a:custGeom>
              <a:avLst/>
              <a:gdLst/>
              <a:ahLst/>
              <a:cxnLst/>
              <a:rect l="l" t="t" r="r" b="b"/>
              <a:pathLst>
                <a:path w="263" h="232" extrusionOk="0">
                  <a:moveTo>
                    <a:pt x="139" y="0"/>
                  </a:moveTo>
                  <a:lnTo>
                    <a:pt x="1" y="93"/>
                  </a:lnTo>
                  <a:cubicBezTo>
                    <a:pt x="5" y="97"/>
                    <a:pt x="11" y="99"/>
                    <a:pt x="18" y="99"/>
                  </a:cubicBezTo>
                  <a:cubicBezTo>
                    <a:pt x="46" y="99"/>
                    <a:pt x="93" y="74"/>
                    <a:pt x="121" y="74"/>
                  </a:cubicBezTo>
                  <a:cubicBezTo>
                    <a:pt x="140" y="74"/>
                    <a:pt x="150" y="86"/>
                    <a:pt x="139" y="124"/>
                  </a:cubicBezTo>
                  <a:cubicBezTo>
                    <a:pt x="63" y="170"/>
                    <a:pt x="108" y="201"/>
                    <a:pt x="139" y="232"/>
                  </a:cubicBezTo>
                  <a:cubicBezTo>
                    <a:pt x="211" y="203"/>
                    <a:pt x="190" y="122"/>
                    <a:pt x="247" y="122"/>
                  </a:cubicBezTo>
                  <a:cubicBezTo>
                    <a:pt x="252" y="122"/>
                    <a:pt x="257" y="123"/>
                    <a:pt x="263" y="124"/>
                  </a:cubicBezTo>
                  <a:lnTo>
                    <a:pt x="232" y="46"/>
                  </a:lnTo>
                  <a:cubicBezTo>
                    <a:pt x="222" y="51"/>
                    <a:pt x="213" y="54"/>
                    <a:pt x="206" y="54"/>
                  </a:cubicBezTo>
                  <a:cubicBezTo>
                    <a:pt x="169" y="54"/>
                    <a:pt x="165"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19"/>
            <p:cNvSpPr/>
            <p:nvPr/>
          </p:nvSpPr>
          <p:spPr>
            <a:xfrm>
              <a:off x="8203375" y="1236300"/>
              <a:ext cx="425" cy="1200"/>
            </a:xfrm>
            <a:custGeom>
              <a:avLst/>
              <a:gdLst/>
              <a:ahLst/>
              <a:cxnLst/>
              <a:rect l="l" t="t" r="r" b="b"/>
              <a:pathLst>
                <a:path w="17" h="48" extrusionOk="0">
                  <a:moveTo>
                    <a:pt x="16" y="1"/>
                  </a:moveTo>
                  <a:lnTo>
                    <a:pt x="16" y="1"/>
                  </a:lnTo>
                  <a:cubicBezTo>
                    <a:pt x="0" y="17"/>
                    <a:pt x="0" y="32"/>
                    <a:pt x="0" y="48"/>
                  </a:cubicBezTo>
                  <a:lnTo>
                    <a:pt x="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19"/>
            <p:cNvSpPr/>
            <p:nvPr/>
          </p:nvSpPr>
          <p:spPr>
            <a:xfrm>
              <a:off x="8203775" y="1234750"/>
              <a:ext cx="1925" cy="1575"/>
            </a:xfrm>
            <a:custGeom>
              <a:avLst/>
              <a:gdLst/>
              <a:ahLst/>
              <a:cxnLst/>
              <a:rect l="l" t="t" r="r" b="b"/>
              <a:pathLst>
                <a:path w="77" h="63" extrusionOk="0">
                  <a:moveTo>
                    <a:pt x="0" y="1"/>
                  </a:moveTo>
                  <a:lnTo>
                    <a:pt x="0" y="63"/>
                  </a:lnTo>
                  <a:cubicBezTo>
                    <a:pt x="15" y="17"/>
                    <a:pt x="77" y="32"/>
                    <a:pt x="77" y="17"/>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19"/>
            <p:cNvSpPr/>
            <p:nvPr/>
          </p:nvSpPr>
          <p:spPr>
            <a:xfrm>
              <a:off x="8052650" y="1205000"/>
              <a:ext cx="5850" cy="8150"/>
            </a:xfrm>
            <a:custGeom>
              <a:avLst/>
              <a:gdLst/>
              <a:ahLst/>
              <a:cxnLst/>
              <a:rect l="l" t="t" r="r" b="b"/>
              <a:pathLst>
                <a:path w="234" h="326" extrusionOk="0">
                  <a:moveTo>
                    <a:pt x="93" y="0"/>
                  </a:moveTo>
                  <a:cubicBezTo>
                    <a:pt x="88" y="0"/>
                    <a:pt x="84" y="0"/>
                    <a:pt x="79" y="1"/>
                  </a:cubicBezTo>
                  <a:cubicBezTo>
                    <a:pt x="88" y="29"/>
                    <a:pt x="69" y="35"/>
                    <a:pt x="45" y="35"/>
                  </a:cubicBezTo>
                  <a:cubicBezTo>
                    <a:pt x="30" y="35"/>
                    <a:pt x="13" y="32"/>
                    <a:pt x="1" y="32"/>
                  </a:cubicBezTo>
                  <a:cubicBezTo>
                    <a:pt x="32" y="140"/>
                    <a:pt x="124" y="249"/>
                    <a:pt x="63" y="325"/>
                  </a:cubicBezTo>
                  <a:cubicBezTo>
                    <a:pt x="171" y="310"/>
                    <a:pt x="202" y="202"/>
                    <a:pt x="233" y="109"/>
                  </a:cubicBezTo>
                  <a:cubicBezTo>
                    <a:pt x="141" y="109"/>
                    <a:pt x="233" y="125"/>
                    <a:pt x="141" y="171"/>
                  </a:cubicBezTo>
                  <a:cubicBezTo>
                    <a:pt x="141" y="127"/>
                    <a:pt x="168" y="0"/>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19"/>
            <p:cNvSpPr/>
            <p:nvPr/>
          </p:nvSpPr>
          <p:spPr>
            <a:xfrm>
              <a:off x="8124525" y="1221625"/>
              <a:ext cx="2350" cy="1200"/>
            </a:xfrm>
            <a:custGeom>
              <a:avLst/>
              <a:gdLst/>
              <a:ahLst/>
              <a:cxnLst/>
              <a:rect l="l" t="t" r="r" b="b"/>
              <a:pathLst>
                <a:path w="94" h="48" extrusionOk="0">
                  <a:moveTo>
                    <a:pt x="1" y="0"/>
                  </a:moveTo>
                  <a:lnTo>
                    <a:pt x="63" y="47"/>
                  </a:lnTo>
                  <a:lnTo>
                    <a:pt x="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19"/>
            <p:cNvSpPr/>
            <p:nvPr/>
          </p:nvSpPr>
          <p:spPr>
            <a:xfrm>
              <a:off x="8233500" y="1244575"/>
              <a:ext cx="2350" cy="1325"/>
            </a:xfrm>
            <a:custGeom>
              <a:avLst/>
              <a:gdLst/>
              <a:ahLst/>
              <a:cxnLst/>
              <a:rect l="l" t="t" r="r" b="b"/>
              <a:pathLst>
                <a:path w="94" h="53" extrusionOk="0">
                  <a:moveTo>
                    <a:pt x="52" y="1"/>
                  </a:moveTo>
                  <a:cubicBezTo>
                    <a:pt x="26" y="1"/>
                    <a:pt x="1" y="12"/>
                    <a:pt x="1" y="41"/>
                  </a:cubicBezTo>
                  <a:cubicBezTo>
                    <a:pt x="13" y="29"/>
                    <a:pt x="23" y="24"/>
                    <a:pt x="32" y="24"/>
                  </a:cubicBezTo>
                  <a:cubicBezTo>
                    <a:pt x="55" y="24"/>
                    <a:pt x="69" y="53"/>
                    <a:pt x="79" y="53"/>
                  </a:cubicBezTo>
                  <a:cubicBezTo>
                    <a:pt x="84" y="53"/>
                    <a:pt x="89" y="43"/>
                    <a:pt x="93" y="10"/>
                  </a:cubicBezTo>
                  <a:cubicBezTo>
                    <a:pt x="82" y="4"/>
                    <a:pt x="67"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19"/>
            <p:cNvSpPr/>
            <p:nvPr/>
          </p:nvSpPr>
          <p:spPr>
            <a:xfrm>
              <a:off x="8203375" y="1242125"/>
              <a:ext cx="11225" cy="4650"/>
            </a:xfrm>
            <a:custGeom>
              <a:avLst/>
              <a:gdLst/>
              <a:ahLst/>
              <a:cxnLst/>
              <a:rect l="l" t="t" r="r" b="b"/>
              <a:pathLst>
                <a:path w="449" h="186" extrusionOk="0">
                  <a:moveTo>
                    <a:pt x="93" y="0"/>
                  </a:moveTo>
                  <a:lnTo>
                    <a:pt x="93" y="0"/>
                  </a:lnTo>
                  <a:cubicBezTo>
                    <a:pt x="94" y="8"/>
                    <a:pt x="95" y="15"/>
                    <a:pt x="96" y="21"/>
                  </a:cubicBezTo>
                  <a:lnTo>
                    <a:pt x="96" y="21"/>
                  </a:lnTo>
                  <a:lnTo>
                    <a:pt x="93" y="0"/>
                  </a:lnTo>
                  <a:close/>
                  <a:moveTo>
                    <a:pt x="96" y="21"/>
                  </a:moveTo>
                  <a:lnTo>
                    <a:pt x="109" y="93"/>
                  </a:lnTo>
                  <a:lnTo>
                    <a:pt x="0" y="108"/>
                  </a:lnTo>
                  <a:cubicBezTo>
                    <a:pt x="16" y="139"/>
                    <a:pt x="16" y="155"/>
                    <a:pt x="31" y="186"/>
                  </a:cubicBezTo>
                  <a:lnTo>
                    <a:pt x="449" y="186"/>
                  </a:lnTo>
                  <a:cubicBezTo>
                    <a:pt x="449" y="124"/>
                    <a:pt x="387" y="77"/>
                    <a:pt x="325" y="31"/>
                  </a:cubicBezTo>
                  <a:cubicBezTo>
                    <a:pt x="289" y="79"/>
                    <a:pt x="272" y="144"/>
                    <a:pt x="231" y="144"/>
                  </a:cubicBezTo>
                  <a:cubicBezTo>
                    <a:pt x="218" y="144"/>
                    <a:pt x="204" y="138"/>
                    <a:pt x="186" y="124"/>
                  </a:cubicBezTo>
                  <a:lnTo>
                    <a:pt x="216" y="77"/>
                  </a:lnTo>
                  <a:cubicBezTo>
                    <a:pt x="176" y="77"/>
                    <a:pt x="171" y="126"/>
                    <a:pt x="137" y="126"/>
                  </a:cubicBezTo>
                  <a:cubicBezTo>
                    <a:pt x="133" y="126"/>
                    <a:pt x="129" y="125"/>
                    <a:pt x="124" y="124"/>
                  </a:cubicBezTo>
                  <a:cubicBezTo>
                    <a:pt x="147" y="62"/>
                    <a:pt x="144" y="62"/>
                    <a:pt x="132" y="62"/>
                  </a:cubicBezTo>
                  <a:cubicBezTo>
                    <a:pt x="122" y="62"/>
                    <a:pt x="106" y="62"/>
                    <a:pt x="96" y="2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19"/>
            <p:cNvSpPr/>
            <p:nvPr/>
          </p:nvSpPr>
          <p:spPr>
            <a:xfrm>
              <a:off x="8017100" y="1207700"/>
              <a:ext cx="3900" cy="4300"/>
            </a:xfrm>
            <a:custGeom>
              <a:avLst/>
              <a:gdLst/>
              <a:ahLst/>
              <a:cxnLst/>
              <a:rect l="l" t="t" r="r" b="b"/>
              <a:pathLst>
                <a:path w="156" h="172" extrusionOk="0">
                  <a:moveTo>
                    <a:pt x="155" y="1"/>
                  </a:moveTo>
                  <a:lnTo>
                    <a:pt x="154" y="3"/>
                  </a:lnTo>
                  <a:lnTo>
                    <a:pt x="154" y="3"/>
                  </a:lnTo>
                  <a:cubicBezTo>
                    <a:pt x="155" y="2"/>
                    <a:pt x="155" y="2"/>
                    <a:pt x="155" y="1"/>
                  </a:cubicBezTo>
                  <a:close/>
                  <a:moveTo>
                    <a:pt x="154" y="3"/>
                  </a:moveTo>
                  <a:cubicBezTo>
                    <a:pt x="143" y="21"/>
                    <a:pt x="99" y="34"/>
                    <a:pt x="60" y="34"/>
                  </a:cubicBezTo>
                  <a:cubicBezTo>
                    <a:pt x="35" y="34"/>
                    <a:pt x="12" y="29"/>
                    <a:pt x="1" y="17"/>
                  </a:cubicBezTo>
                  <a:lnTo>
                    <a:pt x="1" y="17"/>
                  </a:lnTo>
                  <a:cubicBezTo>
                    <a:pt x="1" y="63"/>
                    <a:pt x="63" y="110"/>
                    <a:pt x="63" y="172"/>
                  </a:cubicBezTo>
                  <a:lnTo>
                    <a:pt x="154" y="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19"/>
            <p:cNvSpPr/>
            <p:nvPr/>
          </p:nvSpPr>
          <p:spPr>
            <a:xfrm>
              <a:off x="8017100" y="1207350"/>
              <a:ext cx="25" cy="775"/>
            </a:xfrm>
            <a:custGeom>
              <a:avLst/>
              <a:gdLst/>
              <a:ahLst/>
              <a:cxnLst/>
              <a:rect l="l" t="t" r="r" b="b"/>
              <a:pathLst>
                <a:path w="1" h="31" extrusionOk="0">
                  <a:moveTo>
                    <a:pt x="1" y="0"/>
                  </a:moveTo>
                  <a:lnTo>
                    <a:pt x="1" y="31"/>
                  </a:lnTo>
                  <a:lnTo>
                    <a:pt x="1" y="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19"/>
            <p:cNvSpPr/>
            <p:nvPr/>
          </p:nvSpPr>
          <p:spPr>
            <a:xfrm>
              <a:off x="8169750" y="1243250"/>
              <a:ext cx="25" cy="450"/>
            </a:xfrm>
            <a:custGeom>
              <a:avLst/>
              <a:gdLst/>
              <a:ahLst/>
              <a:cxnLst/>
              <a:rect l="l" t="t" r="r" b="b"/>
              <a:pathLst>
                <a:path w="1" h="18" extrusionOk="0">
                  <a:moveTo>
                    <a:pt x="1" y="1"/>
                  </a:moveTo>
                  <a:lnTo>
                    <a:pt x="1" y="1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19"/>
            <p:cNvSpPr/>
            <p:nvPr/>
          </p:nvSpPr>
          <p:spPr>
            <a:xfrm>
              <a:off x="8165900" y="1240950"/>
              <a:ext cx="6575" cy="5825"/>
            </a:xfrm>
            <a:custGeom>
              <a:avLst/>
              <a:gdLst/>
              <a:ahLst/>
              <a:cxnLst/>
              <a:rect l="l" t="t" r="r" b="b"/>
              <a:pathLst>
                <a:path w="263" h="233" extrusionOk="0">
                  <a:moveTo>
                    <a:pt x="0" y="0"/>
                  </a:moveTo>
                  <a:cubicBezTo>
                    <a:pt x="15" y="62"/>
                    <a:pt x="15" y="171"/>
                    <a:pt x="31" y="233"/>
                  </a:cubicBezTo>
                  <a:lnTo>
                    <a:pt x="108" y="233"/>
                  </a:lnTo>
                  <a:cubicBezTo>
                    <a:pt x="108" y="202"/>
                    <a:pt x="108" y="186"/>
                    <a:pt x="139" y="171"/>
                  </a:cubicBezTo>
                  <a:lnTo>
                    <a:pt x="170" y="233"/>
                  </a:lnTo>
                  <a:lnTo>
                    <a:pt x="232" y="233"/>
                  </a:lnTo>
                  <a:cubicBezTo>
                    <a:pt x="263" y="202"/>
                    <a:pt x="248" y="186"/>
                    <a:pt x="217" y="155"/>
                  </a:cubicBezTo>
                  <a:lnTo>
                    <a:pt x="155" y="171"/>
                  </a:lnTo>
                  <a:lnTo>
                    <a:pt x="155" y="109"/>
                  </a:lnTo>
                  <a:lnTo>
                    <a:pt x="93" y="171"/>
                  </a:lnTo>
                  <a:cubicBezTo>
                    <a:pt x="62" y="140"/>
                    <a:pt x="124" y="78"/>
                    <a:pt x="124" y="31"/>
                  </a:cubicBezTo>
                  <a:cubicBezTo>
                    <a:pt x="62" y="31"/>
                    <a:pt x="31"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19"/>
            <p:cNvSpPr/>
            <p:nvPr/>
          </p:nvSpPr>
          <p:spPr>
            <a:xfrm>
              <a:off x="8165125" y="1239400"/>
              <a:ext cx="800" cy="1575"/>
            </a:xfrm>
            <a:custGeom>
              <a:avLst/>
              <a:gdLst/>
              <a:ahLst/>
              <a:cxnLst/>
              <a:rect l="l" t="t" r="r" b="b"/>
              <a:pathLst>
                <a:path w="32" h="63" extrusionOk="0">
                  <a:moveTo>
                    <a:pt x="0" y="0"/>
                  </a:moveTo>
                  <a:lnTo>
                    <a:pt x="0" y="0"/>
                  </a:lnTo>
                  <a:cubicBezTo>
                    <a:pt x="15" y="31"/>
                    <a:pt x="31" y="47"/>
                    <a:pt x="31" y="62"/>
                  </a:cubicBezTo>
                  <a:cubicBezTo>
                    <a:pt x="31" y="31"/>
                    <a:pt x="15" y="1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19"/>
            <p:cNvSpPr/>
            <p:nvPr/>
          </p:nvSpPr>
          <p:spPr>
            <a:xfrm>
              <a:off x="8015975" y="1213725"/>
              <a:ext cx="9650" cy="11025"/>
            </a:xfrm>
            <a:custGeom>
              <a:avLst/>
              <a:gdLst/>
              <a:ahLst/>
              <a:cxnLst/>
              <a:rect l="l" t="t" r="r" b="b"/>
              <a:pathLst>
                <a:path w="386" h="441" extrusionOk="0">
                  <a:moveTo>
                    <a:pt x="334" y="0"/>
                  </a:moveTo>
                  <a:cubicBezTo>
                    <a:pt x="251" y="0"/>
                    <a:pt x="219" y="64"/>
                    <a:pt x="155" y="116"/>
                  </a:cubicBezTo>
                  <a:cubicBezTo>
                    <a:pt x="179" y="55"/>
                    <a:pt x="155" y="14"/>
                    <a:pt x="99" y="14"/>
                  </a:cubicBezTo>
                  <a:cubicBezTo>
                    <a:pt x="84" y="14"/>
                    <a:pt x="66" y="17"/>
                    <a:pt x="46" y="23"/>
                  </a:cubicBezTo>
                  <a:cubicBezTo>
                    <a:pt x="0" y="69"/>
                    <a:pt x="124" y="178"/>
                    <a:pt x="15" y="209"/>
                  </a:cubicBezTo>
                  <a:lnTo>
                    <a:pt x="108" y="209"/>
                  </a:lnTo>
                  <a:cubicBezTo>
                    <a:pt x="46" y="332"/>
                    <a:pt x="77" y="302"/>
                    <a:pt x="77" y="440"/>
                  </a:cubicBezTo>
                  <a:cubicBezTo>
                    <a:pt x="186" y="394"/>
                    <a:pt x="108" y="240"/>
                    <a:pt x="155" y="162"/>
                  </a:cubicBezTo>
                  <a:cubicBezTo>
                    <a:pt x="215" y="126"/>
                    <a:pt x="265" y="71"/>
                    <a:pt x="322" y="71"/>
                  </a:cubicBezTo>
                  <a:cubicBezTo>
                    <a:pt x="338" y="71"/>
                    <a:pt x="354" y="75"/>
                    <a:pt x="371" y="85"/>
                  </a:cubicBezTo>
                  <a:lnTo>
                    <a:pt x="386" y="7"/>
                  </a:lnTo>
                  <a:cubicBezTo>
                    <a:pt x="367" y="2"/>
                    <a:pt x="350" y="0"/>
                    <a:pt x="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19"/>
            <p:cNvSpPr/>
            <p:nvPr/>
          </p:nvSpPr>
          <p:spPr>
            <a:xfrm>
              <a:off x="8012875" y="1211575"/>
              <a:ext cx="2700" cy="5425"/>
            </a:xfrm>
            <a:custGeom>
              <a:avLst/>
              <a:gdLst/>
              <a:ahLst/>
              <a:cxnLst/>
              <a:rect l="l" t="t" r="r" b="b"/>
              <a:pathLst>
                <a:path w="108" h="217" extrusionOk="0">
                  <a:moveTo>
                    <a:pt x="108" y="0"/>
                  </a:moveTo>
                  <a:lnTo>
                    <a:pt x="108" y="0"/>
                  </a:lnTo>
                  <a:cubicBezTo>
                    <a:pt x="0" y="17"/>
                    <a:pt x="46" y="109"/>
                    <a:pt x="15" y="171"/>
                  </a:cubicBezTo>
                  <a:lnTo>
                    <a:pt x="77" y="217"/>
                  </a:lnTo>
                  <a:lnTo>
                    <a:pt x="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19"/>
            <p:cNvSpPr/>
            <p:nvPr/>
          </p:nvSpPr>
          <p:spPr>
            <a:xfrm>
              <a:off x="8044925" y="1219750"/>
              <a:ext cx="5850" cy="6175"/>
            </a:xfrm>
            <a:custGeom>
              <a:avLst/>
              <a:gdLst/>
              <a:ahLst/>
              <a:cxnLst/>
              <a:rect l="l" t="t" r="r" b="b"/>
              <a:pathLst>
                <a:path w="234" h="247" extrusionOk="0">
                  <a:moveTo>
                    <a:pt x="186" y="1"/>
                  </a:moveTo>
                  <a:cubicBezTo>
                    <a:pt x="126" y="1"/>
                    <a:pt x="104" y="71"/>
                    <a:pt x="56" y="71"/>
                  </a:cubicBezTo>
                  <a:cubicBezTo>
                    <a:pt x="41" y="71"/>
                    <a:pt x="23" y="64"/>
                    <a:pt x="1" y="44"/>
                  </a:cubicBezTo>
                  <a:lnTo>
                    <a:pt x="1" y="153"/>
                  </a:lnTo>
                  <a:cubicBezTo>
                    <a:pt x="47" y="141"/>
                    <a:pt x="94" y="33"/>
                    <a:pt x="147" y="33"/>
                  </a:cubicBezTo>
                  <a:cubicBezTo>
                    <a:pt x="165" y="33"/>
                    <a:pt x="183" y="45"/>
                    <a:pt x="202" y="75"/>
                  </a:cubicBezTo>
                  <a:cubicBezTo>
                    <a:pt x="217" y="91"/>
                    <a:pt x="186" y="137"/>
                    <a:pt x="171" y="168"/>
                  </a:cubicBezTo>
                  <a:cubicBezTo>
                    <a:pt x="153" y="149"/>
                    <a:pt x="116" y="119"/>
                    <a:pt x="91" y="119"/>
                  </a:cubicBezTo>
                  <a:cubicBezTo>
                    <a:pt x="75" y="119"/>
                    <a:pt x="63" y="132"/>
                    <a:pt x="63" y="168"/>
                  </a:cubicBezTo>
                  <a:lnTo>
                    <a:pt x="124" y="137"/>
                  </a:lnTo>
                  <a:lnTo>
                    <a:pt x="155" y="246"/>
                  </a:lnTo>
                  <a:cubicBezTo>
                    <a:pt x="233" y="199"/>
                    <a:pt x="217" y="75"/>
                    <a:pt x="233" y="14"/>
                  </a:cubicBezTo>
                  <a:cubicBezTo>
                    <a:pt x="215" y="4"/>
                    <a:pt x="199" y="1"/>
                    <a:pt x="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19"/>
            <p:cNvSpPr/>
            <p:nvPr/>
          </p:nvSpPr>
          <p:spPr>
            <a:xfrm>
              <a:off x="8158175" y="1245575"/>
              <a:ext cx="1575" cy="1200"/>
            </a:xfrm>
            <a:custGeom>
              <a:avLst/>
              <a:gdLst/>
              <a:ahLst/>
              <a:cxnLst/>
              <a:rect l="l" t="t" r="r" b="b"/>
              <a:pathLst>
                <a:path w="63" h="48" extrusionOk="0">
                  <a:moveTo>
                    <a:pt x="62" y="1"/>
                  </a:moveTo>
                  <a:lnTo>
                    <a:pt x="0" y="17"/>
                  </a:lnTo>
                  <a:lnTo>
                    <a:pt x="31" y="48"/>
                  </a:lnTo>
                  <a:lnTo>
                    <a:pt x="62" y="48"/>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19"/>
            <p:cNvSpPr/>
            <p:nvPr/>
          </p:nvSpPr>
          <p:spPr>
            <a:xfrm>
              <a:off x="8101350" y="1233975"/>
              <a:ext cx="1200" cy="1975"/>
            </a:xfrm>
            <a:custGeom>
              <a:avLst/>
              <a:gdLst/>
              <a:ahLst/>
              <a:cxnLst/>
              <a:rect l="l" t="t" r="r" b="b"/>
              <a:pathLst>
                <a:path w="48" h="79" extrusionOk="0">
                  <a:moveTo>
                    <a:pt x="0" y="1"/>
                  </a:moveTo>
                  <a:lnTo>
                    <a:pt x="16" y="79"/>
                  </a:lnTo>
                  <a:lnTo>
                    <a:pt x="47" y="79"/>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19"/>
            <p:cNvSpPr/>
            <p:nvPr/>
          </p:nvSpPr>
          <p:spPr>
            <a:xfrm>
              <a:off x="8037600" y="1227025"/>
              <a:ext cx="1575" cy="2350"/>
            </a:xfrm>
            <a:custGeom>
              <a:avLst/>
              <a:gdLst/>
              <a:ahLst/>
              <a:cxnLst/>
              <a:rect l="l" t="t" r="r" b="b"/>
              <a:pathLst>
                <a:path w="63" h="94" extrusionOk="0">
                  <a:moveTo>
                    <a:pt x="1" y="1"/>
                  </a:moveTo>
                  <a:cubicBezTo>
                    <a:pt x="1" y="48"/>
                    <a:pt x="15" y="79"/>
                    <a:pt x="62" y="94"/>
                  </a:cubicBezTo>
                  <a:cubicBezTo>
                    <a:pt x="46" y="63"/>
                    <a:pt x="32" y="3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19"/>
            <p:cNvSpPr/>
            <p:nvPr/>
          </p:nvSpPr>
          <p:spPr>
            <a:xfrm>
              <a:off x="8034500" y="1220850"/>
              <a:ext cx="5450" cy="6200"/>
            </a:xfrm>
            <a:custGeom>
              <a:avLst/>
              <a:gdLst/>
              <a:ahLst/>
              <a:cxnLst/>
              <a:rect l="l" t="t" r="r" b="b"/>
              <a:pathLst>
                <a:path w="218" h="248" extrusionOk="0">
                  <a:moveTo>
                    <a:pt x="32" y="0"/>
                  </a:moveTo>
                  <a:lnTo>
                    <a:pt x="32" y="0"/>
                  </a:lnTo>
                  <a:cubicBezTo>
                    <a:pt x="1" y="93"/>
                    <a:pt x="63" y="171"/>
                    <a:pt x="125" y="248"/>
                  </a:cubicBezTo>
                  <a:cubicBezTo>
                    <a:pt x="139" y="186"/>
                    <a:pt x="217" y="78"/>
                    <a:pt x="186" y="17"/>
                  </a:cubicBezTo>
                  <a:lnTo>
                    <a:pt x="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19"/>
            <p:cNvSpPr/>
            <p:nvPr/>
          </p:nvSpPr>
          <p:spPr>
            <a:xfrm>
              <a:off x="8047250" y="1225125"/>
              <a:ext cx="5425" cy="8900"/>
            </a:xfrm>
            <a:custGeom>
              <a:avLst/>
              <a:gdLst/>
              <a:ahLst/>
              <a:cxnLst/>
              <a:rect l="l" t="t" r="r" b="b"/>
              <a:pathLst>
                <a:path w="217" h="356" extrusionOk="0">
                  <a:moveTo>
                    <a:pt x="171" y="0"/>
                  </a:moveTo>
                  <a:cubicBezTo>
                    <a:pt x="124" y="46"/>
                    <a:pt x="47" y="170"/>
                    <a:pt x="0" y="231"/>
                  </a:cubicBezTo>
                  <a:cubicBezTo>
                    <a:pt x="64" y="257"/>
                    <a:pt x="107" y="356"/>
                    <a:pt x="171" y="356"/>
                  </a:cubicBezTo>
                  <a:cubicBezTo>
                    <a:pt x="185" y="356"/>
                    <a:pt x="200" y="351"/>
                    <a:pt x="217" y="340"/>
                  </a:cubicBezTo>
                  <a:lnTo>
                    <a:pt x="1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19"/>
            <p:cNvSpPr/>
            <p:nvPr/>
          </p:nvSpPr>
          <p:spPr>
            <a:xfrm>
              <a:off x="8126850" y="1246200"/>
              <a:ext cx="1575" cy="575"/>
            </a:xfrm>
            <a:custGeom>
              <a:avLst/>
              <a:gdLst/>
              <a:ahLst/>
              <a:cxnLst/>
              <a:rect l="l" t="t" r="r" b="b"/>
              <a:pathLst>
                <a:path w="63" h="23" extrusionOk="0">
                  <a:moveTo>
                    <a:pt x="40" y="1"/>
                  </a:moveTo>
                  <a:cubicBezTo>
                    <a:pt x="33" y="1"/>
                    <a:pt x="26" y="2"/>
                    <a:pt x="17" y="7"/>
                  </a:cubicBezTo>
                  <a:lnTo>
                    <a:pt x="1" y="23"/>
                  </a:lnTo>
                  <a:lnTo>
                    <a:pt x="62" y="23"/>
                  </a:lnTo>
                  <a:cubicBezTo>
                    <a:pt x="62" y="11"/>
                    <a:pt x="55"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9"/>
            <p:cNvSpPr/>
            <p:nvPr/>
          </p:nvSpPr>
          <p:spPr>
            <a:xfrm>
              <a:off x="8085525" y="1239800"/>
              <a:ext cx="2350" cy="800"/>
            </a:xfrm>
            <a:custGeom>
              <a:avLst/>
              <a:gdLst/>
              <a:ahLst/>
              <a:cxnLst/>
              <a:rect l="l" t="t" r="r" b="b"/>
              <a:pathLst>
                <a:path w="94" h="32" extrusionOk="0">
                  <a:moveTo>
                    <a:pt x="93" y="0"/>
                  </a:moveTo>
                  <a:lnTo>
                    <a:pt x="0" y="15"/>
                  </a:lnTo>
                  <a:lnTo>
                    <a:pt x="93" y="31"/>
                  </a:lnTo>
                  <a:lnTo>
                    <a:pt x="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19"/>
            <p:cNvSpPr/>
            <p:nvPr/>
          </p:nvSpPr>
          <p:spPr>
            <a:xfrm>
              <a:off x="8053825" y="1235525"/>
              <a:ext cx="1950" cy="4675"/>
            </a:xfrm>
            <a:custGeom>
              <a:avLst/>
              <a:gdLst/>
              <a:ahLst/>
              <a:cxnLst/>
              <a:rect l="l" t="t" r="r" b="b"/>
              <a:pathLst>
                <a:path w="78" h="187" extrusionOk="0">
                  <a:moveTo>
                    <a:pt x="77" y="1"/>
                  </a:moveTo>
                  <a:cubicBezTo>
                    <a:pt x="70" y="32"/>
                    <a:pt x="58" y="36"/>
                    <a:pt x="44" y="36"/>
                  </a:cubicBezTo>
                  <a:cubicBezTo>
                    <a:pt x="40" y="36"/>
                    <a:pt x="36" y="36"/>
                    <a:pt x="32" y="36"/>
                  </a:cubicBezTo>
                  <a:cubicBezTo>
                    <a:pt x="22" y="36"/>
                    <a:pt x="11" y="37"/>
                    <a:pt x="1" y="48"/>
                  </a:cubicBezTo>
                  <a:lnTo>
                    <a:pt x="77" y="186"/>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9"/>
            <p:cNvSpPr/>
            <p:nvPr/>
          </p:nvSpPr>
          <p:spPr>
            <a:xfrm>
              <a:off x="8022925" y="1234400"/>
              <a:ext cx="1925" cy="1925"/>
            </a:xfrm>
            <a:custGeom>
              <a:avLst/>
              <a:gdLst/>
              <a:ahLst/>
              <a:cxnLst/>
              <a:rect l="l" t="t" r="r" b="b"/>
              <a:pathLst>
                <a:path w="77" h="77" extrusionOk="0">
                  <a:moveTo>
                    <a:pt x="0" y="0"/>
                  </a:moveTo>
                  <a:lnTo>
                    <a:pt x="0" y="0"/>
                  </a:lnTo>
                  <a:cubicBezTo>
                    <a:pt x="11" y="22"/>
                    <a:pt x="6" y="76"/>
                    <a:pt x="31" y="76"/>
                  </a:cubicBezTo>
                  <a:cubicBezTo>
                    <a:pt x="41" y="76"/>
                    <a:pt x="55" y="68"/>
                    <a:pt x="77" y="46"/>
                  </a:cubicBezTo>
                  <a:cubicBezTo>
                    <a:pt x="77" y="7"/>
                    <a:pt x="71" y="5"/>
                    <a:pt x="52" y="5"/>
                  </a:cubicBezTo>
                  <a:cubicBezTo>
                    <a:pt x="49" y="5"/>
                    <a:pt x="46" y="5"/>
                    <a:pt x="42" y="5"/>
                  </a:cubicBezTo>
                  <a:cubicBezTo>
                    <a:pt x="32" y="5"/>
                    <a:pt x="18" y="4"/>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9"/>
            <p:cNvSpPr/>
            <p:nvPr/>
          </p:nvSpPr>
          <p:spPr>
            <a:xfrm>
              <a:off x="8052650" y="967350"/>
              <a:ext cx="11625" cy="10475"/>
            </a:xfrm>
            <a:custGeom>
              <a:avLst/>
              <a:gdLst/>
              <a:ahLst/>
              <a:cxnLst/>
              <a:rect l="l" t="t" r="r" b="b"/>
              <a:pathLst>
                <a:path w="465" h="419" extrusionOk="0">
                  <a:moveTo>
                    <a:pt x="295" y="1"/>
                  </a:moveTo>
                  <a:lnTo>
                    <a:pt x="1" y="233"/>
                  </a:lnTo>
                  <a:lnTo>
                    <a:pt x="1" y="264"/>
                  </a:lnTo>
                  <a:cubicBezTo>
                    <a:pt x="24" y="256"/>
                    <a:pt x="41" y="253"/>
                    <a:pt x="54" y="253"/>
                  </a:cubicBezTo>
                  <a:cubicBezTo>
                    <a:pt x="146" y="253"/>
                    <a:pt x="24" y="419"/>
                    <a:pt x="186" y="419"/>
                  </a:cubicBezTo>
                  <a:cubicBezTo>
                    <a:pt x="171" y="357"/>
                    <a:pt x="124" y="357"/>
                    <a:pt x="202" y="295"/>
                  </a:cubicBezTo>
                  <a:cubicBezTo>
                    <a:pt x="219" y="287"/>
                    <a:pt x="232" y="284"/>
                    <a:pt x="243" y="284"/>
                  </a:cubicBezTo>
                  <a:cubicBezTo>
                    <a:pt x="269" y="284"/>
                    <a:pt x="287" y="298"/>
                    <a:pt x="316" y="298"/>
                  </a:cubicBezTo>
                  <a:cubicBezTo>
                    <a:pt x="324" y="298"/>
                    <a:pt x="332" y="297"/>
                    <a:pt x="341" y="295"/>
                  </a:cubicBezTo>
                  <a:cubicBezTo>
                    <a:pt x="465" y="186"/>
                    <a:pt x="341" y="93"/>
                    <a:pt x="388" y="1"/>
                  </a:cubicBezTo>
                  <a:cubicBezTo>
                    <a:pt x="279" y="1"/>
                    <a:pt x="279" y="109"/>
                    <a:pt x="248" y="124"/>
                  </a:cubicBezTo>
                  <a:lnTo>
                    <a:pt x="2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784"/>
        <p:cNvGrpSpPr/>
        <p:nvPr/>
      </p:nvGrpSpPr>
      <p:grpSpPr>
        <a:xfrm>
          <a:off x="0" y="0"/>
          <a:ext cx="0" cy="0"/>
          <a:chOff x="0" y="0"/>
          <a:chExt cx="0" cy="0"/>
        </a:xfrm>
      </p:grpSpPr>
      <p:grpSp>
        <p:nvGrpSpPr>
          <p:cNvPr id="4785" name="Google Shape;4785;p24"/>
          <p:cNvGrpSpPr/>
          <p:nvPr/>
        </p:nvGrpSpPr>
        <p:grpSpPr>
          <a:xfrm flipH="1">
            <a:off x="8072747" y="-32275"/>
            <a:ext cx="1597030" cy="2924043"/>
            <a:chOff x="-493709" y="-26385"/>
            <a:chExt cx="1571261" cy="2924043"/>
          </a:xfrm>
        </p:grpSpPr>
        <p:sp>
          <p:nvSpPr>
            <p:cNvPr id="4786" name="Google Shape;4786;p24"/>
            <p:cNvSpPr/>
            <p:nvPr/>
          </p:nvSpPr>
          <p:spPr>
            <a:xfrm>
              <a:off x="-18852" y="-26385"/>
              <a:ext cx="1096404" cy="1031926"/>
            </a:xfrm>
            <a:custGeom>
              <a:avLst/>
              <a:gdLst/>
              <a:ahLst/>
              <a:cxnLst/>
              <a:rect l="l" t="t" r="r" b="b"/>
              <a:pathLst>
                <a:path w="11563" h="10883" extrusionOk="0">
                  <a:moveTo>
                    <a:pt x="0" y="1"/>
                  </a:moveTo>
                  <a:lnTo>
                    <a:pt x="0" y="6076"/>
                  </a:lnTo>
                  <a:lnTo>
                    <a:pt x="7018" y="10882"/>
                  </a:lnTo>
                  <a:lnTo>
                    <a:pt x="11562" y="5874"/>
                  </a:lnTo>
                  <a:lnTo>
                    <a:pt x="11562" y="1"/>
                  </a:ln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4"/>
            <p:cNvSpPr/>
            <p:nvPr/>
          </p:nvSpPr>
          <p:spPr>
            <a:xfrm>
              <a:off x="-18852" y="1436294"/>
              <a:ext cx="643449" cy="933787"/>
            </a:xfrm>
            <a:custGeom>
              <a:avLst/>
              <a:gdLst/>
              <a:ahLst/>
              <a:cxnLst/>
              <a:rect l="l" t="t" r="r" b="b"/>
              <a:pathLst>
                <a:path w="6786" h="9848" extrusionOk="0">
                  <a:moveTo>
                    <a:pt x="0" y="1"/>
                  </a:moveTo>
                  <a:lnTo>
                    <a:pt x="0" y="9847"/>
                  </a:lnTo>
                  <a:lnTo>
                    <a:pt x="6785" y="2304"/>
                  </a:lnTo>
                  <a:lnTo>
                    <a:pt x="6785" y="1"/>
                  </a:lnTo>
                  <a:close/>
                </a:path>
              </a:pathLst>
            </a:custGeom>
            <a:solidFill>
              <a:srgbClr val="DB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4"/>
            <p:cNvSpPr/>
            <p:nvPr/>
          </p:nvSpPr>
          <p:spPr>
            <a:xfrm>
              <a:off x="406131" y="1393910"/>
              <a:ext cx="218465" cy="400140"/>
            </a:xfrm>
            <a:custGeom>
              <a:avLst/>
              <a:gdLst/>
              <a:ahLst/>
              <a:cxnLst/>
              <a:rect l="l" t="t" r="r" b="b"/>
              <a:pathLst>
                <a:path w="2304" h="4220" extrusionOk="0">
                  <a:moveTo>
                    <a:pt x="1029" y="318"/>
                  </a:moveTo>
                  <a:cubicBezTo>
                    <a:pt x="1022" y="325"/>
                    <a:pt x="1013" y="332"/>
                    <a:pt x="1005" y="340"/>
                  </a:cubicBezTo>
                  <a:cubicBezTo>
                    <a:pt x="1020" y="331"/>
                    <a:pt x="1027" y="324"/>
                    <a:pt x="1029" y="318"/>
                  </a:cubicBezTo>
                  <a:close/>
                  <a:moveTo>
                    <a:pt x="1036" y="711"/>
                  </a:moveTo>
                  <a:lnTo>
                    <a:pt x="1036" y="711"/>
                  </a:lnTo>
                  <a:cubicBezTo>
                    <a:pt x="1033" y="717"/>
                    <a:pt x="1030" y="723"/>
                    <a:pt x="1027" y="729"/>
                  </a:cubicBezTo>
                  <a:lnTo>
                    <a:pt x="1027" y="729"/>
                  </a:lnTo>
                  <a:cubicBezTo>
                    <a:pt x="1032" y="727"/>
                    <a:pt x="1036" y="722"/>
                    <a:pt x="1036" y="711"/>
                  </a:cubicBezTo>
                  <a:close/>
                  <a:moveTo>
                    <a:pt x="1958" y="835"/>
                  </a:moveTo>
                  <a:cubicBezTo>
                    <a:pt x="1944" y="848"/>
                    <a:pt x="1943" y="874"/>
                    <a:pt x="1938" y="895"/>
                  </a:cubicBezTo>
                  <a:lnTo>
                    <a:pt x="1938" y="895"/>
                  </a:lnTo>
                  <a:lnTo>
                    <a:pt x="1958" y="835"/>
                  </a:lnTo>
                  <a:close/>
                  <a:moveTo>
                    <a:pt x="1938" y="895"/>
                  </a:moveTo>
                  <a:lnTo>
                    <a:pt x="1932" y="911"/>
                  </a:lnTo>
                  <a:cubicBezTo>
                    <a:pt x="1935" y="907"/>
                    <a:pt x="1937" y="901"/>
                    <a:pt x="1938" y="895"/>
                  </a:cubicBezTo>
                  <a:close/>
                  <a:moveTo>
                    <a:pt x="1853" y="1109"/>
                  </a:moveTo>
                  <a:lnTo>
                    <a:pt x="1825" y="1128"/>
                  </a:lnTo>
                  <a:lnTo>
                    <a:pt x="1825" y="1128"/>
                  </a:lnTo>
                  <a:lnTo>
                    <a:pt x="1856" y="1113"/>
                  </a:lnTo>
                  <a:cubicBezTo>
                    <a:pt x="1855" y="1111"/>
                    <a:pt x="1854" y="1110"/>
                    <a:pt x="1853" y="1109"/>
                  </a:cubicBezTo>
                  <a:close/>
                  <a:moveTo>
                    <a:pt x="1647" y="1271"/>
                  </a:moveTo>
                  <a:cubicBezTo>
                    <a:pt x="1645" y="1271"/>
                    <a:pt x="1623" y="1298"/>
                    <a:pt x="1623" y="1298"/>
                  </a:cubicBezTo>
                  <a:cubicBezTo>
                    <a:pt x="1625" y="1299"/>
                    <a:pt x="1627" y="1300"/>
                    <a:pt x="1629" y="1300"/>
                  </a:cubicBezTo>
                  <a:lnTo>
                    <a:pt x="1629" y="1300"/>
                  </a:lnTo>
                  <a:cubicBezTo>
                    <a:pt x="1644" y="1279"/>
                    <a:pt x="1648" y="1271"/>
                    <a:pt x="1647" y="1271"/>
                  </a:cubicBezTo>
                  <a:close/>
                  <a:moveTo>
                    <a:pt x="1887" y="1298"/>
                  </a:moveTo>
                  <a:lnTo>
                    <a:pt x="1794" y="1344"/>
                  </a:lnTo>
                  <a:cubicBezTo>
                    <a:pt x="1781" y="1335"/>
                    <a:pt x="1770" y="1329"/>
                    <a:pt x="1759" y="1325"/>
                  </a:cubicBezTo>
                  <a:lnTo>
                    <a:pt x="1759" y="1325"/>
                  </a:lnTo>
                  <a:cubicBezTo>
                    <a:pt x="1762" y="1328"/>
                    <a:pt x="1763" y="1335"/>
                    <a:pt x="1763" y="1344"/>
                  </a:cubicBezTo>
                  <a:lnTo>
                    <a:pt x="1732" y="1375"/>
                  </a:lnTo>
                  <a:lnTo>
                    <a:pt x="1778" y="1391"/>
                  </a:lnTo>
                  <a:lnTo>
                    <a:pt x="1809" y="1344"/>
                  </a:lnTo>
                  <a:lnTo>
                    <a:pt x="1825" y="1375"/>
                  </a:lnTo>
                  <a:lnTo>
                    <a:pt x="1932" y="1360"/>
                  </a:lnTo>
                  <a:cubicBezTo>
                    <a:pt x="1949" y="1313"/>
                    <a:pt x="1871" y="1344"/>
                    <a:pt x="1887" y="1298"/>
                  </a:cubicBezTo>
                  <a:close/>
                  <a:moveTo>
                    <a:pt x="1591" y="1514"/>
                  </a:moveTo>
                  <a:cubicBezTo>
                    <a:pt x="1587" y="1524"/>
                    <a:pt x="1584" y="1533"/>
                    <a:pt x="1594" y="1533"/>
                  </a:cubicBezTo>
                  <a:cubicBezTo>
                    <a:pt x="1597" y="1533"/>
                    <a:pt x="1602" y="1532"/>
                    <a:pt x="1608" y="1530"/>
                  </a:cubicBezTo>
                  <a:cubicBezTo>
                    <a:pt x="1602" y="1521"/>
                    <a:pt x="1596" y="1516"/>
                    <a:pt x="1591" y="1514"/>
                  </a:cubicBezTo>
                  <a:close/>
                  <a:moveTo>
                    <a:pt x="842" y="1803"/>
                  </a:moveTo>
                  <a:cubicBezTo>
                    <a:pt x="847" y="1803"/>
                    <a:pt x="850" y="1808"/>
                    <a:pt x="850" y="1824"/>
                  </a:cubicBezTo>
                  <a:cubicBezTo>
                    <a:pt x="845" y="1830"/>
                    <a:pt x="839" y="1832"/>
                    <a:pt x="834" y="1832"/>
                  </a:cubicBezTo>
                  <a:cubicBezTo>
                    <a:pt x="825" y="1832"/>
                    <a:pt x="817" y="1827"/>
                    <a:pt x="809" y="1823"/>
                  </a:cubicBezTo>
                  <a:lnTo>
                    <a:pt x="809" y="1823"/>
                  </a:lnTo>
                  <a:cubicBezTo>
                    <a:pt x="819" y="1819"/>
                    <a:pt x="833" y="1803"/>
                    <a:pt x="842" y="1803"/>
                  </a:cubicBezTo>
                  <a:close/>
                  <a:moveTo>
                    <a:pt x="1311" y="2444"/>
                  </a:moveTo>
                  <a:lnTo>
                    <a:pt x="1311" y="2444"/>
                  </a:lnTo>
                  <a:cubicBezTo>
                    <a:pt x="1307" y="2448"/>
                    <a:pt x="1304" y="2452"/>
                    <a:pt x="1299" y="2457"/>
                  </a:cubicBezTo>
                  <a:cubicBezTo>
                    <a:pt x="1303" y="2452"/>
                    <a:pt x="1307" y="2448"/>
                    <a:pt x="1311" y="2444"/>
                  </a:cubicBezTo>
                  <a:close/>
                  <a:moveTo>
                    <a:pt x="217" y="2766"/>
                  </a:moveTo>
                  <a:lnTo>
                    <a:pt x="255" y="2776"/>
                  </a:lnTo>
                  <a:lnTo>
                    <a:pt x="255" y="2776"/>
                  </a:lnTo>
                  <a:cubicBezTo>
                    <a:pt x="245" y="2777"/>
                    <a:pt x="234" y="2778"/>
                    <a:pt x="225" y="2778"/>
                  </a:cubicBezTo>
                  <a:cubicBezTo>
                    <a:pt x="214" y="2778"/>
                    <a:pt x="208" y="2776"/>
                    <a:pt x="217" y="2766"/>
                  </a:cubicBezTo>
                  <a:close/>
                  <a:moveTo>
                    <a:pt x="1195" y="3258"/>
                  </a:moveTo>
                  <a:cubicBezTo>
                    <a:pt x="1195" y="3258"/>
                    <a:pt x="1194" y="3262"/>
                    <a:pt x="1195" y="3267"/>
                  </a:cubicBezTo>
                  <a:lnTo>
                    <a:pt x="1195" y="3267"/>
                  </a:lnTo>
                  <a:cubicBezTo>
                    <a:pt x="1196" y="3260"/>
                    <a:pt x="1196" y="3258"/>
                    <a:pt x="1195" y="3258"/>
                  </a:cubicBezTo>
                  <a:close/>
                  <a:moveTo>
                    <a:pt x="1407" y="0"/>
                  </a:moveTo>
                  <a:lnTo>
                    <a:pt x="1423" y="108"/>
                  </a:lnTo>
                  <a:cubicBezTo>
                    <a:pt x="1409" y="122"/>
                    <a:pt x="1407" y="158"/>
                    <a:pt x="1377" y="158"/>
                  </a:cubicBezTo>
                  <a:cubicBezTo>
                    <a:pt x="1373" y="158"/>
                    <a:pt x="1367" y="157"/>
                    <a:pt x="1361" y="155"/>
                  </a:cubicBezTo>
                  <a:lnTo>
                    <a:pt x="1361" y="93"/>
                  </a:lnTo>
                  <a:lnTo>
                    <a:pt x="1361" y="93"/>
                  </a:lnTo>
                  <a:cubicBezTo>
                    <a:pt x="1283" y="124"/>
                    <a:pt x="1376" y="155"/>
                    <a:pt x="1299" y="186"/>
                  </a:cubicBezTo>
                  <a:lnTo>
                    <a:pt x="1207" y="124"/>
                  </a:lnTo>
                  <a:cubicBezTo>
                    <a:pt x="1191" y="93"/>
                    <a:pt x="1207" y="46"/>
                    <a:pt x="1145" y="31"/>
                  </a:cubicBezTo>
                  <a:lnTo>
                    <a:pt x="1145" y="31"/>
                  </a:lnTo>
                  <a:cubicBezTo>
                    <a:pt x="1067" y="46"/>
                    <a:pt x="1191" y="46"/>
                    <a:pt x="1145" y="77"/>
                  </a:cubicBezTo>
                  <a:cubicBezTo>
                    <a:pt x="1129" y="93"/>
                    <a:pt x="1098" y="77"/>
                    <a:pt x="1083" y="108"/>
                  </a:cubicBezTo>
                  <a:lnTo>
                    <a:pt x="1114" y="93"/>
                  </a:lnTo>
                  <a:lnTo>
                    <a:pt x="1098" y="247"/>
                  </a:lnTo>
                  <a:lnTo>
                    <a:pt x="990" y="278"/>
                  </a:lnTo>
                  <a:cubicBezTo>
                    <a:pt x="1000" y="278"/>
                    <a:pt x="1011" y="271"/>
                    <a:pt x="1021" y="271"/>
                  </a:cubicBezTo>
                  <a:cubicBezTo>
                    <a:pt x="1026" y="271"/>
                    <a:pt x="1031" y="273"/>
                    <a:pt x="1036" y="278"/>
                  </a:cubicBezTo>
                  <a:cubicBezTo>
                    <a:pt x="961" y="290"/>
                    <a:pt x="1038" y="293"/>
                    <a:pt x="1029" y="318"/>
                  </a:cubicBezTo>
                  <a:lnTo>
                    <a:pt x="1029" y="318"/>
                  </a:lnTo>
                  <a:cubicBezTo>
                    <a:pt x="1049" y="300"/>
                    <a:pt x="1063" y="285"/>
                    <a:pt x="1052" y="262"/>
                  </a:cubicBezTo>
                  <a:lnTo>
                    <a:pt x="1052" y="262"/>
                  </a:lnTo>
                  <a:lnTo>
                    <a:pt x="1160" y="293"/>
                  </a:lnTo>
                  <a:cubicBezTo>
                    <a:pt x="1176" y="324"/>
                    <a:pt x="1160" y="340"/>
                    <a:pt x="1160" y="371"/>
                  </a:cubicBezTo>
                  <a:lnTo>
                    <a:pt x="1114" y="340"/>
                  </a:lnTo>
                  <a:lnTo>
                    <a:pt x="1114" y="402"/>
                  </a:lnTo>
                  <a:lnTo>
                    <a:pt x="1145" y="402"/>
                  </a:lnTo>
                  <a:lnTo>
                    <a:pt x="1145" y="495"/>
                  </a:lnTo>
                  <a:lnTo>
                    <a:pt x="1083" y="526"/>
                  </a:lnTo>
                  <a:lnTo>
                    <a:pt x="1145" y="618"/>
                  </a:lnTo>
                  <a:cubicBezTo>
                    <a:pt x="1170" y="618"/>
                    <a:pt x="1184" y="598"/>
                    <a:pt x="1205" y="598"/>
                  </a:cubicBezTo>
                  <a:cubicBezTo>
                    <a:pt x="1210" y="598"/>
                    <a:pt x="1215" y="599"/>
                    <a:pt x="1221" y="602"/>
                  </a:cubicBezTo>
                  <a:cubicBezTo>
                    <a:pt x="1207" y="664"/>
                    <a:pt x="1067" y="664"/>
                    <a:pt x="1129" y="726"/>
                  </a:cubicBezTo>
                  <a:cubicBezTo>
                    <a:pt x="1104" y="739"/>
                    <a:pt x="1079" y="761"/>
                    <a:pt x="1046" y="761"/>
                  </a:cubicBezTo>
                  <a:cubicBezTo>
                    <a:pt x="1039" y="761"/>
                    <a:pt x="1030" y="760"/>
                    <a:pt x="1021" y="757"/>
                  </a:cubicBezTo>
                  <a:cubicBezTo>
                    <a:pt x="1014" y="764"/>
                    <a:pt x="1010" y="767"/>
                    <a:pt x="1009" y="767"/>
                  </a:cubicBezTo>
                  <a:cubicBezTo>
                    <a:pt x="1005" y="767"/>
                    <a:pt x="1016" y="748"/>
                    <a:pt x="1027" y="729"/>
                  </a:cubicBezTo>
                  <a:lnTo>
                    <a:pt x="1027" y="729"/>
                  </a:lnTo>
                  <a:cubicBezTo>
                    <a:pt x="1024" y="730"/>
                    <a:pt x="1022" y="730"/>
                    <a:pt x="1019" y="730"/>
                  </a:cubicBezTo>
                  <a:cubicBezTo>
                    <a:pt x="1010" y="730"/>
                    <a:pt x="998" y="726"/>
                    <a:pt x="990" y="726"/>
                  </a:cubicBezTo>
                  <a:lnTo>
                    <a:pt x="1036" y="664"/>
                  </a:lnTo>
                  <a:lnTo>
                    <a:pt x="1036" y="664"/>
                  </a:lnTo>
                  <a:cubicBezTo>
                    <a:pt x="1027" y="666"/>
                    <a:pt x="1020" y="667"/>
                    <a:pt x="1016" y="667"/>
                  </a:cubicBezTo>
                  <a:cubicBezTo>
                    <a:pt x="993" y="667"/>
                    <a:pt x="1019" y="647"/>
                    <a:pt x="1008" y="647"/>
                  </a:cubicBezTo>
                  <a:cubicBezTo>
                    <a:pt x="1003" y="647"/>
                    <a:pt x="989" y="651"/>
                    <a:pt x="959" y="664"/>
                  </a:cubicBezTo>
                  <a:cubicBezTo>
                    <a:pt x="1036" y="602"/>
                    <a:pt x="912" y="557"/>
                    <a:pt x="1005" y="510"/>
                  </a:cubicBezTo>
                  <a:lnTo>
                    <a:pt x="928" y="448"/>
                  </a:lnTo>
                  <a:lnTo>
                    <a:pt x="959" y="340"/>
                  </a:lnTo>
                  <a:lnTo>
                    <a:pt x="959" y="340"/>
                  </a:lnTo>
                  <a:cubicBezTo>
                    <a:pt x="928" y="402"/>
                    <a:pt x="850" y="448"/>
                    <a:pt x="881" y="510"/>
                  </a:cubicBezTo>
                  <a:lnTo>
                    <a:pt x="912" y="495"/>
                  </a:lnTo>
                  <a:lnTo>
                    <a:pt x="912" y="602"/>
                  </a:lnTo>
                  <a:lnTo>
                    <a:pt x="928" y="602"/>
                  </a:lnTo>
                  <a:cubicBezTo>
                    <a:pt x="928" y="680"/>
                    <a:pt x="867" y="695"/>
                    <a:pt x="881" y="711"/>
                  </a:cubicBezTo>
                  <a:lnTo>
                    <a:pt x="912" y="726"/>
                  </a:lnTo>
                  <a:lnTo>
                    <a:pt x="881" y="804"/>
                  </a:lnTo>
                  <a:lnTo>
                    <a:pt x="897" y="819"/>
                  </a:lnTo>
                  <a:cubicBezTo>
                    <a:pt x="836" y="835"/>
                    <a:pt x="912" y="881"/>
                    <a:pt x="867" y="897"/>
                  </a:cubicBezTo>
                  <a:lnTo>
                    <a:pt x="897" y="897"/>
                  </a:lnTo>
                  <a:lnTo>
                    <a:pt x="897" y="835"/>
                  </a:lnTo>
                  <a:lnTo>
                    <a:pt x="943" y="866"/>
                  </a:lnTo>
                  <a:cubicBezTo>
                    <a:pt x="928" y="897"/>
                    <a:pt x="881" y="942"/>
                    <a:pt x="928" y="989"/>
                  </a:cubicBezTo>
                  <a:lnTo>
                    <a:pt x="867" y="989"/>
                  </a:lnTo>
                  <a:lnTo>
                    <a:pt x="820" y="1082"/>
                  </a:lnTo>
                  <a:cubicBezTo>
                    <a:pt x="850" y="1082"/>
                    <a:pt x="881" y="1082"/>
                    <a:pt x="881" y="1097"/>
                  </a:cubicBezTo>
                  <a:lnTo>
                    <a:pt x="820" y="1175"/>
                  </a:lnTo>
                  <a:cubicBezTo>
                    <a:pt x="850" y="1175"/>
                    <a:pt x="928" y="1206"/>
                    <a:pt x="897" y="1251"/>
                  </a:cubicBezTo>
                  <a:lnTo>
                    <a:pt x="912" y="1251"/>
                  </a:lnTo>
                  <a:lnTo>
                    <a:pt x="867" y="1298"/>
                  </a:lnTo>
                  <a:lnTo>
                    <a:pt x="974" y="1313"/>
                  </a:lnTo>
                  <a:cubicBezTo>
                    <a:pt x="949" y="1326"/>
                    <a:pt x="964" y="1349"/>
                    <a:pt x="931" y="1349"/>
                  </a:cubicBezTo>
                  <a:cubicBezTo>
                    <a:pt x="923" y="1349"/>
                    <a:pt x="913" y="1347"/>
                    <a:pt x="897" y="1344"/>
                  </a:cubicBezTo>
                  <a:cubicBezTo>
                    <a:pt x="897" y="1375"/>
                    <a:pt x="881" y="1406"/>
                    <a:pt x="836" y="1422"/>
                  </a:cubicBezTo>
                  <a:lnTo>
                    <a:pt x="836" y="1406"/>
                  </a:lnTo>
                  <a:lnTo>
                    <a:pt x="805" y="1453"/>
                  </a:lnTo>
                  <a:lnTo>
                    <a:pt x="897" y="1468"/>
                  </a:lnTo>
                  <a:lnTo>
                    <a:pt x="867" y="1484"/>
                  </a:lnTo>
                  <a:cubicBezTo>
                    <a:pt x="912" y="1484"/>
                    <a:pt x="912" y="1484"/>
                    <a:pt x="912" y="1453"/>
                  </a:cubicBezTo>
                  <a:lnTo>
                    <a:pt x="912" y="1453"/>
                  </a:lnTo>
                  <a:cubicBezTo>
                    <a:pt x="974" y="1484"/>
                    <a:pt x="897" y="1546"/>
                    <a:pt x="959" y="1577"/>
                  </a:cubicBezTo>
                  <a:cubicBezTo>
                    <a:pt x="928" y="1577"/>
                    <a:pt x="897" y="1561"/>
                    <a:pt x="897" y="1530"/>
                  </a:cubicBezTo>
                  <a:lnTo>
                    <a:pt x="897" y="1530"/>
                  </a:lnTo>
                  <a:cubicBezTo>
                    <a:pt x="850" y="1608"/>
                    <a:pt x="1021" y="1639"/>
                    <a:pt x="959" y="1715"/>
                  </a:cubicBezTo>
                  <a:lnTo>
                    <a:pt x="1036" y="1715"/>
                  </a:lnTo>
                  <a:cubicBezTo>
                    <a:pt x="943" y="1793"/>
                    <a:pt x="974" y="1762"/>
                    <a:pt x="881" y="1824"/>
                  </a:cubicBezTo>
                  <a:lnTo>
                    <a:pt x="850" y="1777"/>
                  </a:lnTo>
                  <a:cubicBezTo>
                    <a:pt x="881" y="1746"/>
                    <a:pt x="959" y="1715"/>
                    <a:pt x="912" y="1669"/>
                  </a:cubicBezTo>
                  <a:lnTo>
                    <a:pt x="912" y="1669"/>
                  </a:lnTo>
                  <a:lnTo>
                    <a:pt x="850" y="1684"/>
                  </a:lnTo>
                  <a:cubicBezTo>
                    <a:pt x="820" y="1700"/>
                    <a:pt x="880" y="1790"/>
                    <a:pt x="808" y="1823"/>
                  </a:cubicBezTo>
                  <a:lnTo>
                    <a:pt x="808" y="1823"/>
                  </a:lnTo>
                  <a:cubicBezTo>
                    <a:pt x="803" y="1821"/>
                    <a:pt x="799" y="1819"/>
                    <a:pt x="795" y="1819"/>
                  </a:cubicBezTo>
                  <a:cubicBezTo>
                    <a:pt x="787" y="1819"/>
                    <a:pt x="779" y="1827"/>
                    <a:pt x="774" y="1855"/>
                  </a:cubicBezTo>
                  <a:lnTo>
                    <a:pt x="758" y="1762"/>
                  </a:lnTo>
                  <a:cubicBezTo>
                    <a:pt x="743" y="1731"/>
                    <a:pt x="634" y="1715"/>
                    <a:pt x="619" y="1700"/>
                  </a:cubicBezTo>
                  <a:lnTo>
                    <a:pt x="696" y="1608"/>
                  </a:lnTo>
                  <a:lnTo>
                    <a:pt x="696" y="1608"/>
                  </a:lnTo>
                  <a:cubicBezTo>
                    <a:pt x="682" y="1612"/>
                    <a:pt x="670" y="1614"/>
                    <a:pt x="661" y="1614"/>
                  </a:cubicBezTo>
                  <a:cubicBezTo>
                    <a:pt x="623" y="1614"/>
                    <a:pt x="613" y="1586"/>
                    <a:pt x="593" y="1586"/>
                  </a:cubicBezTo>
                  <a:cubicBezTo>
                    <a:pt x="584" y="1586"/>
                    <a:pt x="574" y="1591"/>
                    <a:pt x="557" y="1608"/>
                  </a:cubicBezTo>
                  <a:cubicBezTo>
                    <a:pt x="619" y="1622"/>
                    <a:pt x="541" y="1653"/>
                    <a:pt x="541" y="1684"/>
                  </a:cubicBezTo>
                  <a:lnTo>
                    <a:pt x="603" y="1700"/>
                  </a:lnTo>
                  <a:cubicBezTo>
                    <a:pt x="634" y="1762"/>
                    <a:pt x="634" y="1824"/>
                    <a:pt x="665" y="1870"/>
                  </a:cubicBezTo>
                  <a:cubicBezTo>
                    <a:pt x="673" y="1868"/>
                    <a:pt x="680" y="1868"/>
                    <a:pt x="687" y="1868"/>
                  </a:cubicBezTo>
                  <a:cubicBezTo>
                    <a:pt x="744" y="1868"/>
                    <a:pt x="724" y="1919"/>
                    <a:pt x="771" y="1919"/>
                  </a:cubicBezTo>
                  <a:cubicBezTo>
                    <a:pt x="776" y="1919"/>
                    <a:pt x="782" y="1918"/>
                    <a:pt x="789" y="1917"/>
                  </a:cubicBezTo>
                  <a:lnTo>
                    <a:pt x="789" y="1917"/>
                  </a:lnTo>
                  <a:lnTo>
                    <a:pt x="758" y="1979"/>
                  </a:lnTo>
                  <a:cubicBezTo>
                    <a:pt x="789" y="1993"/>
                    <a:pt x="789" y="2009"/>
                    <a:pt x="758" y="2024"/>
                  </a:cubicBezTo>
                  <a:cubicBezTo>
                    <a:pt x="771" y="2031"/>
                    <a:pt x="783" y="2034"/>
                    <a:pt x="792" y="2034"/>
                  </a:cubicBezTo>
                  <a:cubicBezTo>
                    <a:pt x="836" y="2034"/>
                    <a:pt x="836" y="1968"/>
                    <a:pt x="827" y="1959"/>
                  </a:cubicBezTo>
                  <a:lnTo>
                    <a:pt x="827" y="1959"/>
                  </a:lnTo>
                  <a:cubicBezTo>
                    <a:pt x="902" y="1912"/>
                    <a:pt x="942" y="1801"/>
                    <a:pt x="987" y="1801"/>
                  </a:cubicBezTo>
                  <a:cubicBezTo>
                    <a:pt x="993" y="1801"/>
                    <a:pt x="999" y="1803"/>
                    <a:pt x="1005" y="1808"/>
                  </a:cubicBezTo>
                  <a:cubicBezTo>
                    <a:pt x="897" y="1870"/>
                    <a:pt x="974" y="1979"/>
                    <a:pt x="850" y="2009"/>
                  </a:cubicBezTo>
                  <a:lnTo>
                    <a:pt x="928" y="2055"/>
                  </a:lnTo>
                  <a:cubicBezTo>
                    <a:pt x="897" y="2055"/>
                    <a:pt x="897" y="2086"/>
                    <a:pt x="897" y="2102"/>
                  </a:cubicBezTo>
                  <a:cubicBezTo>
                    <a:pt x="893" y="2104"/>
                    <a:pt x="887" y="2105"/>
                    <a:pt x="882" y="2105"/>
                  </a:cubicBezTo>
                  <a:cubicBezTo>
                    <a:pt x="863" y="2105"/>
                    <a:pt x="840" y="2096"/>
                    <a:pt x="824" y="2096"/>
                  </a:cubicBezTo>
                  <a:cubicBezTo>
                    <a:pt x="812" y="2096"/>
                    <a:pt x="805" y="2101"/>
                    <a:pt x="805" y="2117"/>
                  </a:cubicBezTo>
                  <a:lnTo>
                    <a:pt x="881" y="2133"/>
                  </a:lnTo>
                  <a:cubicBezTo>
                    <a:pt x="853" y="2161"/>
                    <a:pt x="787" y="2164"/>
                    <a:pt x="799" y="2187"/>
                  </a:cubicBezTo>
                  <a:lnTo>
                    <a:pt x="799" y="2187"/>
                  </a:lnTo>
                  <a:cubicBezTo>
                    <a:pt x="793" y="2182"/>
                    <a:pt x="785" y="2181"/>
                    <a:pt x="777" y="2181"/>
                  </a:cubicBezTo>
                  <a:cubicBezTo>
                    <a:pt x="764" y="2181"/>
                    <a:pt x="750" y="2184"/>
                    <a:pt x="736" y="2184"/>
                  </a:cubicBezTo>
                  <a:cubicBezTo>
                    <a:pt x="727" y="2184"/>
                    <a:pt x="719" y="2183"/>
                    <a:pt x="712" y="2179"/>
                  </a:cubicBezTo>
                  <a:lnTo>
                    <a:pt x="712" y="2179"/>
                  </a:lnTo>
                  <a:cubicBezTo>
                    <a:pt x="735" y="2202"/>
                    <a:pt x="715" y="2251"/>
                    <a:pt x="716" y="2268"/>
                  </a:cubicBezTo>
                  <a:lnTo>
                    <a:pt x="716" y="2268"/>
                  </a:lnTo>
                  <a:lnTo>
                    <a:pt x="681" y="2257"/>
                  </a:lnTo>
                  <a:lnTo>
                    <a:pt x="681" y="2288"/>
                  </a:lnTo>
                  <a:lnTo>
                    <a:pt x="572" y="2319"/>
                  </a:lnTo>
                  <a:lnTo>
                    <a:pt x="603" y="2364"/>
                  </a:lnTo>
                  <a:lnTo>
                    <a:pt x="541" y="2457"/>
                  </a:lnTo>
                  <a:lnTo>
                    <a:pt x="510" y="2442"/>
                  </a:lnTo>
                  <a:lnTo>
                    <a:pt x="510" y="2442"/>
                  </a:lnTo>
                  <a:cubicBezTo>
                    <a:pt x="466" y="2465"/>
                    <a:pt x="526" y="2503"/>
                    <a:pt x="540" y="2511"/>
                  </a:cubicBezTo>
                  <a:lnTo>
                    <a:pt x="540" y="2511"/>
                  </a:lnTo>
                  <a:cubicBezTo>
                    <a:pt x="537" y="2510"/>
                    <a:pt x="533" y="2507"/>
                    <a:pt x="526" y="2504"/>
                  </a:cubicBezTo>
                  <a:cubicBezTo>
                    <a:pt x="504" y="2527"/>
                    <a:pt x="472" y="2541"/>
                    <a:pt x="439" y="2541"/>
                  </a:cubicBezTo>
                  <a:cubicBezTo>
                    <a:pt x="427" y="2541"/>
                    <a:pt x="415" y="2539"/>
                    <a:pt x="403" y="2535"/>
                  </a:cubicBezTo>
                  <a:lnTo>
                    <a:pt x="403" y="2535"/>
                  </a:lnTo>
                  <a:cubicBezTo>
                    <a:pt x="372" y="2581"/>
                    <a:pt x="449" y="2704"/>
                    <a:pt x="372" y="2735"/>
                  </a:cubicBezTo>
                  <a:lnTo>
                    <a:pt x="325" y="2751"/>
                  </a:lnTo>
                  <a:lnTo>
                    <a:pt x="341" y="2704"/>
                  </a:lnTo>
                  <a:lnTo>
                    <a:pt x="341" y="2704"/>
                  </a:lnTo>
                  <a:cubicBezTo>
                    <a:pt x="288" y="2718"/>
                    <a:pt x="314" y="2754"/>
                    <a:pt x="273" y="2754"/>
                  </a:cubicBezTo>
                  <a:cubicBezTo>
                    <a:pt x="267" y="2754"/>
                    <a:pt x="259" y="2753"/>
                    <a:pt x="248" y="2751"/>
                  </a:cubicBezTo>
                  <a:lnTo>
                    <a:pt x="232" y="2735"/>
                  </a:lnTo>
                  <a:lnTo>
                    <a:pt x="310" y="2690"/>
                  </a:lnTo>
                  <a:lnTo>
                    <a:pt x="232" y="2659"/>
                  </a:lnTo>
                  <a:lnTo>
                    <a:pt x="217" y="2751"/>
                  </a:lnTo>
                  <a:lnTo>
                    <a:pt x="63" y="2797"/>
                  </a:lnTo>
                  <a:lnTo>
                    <a:pt x="109" y="2828"/>
                  </a:lnTo>
                  <a:lnTo>
                    <a:pt x="156" y="2797"/>
                  </a:lnTo>
                  <a:lnTo>
                    <a:pt x="236" y="2811"/>
                  </a:lnTo>
                  <a:lnTo>
                    <a:pt x="236" y="2811"/>
                  </a:lnTo>
                  <a:cubicBezTo>
                    <a:pt x="205" y="2812"/>
                    <a:pt x="219" y="2875"/>
                    <a:pt x="232" y="2875"/>
                  </a:cubicBezTo>
                  <a:cubicBezTo>
                    <a:pt x="232" y="2875"/>
                    <a:pt x="263" y="2828"/>
                    <a:pt x="263" y="2797"/>
                  </a:cubicBezTo>
                  <a:cubicBezTo>
                    <a:pt x="272" y="2790"/>
                    <a:pt x="277" y="2786"/>
                    <a:pt x="279" y="2782"/>
                  </a:cubicBezTo>
                  <a:lnTo>
                    <a:pt x="279" y="2782"/>
                  </a:lnTo>
                  <a:lnTo>
                    <a:pt x="279" y="2782"/>
                  </a:lnTo>
                  <a:lnTo>
                    <a:pt x="310" y="2921"/>
                  </a:lnTo>
                  <a:cubicBezTo>
                    <a:pt x="310" y="2890"/>
                    <a:pt x="403" y="2921"/>
                    <a:pt x="372" y="2859"/>
                  </a:cubicBezTo>
                  <a:lnTo>
                    <a:pt x="372" y="2859"/>
                  </a:lnTo>
                  <a:lnTo>
                    <a:pt x="387" y="2875"/>
                  </a:lnTo>
                  <a:cubicBezTo>
                    <a:pt x="403" y="2906"/>
                    <a:pt x="356" y="2952"/>
                    <a:pt x="310" y="2983"/>
                  </a:cubicBezTo>
                  <a:lnTo>
                    <a:pt x="372" y="3061"/>
                  </a:lnTo>
                  <a:cubicBezTo>
                    <a:pt x="372" y="3168"/>
                    <a:pt x="263" y="3215"/>
                    <a:pt x="232" y="3323"/>
                  </a:cubicBezTo>
                  <a:cubicBezTo>
                    <a:pt x="186" y="3292"/>
                    <a:pt x="325" y="3261"/>
                    <a:pt x="217" y="3230"/>
                  </a:cubicBezTo>
                  <a:lnTo>
                    <a:pt x="217" y="3230"/>
                  </a:lnTo>
                  <a:lnTo>
                    <a:pt x="170" y="3277"/>
                  </a:lnTo>
                  <a:lnTo>
                    <a:pt x="217" y="3308"/>
                  </a:lnTo>
                  <a:lnTo>
                    <a:pt x="170" y="3323"/>
                  </a:lnTo>
                  <a:cubicBezTo>
                    <a:pt x="156" y="3401"/>
                    <a:pt x="263" y="3385"/>
                    <a:pt x="217" y="3477"/>
                  </a:cubicBezTo>
                  <a:lnTo>
                    <a:pt x="186" y="3446"/>
                  </a:lnTo>
                  <a:lnTo>
                    <a:pt x="109" y="3555"/>
                  </a:lnTo>
                  <a:lnTo>
                    <a:pt x="170" y="3570"/>
                  </a:lnTo>
                  <a:cubicBezTo>
                    <a:pt x="139" y="3617"/>
                    <a:pt x="63" y="3648"/>
                    <a:pt x="78" y="3694"/>
                  </a:cubicBezTo>
                  <a:cubicBezTo>
                    <a:pt x="108" y="3665"/>
                    <a:pt x="144" y="3654"/>
                    <a:pt x="170" y="3654"/>
                  </a:cubicBezTo>
                  <a:cubicBezTo>
                    <a:pt x="184" y="3654"/>
                    <a:pt x="196" y="3657"/>
                    <a:pt x="201" y="3663"/>
                  </a:cubicBezTo>
                  <a:lnTo>
                    <a:pt x="156" y="3694"/>
                  </a:lnTo>
                  <a:cubicBezTo>
                    <a:pt x="161" y="3693"/>
                    <a:pt x="166" y="3692"/>
                    <a:pt x="171" y="3692"/>
                  </a:cubicBezTo>
                  <a:cubicBezTo>
                    <a:pt x="228" y="3692"/>
                    <a:pt x="200" y="3774"/>
                    <a:pt x="186" y="3802"/>
                  </a:cubicBezTo>
                  <a:cubicBezTo>
                    <a:pt x="181" y="3801"/>
                    <a:pt x="177" y="3801"/>
                    <a:pt x="174" y="3801"/>
                  </a:cubicBezTo>
                  <a:cubicBezTo>
                    <a:pt x="140" y="3801"/>
                    <a:pt x="169" y="3855"/>
                    <a:pt x="144" y="3855"/>
                  </a:cubicBezTo>
                  <a:cubicBezTo>
                    <a:pt x="140" y="3855"/>
                    <a:pt x="134" y="3853"/>
                    <a:pt x="125" y="3848"/>
                  </a:cubicBezTo>
                  <a:lnTo>
                    <a:pt x="125" y="3848"/>
                  </a:lnTo>
                  <a:cubicBezTo>
                    <a:pt x="139" y="3910"/>
                    <a:pt x="156" y="4003"/>
                    <a:pt x="109" y="4034"/>
                  </a:cubicBezTo>
                  <a:cubicBezTo>
                    <a:pt x="100" y="4037"/>
                    <a:pt x="92" y="4038"/>
                    <a:pt x="85" y="4038"/>
                  </a:cubicBezTo>
                  <a:cubicBezTo>
                    <a:pt x="56" y="4038"/>
                    <a:pt x="41" y="4013"/>
                    <a:pt x="16" y="3988"/>
                  </a:cubicBezTo>
                  <a:lnTo>
                    <a:pt x="1" y="4034"/>
                  </a:lnTo>
                  <a:lnTo>
                    <a:pt x="170" y="4081"/>
                  </a:lnTo>
                  <a:lnTo>
                    <a:pt x="139" y="4157"/>
                  </a:lnTo>
                  <a:lnTo>
                    <a:pt x="217" y="4219"/>
                  </a:lnTo>
                  <a:lnTo>
                    <a:pt x="279" y="4173"/>
                  </a:lnTo>
                  <a:cubicBezTo>
                    <a:pt x="251" y="4159"/>
                    <a:pt x="274" y="4094"/>
                    <a:pt x="219" y="4094"/>
                  </a:cubicBezTo>
                  <a:cubicBezTo>
                    <a:pt x="214" y="4094"/>
                    <a:pt x="208" y="4094"/>
                    <a:pt x="201" y="4096"/>
                  </a:cubicBezTo>
                  <a:cubicBezTo>
                    <a:pt x="232" y="4050"/>
                    <a:pt x="294" y="4034"/>
                    <a:pt x="310" y="3988"/>
                  </a:cubicBezTo>
                  <a:lnTo>
                    <a:pt x="310" y="4034"/>
                  </a:lnTo>
                  <a:cubicBezTo>
                    <a:pt x="372" y="3957"/>
                    <a:pt x="294" y="3879"/>
                    <a:pt x="372" y="3817"/>
                  </a:cubicBezTo>
                  <a:cubicBezTo>
                    <a:pt x="341" y="3817"/>
                    <a:pt x="325" y="3786"/>
                    <a:pt x="310" y="3772"/>
                  </a:cubicBezTo>
                  <a:cubicBezTo>
                    <a:pt x="325" y="3725"/>
                    <a:pt x="279" y="3679"/>
                    <a:pt x="325" y="3632"/>
                  </a:cubicBezTo>
                  <a:lnTo>
                    <a:pt x="325" y="3632"/>
                  </a:lnTo>
                  <a:cubicBezTo>
                    <a:pt x="319" y="3633"/>
                    <a:pt x="314" y="3634"/>
                    <a:pt x="309" y="3634"/>
                  </a:cubicBezTo>
                  <a:cubicBezTo>
                    <a:pt x="263" y="3634"/>
                    <a:pt x="257" y="3567"/>
                    <a:pt x="201" y="3539"/>
                  </a:cubicBezTo>
                  <a:cubicBezTo>
                    <a:pt x="263" y="3539"/>
                    <a:pt x="263" y="3508"/>
                    <a:pt x="325" y="3493"/>
                  </a:cubicBezTo>
                  <a:cubicBezTo>
                    <a:pt x="403" y="3539"/>
                    <a:pt x="372" y="3617"/>
                    <a:pt x="372" y="3679"/>
                  </a:cubicBezTo>
                  <a:lnTo>
                    <a:pt x="465" y="3710"/>
                  </a:lnTo>
                  <a:lnTo>
                    <a:pt x="418" y="3679"/>
                  </a:lnTo>
                  <a:lnTo>
                    <a:pt x="541" y="3648"/>
                  </a:lnTo>
                  <a:lnTo>
                    <a:pt x="496" y="3632"/>
                  </a:lnTo>
                  <a:cubicBezTo>
                    <a:pt x="515" y="3593"/>
                    <a:pt x="540" y="3591"/>
                    <a:pt x="560" y="3591"/>
                  </a:cubicBezTo>
                  <a:cubicBezTo>
                    <a:pt x="563" y="3591"/>
                    <a:pt x="566" y="3591"/>
                    <a:pt x="568" y="3591"/>
                  </a:cubicBezTo>
                  <a:cubicBezTo>
                    <a:pt x="577" y="3591"/>
                    <a:pt x="584" y="3590"/>
                    <a:pt x="588" y="3586"/>
                  </a:cubicBezTo>
                  <a:lnTo>
                    <a:pt x="526" y="3570"/>
                  </a:lnTo>
                  <a:cubicBezTo>
                    <a:pt x="572" y="3524"/>
                    <a:pt x="634" y="3477"/>
                    <a:pt x="619" y="3401"/>
                  </a:cubicBezTo>
                  <a:lnTo>
                    <a:pt x="619" y="3401"/>
                  </a:lnTo>
                  <a:lnTo>
                    <a:pt x="712" y="3432"/>
                  </a:lnTo>
                  <a:cubicBezTo>
                    <a:pt x="650" y="3477"/>
                    <a:pt x="712" y="3570"/>
                    <a:pt x="665" y="3648"/>
                  </a:cubicBezTo>
                  <a:cubicBezTo>
                    <a:pt x="712" y="3632"/>
                    <a:pt x="774" y="3632"/>
                    <a:pt x="820" y="3617"/>
                  </a:cubicBezTo>
                  <a:lnTo>
                    <a:pt x="820" y="3555"/>
                  </a:lnTo>
                  <a:lnTo>
                    <a:pt x="727" y="3601"/>
                  </a:lnTo>
                  <a:cubicBezTo>
                    <a:pt x="712" y="3570"/>
                    <a:pt x="789" y="3586"/>
                    <a:pt x="712" y="3539"/>
                  </a:cubicBezTo>
                  <a:lnTo>
                    <a:pt x="712" y="3539"/>
                  </a:lnTo>
                  <a:cubicBezTo>
                    <a:pt x="727" y="3549"/>
                    <a:pt x="741" y="3552"/>
                    <a:pt x="753" y="3552"/>
                  </a:cubicBezTo>
                  <a:cubicBezTo>
                    <a:pt x="801" y="3552"/>
                    <a:pt x="826" y="3493"/>
                    <a:pt x="850" y="3493"/>
                  </a:cubicBezTo>
                  <a:cubicBezTo>
                    <a:pt x="928" y="3370"/>
                    <a:pt x="943" y="3323"/>
                    <a:pt x="1005" y="3199"/>
                  </a:cubicBezTo>
                  <a:lnTo>
                    <a:pt x="1067" y="3168"/>
                  </a:lnTo>
                  <a:lnTo>
                    <a:pt x="1067" y="3168"/>
                  </a:lnTo>
                  <a:cubicBezTo>
                    <a:pt x="1052" y="3215"/>
                    <a:pt x="1067" y="3277"/>
                    <a:pt x="990" y="3277"/>
                  </a:cubicBezTo>
                  <a:lnTo>
                    <a:pt x="1021" y="3277"/>
                  </a:lnTo>
                  <a:cubicBezTo>
                    <a:pt x="1005" y="3323"/>
                    <a:pt x="1021" y="3370"/>
                    <a:pt x="959" y="3401"/>
                  </a:cubicBezTo>
                  <a:lnTo>
                    <a:pt x="990" y="3432"/>
                  </a:lnTo>
                  <a:cubicBezTo>
                    <a:pt x="934" y="3445"/>
                    <a:pt x="967" y="3510"/>
                    <a:pt x="904" y="3510"/>
                  </a:cubicBezTo>
                  <a:cubicBezTo>
                    <a:pt x="897" y="3510"/>
                    <a:pt x="890" y="3510"/>
                    <a:pt x="881" y="3508"/>
                  </a:cubicBezTo>
                  <a:lnTo>
                    <a:pt x="881" y="3508"/>
                  </a:lnTo>
                  <a:cubicBezTo>
                    <a:pt x="881" y="3570"/>
                    <a:pt x="1005" y="3508"/>
                    <a:pt x="990" y="3586"/>
                  </a:cubicBezTo>
                  <a:cubicBezTo>
                    <a:pt x="1005" y="3632"/>
                    <a:pt x="943" y="3679"/>
                    <a:pt x="928" y="3756"/>
                  </a:cubicBezTo>
                  <a:lnTo>
                    <a:pt x="943" y="3741"/>
                  </a:lnTo>
                  <a:cubicBezTo>
                    <a:pt x="974" y="3741"/>
                    <a:pt x="928" y="3817"/>
                    <a:pt x="943" y="3817"/>
                  </a:cubicBezTo>
                  <a:cubicBezTo>
                    <a:pt x="959" y="3725"/>
                    <a:pt x="1145" y="3725"/>
                    <a:pt x="1052" y="3663"/>
                  </a:cubicBezTo>
                  <a:lnTo>
                    <a:pt x="1129" y="3632"/>
                  </a:lnTo>
                  <a:cubicBezTo>
                    <a:pt x="1098" y="3617"/>
                    <a:pt x="1114" y="3601"/>
                    <a:pt x="1129" y="3570"/>
                  </a:cubicBezTo>
                  <a:lnTo>
                    <a:pt x="1083" y="3570"/>
                  </a:lnTo>
                  <a:cubicBezTo>
                    <a:pt x="1129" y="3570"/>
                    <a:pt x="1160" y="3493"/>
                    <a:pt x="1160" y="3462"/>
                  </a:cubicBezTo>
                  <a:lnTo>
                    <a:pt x="1129" y="3415"/>
                  </a:lnTo>
                  <a:lnTo>
                    <a:pt x="1207" y="3415"/>
                  </a:lnTo>
                  <a:lnTo>
                    <a:pt x="1221" y="3261"/>
                  </a:lnTo>
                  <a:lnTo>
                    <a:pt x="1221" y="3261"/>
                  </a:lnTo>
                  <a:cubicBezTo>
                    <a:pt x="1212" y="3270"/>
                    <a:pt x="1206" y="3273"/>
                    <a:pt x="1202" y="3273"/>
                  </a:cubicBezTo>
                  <a:cubicBezTo>
                    <a:pt x="1198" y="3273"/>
                    <a:pt x="1196" y="3270"/>
                    <a:pt x="1195" y="3267"/>
                  </a:cubicBezTo>
                  <a:lnTo>
                    <a:pt x="1195" y="3267"/>
                  </a:lnTo>
                  <a:cubicBezTo>
                    <a:pt x="1195" y="3274"/>
                    <a:pt x="1194" y="3287"/>
                    <a:pt x="1191" y="3308"/>
                  </a:cubicBezTo>
                  <a:cubicBezTo>
                    <a:pt x="1160" y="3277"/>
                    <a:pt x="1129" y="3230"/>
                    <a:pt x="1114" y="3184"/>
                  </a:cubicBezTo>
                  <a:lnTo>
                    <a:pt x="1238" y="3137"/>
                  </a:lnTo>
                  <a:cubicBezTo>
                    <a:pt x="1268" y="3137"/>
                    <a:pt x="1283" y="3153"/>
                    <a:pt x="1299" y="3168"/>
                  </a:cubicBezTo>
                  <a:lnTo>
                    <a:pt x="1268" y="3215"/>
                  </a:lnTo>
                  <a:lnTo>
                    <a:pt x="1330" y="3215"/>
                  </a:lnTo>
                  <a:lnTo>
                    <a:pt x="1345" y="3277"/>
                  </a:lnTo>
                  <a:lnTo>
                    <a:pt x="1469" y="3246"/>
                  </a:lnTo>
                  <a:lnTo>
                    <a:pt x="1454" y="3122"/>
                  </a:lnTo>
                  <a:cubicBezTo>
                    <a:pt x="1547" y="3061"/>
                    <a:pt x="1500" y="2968"/>
                    <a:pt x="1516" y="2875"/>
                  </a:cubicBezTo>
                  <a:lnTo>
                    <a:pt x="1561" y="2844"/>
                  </a:lnTo>
                  <a:cubicBezTo>
                    <a:pt x="1578" y="2766"/>
                    <a:pt x="1623" y="2690"/>
                    <a:pt x="1547" y="2612"/>
                  </a:cubicBezTo>
                  <a:lnTo>
                    <a:pt x="1592" y="2612"/>
                  </a:lnTo>
                  <a:cubicBezTo>
                    <a:pt x="1547" y="2597"/>
                    <a:pt x="1623" y="2566"/>
                    <a:pt x="1623" y="2535"/>
                  </a:cubicBezTo>
                  <a:cubicBezTo>
                    <a:pt x="1614" y="2526"/>
                    <a:pt x="1605" y="2523"/>
                    <a:pt x="1595" y="2523"/>
                  </a:cubicBezTo>
                  <a:cubicBezTo>
                    <a:pt x="1585" y="2523"/>
                    <a:pt x="1575" y="2526"/>
                    <a:pt x="1563" y="2526"/>
                  </a:cubicBezTo>
                  <a:cubicBezTo>
                    <a:pt x="1549" y="2526"/>
                    <a:pt x="1534" y="2522"/>
                    <a:pt x="1516" y="2504"/>
                  </a:cubicBezTo>
                  <a:lnTo>
                    <a:pt x="1454" y="2597"/>
                  </a:lnTo>
                  <a:lnTo>
                    <a:pt x="1454" y="2473"/>
                  </a:lnTo>
                  <a:lnTo>
                    <a:pt x="1392" y="2473"/>
                  </a:lnTo>
                  <a:cubicBezTo>
                    <a:pt x="1392" y="2501"/>
                    <a:pt x="1428" y="2552"/>
                    <a:pt x="1383" y="2552"/>
                  </a:cubicBezTo>
                  <a:cubicBezTo>
                    <a:pt x="1377" y="2552"/>
                    <a:pt x="1370" y="2552"/>
                    <a:pt x="1361" y="2550"/>
                  </a:cubicBezTo>
                  <a:lnTo>
                    <a:pt x="1361" y="2488"/>
                  </a:lnTo>
                  <a:lnTo>
                    <a:pt x="1330" y="2488"/>
                  </a:lnTo>
                  <a:lnTo>
                    <a:pt x="1392" y="2442"/>
                  </a:lnTo>
                  <a:lnTo>
                    <a:pt x="1392" y="2442"/>
                  </a:lnTo>
                  <a:cubicBezTo>
                    <a:pt x="1385" y="2447"/>
                    <a:pt x="1379" y="2449"/>
                    <a:pt x="1374" y="2449"/>
                  </a:cubicBezTo>
                  <a:cubicBezTo>
                    <a:pt x="1359" y="2449"/>
                    <a:pt x="1354" y="2429"/>
                    <a:pt x="1341" y="2426"/>
                  </a:cubicBezTo>
                  <a:lnTo>
                    <a:pt x="1341" y="2426"/>
                  </a:lnTo>
                  <a:cubicBezTo>
                    <a:pt x="1369" y="2416"/>
                    <a:pt x="1397" y="2415"/>
                    <a:pt x="1407" y="2395"/>
                  </a:cubicBezTo>
                  <a:cubicBezTo>
                    <a:pt x="1407" y="2380"/>
                    <a:pt x="1361" y="2319"/>
                    <a:pt x="1392" y="2288"/>
                  </a:cubicBezTo>
                  <a:lnTo>
                    <a:pt x="1330" y="2288"/>
                  </a:lnTo>
                  <a:cubicBezTo>
                    <a:pt x="1283" y="2257"/>
                    <a:pt x="1314" y="2210"/>
                    <a:pt x="1283" y="2195"/>
                  </a:cubicBezTo>
                  <a:cubicBezTo>
                    <a:pt x="1361" y="2164"/>
                    <a:pt x="1268" y="2148"/>
                    <a:pt x="1283" y="2086"/>
                  </a:cubicBezTo>
                  <a:cubicBezTo>
                    <a:pt x="1290" y="2085"/>
                    <a:pt x="1296" y="2084"/>
                    <a:pt x="1301" y="2084"/>
                  </a:cubicBezTo>
                  <a:cubicBezTo>
                    <a:pt x="1345" y="2084"/>
                    <a:pt x="1347" y="2135"/>
                    <a:pt x="1361" y="2148"/>
                  </a:cubicBezTo>
                  <a:cubicBezTo>
                    <a:pt x="1407" y="2102"/>
                    <a:pt x="1361" y="2071"/>
                    <a:pt x="1392" y="2024"/>
                  </a:cubicBezTo>
                  <a:lnTo>
                    <a:pt x="1392" y="2024"/>
                  </a:lnTo>
                  <a:cubicBezTo>
                    <a:pt x="1423" y="2040"/>
                    <a:pt x="1438" y="2055"/>
                    <a:pt x="1438" y="2086"/>
                  </a:cubicBezTo>
                  <a:lnTo>
                    <a:pt x="1531" y="2086"/>
                  </a:lnTo>
                  <a:lnTo>
                    <a:pt x="1547" y="1979"/>
                  </a:lnTo>
                  <a:cubicBezTo>
                    <a:pt x="1559" y="1986"/>
                    <a:pt x="1569" y="1989"/>
                    <a:pt x="1576" y="1989"/>
                  </a:cubicBezTo>
                  <a:cubicBezTo>
                    <a:pt x="1600" y="1989"/>
                    <a:pt x="1603" y="1958"/>
                    <a:pt x="1607" y="1944"/>
                  </a:cubicBezTo>
                  <a:lnTo>
                    <a:pt x="1607" y="1944"/>
                  </a:lnTo>
                  <a:cubicBezTo>
                    <a:pt x="1610" y="1946"/>
                    <a:pt x="1615" y="1948"/>
                    <a:pt x="1623" y="1948"/>
                  </a:cubicBezTo>
                  <a:cubicBezTo>
                    <a:pt x="1618" y="1940"/>
                    <a:pt x="1615" y="1937"/>
                    <a:pt x="1612" y="1937"/>
                  </a:cubicBezTo>
                  <a:cubicBezTo>
                    <a:pt x="1610" y="1937"/>
                    <a:pt x="1608" y="1940"/>
                    <a:pt x="1607" y="1944"/>
                  </a:cubicBezTo>
                  <a:lnTo>
                    <a:pt x="1607" y="1944"/>
                  </a:lnTo>
                  <a:cubicBezTo>
                    <a:pt x="1592" y="1932"/>
                    <a:pt x="1623" y="1895"/>
                    <a:pt x="1623" y="1870"/>
                  </a:cubicBezTo>
                  <a:lnTo>
                    <a:pt x="1716" y="1855"/>
                  </a:lnTo>
                  <a:lnTo>
                    <a:pt x="1670" y="1824"/>
                  </a:lnTo>
                  <a:lnTo>
                    <a:pt x="1732" y="1777"/>
                  </a:lnTo>
                  <a:cubicBezTo>
                    <a:pt x="1670" y="1777"/>
                    <a:pt x="1716" y="1731"/>
                    <a:pt x="1716" y="1700"/>
                  </a:cubicBezTo>
                  <a:lnTo>
                    <a:pt x="1716" y="1700"/>
                  </a:lnTo>
                  <a:cubicBezTo>
                    <a:pt x="1699" y="1717"/>
                    <a:pt x="1687" y="1729"/>
                    <a:pt x="1674" y="1729"/>
                  </a:cubicBezTo>
                  <a:cubicBezTo>
                    <a:pt x="1664" y="1729"/>
                    <a:pt x="1653" y="1721"/>
                    <a:pt x="1639" y="1700"/>
                  </a:cubicBezTo>
                  <a:lnTo>
                    <a:pt x="1639" y="1700"/>
                  </a:lnTo>
                  <a:cubicBezTo>
                    <a:pt x="1685" y="1777"/>
                    <a:pt x="1608" y="1870"/>
                    <a:pt x="1531" y="1886"/>
                  </a:cubicBezTo>
                  <a:cubicBezTo>
                    <a:pt x="1469" y="1839"/>
                    <a:pt x="1485" y="1731"/>
                    <a:pt x="1531" y="1700"/>
                  </a:cubicBezTo>
                  <a:lnTo>
                    <a:pt x="1592" y="1669"/>
                  </a:lnTo>
                  <a:cubicBezTo>
                    <a:pt x="1560" y="1648"/>
                    <a:pt x="1535" y="1626"/>
                    <a:pt x="1507" y="1626"/>
                  </a:cubicBezTo>
                  <a:cubicBezTo>
                    <a:pt x="1495" y="1626"/>
                    <a:pt x="1483" y="1629"/>
                    <a:pt x="1469" y="1639"/>
                  </a:cubicBezTo>
                  <a:lnTo>
                    <a:pt x="1454" y="1577"/>
                  </a:lnTo>
                  <a:lnTo>
                    <a:pt x="1531" y="1515"/>
                  </a:lnTo>
                  <a:cubicBezTo>
                    <a:pt x="1534" y="1522"/>
                    <a:pt x="1538" y="1524"/>
                    <a:pt x="1543" y="1524"/>
                  </a:cubicBezTo>
                  <a:cubicBezTo>
                    <a:pt x="1554" y="1524"/>
                    <a:pt x="1567" y="1512"/>
                    <a:pt x="1582" y="1512"/>
                  </a:cubicBezTo>
                  <a:cubicBezTo>
                    <a:pt x="1585" y="1512"/>
                    <a:pt x="1588" y="1513"/>
                    <a:pt x="1591" y="1514"/>
                  </a:cubicBezTo>
                  <a:lnTo>
                    <a:pt x="1591" y="1514"/>
                  </a:lnTo>
                  <a:cubicBezTo>
                    <a:pt x="1594" y="1503"/>
                    <a:pt x="1599" y="1490"/>
                    <a:pt x="1592" y="1484"/>
                  </a:cubicBezTo>
                  <a:cubicBezTo>
                    <a:pt x="1616" y="1472"/>
                    <a:pt x="1636" y="1467"/>
                    <a:pt x="1653" y="1467"/>
                  </a:cubicBezTo>
                  <a:cubicBezTo>
                    <a:pt x="1681" y="1467"/>
                    <a:pt x="1703" y="1480"/>
                    <a:pt x="1732" y="1499"/>
                  </a:cubicBezTo>
                  <a:cubicBezTo>
                    <a:pt x="1723" y="1517"/>
                    <a:pt x="1714" y="1525"/>
                    <a:pt x="1698" y="1525"/>
                  </a:cubicBezTo>
                  <a:cubicBezTo>
                    <a:pt x="1687" y="1525"/>
                    <a:pt x="1673" y="1521"/>
                    <a:pt x="1654" y="1515"/>
                  </a:cubicBezTo>
                  <a:lnTo>
                    <a:pt x="1654" y="1515"/>
                  </a:lnTo>
                  <a:lnTo>
                    <a:pt x="1685" y="1546"/>
                  </a:lnTo>
                  <a:lnTo>
                    <a:pt x="1670" y="1608"/>
                  </a:lnTo>
                  <a:lnTo>
                    <a:pt x="1685" y="1608"/>
                  </a:lnTo>
                  <a:lnTo>
                    <a:pt x="1654" y="1684"/>
                  </a:lnTo>
                  <a:lnTo>
                    <a:pt x="1701" y="1639"/>
                  </a:lnTo>
                  <a:cubicBezTo>
                    <a:pt x="1732" y="1653"/>
                    <a:pt x="1732" y="1669"/>
                    <a:pt x="1701" y="1684"/>
                  </a:cubicBezTo>
                  <a:lnTo>
                    <a:pt x="1763" y="1669"/>
                  </a:lnTo>
                  <a:lnTo>
                    <a:pt x="1778" y="1793"/>
                  </a:lnTo>
                  <a:cubicBezTo>
                    <a:pt x="1825" y="1669"/>
                    <a:pt x="1763" y="1515"/>
                    <a:pt x="1856" y="1406"/>
                  </a:cubicBezTo>
                  <a:cubicBezTo>
                    <a:pt x="1825" y="1406"/>
                    <a:pt x="1755" y="1432"/>
                    <a:pt x="1719" y="1433"/>
                  </a:cubicBezTo>
                  <a:lnTo>
                    <a:pt x="1719" y="1433"/>
                  </a:lnTo>
                  <a:lnTo>
                    <a:pt x="1701" y="1406"/>
                  </a:lnTo>
                  <a:lnTo>
                    <a:pt x="1701" y="1406"/>
                  </a:lnTo>
                  <a:cubicBezTo>
                    <a:pt x="1691" y="1427"/>
                    <a:pt x="1699" y="1434"/>
                    <a:pt x="1717" y="1434"/>
                  </a:cubicBezTo>
                  <a:cubicBezTo>
                    <a:pt x="1718" y="1434"/>
                    <a:pt x="1719" y="1434"/>
                    <a:pt x="1719" y="1433"/>
                  </a:cubicBezTo>
                  <a:lnTo>
                    <a:pt x="1719" y="1433"/>
                  </a:lnTo>
                  <a:lnTo>
                    <a:pt x="1732" y="1453"/>
                  </a:lnTo>
                  <a:cubicBezTo>
                    <a:pt x="1723" y="1463"/>
                    <a:pt x="1714" y="1466"/>
                    <a:pt x="1707" y="1466"/>
                  </a:cubicBezTo>
                  <a:cubicBezTo>
                    <a:pt x="1690" y="1466"/>
                    <a:pt x="1676" y="1448"/>
                    <a:pt x="1654" y="1437"/>
                  </a:cubicBezTo>
                  <a:lnTo>
                    <a:pt x="1701" y="1329"/>
                  </a:lnTo>
                  <a:cubicBezTo>
                    <a:pt x="1717" y="1329"/>
                    <a:pt x="1732" y="1322"/>
                    <a:pt x="1743" y="1320"/>
                  </a:cubicBezTo>
                  <a:lnTo>
                    <a:pt x="1743" y="1320"/>
                  </a:lnTo>
                  <a:cubicBezTo>
                    <a:pt x="1749" y="1321"/>
                    <a:pt x="1754" y="1322"/>
                    <a:pt x="1759" y="1325"/>
                  </a:cubicBezTo>
                  <a:lnTo>
                    <a:pt x="1759" y="1325"/>
                  </a:lnTo>
                  <a:cubicBezTo>
                    <a:pt x="1757" y="1321"/>
                    <a:pt x="1753" y="1319"/>
                    <a:pt x="1749" y="1319"/>
                  </a:cubicBezTo>
                  <a:cubicBezTo>
                    <a:pt x="1747" y="1319"/>
                    <a:pt x="1745" y="1319"/>
                    <a:pt x="1743" y="1320"/>
                  </a:cubicBezTo>
                  <a:lnTo>
                    <a:pt x="1743" y="1320"/>
                  </a:lnTo>
                  <a:cubicBezTo>
                    <a:pt x="1710" y="1312"/>
                    <a:pt x="1679" y="1319"/>
                    <a:pt x="1629" y="1300"/>
                  </a:cubicBezTo>
                  <a:lnTo>
                    <a:pt x="1629" y="1300"/>
                  </a:lnTo>
                  <a:cubicBezTo>
                    <a:pt x="1623" y="1308"/>
                    <a:pt x="1617" y="1318"/>
                    <a:pt x="1608" y="1329"/>
                  </a:cubicBezTo>
                  <a:lnTo>
                    <a:pt x="1623" y="1313"/>
                  </a:lnTo>
                  <a:lnTo>
                    <a:pt x="1623" y="1313"/>
                  </a:lnTo>
                  <a:lnTo>
                    <a:pt x="1592" y="1360"/>
                  </a:lnTo>
                  <a:lnTo>
                    <a:pt x="1547" y="1313"/>
                  </a:lnTo>
                  <a:cubicBezTo>
                    <a:pt x="1547" y="1315"/>
                    <a:pt x="1546" y="1316"/>
                    <a:pt x="1545" y="1316"/>
                  </a:cubicBezTo>
                  <a:cubicBezTo>
                    <a:pt x="1540" y="1316"/>
                    <a:pt x="1529" y="1305"/>
                    <a:pt x="1526" y="1305"/>
                  </a:cubicBezTo>
                  <a:cubicBezTo>
                    <a:pt x="1524" y="1305"/>
                    <a:pt x="1528" y="1313"/>
                    <a:pt x="1547" y="1344"/>
                  </a:cubicBezTo>
                  <a:cubicBezTo>
                    <a:pt x="1534" y="1332"/>
                    <a:pt x="1511" y="1309"/>
                    <a:pt x="1478" y="1309"/>
                  </a:cubicBezTo>
                  <a:cubicBezTo>
                    <a:pt x="1470" y="1309"/>
                    <a:pt x="1462" y="1311"/>
                    <a:pt x="1454" y="1313"/>
                  </a:cubicBezTo>
                  <a:lnTo>
                    <a:pt x="1392" y="1360"/>
                  </a:lnTo>
                  <a:lnTo>
                    <a:pt x="1438" y="1391"/>
                  </a:lnTo>
                  <a:lnTo>
                    <a:pt x="1392" y="1453"/>
                  </a:lnTo>
                  <a:lnTo>
                    <a:pt x="1314" y="1453"/>
                  </a:lnTo>
                  <a:cubicBezTo>
                    <a:pt x="1376" y="1437"/>
                    <a:pt x="1345" y="1375"/>
                    <a:pt x="1376" y="1344"/>
                  </a:cubicBezTo>
                  <a:lnTo>
                    <a:pt x="1314" y="1329"/>
                  </a:lnTo>
                  <a:lnTo>
                    <a:pt x="1314" y="1298"/>
                  </a:lnTo>
                  <a:lnTo>
                    <a:pt x="1299" y="1313"/>
                  </a:lnTo>
                  <a:cubicBezTo>
                    <a:pt x="1283" y="1313"/>
                    <a:pt x="1268" y="1298"/>
                    <a:pt x="1268" y="1282"/>
                  </a:cubicBezTo>
                  <a:cubicBezTo>
                    <a:pt x="1345" y="1268"/>
                    <a:pt x="1361" y="1206"/>
                    <a:pt x="1423" y="1206"/>
                  </a:cubicBezTo>
                  <a:cubicBezTo>
                    <a:pt x="1427" y="1204"/>
                    <a:pt x="1430" y="1204"/>
                    <a:pt x="1433" y="1204"/>
                  </a:cubicBezTo>
                  <a:cubicBezTo>
                    <a:pt x="1455" y="1204"/>
                    <a:pt x="1393" y="1269"/>
                    <a:pt x="1407" y="1282"/>
                  </a:cubicBezTo>
                  <a:cubicBezTo>
                    <a:pt x="1460" y="1270"/>
                    <a:pt x="1445" y="1199"/>
                    <a:pt x="1489" y="1199"/>
                  </a:cubicBezTo>
                  <a:cubicBezTo>
                    <a:pt x="1496" y="1199"/>
                    <a:pt x="1505" y="1201"/>
                    <a:pt x="1516" y="1206"/>
                  </a:cubicBezTo>
                  <a:cubicBezTo>
                    <a:pt x="1486" y="1176"/>
                    <a:pt x="1585" y="1189"/>
                    <a:pt x="1509" y="1162"/>
                  </a:cubicBezTo>
                  <a:lnTo>
                    <a:pt x="1509" y="1162"/>
                  </a:lnTo>
                  <a:lnTo>
                    <a:pt x="1547" y="1175"/>
                  </a:lnTo>
                  <a:lnTo>
                    <a:pt x="1531" y="1237"/>
                  </a:lnTo>
                  <a:lnTo>
                    <a:pt x="1592" y="1221"/>
                  </a:lnTo>
                  <a:lnTo>
                    <a:pt x="1592" y="1268"/>
                  </a:lnTo>
                  <a:cubicBezTo>
                    <a:pt x="1592" y="1248"/>
                    <a:pt x="1628" y="1235"/>
                    <a:pt x="1659" y="1235"/>
                  </a:cubicBezTo>
                  <a:cubicBezTo>
                    <a:pt x="1678" y="1235"/>
                    <a:pt x="1695" y="1240"/>
                    <a:pt x="1701" y="1251"/>
                  </a:cubicBezTo>
                  <a:lnTo>
                    <a:pt x="1716" y="1175"/>
                  </a:lnTo>
                  <a:lnTo>
                    <a:pt x="1763" y="1190"/>
                  </a:lnTo>
                  <a:cubicBezTo>
                    <a:pt x="1840" y="1144"/>
                    <a:pt x="1763" y="1128"/>
                    <a:pt x="1778" y="1128"/>
                  </a:cubicBezTo>
                  <a:cubicBezTo>
                    <a:pt x="1799" y="1118"/>
                    <a:pt x="1820" y="1100"/>
                    <a:pt x="1837" y="1100"/>
                  </a:cubicBezTo>
                  <a:cubicBezTo>
                    <a:pt x="1843" y="1100"/>
                    <a:pt x="1849" y="1102"/>
                    <a:pt x="1853" y="1109"/>
                  </a:cubicBezTo>
                  <a:lnTo>
                    <a:pt x="1853" y="1109"/>
                  </a:lnTo>
                  <a:lnTo>
                    <a:pt x="1871" y="1097"/>
                  </a:lnTo>
                  <a:lnTo>
                    <a:pt x="1825" y="1097"/>
                  </a:lnTo>
                  <a:lnTo>
                    <a:pt x="1840" y="1004"/>
                  </a:lnTo>
                  <a:lnTo>
                    <a:pt x="1902" y="973"/>
                  </a:lnTo>
                  <a:lnTo>
                    <a:pt x="1887" y="897"/>
                  </a:lnTo>
                  <a:cubicBezTo>
                    <a:pt x="1866" y="897"/>
                    <a:pt x="1893" y="876"/>
                    <a:pt x="1886" y="876"/>
                  </a:cubicBezTo>
                  <a:cubicBezTo>
                    <a:pt x="1883" y="876"/>
                    <a:pt x="1871" y="881"/>
                    <a:pt x="1840" y="897"/>
                  </a:cubicBezTo>
                  <a:cubicBezTo>
                    <a:pt x="1840" y="835"/>
                    <a:pt x="1932" y="819"/>
                    <a:pt x="1932" y="757"/>
                  </a:cubicBezTo>
                  <a:lnTo>
                    <a:pt x="1963" y="788"/>
                  </a:lnTo>
                  <a:lnTo>
                    <a:pt x="1945" y="815"/>
                  </a:lnTo>
                  <a:lnTo>
                    <a:pt x="1945" y="815"/>
                  </a:lnTo>
                  <a:cubicBezTo>
                    <a:pt x="1944" y="815"/>
                    <a:pt x="1944" y="815"/>
                    <a:pt x="1943" y="815"/>
                  </a:cubicBezTo>
                  <a:cubicBezTo>
                    <a:pt x="1937" y="815"/>
                    <a:pt x="1932" y="819"/>
                    <a:pt x="1932" y="835"/>
                  </a:cubicBezTo>
                  <a:lnTo>
                    <a:pt x="1945" y="815"/>
                  </a:lnTo>
                  <a:lnTo>
                    <a:pt x="1945" y="815"/>
                  </a:lnTo>
                  <a:cubicBezTo>
                    <a:pt x="1951" y="816"/>
                    <a:pt x="1957" y="819"/>
                    <a:pt x="1963" y="819"/>
                  </a:cubicBezTo>
                  <a:lnTo>
                    <a:pt x="1958" y="835"/>
                  </a:lnTo>
                  <a:lnTo>
                    <a:pt x="1958" y="835"/>
                  </a:lnTo>
                  <a:cubicBezTo>
                    <a:pt x="1963" y="830"/>
                    <a:pt x="1970" y="828"/>
                    <a:pt x="1979" y="828"/>
                  </a:cubicBezTo>
                  <a:cubicBezTo>
                    <a:pt x="1988" y="828"/>
                    <a:pt x="1998" y="830"/>
                    <a:pt x="2010" y="835"/>
                  </a:cubicBezTo>
                  <a:cubicBezTo>
                    <a:pt x="2010" y="850"/>
                    <a:pt x="1994" y="866"/>
                    <a:pt x="2025" y="866"/>
                  </a:cubicBezTo>
                  <a:cubicBezTo>
                    <a:pt x="2014" y="843"/>
                    <a:pt x="2019" y="839"/>
                    <a:pt x="2028" y="839"/>
                  </a:cubicBezTo>
                  <a:cubicBezTo>
                    <a:pt x="2033" y="839"/>
                    <a:pt x="2040" y="841"/>
                    <a:pt x="2046" y="841"/>
                  </a:cubicBezTo>
                  <a:cubicBezTo>
                    <a:pt x="2056" y="841"/>
                    <a:pt x="2060" y="835"/>
                    <a:pt x="2041" y="804"/>
                  </a:cubicBezTo>
                  <a:lnTo>
                    <a:pt x="2041" y="804"/>
                  </a:lnTo>
                  <a:lnTo>
                    <a:pt x="2072" y="850"/>
                  </a:lnTo>
                  <a:cubicBezTo>
                    <a:pt x="2041" y="897"/>
                    <a:pt x="2025" y="927"/>
                    <a:pt x="2041" y="973"/>
                  </a:cubicBezTo>
                  <a:lnTo>
                    <a:pt x="2134" y="1020"/>
                  </a:lnTo>
                  <a:lnTo>
                    <a:pt x="2227" y="973"/>
                  </a:lnTo>
                  <a:lnTo>
                    <a:pt x="2180" y="1066"/>
                  </a:lnTo>
                  <a:cubicBezTo>
                    <a:pt x="2185" y="1088"/>
                    <a:pt x="2200" y="1094"/>
                    <a:pt x="2218" y="1094"/>
                  </a:cubicBezTo>
                  <a:cubicBezTo>
                    <a:pt x="2245" y="1094"/>
                    <a:pt x="2278" y="1079"/>
                    <a:pt x="2295" y="1079"/>
                  </a:cubicBezTo>
                  <a:cubicBezTo>
                    <a:pt x="2299" y="1079"/>
                    <a:pt x="2302" y="1080"/>
                    <a:pt x="2303" y="1082"/>
                  </a:cubicBezTo>
                  <a:lnTo>
                    <a:pt x="2258" y="1004"/>
                  </a:lnTo>
                  <a:lnTo>
                    <a:pt x="2289" y="958"/>
                  </a:lnTo>
                  <a:lnTo>
                    <a:pt x="2289" y="958"/>
                  </a:lnTo>
                  <a:cubicBezTo>
                    <a:pt x="2284" y="960"/>
                    <a:pt x="2280" y="960"/>
                    <a:pt x="2276" y="960"/>
                  </a:cubicBezTo>
                  <a:cubicBezTo>
                    <a:pt x="2234" y="960"/>
                    <a:pt x="2227" y="905"/>
                    <a:pt x="2217" y="905"/>
                  </a:cubicBezTo>
                  <a:cubicBezTo>
                    <a:pt x="2215" y="905"/>
                    <a:pt x="2213" y="907"/>
                    <a:pt x="2211" y="911"/>
                  </a:cubicBezTo>
                  <a:lnTo>
                    <a:pt x="140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4"/>
            <p:cNvSpPr/>
            <p:nvPr/>
          </p:nvSpPr>
          <p:spPr>
            <a:xfrm>
              <a:off x="533663" y="1389454"/>
              <a:ext cx="8818" cy="8818"/>
            </a:xfrm>
            <a:custGeom>
              <a:avLst/>
              <a:gdLst/>
              <a:ahLst/>
              <a:cxnLst/>
              <a:rect l="l" t="t" r="r" b="b"/>
              <a:pathLst>
                <a:path w="93" h="93" extrusionOk="0">
                  <a:moveTo>
                    <a:pt x="93" y="0"/>
                  </a:moveTo>
                  <a:lnTo>
                    <a:pt x="93" y="0"/>
                  </a:lnTo>
                  <a:cubicBezTo>
                    <a:pt x="62" y="16"/>
                    <a:pt x="16" y="47"/>
                    <a:pt x="0" y="93"/>
                  </a:cubicBezTo>
                  <a:lnTo>
                    <a:pt x="62" y="47"/>
                  </a:lnTo>
                  <a:lnTo>
                    <a:pt x="93"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4"/>
            <p:cNvSpPr/>
            <p:nvPr/>
          </p:nvSpPr>
          <p:spPr>
            <a:xfrm>
              <a:off x="420828" y="1380635"/>
              <a:ext cx="8913" cy="11758"/>
            </a:xfrm>
            <a:custGeom>
              <a:avLst/>
              <a:gdLst/>
              <a:ahLst/>
              <a:cxnLst/>
              <a:rect l="l" t="t" r="r" b="b"/>
              <a:pathLst>
                <a:path w="94" h="124" extrusionOk="0">
                  <a:moveTo>
                    <a:pt x="93" y="0"/>
                  </a:moveTo>
                  <a:cubicBezTo>
                    <a:pt x="85" y="9"/>
                    <a:pt x="78" y="17"/>
                    <a:pt x="73" y="24"/>
                  </a:cubicBezTo>
                  <a:lnTo>
                    <a:pt x="73" y="24"/>
                  </a:lnTo>
                  <a:lnTo>
                    <a:pt x="93" y="0"/>
                  </a:lnTo>
                  <a:close/>
                  <a:moveTo>
                    <a:pt x="73" y="24"/>
                  </a:moveTo>
                  <a:lnTo>
                    <a:pt x="15" y="93"/>
                  </a:lnTo>
                  <a:lnTo>
                    <a:pt x="1" y="124"/>
                  </a:lnTo>
                  <a:cubicBezTo>
                    <a:pt x="67" y="97"/>
                    <a:pt x="42" y="71"/>
                    <a:pt x="73" y="24"/>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4"/>
            <p:cNvSpPr/>
            <p:nvPr/>
          </p:nvSpPr>
          <p:spPr>
            <a:xfrm>
              <a:off x="320698" y="1376274"/>
              <a:ext cx="12327" cy="14792"/>
            </a:xfrm>
            <a:custGeom>
              <a:avLst/>
              <a:gdLst/>
              <a:ahLst/>
              <a:cxnLst/>
              <a:rect l="l" t="t" r="r" b="b"/>
              <a:pathLst>
                <a:path w="130" h="156" extrusionOk="0">
                  <a:moveTo>
                    <a:pt x="82" y="1"/>
                  </a:moveTo>
                  <a:lnTo>
                    <a:pt x="5" y="32"/>
                  </a:lnTo>
                  <a:cubicBezTo>
                    <a:pt x="57" y="70"/>
                    <a:pt x="0" y="131"/>
                    <a:pt x="36" y="131"/>
                  </a:cubicBezTo>
                  <a:cubicBezTo>
                    <a:pt x="41" y="131"/>
                    <a:pt x="49" y="130"/>
                    <a:pt x="59" y="127"/>
                  </a:cubicBezTo>
                  <a:lnTo>
                    <a:pt x="59" y="127"/>
                  </a:lnTo>
                  <a:lnTo>
                    <a:pt x="20" y="139"/>
                  </a:lnTo>
                  <a:lnTo>
                    <a:pt x="113" y="155"/>
                  </a:lnTo>
                  <a:cubicBezTo>
                    <a:pt x="113" y="130"/>
                    <a:pt x="83" y="85"/>
                    <a:pt x="104" y="69"/>
                  </a:cubicBezTo>
                  <a:lnTo>
                    <a:pt x="104" y="69"/>
                  </a:lnTo>
                  <a:cubicBezTo>
                    <a:pt x="105" y="69"/>
                    <a:pt x="107" y="69"/>
                    <a:pt x="108" y="69"/>
                  </a:cubicBezTo>
                  <a:cubicBezTo>
                    <a:pt x="122" y="69"/>
                    <a:pt x="129" y="62"/>
                    <a:pt x="129" y="62"/>
                  </a:cubicBezTo>
                  <a:cubicBezTo>
                    <a:pt x="117" y="62"/>
                    <a:pt x="109" y="65"/>
                    <a:pt x="104" y="69"/>
                  </a:cubicBezTo>
                  <a:lnTo>
                    <a:pt x="104" y="69"/>
                  </a:lnTo>
                  <a:cubicBezTo>
                    <a:pt x="98" y="68"/>
                    <a:pt x="91" y="66"/>
                    <a:pt x="82" y="62"/>
                  </a:cubicBezTo>
                  <a:lnTo>
                    <a:pt x="8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4"/>
            <p:cNvSpPr/>
            <p:nvPr/>
          </p:nvSpPr>
          <p:spPr>
            <a:xfrm>
              <a:off x="601080" y="1489109"/>
              <a:ext cx="3034" cy="4551"/>
            </a:xfrm>
            <a:custGeom>
              <a:avLst/>
              <a:gdLst/>
              <a:ahLst/>
              <a:cxnLst/>
              <a:rect l="l" t="t" r="r" b="b"/>
              <a:pathLst>
                <a:path w="32" h="48" extrusionOk="0">
                  <a:moveTo>
                    <a:pt x="0" y="0"/>
                  </a:moveTo>
                  <a:lnTo>
                    <a:pt x="31" y="47"/>
                  </a:lnTo>
                  <a:lnTo>
                    <a:pt x="31" y="16"/>
                  </a:ln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4"/>
            <p:cNvSpPr/>
            <p:nvPr/>
          </p:nvSpPr>
          <p:spPr>
            <a:xfrm>
              <a:off x="593305" y="1481807"/>
              <a:ext cx="3508" cy="5974"/>
            </a:xfrm>
            <a:custGeom>
              <a:avLst/>
              <a:gdLst/>
              <a:ahLst/>
              <a:cxnLst/>
              <a:rect l="l" t="t" r="r" b="b"/>
              <a:pathLst>
                <a:path w="37" h="63" extrusionOk="0">
                  <a:moveTo>
                    <a:pt x="5" y="0"/>
                  </a:moveTo>
                  <a:cubicBezTo>
                    <a:pt x="0" y="10"/>
                    <a:pt x="2" y="15"/>
                    <a:pt x="5" y="18"/>
                  </a:cubicBezTo>
                  <a:lnTo>
                    <a:pt x="5" y="18"/>
                  </a:lnTo>
                  <a:lnTo>
                    <a:pt x="5" y="0"/>
                  </a:lnTo>
                  <a:close/>
                  <a:moveTo>
                    <a:pt x="5" y="18"/>
                  </a:moveTo>
                  <a:lnTo>
                    <a:pt x="5" y="62"/>
                  </a:lnTo>
                  <a:lnTo>
                    <a:pt x="36" y="31"/>
                  </a:lnTo>
                  <a:cubicBezTo>
                    <a:pt x="36" y="20"/>
                    <a:pt x="14" y="25"/>
                    <a:pt x="5" y="1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4"/>
            <p:cNvSpPr/>
            <p:nvPr/>
          </p:nvSpPr>
          <p:spPr>
            <a:xfrm>
              <a:off x="583444" y="1502288"/>
              <a:ext cx="30342" cy="29489"/>
            </a:xfrm>
            <a:custGeom>
              <a:avLst/>
              <a:gdLst/>
              <a:ahLst/>
              <a:cxnLst/>
              <a:rect l="l" t="t" r="r" b="b"/>
              <a:pathLst>
                <a:path w="320" h="311" extrusionOk="0">
                  <a:moveTo>
                    <a:pt x="155" y="1"/>
                  </a:moveTo>
                  <a:cubicBezTo>
                    <a:pt x="159" y="4"/>
                    <a:pt x="163" y="11"/>
                    <a:pt x="168" y="18"/>
                  </a:cubicBezTo>
                  <a:lnTo>
                    <a:pt x="168" y="18"/>
                  </a:lnTo>
                  <a:cubicBezTo>
                    <a:pt x="167" y="8"/>
                    <a:pt x="164" y="1"/>
                    <a:pt x="155" y="1"/>
                  </a:cubicBezTo>
                  <a:close/>
                  <a:moveTo>
                    <a:pt x="22" y="103"/>
                  </a:moveTo>
                  <a:cubicBezTo>
                    <a:pt x="12" y="103"/>
                    <a:pt x="5" y="108"/>
                    <a:pt x="1" y="125"/>
                  </a:cubicBezTo>
                  <a:cubicBezTo>
                    <a:pt x="23" y="138"/>
                    <a:pt x="37" y="142"/>
                    <a:pt x="47" y="142"/>
                  </a:cubicBezTo>
                  <a:cubicBezTo>
                    <a:pt x="63" y="142"/>
                    <a:pt x="70" y="131"/>
                    <a:pt x="94" y="130"/>
                  </a:cubicBezTo>
                  <a:lnTo>
                    <a:pt x="94" y="130"/>
                  </a:lnTo>
                  <a:cubicBezTo>
                    <a:pt x="68" y="126"/>
                    <a:pt x="41" y="103"/>
                    <a:pt x="22" y="103"/>
                  </a:cubicBezTo>
                  <a:close/>
                  <a:moveTo>
                    <a:pt x="109" y="155"/>
                  </a:moveTo>
                  <a:lnTo>
                    <a:pt x="109" y="156"/>
                  </a:lnTo>
                  <a:lnTo>
                    <a:pt x="109" y="156"/>
                  </a:lnTo>
                  <a:cubicBezTo>
                    <a:pt x="109" y="156"/>
                    <a:pt x="109" y="156"/>
                    <a:pt x="110" y="156"/>
                  </a:cubicBezTo>
                  <a:lnTo>
                    <a:pt x="110" y="156"/>
                  </a:lnTo>
                  <a:cubicBezTo>
                    <a:pt x="110" y="156"/>
                    <a:pt x="110" y="156"/>
                    <a:pt x="109" y="155"/>
                  </a:cubicBezTo>
                  <a:close/>
                  <a:moveTo>
                    <a:pt x="109" y="156"/>
                  </a:moveTo>
                  <a:cubicBezTo>
                    <a:pt x="91" y="166"/>
                    <a:pt x="79" y="176"/>
                    <a:pt x="79" y="186"/>
                  </a:cubicBezTo>
                  <a:lnTo>
                    <a:pt x="109" y="156"/>
                  </a:lnTo>
                  <a:close/>
                  <a:moveTo>
                    <a:pt x="168" y="18"/>
                  </a:moveTo>
                  <a:cubicBezTo>
                    <a:pt x="169" y="46"/>
                    <a:pt x="147" y="102"/>
                    <a:pt x="124" y="125"/>
                  </a:cubicBezTo>
                  <a:cubicBezTo>
                    <a:pt x="118" y="129"/>
                    <a:pt x="112" y="131"/>
                    <a:pt x="105" y="131"/>
                  </a:cubicBezTo>
                  <a:lnTo>
                    <a:pt x="105" y="131"/>
                  </a:lnTo>
                  <a:cubicBezTo>
                    <a:pt x="102" y="131"/>
                    <a:pt x="98" y="130"/>
                    <a:pt x="95" y="130"/>
                  </a:cubicBezTo>
                  <a:cubicBezTo>
                    <a:pt x="95" y="130"/>
                    <a:pt x="95" y="130"/>
                    <a:pt x="94" y="130"/>
                  </a:cubicBezTo>
                  <a:lnTo>
                    <a:pt x="94" y="130"/>
                  </a:lnTo>
                  <a:cubicBezTo>
                    <a:pt x="97" y="131"/>
                    <a:pt x="100" y="131"/>
                    <a:pt x="103" y="131"/>
                  </a:cubicBezTo>
                  <a:cubicBezTo>
                    <a:pt x="104" y="131"/>
                    <a:pt x="105" y="131"/>
                    <a:pt x="105" y="131"/>
                  </a:cubicBezTo>
                  <a:lnTo>
                    <a:pt x="105" y="131"/>
                  </a:lnTo>
                  <a:cubicBezTo>
                    <a:pt x="115" y="132"/>
                    <a:pt x="126" y="135"/>
                    <a:pt x="140" y="139"/>
                  </a:cubicBezTo>
                  <a:cubicBezTo>
                    <a:pt x="130" y="145"/>
                    <a:pt x="119" y="150"/>
                    <a:pt x="110" y="156"/>
                  </a:cubicBezTo>
                  <a:lnTo>
                    <a:pt x="110" y="156"/>
                  </a:lnTo>
                  <a:cubicBezTo>
                    <a:pt x="140" y="201"/>
                    <a:pt x="155" y="201"/>
                    <a:pt x="155" y="248"/>
                  </a:cubicBezTo>
                  <a:cubicBezTo>
                    <a:pt x="171" y="232"/>
                    <a:pt x="171" y="201"/>
                    <a:pt x="202" y="201"/>
                  </a:cubicBezTo>
                  <a:cubicBezTo>
                    <a:pt x="217" y="232"/>
                    <a:pt x="186" y="248"/>
                    <a:pt x="155" y="263"/>
                  </a:cubicBezTo>
                  <a:cubicBezTo>
                    <a:pt x="210" y="274"/>
                    <a:pt x="187" y="285"/>
                    <a:pt x="197" y="285"/>
                  </a:cubicBezTo>
                  <a:cubicBezTo>
                    <a:pt x="201" y="285"/>
                    <a:pt x="210" y="283"/>
                    <a:pt x="233" y="279"/>
                  </a:cubicBezTo>
                  <a:lnTo>
                    <a:pt x="233" y="284"/>
                  </a:lnTo>
                  <a:lnTo>
                    <a:pt x="233" y="284"/>
                  </a:lnTo>
                  <a:cubicBezTo>
                    <a:pt x="245" y="247"/>
                    <a:pt x="319" y="283"/>
                    <a:pt x="279" y="217"/>
                  </a:cubicBezTo>
                  <a:lnTo>
                    <a:pt x="279" y="217"/>
                  </a:lnTo>
                  <a:lnTo>
                    <a:pt x="264" y="232"/>
                  </a:lnTo>
                  <a:cubicBezTo>
                    <a:pt x="233" y="217"/>
                    <a:pt x="233" y="186"/>
                    <a:pt x="233" y="155"/>
                  </a:cubicBezTo>
                  <a:lnTo>
                    <a:pt x="279" y="139"/>
                  </a:lnTo>
                  <a:cubicBezTo>
                    <a:pt x="282" y="136"/>
                    <a:pt x="283" y="135"/>
                    <a:pt x="282" y="135"/>
                  </a:cubicBezTo>
                  <a:cubicBezTo>
                    <a:pt x="279" y="135"/>
                    <a:pt x="270" y="139"/>
                    <a:pt x="262" y="139"/>
                  </a:cubicBezTo>
                  <a:cubicBezTo>
                    <a:pt x="254" y="139"/>
                    <a:pt x="248" y="136"/>
                    <a:pt x="248" y="125"/>
                  </a:cubicBezTo>
                  <a:lnTo>
                    <a:pt x="279" y="78"/>
                  </a:lnTo>
                  <a:cubicBezTo>
                    <a:pt x="264" y="78"/>
                    <a:pt x="248" y="63"/>
                    <a:pt x="248" y="63"/>
                  </a:cubicBezTo>
                  <a:cubicBezTo>
                    <a:pt x="238" y="63"/>
                    <a:pt x="228" y="69"/>
                    <a:pt x="217" y="69"/>
                  </a:cubicBezTo>
                  <a:cubicBezTo>
                    <a:pt x="212" y="69"/>
                    <a:pt x="207" y="68"/>
                    <a:pt x="202" y="63"/>
                  </a:cubicBezTo>
                  <a:cubicBezTo>
                    <a:pt x="202" y="63"/>
                    <a:pt x="203" y="62"/>
                    <a:pt x="205" y="60"/>
                  </a:cubicBezTo>
                  <a:lnTo>
                    <a:pt x="205" y="60"/>
                  </a:lnTo>
                  <a:cubicBezTo>
                    <a:pt x="207" y="61"/>
                    <a:pt x="210" y="62"/>
                    <a:pt x="212" y="62"/>
                  </a:cubicBezTo>
                  <a:cubicBezTo>
                    <a:pt x="219" y="62"/>
                    <a:pt x="226" y="57"/>
                    <a:pt x="233" y="47"/>
                  </a:cubicBezTo>
                  <a:cubicBezTo>
                    <a:pt x="221" y="47"/>
                    <a:pt x="210" y="55"/>
                    <a:pt x="205" y="60"/>
                  </a:cubicBezTo>
                  <a:lnTo>
                    <a:pt x="205" y="60"/>
                  </a:lnTo>
                  <a:cubicBezTo>
                    <a:pt x="191" y="54"/>
                    <a:pt x="178" y="34"/>
                    <a:pt x="168" y="18"/>
                  </a:cubicBezTo>
                  <a:close/>
                  <a:moveTo>
                    <a:pt x="233" y="284"/>
                  </a:moveTo>
                  <a:cubicBezTo>
                    <a:pt x="231" y="290"/>
                    <a:pt x="231" y="299"/>
                    <a:pt x="233" y="310"/>
                  </a:cubicBezTo>
                  <a:lnTo>
                    <a:pt x="233" y="284"/>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4"/>
            <p:cNvSpPr/>
            <p:nvPr/>
          </p:nvSpPr>
          <p:spPr>
            <a:xfrm>
              <a:off x="492606" y="1411452"/>
              <a:ext cx="7491" cy="4457"/>
            </a:xfrm>
            <a:custGeom>
              <a:avLst/>
              <a:gdLst/>
              <a:ahLst/>
              <a:cxnLst/>
              <a:rect l="l" t="t" r="r" b="b"/>
              <a:pathLst>
                <a:path w="79" h="47" extrusionOk="0">
                  <a:moveTo>
                    <a:pt x="78" y="15"/>
                  </a:moveTo>
                  <a:lnTo>
                    <a:pt x="76" y="17"/>
                  </a:lnTo>
                  <a:lnTo>
                    <a:pt x="76" y="17"/>
                  </a:lnTo>
                  <a:cubicBezTo>
                    <a:pt x="77" y="16"/>
                    <a:pt x="77" y="16"/>
                    <a:pt x="78" y="15"/>
                  </a:cubicBezTo>
                  <a:close/>
                  <a:moveTo>
                    <a:pt x="0" y="1"/>
                  </a:moveTo>
                  <a:lnTo>
                    <a:pt x="16" y="46"/>
                  </a:lnTo>
                  <a:lnTo>
                    <a:pt x="76" y="17"/>
                  </a:lnTo>
                  <a:lnTo>
                    <a:pt x="76" y="17"/>
                  </a:lnTo>
                  <a:cubicBezTo>
                    <a:pt x="68" y="20"/>
                    <a:pt x="61" y="22"/>
                    <a:pt x="54" y="22"/>
                  </a:cubicBezTo>
                  <a:cubicBezTo>
                    <a:pt x="37" y="22"/>
                    <a:pt x="22" y="11"/>
                    <a:pt x="0"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4"/>
            <p:cNvSpPr/>
            <p:nvPr/>
          </p:nvSpPr>
          <p:spPr>
            <a:xfrm>
              <a:off x="606864" y="1530070"/>
              <a:ext cx="23610" cy="14223"/>
            </a:xfrm>
            <a:custGeom>
              <a:avLst/>
              <a:gdLst/>
              <a:ahLst/>
              <a:cxnLst/>
              <a:rect l="l" t="t" r="r" b="b"/>
              <a:pathLst>
                <a:path w="249" h="150" extrusionOk="0">
                  <a:moveTo>
                    <a:pt x="186" y="1"/>
                  </a:moveTo>
                  <a:lnTo>
                    <a:pt x="186" y="1"/>
                  </a:lnTo>
                  <a:cubicBezTo>
                    <a:pt x="94" y="48"/>
                    <a:pt x="217" y="79"/>
                    <a:pt x="110" y="125"/>
                  </a:cubicBezTo>
                  <a:cubicBezTo>
                    <a:pt x="110" y="79"/>
                    <a:pt x="63" y="110"/>
                    <a:pt x="32" y="79"/>
                  </a:cubicBezTo>
                  <a:cubicBezTo>
                    <a:pt x="32" y="94"/>
                    <a:pt x="1" y="94"/>
                    <a:pt x="32" y="125"/>
                  </a:cubicBezTo>
                  <a:cubicBezTo>
                    <a:pt x="39" y="123"/>
                    <a:pt x="45" y="122"/>
                    <a:pt x="50" y="122"/>
                  </a:cubicBezTo>
                  <a:cubicBezTo>
                    <a:pt x="84" y="122"/>
                    <a:pt x="96" y="149"/>
                    <a:pt x="124" y="149"/>
                  </a:cubicBezTo>
                  <a:cubicBezTo>
                    <a:pt x="133" y="149"/>
                    <a:pt x="143" y="147"/>
                    <a:pt x="156" y="141"/>
                  </a:cubicBezTo>
                  <a:lnTo>
                    <a:pt x="156" y="94"/>
                  </a:lnTo>
                  <a:cubicBezTo>
                    <a:pt x="163" y="101"/>
                    <a:pt x="172" y="104"/>
                    <a:pt x="181" y="104"/>
                  </a:cubicBezTo>
                  <a:cubicBezTo>
                    <a:pt x="212" y="104"/>
                    <a:pt x="248" y="72"/>
                    <a:pt x="248" y="48"/>
                  </a:cubicBezTo>
                  <a:cubicBezTo>
                    <a:pt x="217" y="32"/>
                    <a:pt x="186" y="48"/>
                    <a:pt x="172" y="17"/>
                  </a:cubicBezTo>
                  <a:lnTo>
                    <a:pt x="18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4"/>
            <p:cNvSpPr/>
            <p:nvPr/>
          </p:nvSpPr>
          <p:spPr>
            <a:xfrm>
              <a:off x="442731" y="1384902"/>
              <a:ext cx="17731" cy="10904"/>
            </a:xfrm>
            <a:custGeom>
              <a:avLst/>
              <a:gdLst/>
              <a:ahLst/>
              <a:cxnLst/>
              <a:rect l="l" t="t" r="r" b="b"/>
              <a:pathLst>
                <a:path w="187" h="115" extrusionOk="0">
                  <a:moveTo>
                    <a:pt x="47" y="97"/>
                  </a:moveTo>
                  <a:cubicBezTo>
                    <a:pt x="46" y="101"/>
                    <a:pt x="47" y="105"/>
                    <a:pt x="48" y="110"/>
                  </a:cubicBezTo>
                  <a:cubicBezTo>
                    <a:pt x="54" y="104"/>
                    <a:pt x="52" y="101"/>
                    <a:pt x="47" y="97"/>
                  </a:cubicBezTo>
                  <a:close/>
                  <a:moveTo>
                    <a:pt x="92" y="1"/>
                  </a:moveTo>
                  <a:cubicBezTo>
                    <a:pt x="24" y="1"/>
                    <a:pt x="95" y="84"/>
                    <a:pt x="34" y="84"/>
                  </a:cubicBezTo>
                  <a:cubicBezTo>
                    <a:pt x="25" y="84"/>
                    <a:pt x="15" y="82"/>
                    <a:pt x="1" y="79"/>
                  </a:cubicBezTo>
                  <a:lnTo>
                    <a:pt x="1" y="79"/>
                  </a:lnTo>
                  <a:cubicBezTo>
                    <a:pt x="19" y="89"/>
                    <a:pt x="38" y="93"/>
                    <a:pt x="47" y="97"/>
                  </a:cubicBezTo>
                  <a:lnTo>
                    <a:pt x="47" y="97"/>
                  </a:lnTo>
                  <a:cubicBezTo>
                    <a:pt x="48" y="90"/>
                    <a:pt x="52" y="87"/>
                    <a:pt x="58" y="87"/>
                  </a:cubicBezTo>
                  <a:cubicBezTo>
                    <a:pt x="78" y="87"/>
                    <a:pt x="121" y="114"/>
                    <a:pt x="151" y="114"/>
                  </a:cubicBezTo>
                  <a:cubicBezTo>
                    <a:pt x="171" y="114"/>
                    <a:pt x="186" y="103"/>
                    <a:pt x="186" y="64"/>
                  </a:cubicBezTo>
                  <a:lnTo>
                    <a:pt x="110" y="2"/>
                  </a:lnTo>
                  <a:cubicBezTo>
                    <a:pt x="103" y="1"/>
                    <a:pt x="97" y="1"/>
                    <a:pt x="9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4"/>
            <p:cNvSpPr/>
            <p:nvPr/>
          </p:nvSpPr>
          <p:spPr>
            <a:xfrm>
              <a:off x="586383" y="1508546"/>
              <a:ext cx="5974" cy="2655"/>
            </a:xfrm>
            <a:custGeom>
              <a:avLst/>
              <a:gdLst/>
              <a:ahLst/>
              <a:cxnLst/>
              <a:rect l="l" t="t" r="r" b="b"/>
              <a:pathLst>
                <a:path w="63" h="28" extrusionOk="0">
                  <a:moveTo>
                    <a:pt x="53" y="0"/>
                  </a:moveTo>
                  <a:cubicBezTo>
                    <a:pt x="47" y="0"/>
                    <a:pt x="39" y="4"/>
                    <a:pt x="31" y="12"/>
                  </a:cubicBezTo>
                  <a:lnTo>
                    <a:pt x="1" y="28"/>
                  </a:lnTo>
                  <a:lnTo>
                    <a:pt x="1" y="28"/>
                  </a:lnTo>
                  <a:lnTo>
                    <a:pt x="62" y="12"/>
                  </a:lnTo>
                  <a:cubicBezTo>
                    <a:pt x="62" y="4"/>
                    <a:pt x="59" y="0"/>
                    <a:pt x="5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4"/>
            <p:cNvSpPr/>
            <p:nvPr/>
          </p:nvSpPr>
          <p:spPr>
            <a:xfrm>
              <a:off x="447188" y="1396755"/>
              <a:ext cx="27877" cy="26550"/>
            </a:xfrm>
            <a:custGeom>
              <a:avLst/>
              <a:gdLst/>
              <a:ahLst/>
              <a:cxnLst/>
              <a:rect l="l" t="t" r="r" b="b"/>
              <a:pathLst>
                <a:path w="294" h="280" extrusionOk="0">
                  <a:moveTo>
                    <a:pt x="155" y="1"/>
                  </a:moveTo>
                  <a:cubicBezTo>
                    <a:pt x="139" y="32"/>
                    <a:pt x="77" y="32"/>
                    <a:pt x="77" y="78"/>
                  </a:cubicBezTo>
                  <a:cubicBezTo>
                    <a:pt x="93" y="63"/>
                    <a:pt x="139" y="63"/>
                    <a:pt x="170" y="32"/>
                  </a:cubicBezTo>
                  <a:cubicBezTo>
                    <a:pt x="186" y="16"/>
                    <a:pt x="170" y="1"/>
                    <a:pt x="155" y="1"/>
                  </a:cubicBezTo>
                  <a:close/>
                  <a:moveTo>
                    <a:pt x="170" y="32"/>
                  </a:moveTo>
                  <a:cubicBezTo>
                    <a:pt x="217" y="32"/>
                    <a:pt x="201" y="63"/>
                    <a:pt x="201" y="63"/>
                  </a:cubicBezTo>
                  <a:cubicBezTo>
                    <a:pt x="194" y="78"/>
                    <a:pt x="183" y="82"/>
                    <a:pt x="173" y="82"/>
                  </a:cubicBezTo>
                  <a:cubicBezTo>
                    <a:pt x="163" y="82"/>
                    <a:pt x="155" y="78"/>
                    <a:pt x="155" y="78"/>
                  </a:cubicBezTo>
                  <a:lnTo>
                    <a:pt x="155" y="78"/>
                  </a:lnTo>
                  <a:lnTo>
                    <a:pt x="170" y="139"/>
                  </a:lnTo>
                  <a:lnTo>
                    <a:pt x="93" y="139"/>
                  </a:lnTo>
                  <a:lnTo>
                    <a:pt x="108" y="94"/>
                  </a:lnTo>
                  <a:lnTo>
                    <a:pt x="63" y="125"/>
                  </a:lnTo>
                  <a:cubicBezTo>
                    <a:pt x="93" y="139"/>
                    <a:pt x="108" y="156"/>
                    <a:pt x="63" y="170"/>
                  </a:cubicBezTo>
                  <a:cubicBezTo>
                    <a:pt x="57" y="172"/>
                    <a:pt x="53" y="173"/>
                    <a:pt x="50" y="173"/>
                  </a:cubicBezTo>
                  <a:cubicBezTo>
                    <a:pt x="25" y="173"/>
                    <a:pt x="55" y="125"/>
                    <a:pt x="1" y="125"/>
                  </a:cubicBezTo>
                  <a:cubicBezTo>
                    <a:pt x="32" y="139"/>
                    <a:pt x="47" y="186"/>
                    <a:pt x="16" y="217"/>
                  </a:cubicBezTo>
                  <a:lnTo>
                    <a:pt x="63" y="201"/>
                  </a:lnTo>
                  <a:lnTo>
                    <a:pt x="47" y="201"/>
                  </a:lnTo>
                  <a:cubicBezTo>
                    <a:pt x="53" y="184"/>
                    <a:pt x="68" y="180"/>
                    <a:pt x="84" y="180"/>
                  </a:cubicBezTo>
                  <a:cubicBezTo>
                    <a:pt x="96" y="180"/>
                    <a:pt x="109" y="182"/>
                    <a:pt x="117" y="182"/>
                  </a:cubicBezTo>
                  <a:cubicBezTo>
                    <a:pt x="125" y="182"/>
                    <a:pt x="129" y="180"/>
                    <a:pt x="124" y="170"/>
                  </a:cubicBezTo>
                  <a:lnTo>
                    <a:pt x="124" y="170"/>
                  </a:lnTo>
                  <a:cubicBezTo>
                    <a:pt x="139" y="201"/>
                    <a:pt x="232" y="201"/>
                    <a:pt x="186" y="263"/>
                  </a:cubicBezTo>
                  <a:cubicBezTo>
                    <a:pt x="195" y="266"/>
                    <a:pt x="203" y="268"/>
                    <a:pt x="210" y="268"/>
                  </a:cubicBezTo>
                  <a:cubicBezTo>
                    <a:pt x="238" y="268"/>
                    <a:pt x="251" y="245"/>
                    <a:pt x="263" y="232"/>
                  </a:cubicBezTo>
                  <a:cubicBezTo>
                    <a:pt x="255" y="225"/>
                    <a:pt x="244" y="225"/>
                    <a:pt x="234" y="225"/>
                  </a:cubicBezTo>
                  <a:cubicBezTo>
                    <a:pt x="225" y="225"/>
                    <a:pt x="217" y="225"/>
                    <a:pt x="217" y="217"/>
                  </a:cubicBezTo>
                  <a:cubicBezTo>
                    <a:pt x="279" y="217"/>
                    <a:pt x="232" y="186"/>
                    <a:pt x="263" y="156"/>
                  </a:cubicBezTo>
                  <a:cubicBezTo>
                    <a:pt x="294" y="139"/>
                    <a:pt x="170" y="78"/>
                    <a:pt x="217" y="32"/>
                  </a:cubicBezTo>
                  <a:close/>
                  <a:moveTo>
                    <a:pt x="63" y="201"/>
                  </a:moveTo>
                  <a:lnTo>
                    <a:pt x="47" y="279"/>
                  </a:lnTo>
                  <a:cubicBezTo>
                    <a:pt x="52" y="259"/>
                    <a:pt x="60" y="254"/>
                    <a:pt x="69" y="254"/>
                  </a:cubicBezTo>
                  <a:cubicBezTo>
                    <a:pt x="81" y="254"/>
                    <a:pt x="95" y="264"/>
                    <a:pt x="107" y="264"/>
                  </a:cubicBezTo>
                  <a:cubicBezTo>
                    <a:pt x="114" y="264"/>
                    <a:pt x="120" y="260"/>
                    <a:pt x="124" y="248"/>
                  </a:cubicBezTo>
                  <a:lnTo>
                    <a:pt x="77" y="248"/>
                  </a:lnTo>
                  <a:cubicBezTo>
                    <a:pt x="77" y="232"/>
                    <a:pt x="108" y="232"/>
                    <a:pt x="93" y="20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4"/>
            <p:cNvSpPr/>
            <p:nvPr/>
          </p:nvSpPr>
          <p:spPr>
            <a:xfrm>
              <a:off x="486727" y="1423209"/>
              <a:ext cx="4551" cy="3034"/>
            </a:xfrm>
            <a:custGeom>
              <a:avLst/>
              <a:gdLst/>
              <a:ahLst/>
              <a:cxnLst/>
              <a:rect l="l" t="t" r="r" b="b"/>
              <a:pathLst>
                <a:path w="48" h="32" extrusionOk="0">
                  <a:moveTo>
                    <a:pt x="31" y="0"/>
                  </a:moveTo>
                  <a:lnTo>
                    <a:pt x="0" y="31"/>
                  </a:lnTo>
                  <a:lnTo>
                    <a:pt x="0" y="31"/>
                  </a:lnTo>
                  <a:lnTo>
                    <a:pt x="4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4"/>
            <p:cNvSpPr/>
            <p:nvPr/>
          </p:nvSpPr>
          <p:spPr>
            <a:xfrm>
              <a:off x="599658" y="1534527"/>
              <a:ext cx="4457" cy="3034"/>
            </a:xfrm>
            <a:custGeom>
              <a:avLst/>
              <a:gdLst/>
              <a:ahLst/>
              <a:cxnLst/>
              <a:rect l="l" t="t" r="r" b="b"/>
              <a:pathLst>
                <a:path w="47" h="32" extrusionOk="0">
                  <a:moveTo>
                    <a:pt x="0" y="1"/>
                  </a:moveTo>
                  <a:lnTo>
                    <a:pt x="0" y="16"/>
                  </a:lnTo>
                  <a:lnTo>
                    <a:pt x="46" y="32"/>
                  </a:lnTo>
                  <a:lnTo>
                    <a:pt x="0"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4"/>
            <p:cNvSpPr/>
            <p:nvPr/>
          </p:nvSpPr>
          <p:spPr>
            <a:xfrm>
              <a:off x="608476" y="1547707"/>
              <a:ext cx="2939" cy="3034"/>
            </a:xfrm>
            <a:custGeom>
              <a:avLst/>
              <a:gdLst/>
              <a:ahLst/>
              <a:cxnLst/>
              <a:rect l="l" t="t" r="r" b="b"/>
              <a:pathLst>
                <a:path w="31" h="32" extrusionOk="0">
                  <a:moveTo>
                    <a:pt x="0" y="0"/>
                  </a:moveTo>
                  <a:lnTo>
                    <a:pt x="15" y="31"/>
                  </a:lnTo>
                  <a:lnTo>
                    <a:pt x="31" y="17"/>
                  </a:ln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4"/>
            <p:cNvSpPr/>
            <p:nvPr/>
          </p:nvSpPr>
          <p:spPr>
            <a:xfrm>
              <a:off x="464824" y="1424632"/>
              <a:ext cx="5974" cy="1612"/>
            </a:xfrm>
            <a:custGeom>
              <a:avLst/>
              <a:gdLst/>
              <a:ahLst/>
              <a:cxnLst/>
              <a:rect l="l" t="t" r="r" b="b"/>
              <a:pathLst>
                <a:path w="63" h="17" extrusionOk="0">
                  <a:moveTo>
                    <a:pt x="62" y="0"/>
                  </a:moveTo>
                  <a:lnTo>
                    <a:pt x="0" y="16"/>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4"/>
            <p:cNvSpPr/>
            <p:nvPr/>
          </p:nvSpPr>
          <p:spPr>
            <a:xfrm>
              <a:off x="423767" y="1388031"/>
              <a:ext cx="13180" cy="39540"/>
            </a:xfrm>
            <a:custGeom>
              <a:avLst/>
              <a:gdLst/>
              <a:ahLst/>
              <a:cxnLst/>
              <a:rect l="l" t="t" r="r" b="b"/>
              <a:pathLst>
                <a:path w="139" h="417" extrusionOk="0">
                  <a:moveTo>
                    <a:pt x="62" y="0"/>
                  </a:moveTo>
                  <a:lnTo>
                    <a:pt x="4" y="337"/>
                  </a:lnTo>
                  <a:lnTo>
                    <a:pt x="4" y="337"/>
                  </a:lnTo>
                  <a:cubicBezTo>
                    <a:pt x="26" y="316"/>
                    <a:pt x="64" y="303"/>
                    <a:pt x="99" y="303"/>
                  </a:cubicBezTo>
                  <a:cubicBezTo>
                    <a:pt x="113" y="303"/>
                    <a:pt x="127" y="305"/>
                    <a:pt x="139" y="309"/>
                  </a:cubicBezTo>
                  <a:cubicBezTo>
                    <a:pt x="93" y="248"/>
                    <a:pt x="108" y="155"/>
                    <a:pt x="124" y="108"/>
                  </a:cubicBezTo>
                  <a:lnTo>
                    <a:pt x="77" y="93"/>
                  </a:lnTo>
                  <a:cubicBezTo>
                    <a:pt x="77" y="62"/>
                    <a:pt x="77" y="15"/>
                    <a:pt x="62" y="0"/>
                  </a:cubicBezTo>
                  <a:close/>
                  <a:moveTo>
                    <a:pt x="4" y="337"/>
                  </a:moveTo>
                  <a:cubicBezTo>
                    <a:pt x="2" y="338"/>
                    <a:pt x="1" y="339"/>
                    <a:pt x="0" y="340"/>
                  </a:cubicBezTo>
                  <a:lnTo>
                    <a:pt x="3" y="342"/>
                  </a:lnTo>
                  <a:lnTo>
                    <a:pt x="3" y="342"/>
                  </a:lnTo>
                  <a:lnTo>
                    <a:pt x="4" y="337"/>
                  </a:lnTo>
                  <a:close/>
                  <a:moveTo>
                    <a:pt x="3" y="342"/>
                  </a:moveTo>
                  <a:lnTo>
                    <a:pt x="0" y="355"/>
                  </a:lnTo>
                  <a:cubicBezTo>
                    <a:pt x="0" y="371"/>
                    <a:pt x="46" y="402"/>
                    <a:pt x="15" y="417"/>
                  </a:cubicBezTo>
                  <a:cubicBezTo>
                    <a:pt x="31" y="417"/>
                    <a:pt x="46" y="402"/>
                    <a:pt x="62" y="386"/>
                  </a:cubicBezTo>
                  <a:lnTo>
                    <a:pt x="3" y="342"/>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4"/>
            <p:cNvSpPr/>
            <p:nvPr/>
          </p:nvSpPr>
          <p:spPr>
            <a:xfrm>
              <a:off x="417888" y="1426149"/>
              <a:ext cx="3034" cy="5879"/>
            </a:xfrm>
            <a:custGeom>
              <a:avLst/>
              <a:gdLst/>
              <a:ahLst/>
              <a:cxnLst/>
              <a:rect l="l" t="t" r="r" b="b"/>
              <a:pathLst>
                <a:path w="32" h="62" extrusionOk="0">
                  <a:moveTo>
                    <a:pt x="32" y="0"/>
                  </a:moveTo>
                  <a:lnTo>
                    <a:pt x="1" y="15"/>
                  </a:lnTo>
                  <a:lnTo>
                    <a:pt x="15" y="15"/>
                  </a:lnTo>
                  <a:lnTo>
                    <a:pt x="15" y="62"/>
                  </a:lnTo>
                  <a:lnTo>
                    <a:pt x="3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4"/>
            <p:cNvSpPr/>
            <p:nvPr/>
          </p:nvSpPr>
          <p:spPr>
            <a:xfrm>
              <a:off x="416371" y="1388031"/>
              <a:ext cx="14602" cy="10241"/>
            </a:xfrm>
            <a:custGeom>
              <a:avLst/>
              <a:gdLst/>
              <a:ahLst/>
              <a:cxnLst/>
              <a:rect l="l" t="t" r="r" b="b"/>
              <a:pathLst>
                <a:path w="154" h="108" extrusionOk="0">
                  <a:moveTo>
                    <a:pt x="140" y="0"/>
                  </a:moveTo>
                  <a:lnTo>
                    <a:pt x="140" y="0"/>
                  </a:lnTo>
                  <a:cubicBezTo>
                    <a:pt x="109" y="9"/>
                    <a:pt x="98" y="17"/>
                    <a:pt x="97" y="25"/>
                  </a:cubicBezTo>
                  <a:lnTo>
                    <a:pt x="97" y="25"/>
                  </a:lnTo>
                  <a:lnTo>
                    <a:pt x="140" y="0"/>
                  </a:lnTo>
                  <a:close/>
                  <a:moveTo>
                    <a:pt x="97" y="25"/>
                  </a:moveTo>
                  <a:lnTo>
                    <a:pt x="31" y="62"/>
                  </a:lnTo>
                  <a:cubicBezTo>
                    <a:pt x="31" y="62"/>
                    <a:pt x="25" y="69"/>
                    <a:pt x="16" y="69"/>
                  </a:cubicBezTo>
                  <a:cubicBezTo>
                    <a:pt x="11" y="69"/>
                    <a:pt x="6" y="67"/>
                    <a:pt x="1" y="62"/>
                  </a:cubicBezTo>
                  <a:lnTo>
                    <a:pt x="1" y="62"/>
                  </a:lnTo>
                  <a:cubicBezTo>
                    <a:pt x="31" y="93"/>
                    <a:pt x="48" y="108"/>
                    <a:pt x="109" y="108"/>
                  </a:cubicBezTo>
                  <a:cubicBezTo>
                    <a:pt x="153" y="64"/>
                    <a:pt x="96" y="44"/>
                    <a:pt x="97" y="25"/>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4"/>
            <p:cNvSpPr/>
            <p:nvPr/>
          </p:nvSpPr>
          <p:spPr>
            <a:xfrm>
              <a:off x="580504" y="1552163"/>
              <a:ext cx="29394" cy="24938"/>
            </a:xfrm>
            <a:custGeom>
              <a:avLst/>
              <a:gdLst/>
              <a:ahLst/>
              <a:cxnLst/>
              <a:rect l="l" t="t" r="r" b="b"/>
              <a:pathLst>
                <a:path w="310" h="263" extrusionOk="0">
                  <a:moveTo>
                    <a:pt x="310" y="0"/>
                  </a:moveTo>
                  <a:cubicBezTo>
                    <a:pt x="279" y="31"/>
                    <a:pt x="248" y="62"/>
                    <a:pt x="202" y="77"/>
                  </a:cubicBezTo>
                  <a:lnTo>
                    <a:pt x="202" y="62"/>
                  </a:lnTo>
                  <a:lnTo>
                    <a:pt x="140" y="108"/>
                  </a:lnTo>
                  <a:cubicBezTo>
                    <a:pt x="155" y="124"/>
                    <a:pt x="155" y="139"/>
                    <a:pt x="155" y="155"/>
                  </a:cubicBezTo>
                  <a:cubicBezTo>
                    <a:pt x="147" y="155"/>
                    <a:pt x="123" y="145"/>
                    <a:pt x="107" y="145"/>
                  </a:cubicBezTo>
                  <a:cubicBezTo>
                    <a:pt x="95" y="145"/>
                    <a:pt x="87" y="150"/>
                    <a:pt x="93" y="170"/>
                  </a:cubicBezTo>
                  <a:cubicBezTo>
                    <a:pt x="83" y="175"/>
                    <a:pt x="76" y="177"/>
                    <a:pt x="70" y="177"/>
                  </a:cubicBezTo>
                  <a:cubicBezTo>
                    <a:pt x="48" y="177"/>
                    <a:pt x="66" y="137"/>
                    <a:pt x="42" y="137"/>
                  </a:cubicBezTo>
                  <a:cubicBezTo>
                    <a:pt x="39" y="137"/>
                    <a:pt x="36" y="138"/>
                    <a:pt x="32" y="139"/>
                  </a:cubicBezTo>
                  <a:cubicBezTo>
                    <a:pt x="1" y="201"/>
                    <a:pt x="48" y="217"/>
                    <a:pt x="48" y="263"/>
                  </a:cubicBezTo>
                  <a:cubicBezTo>
                    <a:pt x="155" y="217"/>
                    <a:pt x="248" y="186"/>
                    <a:pt x="310" y="108"/>
                  </a:cubicBezTo>
                  <a:lnTo>
                    <a:pt x="310" y="108"/>
                  </a:lnTo>
                  <a:cubicBezTo>
                    <a:pt x="310" y="108"/>
                    <a:pt x="295" y="124"/>
                    <a:pt x="279" y="124"/>
                  </a:cubicBezTo>
                  <a:lnTo>
                    <a:pt x="31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4"/>
            <p:cNvSpPr/>
            <p:nvPr/>
          </p:nvSpPr>
          <p:spPr>
            <a:xfrm>
              <a:off x="583444" y="1530070"/>
              <a:ext cx="5974" cy="8913"/>
            </a:xfrm>
            <a:custGeom>
              <a:avLst/>
              <a:gdLst/>
              <a:ahLst/>
              <a:cxnLst/>
              <a:rect l="l" t="t" r="r" b="b"/>
              <a:pathLst>
                <a:path w="63" h="94" extrusionOk="0">
                  <a:moveTo>
                    <a:pt x="17" y="1"/>
                  </a:moveTo>
                  <a:lnTo>
                    <a:pt x="1" y="32"/>
                  </a:lnTo>
                  <a:cubicBezTo>
                    <a:pt x="17" y="32"/>
                    <a:pt x="17" y="32"/>
                    <a:pt x="32" y="48"/>
                  </a:cubicBezTo>
                  <a:lnTo>
                    <a:pt x="32" y="94"/>
                  </a:lnTo>
                  <a:lnTo>
                    <a:pt x="62" y="48"/>
                  </a:lnTo>
                  <a:cubicBezTo>
                    <a:pt x="48" y="17"/>
                    <a:pt x="1" y="48"/>
                    <a:pt x="1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4"/>
            <p:cNvSpPr/>
            <p:nvPr/>
          </p:nvSpPr>
          <p:spPr>
            <a:xfrm>
              <a:off x="590839" y="1551974"/>
              <a:ext cx="8913" cy="9103"/>
            </a:xfrm>
            <a:custGeom>
              <a:avLst/>
              <a:gdLst/>
              <a:ahLst/>
              <a:cxnLst/>
              <a:rect l="l" t="t" r="r" b="b"/>
              <a:pathLst>
                <a:path w="94" h="96" extrusionOk="0">
                  <a:moveTo>
                    <a:pt x="78" y="0"/>
                  </a:moveTo>
                  <a:cubicBezTo>
                    <a:pt x="65" y="0"/>
                    <a:pt x="55" y="5"/>
                    <a:pt x="48" y="13"/>
                  </a:cubicBezTo>
                  <a:lnTo>
                    <a:pt x="48" y="13"/>
                  </a:lnTo>
                  <a:lnTo>
                    <a:pt x="93" y="2"/>
                  </a:lnTo>
                  <a:cubicBezTo>
                    <a:pt x="88" y="1"/>
                    <a:pt x="82" y="0"/>
                    <a:pt x="78" y="0"/>
                  </a:cubicBezTo>
                  <a:close/>
                  <a:moveTo>
                    <a:pt x="48" y="13"/>
                  </a:moveTo>
                  <a:lnTo>
                    <a:pt x="31" y="17"/>
                  </a:lnTo>
                  <a:cubicBezTo>
                    <a:pt x="34" y="22"/>
                    <a:pt x="35" y="27"/>
                    <a:pt x="35" y="31"/>
                  </a:cubicBezTo>
                  <a:lnTo>
                    <a:pt x="35" y="31"/>
                  </a:lnTo>
                  <a:cubicBezTo>
                    <a:pt x="39" y="24"/>
                    <a:pt x="43" y="18"/>
                    <a:pt x="48" y="13"/>
                  </a:cubicBezTo>
                  <a:close/>
                  <a:moveTo>
                    <a:pt x="35" y="31"/>
                  </a:moveTo>
                  <a:cubicBezTo>
                    <a:pt x="29" y="43"/>
                    <a:pt x="24" y="57"/>
                    <a:pt x="17" y="69"/>
                  </a:cubicBezTo>
                  <a:lnTo>
                    <a:pt x="17" y="69"/>
                  </a:lnTo>
                  <a:cubicBezTo>
                    <a:pt x="27" y="57"/>
                    <a:pt x="36" y="45"/>
                    <a:pt x="35" y="31"/>
                  </a:cubicBezTo>
                  <a:close/>
                  <a:moveTo>
                    <a:pt x="17" y="69"/>
                  </a:moveTo>
                  <a:cubicBezTo>
                    <a:pt x="12" y="77"/>
                    <a:pt x="5" y="85"/>
                    <a:pt x="1" y="95"/>
                  </a:cubicBezTo>
                  <a:cubicBezTo>
                    <a:pt x="7" y="88"/>
                    <a:pt x="13" y="79"/>
                    <a:pt x="17" y="6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4"/>
            <p:cNvSpPr/>
            <p:nvPr/>
          </p:nvSpPr>
          <p:spPr>
            <a:xfrm>
              <a:off x="469091" y="1437811"/>
              <a:ext cx="4551" cy="4646"/>
            </a:xfrm>
            <a:custGeom>
              <a:avLst/>
              <a:gdLst/>
              <a:ahLst/>
              <a:cxnLst/>
              <a:rect l="l" t="t" r="r" b="b"/>
              <a:pathLst>
                <a:path w="48" h="49" extrusionOk="0">
                  <a:moveTo>
                    <a:pt x="17" y="1"/>
                  </a:moveTo>
                  <a:cubicBezTo>
                    <a:pt x="1" y="16"/>
                    <a:pt x="1" y="32"/>
                    <a:pt x="1" y="32"/>
                  </a:cubicBezTo>
                  <a:cubicBezTo>
                    <a:pt x="5" y="30"/>
                    <a:pt x="8" y="29"/>
                    <a:pt x="12" y="29"/>
                  </a:cubicBezTo>
                  <a:cubicBezTo>
                    <a:pt x="28" y="29"/>
                    <a:pt x="39" y="49"/>
                    <a:pt x="44" y="49"/>
                  </a:cubicBezTo>
                  <a:cubicBezTo>
                    <a:pt x="47" y="49"/>
                    <a:pt x="48" y="45"/>
                    <a:pt x="48" y="32"/>
                  </a:cubicBezTo>
                  <a:cubicBezTo>
                    <a:pt x="32" y="16"/>
                    <a:pt x="32" y="1"/>
                    <a:pt x="1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4"/>
            <p:cNvSpPr/>
            <p:nvPr/>
          </p:nvSpPr>
          <p:spPr>
            <a:xfrm>
              <a:off x="366496" y="1420175"/>
              <a:ext cx="83536" cy="129145"/>
            </a:xfrm>
            <a:custGeom>
              <a:avLst/>
              <a:gdLst/>
              <a:ahLst/>
              <a:cxnLst/>
              <a:rect l="l" t="t" r="r" b="b"/>
              <a:pathLst>
                <a:path w="881" h="1362" extrusionOk="0">
                  <a:moveTo>
                    <a:pt x="852" y="16"/>
                  </a:moveTo>
                  <a:lnTo>
                    <a:pt x="852" y="16"/>
                  </a:lnTo>
                  <a:cubicBezTo>
                    <a:pt x="852" y="17"/>
                    <a:pt x="851" y="18"/>
                    <a:pt x="851" y="19"/>
                  </a:cubicBezTo>
                  <a:lnTo>
                    <a:pt x="851" y="19"/>
                  </a:lnTo>
                  <a:cubicBezTo>
                    <a:pt x="851" y="18"/>
                    <a:pt x="852" y="17"/>
                    <a:pt x="852" y="16"/>
                  </a:cubicBezTo>
                  <a:close/>
                  <a:moveTo>
                    <a:pt x="186" y="449"/>
                  </a:moveTo>
                  <a:cubicBezTo>
                    <a:pt x="173" y="462"/>
                    <a:pt x="177" y="472"/>
                    <a:pt x="188" y="479"/>
                  </a:cubicBezTo>
                  <a:lnTo>
                    <a:pt x="188" y="479"/>
                  </a:lnTo>
                  <a:cubicBezTo>
                    <a:pt x="184" y="468"/>
                    <a:pt x="182" y="458"/>
                    <a:pt x="186" y="449"/>
                  </a:cubicBezTo>
                  <a:close/>
                  <a:moveTo>
                    <a:pt x="434" y="496"/>
                  </a:moveTo>
                  <a:lnTo>
                    <a:pt x="432" y="500"/>
                  </a:lnTo>
                  <a:lnTo>
                    <a:pt x="432" y="500"/>
                  </a:lnTo>
                  <a:cubicBezTo>
                    <a:pt x="433" y="499"/>
                    <a:pt x="434" y="498"/>
                    <a:pt x="434" y="496"/>
                  </a:cubicBezTo>
                  <a:close/>
                  <a:moveTo>
                    <a:pt x="357" y="634"/>
                  </a:moveTo>
                  <a:cubicBezTo>
                    <a:pt x="348" y="634"/>
                    <a:pt x="340" y="639"/>
                    <a:pt x="334" y="646"/>
                  </a:cubicBezTo>
                  <a:lnTo>
                    <a:pt x="334" y="646"/>
                  </a:lnTo>
                  <a:cubicBezTo>
                    <a:pt x="343" y="644"/>
                    <a:pt x="351" y="640"/>
                    <a:pt x="357" y="634"/>
                  </a:cubicBezTo>
                  <a:close/>
                  <a:moveTo>
                    <a:pt x="505" y="911"/>
                  </a:moveTo>
                  <a:lnTo>
                    <a:pt x="481" y="929"/>
                  </a:lnTo>
                  <a:cubicBezTo>
                    <a:pt x="500" y="929"/>
                    <a:pt x="506" y="921"/>
                    <a:pt x="505" y="911"/>
                  </a:cubicBezTo>
                  <a:close/>
                  <a:moveTo>
                    <a:pt x="610" y="1015"/>
                  </a:moveTo>
                  <a:lnTo>
                    <a:pt x="610" y="1015"/>
                  </a:lnTo>
                  <a:cubicBezTo>
                    <a:pt x="611" y="1019"/>
                    <a:pt x="618" y="1021"/>
                    <a:pt x="635" y="1021"/>
                  </a:cubicBezTo>
                  <a:lnTo>
                    <a:pt x="610" y="1015"/>
                  </a:lnTo>
                  <a:close/>
                  <a:moveTo>
                    <a:pt x="790" y="960"/>
                  </a:moveTo>
                  <a:lnTo>
                    <a:pt x="790" y="960"/>
                  </a:lnTo>
                  <a:cubicBezTo>
                    <a:pt x="821" y="1036"/>
                    <a:pt x="650" y="991"/>
                    <a:pt x="697" y="1052"/>
                  </a:cubicBezTo>
                  <a:cubicBezTo>
                    <a:pt x="687" y="1047"/>
                    <a:pt x="677" y="1045"/>
                    <a:pt x="666" y="1045"/>
                  </a:cubicBezTo>
                  <a:cubicBezTo>
                    <a:pt x="646" y="1045"/>
                    <a:pt x="625" y="1052"/>
                    <a:pt x="604" y="1052"/>
                  </a:cubicBezTo>
                  <a:cubicBezTo>
                    <a:pt x="643" y="1078"/>
                    <a:pt x="639" y="1099"/>
                    <a:pt x="620" y="1117"/>
                  </a:cubicBezTo>
                  <a:lnTo>
                    <a:pt x="620" y="1117"/>
                  </a:lnTo>
                  <a:cubicBezTo>
                    <a:pt x="615" y="1117"/>
                    <a:pt x="610" y="1116"/>
                    <a:pt x="604" y="1114"/>
                  </a:cubicBezTo>
                  <a:lnTo>
                    <a:pt x="604" y="1114"/>
                  </a:lnTo>
                  <a:cubicBezTo>
                    <a:pt x="609" y="1116"/>
                    <a:pt x="613" y="1118"/>
                    <a:pt x="617" y="1121"/>
                  </a:cubicBezTo>
                  <a:lnTo>
                    <a:pt x="617" y="1121"/>
                  </a:lnTo>
                  <a:cubicBezTo>
                    <a:pt x="618" y="1119"/>
                    <a:pt x="619" y="1118"/>
                    <a:pt x="620" y="1117"/>
                  </a:cubicBezTo>
                  <a:lnTo>
                    <a:pt x="620" y="1117"/>
                  </a:lnTo>
                  <a:cubicBezTo>
                    <a:pt x="621" y="1117"/>
                    <a:pt x="622" y="1117"/>
                    <a:pt x="623" y="1117"/>
                  </a:cubicBezTo>
                  <a:cubicBezTo>
                    <a:pt x="653" y="1117"/>
                    <a:pt x="678" y="1095"/>
                    <a:pt x="709" y="1095"/>
                  </a:cubicBezTo>
                  <a:cubicBezTo>
                    <a:pt x="715" y="1095"/>
                    <a:pt x="721" y="1096"/>
                    <a:pt x="728" y="1098"/>
                  </a:cubicBezTo>
                  <a:cubicBezTo>
                    <a:pt x="697" y="1083"/>
                    <a:pt x="681" y="1067"/>
                    <a:pt x="697" y="1052"/>
                  </a:cubicBezTo>
                  <a:lnTo>
                    <a:pt x="697" y="1052"/>
                  </a:lnTo>
                  <a:cubicBezTo>
                    <a:pt x="713" y="1069"/>
                    <a:pt x="728" y="1073"/>
                    <a:pt x="742" y="1073"/>
                  </a:cubicBezTo>
                  <a:cubicBezTo>
                    <a:pt x="761" y="1073"/>
                    <a:pt x="779" y="1064"/>
                    <a:pt x="801" y="1064"/>
                  </a:cubicBezTo>
                  <a:cubicBezTo>
                    <a:pt x="807" y="1064"/>
                    <a:pt x="814" y="1065"/>
                    <a:pt x="821" y="1067"/>
                  </a:cubicBezTo>
                  <a:lnTo>
                    <a:pt x="821" y="1036"/>
                  </a:lnTo>
                  <a:cubicBezTo>
                    <a:pt x="808" y="1036"/>
                    <a:pt x="797" y="1046"/>
                    <a:pt x="799" y="1050"/>
                  </a:cubicBezTo>
                  <a:lnTo>
                    <a:pt x="799" y="1050"/>
                  </a:lnTo>
                  <a:cubicBezTo>
                    <a:pt x="719" y="1021"/>
                    <a:pt x="881" y="1020"/>
                    <a:pt x="790" y="960"/>
                  </a:cubicBezTo>
                  <a:close/>
                  <a:moveTo>
                    <a:pt x="727" y="0"/>
                  </a:moveTo>
                  <a:cubicBezTo>
                    <a:pt x="701" y="0"/>
                    <a:pt x="681" y="17"/>
                    <a:pt x="681" y="47"/>
                  </a:cubicBezTo>
                  <a:cubicBezTo>
                    <a:pt x="728" y="109"/>
                    <a:pt x="712" y="187"/>
                    <a:pt x="728" y="218"/>
                  </a:cubicBezTo>
                  <a:cubicBezTo>
                    <a:pt x="723" y="231"/>
                    <a:pt x="717" y="235"/>
                    <a:pt x="711" y="235"/>
                  </a:cubicBezTo>
                  <a:cubicBezTo>
                    <a:pt x="699" y="235"/>
                    <a:pt x="685" y="223"/>
                    <a:pt x="670" y="223"/>
                  </a:cubicBezTo>
                  <a:cubicBezTo>
                    <a:pt x="664" y="223"/>
                    <a:pt x="657" y="226"/>
                    <a:pt x="650" y="233"/>
                  </a:cubicBezTo>
                  <a:cubicBezTo>
                    <a:pt x="666" y="310"/>
                    <a:pt x="635" y="356"/>
                    <a:pt x="619" y="418"/>
                  </a:cubicBezTo>
                  <a:cubicBezTo>
                    <a:pt x="613" y="420"/>
                    <a:pt x="608" y="421"/>
                    <a:pt x="605" y="421"/>
                  </a:cubicBezTo>
                  <a:cubicBezTo>
                    <a:pt x="585" y="421"/>
                    <a:pt x="617" y="385"/>
                    <a:pt x="604" y="372"/>
                  </a:cubicBezTo>
                  <a:lnTo>
                    <a:pt x="604" y="372"/>
                  </a:lnTo>
                  <a:cubicBezTo>
                    <a:pt x="557" y="418"/>
                    <a:pt x="481" y="403"/>
                    <a:pt x="450" y="449"/>
                  </a:cubicBezTo>
                  <a:cubicBezTo>
                    <a:pt x="527" y="449"/>
                    <a:pt x="434" y="527"/>
                    <a:pt x="419" y="542"/>
                  </a:cubicBezTo>
                  <a:lnTo>
                    <a:pt x="432" y="500"/>
                  </a:lnTo>
                  <a:lnTo>
                    <a:pt x="432" y="500"/>
                  </a:lnTo>
                  <a:cubicBezTo>
                    <a:pt x="431" y="502"/>
                    <a:pt x="428" y="503"/>
                    <a:pt x="425" y="503"/>
                  </a:cubicBezTo>
                  <a:cubicBezTo>
                    <a:pt x="415" y="503"/>
                    <a:pt x="398" y="496"/>
                    <a:pt x="388" y="496"/>
                  </a:cubicBezTo>
                  <a:cubicBezTo>
                    <a:pt x="357" y="465"/>
                    <a:pt x="465" y="434"/>
                    <a:pt x="388" y="418"/>
                  </a:cubicBezTo>
                  <a:lnTo>
                    <a:pt x="388" y="418"/>
                  </a:lnTo>
                  <a:cubicBezTo>
                    <a:pt x="386" y="420"/>
                    <a:pt x="382" y="421"/>
                    <a:pt x="377" y="421"/>
                  </a:cubicBezTo>
                  <a:cubicBezTo>
                    <a:pt x="359" y="421"/>
                    <a:pt x="322" y="410"/>
                    <a:pt x="287" y="410"/>
                  </a:cubicBezTo>
                  <a:cubicBezTo>
                    <a:pt x="258" y="410"/>
                    <a:pt x="230" y="418"/>
                    <a:pt x="217" y="449"/>
                  </a:cubicBezTo>
                  <a:cubicBezTo>
                    <a:pt x="248" y="449"/>
                    <a:pt x="248" y="465"/>
                    <a:pt x="248" y="480"/>
                  </a:cubicBezTo>
                  <a:cubicBezTo>
                    <a:pt x="240" y="484"/>
                    <a:pt x="229" y="486"/>
                    <a:pt x="219" y="486"/>
                  </a:cubicBezTo>
                  <a:cubicBezTo>
                    <a:pt x="207" y="486"/>
                    <a:pt x="195" y="484"/>
                    <a:pt x="188" y="479"/>
                  </a:cubicBezTo>
                  <a:lnTo>
                    <a:pt x="188" y="479"/>
                  </a:lnTo>
                  <a:cubicBezTo>
                    <a:pt x="196" y="506"/>
                    <a:pt x="211" y="536"/>
                    <a:pt x="156" y="558"/>
                  </a:cubicBezTo>
                  <a:lnTo>
                    <a:pt x="125" y="558"/>
                  </a:lnTo>
                  <a:lnTo>
                    <a:pt x="79" y="665"/>
                  </a:lnTo>
                  <a:lnTo>
                    <a:pt x="32" y="634"/>
                  </a:lnTo>
                  <a:cubicBezTo>
                    <a:pt x="32" y="644"/>
                    <a:pt x="26" y="648"/>
                    <a:pt x="18" y="653"/>
                  </a:cubicBezTo>
                  <a:lnTo>
                    <a:pt x="18" y="653"/>
                  </a:lnTo>
                  <a:lnTo>
                    <a:pt x="17" y="650"/>
                  </a:lnTo>
                  <a:lnTo>
                    <a:pt x="1" y="665"/>
                  </a:lnTo>
                  <a:cubicBezTo>
                    <a:pt x="7" y="660"/>
                    <a:pt x="13" y="656"/>
                    <a:pt x="18" y="653"/>
                  </a:cubicBezTo>
                  <a:lnTo>
                    <a:pt x="18" y="653"/>
                  </a:lnTo>
                  <a:lnTo>
                    <a:pt x="32" y="696"/>
                  </a:lnTo>
                  <a:lnTo>
                    <a:pt x="63" y="681"/>
                  </a:lnTo>
                  <a:cubicBezTo>
                    <a:pt x="94" y="696"/>
                    <a:pt x="94" y="712"/>
                    <a:pt x="125" y="727"/>
                  </a:cubicBezTo>
                  <a:cubicBezTo>
                    <a:pt x="59" y="727"/>
                    <a:pt x="72" y="784"/>
                    <a:pt x="48" y="810"/>
                  </a:cubicBezTo>
                  <a:lnTo>
                    <a:pt x="48" y="810"/>
                  </a:lnTo>
                  <a:lnTo>
                    <a:pt x="48" y="805"/>
                  </a:lnTo>
                  <a:lnTo>
                    <a:pt x="32" y="820"/>
                  </a:lnTo>
                  <a:cubicBezTo>
                    <a:pt x="39" y="818"/>
                    <a:pt x="44" y="814"/>
                    <a:pt x="48" y="810"/>
                  </a:cubicBezTo>
                  <a:lnTo>
                    <a:pt x="48" y="810"/>
                  </a:lnTo>
                  <a:lnTo>
                    <a:pt x="48" y="851"/>
                  </a:lnTo>
                  <a:cubicBezTo>
                    <a:pt x="63" y="805"/>
                    <a:pt x="110" y="789"/>
                    <a:pt x="156" y="743"/>
                  </a:cubicBezTo>
                  <a:cubicBezTo>
                    <a:pt x="156" y="696"/>
                    <a:pt x="94" y="696"/>
                    <a:pt x="156" y="650"/>
                  </a:cubicBezTo>
                  <a:cubicBezTo>
                    <a:pt x="165" y="670"/>
                    <a:pt x="171" y="676"/>
                    <a:pt x="175" y="676"/>
                  </a:cubicBezTo>
                  <a:cubicBezTo>
                    <a:pt x="180" y="676"/>
                    <a:pt x="183" y="665"/>
                    <a:pt x="192" y="665"/>
                  </a:cubicBezTo>
                  <a:cubicBezTo>
                    <a:pt x="198" y="665"/>
                    <a:pt x="206" y="669"/>
                    <a:pt x="217" y="681"/>
                  </a:cubicBezTo>
                  <a:cubicBezTo>
                    <a:pt x="217" y="694"/>
                    <a:pt x="207" y="708"/>
                    <a:pt x="203" y="721"/>
                  </a:cubicBezTo>
                  <a:lnTo>
                    <a:pt x="203" y="721"/>
                  </a:lnTo>
                  <a:cubicBezTo>
                    <a:pt x="198" y="719"/>
                    <a:pt x="193" y="718"/>
                    <a:pt x="192" y="718"/>
                  </a:cubicBezTo>
                  <a:cubicBezTo>
                    <a:pt x="189" y="718"/>
                    <a:pt x="192" y="720"/>
                    <a:pt x="203" y="727"/>
                  </a:cubicBezTo>
                  <a:cubicBezTo>
                    <a:pt x="203" y="725"/>
                    <a:pt x="203" y="723"/>
                    <a:pt x="203" y="721"/>
                  </a:cubicBezTo>
                  <a:lnTo>
                    <a:pt x="203" y="721"/>
                  </a:lnTo>
                  <a:cubicBezTo>
                    <a:pt x="212" y="723"/>
                    <a:pt x="223" y="725"/>
                    <a:pt x="233" y="725"/>
                  </a:cubicBezTo>
                  <a:cubicBezTo>
                    <a:pt x="250" y="725"/>
                    <a:pt x="264" y="719"/>
                    <a:pt x="264" y="696"/>
                  </a:cubicBezTo>
                  <a:cubicBezTo>
                    <a:pt x="248" y="681"/>
                    <a:pt x="264" y="634"/>
                    <a:pt x="279" y="620"/>
                  </a:cubicBezTo>
                  <a:cubicBezTo>
                    <a:pt x="279" y="665"/>
                    <a:pt x="310" y="634"/>
                    <a:pt x="326" y="665"/>
                  </a:cubicBezTo>
                  <a:cubicBezTo>
                    <a:pt x="326" y="659"/>
                    <a:pt x="329" y="651"/>
                    <a:pt x="334" y="646"/>
                  </a:cubicBezTo>
                  <a:lnTo>
                    <a:pt x="334" y="646"/>
                  </a:lnTo>
                  <a:cubicBezTo>
                    <a:pt x="331" y="646"/>
                    <a:pt x="329" y="646"/>
                    <a:pt x="326" y="646"/>
                  </a:cubicBezTo>
                  <a:cubicBezTo>
                    <a:pt x="314" y="646"/>
                    <a:pt x="303" y="642"/>
                    <a:pt x="295" y="634"/>
                  </a:cubicBezTo>
                  <a:cubicBezTo>
                    <a:pt x="341" y="604"/>
                    <a:pt x="186" y="620"/>
                    <a:pt x="279" y="573"/>
                  </a:cubicBezTo>
                  <a:lnTo>
                    <a:pt x="279" y="573"/>
                  </a:lnTo>
                  <a:lnTo>
                    <a:pt x="341" y="589"/>
                  </a:lnTo>
                  <a:lnTo>
                    <a:pt x="341" y="573"/>
                  </a:lnTo>
                  <a:cubicBezTo>
                    <a:pt x="364" y="585"/>
                    <a:pt x="370" y="614"/>
                    <a:pt x="385" y="614"/>
                  </a:cubicBezTo>
                  <a:cubicBezTo>
                    <a:pt x="390" y="614"/>
                    <a:pt x="395" y="611"/>
                    <a:pt x="403" y="604"/>
                  </a:cubicBezTo>
                  <a:lnTo>
                    <a:pt x="403" y="604"/>
                  </a:lnTo>
                  <a:cubicBezTo>
                    <a:pt x="403" y="634"/>
                    <a:pt x="372" y="634"/>
                    <a:pt x="372" y="650"/>
                  </a:cubicBezTo>
                  <a:lnTo>
                    <a:pt x="403" y="650"/>
                  </a:lnTo>
                  <a:lnTo>
                    <a:pt x="388" y="681"/>
                  </a:lnTo>
                  <a:lnTo>
                    <a:pt x="450" y="634"/>
                  </a:lnTo>
                  <a:lnTo>
                    <a:pt x="450" y="634"/>
                  </a:lnTo>
                  <a:cubicBezTo>
                    <a:pt x="442" y="681"/>
                    <a:pt x="465" y="681"/>
                    <a:pt x="486" y="681"/>
                  </a:cubicBezTo>
                  <a:cubicBezTo>
                    <a:pt x="508" y="681"/>
                    <a:pt x="527" y="681"/>
                    <a:pt x="512" y="727"/>
                  </a:cubicBezTo>
                  <a:cubicBezTo>
                    <a:pt x="501" y="731"/>
                    <a:pt x="492" y="732"/>
                    <a:pt x="483" y="732"/>
                  </a:cubicBezTo>
                  <a:cubicBezTo>
                    <a:pt x="458" y="732"/>
                    <a:pt x="436" y="723"/>
                    <a:pt x="406" y="723"/>
                  </a:cubicBezTo>
                  <a:cubicBezTo>
                    <a:pt x="396" y="723"/>
                    <a:pt x="385" y="724"/>
                    <a:pt x="372" y="727"/>
                  </a:cubicBezTo>
                  <a:cubicBezTo>
                    <a:pt x="434" y="727"/>
                    <a:pt x="419" y="805"/>
                    <a:pt x="403" y="851"/>
                  </a:cubicBezTo>
                  <a:lnTo>
                    <a:pt x="372" y="836"/>
                  </a:lnTo>
                  <a:lnTo>
                    <a:pt x="372" y="898"/>
                  </a:lnTo>
                  <a:lnTo>
                    <a:pt x="434" y="913"/>
                  </a:lnTo>
                  <a:cubicBezTo>
                    <a:pt x="481" y="882"/>
                    <a:pt x="403" y="867"/>
                    <a:pt x="465" y="836"/>
                  </a:cubicBezTo>
                  <a:lnTo>
                    <a:pt x="465" y="836"/>
                  </a:lnTo>
                  <a:cubicBezTo>
                    <a:pt x="465" y="846"/>
                    <a:pt x="502" y="887"/>
                    <a:pt x="505" y="911"/>
                  </a:cubicBezTo>
                  <a:lnTo>
                    <a:pt x="505" y="911"/>
                  </a:lnTo>
                  <a:lnTo>
                    <a:pt x="543" y="882"/>
                  </a:lnTo>
                  <a:lnTo>
                    <a:pt x="543" y="882"/>
                  </a:lnTo>
                  <a:lnTo>
                    <a:pt x="496" y="974"/>
                  </a:lnTo>
                  <a:cubicBezTo>
                    <a:pt x="557" y="974"/>
                    <a:pt x="527" y="1021"/>
                    <a:pt x="527" y="1036"/>
                  </a:cubicBezTo>
                  <a:cubicBezTo>
                    <a:pt x="522" y="1041"/>
                    <a:pt x="519" y="1043"/>
                    <a:pt x="516" y="1043"/>
                  </a:cubicBezTo>
                  <a:cubicBezTo>
                    <a:pt x="510" y="1043"/>
                    <a:pt x="507" y="1032"/>
                    <a:pt x="496" y="1021"/>
                  </a:cubicBezTo>
                  <a:cubicBezTo>
                    <a:pt x="434" y="1067"/>
                    <a:pt x="481" y="1160"/>
                    <a:pt x="434" y="1222"/>
                  </a:cubicBezTo>
                  <a:cubicBezTo>
                    <a:pt x="543" y="1238"/>
                    <a:pt x="481" y="1315"/>
                    <a:pt x="574" y="1331"/>
                  </a:cubicBezTo>
                  <a:cubicBezTo>
                    <a:pt x="585" y="1323"/>
                    <a:pt x="592" y="1320"/>
                    <a:pt x="597" y="1320"/>
                  </a:cubicBezTo>
                  <a:cubicBezTo>
                    <a:pt x="614" y="1320"/>
                    <a:pt x="608" y="1349"/>
                    <a:pt x="619" y="1362"/>
                  </a:cubicBezTo>
                  <a:cubicBezTo>
                    <a:pt x="666" y="1331"/>
                    <a:pt x="666" y="1300"/>
                    <a:pt x="666" y="1238"/>
                  </a:cubicBezTo>
                  <a:cubicBezTo>
                    <a:pt x="712" y="1253"/>
                    <a:pt x="681" y="1300"/>
                    <a:pt x="712" y="1315"/>
                  </a:cubicBezTo>
                  <a:cubicBezTo>
                    <a:pt x="697" y="1331"/>
                    <a:pt x="697" y="1345"/>
                    <a:pt x="697" y="1362"/>
                  </a:cubicBezTo>
                  <a:lnTo>
                    <a:pt x="728" y="1362"/>
                  </a:lnTo>
                  <a:cubicBezTo>
                    <a:pt x="681" y="1300"/>
                    <a:pt x="821" y="1222"/>
                    <a:pt x="712" y="1191"/>
                  </a:cubicBezTo>
                  <a:cubicBezTo>
                    <a:pt x="673" y="1191"/>
                    <a:pt x="690" y="1225"/>
                    <a:pt x="666" y="1225"/>
                  </a:cubicBezTo>
                  <a:cubicBezTo>
                    <a:pt x="662" y="1225"/>
                    <a:pt x="657" y="1224"/>
                    <a:pt x="650" y="1222"/>
                  </a:cubicBezTo>
                  <a:cubicBezTo>
                    <a:pt x="623" y="1194"/>
                    <a:pt x="644" y="1142"/>
                    <a:pt x="617" y="1121"/>
                  </a:cubicBezTo>
                  <a:lnTo>
                    <a:pt x="617" y="1121"/>
                  </a:lnTo>
                  <a:cubicBezTo>
                    <a:pt x="601" y="1135"/>
                    <a:pt x="579" y="1147"/>
                    <a:pt x="563" y="1161"/>
                  </a:cubicBezTo>
                  <a:lnTo>
                    <a:pt x="563" y="1161"/>
                  </a:lnTo>
                  <a:cubicBezTo>
                    <a:pt x="573" y="1106"/>
                    <a:pt x="469" y="1045"/>
                    <a:pt x="574" y="1005"/>
                  </a:cubicBezTo>
                  <a:lnTo>
                    <a:pt x="574" y="1005"/>
                  </a:lnTo>
                  <a:lnTo>
                    <a:pt x="610" y="1015"/>
                  </a:lnTo>
                  <a:lnTo>
                    <a:pt x="610" y="1015"/>
                  </a:lnTo>
                  <a:cubicBezTo>
                    <a:pt x="607" y="1005"/>
                    <a:pt x="637" y="986"/>
                    <a:pt x="604" y="974"/>
                  </a:cubicBezTo>
                  <a:cubicBezTo>
                    <a:pt x="588" y="974"/>
                    <a:pt x="588" y="991"/>
                    <a:pt x="557" y="991"/>
                  </a:cubicBezTo>
                  <a:cubicBezTo>
                    <a:pt x="557" y="974"/>
                    <a:pt x="588" y="960"/>
                    <a:pt x="604" y="944"/>
                  </a:cubicBezTo>
                  <a:cubicBezTo>
                    <a:pt x="604" y="940"/>
                    <a:pt x="603" y="938"/>
                    <a:pt x="601" y="937"/>
                  </a:cubicBezTo>
                  <a:lnTo>
                    <a:pt x="601" y="937"/>
                  </a:lnTo>
                  <a:cubicBezTo>
                    <a:pt x="637" y="925"/>
                    <a:pt x="685" y="898"/>
                    <a:pt x="697" y="898"/>
                  </a:cubicBezTo>
                  <a:lnTo>
                    <a:pt x="681" y="898"/>
                  </a:lnTo>
                  <a:cubicBezTo>
                    <a:pt x="783" y="883"/>
                    <a:pt x="694" y="773"/>
                    <a:pt x="785" y="773"/>
                  </a:cubicBezTo>
                  <a:cubicBezTo>
                    <a:pt x="791" y="773"/>
                    <a:pt x="797" y="773"/>
                    <a:pt x="805" y="774"/>
                  </a:cubicBezTo>
                  <a:cubicBezTo>
                    <a:pt x="681" y="650"/>
                    <a:pt x="805" y="527"/>
                    <a:pt x="712" y="403"/>
                  </a:cubicBezTo>
                  <a:cubicBezTo>
                    <a:pt x="759" y="372"/>
                    <a:pt x="774" y="387"/>
                    <a:pt x="790" y="325"/>
                  </a:cubicBezTo>
                  <a:cubicBezTo>
                    <a:pt x="774" y="263"/>
                    <a:pt x="790" y="140"/>
                    <a:pt x="743" y="109"/>
                  </a:cubicBezTo>
                  <a:cubicBezTo>
                    <a:pt x="728" y="48"/>
                    <a:pt x="833" y="77"/>
                    <a:pt x="851" y="19"/>
                  </a:cubicBezTo>
                  <a:lnTo>
                    <a:pt x="851" y="19"/>
                  </a:lnTo>
                  <a:cubicBezTo>
                    <a:pt x="843" y="32"/>
                    <a:pt x="773" y="33"/>
                    <a:pt x="759" y="47"/>
                  </a:cubicBezTo>
                  <a:cubicBezTo>
                    <a:pt x="728" y="16"/>
                    <a:pt x="790" y="32"/>
                    <a:pt x="774" y="16"/>
                  </a:cubicBezTo>
                  <a:cubicBezTo>
                    <a:pt x="758" y="5"/>
                    <a:pt x="742" y="0"/>
                    <a:pt x="72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4"/>
            <p:cNvSpPr/>
            <p:nvPr/>
          </p:nvSpPr>
          <p:spPr>
            <a:xfrm>
              <a:off x="351609" y="1377696"/>
              <a:ext cx="3888" cy="7491"/>
            </a:xfrm>
            <a:custGeom>
              <a:avLst/>
              <a:gdLst/>
              <a:ahLst/>
              <a:cxnLst/>
              <a:rect l="l" t="t" r="r" b="b"/>
              <a:pathLst>
                <a:path w="41" h="79" extrusionOk="0">
                  <a:moveTo>
                    <a:pt x="20" y="0"/>
                  </a:moveTo>
                  <a:cubicBezTo>
                    <a:pt x="1" y="10"/>
                    <a:pt x="16" y="25"/>
                    <a:pt x="28" y="43"/>
                  </a:cubicBezTo>
                  <a:lnTo>
                    <a:pt x="28" y="43"/>
                  </a:lnTo>
                  <a:lnTo>
                    <a:pt x="20" y="0"/>
                  </a:lnTo>
                  <a:close/>
                  <a:moveTo>
                    <a:pt x="28" y="43"/>
                  </a:moveTo>
                  <a:lnTo>
                    <a:pt x="34" y="78"/>
                  </a:lnTo>
                  <a:cubicBezTo>
                    <a:pt x="41" y="66"/>
                    <a:pt x="35" y="54"/>
                    <a:pt x="28" y="43"/>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4"/>
            <p:cNvSpPr/>
            <p:nvPr/>
          </p:nvSpPr>
          <p:spPr>
            <a:xfrm>
              <a:off x="443015" y="1442173"/>
              <a:ext cx="20576" cy="24179"/>
            </a:xfrm>
            <a:custGeom>
              <a:avLst/>
              <a:gdLst/>
              <a:ahLst/>
              <a:cxnLst/>
              <a:rect l="l" t="t" r="r" b="b"/>
              <a:pathLst>
                <a:path w="217" h="255" extrusionOk="0">
                  <a:moveTo>
                    <a:pt x="152" y="31"/>
                  </a:moveTo>
                  <a:cubicBezTo>
                    <a:pt x="150" y="31"/>
                    <a:pt x="148" y="32"/>
                    <a:pt x="146" y="34"/>
                  </a:cubicBezTo>
                  <a:lnTo>
                    <a:pt x="146" y="34"/>
                  </a:lnTo>
                  <a:cubicBezTo>
                    <a:pt x="148" y="33"/>
                    <a:pt x="150" y="32"/>
                    <a:pt x="152" y="31"/>
                  </a:cubicBezTo>
                  <a:close/>
                  <a:moveTo>
                    <a:pt x="121" y="1"/>
                  </a:moveTo>
                  <a:lnTo>
                    <a:pt x="121" y="48"/>
                  </a:lnTo>
                  <a:cubicBezTo>
                    <a:pt x="122" y="48"/>
                    <a:pt x="122" y="48"/>
                    <a:pt x="122" y="48"/>
                  </a:cubicBezTo>
                  <a:lnTo>
                    <a:pt x="122" y="48"/>
                  </a:lnTo>
                  <a:cubicBezTo>
                    <a:pt x="127" y="36"/>
                    <a:pt x="127" y="21"/>
                    <a:pt x="121" y="1"/>
                  </a:cubicBezTo>
                  <a:close/>
                  <a:moveTo>
                    <a:pt x="146" y="34"/>
                  </a:moveTo>
                  <a:lnTo>
                    <a:pt x="146" y="34"/>
                  </a:lnTo>
                  <a:cubicBezTo>
                    <a:pt x="134" y="39"/>
                    <a:pt x="128" y="44"/>
                    <a:pt x="126" y="51"/>
                  </a:cubicBezTo>
                  <a:lnTo>
                    <a:pt x="126" y="51"/>
                  </a:lnTo>
                  <a:cubicBezTo>
                    <a:pt x="127" y="51"/>
                    <a:pt x="128" y="52"/>
                    <a:pt x="129" y="52"/>
                  </a:cubicBezTo>
                  <a:cubicBezTo>
                    <a:pt x="136" y="52"/>
                    <a:pt x="139" y="39"/>
                    <a:pt x="146" y="34"/>
                  </a:cubicBezTo>
                  <a:close/>
                  <a:moveTo>
                    <a:pt x="122" y="48"/>
                  </a:moveTo>
                  <a:cubicBezTo>
                    <a:pt x="101" y="102"/>
                    <a:pt x="1" y="95"/>
                    <a:pt x="14" y="171"/>
                  </a:cubicBezTo>
                  <a:lnTo>
                    <a:pt x="76" y="202"/>
                  </a:lnTo>
                  <a:cubicBezTo>
                    <a:pt x="76" y="233"/>
                    <a:pt x="45" y="233"/>
                    <a:pt x="45" y="248"/>
                  </a:cubicBezTo>
                  <a:cubicBezTo>
                    <a:pt x="56" y="252"/>
                    <a:pt x="64" y="254"/>
                    <a:pt x="69" y="254"/>
                  </a:cubicBezTo>
                  <a:cubicBezTo>
                    <a:pt x="99" y="254"/>
                    <a:pt x="62" y="200"/>
                    <a:pt x="94" y="200"/>
                  </a:cubicBezTo>
                  <a:cubicBezTo>
                    <a:pt x="97" y="200"/>
                    <a:pt x="102" y="201"/>
                    <a:pt x="107" y="202"/>
                  </a:cubicBezTo>
                  <a:lnTo>
                    <a:pt x="76" y="171"/>
                  </a:lnTo>
                  <a:cubicBezTo>
                    <a:pt x="216" y="146"/>
                    <a:pt x="112" y="87"/>
                    <a:pt x="126" y="51"/>
                  </a:cubicBezTo>
                  <a:lnTo>
                    <a:pt x="126" y="51"/>
                  </a:lnTo>
                  <a:cubicBezTo>
                    <a:pt x="125" y="50"/>
                    <a:pt x="123" y="49"/>
                    <a:pt x="122" y="4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4"/>
            <p:cNvSpPr/>
            <p:nvPr/>
          </p:nvSpPr>
          <p:spPr>
            <a:xfrm>
              <a:off x="602597" y="1581462"/>
              <a:ext cx="7301" cy="4457"/>
            </a:xfrm>
            <a:custGeom>
              <a:avLst/>
              <a:gdLst/>
              <a:ahLst/>
              <a:cxnLst/>
              <a:rect l="l" t="t" r="r" b="b"/>
              <a:pathLst>
                <a:path w="77" h="47" extrusionOk="0">
                  <a:moveTo>
                    <a:pt x="46" y="1"/>
                  </a:moveTo>
                  <a:cubicBezTo>
                    <a:pt x="0" y="1"/>
                    <a:pt x="31" y="31"/>
                    <a:pt x="31" y="46"/>
                  </a:cubicBezTo>
                  <a:lnTo>
                    <a:pt x="77" y="46"/>
                  </a:lnTo>
                  <a:cubicBezTo>
                    <a:pt x="62" y="31"/>
                    <a:pt x="62" y="1"/>
                    <a:pt x="4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4"/>
            <p:cNvSpPr/>
            <p:nvPr/>
          </p:nvSpPr>
          <p:spPr>
            <a:xfrm>
              <a:off x="549783" y="1541638"/>
              <a:ext cx="11852" cy="9103"/>
            </a:xfrm>
            <a:custGeom>
              <a:avLst/>
              <a:gdLst/>
              <a:ahLst/>
              <a:cxnLst/>
              <a:rect l="l" t="t" r="r" b="b"/>
              <a:pathLst>
                <a:path w="125" h="96" extrusionOk="0">
                  <a:moveTo>
                    <a:pt x="43" y="0"/>
                  </a:moveTo>
                  <a:cubicBezTo>
                    <a:pt x="36" y="0"/>
                    <a:pt x="39" y="27"/>
                    <a:pt x="22" y="27"/>
                  </a:cubicBezTo>
                  <a:cubicBezTo>
                    <a:pt x="17" y="27"/>
                    <a:pt x="10" y="25"/>
                    <a:pt x="1" y="19"/>
                  </a:cubicBezTo>
                  <a:lnTo>
                    <a:pt x="1" y="19"/>
                  </a:lnTo>
                  <a:cubicBezTo>
                    <a:pt x="1" y="81"/>
                    <a:pt x="108" y="19"/>
                    <a:pt x="93" y="95"/>
                  </a:cubicBezTo>
                  <a:cubicBezTo>
                    <a:pt x="102" y="87"/>
                    <a:pt x="101" y="63"/>
                    <a:pt x="104" y="50"/>
                  </a:cubicBezTo>
                  <a:lnTo>
                    <a:pt x="104" y="50"/>
                  </a:lnTo>
                  <a:cubicBezTo>
                    <a:pt x="107" y="51"/>
                    <a:pt x="111" y="52"/>
                    <a:pt x="114" y="52"/>
                  </a:cubicBezTo>
                  <a:cubicBezTo>
                    <a:pt x="118" y="52"/>
                    <a:pt x="121" y="51"/>
                    <a:pt x="124" y="50"/>
                  </a:cubicBezTo>
                  <a:cubicBezTo>
                    <a:pt x="118" y="44"/>
                    <a:pt x="114" y="41"/>
                    <a:pt x="111" y="41"/>
                  </a:cubicBezTo>
                  <a:cubicBezTo>
                    <a:pt x="107" y="41"/>
                    <a:pt x="105" y="44"/>
                    <a:pt x="104" y="50"/>
                  </a:cubicBezTo>
                  <a:lnTo>
                    <a:pt x="104" y="50"/>
                  </a:lnTo>
                  <a:cubicBezTo>
                    <a:pt x="81" y="40"/>
                    <a:pt x="59" y="3"/>
                    <a:pt x="46" y="3"/>
                  </a:cubicBezTo>
                  <a:cubicBezTo>
                    <a:pt x="45" y="1"/>
                    <a:pt x="44" y="0"/>
                    <a:pt x="4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4"/>
            <p:cNvSpPr/>
            <p:nvPr/>
          </p:nvSpPr>
          <p:spPr>
            <a:xfrm>
              <a:off x="592262" y="1579945"/>
              <a:ext cx="10430" cy="8913"/>
            </a:xfrm>
            <a:custGeom>
              <a:avLst/>
              <a:gdLst/>
              <a:ahLst/>
              <a:cxnLst/>
              <a:rect l="l" t="t" r="r" b="b"/>
              <a:pathLst>
                <a:path w="110" h="94" extrusionOk="0">
                  <a:moveTo>
                    <a:pt x="109" y="47"/>
                  </a:moveTo>
                  <a:lnTo>
                    <a:pt x="109" y="47"/>
                  </a:lnTo>
                  <a:cubicBezTo>
                    <a:pt x="86" y="51"/>
                    <a:pt x="71" y="55"/>
                    <a:pt x="63" y="59"/>
                  </a:cubicBezTo>
                  <a:lnTo>
                    <a:pt x="63" y="59"/>
                  </a:lnTo>
                  <a:cubicBezTo>
                    <a:pt x="71" y="60"/>
                    <a:pt x="79" y="62"/>
                    <a:pt x="86" y="62"/>
                  </a:cubicBezTo>
                  <a:cubicBezTo>
                    <a:pt x="95" y="62"/>
                    <a:pt x="103" y="59"/>
                    <a:pt x="109" y="47"/>
                  </a:cubicBezTo>
                  <a:close/>
                  <a:moveTo>
                    <a:pt x="47" y="0"/>
                  </a:moveTo>
                  <a:lnTo>
                    <a:pt x="47" y="0"/>
                  </a:lnTo>
                  <a:cubicBezTo>
                    <a:pt x="31" y="31"/>
                    <a:pt x="0" y="62"/>
                    <a:pt x="16" y="93"/>
                  </a:cubicBezTo>
                  <a:cubicBezTo>
                    <a:pt x="76" y="93"/>
                    <a:pt x="33" y="74"/>
                    <a:pt x="63" y="59"/>
                  </a:cubicBezTo>
                  <a:lnTo>
                    <a:pt x="63" y="59"/>
                  </a:lnTo>
                  <a:cubicBezTo>
                    <a:pt x="59" y="58"/>
                    <a:pt x="55" y="58"/>
                    <a:pt x="51" y="58"/>
                  </a:cubicBezTo>
                  <a:cubicBezTo>
                    <a:pt x="45" y="58"/>
                    <a:pt x="38" y="59"/>
                    <a:pt x="31" y="62"/>
                  </a:cubicBezTo>
                  <a:lnTo>
                    <a:pt x="4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4"/>
            <p:cNvSpPr/>
            <p:nvPr/>
          </p:nvSpPr>
          <p:spPr>
            <a:xfrm>
              <a:off x="599658" y="1625458"/>
              <a:ext cx="43996" cy="70641"/>
            </a:xfrm>
            <a:custGeom>
              <a:avLst/>
              <a:gdLst/>
              <a:ahLst/>
              <a:cxnLst/>
              <a:rect l="l" t="t" r="r" b="b"/>
              <a:pathLst>
                <a:path w="464" h="745" extrusionOk="0">
                  <a:moveTo>
                    <a:pt x="49" y="605"/>
                  </a:moveTo>
                  <a:cubicBezTo>
                    <a:pt x="34" y="608"/>
                    <a:pt x="22" y="615"/>
                    <a:pt x="31" y="633"/>
                  </a:cubicBezTo>
                  <a:cubicBezTo>
                    <a:pt x="26" y="623"/>
                    <a:pt x="35" y="614"/>
                    <a:pt x="49" y="605"/>
                  </a:cubicBezTo>
                  <a:close/>
                  <a:moveTo>
                    <a:pt x="143" y="704"/>
                  </a:moveTo>
                  <a:cubicBezTo>
                    <a:pt x="142" y="704"/>
                    <a:pt x="142" y="704"/>
                    <a:pt x="141" y="704"/>
                  </a:cubicBezTo>
                  <a:lnTo>
                    <a:pt x="141" y="704"/>
                  </a:lnTo>
                  <a:lnTo>
                    <a:pt x="170" y="711"/>
                  </a:lnTo>
                  <a:cubicBezTo>
                    <a:pt x="159" y="706"/>
                    <a:pt x="150" y="704"/>
                    <a:pt x="143" y="704"/>
                  </a:cubicBezTo>
                  <a:close/>
                  <a:moveTo>
                    <a:pt x="324" y="0"/>
                  </a:moveTo>
                  <a:lnTo>
                    <a:pt x="324" y="0"/>
                  </a:lnTo>
                  <a:cubicBezTo>
                    <a:pt x="309" y="77"/>
                    <a:pt x="340" y="170"/>
                    <a:pt x="293" y="248"/>
                  </a:cubicBezTo>
                  <a:lnTo>
                    <a:pt x="309" y="248"/>
                  </a:lnTo>
                  <a:cubicBezTo>
                    <a:pt x="296" y="299"/>
                    <a:pt x="262" y="351"/>
                    <a:pt x="223" y="375"/>
                  </a:cubicBezTo>
                  <a:lnTo>
                    <a:pt x="223" y="375"/>
                  </a:lnTo>
                  <a:cubicBezTo>
                    <a:pt x="219" y="374"/>
                    <a:pt x="215" y="373"/>
                    <a:pt x="212" y="373"/>
                  </a:cubicBezTo>
                  <a:cubicBezTo>
                    <a:pt x="205" y="373"/>
                    <a:pt x="201" y="377"/>
                    <a:pt x="201" y="386"/>
                  </a:cubicBezTo>
                  <a:cubicBezTo>
                    <a:pt x="208" y="384"/>
                    <a:pt x="216" y="380"/>
                    <a:pt x="223" y="375"/>
                  </a:cubicBezTo>
                  <a:lnTo>
                    <a:pt x="223" y="375"/>
                  </a:lnTo>
                  <a:cubicBezTo>
                    <a:pt x="237" y="381"/>
                    <a:pt x="255" y="394"/>
                    <a:pt x="262" y="402"/>
                  </a:cubicBezTo>
                  <a:cubicBezTo>
                    <a:pt x="248" y="433"/>
                    <a:pt x="248" y="479"/>
                    <a:pt x="217" y="510"/>
                  </a:cubicBezTo>
                  <a:cubicBezTo>
                    <a:pt x="124" y="510"/>
                    <a:pt x="262" y="386"/>
                    <a:pt x="139" y="371"/>
                  </a:cubicBezTo>
                  <a:lnTo>
                    <a:pt x="139" y="371"/>
                  </a:lnTo>
                  <a:cubicBezTo>
                    <a:pt x="139" y="402"/>
                    <a:pt x="77" y="433"/>
                    <a:pt x="77" y="464"/>
                  </a:cubicBezTo>
                  <a:lnTo>
                    <a:pt x="139" y="433"/>
                  </a:lnTo>
                  <a:lnTo>
                    <a:pt x="139" y="433"/>
                  </a:lnTo>
                  <a:cubicBezTo>
                    <a:pt x="155" y="464"/>
                    <a:pt x="108" y="510"/>
                    <a:pt x="46" y="510"/>
                  </a:cubicBezTo>
                  <a:lnTo>
                    <a:pt x="108" y="526"/>
                  </a:lnTo>
                  <a:cubicBezTo>
                    <a:pt x="118" y="566"/>
                    <a:pt x="75" y="587"/>
                    <a:pt x="49" y="605"/>
                  </a:cubicBezTo>
                  <a:lnTo>
                    <a:pt x="49" y="605"/>
                  </a:lnTo>
                  <a:cubicBezTo>
                    <a:pt x="59" y="602"/>
                    <a:pt x="71" y="602"/>
                    <a:pt x="77" y="602"/>
                  </a:cubicBezTo>
                  <a:lnTo>
                    <a:pt x="93" y="633"/>
                  </a:lnTo>
                  <a:cubicBezTo>
                    <a:pt x="62" y="649"/>
                    <a:pt x="15" y="664"/>
                    <a:pt x="0" y="680"/>
                  </a:cubicBezTo>
                  <a:cubicBezTo>
                    <a:pt x="8" y="696"/>
                    <a:pt x="27" y="696"/>
                    <a:pt x="48" y="696"/>
                  </a:cubicBezTo>
                  <a:cubicBezTo>
                    <a:pt x="69" y="696"/>
                    <a:pt x="92" y="696"/>
                    <a:pt x="108" y="711"/>
                  </a:cubicBezTo>
                  <a:lnTo>
                    <a:pt x="93" y="742"/>
                  </a:lnTo>
                  <a:cubicBezTo>
                    <a:pt x="94" y="744"/>
                    <a:pt x="96" y="744"/>
                    <a:pt x="97" y="744"/>
                  </a:cubicBezTo>
                  <a:cubicBezTo>
                    <a:pt x="106" y="744"/>
                    <a:pt x="111" y="705"/>
                    <a:pt x="141" y="704"/>
                  </a:cubicBezTo>
                  <a:lnTo>
                    <a:pt x="141" y="704"/>
                  </a:lnTo>
                  <a:lnTo>
                    <a:pt x="108" y="695"/>
                  </a:lnTo>
                  <a:cubicBezTo>
                    <a:pt x="170" y="680"/>
                    <a:pt x="77" y="649"/>
                    <a:pt x="155" y="633"/>
                  </a:cubicBezTo>
                  <a:lnTo>
                    <a:pt x="108" y="588"/>
                  </a:lnTo>
                  <a:cubicBezTo>
                    <a:pt x="115" y="585"/>
                    <a:pt x="121" y="584"/>
                    <a:pt x="128" y="584"/>
                  </a:cubicBezTo>
                  <a:cubicBezTo>
                    <a:pt x="165" y="584"/>
                    <a:pt x="195" y="619"/>
                    <a:pt x="248" y="619"/>
                  </a:cubicBezTo>
                  <a:cubicBezTo>
                    <a:pt x="262" y="588"/>
                    <a:pt x="248" y="541"/>
                    <a:pt x="279" y="541"/>
                  </a:cubicBezTo>
                  <a:cubicBezTo>
                    <a:pt x="279" y="534"/>
                    <a:pt x="277" y="532"/>
                    <a:pt x="275" y="532"/>
                  </a:cubicBezTo>
                  <a:cubicBezTo>
                    <a:pt x="268" y="532"/>
                    <a:pt x="255" y="550"/>
                    <a:pt x="243" y="550"/>
                  </a:cubicBezTo>
                  <a:cubicBezTo>
                    <a:pt x="239" y="550"/>
                    <a:pt x="235" y="547"/>
                    <a:pt x="232" y="541"/>
                  </a:cubicBezTo>
                  <a:cubicBezTo>
                    <a:pt x="248" y="448"/>
                    <a:pt x="402" y="464"/>
                    <a:pt x="371" y="371"/>
                  </a:cubicBezTo>
                  <a:lnTo>
                    <a:pt x="355" y="371"/>
                  </a:lnTo>
                  <a:cubicBezTo>
                    <a:pt x="324" y="262"/>
                    <a:pt x="464" y="293"/>
                    <a:pt x="417" y="186"/>
                  </a:cubicBezTo>
                  <a:cubicBezTo>
                    <a:pt x="396" y="186"/>
                    <a:pt x="383" y="192"/>
                    <a:pt x="376" y="192"/>
                  </a:cubicBezTo>
                  <a:cubicBezTo>
                    <a:pt x="373" y="192"/>
                    <a:pt x="371" y="191"/>
                    <a:pt x="371" y="186"/>
                  </a:cubicBezTo>
                  <a:cubicBezTo>
                    <a:pt x="417" y="139"/>
                    <a:pt x="386" y="77"/>
                    <a:pt x="402" y="15"/>
                  </a:cubicBezTo>
                  <a:lnTo>
                    <a:pt x="324"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4"/>
            <p:cNvSpPr/>
            <p:nvPr/>
          </p:nvSpPr>
          <p:spPr>
            <a:xfrm>
              <a:off x="414949" y="1437148"/>
              <a:ext cx="7396" cy="7017"/>
            </a:xfrm>
            <a:custGeom>
              <a:avLst/>
              <a:gdLst/>
              <a:ahLst/>
              <a:cxnLst/>
              <a:rect l="l" t="t" r="r" b="b"/>
              <a:pathLst>
                <a:path w="78" h="74" extrusionOk="0">
                  <a:moveTo>
                    <a:pt x="18" y="1"/>
                  </a:moveTo>
                  <a:cubicBezTo>
                    <a:pt x="14" y="1"/>
                    <a:pt x="9" y="6"/>
                    <a:pt x="1" y="23"/>
                  </a:cubicBezTo>
                  <a:cubicBezTo>
                    <a:pt x="6" y="18"/>
                    <a:pt x="11" y="16"/>
                    <a:pt x="16" y="16"/>
                  </a:cubicBezTo>
                  <a:cubicBezTo>
                    <a:pt x="26" y="16"/>
                    <a:pt x="37" y="23"/>
                    <a:pt x="46" y="23"/>
                  </a:cubicBezTo>
                  <a:lnTo>
                    <a:pt x="16" y="70"/>
                  </a:lnTo>
                  <a:cubicBezTo>
                    <a:pt x="23" y="70"/>
                    <a:pt x="38" y="73"/>
                    <a:pt x="52" y="73"/>
                  </a:cubicBezTo>
                  <a:cubicBezTo>
                    <a:pt x="65" y="73"/>
                    <a:pt x="77" y="69"/>
                    <a:pt x="77" y="54"/>
                  </a:cubicBezTo>
                  <a:lnTo>
                    <a:pt x="77" y="54"/>
                  </a:lnTo>
                  <a:cubicBezTo>
                    <a:pt x="65" y="60"/>
                    <a:pt x="57" y="62"/>
                    <a:pt x="52" y="62"/>
                  </a:cubicBezTo>
                  <a:cubicBezTo>
                    <a:pt x="32" y="62"/>
                    <a:pt x="63" y="20"/>
                    <a:pt x="63" y="8"/>
                  </a:cubicBezTo>
                  <a:lnTo>
                    <a:pt x="63" y="8"/>
                  </a:lnTo>
                  <a:cubicBezTo>
                    <a:pt x="52" y="18"/>
                    <a:pt x="45" y="21"/>
                    <a:pt x="40" y="21"/>
                  </a:cubicBezTo>
                  <a:cubicBezTo>
                    <a:pt x="27" y="21"/>
                    <a:pt x="25" y="1"/>
                    <a:pt x="18"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4"/>
            <p:cNvSpPr/>
            <p:nvPr/>
          </p:nvSpPr>
          <p:spPr>
            <a:xfrm>
              <a:off x="560023" y="1577006"/>
              <a:ext cx="13370" cy="8913"/>
            </a:xfrm>
            <a:custGeom>
              <a:avLst/>
              <a:gdLst/>
              <a:ahLst/>
              <a:cxnLst/>
              <a:rect l="l" t="t" r="r" b="b"/>
              <a:pathLst>
                <a:path w="141" h="94" extrusionOk="0">
                  <a:moveTo>
                    <a:pt x="140" y="17"/>
                  </a:moveTo>
                  <a:cubicBezTo>
                    <a:pt x="109" y="31"/>
                    <a:pt x="0" y="1"/>
                    <a:pt x="47" y="78"/>
                  </a:cubicBezTo>
                  <a:lnTo>
                    <a:pt x="62" y="93"/>
                  </a:lnTo>
                  <a:lnTo>
                    <a:pt x="140" y="17"/>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4"/>
            <p:cNvSpPr/>
            <p:nvPr/>
          </p:nvSpPr>
          <p:spPr>
            <a:xfrm>
              <a:off x="602597" y="1616640"/>
              <a:ext cx="14697" cy="13275"/>
            </a:xfrm>
            <a:custGeom>
              <a:avLst/>
              <a:gdLst/>
              <a:ahLst/>
              <a:cxnLst/>
              <a:rect l="l" t="t" r="r" b="b"/>
              <a:pathLst>
                <a:path w="155" h="140" extrusionOk="0">
                  <a:moveTo>
                    <a:pt x="124" y="1"/>
                  </a:moveTo>
                  <a:lnTo>
                    <a:pt x="15" y="15"/>
                  </a:lnTo>
                  <a:cubicBezTo>
                    <a:pt x="62" y="62"/>
                    <a:pt x="0" y="77"/>
                    <a:pt x="15" y="139"/>
                  </a:cubicBezTo>
                  <a:cubicBezTo>
                    <a:pt x="31" y="139"/>
                    <a:pt x="77" y="108"/>
                    <a:pt x="77" y="62"/>
                  </a:cubicBezTo>
                  <a:lnTo>
                    <a:pt x="108" y="93"/>
                  </a:lnTo>
                  <a:cubicBezTo>
                    <a:pt x="77" y="31"/>
                    <a:pt x="155" y="46"/>
                    <a:pt x="12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4"/>
            <p:cNvSpPr/>
            <p:nvPr/>
          </p:nvSpPr>
          <p:spPr>
            <a:xfrm>
              <a:off x="450127" y="1490626"/>
              <a:ext cx="26455" cy="48358"/>
            </a:xfrm>
            <a:custGeom>
              <a:avLst/>
              <a:gdLst/>
              <a:ahLst/>
              <a:cxnLst/>
              <a:rect l="l" t="t" r="r" b="b"/>
              <a:pathLst>
                <a:path w="279" h="510" extrusionOk="0">
                  <a:moveTo>
                    <a:pt x="108" y="464"/>
                  </a:moveTo>
                  <a:lnTo>
                    <a:pt x="114" y="469"/>
                  </a:lnTo>
                  <a:lnTo>
                    <a:pt x="114" y="469"/>
                  </a:lnTo>
                  <a:cubicBezTo>
                    <a:pt x="115" y="468"/>
                    <a:pt x="116" y="466"/>
                    <a:pt x="117" y="464"/>
                  </a:cubicBezTo>
                  <a:lnTo>
                    <a:pt x="117" y="464"/>
                  </a:lnTo>
                  <a:cubicBezTo>
                    <a:pt x="114" y="464"/>
                    <a:pt x="111" y="464"/>
                    <a:pt x="108" y="464"/>
                  </a:cubicBezTo>
                  <a:close/>
                  <a:moveTo>
                    <a:pt x="93" y="0"/>
                  </a:moveTo>
                  <a:cubicBezTo>
                    <a:pt x="77" y="108"/>
                    <a:pt x="32" y="77"/>
                    <a:pt x="16" y="170"/>
                  </a:cubicBezTo>
                  <a:lnTo>
                    <a:pt x="62" y="155"/>
                  </a:lnTo>
                  <a:lnTo>
                    <a:pt x="62" y="155"/>
                  </a:lnTo>
                  <a:cubicBezTo>
                    <a:pt x="124" y="217"/>
                    <a:pt x="1" y="170"/>
                    <a:pt x="16" y="231"/>
                  </a:cubicBezTo>
                  <a:cubicBezTo>
                    <a:pt x="16" y="231"/>
                    <a:pt x="31" y="221"/>
                    <a:pt x="46" y="221"/>
                  </a:cubicBezTo>
                  <a:cubicBezTo>
                    <a:pt x="59" y="221"/>
                    <a:pt x="71" y="227"/>
                    <a:pt x="77" y="248"/>
                  </a:cubicBezTo>
                  <a:cubicBezTo>
                    <a:pt x="84" y="265"/>
                    <a:pt x="78" y="269"/>
                    <a:pt x="69" y="269"/>
                  </a:cubicBezTo>
                  <a:cubicBezTo>
                    <a:pt x="62" y="269"/>
                    <a:pt x="52" y="267"/>
                    <a:pt x="45" y="267"/>
                  </a:cubicBezTo>
                  <a:cubicBezTo>
                    <a:pt x="37" y="267"/>
                    <a:pt x="32" y="269"/>
                    <a:pt x="32" y="278"/>
                  </a:cubicBezTo>
                  <a:lnTo>
                    <a:pt x="62" y="278"/>
                  </a:lnTo>
                  <a:cubicBezTo>
                    <a:pt x="77" y="293"/>
                    <a:pt x="62" y="293"/>
                    <a:pt x="46" y="293"/>
                  </a:cubicBezTo>
                  <a:lnTo>
                    <a:pt x="108" y="293"/>
                  </a:lnTo>
                  <a:cubicBezTo>
                    <a:pt x="108" y="355"/>
                    <a:pt x="139" y="402"/>
                    <a:pt x="77" y="433"/>
                  </a:cubicBezTo>
                  <a:cubicBezTo>
                    <a:pt x="86" y="438"/>
                    <a:pt x="92" y="441"/>
                    <a:pt x="97" y="441"/>
                  </a:cubicBezTo>
                  <a:cubicBezTo>
                    <a:pt x="114" y="441"/>
                    <a:pt x="116" y="418"/>
                    <a:pt x="130" y="418"/>
                  </a:cubicBezTo>
                  <a:cubicBezTo>
                    <a:pt x="136" y="418"/>
                    <a:pt x="144" y="422"/>
                    <a:pt x="155" y="433"/>
                  </a:cubicBezTo>
                  <a:cubicBezTo>
                    <a:pt x="142" y="439"/>
                    <a:pt x="126" y="451"/>
                    <a:pt x="117" y="464"/>
                  </a:cubicBezTo>
                  <a:lnTo>
                    <a:pt x="117" y="464"/>
                  </a:lnTo>
                  <a:cubicBezTo>
                    <a:pt x="145" y="467"/>
                    <a:pt x="172" y="480"/>
                    <a:pt x="186" y="495"/>
                  </a:cubicBezTo>
                  <a:cubicBezTo>
                    <a:pt x="124" y="433"/>
                    <a:pt x="248" y="417"/>
                    <a:pt x="155" y="386"/>
                  </a:cubicBezTo>
                  <a:cubicBezTo>
                    <a:pt x="163" y="379"/>
                    <a:pt x="174" y="379"/>
                    <a:pt x="186" y="379"/>
                  </a:cubicBezTo>
                  <a:cubicBezTo>
                    <a:pt x="197" y="379"/>
                    <a:pt x="209" y="379"/>
                    <a:pt x="217" y="371"/>
                  </a:cubicBezTo>
                  <a:lnTo>
                    <a:pt x="170" y="340"/>
                  </a:lnTo>
                  <a:cubicBezTo>
                    <a:pt x="155" y="324"/>
                    <a:pt x="170" y="278"/>
                    <a:pt x="155" y="248"/>
                  </a:cubicBezTo>
                  <a:lnTo>
                    <a:pt x="155" y="248"/>
                  </a:lnTo>
                  <a:cubicBezTo>
                    <a:pt x="178" y="259"/>
                    <a:pt x="192" y="295"/>
                    <a:pt x="210" y="295"/>
                  </a:cubicBezTo>
                  <a:cubicBezTo>
                    <a:pt x="217" y="295"/>
                    <a:pt x="224" y="290"/>
                    <a:pt x="232" y="278"/>
                  </a:cubicBezTo>
                  <a:cubicBezTo>
                    <a:pt x="232" y="248"/>
                    <a:pt x="186" y="262"/>
                    <a:pt x="186" y="217"/>
                  </a:cubicBezTo>
                  <a:lnTo>
                    <a:pt x="232" y="217"/>
                  </a:lnTo>
                  <a:cubicBezTo>
                    <a:pt x="279" y="170"/>
                    <a:pt x="139" y="155"/>
                    <a:pt x="232" y="124"/>
                  </a:cubicBezTo>
                  <a:cubicBezTo>
                    <a:pt x="217" y="62"/>
                    <a:pt x="201" y="0"/>
                    <a:pt x="139" y="0"/>
                  </a:cubicBezTo>
                  <a:lnTo>
                    <a:pt x="124" y="15"/>
                  </a:lnTo>
                  <a:cubicBezTo>
                    <a:pt x="134" y="15"/>
                    <a:pt x="145" y="8"/>
                    <a:pt x="151" y="8"/>
                  </a:cubicBezTo>
                  <a:cubicBezTo>
                    <a:pt x="153" y="8"/>
                    <a:pt x="155" y="10"/>
                    <a:pt x="155" y="15"/>
                  </a:cubicBezTo>
                  <a:cubicBezTo>
                    <a:pt x="170" y="62"/>
                    <a:pt x="124" y="46"/>
                    <a:pt x="108" y="62"/>
                  </a:cubicBezTo>
                  <a:cubicBezTo>
                    <a:pt x="108" y="46"/>
                    <a:pt x="93" y="31"/>
                    <a:pt x="93" y="0"/>
                  </a:cubicBezTo>
                  <a:close/>
                  <a:moveTo>
                    <a:pt x="114" y="469"/>
                  </a:moveTo>
                  <a:cubicBezTo>
                    <a:pt x="104" y="485"/>
                    <a:pt x="107" y="502"/>
                    <a:pt x="139" y="510"/>
                  </a:cubicBezTo>
                  <a:lnTo>
                    <a:pt x="155" y="510"/>
                  </a:lnTo>
                  <a:lnTo>
                    <a:pt x="114" y="469"/>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4"/>
            <p:cNvSpPr/>
            <p:nvPr/>
          </p:nvSpPr>
          <p:spPr>
            <a:xfrm>
              <a:off x="592262" y="1609244"/>
              <a:ext cx="7491" cy="4551"/>
            </a:xfrm>
            <a:custGeom>
              <a:avLst/>
              <a:gdLst/>
              <a:ahLst/>
              <a:cxnLst/>
              <a:rect l="l" t="t" r="r" b="b"/>
              <a:pathLst>
                <a:path w="79" h="48" extrusionOk="0">
                  <a:moveTo>
                    <a:pt x="47" y="1"/>
                  </a:moveTo>
                  <a:cubicBezTo>
                    <a:pt x="31" y="32"/>
                    <a:pt x="16" y="32"/>
                    <a:pt x="0" y="48"/>
                  </a:cubicBezTo>
                  <a:lnTo>
                    <a:pt x="78" y="17"/>
                  </a:lnTo>
                  <a:cubicBezTo>
                    <a:pt x="62" y="17"/>
                    <a:pt x="47" y="17"/>
                    <a:pt x="4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4"/>
            <p:cNvSpPr/>
            <p:nvPr/>
          </p:nvSpPr>
          <p:spPr>
            <a:xfrm>
              <a:off x="571686" y="1593220"/>
              <a:ext cx="4551" cy="7586"/>
            </a:xfrm>
            <a:custGeom>
              <a:avLst/>
              <a:gdLst/>
              <a:ahLst/>
              <a:cxnLst/>
              <a:rect l="l" t="t" r="r" b="b"/>
              <a:pathLst>
                <a:path w="48" h="80" extrusionOk="0">
                  <a:moveTo>
                    <a:pt x="1" y="0"/>
                  </a:moveTo>
                  <a:lnTo>
                    <a:pt x="1" y="77"/>
                  </a:lnTo>
                  <a:cubicBezTo>
                    <a:pt x="6" y="79"/>
                    <a:pt x="11" y="80"/>
                    <a:pt x="14" y="80"/>
                  </a:cubicBezTo>
                  <a:cubicBezTo>
                    <a:pt x="42" y="80"/>
                    <a:pt x="21" y="29"/>
                    <a:pt x="48" y="15"/>
                  </a:cubicBezTo>
                  <a:cubicBezTo>
                    <a:pt x="17" y="15"/>
                    <a:pt x="17" y="0"/>
                    <a:pt x="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4"/>
            <p:cNvSpPr/>
            <p:nvPr/>
          </p:nvSpPr>
          <p:spPr>
            <a:xfrm>
              <a:off x="589322" y="1609244"/>
              <a:ext cx="3034" cy="3034"/>
            </a:xfrm>
            <a:custGeom>
              <a:avLst/>
              <a:gdLst/>
              <a:ahLst/>
              <a:cxnLst/>
              <a:rect l="l" t="t" r="r" b="b"/>
              <a:pathLst>
                <a:path w="32" h="32" extrusionOk="0">
                  <a:moveTo>
                    <a:pt x="0" y="1"/>
                  </a:moveTo>
                  <a:lnTo>
                    <a:pt x="17" y="32"/>
                  </a:lnTo>
                  <a:lnTo>
                    <a:pt x="31" y="17"/>
                  </a:lnTo>
                  <a:lnTo>
                    <a:pt x="0"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4"/>
            <p:cNvSpPr/>
            <p:nvPr/>
          </p:nvSpPr>
          <p:spPr>
            <a:xfrm>
              <a:off x="558601" y="1602038"/>
              <a:ext cx="20576" cy="14128"/>
            </a:xfrm>
            <a:custGeom>
              <a:avLst/>
              <a:gdLst/>
              <a:ahLst/>
              <a:cxnLst/>
              <a:rect l="l" t="t" r="r" b="b"/>
              <a:pathLst>
                <a:path w="217" h="149" extrusionOk="0">
                  <a:moveTo>
                    <a:pt x="217" y="0"/>
                  </a:moveTo>
                  <a:cubicBezTo>
                    <a:pt x="201" y="31"/>
                    <a:pt x="170" y="39"/>
                    <a:pt x="138" y="39"/>
                  </a:cubicBezTo>
                  <a:cubicBezTo>
                    <a:pt x="105" y="39"/>
                    <a:pt x="70" y="31"/>
                    <a:pt x="46" y="31"/>
                  </a:cubicBezTo>
                  <a:lnTo>
                    <a:pt x="0" y="138"/>
                  </a:lnTo>
                  <a:cubicBezTo>
                    <a:pt x="9" y="138"/>
                    <a:pt x="28" y="149"/>
                    <a:pt x="49" y="149"/>
                  </a:cubicBezTo>
                  <a:cubicBezTo>
                    <a:pt x="64" y="149"/>
                    <a:pt x="80" y="143"/>
                    <a:pt x="93" y="124"/>
                  </a:cubicBezTo>
                  <a:lnTo>
                    <a:pt x="93" y="124"/>
                  </a:lnTo>
                  <a:lnTo>
                    <a:pt x="46" y="138"/>
                  </a:lnTo>
                  <a:cubicBezTo>
                    <a:pt x="62" y="108"/>
                    <a:pt x="31" y="77"/>
                    <a:pt x="77" y="46"/>
                  </a:cubicBezTo>
                  <a:cubicBezTo>
                    <a:pt x="88" y="50"/>
                    <a:pt x="101" y="51"/>
                    <a:pt x="114" y="51"/>
                  </a:cubicBezTo>
                  <a:cubicBezTo>
                    <a:pt x="135" y="51"/>
                    <a:pt x="157" y="47"/>
                    <a:pt x="171" y="47"/>
                  </a:cubicBezTo>
                  <a:cubicBezTo>
                    <a:pt x="184" y="47"/>
                    <a:pt x="191" y="50"/>
                    <a:pt x="186" y="62"/>
                  </a:cubicBezTo>
                  <a:lnTo>
                    <a:pt x="21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4"/>
            <p:cNvSpPr/>
            <p:nvPr/>
          </p:nvSpPr>
          <p:spPr>
            <a:xfrm>
              <a:off x="407553" y="1453931"/>
              <a:ext cx="5974" cy="4551"/>
            </a:xfrm>
            <a:custGeom>
              <a:avLst/>
              <a:gdLst/>
              <a:ahLst/>
              <a:cxnLst/>
              <a:rect l="l" t="t" r="r" b="b"/>
              <a:pathLst>
                <a:path w="63" h="48" extrusionOk="0">
                  <a:moveTo>
                    <a:pt x="63" y="0"/>
                  </a:moveTo>
                  <a:cubicBezTo>
                    <a:pt x="1" y="0"/>
                    <a:pt x="32" y="0"/>
                    <a:pt x="17" y="47"/>
                  </a:cubicBezTo>
                  <a:cubicBezTo>
                    <a:pt x="48" y="47"/>
                    <a:pt x="32" y="0"/>
                    <a:pt x="6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4"/>
            <p:cNvSpPr/>
            <p:nvPr/>
          </p:nvSpPr>
          <p:spPr>
            <a:xfrm>
              <a:off x="280115" y="1373334"/>
              <a:ext cx="20671" cy="13939"/>
            </a:xfrm>
            <a:custGeom>
              <a:avLst/>
              <a:gdLst/>
              <a:ahLst/>
              <a:cxnLst/>
              <a:rect l="l" t="t" r="r" b="b"/>
              <a:pathLst>
                <a:path w="218" h="147" extrusionOk="0">
                  <a:moveTo>
                    <a:pt x="124" y="1"/>
                  </a:moveTo>
                  <a:cubicBezTo>
                    <a:pt x="124" y="32"/>
                    <a:pt x="46" y="32"/>
                    <a:pt x="46" y="77"/>
                  </a:cubicBezTo>
                  <a:lnTo>
                    <a:pt x="1" y="46"/>
                  </a:lnTo>
                  <a:lnTo>
                    <a:pt x="1" y="108"/>
                  </a:lnTo>
                  <a:cubicBezTo>
                    <a:pt x="8" y="93"/>
                    <a:pt x="30" y="89"/>
                    <a:pt x="55" y="89"/>
                  </a:cubicBezTo>
                  <a:cubicBezTo>
                    <a:pt x="81" y="89"/>
                    <a:pt x="109" y="93"/>
                    <a:pt x="124" y="93"/>
                  </a:cubicBezTo>
                  <a:lnTo>
                    <a:pt x="124" y="139"/>
                  </a:lnTo>
                  <a:cubicBezTo>
                    <a:pt x="129" y="145"/>
                    <a:pt x="136" y="146"/>
                    <a:pt x="145" y="146"/>
                  </a:cubicBezTo>
                  <a:cubicBezTo>
                    <a:pt x="162" y="146"/>
                    <a:pt x="186" y="139"/>
                    <a:pt x="217" y="139"/>
                  </a:cubicBezTo>
                  <a:cubicBezTo>
                    <a:pt x="205" y="128"/>
                    <a:pt x="193" y="98"/>
                    <a:pt x="181" y="98"/>
                  </a:cubicBezTo>
                  <a:cubicBezTo>
                    <a:pt x="178" y="98"/>
                    <a:pt x="174" y="101"/>
                    <a:pt x="170" y="108"/>
                  </a:cubicBezTo>
                  <a:cubicBezTo>
                    <a:pt x="170" y="77"/>
                    <a:pt x="170" y="32"/>
                    <a:pt x="201" y="32"/>
                  </a:cubicBezTo>
                  <a:lnTo>
                    <a:pt x="124"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4"/>
            <p:cNvSpPr/>
            <p:nvPr/>
          </p:nvSpPr>
          <p:spPr>
            <a:xfrm>
              <a:off x="562204" y="1594642"/>
              <a:ext cx="8249" cy="2939"/>
            </a:xfrm>
            <a:custGeom>
              <a:avLst/>
              <a:gdLst/>
              <a:ahLst/>
              <a:cxnLst/>
              <a:rect l="l" t="t" r="r" b="b"/>
              <a:pathLst>
                <a:path w="87" h="31" extrusionOk="0">
                  <a:moveTo>
                    <a:pt x="55" y="0"/>
                  </a:moveTo>
                  <a:cubicBezTo>
                    <a:pt x="55" y="16"/>
                    <a:pt x="40" y="16"/>
                    <a:pt x="26" y="16"/>
                  </a:cubicBezTo>
                  <a:cubicBezTo>
                    <a:pt x="13" y="16"/>
                    <a:pt x="1" y="16"/>
                    <a:pt x="8" y="31"/>
                  </a:cubicBezTo>
                  <a:cubicBezTo>
                    <a:pt x="24" y="31"/>
                    <a:pt x="86" y="16"/>
                    <a:pt x="5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4"/>
            <p:cNvSpPr/>
            <p:nvPr/>
          </p:nvSpPr>
          <p:spPr>
            <a:xfrm>
              <a:off x="590839" y="1632665"/>
              <a:ext cx="14792" cy="12421"/>
            </a:xfrm>
            <a:custGeom>
              <a:avLst/>
              <a:gdLst/>
              <a:ahLst/>
              <a:cxnLst/>
              <a:rect l="l" t="t" r="r" b="b"/>
              <a:pathLst>
                <a:path w="156" h="131" extrusionOk="0">
                  <a:moveTo>
                    <a:pt x="139" y="1"/>
                  </a:moveTo>
                  <a:cubicBezTo>
                    <a:pt x="124" y="1"/>
                    <a:pt x="139" y="32"/>
                    <a:pt x="108" y="32"/>
                  </a:cubicBezTo>
                  <a:cubicBezTo>
                    <a:pt x="118" y="61"/>
                    <a:pt x="114" y="73"/>
                    <a:pt x="103" y="79"/>
                  </a:cubicBezTo>
                  <a:lnTo>
                    <a:pt x="155" y="79"/>
                  </a:lnTo>
                  <a:cubicBezTo>
                    <a:pt x="155" y="48"/>
                    <a:pt x="124" y="17"/>
                    <a:pt x="139" y="1"/>
                  </a:cubicBezTo>
                  <a:close/>
                  <a:moveTo>
                    <a:pt x="93" y="79"/>
                  </a:moveTo>
                  <a:cubicBezTo>
                    <a:pt x="94" y="80"/>
                    <a:pt x="95" y="81"/>
                    <a:pt x="97" y="82"/>
                  </a:cubicBezTo>
                  <a:lnTo>
                    <a:pt x="97" y="82"/>
                  </a:lnTo>
                  <a:cubicBezTo>
                    <a:pt x="99" y="81"/>
                    <a:pt x="101" y="80"/>
                    <a:pt x="103" y="79"/>
                  </a:cubicBezTo>
                  <a:close/>
                  <a:moveTo>
                    <a:pt x="97" y="82"/>
                  </a:moveTo>
                  <a:cubicBezTo>
                    <a:pt x="70" y="89"/>
                    <a:pt x="20" y="76"/>
                    <a:pt x="1" y="125"/>
                  </a:cubicBezTo>
                  <a:cubicBezTo>
                    <a:pt x="17" y="104"/>
                    <a:pt x="31" y="96"/>
                    <a:pt x="43" y="96"/>
                  </a:cubicBezTo>
                  <a:cubicBezTo>
                    <a:pt x="68" y="96"/>
                    <a:pt x="86" y="130"/>
                    <a:pt x="117" y="130"/>
                  </a:cubicBezTo>
                  <a:cubicBezTo>
                    <a:pt x="124" y="130"/>
                    <a:pt x="131" y="129"/>
                    <a:pt x="139" y="125"/>
                  </a:cubicBezTo>
                  <a:cubicBezTo>
                    <a:pt x="154" y="82"/>
                    <a:pt x="114" y="92"/>
                    <a:pt x="97" y="8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4"/>
            <p:cNvSpPr/>
            <p:nvPr/>
          </p:nvSpPr>
          <p:spPr>
            <a:xfrm>
              <a:off x="564480" y="1611804"/>
              <a:ext cx="19817" cy="23895"/>
            </a:xfrm>
            <a:custGeom>
              <a:avLst/>
              <a:gdLst/>
              <a:ahLst/>
              <a:cxnLst/>
              <a:rect l="l" t="t" r="r" b="b"/>
              <a:pathLst>
                <a:path w="209" h="252" extrusionOk="0">
                  <a:moveTo>
                    <a:pt x="164" y="1"/>
                  </a:moveTo>
                  <a:cubicBezTo>
                    <a:pt x="139" y="1"/>
                    <a:pt x="109" y="13"/>
                    <a:pt x="93" y="21"/>
                  </a:cubicBezTo>
                  <a:cubicBezTo>
                    <a:pt x="106" y="48"/>
                    <a:pt x="96" y="100"/>
                    <a:pt x="115" y="100"/>
                  </a:cubicBezTo>
                  <a:cubicBezTo>
                    <a:pt x="118" y="100"/>
                    <a:pt x="121" y="99"/>
                    <a:pt x="124" y="97"/>
                  </a:cubicBezTo>
                  <a:lnTo>
                    <a:pt x="124" y="97"/>
                  </a:lnTo>
                  <a:cubicBezTo>
                    <a:pt x="93" y="175"/>
                    <a:pt x="46" y="113"/>
                    <a:pt x="0" y="175"/>
                  </a:cubicBezTo>
                  <a:lnTo>
                    <a:pt x="77" y="175"/>
                  </a:lnTo>
                  <a:lnTo>
                    <a:pt x="93" y="237"/>
                  </a:lnTo>
                  <a:cubicBezTo>
                    <a:pt x="98" y="222"/>
                    <a:pt x="103" y="217"/>
                    <a:pt x="107" y="217"/>
                  </a:cubicBezTo>
                  <a:cubicBezTo>
                    <a:pt x="118" y="217"/>
                    <a:pt x="129" y="242"/>
                    <a:pt x="139" y="252"/>
                  </a:cubicBezTo>
                  <a:cubicBezTo>
                    <a:pt x="201" y="190"/>
                    <a:pt x="93" y="97"/>
                    <a:pt x="201" y="52"/>
                  </a:cubicBezTo>
                  <a:cubicBezTo>
                    <a:pt x="209" y="13"/>
                    <a:pt x="190" y="1"/>
                    <a:pt x="16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4"/>
            <p:cNvSpPr/>
            <p:nvPr/>
          </p:nvSpPr>
          <p:spPr>
            <a:xfrm>
              <a:off x="473547" y="1521821"/>
              <a:ext cx="7396" cy="7017"/>
            </a:xfrm>
            <a:custGeom>
              <a:avLst/>
              <a:gdLst/>
              <a:ahLst/>
              <a:cxnLst/>
              <a:rect l="l" t="t" r="r" b="b"/>
              <a:pathLst>
                <a:path w="78" h="74" extrusionOk="0">
                  <a:moveTo>
                    <a:pt x="39" y="1"/>
                  </a:moveTo>
                  <a:cubicBezTo>
                    <a:pt x="35" y="1"/>
                    <a:pt x="28" y="3"/>
                    <a:pt x="16" y="11"/>
                  </a:cubicBezTo>
                  <a:cubicBezTo>
                    <a:pt x="47" y="42"/>
                    <a:pt x="1" y="42"/>
                    <a:pt x="1" y="73"/>
                  </a:cubicBezTo>
                  <a:lnTo>
                    <a:pt x="78" y="26"/>
                  </a:lnTo>
                  <a:cubicBezTo>
                    <a:pt x="43" y="26"/>
                    <a:pt x="52" y="1"/>
                    <a:pt x="39"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4"/>
            <p:cNvSpPr/>
            <p:nvPr/>
          </p:nvSpPr>
          <p:spPr>
            <a:xfrm>
              <a:off x="331413" y="1393910"/>
              <a:ext cx="7396" cy="5879"/>
            </a:xfrm>
            <a:custGeom>
              <a:avLst/>
              <a:gdLst/>
              <a:ahLst/>
              <a:cxnLst/>
              <a:rect l="l" t="t" r="r" b="b"/>
              <a:pathLst>
                <a:path w="78" h="62" extrusionOk="0">
                  <a:moveTo>
                    <a:pt x="16" y="0"/>
                  </a:moveTo>
                  <a:cubicBezTo>
                    <a:pt x="16" y="0"/>
                    <a:pt x="47" y="46"/>
                    <a:pt x="0" y="62"/>
                  </a:cubicBezTo>
                  <a:cubicBezTo>
                    <a:pt x="47" y="62"/>
                    <a:pt x="78" y="0"/>
                    <a:pt x="1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4"/>
            <p:cNvSpPr/>
            <p:nvPr/>
          </p:nvSpPr>
          <p:spPr>
            <a:xfrm>
              <a:off x="568841" y="1610761"/>
              <a:ext cx="7396" cy="3034"/>
            </a:xfrm>
            <a:custGeom>
              <a:avLst/>
              <a:gdLst/>
              <a:ahLst/>
              <a:cxnLst/>
              <a:rect l="l" t="t" r="r" b="b"/>
              <a:pathLst>
                <a:path w="78" h="32" extrusionOk="0">
                  <a:moveTo>
                    <a:pt x="16" y="1"/>
                  </a:moveTo>
                  <a:cubicBezTo>
                    <a:pt x="0" y="1"/>
                    <a:pt x="0" y="1"/>
                    <a:pt x="0" y="32"/>
                  </a:cubicBezTo>
                  <a:cubicBezTo>
                    <a:pt x="16" y="16"/>
                    <a:pt x="78" y="16"/>
                    <a:pt x="1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4"/>
            <p:cNvSpPr/>
            <p:nvPr/>
          </p:nvSpPr>
          <p:spPr>
            <a:xfrm>
              <a:off x="310837" y="1393152"/>
              <a:ext cx="22188" cy="9672"/>
            </a:xfrm>
            <a:custGeom>
              <a:avLst/>
              <a:gdLst/>
              <a:ahLst/>
              <a:cxnLst/>
              <a:rect l="l" t="t" r="r" b="b"/>
              <a:pathLst>
                <a:path w="234" h="102" extrusionOk="0">
                  <a:moveTo>
                    <a:pt x="132" y="14"/>
                  </a:moveTo>
                  <a:cubicBezTo>
                    <a:pt x="122" y="14"/>
                    <a:pt x="113" y="17"/>
                    <a:pt x="106" y="21"/>
                  </a:cubicBezTo>
                  <a:lnTo>
                    <a:pt x="106" y="21"/>
                  </a:lnTo>
                  <a:cubicBezTo>
                    <a:pt x="115" y="20"/>
                    <a:pt x="124" y="17"/>
                    <a:pt x="132" y="14"/>
                  </a:cubicBezTo>
                  <a:close/>
                  <a:moveTo>
                    <a:pt x="155" y="23"/>
                  </a:moveTo>
                  <a:cubicBezTo>
                    <a:pt x="149" y="29"/>
                    <a:pt x="145" y="35"/>
                    <a:pt x="142" y="41"/>
                  </a:cubicBezTo>
                  <a:lnTo>
                    <a:pt x="142" y="41"/>
                  </a:lnTo>
                  <a:lnTo>
                    <a:pt x="160" y="30"/>
                  </a:lnTo>
                  <a:lnTo>
                    <a:pt x="160" y="30"/>
                  </a:lnTo>
                  <a:lnTo>
                    <a:pt x="155" y="23"/>
                  </a:lnTo>
                  <a:close/>
                  <a:moveTo>
                    <a:pt x="182" y="0"/>
                  </a:moveTo>
                  <a:cubicBezTo>
                    <a:pt x="167" y="0"/>
                    <a:pt x="150" y="7"/>
                    <a:pt x="132" y="14"/>
                  </a:cubicBezTo>
                  <a:lnTo>
                    <a:pt x="132" y="14"/>
                  </a:lnTo>
                  <a:cubicBezTo>
                    <a:pt x="132" y="14"/>
                    <a:pt x="132" y="14"/>
                    <a:pt x="133" y="14"/>
                  </a:cubicBezTo>
                  <a:cubicBezTo>
                    <a:pt x="143" y="14"/>
                    <a:pt x="156" y="16"/>
                    <a:pt x="171" y="23"/>
                  </a:cubicBezTo>
                  <a:lnTo>
                    <a:pt x="160" y="30"/>
                  </a:lnTo>
                  <a:lnTo>
                    <a:pt x="160" y="30"/>
                  </a:lnTo>
                  <a:lnTo>
                    <a:pt x="186" y="70"/>
                  </a:lnTo>
                  <a:cubicBezTo>
                    <a:pt x="233" y="54"/>
                    <a:pt x="171" y="23"/>
                    <a:pt x="202" y="8"/>
                  </a:cubicBezTo>
                  <a:cubicBezTo>
                    <a:pt x="197" y="3"/>
                    <a:pt x="190" y="0"/>
                    <a:pt x="182" y="0"/>
                  </a:cubicBezTo>
                  <a:close/>
                  <a:moveTo>
                    <a:pt x="142" y="41"/>
                  </a:moveTo>
                  <a:lnTo>
                    <a:pt x="93" y="70"/>
                  </a:lnTo>
                  <a:cubicBezTo>
                    <a:pt x="102" y="73"/>
                    <a:pt x="108" y="74"/>
                    <a:pt x="113" y="74"/>
                  </a:cubicBezTo>
                  <a:cubicBezTo>
                    <a:pt x="131" y="74"/>
                    <a:pt x="131" y="59"/>
                    <a:pt x="142" y="41"/>
                  </a:cubicBezTo>
                  <a:close/>
                  <a:moveTo>
                    <a:pt x="62" y="8"/>
                  </a:moveTo>
                  <a:lnTo>
                    <a:pt x="1" y="54"/>
                  </a:lnTo>
                  <a:cubicBezTo>
                    <a:pt x="1" y="70"/>
                    <a:pt x="62" y="85"/>
                    <a:pt x="32" y="101"/>
                  </a:cubicBezTo>
                  <a:cubicBezTo>
                    <a:pt x="35" y="102"/>
                    <a:pt x="38" y="102"/>
                    <a:pt x="40" y="102"/>
                  </a:cubicBezTo>
                  <a:cubicBezTo>
                    <a:pt x="75" y="102"/>
                    <a:pt x="75" y="43"/>
                    <a:pt x="106" y="21"/>
                  </a:cubicBezTo>
                  <a:lnTo>
                    <a:pt x="106" y="21"/>
                  </a:lnTo>
                  <a:cubicBezTo>
                    <a:pt x="101" y="22"/>
                    <a:pt x="96" y="23"/>
                    <a:pt x="92" y="23"/>
                  </a:cubicBezTo>
                  <a:cubicBezTo>
                    <a:pt x="80" y="23"/>
                    <a:pt x="70" y="19"/>
                    <a:pt x="62" y="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4"/>
            <p:cNvSpPr/>
            <p:nvPr/>
          </p:nvSpPr>
          <p:spPr>
            <a:xfrm>
              <a:off x="346015" y="1417330"/>
              <a:ext cx="5974" cy="8913"/>
            </a:xfrm>
            <a:custGeom>
              <a:avLst/>
              <a:gdLst/>
              <a:ahLst/>
              <a:cxnLst/>
              <a:rect l="l" t="t" r="r" b="b"/>
              <a:pathLst>
                <a:path w="63" h="94" extrusionOk="0">
                  <a:moveTo>
                    <a:pt x="48" y="0"/>
                  </a:moveTo>
                  <a:lnTo>
                    <a:pt x="1" y="93"/>
                  </a:lnTo>
                  <a:lnTo>
                    <a:pt x="62" y="31"/>
                  </a:lnTo>
                  <a:lnTo>
                    <a:pt x="48"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4"/>
            <p:cNvSpPr/>
            <p:nvPr/>
          </p:nvSpPr>
          <p:spPr>
            <a:xfrm>
              <a:off x="596718" y="1648310"/>
              <a:ext cx="8913" cy="6732"/>
            </a:xfrm>
            <a:custGeom>
              <a:avLst/>
              <a:gdLst/>
              <a:ahLst/>
              <a:cxnLst/>
              <a:rect l="l" t="t" r="r" b="b"/>
              <a:pathLst>
                <a:path w="94" h="71" extrusionOk="0">
                  <a:moveTo>
                    <a:pt x="93" y="7"/>
                  </a:moveTo>
                  <a:cubicBezTo>
                    <a:pt x="92" y="7"/>
                    <a:pt x="91" y="7"/>
                    <a:pt x="90" y="7"/>
                  </a:cubicBezTo>
                  <a:lnTo>
                    <a:pt x="90" y="7"/>
                  </a:lnTo>
                  <a:cubicBezTo>
                    <a:pt x="91" y="7"/>
                    <a:pt x="92" y="7"/>
                    <a:pt x="93" y="7"/>
                  </a:cubicBezTo>
                  <a:close/>
                  <a:moveTo>
                    <a:pt x="28" y="0"/>
                  </a:moveTo>
                  <a:cubicBezTo>
                    <a:pt x="23" y="0"/>
                    <a:pt x="17" y="5"/>
                    <a:pt x="0" y="21"/>
                  </a:cubicBezTo>
                  <a:cubicBezTo>
                    <a:pt x="14" y="21"/>
                    <a:pt x="28" y="71"/>
                    <a:pt x="63" y="71"/>
                  </a:cubicBezTo>
                  <a:cubicBezTo>
                    <a:pt x="68" y="71"/>
                    <a:pt x="72" y="70"/>
                    <a:pt x="77" y="68"/>
                  </a:cubicBezTo>
                  <a:cubicBezTo>
                    <a:pt x="63" y="53"/>
                    <a:pt x="75" y="13"/>
                    <a:pt x="90" y="7"/>
                  </a:cubicBezTo>
                  <a:lnTo>
                    <a:pt x="90" y="7"/>
                  </a:lnTo>
                  <a:cubicBezTo>
                    <a:pt x="80" y="9"/>
                    <a:pt x="71" y="10"/>
                    <a:pt x="65" y="10"/>
                  </a:cubicBezTo>
                  <a:cubicBezTo>
                    <a:pt x="40" y="10"/>
                    <a:pt x="36" y="0"/>
                    <a:pt x="28"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4"/>
            <p:cNvSpPr/>
            <p:nvPr/>
          </p:nvSpPr>
          <p:spPr>
            <a:xfrm>
              <a:off x="590839" y="1645655"/>
              <a:ext cx="4457" cy="4741"/>
            </a:xfrm>
            <a:custGeom>
              <a:avLst/>
              <a:gdLst/>
              <a:ahLst/>
              <a:cxnLst/>
              <a:rect l="l" t="t" r="r" b="b"/>
              <a:pathLst>
                <a:path w="47" h="50" extrusionOk="0">
                  <a:moveTo>
                    <a:pt x="35" y="0"/>
                  </a:moveTo>
                  <a:cubicBezTo>
                    <a:pt x="15" y="0"/>
                    <a:pt x="13" y="37"/>
                    <a:pt x="1" y="49"/>
                  </a:cubicBezTo>
                  <a:lnTo>
                    <a:pt x="15" y="49"/>
                  </a:lnTo>
                  <a:lnTo>
                    <a:pt x="46" y="4"/>
                  </a:lnTo>
                  <a:cubicBezTo>
                    <a:pt x="42" y="1"/>
                    <a:pt x="38" y="0"/>
                    <a:pt x="3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4"/>
            <p:cNvSpPr/>
            <p:nvPr/>
          </p:nvSpPr>
          <p:spPr>
            <a:xfrm>
              <a:off x="543904" y="1600426"/>
              <a:ext cx="1517" cy="4551"/>
            </a:xfrm>
            <a:custGeom>
              <a:avLst/>
              <a:gdLst/>
              <a:ahLst/>
              <a:cxnLst/>
              <a:rect l="l" t="t" r="r" b="b"/>
              <a:pathLst>
                <a:path w="16" h="48" extrusionOk="0">
                  <a:moveTo>
                    <a:pt x="1" y="48"/>
                  </a:moveTo>
                  <a:lnTo>
                    <a:pt x="1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4"/>
            <p:cNvSpPr/>
            <p:nvPr/>
          </p:nvSpPr>
          <p:spPr>
            <a:xfrm>
              <a:off x="337197" y="1426149"/>
              <a:ext cx="13370" cy="23515"/>
            </a:xfrm>
            <a:custGeom>
              <a:avLst/>
              <a:gdLst/>
              <a:ahLst/>
              <a:cxnLst/>
              <a:rect l="l" t="t" r="r" b="b"/>
              <a:pathLst>
                <a:path w="141" h="248" extrusionOk="0">
                  <a:moveTo>
                    <a:pt x="141" y="0"/>
                  </a:moveTo>
                  <a:cubicBezTo>
                    <a:pt x="32" y="46"/>
                    <a:pt x="79" y="155"/>
                    <a:pt x="1" y="217"/>
                  </a:cubicBezTo>
                  <a:lnTo>
                    <a:pt x="1" y="231"/>
                  </a:lnTo>
                  <a:cubicBezTo>
                    <a:pt x="16" y="231"/>
                    <a:pt x="28" y="228"/>
                    <a:pt x="37" y="228"/>
                  </a:cubicBezTo>
                  <a:cubicBezTo>
                    <a:pt x="47" y="228"/>
                    <a:pt x="55" y="232"/>
                    <a:pt x="63" y="247"/>
                  </a:cubicBezTo>
                  <a:lnTo>
                    <a:pt x="94" y="200"/>
                  </a:lnTo>
                  <a:lnTo>
                    <a:pt x="48" y="200"/>
                  </a:lnTo>
                  <a:cubicBezTo>
                    <a:pt x="79" y="155"/>
                    <a:pt x="110" y="77"/>
                    <a:pt x="110" y="77"/>
                  </a:cubicBezTo>
                  <a:lnTo>
                    <a:pt x="14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4"/>
            <p:cNvSpPr/>
            <p:nvPr/>
          </p:nvSpPr>
          <p:spPr>
            <a:xfrm>
              <a:off x="310837" y="1402634"/>
              <a:ext cx="22188" cy="47315"/>
            </a:xfrm>
            <a:custGeom>
              <a:avLst/>
              <a:gdLst/>
              <a:ahLst/>
              <a:cxnLst/>
              <a:rect l="l" t="t" r="r" b="b"/>
              <a:pathLst>
                <a:path w="234" h="499" extrusionOk="0">
                  <a:moveTo>
                    <a:pt x="60" y="353"/>
                  </a:moveTo>
                  <a:lnTo>
                    <a:pt x="60" y="353"/>
                  </a:lnTo>
                  <a:cubicBezTo>
                    <a:pt x="56" y="357"/>
                    <a:pt x="52" y="363"/>
                    <a:pt x="48" y="372"/>
                  </a:cubicBezTo>
                  <a:lnTo>
                    <a:pt x="60" y="353"/>
                  </a:lnTo>
                  <a:close/>
                  <a:moveTo>
                    <a:pt x="17" y="372"/>
                  </a:moveTo>
                  <a:cubicBezTo>
                    <a:pt x="21" y="389"/>
                    <a:pt x="32" y="398"/>
                    <a:pt x="45" y="401"/>
                  </a:cubicBezTo>
                  <a:lnTo>
                    <a:pt x="45" y="401"/>
                  </a:lnTo>
                  <a:cubicBezTo>
                    <a:pt x="44" y="390"/>
                    <a:pt x="36" y="380"/>
                    <a:pt x="17" y="372"/>
                  </a:cubicBezTo>
                  <a:close/>
                  <a:moveTo>
                    <a:pt x="62" y="1"/>
                  </a:moveTo>
                  <a:lnTo>
                    <a:pt x="62" y="1"/>
                  </a:lnTo>
                  <a:cubicBezTo>
                    <a:pt x="17" y="63"/>
                    <a:pt x="32" y="155"/>
                    <a:pt x="1" y="170"/>
                  </a:cubicBezTo>
                  <a:cubicBezTo>
                    <a:pt x="1" y="217"/>
                    <a:pt x="1" y="325"/>
                    <a:pt x="32" y="325"/>
                  </a:cubicBezTo>
                  <a:lnTo>
                    <a:pt x="79" y="325"/>
                  </a:lnTo>
                  <a:lnTo>
                    <a:pt x="60" y="353"/>
                  </a:lnTo>
                  <a:lnTo>
                    <a:pt x="60" y="353"/>
                  </a:lnTo>
                  <a:cubicBezTo>
                    <a:pt x="65" y="348"/>
                    <a:pt x="70" y="346"/>
                    <a:pt x="75" y="346"/>
                  </a:cubicBezTo>
                  <a:cubicBezTo>
                    <a:pt x="81" y="346"/>
                    <a:pt x="87" y="350"/>
                    <a:pt x="93" y="356"/>
                  </a:cubicBezTo>
                  <a:cubicBezTo>
                    <a:pt x="124" y="376"/>
                    <a:pt x="89" y="402"/>
                    <a:pt x="57" y="402"/>
                  </a:cubicBezTo>
                  <a:cubicBezTo>
                    <a:pt x="53" y="402"/>
                    <a:pt x="49" y="402"/>
                    <a:pt x="45" y="401"/>
                  </a:cubicBezTo>
                  <a:lnTo>
                    <a:pt x="45" y="401"/>
                  </a:lnTo>
                  <a:cubicBezTo>
                    <a:pt x="49" y="432"/>
                    <a:pt x="2" y="472"/>
                    <a:pt x="48" y="495"/>
                  </a:cubicBezTo>
                  <a:lnTo>
                    <a:pt x="93" y="434"/>
                  </a:lnTo>
                  <a:cubicBezTo>
                    <a:pt x="120" y="460"/>
                    <a:pt x="136" y="498"/>
                    <a:pt x="169" y="498"/>
                  </a:cubicBezTo>
                  <a:cubicBezTo>
                    <a:pt x="174" y="498"/>
                    <a:pt x="180" y="497"/>
                    <a:pt x="186" y="495"/>
                  </a:cubicBezTo>
                  <a:lnTo>
                    <a:pt x="171" y="418"/>
                  </a:lnTo>
                  <a:lnTo>
                    <a:pt x="171" y="448"/>
                  </a:lnTo>
                  <a:lnTo>
                    <a:pt x="109" y="448"/>
                  </a:lnTo>
                  <a:cubicBezTo>
                    <a:pt x="122" y="436"/>
                    <a:pt x="147" y="399"/>
                    <a:pt x="183" y="399"/>
                  </a:cubicBezTo>
                  <a:cubicBezTo>
                    <a:pt x="189" y="399"/>
                    <a:pt x="195" y="400"/>
                    <a:pt x="202" y="403"/>
                  </a:cubicBezTo>
                  <a:cubicBezTo>
                    <a:pt x="190" y="391"/>
                    <a:pt x="196" y="361"/>
                    <a:pt x="180" y="361"/>
                  </a:cubicBezTo>
                  <a:cubicBezTo>
                    <a:pt x="175" y="361"/>
                    <a:pt x="168" y="364"/>
                    <a:pt x="158" y="370"/>
                  </a:cubicBezTo>
                  <a:lnTo>
                    <a:pt x="158" y="370"/>
                  </a:lnTo>
                  <a:cubicBezTo>
                    <a:pt x="182" y="351"/>
                    <a:pt x="127" y="294"/>
                    <a:pt x="202" y="294"/>
                  </a:cubicBezTo>
                  <a:lnTo>
                    <a:pt x="186" y="294"/>
                  </a:lnTo>
                  <a:cubicBezTo>
                    <a:pt x="217" y="279"/>
                    <a:pt x="202" y="248"/>
                    <a:pt x="233" y="217"/>
                  </a:cubicBezTo>
                  <a:lnTo>
                    <a:pt x="186" y="201"/>
                  </a:lnTo>
                  <a:cubicBezTo>
                    <a:pt x="202" y="155"/>
                    <a:pt x="186" y="139"/>
                    <a:pt x="186" y="94"/>
                  </a:cubicBezTo>
                  <a:lnTo>
                    <a:pt x="140" y="108"/>
                  </a:lnTo>
                  <a:cubicBezTo>
                    <a:pt x="109" y="94"/>
                    <a:pt x="140" y="63"/>
                    <a:pt x="155" y="32"/>
                  </a:cubicBezTo>
                  <a:lnTo>
                    <a:pt x="155" y="32"/>
                  </a:lnTo>
                  <a:lnTo>
                    <a:pt x="109" y="63"/>
                  </a:lnTo>
                  <a:lnTo>
                    <a:pt x="124" y="63"/>
                  </a:lnTo>
                  <a:lnTo>
                    <a:pt x="109" y="77"/>
                  </a:lnTo>
                  <a:cubicBezTo>
                    <a:pt x="32" y="77"/>
                    <a:pt x="140" y="16"/>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4"/>
            <p:cNvSpPr/>
            <p:nvPr/>
          </p:nvSpPr>
          <p:spPr>
            <a:xfrm>
              <a:off x="560023" y="1623941"/>
              <a:ext cx="4551" cy="3034"/>
            </a:xfrm>
            <a:custGeom>
              <a:avLst/>
              <a:gdLst/>
              <a:ahLst/>
              <a:cxnLst/>
              <a:rect l="l" t="t" r="r" b="b"/>
              <a:pathLst>
                <a:path w="48" h="32" extrusionOk="0">
                  <a:moveTo>
                    <a:pt x="0" y="0"/>
                  </a:moveTo>
                  <a:lnTo>
                    <a:pt x="16" y="31"/>
                  </a:lnTo>
                  <a:lnTo>
                    <a:pt x="47" y="16"/>
                  </a:ln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4"/>
            <p:cNvSpPr/>
            <p:nvPr/>
          </p:nvSpPr>
          <p:spPr>
            <a:xfrm>
              <a:off x="425189" y="1508072"/>
              <a:ext cx="10430" cy="4551"/>
            </a:xfrm>
            <a:custGeom>
              <a:avLst/>
              <a:gdLst/>
              <a:ahLst/>
              <a:cxnLst/>
              <a:rect l="l" t="t" r="r" b="b"/>
              <a:pathLst>
                <a:path w="110" h="48" extrusionOk="0">
                  <a:moveTo>
                    <a:pt x="40" y="1"/>
                  </a:moveTo>
                  <a:cubicBezTo>
                    <a:pt x="28" y="1"/>
                    <a:pt x="15" y="8"/>
                    <a:pt x="0" y="33"/>
                  </a:cubicBezTo>
                  <a:cubicBezTo>
                    <a:pt x="7" y="29"/>
                    <a:pt x="13" y="28"/>
                    <a:pt x="19" y="28"/>
                  </a:cubicBezTo>
                  <a:cubicBezTo>
                    <a:pt x="44" y="28"/>
                    <a:pt x="68" y="47"/>
                    <a:pt x="93" y="47"/>
                  </a:cubicBezTo>
                  <a:cubicBezTo>
                    <a:pt x="93" y="47"/>
                    <a:pt x="86" y="32"/>
                    <a:pt x="92" y="23"/>
                  </a:cubicBezTo>
                  <a:lnTo>
                    <a:pt x="92" y="23"/>
                  </a:lnTo>
                  <a:cubicBezTo>
                    <a:pt x="93" y="23"/>
                    <a:pt x="94" y="23"/>
                    <a:pt x="95" y="23"/>
                  </a:cubicBezTo>
                  <a:cubicBezTo>
                    <a:pt x="100" y="23"/>
                    <a:pt x="104" y="21"/>
                    <a:pt x="109" y="17"/>
                  </a:cubicBezTo>
                  <a:cubicBezTo>
                    <a:pt x="100" y="17"/>
                    <a:pt x="95" y="19"/>
                    <a:pt x="92" y="23"/>
                  </a:cubicBezTo>
                  <a:lnTo>
                    <a:pt x="92" y="23"/>
                  </a:lnTo>
                  <a:cubicBezTo>
                    <a:pt x="76" y="21"/>
                    <a:pt x="60" y="1"/>
                    <a:pt x="40"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4"/>
            <p:cNvSpPr/>
            <p:nvPr/>
          </p:nvSpPr>
          <p:spPr>
            <a:xfrm>
              <a:off x="571686" y="1640060"/>
              <a:ext cx="4551" cy="1896"/>
            </a:xfrm>
            <a:custGeom>
              <a:avLst/>
              <a:gdLst/>
              <a:ahLst/>
              <a:cxnLst/>
              <a:rect l="l" t="t" r="r" b="b"/>
              <a:pathLst>
                <a:path w="48" h="20" extrusionOk="0">
                  <a:moveTo>
                    <a:pt x="48" y="1"/>
                  </a:moveTo>
                  <a:lnTo>
                    <a:pt x="48" y="1"/>
                  </a:lnTo>
                  <a:cubicBezTo>
                    <a:pt x="32" y="16"/>
                    <a:pt x="17" y="16"/>
                    <a:pt x="1" y="16"/>
                  </a:cubicBezTo>
                  <a:cubicBezTo>
                    <a:pt x="9" y="16"/>
                    <a:pt x="21" y="20"/>
                    <a:pt x="31" y="20"/>
                  </a:cubicBezTo>
                  <a:cubicBezTo>
                    <a:pt x="41" y="20"/>
                    <a:pt x="48" y="16"/>
                    <a:pt x="48"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4"/>
            <p:cNvSpPr/>
            <p:nvPr/>
          </p:nvSpPr>
          <p:spPr>
            <a:xfrm>
              <a:off x="283055" y="1386514"/>
              <a:ext cx="5974" cy="7491"/>
            </a:xfrm>
            <a:custGeom>
              <a:avLst/>
              <a:gdLst/>
              <a:ahLst/>
              <a:cxnLst/>
              <a:rect l="l" t="t" r="r" b="b"/>
              <a:pathLst>
                <a:path w="63" h="79" extrusionOk="0">
                  <a:moveTo>
                    <a:pt x="1" y="0"/>
                  </a:moveTo>
                  <a:cubicBezTo>
                    <a:pt x="5" y="5"/>
                    <a:pt x="10" y="8"/>
                    <a:pt x="16" y="10"/>
                  </a:cubicBezTo>
                  <a:lnTo>
                    <a:pt x="16" y="10"/>
                  </a:lnTo>
                  <a:cubicBezTo>
                    <a:pt x="12" y="6"/>
                    <a:pt x="7" y="3"/>
                    <a:pt x="1" y="0"/>
                  </a:cubicBezTo>
                  <a:close/>
                  <a:moveTo>
                    <a:pt x="62" y="0"/>
                  </a:moveTo>
                  <a:lnTo>
                    <a:pt x="62" y="0"/>
                  </a:lnTo>
                  <a:cubicBezTo>
                    <a:pt x="54" y="8"/>
                    <a:pt x="43" y="12"/>
                    <a:pt x="31" y="12"/>
                  </a:cubicBezTo>
                  <a:cubicBezTo>
                    <a:pt x="26" y="12"/>
                    <a:pt x="21" y="11"/>
                    <a:pt x="16" y="10"/>
                  </a:cubicBezTo>
                  <a:lnTo>
                    <a:pt x="16" y="10"/>
                  </a:lnTo>
                  <a:cubicBezTo>
                    <a:pt x="39" y="33"/>
                    <a:pt x="20" y="78"/>
                    <a:pt x="46" y="78"/>
                  </a:cubicBezTo>
                  <a:lnTo>
                    <a:pt x="6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4"/>
            <p:cNvSpPr/>
            <p:nvPr/>
          </p:nvSpPr>
          <p:spPr>
            <a:xfrm>
              <a:off x="283055" y="1398177"/>
              <a:ext cx="17731" cy="10430"/>
            </a:xfrm>
            <a:custGeom>
              <a:avLst/>
              <a:gdLst/>
              <a:ahLst/>
              <a:cxnLst/>
              <a:rect l="l" t="t" r="r" b="b"/>
              <a:pathLst>
                <a:path w="187" h="110" extrusionOk="0">
                  <a:moveTo>
                    <a:pt x="77" y="17"/>
                  </a:moveTo>
                  <a:cubicBezTo>
                    <a:pt x="46" y="17"/>
                    <a:pt x="31" y="48"/>
                    <a:pt x="1" y="48"/>
                  </a:cubicBezTo>
                  <a:cubicBezTo>
                    <a:pt x="11" y="58"/>
                    <a:pt x="26" y="62"/>
                    <a:pt x="43" y="62"/>
                  </a:cubicBezTo>
                  <a:cubicBezTo>
                    <a:pt x="76" y="62"/>
                    <a:pt x="114" y="48"/>
                    <a:pt x="124" y="48"/>
                  </a:cubicBezTo>
                  <a:lnTo>
                    <a:pt x="93" y="48"/>
                  </a:lnTo>
                  <a:lnTo>
                    <a:pt x="77" y="17"/>
                  </a:lnTo>
                  <a:close/>
                  <a:moveTo>
                    <a:pt x="124" y="1"/>
                  </a:moveTo>
                  <a:lnTo>
                    <a:pt x="139" y="48"/>
                  </a:lnTo>
                  <a:lnTo>
                    <a:pt x="124" y="48"/>
                  </a:lnTo>
                  <a:cubicBezTo>
                    <a:pt x="186" y="63"/>
                    <a:pt x="77" y="79"/>
                    <a:pt x="139" y="110"/>
                  </a:cubicBezTo>
                  <a:cubicBezTo>
                    <a:pt x="170" y="79"/>
                    <a:pt x="170" y="1"/>
                    <a:pt x="12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4"/>
            <p:cNvSpPr/>
            <p:nvPr/>
          </p:nvSpPr>
          <p:spPr>
            <a:xfrm>
              <a:off x="278598" y="1389454"/>
              <a:ext cx="4551" cy="4741"/>
            </a:xfrm>
            <a:custGeom>
              <a:avLst/>
              <a:gdLst/>
              <a:ahLst/>
              <a:cxnLst/>
              <a:rect l="l" t="t" r="r" b="b"/>
              <a:pathLst>
                <a:path w="48" h="50" extrusionOk="0">
                  <a:moveTo>
                    <a:pt x="31" y="0"/>
                  </a:moveTo>
                  <a:lnTo>
                    <a:pt x="1" y="47"/>
                  </a:lnTo>
                  <a:cubicBezTo>
                    <a:pt x="7" y="49"/>
                    <a:pt x="13" y="50"/>
                    <a:pt x="17" y="50"/>
                  </a:cubicBezTo>
                  <a:cubicBezTo>
                    <a:pt x="47" y="50"/>
                    <a:pt x="45" y="14"/>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4"/>
            <p:cNvSpPr/>
            <p:nvPr/>
          </p:nvSpPr>
          <p:spPr>
            <a:xfrm>
              <a:off x="294812" y="1411452"/>
              <a:ext cx="10241" cy="13275"/>
            </a:xfrm>
            <a:custGeom>
              <a:avLst/>
              <a:gdLst/>
              <a:ahLst/>
              <a:cxnLst/>
              <a:rect l="l" t="t" r="r" b="b"/>
              <a:pathLst>
                <a:path w="108" h="140" extrusionOk="0">
                  <a:moveTo>
                    <a:pt x="31" y="1"/>
                  </a:moveTo>
                  <a:lnTo>
                    <a:pt x="0" y="46"/>
                  </a:lnTo>
                  <a:lnTo>
                    <a:pt x="31" y="62"/>
                  </a:lnTo>
                  <a:cubicBezTo>
                    <a:pt x="15" y="77"/>
                    <a:pt x="31" y="108"/>
                    <a:pt x="31" y="139"/>
                  </a:cubicBezTo>
                  <a:cubicBezTo>
                    <a:pt x="62" y="93"/>
                    <a:pt x="93" y="62"/>
                    <a:pt x="108" y="46"/>
                  </a:cubicBezTo>
                  <a:lnTo>
                    <a:pt x="108" y="46"/>
                  </a:lnTo>
                  <a:cubicBezTo>
                    <a:pt x="108" y="46"/>
                    <a:pt x="101" y="53"/>
                    <a:pt x="92" y="53"/>
                  </a:cubicBezTo>
                  <a:cubicBezTo>
                    <a:pt x="87" y="53"/>
                    <a:pt x="82" y="52"/>
                    <a:pt x="77" y="46"/>
                  </a:cubicBezTo>
                  <a:cubicBezTo>
                    <a:pt x="69" y="23"/>
                    <a:pt x="58" y="23"/>
                    <a:pt x="48" y="23"/>
                  </a:cubicBezTo>
                  <a:cubicBezTo>
                    <a:pt x="39" y="23"/>
                    <a:pt x="31" y="23"/>
                    <a:pt x="3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4"/>
            <p:cNvSpPr/>
            <p:nvPr/>
          </p:nvSpPr>
          <p:spPr>
            <a:xfrm>
              <a:off x="259634" y="1399694"/>
              <a:ext cx="48358" cy="74813"/>
            </a:xfrm>
            <a:custGeom>
              <a:avLst/>
              <a:gdLst/>
              <a:ahLst/>
              <a:cxnLst/>
              <a:rect l="l" t="t" r="r" b="b"/>
              <a:pathLst>
                <a:path w="510" h="789" extrusionOk="0">
                  <a:moveTo>
                    <a:pt x="231" y="1"/>
                  </a:moveTo>
                  <a:lnTo>
                    <a:pt x="231" y="1"/>
                  </a:lnTo>
                  <a:cubicBezTo>
                    <a:pt x="217" y="16"/>
                    <a:pt x="201" y="32"/>
                    <a:pt x="216" y="46"/>
                  </a:cubicBezTo>
                  <a:lnTo>
                    <a:pt x="216" y="46"/>
                  </a:lnTo>
                  <a:cubicBezTo>
                    <a:pt x="214" y="37"/>
                    <a:pt x="217" y="23"/>
                    <a:pt x="231" y="1"/>
                  </a:cubicBezTo>
                  <a:close/>
                  <a:moveTo>
                    <a:pt x="216" y="46"/>
                  </a:moveTo>
                  <a:cubicBezTo>
                    <a:pt x="216" y="47"/>
                    <a:pt x="216" y="47"/>
                    <a:pt x="216" y="47"/>
                  </a:cubicBezTo>
                  <a:lnTo>
                    <a:pt x="217" y="47"/>
                  </a:lnTo>
                  <a:cubicBezTo>
                    <a:pt x="217" y="47"/>
                    <a:pt x="217" y="47"/>
                    <a:pt x="216" y="46"/>
                  </a:cubicBezTo>
                  <a:close/>
                  <a:moveTo>
                    <a:pt x="293" y="78"/>
                  </a:moveTo>
                  <a:cubicBezTo>
                    <a:pt x="290" y="81"/>
                    <a:pt x="289" y="86"/>
                    <a:pt x="289" y="90"/>
                  </a:cubicBezTo>
                  <a:lnTo>
                    <a:pt x="289" y="90"/>
                  </a:lnTo>
                  <a:cubicBezTo>
                    <a:pt x="291" y="86"/>
                    <a:pt x="292" y="81"/>
                    <a:pt x="293" y="78"/>
                  </a:cubicBezTo>
                  <a:close/>
                  <a:moveTo>
                    <a:pt x="289" y="90"/>
                  </a:moveTo>
                  <a:cubicBezTo>
                    <a:pt x="287" y="95"/>
                    <a:pt x="285" y="101"/>
                    <a:pt x="283" y="106"/>
                  </a:cubicBezTo>
                  <a:lnTo>
                    <a:pt x="283" y="106"/>
                  </a:lnTo>
                  <a:cubicBezTo>
                    <a:pt x="283" y="111"/>
                    <a:pt x="281" y="117"/>
                    <a:pt x="278" y="125"/>
                  </a:cubicBezTo>
                  <a:cubicBezTo>
                    <a:pt x="302" y="125"/>
                    <a:pt x="289" y="106"/>
                    <a:pt x="289" y="90"/>
                  </a:cubicBezTo>
                  <a:close/>
                  <a:moveTo>
                    <a:pt x="433" y="263"/>
                  </a:moveTo>
                  <a:cubicBezTo>
                    <a:pt x="421" y="293"/>
                    <a:pt x="401" y="320"/>
                    <a:pt x="375" y="346"/>
                  </a:cubicBezTo>
                  <a:lnTo>
                    <a:pt x="375" y="346"/>
                  </a:lnTo>
                  <a:cubicBezTo>
                    <a:pt x="379" y="344"/>
                    <a:pt x="383" y="342"/>
                    <a:pt x="386" y="341"/>
                  </a:cubicBezTo>
                  <a:lnTo>
                    <a:pt x="417" y="372"/>
                  </a:lnTo>
                  <a:cubicBezTo>
                    <a:pt x="433" y="356"/>
                    <a:pt x="464" y="356"/>
                    <a:pt x="448" y="325"/>
                  </a:cubicBezTo>
                  <a:lnTo>
                    <a:pt x="510" y="325"/>
                  </a:lnTo>
                  <a:cubicBezTo>
                    <a:pt x="479" y="294"/>
                    <a:pt x="479" y="294"/>
                    <a:pt x="433" y="263"/>
                  </a:cubicBezTo>
                  <a:close/>
                  <a:moveTo>
                    <a:pt x="375" y="346"/>
                  </a:moveTo>
                  <a:lnTo>
                    <a:pt x="375" y="346"/>
                  </a:lnTo>
                  <a:cubicBezTo>
                    <a:pt x="353" y="359"/>
                    <a:pt x="321" y="380"/>
                    <a:pt x="322" y="397"/>
                  </a:cubicBezTo>
                  <a:lnTo>
                    <a:pt x="322" y="397"/>
                  </a:lnTo>
                  <a:cubicBezTo>
                    <a:pt x="341" y="380"/>
                    <a:pt x="359" y="363"/>
                    <a:pt x="375" y="346"/>
                  </a:cubicBezTo>
                  <a:close/>
                  <a:moveTo>
                    <a:pt x="186" y="47"/>
                  </a:moveTo>
                  <a:cubicBezTo>
                    <a:pt x="196" y="58"/>
                    <a:pt x="199" y="69"/>
                    <a:pt x="206" y="69"/>
                  </a:cubicBezTo>
                  <a:cubicBezTo>
                    <a:pt x="209" y="69"/>
                    <a:pt x="212" y="67"/>
                    <a:pt x="217" y="63"/>
                  </a:cubicBezTo>
                  <a:lnTo>
                    <a:pt x="217" y="63"/>
                  </a:lnTo>
                  <a:cubicBezTo>
                    <a:pt x="186" y="125"/>
                    <a:pt x="170" y="201"/>
                    <a:pt x="201" y="248"/>
                  </a:cubicBezTo>
                  <a:cubicBezTo>
                    <a:pt x="186" y="325"/>
                    <a:pt x="62" y="279"/>
                    <a:pt x="108" y="356"/>
                  </a:cubicBezTo>
                  <a:cubicBezTo>
                    <a:pt x="124" y="449"/>
                    <a:pt x="62" y="541"/>
                    <a:pt x="77" y="588"/>
                  </a:cubicBezTo>
                  <a:cubicBezTo>
                    <a:pt x="108" y="619"/>
                    <a:pt x="62" y="665"/>
                    <a:pt x="62" y="696"/>
                  </a:cubicBezTo>
                  <a:lnTo>
                    <a:pt x="0" y="712"/>
                  </a:lnTo>
                  <a:lnTo>
                    <a:pt x="46" y="789"/>
                  </a:lnTo>
                  <a:lnTo>
                    <a:pt x="77" y="758"/>
                  </a:lnTo>
                  <a:lnTo>
                    <a:pt x="108" y="774"/>
                  </a:lnTo>
                  <a:cubicBezTo>
                    <a:pt x="77" y="681"/>
                    <a:pt x="278" y="619"/>
                    <a:pt x="231" y="526"/>
                  </a:cubicBezTo>
                  <a:cubicBezTo>
                    <a:pt x="278" y="479"/>
                    <a:pt x="309" y="465"/>
                    <a:pt x="355" y="418"/>
                  </a:cubicBezTo>
                  <a:cubicBezTo>
                    <a:pt x="332" y="413"/>
                    <a:pt x="323" y="406"/>
                    <a:pt x="322" y="397"/>
                  </a:cubicBezTo>
                  <a:lnTo>
                    <a:pt x="322" y="397"/>
                  </a:lnTo>
                  <a:cubicBezTo>
                    <a:pt x="293" y="424"/>
                    <a:pt x="261" y="450"/>
                    <a:pt x="231" y="479"/>
                  </a:cubicBezTo>
                  <a:cubicBezTo>
                    <a:pt x="217" y="465"/>
                    <a:pt x="248" y="434"/>
                    <a:pt x="262" y="434"/>
                  </a:cubicBezTo>
                  <a:cubicBezTo>
                    <a:pt x="260" y="431"/>
                    <a:pt x="258" y="430"/>
                    <a:pt x="256" y="430"/>
                  </a:cubicBezTo>
                  <a:cubicBezTo>
                    <a:pt x="250" y="430"/>
                    <a:pt x="246" y="444"/>
                    <a:pt x="235" y="444"/>
                  </a:cubicBezTo>
                  <a:cubicBezTo>
                    <a:pt x="231" y="444"/>
                    <a:pt x="225" y="442"/>
                    <a:pt x="217" y="434"/>
                  </a:cubicBezTo>
                  <a:cubicBezTo>
                    <a:pt x="217" y="403"/>
                    <a:pt x="231" y="403"/>
                    <a:pt x="262" y="387"/>
                  </a:cubicBezTo>
                  <a:lnTo>
                    <a:pt x="217" y="387"/>
                  </a:lnTo>
                  <a:cubicBezTo>
                    <a:pt x="217" y="372"/>
                    <a:pt x="223" y="368"/>
                    <a:pt x="232" y="368"/>
                  </a:cubicBezTo>
                  <a:cubicBezTo>
                    <a:pt x="240" y="368"/>
                    <a:pt x="249" y="371"/>
                    <a:pt x="257" y="371"/>
                  </a:cubicBezTo>
                  <a:cubicBezTo>
                    <a:pt x="269" y="371"/>
                    <a:pt x="278" y="366"/>
                    <a:pt x="278" y="341"/>
                  </a:cubicBezTo>
                  <a:lnTo>
                    <a:pt x="231" y="341"/>
                  </a:lnTo>
                  <a:cubicBezTo>
                    <a:pt x="231" y="310"/>
                    <a:pt x="217" y="248"/>
                    <a:pt x="248" y="248"/>
                  </a:cubicBezTo>
                  <a:cubicBezTo>
                    <a:pt x="234" y="223"/>
                    <a:pt x="264" y="155"/>
                    <a:pt x="283" y="106"/>
                  </a:cubicBezTo>
                  <a:lnTo>
                    <a:pt x="283" y="106"/>
                  </a:lnTo>
                  <a:cubicBezTo>
                    <a:pt x="285" y="68"/>
                    <a:pt x="225" y="75"/>
                    <a:pt x="216" y="47"/>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4"/>
            <p:cNvSpPr/>
            <p:nvPr/>
          </p:nvSpPr>
          <p:spPr>
            <a:xfrm>
              <a:off x="564480" y="1668696"/>
              <a:ext cx="14697" cy="15456"/>
            </a:xfrm>
            <a:custGeom>
              <a:avLst/>
              <a:gdLst/>
              <a:ahLst/>
              <a:cxnLst/>
              <a:rect l="l" t="t" r="r" b="b"/>
              <a:pathLst>
                <a:path w="155" h="163" extrusionOk="0">
                  <a:moveTo>
                    <a:pt x="88" y="1"/>
                  </a:moveTo>
                  <a:cubicBezTo>
                    <a:pt x="81" y="1"/>
                    <a:pt x="72" y="3"/>
                    <a:pt x="62" y="8"/>
                  </a:cubicBezTo>
                  <a:lnTo>
                    <a:pt x="108" y="39"/>
                  </a:lnTo>
                  <a:cubicBezTo>
                    <a:pt x="77" y="39"/>
                    <a:pt x="15" y="70"/>
                    <a:pt x="0" y="70"/>
                  </a:cubicBezTo>
                  <a:lnTo>
                    <a:pt x="62" y="70"/>
                  </a:lnTo>
                  <a:cubicBezTo>
                    <a:pt x="62" y="82"/>
                    <a:pt x="51" y="105"/>
                    <a:pt x="31" y="105"/>
                  </a:cubicBezTo>
                  <a:cubicBezTo>
                    <a:pt x="26" y="105"/>
                    <a:pt x="21" y="103"/>
                    <a:pt x="15" y="101"/>
                  </a:cubicBezTo>
                  <a:lnTo>
                    <a:pt x="15" y="101"/>
                  </a:lnTo>
                  <a:lnTo>
                    <a:pt x="62" y="146"/>
                  </a:lnTo>
                  <a:lnTo>
                    <a:pt x="31" y="163"/>
                  </a:lnTo>
                  <a:lnTo>
                    <a:pt x="93" y="163"/>
                  </a:lnTo>
                  <a:cubicBezTo>
                    <a:pt x="46" y="116"/>
                    <a:pt x="124" y="70"/>
                    <a:pt x="155" y="39"/>
                  </a:cubicBezTo>
                  <a:lnTo>
                    <a:pt x="155" y="39"/>
                  </a:lnTo>
                  <a:cubicBezTo>
                    <a:pt x="146" y="43"/>
                    <a:pt x="140" y="45"/>
                    <a:pt x="134" y="45"/>
                  </a:cubicBezTo>
                  <a:cubicBezTo>
                    <a:pt x="121" y="45"/>
                    <a:pt x="115" y="34"/>
                    <a:pt x="93" y="23"/>
                  </a:cubicBezTo>
                  <a:lnTo>
                    <a:pt x="124" y="8"/>
                  </a:lnTo>
                  <a:cubicBezTo>
                    <a:pt x="113" y="8"/>
                    <a:pt x="103" y="1"/>
                    <a:pt x="88"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4"/>
            <p:cNvSpPr/>
            <p:nvPr/>
          </p:nvSpPr>
          <p:spPr>
            <a:xfrm>
              <a:off x="592262" y="1688418"/>
              <a:ext cx="3034" cy="5974"/>
            </a:xfrm>
            <a:custGeom>
              <a:avLst/>
              <a:gdLst/>
              <a:ahLst/>
              <a:cxnLst/>
              <a:rect l="l" t="t" r="r" b="b"/>
              <a:pathLst>
                <a:path w="32" h="63" extrusionOk="0">
                  <a:moveTo>
                    <a:pt x="31" y="0"/>
                  </a:moveTo>
                  <a:lnTo>
                    <a:pt x="0" y="31"/>
                  </a:lnTo>
                  <a:lnTo>
                    <a:pt x="31" y="62"/>
                  </a:lnTo>
                  <a:lnTo>
                    <a:pt x="3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4"/>
            <p:cNvSpPr/>
            <p:nvPr/>
          </p:nvSpPr>
          <p:spPr>
            <a:xfrm>
              <a:off x="392951" y="1509589"/>
              <a:ext cx="3034" cy="4551"/>
            </a:xfrm>
            <a:custGeom>
              <a:avLst/>
              <a:gdLst/>
              <a:ahLst/>
              <a:cxnLst/>
              <a:rect l="l" t="t" r="r" b="b"/>
              <a:pathLst>
                <a:path w="32" h="48" extrusionOk="0">
                  <a:moveTo>
                    <a:pt x="31" y="1"/>
                  </a:moveTo>
                  <a:lnTo>
                    <a:pt x="0" y="17"/>
                  </a:lnTo>
                  <a:lnTo>
                    <a:pt x="0" y="48"/>
                  </a:lnTo>
                  <a:lnTo>
                    <a:pt x="3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4"/>
            <p:cNvSpPr/>
            <p:nvPr/>
          </p:nvSpPr>
          <p:spPr>
            <a:xfrm>
              <a:off x="410492" y="1552258"/>
              <a:ext cx="41152" cy="70356"/>
            </a:xfrm>
            <a:custGeom>
              <a:avLst/>
              <a:gdLst/>
              <a:ahLst/>
              <a:cxnLst/>
              <a:rect l="l" t="t" r="r" b="b"/>
              <a:pathLst>
                <a:path w="434" h="742" extrusionOk="0">
                  <a:moveTo>
                    <a:pt x="291" y="1"/>
                  </a:moveTo>
                  <a:cubicBezTo>
                    <a:pt x="276" y="1"/>
                    <a:pt x="259" y="14"/>
                    <a:pt x="248" y="14"/>
                  </a:cubicBezTo>
                  <a:cubicBezTo>
                    <a:pt x="279" y="61"/>
                    <a:pt x="202" y="107"/>
                    <a:pt x="202" y="154"/>
                  </a:cubicBezTo>
                  <a:cubicBezTo>
                    <a:pt x="124" y="138"/>
                    <a:pt x="233" y="76"/>
                    <a:pt x="155" y="61"/>
                  </a:cubicBezTo>
                  <a:lnTo>
                    <a:pt x="155" y="61"/>
                  </a:lnTo>
                  <a:cubicBezTo>
                    <a:pt x="124" y="107"/>
                    <a:pt x="171" y="185"/>
                    <a:pt x="93" y="216"/>
                  </a:cubicBezTo>
                  <a:cubicBezTo>
                    <a:pt x="95" y="217"/>
                    <a:pt x="97" y="218"/>
                    <a:pt x="99" y="218"/>
                  </a:cubicBezTo>
                  <a:cubicBezTo>
                    <a:pt x="110" y="218"/>
                    <a:pt x="123" y="191"/>
                    <a:pt x="154" y="191"/>
                  </a:cubicBezTo>
                  <a:cubicBezTo>
                    <a:pt x="163" y="191"/>
                    <a:pt x="174" y="193"/>
                    <a:pt x="186" y="200"/>
                  </a:cubicBezTo>
                  <a:cubicBezTo>
                    <a:pt x="101" y="228"/>
                    <a:pt x="185" y="295"/>
                    <a:pt x="129" y="318"/>
                  </a:cubicBezTo>
                  <a:lnTo>
                    <a:pt x="129" y="318"/>
                  </a:lnTo>
                  <a:cubicBezTo>
                    <a:pt x="121" y="316"/>
                    <a:pt x="116" y="312"/>
                    <a:pt x="113" y="312"/>
                  </a:cubicBezTo>
                  <a:cubicBezTo>
                    <a:pt x="111" y="312"/>
                    <a:pt x="110" y="315"/>
                    <a:pt x="110" y="323"/>
                  </a:cubicBezTo>
                  <a:cubicBezTo>
                    <a:pt x="118" y="322"/>
                    <a:pt x="124" y="320"/>
                    <a:pt x="129" y="318"/>
                  </a:cubicBezTo>
                  <a:lnTo>
                    <a:pt x="129" y="318"/>
                  </a:lnTo>
                  <a:cubicBezTo>
                    <a:pt x="132" y="319"/>
                    <a:pt x="136" y="320"/>
                    <a:pt x="140" y="320"/>
                  </a:cubicBezTo>
                  <a:cubicBezTo>
                    <a:pt x="148" y="320"/>
                    <a:pt x="159" y="317"/>
                    <a:pt x="171" y="309"/>
                  </a:cubicBezTo>
                  <a:lnTo>
                    <a:pt x="171" y="309"/>
                  </a:lnTo>
                  <a:cubicBezTo>
                    <a:pt x="140" y="370"/>
                    <a:pt x="202" y="385"/>
                    <a:pt x="171" y="432"/>
                  </a:cubicBezTo>
                  <a:cubicBezTo>
                    <a:pt x="166" y="431"/>
                    <a:pt x="162" y="430"/>
                    <a:pt x="158" y="430"/>
                  </a:cubicBezTo>
                  <a:cubicBezTo>
                    <a:pt x="107" y="430"/>
                    <a:pt x="91" y="511"/>
                    <a:pt x="63" y="540"/>
                  </a:cubicBezTo>
                  <a:cubicBezTo>
                    <a:pt x="155" y="571"/>
                    <a:pt x="1" y="663"/>
                    <a:pt x="79" y="741"/>
                  </a:cubicBezTo>
                  <a:cubicBezTo>
                    <a:pt x="93" y="602"/>
                    <a:pt x="217" y="556"/>
                    <a:pt x="217" y="416"/>
                  </a:cubicBezTo>
                  <a:lnTo>
                    <a:pt x="279" y="463"/>
                  </a:lnTo>
                  <a:cubicBezTo>
                    <a:pt x="248" y="401"/>
                    <a:pt x="434" y="401"/>
                    <a:pt x="341" y="323"/>
                  </a:cubicBezTo>
                  <a:cubicBezTo>
                    <a:pt x="310" y="262"/>
                    <a:pt x="326" y="185"/>
                    <a:pt x="357" y="154"/>
                  </a:cubicBezTo>
                  <a:lnTo>
                    <a:pt x="310" y="138"/>
                  </a:lnTo>
                  <a:cubicBezTo>
                    <a:pt x="357" y="92"/>
                    <a:pt x="310" y="61"/>
                    <a:pt x="264" y="30"/>
                  </a:cubicBezTo>
                  <a:lnTo>
                    <a:pt x="310" y="14"/>
                  </a:lnTo>
                  <a:cubicBezTo>
                    <a:pt x="305" y="4"/>
                    <a:pt x="298" y="1"/>
                    <a:pt x="29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4"/>
            <p:cNvSpPr/>
            <p:nvPr/>
          </p:nvSpPr>
          <p:spPr>
            <a:xfrm>
              <a:off x="359290" y="1484747"/>
              <a:ext cx="5974" cy="4457"/>
            </a:xfrm>
            <a:custGeom>
              <a:avLst/>
              <a:gdLst/>
              <a:ahLst/>
              <a:cxnLst/>
              <a:rect l="l" t="t" r="r" b="b"/>
              <a:pathLst>
                <a:path w="63" h="47" extrusionOk="0">
                  <a:moveTo>
                    <a:pt x="15" y="0"/>
                  </a:moveTo>
                  <a:cubicBezTo>
                    <a:pt x="15" y="31"/>
                    <a:pt x="0" y="31"/>
                    <a:pt x="46" y="46"/>
                  </a:cubicBezTo>
                  <a:cubicBezTo>
                    <a:pt x="62" y="15"/>
                    <a:pt x="46" y="0"/>
                    <a:pt x="1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4"/>
            <p:cNvSpPr/>
            <p:nvPr/>
          </p:nvSpPr>
          <p:spPr>
            <a:xfrm>
              <a:off x="280115" y="1448052"/>
              <a:ext cx="57176" cy="57271"/>
            </a:xfrm>
            <a:custGeom>
              <a:avLst/>
              <a:gdLst/>
              <a:ahLst/>
              <a:cxnLst/>
              <a:rect l="l" t="t" r="r" b="b"/>
              <a:pathLst>
                <a:path w="603" h="604" extrusionOk="0">
                  <a:moveTo>
                    <a:pt x="186" y="387"/>
                  </a:moveTo>
                  <a:lnTo>
                    <a:pt x="186" y="387"/>
                  </a:lnTo>
                  <a:cubicBezTo>
                    <a:pt x="189" y="390"/>
                    <a:pt x="192" y="391"/>
                    <a:pt x="195" y="391"/>
                  </a:cubicBezTo>
                  <a:lnTo>
                    <a:pt x="195" y="391"/>
                  </a:lnTo>
                  <a:cubicBezTo>
                    <a:pt x="192" y="390"/>
                    <a:pt x="189" y="389"/>
                    <a:pt x="186" y="387"/>
                  </a:cubicBezTo>
                  <a:close/>
                  <a:moveTo>
                    <a:pt x="124" y="0"/>
                  </a:moveTo>
                  <a:cubicBezTo>
                    <a:pt x="124" y="31"/>
                    <a:pt x="170" y="47"/>
                    <a:pt x="201" y="47"/>
                  </a:cubicBezTo>
                  <a:cubicBezTo>
                    <a:pt x="124" y="93"/>
                    <a:pt x="186" y="186"/>
                    <a:pt x="155" y="264"/>
                  </a:cubicBezTo>
                  <a:lnTo>
                    <a:pt x="232" y="264"/>
                  </a:lnTo>
                  <a:cubicBezTo>
                    <a:pt x="208" y="287"/>
                    <a:pt x="176" y="320"/>
                    <a:pt x="141" y="320"/>
                  </a:cubicBezTo>
                  <a:cubicBezTo>
                    <a:pt x="130" y="320"/>
                    <a:pt x="119" y="317"/>
                    <a:pt x="108" y="310"/>
                  </a:cubicBezTo>
                  <a:cubicBezTo>
                    <a:pt x="77" y="295"/>
                    <a:pt x="93" y="264"/>
                    <a:pt x="124" y="264"/>
                  </a:cubicBezTo>
                  <a:cubicBezTo>
                    <a:pt x="118" y="264"/>
                    <a:pt x="101" y="261"/>
                    <a:pt x="84" y="261"/>
                  </a:cubicBezTo>
                  <a:cubicBezTo>
                    <a:pt x="59" y="261"/>
                    <a:pt x="32" y="267"/>
                    <a:pt x="32" y="295"/>
                  </a:cubicBezTo>
                  <a:cubicBezTo>
                    <a:pt x="46" y="310"/>
                    <a:pt x="62" y="310"/>
                    <a:pt x="62" y="340"/>
                  </a:cubicBezTo>
                  <a:lnTo>
                    <a:pt x="15" y="326"/>
                  </a:lnTo>
                  <a:lnTo>
                    <a:pt x="15" y="326"/>
                  </a:lnTo>
                  <a:cubicBezTo>
                    <a:pt x="1" y="371"/>
                    <a:pt x="77" y="356"/>
                    <a:pt x="77" y="402"/>
                  </a:cubicBezTo>
                  <a:lnTo>
                    <a:pt x="108" y="387"/>
                  </a:lnTo>
                  <a:lnTo>
                    <a:pt x="108" y="387"/>
                  </a:lnTo>
                  <a:cubicBezTo>
                    <a:pt x="108" y="402"/>
                    <a:pt x="108" y="418"/>
                    <a:pt x="93" y="418"/>
                  </a:cubicBezTo>
                  <a:lnTo>
                    <a:pt x="124" y="418"/>
                  </a:lnTo>
                  <a:cubicBezTo>
                    <a:pt x="139" y="449"/>
                    <a:pt x="93" y="480"/>
                    <a:pt x="108" y="495"/>
                  </a:cubicBezTo>
                  <a:cubicBezTo>
                    <a:pt x="248" y="480"/>
                    <a:pt x="93" y="371"/>
                    <a:pt x="186" y="356"/>
                  </a:cubicBezTo>
                  <a:cubicBezTo>
                    <a:pt x="196" y="356"/>
                    <a:pt x="206" y="349"/>
                    <a:pt x="217" y="349"/>
                  </a:cubicBezTo>
                  <a:cubicBezTo>
                    <a:pt x="222" y="349"/>
                    <a:pt x="227" y="351"/>
                    <a:pt x="232" y="356"/>
                  </a:cubicBezTo>
                  <a:cubicBezTo>
                    <a:pt x="232" y="369"/>
                    <a:pt x="211" y="391"/>
                    <a:pt x="196" y="391"/>
                  </a:cubicBezTo>
                  <a:cubicBezTo>
                    <a:pt x="196" y="391"/>
                    <a:pt x="196" y="391"/>
                    <a:pt x="195" y="391"/>
                  </a:cubicBezTo>
                  <a:lnTo>
                    <a:pt x="195" y="391"/>
                  </a:lnTo>
                  <a:cubicBezTo>
                    <a:pt x="225" y="403"/>
                    <a:pt x="261" y="405"/>
                    <a:pt x="248" y="433"/>
                  </a:cubicBezTo>
                  <a:lnTo>
                    <a:pt x="186" y="433"/>
                  </a:lnTo>
                  <a:cubicBezTo>
                    <a:pt x="201" y="433"/>
                    <a:pt x="217" y="480"/>
                    <a:pt x="170" y="480"/>
                  </a:cubicBezTo>
                  <a:lnTo>
                    <a:pt x="201" y="480"/>
                  </a:lnTo>
                  <a:cubicBezTo>
                    <a:pt x="201" y="542"/>
                    <a:pt x="108" y="495"/>
                    <a:pt x="108" y="542"/>
                  </a:cubicBezTo>
                  <a:cubicBezTo>
                    <a:pt x="108" y="526"/>
                    <a:pt x="139" y="526"/>
                    <a:pt x="139" y="526"/>
                  </a:cubicBezTo>
                  <a:lnTo>
                    <a:pt x="139" y="604"/>
                  </a:lnTo>
                  <a:lnTo>
                    <a:pt x="186" y="604"/>
                  </a:lnTo>
                  <a:cubicBezTo>
                    <a:pt x="155" y="573"/>
                    <a:pt x="248" y="542"/>
                    <a:pt x="248" y="511"/>
                  </a:cubicBezTo>
                  <a:lnTo>
                    <a:pt x="279" y="526"/>
                  </a:lnTo>
                  <a:lnTo>
                    <a:pt x="217" y="480"/>
                  </a:lnTo>
                  <a:lnTo>
                    <a:pt x="217" y="480"/>
                  </a:lnTo>
                  <a:cubicBezTo>
                    <a:pt x="231" y="483"/>
                    <a:pt x="242" y="485"/>
                    <a:pt x="250" y="485"/>
                  </a:cubicBezTo>
                  <a:cubicBezTo>
                    <a:pt x="327" y="485"/>
                    <a:pt x="210" y="370"/>
                    <a:pt x="294" y="356"/>
                  </a:cubicBezTo>
                  <a:lnTo>
                    <a:pt x="263" y="356"/>
                  </a:lnTo>
                  <a:cubicBezTo>
                    <a:pt x="341" y="264"/>
                    <a:pt x="372" y="310"/>
                    <a:pt x="448" y="248"/>
                  </a:cubicBezTo>
                  <a:cubicBezTo>
                    <a:pt x="456" y="263"/>
                    <a:pt x="480" y="267"/>
                    <a:pt x="502" y="267"/>
                  </a:cubicBezTo>
                  <a:cubicBezTo>
                    <a:pt x="505" y="267"/>
                    <a:pt x="509" y="267"/>
                    <a:pt x="512" y="267"/>
                  </a:cubicBezTo>
                  <a:lnTo>
                    <a:pt x="512" y="267"/>
                  </a:lnTo>
                  <a:cubicBezTo>
                    <a:pt x="516" y="269"/>
                    <a:pt x="521" y="270"/>
                    <a:pt x="525" y="270"/>
                  </a:cubicBezTo>
                  <a:cubicBezTo>
                    <a:pt x="531" y="270"/>
                    <a:pt x="537" y="268"/>
                    <a:pt x="541" y="264"/>
                  </a:cubicBezTo>
                  <a:lnTo>
                    <a:pt x="541" y="264"/>
                  </a:lnTo>
                  <a:cubicBezTo>
                    <a:pt x="541" y="264"/>
                    <a:pt x="528" y="266"/>
                    <a:pt x="512" y="267"/>
                  </a:cubicBezTo>
                  <a:lnTo>
                    <a:pt x="512" y="267"/>
                  </a:lnTo>
                  <a:cubicBezTo>
                    <a:pt x="503" y="263"/>
                    <a:pt x="495" y="256"/>
                    <a:pt x="495" y="248"/>
                  </a:cubicBezTo>
                  <a:cubicBezTo>
                    <a:pt x="603" y="202"/>
                    <a:pt x="403" y="124"/>
                    <a:pt x="510" y="78"/>
                  </a:cubicBezTo>
                  <a:cubicBezTo>
                    <a:pt x="500" y="67"/>
                    <a:pt x="488" y="56"/>
                    <a:pt x="478" y="56"/>
                  </a:cubicBezTo>
                  <a:cubicBezTo>
                    <a:pt x="473" y="56"/>
                    <a:pt x="469" y="58"/>
                    <a:pt x="464" y="62"/>
                  </a:cubicBezTo>
                  <a:cubicBezTo>
                    <a:pt x="479" y="78"/>
                    <a:pt x="448" y="140"/>
                    <a:pt x="464" y="171"/>
                  </a:cubicBezTo>
                  <a:cubicBezTo>
                    <a:pt x="448" y="186"/>
                    <a:pt x="403" y="186"/>
                    <a:pt x="417" y="217"/>
                  </a:cubicBezTo>
                  <a:cubicBezTo>
                    <a:pt x="391" y="208"/>
                    <a:pt x="380" y="199"/>
                    <a:pt x="366" y="199"/>
                  </a:cubicBezTo>
                  <a:cubicBezTo>
                    <a:pt x="356" y="199"/>
                    <a:pt x="344" y="204"/>
                    <a:pt x="325" y="217"/>
                  </a:cubicBezTo>
                  <a:cubicBezTo>
                    <a:pt x="341" y="233"/>
                    <a:pt x="356" y="233"/>
                    <a:pt x="372" y="233"/>
                  </a:cubicBezTo>
                  <a:cubicBezTo>
                    <a:pt x="356" y="295"/>
                    <a:pt x="310" y="279"/>
                    <a:pt x="263" y="295"/>
                  </a:cubicBezTo>
                  <a:cubicBezTo>
                    <a:pt x="250" y="295"/>
                    <a:pt x="260" y="245"/>
                    <a:pt x="230" y="245"/>
                  </a:cubicBezTo>
                  <a:cubicBezTo>
                    <a:pt x="226" y="245"/>
                    <a:pt x="222" y="246"/>
                    <a:pt x="217" y="248"/>
                  </a:cubicBezTo>
                  <a:cubicBezTo>
                    <a:pt x="201" y="202"/>
                    <a:pt x="294" y="217"/>
                    <a:pt x="263" y="186"/>
                  </a:cubicBezTo>
                  <a:cubicBezTo>
                    <a:pt x="186" y="171"/>
                    <a:pt x="279" y="47"/>
                    <a:pt x="186" y="0"/>
                  </a:cubicBezTo>
                  <a:cubicBezTo>
                    <a:pt x="176" y="6"/>
                    <a:pt x="167" y="8"/>
                    <a:pt x="160" y="8"/>
                  </a:cubicBezTo>
                  <a:cubicBezTo>
                    <a:pt x="145" y="8"/>
                    <a:pt x="134" y="0"/>
                    <a:pt x="124"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4"/>
            <p:cNvSpPr/>
            <p:nvPr/>
          </p:nvSpPr>
          <p:spPr>
            <a:xfrm>
              <a:off x="373892" y="1500771"/>
              <a:ext cx="5974" cy="3034"/>
            </a:xfrm>
            <a:custGeom>
              <a:avLst/>
              <a:gdLst/>
              <a:ahLst/>
              <a:cxnLst/>
              <a:rect l="l" t="t" r="r" b="b"/>
              <a:pathLst>
                <a:path w="63" h="32" extrusionOk="0">
                  <a:moveTo>
                    <a:pt x="32" y="1"/>
                  </a:moveTo>
                  <a:cubicBezTo>
                    <a:pt x="16" y="17"/>
                    <a:pt x="16" y="32"/>
                    <a:pt x="1" y="32"/>
                  </a:cubicBezTo>
                  <a:lnTo>
                    <a:pt x="63" y="32"/>
                  </a:ln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4"/>
            <p:cNvSpPr/>
            <p:nvPr/>
          </p:nvSpPr>
          <p:spPr>
            <a:xfrm>
              <a:off x="457428" y="1579945"/>
              <a:ext cx="5974" cy="2845"/>
            </a:xfrm>
            <a:custGeom>
              <a:avLst/>
              <a:gdLst/>
              <a:ahLst/>
              <a:cxnLst/>
              <a:rect l="l" t="t" r="r" b="b"/>
              <a:pathLst>
                <a:path w="63" h="30" extrusionOk="0">
                  <a:moveTo>
                    <a:pt x="0" y="0"/>
                  </a:moveTo>
                  <a:cubicBezTo>
                    <a:pt x="22" y="12"/>
                    <a:pt x="28" y="30"/>
                    <a:pt x="41" y="30"/>
                  </a:cubicBezTo>
                  <a:cubicBezTo>
                    <a:pt x="46" y="30"/>
                    <a:pt x="53" y="26"/>
                    <a:pt x="62" y="17"/>
                  </a:cubicBezTo>
                  <a:cubicBezTo>
                    <a:pt x="47" y="17"/>
                    <a:pt x="47" y="0"/>
                    <a:pt x="1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4"/>
            <p:cNvSpPr/>
            <p:nvPr/>
          </p:nvSpPr>
          <p:spPr>
            <a:xfrm>
              <a:off x="304958" y="1480290"/>
              <a:ext cx="91027" cy="243403"/>
            </a:xfrm>
            <a:custGeom>
              <a:avLst/>
              <a:gdLst/>
              <a:ahLst/>
              <a:cxnLst/>
              <a:rect l="l" t="t" r="r" b="b"/>
              <a:pathLst>
                <a:path w="960" h="2567" extrusionOk="0">
                  <a:moveTo>
                    <a:pt x="248" y="0"/>
                  </a:moveTo>
                  <a:cubicBezTo>
                    <a:pt x="248" y="4"/>
                    <a:pt x="249" y="7"/>
                    <a:pt x="250" y="11"/>
                  </a:cubicBezTo>
                  <a:lnTo>
                    <a:pt x="250" y="11"/>
                  </a:lnTo>
                  <a:cubicBezTo>
                    <a:pt x="250" y="7"/>
                    <a:pt x="249" y="4"/>
                    <a:pt x="248" y="0"/>
                  </a:cubicBezTo>
                  <a:close/>
                  <a:moveTo>
                    <a:pt x="200" y="106"/>
                  </a:moveTo>
                  <a:cubicBezTo>
                    <a:pt x="198" y="108"/>
                    <a:pt x="199" y="109"/>
                    <a:pt x="202" y="109"/>
                  </a:cubicBezTo>
                  <a:cubicBezTo>
                    <a:pt x="201" y="108"/>
                    <a:pt x="201" y="107"/>
                    <a:pt x="200" y="106"/>
                  </a:cubicBezTo>
                  <a:close/>
                  <a:moveTo>
                    <a:pt x="372" y="109"/>
                  </a:moveTo>
                  <a:cubicBezTo>
                    <a:pt x="372" y="110"/>
                    <a:pt x="373" y="110"/>
                    <a:pt x="373" y="111"/>
                  </a:cubicBezTo>
                  <a:lnTo>
                    <a:pt x="373" y="111"/>
                  </a:lnTo>
                  <a:cubicBezTo>
                    <a:pt x="373" y="110"/>
                    <a:pt x="372" y="110"/>
                    <a:pt x="372" y="109"/>
                  </a:cubicBezTo>
                  <a:close/>
                  <a:moveTo>
                    <a:pt x="222" y="197"/>
                  </a:moveTo>
                  <a:cubicBezTo>
                    <a:pt x="222" y="198"/>
                    <a:pt x="223" y="198"/>
                    <a:pt x="223" y="198"/>
                  </a:cubicBezTo>
                  <a:lnTo>
                    <a:pt x="223" y="198"/>
                  </a:lnTo>
                  <a:cubicBezTo>
                    <a:pt x="223" y="198"/>
                    <a:pt x="222" y="198"/>
                    <a:pt x="222" y="197"/>
                  </a:cubicBezTo>
                  <a:close/>
                  <a:moveTo>
                    <a:pt x="223" y="198"/>
                  </a:moveTo>
                  <a:lnTo>
                    <a:pt x="223" y="198"/>
                  </a:lnTo>
                  <a:cubicBezTo>
                    <a:pt x="224" y="204"/>
                    <a:pt x="225" y="209"/>
                    <a:pt x="227" y="209"/>
                  </a:cubicBezTo>
                  <a:cubicBezTo>
                    <a:pt x="229" y="209"/>
                    <a:pt x="231" y="207"/>
                    <a:pt x="233" y="202"/>
                  </a:cubicBezTo>
                  <a:cubicBezTo>
                    <a:pt x="227" y="202"/>
                    <a:pt x="224" y="201"/>
                    <a:pt x="223" y="198"/>
                  </a:cubicBezTo>
                  <a:close/>
                  <a:moveTo>
                    <a:pt x="697" y="990"/>
                  </a:moveTo>
                  <a:cubicBezTo>
                    <a:pt x="693" y="994"/>
                    <a:pt x="690" y="999"/>
                    <a:pt x="688" y="1004"/>
                  </a:cubicBezTo>
                  <a:lnTo>
                    <a:pt x="688" y="1004"/>
                  </a:lnTo>
                  <a:cubicBezTo>
                    <a:pt x="692" y="1003"/>
                    <a:pt x="697" y="999"/>
                    <a:pt x="697" y="990"/>
                  </a:cubicBezTo>
                  <a:close/>
                  <a:moveTo>
                    <a:pt x="48" y="1222"/>
                  </a:moveTo>
                  <a:lnTo>
                    <a:pt x="63" y="1227"/>
                  </a:lnTo>
                  <a:lnTo>
                    <a:pt x="63" y="1227"/>
                  </a:lnTo>
                  <a:cubicBezTo>
                    <a:pt x="59" y="1225"/>
                    <a:pt x="54" y="1224"/>
                    <a:pt x="48" y="1222"/>
                  </a:cubicBezTo>
                  <a:close/>
                  <a:moveTo>
                    <a:pt x="469" y="1427"/>
                  </a:moveTo>
                  <a:cubicBezTo>
                    <a:pt x="461" y="1430"/>
                    <a:pt x="454" y="1434"/>
                    <a:pt x="450" y="1439"/>
                  </a:cubicBezTo>
                  <a:cubicBezTo>
                    <a:pt x="455" y="1436"/>
                    <a:pt x="462" y="1432"/>
                    <a:pt x="469" y="1427"/>
                  </a:cubicBezTo>
                  <a:close/>
                  <a:moveTo>
                    <a:pt x="959" y="1453"/>
                  </a:moveTo>
                  <a:cubicBezTo>
                    <a:pt x="939" y="1453"/>
                    <a:pt x="922" y="1462"/>
                    <a:pt x="907" y="1473"/>
                  </a:cubicBezTo>
                  <a:lnTo>
                    <a:pt x="907" y="1473"/>
                  </a:lnTo>
                  <a:cubicBezTo>
                    <a:pt x="938" y="1464"/>
                    <a:pt x="959" y="1453"/>
                    <a:pt x="959" y="1453"/>
                  </a:cubicBezTo>
                  <a:close/>
                  <a:moveTo>
                    <a:pt x="928" y="1748"/>
                  </a:moveTo>
                  <a:cubicBezTo>
                    <a:pt x="912" y="1757"/>
                    <a:pt x="901" y="1767"/>
                    <a:pt x="893" y="1777"/>
                  </a:cubicBezTo>
                  <a:lnTo>
                    <a:pt x="893" y="1777"/>
                  </a:lnTo>
                  <a:cubicBezTo>
                    <a:pt x="909" y="1767"/>
                    <a:pt x="922" y="1754"/>
                    <a:pt x="928" y="1748"/>
                  </a:cubicBezTo>
                  <a:close/>
                  <a:moveTo>
                    <a:pt x="514" y="1791"/>
                  </a:moveTo>
                  <a:cubicBezTo>
                    <a:pt x="514" y="1791"/>
                    <a:pt x="513" y="1792"/>
                    <a:pt x="512" y="1793"/>
                  </a:cubicBezTo>
                  <a:cubicBezTo>
                    <a:pt x="503" y="1798"/>
                    <a:pt x="498" y="1802"/>
                    <a:pt x="496" y="1807"/>
                  </a:cubicBezTo>
                  <a:lnTo>
                    <a:pt x="496" y="1807"/>
                  </a:lnTo>
                  <a:cubicBezTo>
                    <a:pt x="507" y="1802"/>
                    <a:pt x="515" y="1791"/>
                    <a:pt x="514" y="1791"/>
                  </a:cubicBezTo>
                  <a:close/>
                  <a:moveTo>
                    <a:pt x="790" y="1871"/>
                  </a:moveTo>
                  <a:cubicBezTo>
                    <a:pt x="790" y="1871"/>
                    <a:pt x="790" y="1871"/>
                    <a:pt x="790" y="1871"/>
                  </a:cubicBezTo>
                  <a:cubicBezTo>
                    <a:pt x="790" y="1871"/>
                    <a:pt x="790" y="1871"/>
                    <a:pt x="790" y="1871"/>
                  </a:cubicBezTo>
                  <a:lnTo>
                    <a:pt x="790" y="1871"/>
                  </a:lnTo>
                  <a:cubicBezTo>
                    <a:pt x="790" y="1871"/>
                    <a:pt x="790" y="1871"/>
                    <a:pt x="790" y="1871"/>
                  </a:cubicBezTo>
                  <a:close/>
                  <a:moveTo>
                    <a:pt x="866" y="1871"/>
                  </a:moveTo>
                  <a:lnTo>
                    <a:pt x="866" y="1871"/>
                  </a:lnTo>
                  <a:cubicBezTo>
                    <a:pt x="861" y="1876"/>
                    <a:pt x="855" y="1878"/>
                    <a:pt x="847" y="1878"/>
                  </a:cubicBezTo>
                  <a:cubicBezTo>
                    <a:pt x="831" y="1878"/>
                    <a:pt x="810" y="1871"/>
                    <a:pt x="790" y="1871"/>
                  </a:cubicBezTo>
                  <a:lnTo>
                    <a:pt x="790" y="1871"/>
                  </a:lnTo>
                  <a:cubicBezTo>
                    <a:pt x="788" y="1888"/>
                    <a:pt x="786" y="1906"/>
                    <a:pt x="788" y="1929"/>
                  </a:cubicBezTo>
                  <a:lnTo>
                    <a:pt x="788" y="1929"/>
                  </a:lnTo>
                  <a:cubicBezTo>
                    <a:pt x="787" y="1901"/>
                    <a:pt x="800" y="1898"/>
                    <a:pt x="815" y="1898"/>
                  </a:cubicBezTo>
                  <a:cubicBezTo>
                    <a:pt x="820" y="1898"/>
                    <a:pt x="825" y="1898"/>
                    <a:pt x="829" y="1898"/>
                  </a:cubicBezTo>
                  <a:cubicBezTo>
                    <a:pt x="845" y="1898"/>
                    <a:pt x="861" y="1896"/>
                    <a:pt x="866" y="1871"/>
                  </a:cubicBezTo>
                  <a:close/>
                  <a:moveTo>
                    <a:pt x="788" y="1929"/>
                  </a:moveTo>
                  <a:lnTo>
                    <a:pt x="788" y="1929"/>
                  </a:lnTo>
                  <a:cubicBezTo>
                    <a:pt x="788" y="1935"/>
                    <a:pt x="788" y="1941"/>
                    <a:pt x="790" y="1948"/>
                  </a:cubicBezTo>
                  <a:cubicBezTo>
                    <a:pt x="789" y="1941"/>
                    <a:pt x="788" y="1935"/>
                    <a:pt x="788" y="1929"/>
                  </a:cubicBezTo>
                  <a:close/>
                  <a:moveTo>
                    <a:pt x="573" y="2103"/>
                  </a:moveTo>
                  <a:cubicBezTo>
                    <a:pt x="559" y="2103"/>
                    <a:pt x="549" y="2109"/>
                    <a:pt x="542" y="2119"/>
                  </a:cubicBezTo>
                  <a:lnTo>
                    <a:pt x="542" y="2119"/>
                  </a:lnTo>
                  <a:cubicBezTo>
                    <a:pt x="542" y="2119"/>
                    <a:pt x="542" y="2119"/>
                    <a:pt x="542" y="2119"/>
                  </a:cubicBezTo>
                  <a:lnTo>
                    <a:pt x="573" y="2103"/>
                  </a:lnTo>
                  <a:close/>
                  <a:moveTo>
                    <a:pt x="401" y="2265"/>
                  </a:moveTo>
                  <a:cubicBezTo>
                    <a:pt x="401" y="2268"/>
                    <a:pt x="402" y="2270"/>
                    <a:pt x="403" y="2273"/>
                  </a:cubicBezTo>
                  <a:cubicBezTo>
                    <a:pt x="403" y="2270"/>
                    <a:pt x="402" y="2268"/>
                    <a:pt x="401" y="2265"/>
                  </a:cubicBezTo>
                  <a:close/>
                  <a:moveTo>
                    <a:pt x="340" y="2424"/>
                  </a:moveTo>
                  <a:cubicBezTo>
                    <a:pt x="329" y="2424"/>
                    <a:pt x="325" y="2431"/>
                    <a:pt x="322" y="2439"/>
                  </a:cubicBezTo>
                  <a:lnTo>
                    <a:pt x="322" y="2439"/>
                  </a:lnTo>
                  <a:lnTo>
                    <a:pt x="357" y="2428"/>
                  </a:lnTo>
                  <a:cubicBezTo>
                    <a:pt x="350" y="2425"/>
                    <a:pt x="345" y="2424"/>
                    <a:pt x="340" y="2424"/>
                  </a:cubicBezTo>
                  <a:close/>
                  <a:moveTo>
                    <a:pt x="224" y="2449"/>
                  </a:moveTo>
                  <a:cubicBezTo>
                    <a:pt x="220" y="2451"/>
                    <a:pt x="217" y="2454"/>
                    <a:pt x="217" y="2459"/>
                  </a:cubicBezTo>
                  <a:cubicBezTo>
                    <a:pt x="220" y="2455"/>
                    <a:pt x="222" y="2452"/>
                    <a:pt x="224" y="2449"/>
                  </a:cubicBezTo>
                  <a:close/>
                  <a:moveTo>
                    <a:pt x="422" y="2461"/>
                  </a:moveTo>
                  <a:cubicBezTo>
                    <a:pt x="419" y="2462"/>
                    <a:pt x="417" y="2464"/>
                    <a:pt x="415" y="2466"/>
                  </a:cubicBezTo>
                  <a:lnTo>
                    <a:pt x="415" y="2466"/>
                  </a:lnTo>
                  <a:cubicBezTo>
                    <a:pt x="419" y="2465"/>
                    <a:pt x="421" y="2463"/>
                    <a:pt x="422" y="2461"/>
                  </a:cubicBezTo>
                  <a:close/>
                  <a:moveTo>
                    <a:pt x="415" y="2466"/>
                  </a:moveTo>
                  <a:cubicBezTo>
                    <a:pt x="410" y="2469"/>
                    <a:pt x="401" y="2472"/>
                    <a:pt x="388" y="2474"/>
                  </a:cubicBezTo>
                  <a:cubicBezTo>
                    <a:pt x="388" y="2504"/>
                    <a:pt x="434" y="2504"/>
                    <a:pt x="450" y="2504"/>
                  </a:cubicBezTo>
                  <a:cubicBezTo>
                    <a:pt x="450" y="2490"/>
                    <a:pt x="481" y="2490"/>
                    <a:pt x="450" y="2474"/>
                  </a:cubicBezTo>
                  <a:cubicBezTo>
                    <a:pt x="450" y="2490"/>
                    <a:pt x="419" y="2490"/>
                    <a:pt x="419" y="2490"/>
                  </a:cubicBezTo>
                  <a:cubicBezTo>
                    <a:pt x="413" y="2478"/>
                    <a:pt x="413" y="2471"/>
                    <a:pt x="415" y="2466"/>
                  </a:cubicBezTo>
                  <a:close/>
                  <a:moveTo>
                    <a:pt x="250" y="11"/>
                  </a:moveTo>
                  <a:cubicBezTo>
                    <a:pt x="248" y="47"/>
                    <a:pt x="163" y="52"/>
                    <a:pt x="200" y="106"/>
                  </a:cubicBezTo>
                  <a:lnTo>
                    <a:pt x="200" y="106"/>
                  </a:lnTo>
                  <a:cubicBezTo>
                    <a:pt x="203" y="102"/>
                    <a:pt x="215" y="95"/>
                    <a:pt x="226" y="95"/>
                  </a:cubicBezTo>
                  <a:cubicBezTo>
                    <a:pt x="235" y="95"/>
                    <a:pt x="243" y="99"/>
                    <a:pt x="248" y="109"/>
                  </a:cubicBezTo>
                  <a:lnTo>
                    <a:pt x="186" y="186"/>
                  </a:lnTo>
                  <a:cubicBezTo>
                    <a:pt x="194" y="181"/>
                    <a:pt x="201" y="179"/>
                    <a:pt x="205" y="179"/>
                  </a:cubicBezTo>
                  <a:cubicBezTo>
                    <a:pt x="216" y="179"/>
                    <a:pt x="220" y="189"/>
                    <a:pt x="222" y="197"/>
                  </a:cubicBezTo>
                  <a:lnTo>
                    <a:pt x="222" y="197"/>
                  </a:lnTo>
                  <a:cubicBezTo>
                    <a:pt x="221" y="188"/>
                    <a:pt x="245" y="167"/>
                    <a:pt x="233" y="155"/>
                  </a:cubicBezTo>
                  <a:lnTo>
                    <a:pt x="233" y="155"/>
                  </a:lnTo>
                  <a:lnTo>
                    <a:pt x="295" y="171"/>
                  </a:lnTo>
                  <a:cubicBezTo>
                    <a:pt x="326" y="202"/>
                    <a:pt x="233" y="233"/>
                    <a:pt x="202" y="264"/>
                  </a:cubicBezTo>
                  <a:lnTo>
                    <a:pt x="171" y="233"/>
                  </a:lnTo>
                  <a:lnTo>
                    <a:pt x="171" y="233"/>
                  </a:lnTo>
                  <a:cubicBezTo>
                    <a:pt x="202" y="295"/>
                    <a:pt x="155" y="371"/>
                    <a:pt x="155" y="449"/>
                  </a:cubicBezTo>
                  <a:lnTo>
                    <a:pt x="202" y="418"/>
                  </a:lnTo>
                  <a:cubicBezTo>
                    <a:pt x="233" y="418"/>
                    <a:pt x="217" y="433"/>
                    <a:pt x="217" y="464"/>
                  </a:cubicBezTo>
                  <a:lnTo>
                    <a:pt x="141" y="480"/>
                  </a:lnTo>
                  <a:cubicBezTo>
                    <a:pt x="279" y="604"/>
                    <a:pt x="63" y="635"/>
                    <a:pt x="110" y="711"/>
                  </a:cubicBezTo>
                  <a:lnTo>
                    <a:pt x="124" y="697"/>
                  </a:lnTo>
                  <a:lnTo>
                    <a:pt x="124" y="697"/>
                  </a:lnTo>
                  <a:cubicBezTo>
                    <a:pt x="155" y="773"/>
                    <a:pt x="79" y="742"/>
                    <a:pt x="94" y="804"/>
                  </a:cubicBezTo>
                  <a:cubicBezTo>
                    <a:pt x="100" y="817"/>
                    <a:pt x="116" y="822"/>
                    <a:pt x="131" y="822"/>
                  </a:cubicBezTo>
                  <a:cubicBezTo>
                    <a:pt x="151" y="822"/>
                    <a:pt x="171" y="813"/>
                    <a:pt x="171" y="804"/>
                  </a:cubicBezTo>
                  <a:lnTo>
                    <a:pt x="171" y="804"/>
                  </a:lnTo>
                  <a:cubicBezTo>
                    <a:pt x="248" y="866"/>
                    <a:pt x="110" y="835"/>
                    <a:pt x="171" y="897"/>
                  </a:cubicBezTo>
                  <a:cubicBezTo>
                    <a:pt x="124" y="928"/>
                    <a:pt x="79" y="913"/>
                    <a:pt x="79" y="944"/>
                  </a:cubicBezTo>
                  <a:lnTo>
                    <a:pt x="94" y="959"/>
                  </a:lnTo>
                  <a:cubicBezTo>
                    <a:pt x="94" y="982"/>
                    <a:pt x="89" y="988"/>
                    <a:pt x="82" y="988"/>
                  </a:cubicBezTo>
                  <a:cubicBezTo>
                    <a:pt x="75" y="988"/>
                    <a:pt x="64" y="980"/>
                    <a:pt x="52" y="980"/>
                  </a:cubicBezTo>
                  <a:cubicBezTo>
                    <a:pt x="46" y="980"/>
                    <a:pt x="39" y="983"/>
                    <a:pt x="32" y="990"/>
                  </a:cubicBezTo>
                  <a:cubicBezTo>
                    <a:pt x="79" y="1082"/>
                    <a:pt x="155" y="1113"/>
                    <a:pt x="94" y="1237"/>
                  </a:cubicBezTo>
                  <a:lnTo>
                    <a:pt x="63" y="1227"/>
                  </a:lnTo>
                  <a:lnTo>
                    <a:pt x="63" y="1227"/>
                  </a:lnTo>
                  <a:cubicBezTo>
                    <a:pt x="91" y="1241"/>
                    <a:pt x="22" y="1256"/>
                    <a:pt x="63" y="1284"/>
                  </a:cubicBezTo>
                  <a:cubicBezTo>
                    <a:pt x="50" y="1277"/>
                    <a:pt x="37" y="1273"/>
                    <a:pt x="26" y="1273"/>
                  </a:cubicBezTo>
                  <a:cubicBezTo>
                    <a:pt x="11" y="1273"/>
                    <a:pt x="1" y="1281"/>
                    <a:pt x="1" y="1299"/>
                  </a:cubicBezTo>
                  <a:cubicBezTo>
                    <a:pt x="12" y="1288"/>
                    <a:pt x="19" y="1284"/>
                    <a:pt x="25" y="1284"/>
                  </a:cubicBezTo>
                  <a:cubicBezTo>
                    <a:pt x="42" y="1284"/>
                    <a:pt x="43" y="1317"/>
                    <a:pt x="67" y="1317"/>
                  </a:cubicBezTo>
                  <a:cubicBezTo>
                    <a:pt x="71" y="1317"/>
                    <a:pt x="74" y="1316"/>
                    <a:pt x="79" y="1315"/>
                  </a:cubicBezTo>
                  <a:cubicBezTo>
                    <a:pt x="82" y="1316"/>
                    <a:pt x="85" y="1317"/>
                    <a:pt x="87" y="1317"/>
                  </a:cubicBezTo>
                  <a:cubicBezTo>
                    <a:pt x="104" y="1317"/>
                    <a:pt x="80" y="1266"/>
                    <a:pt x="94" y="1253"/>
                  </a:cubicBezTo>
                  <a:lnTo>
                    <a:pt x="94" y="1253"/>
                  </a:lnTo>
                  <a:lnTo>
                    <a:pt x="124" y="1315"/>
                  </a:lnTo>
                  <a:cubicBezTo>
                    <a:pt x="155" y="1268"/>
                    <a:pt x="124" y="1253"/>
                    <a:pt x="171" y="1206"/>
                  </a:cubicBezTo>
                  <a:cubicBezTo>
                    <a:pt x="248" y="1253"/>
                    <a:pt x="202" y="1268"/>
                    <a:pt x="279" y="1346"/>
                  </a:cubicBezTo>
                  <a:lnTo>
                    <a:pt x="326" y="1299"/>
                  </a:lnTo>
                  <a:lnTo>
                    <a:pt x="372" y="1330"/>
                  </a:lnTo>
                  <a:cubicBezTo>
                    <a:pt x="352" y="1310"/>
                    <a:pt x="376" y="1291"/>
                    <a:pt x="404" y="1291"/>
                  </a:cubicBezTo>
                  <a:cubicBezTo>
                    <a:pt x="420" y="1291"/>
                    <a:pt x="438" y="1297"/>
                    <a:pt x="450" y="1315"/>
                  </a:cubicBezTo>
                  <a:cubicBezTo>
                    <a:pt x="403" y="1330"/>
                    <a:pt x="403" y="1346"/>
                    <a:pt x="419" y="1392"/>
                  </a:cubicBezTo>
                  <a:lnTo>
                    <a:pt x="465" y="1392"/>
                  </a:lnTo>
                  <a:cubicBezTo>
                    <a:pt x="450" y="1346"/>
                    <a:pt x="495" y="1361"/>
                    <a:pt x="512" y="1346"/>
                  </a:cubicBezTo>
                  <a:lnTo>
                    <a:pt x="512" y="1346"/>
                  </a:lnTo>
                  <a:cubicBezTo>
                    <a:pt x="537" y="1371"/>
                    <a:pt x="500" y="1406"/>
                    <a:pt x="469" y="1427"/>
                  </a:cubicBezTo>
                  <a:lnTo>
                    <a:pt x="469" y="1427"/>
                  </a:lnTo>
                  <a:cubicBezTo>
                    <a:pt x="479" y="1423"/>
                    <a:pt x="491" y="1420"/>
                    <a:pt x="501" y="1420"/>
                  </a:cubicBezTo>
                  <a:cubicBezTo>
                    <a:pt x="515" y="1420"/>
                    <a:pt x="526" y="1425"/>
                    <a:pt x="526" y="1439"/>
                  </a:cubicBezTo>
                  <a:cubicBezTo>
                    <a:pt x="526" y="1452"/>
                    <a:pt x="514" y="1503"/>
                    <a:pt x="478" y="1503"/>
                  </a:cubicBezTo>
                  <a:cubicBezTo>
                    <a:pt x="474" y="1503"/>
                    <a:pt x="469" y="1502"/>
                    <a:pt x="465" y="1500"/>
                  </a:cubicBezTo>
                  <a:cubicBezTo>
                    <a:pt x="465" y="1439"/>
                    <a:pt x="419" y="1469"/>
                    <a:pt x="388" y="1439"/>
                  </a:cubicBezTo>
                  <a:cubicBezTo>
                    <a:pt x="388" y="1484"/>
                    <a:pt x="326" y="1484"/>
                    <a:pt x="295" y="1515"/>
                  </a:cubicBezTo>
                  <a:lnTo>
                    <a:pt x="202" y="1469"/>
                  </a:lnTo>
                  <a:lnTo>
                    <a:pt x="202" y="1469"/>
                  </a:lnTo>
                  <a:cubicBezTo>
                    <a:pt x="202" y="1500"/>
                    <a:pt x="279" y="1500"/>
                    <a:pt x="248" y="1562"/>
                  </a:cubicBezTo>
                  <a:cubicBezTo>
                    <a:pt x="238" y="1562"/>
                    <a:pt x="214" y="1555"/>
                    <a:pt x="185" y="1555"/>
                  </a:cubicBezTo>
                  <a:cubicBezTo>
                    <a:pt x="171" y="1555"/>
                    <a:pt x="156" y="1557"/>
                    <a:pt x="141" y="1562"/>
                  </a:cubicBezTo>
                  <a:lnTo>
                    <a:pt x="186" y="1562"/>
                  </a:lnTo>
                  <a:cubicBezTo>
                    <a:pt x="155" y="1608"/>
                    <a:pt x="217" y="1655"/>
                    <a:pt x="217" y="1670"/>
                  </a:cubicBezTo>
                  <a:cubicBezTo>
                    <a:pt x="141" y="1701"/>
                    <a:pt x="233" y="1779"/>
                    <a:pt x="186" y="1779"/>
                  </a:cubicBezTo>
                  <a:cubicBezTo>
                    <a:pt x="217" y="1840"/>
                    <a:pt x="171" y="1840"/>
                    <a:pt x="217" y="1933"/>
                  </a:cubicBezTo>
                  <a:cubicBezTo>
                    <a:pt x="230" y="1933"/>
                    <a:pt x="245" y="1931"/>
                    <a:pt x="258" y="1931"/>
                  </a:cubicBezTo>
                  <a:cubicBezTo>
                    <a:pt x="276" y="1931"/>
                    <a:pt x="289" y="1936"/>
                    <a:pt x="279" y="1964"/>
                  </a:cubicBezTo>
                  <a:cubicBezTo>
                    <a:pt x="202" y="1964"/>
                    <a:pt x="341" y="2057"/>
                    <a:pt x="217" y="2057"/>
                  </a:cubicBezTo>
                  <a:cubicBezTo>
                    <a:pt x="295" y="2057"/>
                    <a:pt x="233" y="2133"/>
                    <a:pt x="295" y="2150"/>
                  </a:cubicBezTo>
                  <a:cubicBezTo>
                    <a:pt x="310" y="2195"/>
                    <a:pt x="233" y="2195"/>
                    <a:pt x="264" y="2242"/>
                  </a:cubicBezTo>
                  <a:lnTo>
                    <a:pt x="279" y="2226"/>
                  </a:lnTo>
                  <a:lnTo>
                    <a:pt x="279" y="2226"/>
                  </a:lnTo>
                  <a:cubicBezTo>
                    <a:pt x="221" y="2300"/>
                    <a:pt x="259" y="2387"/>
                    <a:pt x="224" y="2449"/>
                  </a:cubicBezTo>
                  <a:lnTo>
                    <a:pt x="224" y="2449"/>
                  </a:lnTo>
                  <a:cubicBezTo>
                    <a:pt x="235" y="2443"/>
                    <a:pt x="257" y="2443"/>
                    <a:pt x="279" y="2443"/>
                  </a:cubicBezTo>
                  <a:lnTo>
                    <a:pt x="279" y="2490"/>
                  </a:lnTo>
                  <a:lnTo>
                    <a:pt x="233" y="2474"/>
                  </a:lnTo>
                  <a:lnTo>
                    <a:pt x="233" y="2474"/>
                  </a:lnTo>
                  <a:cubicBezTo>
                    <a:pt x="264" y="2490"/>
                    <a:pt x="248" y="2521"/>
                    <a:pt x="248" y="2551"/>
                  </a:cubicBezTo>
                  <a:cubicBezTo>
                    <a:pt x="264" y="2535"/>
                    <a:pt x="295" y="2521"/>
                    <a:pt x="326" y="2521"/>
                  </a:cubicBezTo>
                  <a:cubicBezTo>
                    <a:pt x="337" y="2521"/>
                    <a:pt x="342" y="2524"/>
                    <a:pt x="343" y="2530"/>
                  </a:cubicBezTo>
                  <a:lnTo>
                    <a:pt x="343" y="2530"/>
                  </a:lnTo>
                  <a:cubicBezTo>
                    <a:pt x="350" y="2513"/>
                    <a:pt x="357" y="2496"/>
                    <a:pt x="357" y="2490"/>
                  </a:cubicBezTo>
                  <a:lnTo>
                    <a:pt x="310" y="2474"/>
                  </a:lnTo>
                  <a:cubicBezTo>
                    <a:pt x="318" y="2466"/>
                    <a:pt x="318" y="2450"/>
                    <a:pt x="322" y="2439"/>
                  </a:cubicBezTo>
                  <a:lnTo>
                    <a:pt x="322" y="2439"/>
                  </a:lnTo>
                  <a:lnTo>
                    <a:pt x="310" y="2443"/>
                  </a:lnTo>
                  <a:cubicBezTo>
                    <a:pt x="264" y="2381"/>
                    <a:pt x="372" y="2366"/>
                    <a:pt x="403" y="2350"/>
                  </a:cubicBezTo>
                  <a:lnTo>
                    <a:pt x="403" y="2350"/>
                  </a:lnTo>
                  <a:cubicBezTo>
                    <a:pt x="340" y="2388"/>
                    <a:pt x="441" y="2436"/>
                    <a:pt x="422" y="2461"/>
                  </a:cubicBezTo>
                  <a:lnTo>
                    <a:pt x="422" y="2461"/>
                  </a:lnTo>
                  <a:cubicBezTo>
                    <a:pt x="445" y="2452"/>
                    <a:pt x="498" y="2467"/>
                    <a:pt x="465" y="2412"/>
                  </a:cubicBezTo>
                  <a:cubicBezTo>
                    <a:pt x="403" y="2397"/>
                    <a:pt x="465" y="2335"/>
                    <a:pt x="434" y="2319"/>
                  </a:cubicBezTo>
                  <a:lnTo>
                    <a:pt x="434" y="2319"/>
                  </a:lnTo>
                  <a:cubicBezTo>
                    <a:pt x="450" y="2350"/>
                    <a:pt x="388" y="2335"/>
                    <a:pt x="357" y="2350"/>
                  </a:cubicBezTo>
                  <a:cubicBezTo>
                    <a:pt x="403" y="2304"/>
                    <a:pt x="279" y="2319"/>
                    <a:pt x="310" y="2273"/>
                  </a:cubicBezTo>
                  <a:cubicBezTo>
                    <a:pt x="318" y="2258"/>
                    <a:pt x="341" y="2250"/>
                    <a:pt x="362" y="2250"/>
                  </a:cubicBezTo>
                  <a:cubicBezTo>
                    <a:pt x="379" y="2250"/>
                    <a:pt x="395" y="2255"/>
                    <a:pt x="401" y="2265"/>
                  </a:cubicBezTo>
                  <a:lnTo>
                    <a:pt x="401" y="2265"/>
                  </a:lnTo>
                  <a:cubicBezTo>
                    <a:pt x="393" y="2223"/>
                    <a:pt x="435" y="2194"/>
                    <a:pt x="465" y="2180"/>
                  </a:cubicBezTo>
                  <a:lnTo>
                    <a:pt x="465" y="2180"/>
                  </a:lnTo>
                  <a:cubicBezTo>
                    <a:pt x="437" y="2208"/>
                    <a:pt x="471" y="2260"/>
                    <a:pt x="501" y="2260"/>
                  </a:cubicBezTo>
                  <a:cubicBezTo>
                    <a:pt x="504" y="2260"/>
                    <a:pt x="508" y="2259"/>
                    <a:pt x="512" y="2257"/>
                  </a:cubicBezTo>
                  <a:cubicBezTo>
                    <a:pt x="512" y="2247"/>
                    <a:pt x="504" y="2236"/>
                    <a:pt x="494" y="2236"/>
                  </a:cubicBezTo>
                  <a:cubicBezTo>
                    <a:pt x="493" y="2236"/>
                    <a:pt x="492" y="2236"/>
                    <a:pt x="491" y="2236"/>
                  </a:cubicBezTo>
                  <a:lnTo>
                    <a:pt x="491" y="2236"/>
                  </a:lnTo>
                  <a:cubicBezTo>
                    <a:pt x="527" y="2208"/>
                    <a:pt x="523" y="2147"/>
                    <a:pt x="542" y="2119"/>
                  </a:cubicBezTo>
                  <a:lnTo>
                    <a:pt x="542" y="2119"/>
                  </a:lnTo>
                  <a:cubicBezTo>
                    <a:pt x="573" y="2041"/>
                    <a:pt x="481" y="2041"/>
                    <a:pt x="526" y="1964"/>
                  </a:cubicBezTo>
                  <a:cubicBezTo>
                    <a:pt x="512" y="1964"/>
                    <a:pt x="465" y="1948"/>
                    <a:pt x="481" y="1917"/>
                  </a:cubicBezTo>
                  <a:lnTo>
                    <a:pt x="481" y="1917"/>
                  </a:lnTo>
                  <a:lnTo>
                    <a:pt x="512" y="1933"/>
                  </a:lnTo>
                  <a:lnTo>
                    <a:pt x="495" y="1917"/>
                  </a:lnTo>
                  <a:cubicBezTo>
                    <a:pt x="576" y="1890"/>
                    <a:pt x="483" y="1840"/>
                    <a:pt x="496" y="1807"/>
                  </a:cubicBezTo>
                  <a:lnTo>
                    <a:pt x="496" y="1807"/>
                  </a:lnTo>
                  <a:cubicBezTo>
                    <a:pt x="492" y="1810"/>
                    <a:pt x="488" y="1811"/>
                    <a:pt x="483" y="1811"/>
                  </a:cubicBezTo>
                  <a:cubicBezTo>
                    <a:pt x="476" y="1811"/>
                    <a:pt x="469" y="1807"/>
                    <a:pt x="465" y="1793"/>
                  </a:cubicBezTo>
                  <a:cubicBezTo>
                    <a:pt x="481" y="1793"/>
                    <a:pt x="512" y="1748"/>
                    <a:pt x="465" y="1732"/>
                  </a:cubicBezTo>
                  <a:cubicBezTo>
                    <a:pt x="481" y="1670"/>
                    <a:pt x="542" y="1624"/>
                    <a:pt x="604" y="1593"/>
                  </a:cubicBezTo>
                  <a:lnTo>
                    <a:pt x="604" y="1593"/>
                  </a:lnTo>
                  <a:cubicBezTo>
                    <a:pt x="577" y="1621"/>
                    <a:pt x="598" y="1672"/>
                    <a:pt x="549" y="1672"/>
                  </a:cubicBezTo>
                  <a:cubicBezTo>
                    <a:pt x="542" y="1672"/>
                    <a:pt x="535" y="1672"/>
                    <a:pt x="526" y="1670"/>
                  </a:cubicBezTo>
                  <a:lnTo>
                    <a:pt x="526" y="1670"/>
                  </a:lnTo>
                  <a:cubicBezTo>
                    <a:pt x="557" y="1701"/>
                    <a:pt x="588" y="1717"/>
                    <a:pt x="588" y="1748"/>
                  </a:cubicBezTo>
                  <a:cubicBezTo>
                    <a:pt x="597" y="1750"/>
                    <a:pt x="606" y="1752"/>
                    <a:pt x="614" y="1752"/>
                  </a:cubicBezTo>
                  <a:cubicBezTo>
                    <a:pt x="652" y="1752"/>
                    <a:pt x="690" y="1729"/>
                    <a:pt x="728" y="1717"/>
                  </a:cubicBezTo>
                  <a:lnTo>
                    <a:pt x="728" y="1717"/>
                  </a:lnTo>
                  <a:cubicBezTo>
                    <a:pt x="728" y="1732"/>
                    <a:pt x="666" y="1763"/>
                    <a:pt x="712" y="1793"/>
                  </a:cubicBezTo>
                  <a:lnTo>
                    <a:pt x="743" y="1717"/>
                  </a:lnTo>
                  <a:cubicBezTo>
                    <a:pt x="808" y="1792"/>
                    <a:pt x="797" y="1823"/>
                    <a:pt x="790" y="1871"/>
                  </a:cubicBezTo>
                  <a:lnTo>
                    <a:pt x="790" y="1871"/>
                  </a:lnTo>
                  <a:cubicBezTo>
                    <a:pt x="874" y="1847"/>
                    <a:pt x="864" y="1813"/>
                    <a:pt x="893" y="1777"/>
                  </a:cubicBezTo>
                  <a:lnTo>
                    <a:pt x="893" y="1777"/>
                  </a:lnTo>
                  <a:cubicBezTo>
                    <a:pt x="882" y="1784"/>
                    <a:pt x="869" y="1789"/>
                    <a:pt x="857" y="1789"/>
                  </a:cubicBezTo>
                  <a:cubicBezTo>
                    <a:pt x="844" y="1789"/>
                    <a:pt x="831" y="1782"/>
                    <a:pt x="821" y="1763"/>
                  </a:cubicBezTo>
                  <a:cubicBezTo>
                    <a:pt x="774" y="1701"/>
                    <a:pt x="821" y="1624"/>
                    <a:pt x="852" y="1562"/>
                  </a:cubicBezTo>
                  <a:lnTo>
                    <a:pt x="774" y="1562"/>
                  </a:lnTo>
                  <a:lnTo>
                    <a:pt x="790" y="1515"/>
                  </a:lnTo>
                  <a:cubicBezTo>
                    <a:pt x="802" y="1528"/>
                    <a:pt x="813" y="1533"/>
                    <a:pt x="824" y="1533"/>
                  </a:cubicBezTo>
                  <a:cubicBezTo>
                    <a:pt x="852" y="1533"/>
                    <a:pt x="876" y="1496"/>
                    <a:pt x="907" y="1473"/>
                  </a:cubicBezTo>
                  <a:lnTo>
                    <a:pt x="907" y="1473"/>
                  </a:lnTo>
                  <a:cubicBezTo>
                    <a:pt x="886" y="1479"/>
                    <a:pt x="861" y="1484"/>
                    <a:pt x="835" y="1484"/>
                  </a:cubicBezTo>
                  <a:cubicBezTo>
                    <a:pt x="866" y="1439"/>
                    <a:pt x="852" y="1453"/>
                    <a:pt x="852" y="1408"/>
                  </a:cubicBezTo>
                  <a:lnTo>
                    <a:pt x="821" y="1408"/>
                  </a:lnTo>
                  <a:cubicBezTo>
                    <a:pt x="852" y="1392"/>
                    <a:pt x="852" y="1315"/>
                    <a:pt x="835" y="1284"/>
                  </a:cubicBezTo>
                  <a:lnTo>
                    <a:pt x="882" y="1268"/>
                  </a:lnTo>
                  <a:cubicBezTo>
                    <a:pt x="790" y="1268"/>
                    <a:pt x="928" y="1191"/>
                    <a:pt x="852" y="1175"/>
                  </a:cubicBezTo>
                  <a:lnTo>
                    <a:pt x="866" y="1175"/>
                  </a:lnTo>
                  <a:cubicBezTo>
                    <a:pt x="888" y="1153"/>
                    <a:pt x="848" y="1131"/>
                    <a:pt x="818" y="1131"/>
                  </a:cubicBezTo>
                  <a:cubicBezTo>
                    <a:pt x="805" y="1131"/>
                    <a:pt x="794" y="1135"/>
                    <a:pt x="790" y="1144"/>
                  </a:cubicBezTo>
                  <a:cubicBezTo>
                    <a:pt x="805" y="1175"/>
                    <a:pt x="835" y="1175"/>
                    <a:pt x="821" y="1191"/>
                  </a:cubicBezTo>
                  <a:cubicBezTo>
                    <a:pt x="835" y="1191"/>
                    <a:pt x="835" y="1191"/>
                    <a:pt x="835" y="1175"/>
                  </a:cubicBezTo>
                  <a:lnTo>
                    <a:pt x="835" y="1175"/>
                  </a:lnTo>
                  <a:cubicBezTo>
                    <a:pt x="882" y="1191"/>
                    <a:pt x="821" y="1237"/>
                    <a:pt x="852" y="1268"/>
                  </a:cubicBezTo>
                  <a:cubicBezTo>
                    <a:pt x="805" y="1268"/>
                    <a:pt x="759" y="1330"/>
                    <a:pt x="712" y="1330"/>
                  </a:cubicBezTo>
                  <a:cubicBezTo>
                    <a:pt x="712" y="1284"/>
                    <a:pt x="728" y="1237"/>
                    <a:pt x="759" y="1222"/>
                  </a:cubicBezTo>
                  <a:cubicBezTo>
                    <a:pt x="759" y="1214"/>
                    <a:pt x="757" y="1211"/>
                    <a:pt x="753" y="1211"/>
                  </a:cubicBezTo>
                  <a:cubicBezTo>
                    <a:pt x="745" y="1211"/>
                    <a:pt x="731" y="1225"/>
                    <a:pt x="720" y="1225"/>
                  </a:cubicBezTo>
                  <a:cubicBezTo>
                    <a:pt x="717" y="1225"/>
                    <a:pt x="714" y="1224"/>
                    <a:pt x="712" y="1222"/>
                  </a:cubicBezTo>
                  <a:cubicBezTo>
                    <a:pt x="697" y="1206"/>
                    <a:pt x="728" y="1206"/>
                    <a:pt x="743" y="1191"/>
                  </a:cubicBezTo>
                  <a:cubicBezTo>
                    <a:pt x="718" y="1191"/>
                    <a:pt x="704" y="1211"/>
                    <a:pt x="683" y="1211"/>
                  </a:cubicBezTo>
                  <a:cubicBezTo>
                    <a:pt x="678" y="1211"/>
                    <a:pt x="672" y="1209"/>
                    <a:pt x="666" y="1206"/>
                  </a:cubicBezTo>
                  <a:cubicBezTo>
                    <a:pt x="666" y="1113"/>
                    <a:pt x="759" y="1113"/>
                    <a:pt x="805" y="1051"/>
                  </a:cubicBezTo>
                  <a:lnTo>
                    <a:pt x="805" y="1051"/>
                  </a:lnTo>
                  <a:cubicBezTo>
                    <a:pt x="795" y="1058"/>
                    <a:pt x="789" y="1060"/>
                    <a:pt x="784" y="1060"/>
                  </a:cubicBezTo>
                  <a:cubicBezTo>
                    <a:pt x="763" y="1060"/>
                    <a:pt x="767" y="1021"/>
                    <a:pt x="743" y="1021"/>
                  </a:cubicBezTo>
                  <a:cubicBezTo>
                    <a:pt x="743" y="1033"/>
                    <a:pt x="723" y="1056"/>
                    <a:pt x="699" y="1056"/>
                  </a:cubicBezTo>
                  <a:cubicBezTo>
                    <a:pt x="693" y="1056"/>
                    <a:pt x="687" y="1055"/>
                    <a:pt x="681" y="1051"/>
                  </a:cubicBezTo>
                  <a:cubicBezTo>
                    <a:pt x="681" y="1040"/>
                    <a:pt x="681" y="1020"/>
                    <a:pt x="688" y="1004"/>
                  </a:cubicBezTo>
                  <a:lnTo>
                    <a:pt x="688" y="1004"/>
                  </a:lnTo>
                  <a:cubicBezTo>
                    <a:pt x="684" y="1006"/>
                    <a:pt x="681" y="1006"/>
                    <a:pt x="681" y="1006"/>
                  </a:cubicBezTo>
                  <a:cubicBezTo>
                    <a:pt x="712" y="959"/>
                    <a:pt x="681" y="975"/>
                    <a:pt x="712" y="944"/>
                  </a:cubicBezTo>
                  <a:lnTo>
                    <a:pt x="635" y="882"/>
                  </a:lnTo>
                  <a:lnTo>
                    <a:pt x="681" y="882"/>
                  </a:lnTo>
                  <a:lnTo>
                    <a:pt x="681" y="820"/>
                  </a:lnTo>
                  <a:cubicBezTo>
                    <a:pt x="693" y="820"/>
                    <a:pt x="708" y="823"/>
                    <a:pt x="721" y="823"/>
                  </a:cubicBezTo>
                  <a:cubicBezTo>
                    <a:pt x="742" y="823"/>
                    <a:pt x="759" y="817"/>
                    <a:pt x="759" y="789"/>
                  </a:cubicBezTo>
                  <a:lnTo>
                    <a:pt x="697" y="789"/>
                  </a:lnTo>
                  <a:lnTo>
                    <a:pt x="697" y="758"/>
                  </a:lnTo>
                  <a:lnTo>
                    <a:pt x="743" y="758"/>
                  </a:lnTo>
                  <a:cubicBezTo>
                    <a:pt x="759" y="728"/>
                    <a:pt x="743" y="728"/>
                    <a:pt x="712" y="728"/>
                  </a:cubicBezTo>
                  <a:cubicBezTo>
                    <a:pt x="743" y="681"/>
                    <a:pt x="821" y="635"/>
                    <a:pt x="805" y="573"/>
                  </a:cubicBezTo>
                  <a:lnTo>
                    <a:pt x="805" y="573"/>
                  </a:lnTo>
                  <a:cubicBezTo>
                    <a:pt x="800" y="578"/>
                    <a:pt x="795" y="580"/>
                    <a:pt x="789" y="580"/>
                  </a:cubicBezTo>
                  <a:cubicBezTo>
                    <a:pt x="779" y="580"/>
                    <a:pt x="769" y="573"/>
                    <a:pt x="759" y="573"/>
                  </a:cubicBezTo>
                  <a:lnTo>
                    <a:pt x="790" y="495"/>
                  </a:lnTo>
                  <a:lnTo>
                    <a:pt x="805" y="511"/>
                  </a:lnTo>
                  <a:lnTo>
                    <a:pt x="805" y="511"/>
                  </a:lnTo>
                  <a:lnTo>
                    <a:pt x="774" y="464"/>
                  </a:lnTo>
                  <a:lnTo>
                    <a:pt x="821" y="464"/>
                  </a:lnTo>
                  <a:cubicBezTo>
                    <a:pt x="805" y="464"/>
                    <a:pt x="790" y="449"/>
                    <a:pt x="759" y="449"/>
                  </a:cubicBezTo>
                  <a:cubicBezTo>
                    <a:pt x="759" y="441"/>
                    <a:pt x="763" y="426"/>
                    <a:pt x="772" y="414"/>
                  </a:cubicBezTo>
                  <a:lnTo>
                    <a:pt x="772" y="414"/>
                  </a:lnTo>
                  <a:cubicBezTo>
                    <a:pt x="773" y="415"/>
                    <a:pt x="773" y="417"/>
                    <a:pt x="774" y="418"/>
                  </a:cubicBezTo>
                  <a:lnTo>
                    <a:pt x="811" y="400"/>
                  </a:lnTo>
                  <a:lnTo>
                    <a:pt x="811" y="400"/>
                  </a:lnTo>
                  <a:cubicBezTo>
                    <a:pt x="814" y="400"/>
                    <a:pt x="817" y="401"/>
                    <a:pt x="821" y="402"/>
                  </a:cubicBezTo>
                  <a:lnTo>
                    <a:pt x="821" y="418"/>
                  </a:lnTo>
                  <a:cubicBezTo>
                    <a:pt x="821" y="402"/>
                    <a:pt x="852" y="402"/>
                    <a:pt x="866" y="402"/>
                  </a:cubicBezTo>
                  <a:cubicBezTo>
                    <a:pt x="854" y="390"/>
                    <a:pt x="872" y="348"/>
                    <a:pt x="847" y="348"/>
                  </a:cubicBezTo>
                  <a:cubicBezTo>
                    <a:pt x="841" y="348"/>
                    <a:pt x="833" y="351"/>
                    <a:pt x="821" y="357"/>
                  </a:cubicBezTo>
                  <a:lnTo>
                    <a:pt x="835" y="387"/>
                  </a:lnTo>
                  <a:lnTo>
                    <a:pt x="811" y="400"/>
                  </a:lnTo>
                  <a:lnTo>
                    <a:pt x="811" y="400"/>
                  </a:lnTo>
                  <a:cubicBezTo>
                    <a:pt x="808" y="400"/>
                    <a:pt x="806" y="399"/>
                    <a:pt x="803" y="399"/>
                  </a:cubicBezTo>
                  <a:cubicBezTo>
                    <a:pt x="789" y="399"/>
                    <a:pt x="779" y="406"/>
                    <a:pt x="772" y="414"/>
                  </a:cubicBezTo>
                  <a:lnTo>
                    <a:pt x="772" y="414"/>
                  </a:lnTo>
                  <a:cubicBezTo>
                    <a:pt x="756" y="373"/>
                    <a:pt x="711" y="400"/>
                    <a:pt x="697" y="340"/>
                  </a:cubicBezTo>
                  <a:cubicBezTo>
                    <a:pt x="697" y="371"/>
                    <a:pt x="681" y="371"/>
                    <a:pt x="666" y="387"/>
                  </a:cubicBezTo>
                  <a:lnTo>
                    <a:pt x="666" y="371"/>
                  </a:lnTo>
                  <a:cubicBezTo>
                    <a:pt x="650" y="449"/>
                    <a:pt x="588" y="511"/>
                    <a:pt x="650" y="588"/>
                  </a:cubicBezTo>
                  <a:lnTo>
                    <a:pt x="604" y="573"/>
                  </a:lnTo>
                  <a:lnTo>
                    <a:pt x="604" y="573"/>
                  </a:lnTo>
                  <a:cubicBezTo>
                    <a:pt x="542" y="604"/>
                    <a:pt x="666" y="604"/>
                    <a:pt x="619" y="650"/>
                  </a:cubicBezTo>
                  <a:cubicBezTo>
                    <a:pt x="599" y="667"/>
                    <a:pt x="582" y="673"/>
                    <a:pt x="566" y="673"/>
                  </a:cubicBezTo>
                  <a:cubicBezTo>
                    <a:pt x="511" y="673"/>
                    <a:pt x="482" y="588"/>
                    <a:pt x="434" y="588"/>
                  </a:cubicBezTo>
                  <a:cubicBezTo>
                    <a:pt x="434" y="604"/>
                    <a:pt x="434" y="619"/>
                    <a:pt x="403" y="619"/>
                  </a:cubicBezTo>
                  <a:cubicBezTo>
                    <a:pt x="411" y="588"/>
                    <a:pt x="411" y="584"/>
                    <a:pt x="405" y="584"/>
                  </a:cubicBezTo>
                  <a:cubicBezTo>
                    <a:pt x="403" y="584"/>
                    <a:pt x="400" y="585"/>
                    <a:pt x="397" y="585"/>
                  </a:cubicBezTo>
                  <a:cubicBezTo>
                    <a:pt x="390" y="585"/>
                    <a:pt x="382" y="583"/>
                    <a:pt x="372" y="573"/>
                  </a:cubicBezTo>
                  <a:cubicBezTo>
                    <a:pt x="372" y="555"/>
                    <a:pt x="379" y="550"/>
                    <a:pt x="390" y="550"/>
                  </a:cubicBezTo>
                  <a:cubicBezTo>
                    <a:pt x="405" y="550"/>
                    <a:pt x="425" y="559"/>
                    <a:pt x="440" y="559"/>
                  </a:cubicBezTo>
                  <a:cubicBezTo>
                    <a:pt x="454" y="559"/>
                    <a:pt x="465" y="552"/>
                    <a:pt x="465" y="526"/>
                  </a:cubicBezTo>
                  <a:cubicBezTo>
                    <a:pt x="481" y="464"/>
                    <a:pt x="233" y="480"/>
                    <a:pt x="388" y="418"/>
                  </a:cubicBezTo>
                  <a:lnTo>
                    <a:pt x="388" y="418"/>
                  </a:lnTo>
                  <a:lnTo>
                    <a:pt x="388" y="433"/>
                  </a:lnTo>
                  <a:cubicBezTo>
                    <a:pt x="388" y="418"/>
                    <a:pt x="465" y="295"/>
                    <a:pt x="465" y="279"/>
                  </a:cubicBezTo>
                  <a:cubicBezTo>
                    <a:pt x="388" y="279"/>
                    <a:pt x="403" y="186"/>
                    <a:pt x="450" y="186"/>
                  </a:cubicBezTo>
                  <a:lnTo>
                    <a:pt x="403" y="186"/>
                  </a:lnTo>
                  <a:cubicBezTo>
                    <a:pt x="434" y="171"/>
                    <a:pt x="388" y="140"/>
                    <a:pt x="434" y="124"/>
                  </a:cubicBezTo>
                  <a:cubicBezTo>
                    <a:pt x="426" y="124"/>
                    <a:pt x="418" y="128"/>
                    <a:pt x="408" y="128"/>
                  </a:cubicBezTo>
                  <a:cubicBezTo>
                    <a:pt x="399" y="128"/>
                    <a:pt x="388" y="125"/>
                    <a:pt x="373" y="111"/>
                  </a:cubicBezTo>
                  <a:lnTo>
                    <a:pt x="373" y="111"/>
                  </a:lnTo>
                  <a:cubicBezTo>
                    <a:pt x="387" y="125"/>
                    <a:pt x="371" y="141"/>
                    <a:pt x="357" y="155"/>
                  </a:cubicBezTo>
                  <a:cubicBezTo>
                    <a:pt x="357" y="98"/>
                    <a:pt x="263" y="54"/>
                    <a:pt x="250" y="11"/>
                  </a:cubicBezTo>
                  <a:close/>
                  <a:moveTo>
                    <a:pt x="343" y="2530"/>
                  </a:moveTo>
                  <a:cubicBezTo>
                    <a:pt x="335" y="2548"/>
                    <a:pt x="326" y="2566"/>
                    <a:pt x="326" y="2566"/>
                  </a:cubicBezTo>
                  <a:cubicBezTo>
                    <a:pt x="336" y="2557"/>
                    <a:pt x="346" y="2540"/>
                    <a:pt x="343" y="253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4"/>
            <p:cNvSpPr/>
            <p:nvPr/>
          </p:nvSpPr>
          <p:spPr>
            <a:xfrm>
              <a:off x="375314" y="1508167"/>
              <a:ext cx="3034" cy="4457"/>
            </a:xfrm>
            <a:custGeom>
              <a:avLst/>
              <a:gdLst/>
              <a:ahLst/>
              <a:cxnLst/>
              <a:rect l="l" t="t" r="r" b="b"/>
              <a:pathLst>
                <a:path w="32" h="47" extrusionOk="0">
                  <a:moveTo>
                    <a:pt x="32" y="1"/>
                  </a:moveTo>
                  <a:cubicBezTo>
                    <a:pt x="17" y="1"/>
                    <a:pt x="17" y="16"/>
                    <a:pt x="1" y="16"/>
                  </a:cubicBezTo>
                  <a:lnTo>
                    <a:pt x="17" y="46"/>
                  </a:ln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4"/>
            <p:cNvSpPr/>
            <p:nvPr/>
          </p:nvSpPr>
          <p:spPr>
            <a:xfrm>
              <a:off x="313776" y="1452508"/>
              <a:ext cx="3982" cy="3034"/>
            </a:xfrm>
            <a:custGeom>
              <a:avLst/>
              <a:gdLst/>
              <a:ahLst/>
              <a:cxnLst/>
              <a:rect l="l" t="t" r="r" b="b"/>
              <a:pathLst>
                <a:path w="42" h="32" extrusionOk="0">
                  <a:moveTo>
                    <a:pt x="31" y="0"/>
                  </a:moveTo>
                  <a:lnTo>
                    <a:pt x="1" y="31"/>
                  </a:lnTo>
                  <a:cubicBezTo>
                    <a:pt x="15" y="29"/>
                    <a:pt x="24" y="27"/>
                    <a:pt x="30" y="27"/>
                  </a:cubicBezTo>
                  <a:lnTo>
                    <a:pt x="30" y="27"/>
                  </a:lnTo>
                  <a:cubicBezTo>
                    <a:pt x="31" y="27"/>
                    <a:pt x="33" y="27"/>
                    <a:pt x="34" y="27"/>
                  </a:cubicBezTo>
                  <a:cubicBezTo>
                    <a:pt x="38" y="27"/>
                    <a:pt x="41" y="26"/>
                    <a:pt x="38" y="26"/>
                  </a:cubicBezTo>
                  <a:cubicBezTo>
                    <a:pt x="37" y="26"/>
                    <a:pt x="34" y="26"/>
                    <a:pt x="30" y="27"/>
                  </a:cubicBezTo>
                  <a:lnTo>
                    <a:pt x="30" y="27"/>
                  </a:lnTo>
                  <a:cubicBezTo>
                    <a:pt x="21" y="26"/>
                    <a:pt x="11" y="21"/>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4"/>
            <p:cNvSpPr/>
            <p:nvPr/>
          </p:nvSpPr>
          <p:spPr>
            <a:xfrm>
              <a:off x="325534" y="1471472"/>
              <a:ext cx="13275" cy="7491"/>
            </a:xfrm>
            <a:custGeom>
              <a:avLst/>
              <a:gdLst/>
              <a:ahLst/>
              <a:cxnLst/>
              <a:rect l="l" t="t" r="r" b="b"/>
              <a:pathLst>
                <a:path w="140" h="79" extrusionOk="0">
                  <a:moveTo>
                    <a:pt x="109" y="1"/>
                  </a:moveTo>
                  <a:cubicBezTo>
                    <a:pt x="131" y="34"/>
                    <a:pt x="92" y="59"/>
                    <a:pt x="50" y="71"/>
                  </a:cubicBezTo>
                  <a:lnTo>
                    <a:pt x="50" y="71"/>
                  </a:lnTo>
                  <a:cubicBezTo>
                    <a:pt x="93" y="67"/>
                    <a:pt x="128" y="66"/>
                    <a:pt x="140" y="32"/>
                  </a:cubicBezTo>
                  <a:lnTo>
                    <a:pt x="109" y="1"/>
                  </a:lnTo>
                  <a:close/>
                  <a:moveTo>
                    <a:pt x="50" y="71"/>
                  </a:moveTo>
                  <a:cubicBezTo>
                    <a:pt x="34" y="72"/>
                    <a:pt x="17" y="74"/>
                    <a:pt x="0" y="79"/>
                  </a:cubicBezTo>
                  <a:cubicBezTo>
                    <a:pt x="14" y="79"/>
                    <a:pt x="33" y="76"/>
                    <a:pt x="50" y="7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4"/>
            <p:cNvSpPr/>
            <p:nvPr/>
          </p:nvSpPr>
          <p:spPr>
            <a:xfrm>
              <a:off x="359290" y="1498780"/>
              <a:ext cx="10241" cy="10904"/>
            </a:xfrm>
            <a:custGeom>
              <a:avLst/>
              <a:gdLst/>
              <a:ahLst/>
              <a:cxnLst/>
              <a:rect l="l" t="t" r="r" b="b"/>
              <a:pathLst>
                <a:path w="108" h="115" extrusionOk="0">
                  <a:moveTo>
                    <a:pt x="48" y="0"/>
                  </a:moveTo>
                  <a:cubicBezTo>
                    <a:pt x="37" y="0"/>
                    <a:pt x="22" y="7"/>
                    <a:pt x="0" y="22"/>
                  </a:cubicBezTo>
                  <a:cubicBezTo>
                    <a:pt x="16" y="37"/>
                    <a:pt x="19" y="45"/>
                    <a:pt x="25" y="45"/>
                  </a:cubicBezTo>
                  <a:cubicBezTo>
                    <a:pt x="31" y="45"/>
                    <a:pt x="39" y="37"/>
                    <a:pt x="62" y="22"/>
                  </a:cubicBezTo>
                  <a:lnTo>
                    <a:pt x="62" y="115"/>
                  </a:lnTo>
                  <a:lnTo>
                    <a:pt x="108" y="100"/>
                  </a:lnTo>
                  <a:cubicBezTo>
                    <a:pt x="71" y="100"/>
                    <a:pt x="93" y="0"/>
                    <a:pt x="48"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4"/>
            <p:cNvSpPr/>
            <p:nvPr/>
          </p:nvSpPr>
          <p:spPr>
            <a:xfrm>
              <a:off x="606864" y="1723596"/>
              <a:ext cx="5974" cy="1422"/>
            </a:xfrm>
            <a:custGeom>
              <a:avLst/>
              <a:gdLst/>
              <a:ahLst/>
              <a:cxnLst/>
              <a:rect l="l" t="t" r="r" b="b"/>
              <a:pathLst>
                <a:path w="63" h="15" extrusionOk="0">
                  <a:moveTo>
                    <a:pt x="1" y="0"/>
                  </a:moveTo>
                  <a:cubicBezTo>
                    <a:pt x="1" y="0"/>
                    <a:pt x="22" y="14"/>
                    <a:pt x="40" y="14"/>
                  </a:cubicBezTo>
                  <a:cubicBezTo>
                    <a:pt x="49" y="14"/>
                    <a:pt x="58" y="11"/>
                    <a:pt x="6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4"/>
            <p:cNvSpPr/>
            <p:nvPr/>
          </p:nvSpPr>
          <p:spPr>
            <a:xfrm>
              <a:off x="558601" y="1681117"/>
              <a:ext cx="5974" cy="3224"/>
            </a:xfrm>
            <a:custGeom>
              <a:avLst/>
              <a:gdLst/>
              <a:ahLst/>
              <a:cxnLst/>
              <a:rect l="l" t="t" r="r" b="b"/>
              <a:pathLst>
                <a:path w="63" h="34" extrusionOk="0">
                  <a:moveTo>
                    <a:pt x="31" y="1"/>
                  </a:moveTo>
                  <a:lnTo>
                    <a:pt x="0" y="15"/>
                  </a:lnTo>
                  <a:cubicBezTo>
                    <a:pt x="0" y="29"/>
                    <a:pt x="12" y="34"/>
                    <a:pt x="25" y="34"/>
                  </a:cubicBezTo>
                  <a:cubicBezTo>
                    <a:pt x="42" y="34"/>
                    <a:pt x="62" y="25"/>
                    <a:pt x="62" y="15"/>
                  </a:cubicBezTo>
                  <a:cubicBezTo>
                    <a:pt x="31" y="15"/>
                    <a:pt x="46" y="1"/>
                    <a:pt x="3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4"/>
            <p:cNvSpPr/>
            <p:nvPr/>
          </p:nvSpPr>
          <p:spPr>
            <a:xfrm>
              <a:off x="558601" y="1685289"/>
              <a:ext cx="8913" cy="5120"/>
            </a:xfrm>
            <a:custGeom>
              <a:avLst/>
              <a:gdLst/>
              <a:ahLst/>
              <a:cxnLst/>
              <a:rect l="l" t="t" r="r" b="b"/>
              <a:pathLst>
                <a:path w="94" h="54" extrusionOk="0">
                  <a:moveTo>
                    <a:pt x="35" y="1"/>
                  </a:moveTo>
                  <a:cubicBezTo>
                    <a:pt x="27" y="1"/>
                    <a:pt x="16" y="6"/>
                    <a:pt x="0" y="18"/>
                  </a:cubicBezTo>
                  <a:cubicBezTo>
                    <a:pt x="22" y="29"/>
                    <a:pt x="35" y="54"/>
                    <a:pt x="57" y="54"/>
                  </a:cubicBezTo>
                  <a:cubicBezTo>
                    <a:pt x="67" y="54"/>
                    <a:pt x="78" y="48"/>
                    <a:pt x="93" y="33"/>
                  </a:cubicBezTo>
                  <a:lnTo>
                    <a:pt x="93" y="33"/>
                  </a:lnTo>
                  <a:cubicBezTo>
                    <a:pt x="83" y="41"/>
                    <a:pt x="76" y="44"/>
                    <a:pt x="70" y="44"/>
                  </a:cubicBezTo>
                  <a:cubicBezTo>
                    <a:pt x="50" y="44"/>
                    <a:pt x="57" y="1"/>
                    <a:pt x="3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4"/>
            <p:cNvSpPr/>
            <p:nvPr/>
          </p:nvSpPr>
          <p:spPr>
            <a:xfrm>
              <a:off x="495546" y="1634277"/>
              <a:ext cx="10335" cy="4362"/>
            </a:xfrm>
            <a:custGeom>
              <a:avLst/>
              <a:gdLst/>
              <a:ahLst/>
              <a:cxnLst/>
              <a:rect l="l" t="t" r="r" b="b"/>
              <a:pathLst>
                <a:path w="109" h="46" extrusionOk="0">
                  <a:moveTo>
                    <a:pt x="31" y="0"/>
                  </a:moveTo>
                  <a:lnTo>
                    <a:pt x="31" y="0"/>
                  </a:lnTo>
                  <a:cubicBezTo>
                    <a:pt x="0" y="46"/>
                    <a:pt x="78" y="15"/>
                    <a:pt x="78" y="46"/>
                  </a:cubicBezTo>
                  <a:lnTo>
                    <a:pt x="109" y="0"/>
                  </a:lnTo>
                  <a:lnTo>
                    <a:pt x="109" y="0"/>
                  </a:lnTo>
                  <a:cubicBezTo>
                    <a:pt x="95" y="21"/>
                    <a:pt x="84" y="29"/>
                    <a:pt x="73" y="29"/>
                  </a:cubicBezTo>
                  <a:cubicBezTo>
                    <a:pt x="61" y="29"/>
                    <a:pt x="48" y="17"/>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4"/>
            <p:cNvSpPr/>
            <p:nvPr/>
          </p:nvSpPr>
          <p:spPr>
            <a:xfrm>
              <a:off x="381193" y="1531682"/>
              <a:ext cx="5974" cy="1422"/>
            </a:xfrm>
            <a:custGeom>
              <a:avLst/>
              <a:gdLst/>
              <a:ahLst/>
              <a:cxnLst/>
              <a:rect l="l" t="t" r="r" b="b"/>
              <a:pathLst>
                <a:path w="63" h="15" extrusionOk="0">
                  <a:moveTo>
                    <a:pt x="62" y="15"/>
                  </a:moveTo>
                  <a:lnTo>
                    <a:pt x="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4"/>
            <p:cNvSpPr/>
            <p:nvPr/>
          </p:nvSpPr>
          <p:spPr>
            <a:xfrm>
              <a:off x="480849" y="1626881"/>
              <a:ext cx="8913" cy="3224"/>
            </a:xfrm>
            <a:custGeom>
              <a:avLst/>
              <a:gdLst/>
              <a:ahLst/>
              <a:cxnLst/>
              <a:rect l="l" t="t" r="r" b="b"/>
              <a:pathLst>
                <a:path w="94" h="34" extrusionOk="0">
                  <a:moveTo>
                    <a:pt x="1" y="31"/>
                  </a:moveTo>
                  <a:cubicBezTo>
                    <a:pt x="1" y="33"/>
                    <a:pt x="1" y="33"/>
                    <a:pt x="2" y="33"/>
                  </a:cubicBezTo>
                  <a:cubicBezTo>
                    <a:pt x="2" y="33"/>
                    <a:pt x="3" y="33"/>
                    <a:pt x="4" y="32"/>
                  </a:cubicBezTo>
                  <a:lnTo>
                    <a:pt x="4" y="32"/>
                  </a:lnTo>
                  <a:cubicBezTo>
                    <a:pt x="3" y="32"/>
                    <a:pt x="2" y="31"/>
                    <a:pt x="1" y="31"/>
                  </a:cubicBezTo>
                  <a:close/>
                  <a:moveTo>
                    <a:pt x="55" y="1"/>
                  </a:moveTo>
                  <a:cubicBezTo>
                    <a:pt x="27" y="1"/>
                    <a:pt x="10" y="26"/>
                    <a:pt x="4" y="32"/>
                  </a:cubicBezTo>
                  <a:lnTo>
                    <a:pt x="4" y="32"/>
                  </a:lnTo>
                  <a:cubicBezTo>
                    <a:pt x="8" y="33"/>
                    <a:pt x="12" y="34"/>
                    <a:pt x="16" y="34"/>
                  </a:cubicBezTo>
                  <a:cubicBezTo>
                    <a:pt x="41" y="34"/>
                    <a:pt x="49" y="7"/>
                    <a:pt x="70" y="7"/>
                  </a:cubicBezTo>
                  <a:cubicBezTo>
                    <a:pt x="77" y="7"/>
                    <a:pt x="84" y="10"/>
                    <a:pt x="93" y="16"/>
                  </a:cubicBezTo>
                  <a:cubicBezTo>
                    <a:pt x="79" y="5"/>
                    <a:pt x="66" y="1"/>
                    <a:pt x="5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4"/>
            <p:cNvSpPr/>
            <p:nvPr/>
          </p:nvSpPr>
          <p:spPr>
            <a:xfrm>
              <a:off x="489667" y="1641483"/>
              <a:ext cx="5974" cy="3034"/>
            </a:xfrm>
            <a:custGeom>
              <a:avLst/>
              <a:gdLst/>
              <a:ahLst/>
              <a:cxnLst/>
              <a:rect l="l" t="t" r="r" b="b"/>
              <a:pathLst>
                <a:path w="63" h="32" extrusionOk="0">
                  <a:moveTo>
                    <a:pt x="62" y="1"/>
                  </a:moveTo>
                  <a:lnTo>
                    <a:pt x="0" y="32"/>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4"/>
            <p:cNvSpPr/>
            <p:nvPr/>
          </p:nvSpPr>
          <p:spPr>
            <a:xfrm>
              <a:off x="605537" y="1744077"/>
              <a:ext cx="5879" cy="10430"/>
            </a:xfrm>
            <a:custGeom>
              <a:avLst/>
              <a:gdLst/>
              <a:ahLst/>
              <a:cxnLst/>
              <a:rect l="l" t="t" r="r" b="b"/>
              <a:pathLst>
                <a:path w="62" h="110" extrusionOk="0">
                  <a:moveTo>
                    <a:pt x="15" y="1"/>
                  </a:moveTo>
                  <a:lnTo>
                    <a:pt x="0" y="109"/>
                  </a:lnTo>
                  <a:cubicBezTo>
                    <a:pt x="15" y="93"/>
                    <a:pt x="0" y="32"/>
                    <a:pt x="62" y="32"/>
                  </a:cubicBezTo>
                  <a:cubicBezTo>
                    <a:pt x="31" y="32"/>
                    <a:pt x="31" y="17"/>
                    <a:pt x="1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4"/>
            <p:cNvSpPr/>
            <p:nvPr/>
          </p:nvSpPr>
          <p:spPr>
            <a:xfrm>
              <a:off x="561540" y="1705960"/>
              <a:ext cx="6258" cy="7491"/>
            </a:xfrm>
            <a:custGeom>
              <a:avLst/>
              <a:gdLst/>
              <a:ahLst/>
              <a:cxnLst/>
              <a:rect l="l" t="t" r="r" b="b"/>
              <a:pathLst>
                <a:path w="66" h="79" extrusionOk="0">
                  <a:moveTo>
                    <a:pt x="53" y="44"/>
                  </a:moveTo>
                  <a:cubicBezTo>
                    <a:pt x="53" y="44"/>
                    <a:pt x="52" y="45"/>
                    <a:pt x="52" y="45"/>
                  </a:cubicBezTo>
                  <a:lnTo>
                    <a:pt x="52" y="45"/>
                  </a:lnTo>
                  <a:cubicBezTo>
                    <a:pt x="54" y="47"/>
                    <a:pt x="57" y="48"/>
                    <a:pt x="62" y="48"/>
                  </a:cubicBezTo>
                  <a:cubicBezTo>
                    <a:pt x="58" y="45"/>
                    <a:pt x="55" y="44"/>
                    <a:pt x="53" y="44"/>
                  </a:cubicBezTo>
                  <a:close/>
                  <a:moveTo>
                    <a:pt x="31" y="1"/>
                  </a:moveTo>
                  <a:cubicBezTo>
                    <a:pt x="0" y="17"/>
                    <a:pt x="15" y="63"/>
                    <a:pt x="15" y="79"/>
                  </a:cubicBezTo>
                  <a:cubicBezTo>
                    <a:pt x="66" y="79"/>
                    <a:pt x="45" y="48"/>
                    <a:pt x="52" y="45"/>
                  </a:cubicBezTo>
                  <a:lnTo>
                    <a:pt x="52" y="45"/>
                  </a:lnTo>
                  <a:cubicBezTo>
                    <a:pt x="40" y="34"/>
                    <a:pt x="57" y="1"/>
                    <a:pt x="3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4"/>
            <p:cNvSpPr/>
            <p:nvPr/>
          </p:nvSpPr>
          <p:spPr>
            <a:xfrm>
              <a:off x="571591" y="1733362"/>
              <a:ext cx="26644" cy="22567"/>
            </a:xfrm>
            <a:custGeom>
              <a:avLst/>
              <a:gdLst/>
              <a:ahLst/>
              <a:cxnLst/>
              <a:rect l="l" t="t" r="r" b="b"/>
              <a:pathLst>
                <a:path w="281" h="238" extrusionOk="0">
                  <a:moveTo>
                    <a:pt x="126" y="176"/>
                  </a:moveTo>
                  <a:cubicBezTo>
                    <a:pt x="125" y="177"/>
                    <a:pt x="125" y="178"/>
                    <a:pt x="124" y="179"/>
                  </a:cubicBezTo>
                  <a:lnTo>
                    <a:pt x="124" y="179"/>
                  </a:lnTo>
                  <a:cubicBezTo>
                    <a:pt x="129" y="177"/>
                    <a:pt x="131" y="176"/>
                    <a:pt x="126" y="176"/>
                  </a:cubicBezTo>
                  <a:close/>
                  <a:moveTo>
                    <a:pt x="202" y="0"/>
                  </a:moveTo>
                  <a:cubicBezTo>
                    <a:pt x="146" y="0"/>
                    <a:pt x="87" y="24"/>
                    <a:pt x="111" y="83"/>
                  </a:cubicBezTo>
                  <a:lnTo>
                    <a:pt x="64" y="83"/>
                  </a:lnTo>
                  <a:lnTo>
                    <a:pt x="80" y="21"/>
                  </a:lnTo>
                  <a:lnTo>
                    <a:pt x="80" y="21"/>
                  </a:lnTo>
                  <a:cubicBezTo>
                    <a:pt x="0" y="48"/>
                    <a:pt x="103" y="120"/>
                    <a:pt x="55" y="120"/>
                  </a:cubicBezTo>
                  <a:cubicBezTo>
                    <a:pt x="47" y="120"/>
                    <a:pt x="35" y="118"/>
                    <a:pt x="18" y="114"/>
                  </a:cubicBezTo>
                  <a:lnTo>
                    <a:pt x="18" y="114"/>
                  </a:lnTo>
                  <a:cubicBezTo>
                    <a:pt x="2" y="145"/>
                    <a:pt x="2" y="222"/>
                    <a:pt x="49" y="237"/>
                  </a:cubicBezTo>
                  <a:cubicBezTo>
                    <a:pt x="33" y="177"/>
                    <a:pt x="106" y="220"/>
                    <a:pt x="124" y="179"/>
                  </a:cubicBezTo>
                  <a:lnTo>
                    <a:pt x="124" y="179"/>
                  </a:lnTo>
                  <a:cubicBezTo>
                    <a:pt x="120" y="181"/>
                    <a:pt x="112" y="183"/>
                    <a:pt x="106" y="183"/>
                  </a:cubicBezTo>
                  <a:cubicBezTo>
                    <a:pt x="100" y="183"/>
                    <a:pt x="95" y="181"/>
                    <a:pt x="95" y="176"/>
                  </a:cubicBezTo>
                  <a:cubicBezTo>
                    <a:pt x="100" y="142"/>
                    <a:pt x="118" y="135"/>
                    <a:pt x="140" y="135"/>
                  </a:cubicBezTo>
                  <a:cubicBezTo>
                    <a:pt x="157" y="135"/>
                    <a:pt x="176" y="139"/>
                    <a:pt x="194" y="139"/>
                  </a:cubicBezTo>
                  <a:cubicBezTo>
                    <a:pt x="217" y="139"/>
                    <a:pt x="238" y="132"/>
                    <a:pt x="249" y="99"/>
                  </a:cubicBezTo>
                  <a:cubicBezTo>
                    <a:pt x="157" y="83"/>
                    <a:pt x="280" y="21"/>
                    <a:pt x="249" y="6"/>
                  </a:cubicBezTo>
                  <a:cubicBezTo>
                    <a:pt x="235" y="2"/>
                    <a:pt x="219" y="0"/>
                    <a:pt x="20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4"/>
            <p:cNvSpPr/>
            <p:nvPr/>
          </p:nvSpPr>
          <p:spPr>
            <a:xfrm>
              <a:off x="474970" y="1634277"/>
              <a:ext cx="8913" cy="7301"/>
            </a:xfrm>
            <a:custGeom>
              <a:avLst/>
              <a:gdLst/>
              <a:ahLst/>
              <a:cxnLst/>
              <a:rect l="l" t="t" r="r" b="b"/>
              <a:pathLst>
                <a:path w="94" h="77" extrusionOk="0">
                  <a:moveTo>
                    <a:pt x="94" y="0"/>
                  </a:moveTo>
                  <a:lnTo>
                    <a:pt x="63" y="15"/>
                  </a:lnTo>
                  <a:cubicBezTo>
                    <a:pt x="94" y="62"/>
                    <a:pt x="1" y="46"/>
                    <a:pt x="63" y="77"/>
                  </a:cubicBezTo>
                  <a:lnTo>
                    <a:pt x="94" y="46"/>
                  </a:lnTo>
                  <a:lnTo>
                    <a:pt x="94"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4"/>
            <p:cNvSpPr/>
            <p:nvPr/>
          </p:nvSpPr>
          <p:spPr>
            <a:xfrm>
              <a:off x="252238" y="1437811"/>
              <a:ext cx="8913" cy="22093"/>
            </a:xfrm>
            <a:custGeom>
              <a:avLst/>
              <a:gdLst/>
              <a:ahLst/>
              <a:cxnLst/>
              <a:rect l="l" t="t" r="r" b="b"/>
              <a:pathLst>
                <a:path w="94" h="233" extrusionOk="0">
                  <a:moveTo>
                    <a:pt x="31" y="1"/>
                  </a:moveTo>
                  <a:lnTo>
                    <a:pt x="0" y="232"/>
                  </a:lnTo>
                  <a:lnTo>
                    <a:pt x="47" y="232"/>
                  </a:lnTo>
                  <a:cubicBezTo>
                    <a:pt x="62" y="201"/>
                    <a:pt x="93" y="63"/>
                    <a:pt x="3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4"/>
            <p:cNvSpPr/>
            <p:nvPr/>
          </p:nvSpPr>
          <p:spPr>
            <a:xfrm>
              <a:off x="497063" y="1657412"/>
              <a:ext cx="10241" cy="4741"/>
            </a:xfrm>
            <a:custGeom>
              <a:avLst/>
              <a:gdLst/>
              <a:ahLst/>
              <a:cxnLst/>
              <a:rect l="l" t="t" r="r" b="b"/>
              <a:pathLst>
                <a:path w="108" h="50" extrusionOk="0">
                  <a:moveTo>
                    <a:pt x="27" y="0"/>
                  </a:moveTo>
                  <a:cubicBezTo>
                    <a:pt x="23" y="0"/>
                    <a:pt x="37" y="31"/>
                    <a:pt x="8" y="46"/>
                  </a:cubicBezTo>
                  <a:lnTo>
                    <a:pt x="8" y="46"/>
                  </a:lnTo>
                  <a:cubicBezTo>
                    <a:pt x="28" y="38"/>
                    <a:pt x="83" y="15"/>
                    <a:pt x="108" y="3"/>
                  </a:cubicBezTo>
                  <a:lnTo>
                    <a:pt x="31" y="3"/>
                  </a:lnTo>
                  <a:cubicBezTo>
                    <a:pt x="29" y="1"/>
                    <a:pt x="28" y="0"/>
                    <a:pt x="27" y="0"/>
                  </a:cubicBezTo>
                  <a:close/>
                  <a:moveTo>
                    <a:pt x="8" y="46"/>
                  </a:moveTo>
                  <a:cubicBezTo>
                    <a:pt x="3" y="48"/>
                    <a:pt x="0" y="49"/>
                    <a:pt x="0" y="49"/>
                  </a:cubicBezTo>
                  <a:cubicBezTo>
                    <a:pt x="3" y="48"/>
                    <a:pt x="6" y="47"/>
                    <a:pt x="8" y="4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4"/>
            <p:cNvSpPr/>
            <p:nvPr/>
          </p:nvSpPr>
          <p:spPr>
            <a:xfrm>
              <a:off x="278598" y="1459809"/>
              <a:ext cx="10430" cy="8818"/>
            </a:xfrm>
            <a:custGeom>
              <a:avLst/>
              <a:gdLst/>
              <a:ahLst/>
              <a:cxnLst/>
              <a:rect l="l" t="t" r="r" b="b"/>
              <a:pathLst>
                <a:path w="110" h="93" extrusionOk="0">
                  <a:moveTo>
                    <a:pt x="78" y="0"/>
                  </a:moveTo>
                  <a:lnTo>
                    <a:pt x="48" y="62"/>
                  </a:lnTo>
                  <a:lnTo>
                    <a:pt x="1" y="47"/>
                  </a:lnTo>
                  <a:lnTo>
                    <a:pt x="1" y="47"/>
                  </a:lnTo>
                  <a:cubicBezTo>
                    <a:pt x="12" y="63"/>
                    <a:pt x="21" y="68"/>
                    <a:pt x="29" y="68"/>
                  </a:cubicBezTo>
                  <a:cubicBezTo>
                    <a:pt x="41" y="68"/>
                    <a:pt x="52" y="59"/>
                    <a:pt x="65" y="59"/>
                  </a:cubicBezTo>
                  <a:cubicBezTo>
                    <a:pt x="69" y="59"/>
                    <a:pt x="74" y="60"/>
                    <a:pt x="78" y="62"/>
                  </a:cubicBezTo>
                  <a:lnTo>
                    <a:pt x="78" y="93"/>
                  </a:lnTo>
                  <a:cubicBezTo>
                    <a:pt x="109" y="47"/>
                    <a:pt x="78" y="47"/>
                    <a:pt x="78"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4"/>
            <p:cNvSpPr/>
            <p:nvPr/>
          </p:nvSpPr>
          <p:spPr>
            <a:xfrm>
              <a:off x="376831" y="1552163"/>
              <a:ext cx="10335" cy="7396"/>
            </a:xfrm>
            <a:custGeom>
              <a:avLst/>
              <a:gdLst/>
              <a:ahLst/>
              <a:cxnLst/>
              <a:rect l="l" t="t" r="r" b="b"/>
              <a:pathLst>
                <a:path w="109" h="78" extrusionOk="0">
                  <a:moveTo>
                    <a:pt x="63" y="0"/>
                  </a:moveTo>
                  <a:lnTo>
                    <a:pt x="1" y="15"/>
                  </a:lnTo>
                  <a:lnTo>
                    <a:pt x="47" y="15"/>
                  </a:lnTo>
                  <a:cubicBezTo>
                    <a:pt x="63" y="31"/>
                    <a:pt x="32" y="46"/>
                    <a:pt x="16" y="46"/>
                  </a:cubicBezTo>
                  <a:cubicBezTo>
                    <a:pt x="63" y="46"/>
                    <a:pt x="47" y="62"/>
                    <a:pt x="63" y="77"/>
                  </a:cubicBezTo>
                  <a:lnTo>
                    <a:pt x="108" y="15"/>
                  </a:lnTo>
                  <a:cubicBezTo>
                    <a:pt x="101" y="15"/>
                    <a:pt x="89" y="19"/>
                    <a:pt x="79" y="19"/>
                  </a:cubicBezTo>
                  <a:cubicBezTo>
                    <a:pt x="70" y="19"/>
                    <a:pt x="63" y="16"/>
                    <a:pt x="6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4"/>
            <p:cNvSpPr/>
            <p:nvPr/>
          </p:nvSpPr>
          <p:spPr>
            <a:xfrm>
              <a:off x="350471" y="1525804"/>
              <a:ext cx="1517" cy="5974"/>
            </a:xfrm>
            <a:custGeom>
              <a:avLst/>
              <a:gdLst/>
              <a:ahLst/>
              <a:cxnLst/>
              <a:rect l="l" t="t" r="r" b="b"/>
              <a:pathLst>
                <a:path w="16" h="63" extrusionOk="0">
                  <a:moveTo>
                    <a:pt x="15" y="0"/>
                  </a:moveTo>
                  <a:lnTo>
                    <a:pt x="1" y="62"/>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4"/>
            <p:cNvSpPr/>
            <p:nvPr/>
          </p:nvSpPr>
          <p:spPr>
            <a:xfrm>
              <a:off x="555661" y="1714778"/>
              <a:ext cx="10335" cy="4551"/>
            </a:xfrm>
            <a:custGeom>
              <a:avLst/>
              <a:gdLst/>
              <a:ahLst/>
              <a:cxnLst/>
              <a:rect l="l" t="t" r="r" b="b"/>
              <a:pathLst>
                <a:path w="109" h="48" extrusionOk="0">
                  <a:moveTo>
                    <a:pt x="62" y="1"/>
                  </a:moveTo>
                  <a:lnTo>
                    <a:pt x="1" y="17"/>
                  </a:lnTo>
                  <a:lnTo>
                    <a:pt x="108" y="48"/>
                  </a:ln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4"/>
            <p:cNvSpPr/>
            <p:nvPr/>
          </p:nvSpPr>
          <p:spPr>
            <a:xfrm>
              <a:off x="354833" y="1535096"/>
              <a:ext cx="5974" cy="6827"/>
            </a:xfrm>
            <a:custGeom>
              <a:avLst/>
              <a:gdLst/>
              <a:ahLst/>
              <a:cxnLst/>
              <a:rect l="l" t="t" r="r" b="b"/>
              <a:pathLst>
                <a:path w="63" h="72" extrusionOk="0">
                  <a:moveTo>
                    <a:pt x="44" y="1"/>
                  </a:moveTo>
                  <a:cubicBezTo>
                    <a:pt x="42" y="1"/>
                    <a:pt x="38" y="3"/>
                    <a:pt x="31" y="10"/>
                  </a:cubicBezTo>
                  <a:cubicBezTo>
                    <a:pt x="31" y="21"/>
                    <a:pt x="24" y="32"/>
                    <a:pt x="14" y="32"/>
                  </a:cubicBezTo>
                  <a:cubicBezTo>
                    <a:pt x="10" y="32"/>
                    <a:pt x="5" y="30"/>
                    <a:pt x="0" y="26"/>
                  </a:cubicBezTo>
                  <a:lnTo>
                    <a:pt x="0" y="26"/>
                  </a:lnTo>
                  <a:lnTo>
                    <a:pt x="30" y="55"/>
                  </a:lnTo>
                  <a:lnTo>
                    <a:pt x="30" y="55"/>
                  </a:lnTo>
                  <a:cubicBezTo>
                    <a:pt x="25" y="39"/>
                    <a:pt x="62" y="34"/>
                    <a:pt x="62" y="10"/>
                  </a:cubicBezTo>
                  <a:lnTo>
                    <a:pt x="62" y="10"/>
                  </a:lnTo>
                  <a:cubicBezTo>
                    <a:pt x="56" y="16"/>
                    <a:pt x="52" y="19"/>
                    <a:pt x="50" y="19"/>
                  </a:cubicBezTo>
                  <a:cubicBezTo>
                    <a:pt x="44" y="19"/>
                    <a:pt x="50" y="1"/>
                    <a:pt x="44" y="1"/>
                  </a:cubicBezTo>
                  <a:close/>
                  <a:moveTo>
                    <a:pt x="30" y="55"/>
                  </a:moveTo>
                  <a:cubicBezTo>
                    <a:pt x="32" y="59"/>
                    <a:pt x="37" y="65"/>
                    <a:pt x="47" y="72"/>
                  </a:cubicBezTo>
                  <a:lnTo>
                    <a:pt x="30" y="55"/>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4"/>
            <p:cNvSpPr/>
            <p:nvPr/>
          </p:nvSpPr>
          <p:spPr>
            <a:xfrm>
              <a:off x="598141" y="1758774"/>
              <a:ext cx="13275" cy="10430"/>
            </a:xfrm>
            <a:custGeom>
              <a:avLst/>
              <a:gdLst/>
              <a:ahLst/>
              <a:cxnLst/>
              <a:rect l="l" t="t" r="r" b="b"/>
              <a:pathLst>
                <a:path w="140" h="110" extrusionOk="0">
                  <a:moveTo>
                    <a:pt x="78" y="0"/>
                  </a:moveTo>
                  <a:lnTo>
                    <a:pt x="78" y="0"/>
                  </a:lnTo>
                  <a:cubicBezTo>
                    <a:pt x="93" y="47"/>
                    <a:pt x="0" y="78"/>
                    <a:pt x="62" y="109"/>
                  </a:cubicBezTo>
                  <a:cubicBezTo>
                    <a:pt x="78" y="78"/>
                    <a:pt x="140" y="47"/>
                    <a:pt x="78"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4"/>
            <p:cNvSpPr/>
            <p:nvPr/>
          </p:nvSpPr>
          <p:spPr>
            <a:xfrm>
              <a:off x="442731" y="1615123"/>
              <a:ext cx="3034" cy="5974"/>
            </a:xfrm>
            <a:custGeom>
              <a:avLst/>
              <a:gdLst/>
              <a:ahLst/>
              <a:cxnLst/>
              <a:rect l="l" t="t" r="r" b="b"/>
              <a:pathLst>
                <a:path w="32" h="63" extrusionOk="0">
                  <a:moveTo>
                    <a:pt x="17" y="0"/>
                  </a:moveTo>
                  <a:lnTo>
                    <a:pt x="1" y="62"/>
                  </a:lnTo>
                  <a:lnTo>
                    <a:pt x="32" y="17"/>
                  </a:lnTo>
                  <a:lnTo>
                    <a:pt x="1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4"/>
            <p:cNvSpPr/>
            <p:nvPr/>
          </p:nvSpPr>
          <p:spPr>
            <a:xfrm>
              <a:off x="376831" y="1565248"/>
              <a:ext cx="7396" cy="4836"/>
            </a:xfrm>
            <a:custGeom>
              <a:avLst/>
              <a:gdLst/>
              <a:ahLst/>
              <a:cxnLst/>
              <a:rect l="l" t="t" r="r" b="b"/>
              <a:pathLst>
                <a:path w="78" h="51" extrusionOk="0">
                  <a:moveTo>
                    <a:pt x="63" y="1"/>
                  </a:moveTo>
                  <a:cubicBezTo>
                    <a:pt x="63" y="2"/>
                    <a:pt x="63" y="3"/>
                    <a:pt x="62" y="5"/>
                  </a:cubicBezTo>
                  <a:lnTo>
                    <a:pt x="62" y="5"/>
                  </a:lnTo>
                  <a:cubicBezTo>
                    <a:pt x="66" y="2"/>
                    <a:pt x="71" y="1"/>
                    <a:pt x="77" y="1"/>
                  </a:cubicBezTo>
                  <a:close/>
                  <a:moveTo>
                    <a:pt x="62" y="5"/>
                  </a:moveTo>
                  <a:cubicBezTo>
                    <a:pt x="58" y="8"/>
                    <a:pt x="56" y="13"/>
                    <a:pt x="54" y="18"/>
                  </a:cubicBezTo>
                  <a:lnTo>
                    <a:pt x="54" y="18"/>
                  </a:lnTo>
                  <a:cubicBezTo>
                    <a:pt x="59" y="16"/>
                    <a:pt x="62" y="12"/>
                    <a:pt x="62" y="5"/>
                  </a:cubicBezTo>
                  <a:close/>
                  <a:moveTo>
                    <a:pt x="1" y="1"/>
                  </a:moveTo>
                  <a:cubicBezTo>
                    <a:pt x="1" y="32"/>
                    <a:pt x="63" y="32"/>
                    <a:pt x="16" y="48"/>
                  </a:cubicBezTo>
                  <a:cubicBezTo>
                    <a:pt x="22" y="50"/>
                    <a:pt x="28" y="50"/>
                    <a:pt x="32" y="50"/>
                  </a:cubicBezTo>
                  <a:cubicBezTo>
                    <a:pt x="54" y="50"/>
                    <a:pt x="51" y="32"/>
                    <a:pt x="54" y="18"/>
                  </a:cubicBezTo>
                  <a:lnTo>
                    <a:pt x="54" y="18"/>
                  </a:lnTo>
                  <a:cubicBezTo>
                    <a:pt x="53" y="19"/>
                    <a:pt x="51" y="19"/>
                    <a:pt x="48" y="19"/>
                  </a:cubicBezTo>
                  <a:cubicBezTo>
                    <a:pt x="36" y="19"/>
                    <a:pt x="19" y="10"/>
                    <a:pt x="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4"/>
            <p:cNvSpPr/>
            <p:nvPr/>
          </p:nvSpPr>
          <p:spPr>
            <a:xfrm>
              <a:off x="514604" y="1695814"/>
              <a:ext cx="10335" cy="6448"/>
            </a:xfrm>
            <a:custGeom>
              <a:avLst/>
              <a:gdLst/>
              <a:ahLst/>
              <a:cxnLst/>
              <a:rect l="l" t="t" r="r" b="b"/>
              <a:pathLst>
                <a:path w="109" h="68" extrusionOk="0">
                  <a:moveTo>
                    <a:pt x="77" y="0"/>
                  </a:moveTo>
                  <a:lnTo>
                    <a:pt x="1" y="15"/>
                  </a:lnTo>
                  <a:cubicBezTo>
                    <a:pt x="24" y="15"/>
                    <a:pt x="38" y="67"/>
                    <a:pt x="70" y="67"/>
                  </a:cubicBezTo>
                  <a:cubicBezTo>
                    <a:pt x="80" y="67"/>
                    <a:pt x="93" y="61"/>
                    <a:pt x="108" y="46"/>
                  </a:cubicBezTo>
                  <a:cubicBezTo>
                    <a:pt x="108" y="44"/>
                    <a:pt x="107" y="43"/>
                    <a:pt x="106" y="43"/>
                  </a:cubicBezTo>
                  <a:cubicBezTo>
                    <a:pt x="99" y="43"/>
                    <a:pt x="80" y="57"/>
                    <a:pt x="64" y="57"/>
                  </a:cubicBezTo>
                  <a:cubicBezTo>
                    <a:pt x="57" y="57"/>
                    <a:pt x="51" y="54"/>
                    <a:pt x="47" y="46"/>
                  </a:cubicBezTo>
                  <a:lnTo>
                    <a:pt x="7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4"/>
            <p:cNvSpPr/>
            <p:nvPr/>
          </p:nvSpPr>
          <p:spPr>
            <a:xfrm>
              <a:off x="581073" y="1754412"/>
              <a:ext cx="6922" cy="7396"/>
            </a:xfrm>
            <a:custGeom>
              <a:avLst/>
              <a:gdLst/>
              <a:ahLst/>
              <a:cxnLst/>
              <a:rect l="l" t="t" r="r" b="b"/>
              <a:pathLst>
                <a:path w="73" h="78" extrusionOk="0">
                  <a:moveTo>
                    <a:pt x="11" y="0"/>
                  </a:moveTo>
                  <a:lnTo>
                    <a:pt x="15" y="14"/>
                  </a:lnTo>
                  <a:lnTo>
                    <a:pt x="15" y="14"/>
                  </a:lnTo>
                  <a:cubicBezTo>
                    <a:pt x="15" y="8"/>
                    <a:pt x="14" y="3"/>
                    <a:pt x="11" y="0"/>
                  </a:cubicBezTo>
                  <a:close/>
                  <a:moveTo>
                    <a:pt x="15" y="14"/>
                  </a:moveTo>
                  <a:cubicBezTo>
                    <a:pt x="16" y="37"/>
                    <a:pt x="1" y="77"/>
                    <a:pt x="26" y="77"/>
                  </a:cubicBezTo>
                  <a:lnTo>
                    <a:pt x="73" y="31"/>
                  </a:lnTo>
                  <a:lnTo>
                    <a:pt x="26" y="46"/>
                  </a:lnTo>
                  <a:lnTo>
                    <a:pt x="15" y="14"/>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4"/>
            <p:cNvSpPr/>
            <p:nvPr/>
          </p:nvSpPr>
          <p:spPr>
            <a:xfrm>
              <a:off x="606864" y="1779255"/>
              <a:ext cx="3034" cy="4551"/>
            </a:xfrm>
            <a:custGeom>
              <a:avLst/>
              <a:gdLst/>
              <a:ahLst/>
              <a:cxnLst/>
              <a:rect l="l" t="t" r="r" b="b"/>
              <a:pathLst>
                <a:path w="32" h="48" extrusionOk="0">
                  <a:moveTo>
                    <a:pt x="17" y="1"/>
                  </a:moveTo>
                  <a:lnTo>
                    <a:pt x="1" y="48"/>
                  </a:ln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4"/>
            <p:cNvSpPr/>
            <p:nvPr/>
          </p:nvSpPr>
          <p:spPr>
            <a:xfrm>
              <a:off x="375314" y="1571127"/>
              <a:ext cx="5974" cy="5974"/>
            </a:xfrm>
            <a:custGeom>
              <a:avLst/>
              <a:gdLst/>
              <a:ahLst/>
              <a:cxnLst/>
              <a:rect l="l" t="t" r="r" b="b"/>
              <a:pathLst>
                <a:path w="63" h="63" extrusionOk="0">
                  <a:moveTo>
                    <a:pt x="1" y="1"/>
                  </a:moveTo>
                  <a:cubicBezTo>
                    <a:pt x="1" y="17"/>
                    <a:pt x="32" y="48"/>
                    <a:pt x="63" y="63"/>
                  </a:cubicBezTo>
                  <a:cubicBezTo>
                    <a:pt x="32" y="48"/>
                    <a:pt x="63" y="1"/>
                    <a:pt x="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4"/>
            <p:cNvSpPr/>
            <p:nvPr/>
          </p:nvSpPr>
          <p:spPr>
            <a:xfrm>
              <a:off x="294812" y="1509305"/>
              <a:ext cx="17637" cy="9482"/>
            </a:xfrm>
            <a:custGeom>
              <a:avLst/>
              <a:gdLst/>
              <a:ahLst/>
              <a:cxnLst/>
              <a:rect l="l" t="t" r="r" b="b"/>
              <a:pathLst>
                <a:path w="186" h="100" extrusionOk="0">
                  <a:moveTo>
                    <a:pt x="155" y="65"/>
                  </a:moveTo>
                  <a:cubicBezTo>
                    <a:pt x="149" y="65"/>
                    <a:pt x="143" y="66"/>
                    <a:pt x="137" y="67"/>
                  </a:cubicBezTo>
                  <a:lnTo>
                    <a:pt x="137" y="67"/>
                  </a:lnTo>
                  <a:cubicBezTo>
                    <a:pt x="138" y="69"/>
                    <a:pt x="139" y="70"/>
                    <a:pt x="142" y="70"/>
                  </a:cubicBezTo>
                  <a:cubicBezTo>
                    <a:pt x="145" y="70"/>
                    <a:pt x="149" y="68"/>
                    <a:pt x="155" y="65"/>
                  </a:cubicBezTo>
                  <a:close/>
                  <a:moveTo>
                    <a:pt x="100" y="0"/>
                  </a:moveTo>
                  <a:cubicBezTo>
                    <a:pt x="82" y="0"/>
                    <a:pt x="63" y="4"/>
                    <a:pt x="31" y="20"/>
                  </a:cubicBezTo>
                  <a:cubicBezTo>
                    <a:pt x="46" y="34"/>
                    <a:pt x="108" y="51"/>
                    <a:pt x="62" y="65"/>
                  </a:cubicBezTo>
                  <a:cubicBezTo>
                    <a:pt x="58" y="53"/>
                    <a:pt x="52" y="48"/>
                    <a:pt x="46" y="48"/>
                  </a:cubicBezTo>
                  <a:cubicBezTo>
                    <a:pt x="33" y="48"/>
                    <a:pt x="17" y="68"/>
                    <a:pt x="6" y="68"/>
                  </a:cubicBezTo>
                  <a:cubicBezTo>
                    <a:pt x="4" y="68"/>
                    <a:pt x="2" y="67"/>
                    <a:pt x="0" y="65"/>
                  </a:cubicBezTo>
                  <a:lnTo>
                    <a:pt x="0" y="65"/>
                  </a:lnTo>
                  <a:cubicBezTo>
                    <a:pt x="15" y="91"/>
                    <a:pt x="31" y="100"/>
                    <a:pt x="47" y="100"/>
                  </a:cubicBezTo>
                  <a:cubicBezTo>
                    <a:pt x="74" y="100"/>
                    <a:pt x="103" y="75"/>
                    <a:pt x="137" y="67"/>
                  </a:cubicBezTo>
                  <a:lnTo>
                    <a:pt x="137" y="67"/>
                  </a:lnTo>
                  <a:cubicBezTo>
                    <a:pt x="132" y="61"/>
                    <a:pt x="139" y="40"/>
                    <a:pt x="139" y="20"/>
                  </a:cubicBezTo>
                  <a:lnTo>
                    <a:pt x="139" y="20"/>
                  </a:lnTo>
                  <a:lnTo>
                    <a:pt x="186" y="34"/>
                  </a:lnTo>
                  <a:lnTo>
                    <a:pt x="186" y="34"/>
                  </a:lnTo>
                  <a:lnTo>
                    <a:pt x="155" y="4"/>
                  </a:lnTo>
                  <a:cubicBezTo>
                    <a:pt x="132" y="4"/>
                    <a:pt x="116" y="0"/>
                    <a:pt x="10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4"/>
            <p:cNvSpPr/>
            <p:nvPr/>
          </p:nvSpPr>
          <p:spPr>
            <a:xfrm>
              <a:off x="266840" y="1476498"/>
              <a:ext cx="7491" cy="11284"/>
            </a:xfrm>
            <a:custGeom>
              <a:avLst/>
              <a:gdLst/>
              <a:ahLst/>
              <a:cxnLst/>
              <a:rect l="l" t="t" r="r" b="b"/>
              <a:pathLst>
                <a:path w="79" h="119" extrusionOk="0">
                  <a:moveTo>
                    <a:pt x="55" y="1"/>
                  </a:moveTo>
                  <a:cubicBezTo>
                    <a:pt x="27" y="1"/>
                    <a:pt x="17" y="44"/>
                    <a:pt x="17" y="56"/>
                  </a:cubicBezTo>
                  <a:lnTo>
                    <a:pt x="32" y="102"/>
                  </a:lnTo>
                  <a:lnTo>
                    <a:pt x="1" y="87"/>
                  </a:lnTo>
                  <a:lnTo>
                    <a:pt x="32" y="118"/>
                  </a:lnTo>
                  <a:cubicBezTo>
                    <a:pt x="48" y="102"/>
                    <a:pt x="32" y="87"/>
                    <a:pt x="63" y="87"/>
                  </a:cubicBezTo>
                  <a:lnTo>
                    <a:pt x="48" y="87"/>
                  </a:lnTo>
                  <a:cubicBezTo>
                    <a:pt x="17" y="56"/>
                    <a:pt x="79" y="40"/>
                    <a:pt x="79" y="10"/>
                  </a:cubicBezTo>
                  <a:cubicBezTo>
                    <a:pt x="70" y="3"/>
                    <a:pt x="62" y="1"/>
                    <a:pt x="5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4"/>
            <p:cNvSpPr/>
            <p:nvPr/>
          </p:nvSpPr>
          <p:spPr>
            <a:xfrm>
              <a:off x="527784" y="1714778"/>
              <a:ext cx="10430" cy="5974"/>
            </a:xfrm>
            <a:custGeom>
              <a:avLst/>
              <a:gdLst/>
              <a:ahLst/>
              <a:cxnLst/>
              <a:rect l="l" t="t" r="r" b="b"/>
              <a:pathLst>
                <a:path w="110" h="63" extrusionOk="0">
                  <a:moveTo>
                    <a:pt x="62" y="1"/>
                  </a:moveTo>
                  <a:lnTo>
                    <a:pt x="62" y="1"/>
                  </a:lnTo>
                  <a:cubicBezTo>
                    <a:pt x="0" y="31"/>
                    <a:pt x="93" y="48"/>
                    <a:pt x="109" y="62"/>
                  </a:cubicBezTo>
                  <a:cubicBezTo>
                    <a:pt x="93" y="17"/>
                    <a:pt x="62" y="62"/>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4"/>
            <p:cNvSpPr/>
            <p:nvPr/>
          </p:nvSpPr>
          <p:spPr>
            <a:xfrm>
              <a:off x="576142" y="1767497"/>
              <a:ext cx="7396" cy="3034"/>
            </a:xfrm>
            <a:custGeom>
              <a:avLst/>
              <a:gdLst/>
              <a:ahLst/>
              <a:cxnLst/>
              <a:rect l="l" t="t" r="r" b="b"/>
              <a:pathLst>
                <a:path w="78" h="32" extrusionOk="0">
                  <a:moveTo>
                    <a:pt x="78" y="1"/>
                  </a:moveTo>
                  <a:cubicBezTo>
                    <a:pt x="47" y="1"/>
                    <a:pt x="32" y="1"/>
                    <a:pt x="1" y="32"/>
                  </a:cubicBezTo>
                  <a:cubicBezTo>
                    <a:pt x="16" y="32"/>
                    <a:pt x="78" y="32"/>
                    <a:pt x="78"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4"/>
            <p:cNvSpPr/>
            <p:nvPr/>
          </p:nvSpPr>
          <p:spPr>
            <a:xfrm>
              <a:off x="432585" y="1635604"/>
              <a:ext cx="5974" cy="4551"/>
            </a:xfrm>
            <a:custGeom>
              <a:avLst/>
              <a:gdLst/>
              <a:ahLst/>
              <a:cxnLst/>
              <a:rect l="l" t="t" r="r" b="b"/>
              <a:pathLst>
                <a:path w="63" h="48" extrusionOk="0">
                  <a:moveTo>
                    <a:pt x="15" y="1"/>
                  </a:moveTo>
                  <a:lnTo>
                    <a:pt x="0" y="48"/>
                  </a:lnTo>
                  <a:lnTo>
                    <a:pt x="46" y="48"/>
                  </a:lnTo>
                  <a:lnTo>
                    <a:pt x="62" y="17"/>
                  </a:lnTo>
                  <a:lnTo>
                    <a:pt x="31" y="17"/>
                  </a:lnTo>
                  <a:cubicBezTo>
                    <a:pt x="15" y="17"/>
                    <a:pt x="31" y="17"/>
                    <a:pt x="1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4"/>
            <p:cNvSpPr/>
            <p:nvPr/>
          </p:nvSpPr>
          <p:spPr>
            <a:xfrm>
              <a:off x="568841" y="1763799"/>
              <a:ext cx="8818" cy="9672"/>
            </a:xfrm>
            <a:custGeom>
              <a:avLst/>
              <a:gdLst/>
              <a:ahLst/>
              <a:cxnLst/>
              <a:rect l="l" t="t" r="r" b="b"/>
              <a:pathLst>
                <a:path w="93" h="102" extrusionOk="0">
                  <a:moveTo>
                    <a:pt x="71" y="0"/>
                  </a:moveTo>
                  <a:cubicBezTo>
                    <a:pt x="40" y="0"/>
                    <a:pt x="0" y="40"/>
                    <a:pt x="0" y="40"/>
                  </a:cubicBezTo>
                  <a:lnTo>
                    <a:pt x="16" y="102"/>
                  </a:lnTo>
                  <a:cubicBezTo>
                    <a:pt x="44" y="74"/>
                    <a:pt x="21" y="7"/>
                    <a:pt x="75" y="7"/>
                  </a:cubicBezTo>
                  <a:cubicBezTo>
                    <a:pt x="80" y="7"/>
                    <a:pt x="86" y="8"/>
                    <a:pt x="93" y="9"/>
                  </a:cubicBezTo>
                  <a:cubicBezTo>
                    <a:pt x="87" y="3"/>
                    <a:pt x="79" y="0"/>
                    <a:pt x="7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4"/>
            <p:cNvSpPr/>
            <p:nvPr/>
          </p:nvSpPr>
          <p:spPr>
            <a:xfrm>
              <a:off x="375314" y="1585445"/>
              <a:ext cx="5974" cy="1991"/>
            </a:xfrm>
            <a:custGeom>
              <a:avLst/>
              <a:gdLst/>
              <a:ahLst/>
              <a:cxnLst/>
              <a:rect l="l" t="t" r="r" b="b"/>
              <a:pathLst>
                <a:path w="63" h="21" extrusionOk="0">
                  <a:moveTo>
                    <a:pt x="45" y="1"/>
                  </a:moveTo>
                  <a:cubicBezTo>
                    <a:pt x="40" y="1"/>
                    <a:pt x="32" y="4"/>
                    <a:pt x="17" y="4"/>
                  </a:cubicBezTo>
                  <a:lnTo>
                    <a:pt x="1" y="20"/>
                  </a:lnTo>
                  <a:lnTo>
                    <a:pt x="63" y="20"/>
                  </a:lnTo>
                  <a:cubicBezTo>
                    <a:pt x="55" y="5"/>
                    <a:pt x="51" y="1"/>
                    <a:pt x="4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4"/>
            <p:cNvSpPr/>
            <p:nvPr/>
          </p:nvSpPr>
          <p:spPr>
            <a:xfrm>
              <a:off x="606864" y="1792530"/>
              <a:ext cx="1707" cy="4457"/>
            </a:xfrm>
            <a:custGeom>
              <a:avLst/>
              <a:gdLst/>
              <a:ahLst/>
              <a:cxnLst/>
              <a:rect l="l" t="t" r="r" b="b"/>
              <a:pathLst>
                <a:path w="18" h="47" extrusionOk="0">
                  <a:moveTo>
                    <a:pt x="17" y="0"/>
                  </a:moveTo>
                  <a:lnTo>
                    <a:pt x="1" y="15"/>
                  </a:lnTo>
                  <a:lnTo>
                    <a:pt x="17" y="46"/>
                  </a:lnTo>
                  <a:lnTo>
                    <a:pt x="1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4"/>
            <p:cNvSpPr/>
            <p:nvPr/>
          </p:nvSpPr>
          <p:spPr>
            <a:xfrm>
              <a:off x="435525" y="1641483"/>
              <a:ext cx="4362" cy="3034"/>
            </a:xfrm>
            <a:custGeom>
              <a:avLst/>
              <a:gdLst/>
              <a:ahLst/>
              <a:cxnLst/>
              <a:rect l="l" t="t" r="r" b="b"/>
              <a:pathLst>
                <a:path w="46" h="32" extrusionOk="0">
                  <a:moveTo>
                    <a:pt x="46" y="1"/>
                  </a:moveTo>
                  <a:lnTo>
                    <a:pt x="15" y="17"/>
                  </a:lnTo>
                  <a:lnTo>
                    <a:pt x="0" y="32"/>
                  </a:lnTo>
                  <a:lnTo>
                    <a:pt x="4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4"/>
            <p:cNvSpPr/>
            <p:nvPr/>
          </p:nvSpPr>
          <p:spPr>
            <a:xfrm>
              <a:off x="416371" y="1622519"/>
              <a:ext cx="3034" cy="5974"/>
            </a:xfrm>
            <a:custGeom>
              <a:avLst/>
              <a:gdLst/>
              <a:ahLst/>
              <a:cxnLst/>
              <a:rect l="l" t="t" r="r" b="b"/>
              <a:pathLst>
                <a:path w="32" h="63" extrusionOk="0">
                  <a:moveTo>
                    <a:pt x="31" y="0"/>
                  </a:moveTo>
                  <a:lnTo>
                    <a:pt x="1" y="31"/>
                  </a:lnTo>
                  <a:lnTo>
                    <a:pt x="1" y="62"/>
                  </a:lnTo>
                  <a:lnTo>
                    <a:pt x="3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4"/>
            <p:cNvSpPr/>
            <p:nvPr/>
          </p:nvSpPr>
          <p:spPr>
            <a:xfrm>
              <a:off x="287416" y="1508167"/>
              <a:ext cx="3034" cy="4457"/>
            </a:xfrm>
            <a:custGeom>
              <a:avLst/>
              <a:gdLst/>
              <a:ahLst/>
              <a:cxnLst/>
              <a:rect l="l" t="t" r="r" b="b"/>
              <a:pathLst>
                <a:path w="32" h="47" extrusionOk="0">
                  <a:moveTo>
                    <a:pt x="0" y="1"/>
                  </a:moveTo>
                  <a:lnTo>
                    <a:pt x="16" y="46"/>
                  </a:lnTo>
                  <a:lnTo>
                    <a:pt x="31" y="16"/>
                  </a:lnTo>
                  <a:lnTo>
                    <a:pt x="0"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4"/>
            <p:cNvSpPr/>
            <p:nvPr/>
          </p:nvSpPr>
          <p:spPr>
            <a:xfrm>
              <a:off x="571686" y="1773661"/>
              <a:ext cx="8913" cy="5974"/>
            </a:xfrm>
            <a:custGeom>
              <a:avLst/>
              <a:gdLst/>
              <a:ahLst/>
              <a:cxnLst/>
              <a:rect l="l" t="t" r="r" b="b"/>
              <a:pathLst>
                <a:path w="94" h="63" extrusionOk="0">
                  <a:moveTo>
                    <a:pt x="70" y="0"/>
                  </a:moveTo>
                  <a:cubicBezTo>
                    <a:pt x="49" y="0"/>
                    <a:pt x="22" y="14"/>
                    <a:pt x="1" y="14"/>
                  </a:cubicBezTo>
                  <a:cubicBezTo>
                    <a:pt x="9" y="22"/>
                    <a:pt x="16" y="25"/>
                    <a:pt x="21" y="25"/>
                  </a:cubicBezTo>
                  <a:cubicBezTo>
                    <a:pt x="29" y="25"/>
                    <a:pt x="35" y="18"/>
                    <a:pt x="43" y="18"/>
                  </a:cubicBezTo>
                  <a:cubicBezTo>
                    <a:pt x="48" y="18"/>
                    <a:pt x="54" y="20"/>
                    <a:pt x="63" y="29"/>
                  </a:cubicBezTo>
                  <a:lnTo>
                    <a:pt x="32" y="60"/>
                  </a:lnTo>
                  <a:cubicBezTo>
                    <a:pt x="37" y="61"/>
                    <a:pt x="42" y="62"/>
                    <a:pt x="46" y="62"/>
                  </a:cubicBezTo>
                  <a:cubicBezTo>
                    <a:pt x="76" y="62"/>
                    <a:pt x="66" y="14"/>
                    <a:pt x="94" y="14"/>
                  </a:cubicBezTo>
                  <a:cubicBezTo>
                    <a:pt x="89" y="4"/>
                    <a:pt x="80" y="0"/>
                    <a:pt x="7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24"/>
            <p:cNvSpPr/>
            <p:nvPr/>
          </p:nvSpPr>
          <p:spPr>
            <a:xfrm>
              <a:off x="523423" y="1725113"/>
              <a:ext cx="1517" cy="4457"/>
            </a:xfrm>
            <a:custGeom>
              <a:avLst/>
              <a:gdLst/>
              <a:ahLst/>
              <a:cxnLst/>
              <a:rect l="l" t="t" r="r" b="b"/>
              <a:pathLst>
                <a:path w="16" h="47" extrusionOk="0">
                  <a:moveTo>
                    <a:pt x="1" y="46"/>
                  </a:moveTo>
                  <a:lnTo>
                    <a:pt x="15"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4"/>
            <p:cNvSpPr/>
            <p:nvPr/>
          </p:nvSpPr>
          <p:spPr>
            <a:xfrm>
              <a:off x="376831" y="1594453"/>
              <a:ext cx="5215" cy="8060"/>
            </a:xfrm>
            <a:custGeom>
              <a:avLst/>
              <a:gdLst/>
              <a:ahLst/>
              <a:cxnLst/>
              <a:rect l="l" t="t" r="r" b="b"/>
              <a:pathLst>
                <a:path w="55" h="85" extrusionOk="0">
                  <a:moveTo>
                    <a:pt x="36" y="1"/>
                  </a:moveTo>
                  <a:cubicBezTo>
                    <a:pt x="35" y="1"/>
                    <a:pt x="33" y="1"/>
                    <a:pt x="32" y="2"/>
                  </a:cubicBezTo>
                  <a:cubicBezTo>
                    <a:pt x="16" y="18"/>
                    <a:pt x="47" y="64"/>
                    <a:pt x="1" y="80"/>
                  </a:cubicBezTo>
                  <a:cubicBezTo>
                    <a:pt x="2" y="83"/>
                    <a:pt x="5" y="85"/>
                    <a:pt x="7" y="85"/>
                  </a:cubicBezTo>
                  <a:cubicBezTo>
                    <a:pt x="24" y="85"/>
                    <a:pt x="55" y="1"/>
                    <a:pt x="3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24"/>
            <p:cNvSpPr/>
            <p:nvPr/>
          </p:nvSpPr>
          <p:spPr>
            <a:xfrm>
              <a:off x="574625" y="1782194"/>
              <a:ext cx="7491" cy="3034"/>
            </a:xfrm>
            <a:custGeom>
              <a:avLst/>
              <a:gdLst/>
              <a:ahLst/>
              <a:cxnLst/>
              <a:rect l="l" t="t" r="r" b="b"/>
              <a:pathLst>
                <a:path w="79" h="32" extrusionOk="0">
                  <a:moveTo>
                    <a:pt x="17" y="1"/>
                  </a:moveTo>
                  <a:lnTo>
                    <a:pt x="1" y="31"/>
                  </a:lnTo>
                  <a:lnTo>
                    <a:pt x="79" y="31"/>
                  </a:lnTo>
                  <a:lnTo>
                    <a:pt x="1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24"/>
            <p:cNvSpPr/>
            <p:nvPr/>
          </p:nvSpPr>
          <p:spPr>
            <a:xfrm>
              <a:off x="601080" y="1810071"/>
              <a:ext cx="7491" cy="14792"/>
            </a:xfrm>
            <a:custGeom>
              <a:avLst/>
              <a:gdLst/>
              <a:ahLst/>
              <a:cxnLst/>
              <a:rect l="l" t="t" r="r" b="b"/>
              <a:pathLst>
                <a:path w="79" h="156" extrusionOk="0">
                  <a:moveTo>
                    <a:pt x="62" y="1"/>
                  </a:moveTo>
                  <a:cubicBezTo>
                    <a:pt x="62" y="47"/>
                    <a:pt x="0" y="94"/>
                    <a:pt x="31" y="155"/>
                  </a:cubicBezTo>
                  <a:cubicBezTo>
                    <a:pt x="47" y="94"/>
                    <a:pt x="78" y="32"/>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24"/>
            <p:cNvSpPr/>
            <p:nvPr/>
          </p:nvSpPr>
          <p:spPr>
            <a:xfrm>
              <a:off x="520483" y="1745594"/>
              <a:ext cx="26739" cy="32334"/>
            </a:xfrm>
            <a:custGeom>
              <a:avLst/>
              <a:gdLst/>
              <a:ahLst/>
              <a:cxnLst/>
              <a:rect l="l" t="t" r="r" b="b"/>
              <a:pathLst>
                <a:path w="282" h="341" extrusionOk="0">
                  <a:moveTo>
                    <a:pt x="186" y="32"/>
                  </a:moveTo>
                  <a:cubicBezTo>
                    <a:pt x="179" y="38"/>
                    <a:pt x="178" y="44"/>
                    <a:pt x="180" y="49"/>
                  </a:cubicBezTo>
                  <a:lnTo>
                    <a:pt x="180" y="49"/>
                  </a:lnTo>
                  <a:cubicBezTo>
                    <a:pt x="184" y="43"/>
                    <a:pt x="186" y="37"/>
                    <a:pt x="186" y="32"/>
                  </a:cubicBezTo>
                  <a:close/>
                  <a:moveTo>
                    <a:pt x="201" y="47"/>
                  </a:moveTo>
                  <a:cubicBezTo>
                    <a:pt x="196" y="49"/>
                    <a:pt x="192" y="51"/>
                    <a:pt x="188" y="53"/>
                  </a:cubicBezTo>
                  <a:lnTo>
                    <a:pt x="188" y="53"/>
                  </a:lnTo>
                  <a:cubicBezTo>
                    <a:pt x="192" y="53"/>
                    <a:pt x="197" y="51"/>
                    <a:pt x="201" y="47"/>
                  </a:cubicBezTo>
                  <a:close/>
                  <a:moveTo>
                    <a:pt x="248" y="186"/>
                  </a:moveTo>
                  <a:cubicBezTo>
                    <a:pt x="244" y="186"/>
                    <a:pt x="245" y="188"/>
                    <a:pt x="248" y="192"/>
                  </a:cubicBezTo>
                  <a:lnTo>
                    <a:pt x="248" y="192"/>
                  </a:lnTo>
                  <a:cubicBezTo>
                    <a:pt x="248" y="190"/>
                    <a:pt x="248" y="188"/>
                    <a:pt x="248" y="186"/>
                  </a:cubicBezTo>
                  <a:close/>
                  <a:moveTo>
                    <a:pt x="46" y="1"/>
                  </a:moveTo>
                  <a:lnTo>
                    <a:pt x="15" y="108"/>
                  </a:lnTo>
                  <a:cubicBezTo>
                    <a:pt x="32" y="93"/>
                    <a:pt x="46" y="93"/>
                    <a:pt x="77" y="93"/>
                  </a:cubicBezTo>
                  <a:lnTo>
                    <a:pt x="1" y="139"/>
                  </a:lnTo>
                  <a:cubicBezTo>
                    <a:pt x="1" y="186"/>
                    <a:pt x="108" y="217"/>
                    <a:pt x="77" y="248"/>
                  </a:cubicBezTo>
                  <a:cubicBezTo>
                    <a:pt x="93" y="294"/>
                    <a:pt x="93" y="310"/>
                    <a:pt x="62" y="341"/>
                  </a:cubicBezTo>
                  <a:cubicBezTo>
                    <a:pt x="155" y="341"/>
                    <a:pt x="155" y="248"/>
                    <a:pt x="248" y="248"/>
                  </a:cubicBezTo>
                  <a:cubicBezTo>
                    <a:pt x="282" y="225"/>
                    <a:pt x="256" y="202"/>
                    <a:pt x="248" y="192"/>
                  </a:cubicBezTo>
                  <a:lnTo>
                    <a:pt x="248" y="192"/>
                  </a:lnTo>
                  <a:cubicBezTo>
                    <a:pt x="246" y="225"/>
                    <a:pt x="228" y="225"/>
                    <a:pt x="211" y="225"/>
                  </a:cubicBezTo>
                  <a:cubicBezTo>
                    <a:pt x="194" y="225"/>
                    <a:pt x="180" y="225"/>
                    <a:pt x="185" y="257"/>
                  </a:cubicBezTo>
                  <a:lnTo>
                    <a:pt x="185" y="257"/>
                  </a:lnTo>
                  <a:cubicBezTo>
                    <a:pt x="168" y="174"/>
                    <a:pt x="124" y="261"/>
                    <a:pt x="124" y="155"/>
                  </a:cubicBezTo>
                  <a:lnTo>
                    <a:pt x="124" y="155"/>
                  </a:lnTo>
                  <a:lnTo>
                    <a:pt x="155" y="170"/>
                  </a:lnTo>
                  <a:cubicBezTo>
                    <a:pt x="155" y="155"/>
                    <a:pt x="170" y="124"/>
                    <a:pt x="124" y="124"/>
                  </a:cubicBezTo>
                  <a:cubicBezTo>
                    <a:pt x="124" y="135"/>
                    <a:pt x="109" y="146"/>
                    <a:pt x="100" y="146"/>
                  </a:cubicBezTo>
                  <a:cubicBezTo>
                    <a:pt x="96" y="146"/>
                    <a:pt x="93" y="144"/>
                    <a:pt x="93" y="139"/>
                  </a:cubicBezTo>
                  <a:cubicBezTo>
                    <a:pt x="136" y="111"/>
                    <a:pt x="139" y="82"/>
                    <a:pt x="188" y="53"/>
                  </a:cubicBezTo>
                  <a:lnTo>
                    <a:pt x="188" y="53"/>
                  </a:lnTo>
                  <a:cubicBezTo>
                    <a:pt x="188" y="53"/>
                    <a:pt x="188" y="53"/>
                    <a:pt x="188" y="53"/>
                  </a:cubicBezTo>
                  <a:cubicBezTo>
                    <a:pt x="185" y="53"/>
                    <a:pt x="182" y="51"/>
                    <a:pt x="180" y="49"/>
                  </a:cubicBezTo>
                  <a:lnTo>
                    <a:pt x="180" y="49"/>
                  </a:lnTo>
                  <a:cubicBezTo>
                    <a:pt x="174" y="58"/>
                    <a:pt x="165" y="68"/>
                    <a:pt x="155" y="77"/>
                  </a:cubicBezTo>
                  <a:cubicBezTo>
                    <a:pt x="170" y="63"/>
                    <a:pt x="93" y="1"/>
                    <a:pt x="4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4"/>
            <p:cNvSpPr/>
            <p:nvPr/>
          </p:nvSpPr>
          <p:spPr>
            <a:xfrm>
              <a:off x="555661" y="1771954"/>
              <a:ext cx="4457" cy="4457"/>
            </a:xfrm>
            <a:custGeom>
              <a:avLst/>
              <a:gdLst/>
              <a:ahLst/>
              <a:cxnLst/>
              <a:rect l="l" t="t" r="r" b="b"/>
              <a:pathLst>
                <a:path w="47" h="47" extrusionOk="0">
                  <a:moveTo>
                    <a:pt x="31" y="1"/>
                  </a:moveTo>
                  <a:lnTo>
                    <a:pt x="1" y="32"/>
                  </a:lnTo>
                  <a:cubicBezTo>
                    <a:pt x="1" y="47"/>
                    <a:pt x="15" y="47"/>
                    <a:pt x="31" y="47"/>
                  </a:cubicBezTo>
                  <a:cubicBezTo>
                    <a:pt x="46" y="32"/>
                    <a:pt x="31" y="16"/>
                    <a:pt x="3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4"/>
            <p:cNvSpPr/>
            <p:nvPr/>
          </p:nvSpPr>
          <p:spPr>
            <a:xfrm>
              <a:off x="384132" y="1634277"/>
              <a:ext cx="23515" cy="13180"/>
            </a:xfrm>
            <a:custGeom>
              <a:avLst/>
              <a:gdLst/>
              <a:ahLst/>
              <a:cxnLst/>
              <a:rect l="l" t="t" r="r" b="b"/>
              <a:pathLst>
                <a:path w="248" h="139" extrusionOk="0">
                  <a:moveTo>
                    <a:pt x="78" y="15"/>
                  </a:moveTo>
                  <a:cubicBezTo>
                    <a:pt x="31" y="46"/>
                    <a:pt x="0" y="46"/>
                    <a:pt x="17" y="93"/>
                  </a:cubicBezTo>
                  <a:cubicBezTo>
                    <a:pt x="40" y="85"/>
                    <a:pt x="67" y="73"/>
                    <a:pt x="91" y="71"/>
                  </a:cubicBezTo>
                  <a:lnTo>
                    <a:pt x="91" y="71"/>
                  </a:lnTo>
                  <a:cubicBezTo>
                    <a:pt x="78" y="60"/>
                    <a:pt x="78" y="38"/>
                    <a:pt x="78" y="15"/>
                  </a:cubicBezTo>
                  <a:close/>
                  <a:moveTo>
                    <a:pt x="171" y="0"/>
                  </a:moveTo>
                  <a:cubicBezTo>
                    <a:pt x="111" y="14"/>
                    <a:pt x="153" y="30"/>
                    <a:pt x="113" y="73"/>
                  </a:cubicBezTo>
                  <a:lnTo>
                    <a:pt x="113" y="73"/>
                  </a:lnTo>
                  <a:cubicBezTo>
                    <a:pt x="108" y="71"/>
                    <a:pt x="102" y="71"/>
                    <a:pt x="96" y="71"/>
                  </a:cubicBezTo>
                  <a:cubicBezTo>
                    <a:pt x="94" y="71"/>
                    <a:pt x="93" y="71"/>
                    <a:pt x="91" y="71"/>
                  </a:cubicBezTo>
                  <a:lnTo>
                    <a:pt x="91" y="71"/>
                  </a:lnTo>
                  <a:cubicBezTo>
                    <a:pt x="95" y="75"/>
                    <a:pt x="101" y="77"/>
                    <a:pt x="109" y="77"/>
                  </a:cubicBezTo>
                  <a:cubicBezTo>
                    <a:pt x="110" y="76"/>
                    <a:pt x="112" y="74"/>
                    <a:pt x="113" y="73"/>
                  </a:cubicBezTo>
                  <a:lnTo>
                    <a:pt x="113" y="73"/>
                  </a:lnTo>
                  <a:cubicBezTo>
                    <a:pt x="125" y="77"/>
                    <a:pt x="135" y="88"/>
                    <a:pt x="140" y="108"/>
                  </a:cubicBezTo>
                  <a:lnTo>
                    <a:pt x="140" y="139"/>
                  </a:lnTo>
                  <a:cubicBezTo>
                    <a:pt x="165" y="127"/>
                    <a:pt x="180" y="64"/>
                    <a:pt x="217" y="56"/>
                  </a:cubicBezTo>
                  <a:lnTo>
                    <a:pt x="217" y="56"/>
                  </a:lnTo>
                  <a:lnTo>
                    <a:pt x="233" y="77"/>
                  </a:lnTo>
                  <a:lnTo>
                    <a:pt x="248" y="62"/>
                  </a:lnTo>
                  <a:cubicBezTo>
                    <a:pt x="239" y="57"/>
                    <a:pt x="231" y="56"/>
                    <a:pt x="224" y="56"/>
                  </a:cubicBezTo>
                  <a:cubicBezTo>
                    <a:pt x="222" y="56"/>
                    <a:pt x="219" y="56"/>
                    <a:pt x="217" y="56"/>
                  </a:cubicBezTo>
                  <a:lnTo>
                    <a:pt x="217" y="56"/>
                  </a:lnTo>
                  <a:lnTo>
                    <a:pt x="17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4"/>
            <p:cNvSpPr/>
            <p:nvPr/>
          </p:nvSpPr>
          <p:spPr>
            <a:xfrm>
              <a:off x="247876" y="1500771"/>
              <a:ext cx="6637" cy="4551"/>
            </a:xfrm>
            <a:custGeom>
              <a:avLst/>
              <a:gdLst/>
              <a:ahLst/>
              <a:cxnLst/>
              <a:rect l="l" t="t" r="r" b="b"/>
              <a:pathLst>
                <a:path w="70" h="48" extrusionOk="0">
                  <a:moveTo>
                    <a:pt x="46" y="1"/>
                  </a:moveTo>
                  <a:cubicBezTo>
                    <a:pt x="32" y="17"/>
                    <a:pt x="1" y="17"/>
                    <a:pt x="15" y="48"/>
                  </a:cubicBezTo>
                  <a:cubicBezTo>
                    <a:pt x="15" y="24"/>
                    <a:pt x="35" y="24"/>
                    <a:pt x="49" y="24"/>
                  </a:cubicBezTo>
                  <a:cubicBezTo>
                    <a:pt x="62" y="24"/>
                    <a:pt x="70" y="24"/>
                    <a:pt x="4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4"/>
            <p:cNvSpPr/>
            <p:nvPr/>
          </p:nvSpPr>
          <p:spPr>
            <a:xfrm>
              <a:off x="157039" y="1434493"/>
              <a:ext cx="16119" cy="10715"/>
            </a:xfrm>
            <a:custGeom>
              <a:avLst/>
              <a:gdLst/>
              <a:ahLst/>
              <a:cxnLst/>
              <a:rect l="l" t="t" r="r" b="b"/>
              <a:pathLst>
                <a:path w="170" h="113" extrusionOk="0">
                  <a:moveTo>
                    <a:pt x="136" y="0"/>
                  </a:moveTo>
                  <a:cubicBezTo>
                    <a:pt x="124" y="0"/>
                    <a:pt x="112" y="5"/>
                    <a:pt x="102" y="10"/>
                  </a:cubicBezTo>
                  <a:lnTo>
                    <a:pt x="102" y="10"/>
                  </a:lnTo>
                  <a:lnTo>
                    <a:pt x="155" y="5"/>
                  </a:lnTo>
                  <a:cubicBezTo>
                    <a:pt x="148" y="2"/>
                    <a:pt x="142" y="0"/>
                    <a:pt x="136" y="0"/>
                  </a:cubicBezTo>
                  <a:close/>
                  <a:moveTo>
                    <a:pt x="102" y="10"/>
                  </a:moveTo>
                  <a:lnTo>
                    <a:pt x="0" y="20"/>
                  </a:lnTo>
                  <a:cubicBezTo>
                    <a:pt x="15" y="98"/>
                    <a:pt x="124" y="20"/>
                    <a:pt x="93" y="112"/>
                  </a:cubicBezTo>
                  <a:lnTo>
                    <a:pt x="170" y="82"/>
                  </a:lnTo>
                  <a:lnTo>
                    <a:pt x="170" y="82"/>
                  </a:lnTo>
                  <a:cubicBezTo>
                    <a:pt x="155" y="88"/>
                    <a:pt x="146" y="90"/>
                    <a:pt x="140" y="90"/>
                  </a:cubicBezTo>
                  <a:cubicBezTo>
                    <a:pt x="118" y="90"/>
                    <a:pt x="158" y="48"/>
                    <a:pt x="108" y="36"/>
                  </a:cubicBezTo>
                  <a:lnTo>
                    <a:pt x="108" y="51"/>
                  </a:lnTo>
                  <a:cubicBezTo>
                    <a:pt x="93" y="51"/>
                    <a:pt x="62" y="36"/>
                    <a:pt x="77" y="20"/>
                  </a:cubicBezTo>
                  <a:cubicBezTo>
                    <a:pt x="83" y="20"/>
                    <a:pt x="92" y="15"/>
                    <a:pt x="102" y="1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4"/>
            <p:cNvSpPr/>
            <p:nvPr/>
          </p:nvSpPr>
          <p:spPr>
            <a:xfrm>
              <a:off x="601080" y="1826190"/>
              <a:ext cx="7491" cy="5974"/>
            </a:xfrm>
            <a:custGeom>
              <a:avLst/>
              <a:gdLst/>
              <a:ahLst/>
              <a:cxnLst/>
              <a:rect l="l" t="t" r="r" b="b"/>
              <a:pathLst>
                <a:path w="79" h="63" extrusionOk="0">
                  <a:moveTo>
                    <a:pt x="78" y="0"/>
                  </a:moveTo>
                  <a:lnTo>
                    <a:pt x="0" y="16"/>
                  </a:lnTo>
                  <a:cubicBezTo>
                    <a:pt x="62" y="31"/>
                    <a:pt x="62" y="47"/>
                    <a:pt x="78" y="62"/>
                  </a:cubicBezTo>
                  <a:lnTo>
                    <a:pt x="78"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4"/>
            <p:cNvSpPr/>
            <p:nvPr/>
          </p:nvSpPr>
          <p:spPr>
            <a:xfrm>
              <a:off x="549783" y="1776316"/>
              <a:ext cx="7396" cy="5974"/>
            </a:xfrm>
            <a:custGeom>
              <a:avLst/>
              <a:gdLst/>
              <a:ahLst/>
              <a:cxnLst/>
              <a:rect l="l" t="t" r="r" b="b"/>
              <a:pathLst>
                <a:path w="78" h="63" extrusionOk="0">
                  <a:moveTo>
                    <a:pt x="16" y="1"/>
                  </a:moveTo>
                  <a:lnTo>
                    <a:pt x="16" y="1"/>
                  </a:lnTo>
                  <a:cubicBezTo>
                    <a:pt x="1" y="32"/>
                    <a:pt x="63" y="48"/>
                    <a:pt x="1" y="63"/>
                  </a:cubicBezTo>
                  <a:lnTo>
                    <a:pt x="77" y="48"/>
                  </a:lnTo>
                  <a:cubicBezTo>
                    <a:pt x="46" y="32"/>
                    <a:pt x="46" y="17"/>
                    <a:pt x="1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4"/>
            <p:cNvSpPr/>
            <p:nvPr/>
          </p:nvSpPr>
          <p:spPr>
            <a:xfrm>
              <a:off x="461885" y="1700081"/>
              <a:ext cx="3034" cy="1707"/>
            </a:xfrm>
            <a:custGeom>
              <a:avLst/>
              <a:gdLst/>
              <a:ahLst/>
              <a:cxnLst/>
              <a:rect l="l" t="t" r="r" b="b"/>
              <a:pathLst>
                <a:path w="32" h="18" extrusionOk="0">
                  <a:moveTo>
                    <a:pt x="0" y="1"/>
                  </a:moveTo>
                  <a:lnTo>
                    <a:pt x="0" y="17"/>
                  </a:lnTo>
                  <a:lnTo>
                    <a:pt x="3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4"/>
            <p:cNvSpPr/>
            <p:nvPr/>
          </p:nvSpPr>
          <p:spPr>
            <a:xfrm>
              <a:off x="199424" y="1471472"/>
              <a:ext cx="13370" cy="14982"/>
            </a:xfrm>
            <a:custGeom>
              <a:avLst/>
              <a:gdLst/>
              <a:ahLst/>
              <a:cxnLst/>
              <a:rect l="l" t="t" r="r" b="b"/>
              <a:pathLst>
                <a:path w="141" h="158" extrusionOk="0">
                  <a:moveTo>
                    <a:pt x="79" y="1"/>
                  </a:moveTo>
                  <a:lnTo>
                    <a:pt x="32" y="48"/>
                  </a:lnTo>
                  <a:cubicBezTo>
                    <a:pt x="48" y="63"/>
                    <a:pt x="63" y="79"/>
                    <a:pt x="63" y="93"/>
                  </a:cubicBezTo>
                  <a:cubicBezTo>
                    <a:pt x="48" y="93"/>
                    <a:pt x="32" y="109"/>
                    <a:pt x="17" y="124"/>
                  </a:cubicBezTo>
                  <a:cubicBezTo>
                    <a:pt x="1" y="140"/>
                    <a:pt x="32" y="140"/>
                    <a:pt x="48" y="155"/>
                  </a:cubicBezTo>
                  <a:cubicBezTo>
                    <a:pt x="55" y="157"/>
                    <a:pt x="61" y="158"/>
                    <a:pt x="66" y="158"/>
                  </a:cubicBezTo>
                  <a:cubicBezTo>
                    <a:pt x="106" y="158"/>
                    <a:pt x="95" y="108"/>
                    <a:pt x="110" y="93"/>
                  </a:cubicBezTo>
                  <a:cubicBezTo>
                    <a:pt x="94" y="63"/>
                    <a:pt x="141" y="32"/>
                    <a:pt x="79"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4"/>
            <p:cNvSpPr/>
            <p:nvPr/>
          </p:nvSpPr>
          <p:spPr>
            <a:xfrm>
              <a:off x="434008" y="1681117"/>
              <a:ext cx="4551" cy="4457"/>
            </a:xfrm>
            <a:custGeom>
              <a:avLst/>
              <a:gdLst/>
              <a:ahLst/>
              <a:cxnLst/>
              <a:rect l="l" t="t" r="r" b="b"/>
              <a:pathLst>
                <a:path w="48" h="47" extrusionOk="0">
                  <a:moveTo>
                    <a:pt x="47" y="1"/>
                  </a:moveTo>
                  <a:lnTo>
                    <a:pt x="0" y="32"/>
                  </a:lnTo>
                  <a:lnTo>
                    <a:pt x="0" y="46"/>
                  </a:lnTo>
                  <a:lnTo>
                    <a:pt x="4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4"/>
            <p:cNvSpPr/>
            <p:nvPr/>
          </p:nvSpPr>
          <p:spPr>
            <a:xfrm>
              <a:off x="416371" y="1666515"/>
              <a:ext cx="4551" cy="2939"/>
            </a:xfrm>
            <a:custGeom>
              <a:avLst/>
              <a:gdLst/>
              <a:ahLst/>
              <a:cxnLst/>
              <a:rect l="l" t="t" r="r" b="b"/>
              <a:pathLst>
                <a:path w="48" h="31" extrusionOk="0">
                  <a:moveTo>
                    <a:pt x="48" y="0"/>
                  </a:moveTo>
                  <a:lnTo>
                    <a:pt x="48" y="0"/>
                  </a:lnTo>
                  <a:lnTo>
                    <a:pt x="1" y="31"/>
                  </a:lnTo>
                  <a:lnTo>
                    <a:pt x="1" y="3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4"/>
            <p:cNvSpPr/>
            <p:nvPr/>
          </p:nvSpPr>
          <p:spPr>
            <a:xfrm>
              <a:off x="431447" y="1686996"/>
              <a:ext cx="7111" cy="8344"/>
            </a:xfrm>
            <a:custGeom>
              <a:avLst/>
              <a:gdLst/>
              <a:ahLst/>
              <a:cxnLst/>
              <a:rect l="l" t="t" r="r" b="b"/>
              <a:pathLst>
                <a:path w="75" h="88" extrusionOk="0">
                  <a:moveTo>
                    <a:pt x="74" y="0"/>
                  </a:moveTo>
                  <a:lnTo>
                    <a:pt x="50" y="17"/>
                  </a:lnTo>
                  <a:lnTo>
                    <a:pt x="50" y="17"/>
                  </a:lnTo>
                  <a:cubicBezTo>
                    <a:pt x="58" y="13"/>
                    <a:pt x="66" y="8"/>
                    <a:pt x="74" y="0"/>
                  </a:cubicBezTo>
                  <a:close/>
                  <a:moveTo>
                    <a:pt x="50" y="17"/>
                  </a:moveTo>
                  <a:cubicBezTo>
                    <a:pt x="24" y="28"/>
                    <a:pt x="0" y="30"/>
                    <a:pt x="12" y="77"/>
                  </a:cubicBezTo>
                  <a:cubicBezTo>
                    <a:pt x="16" y="85"/>
                    <a:pt x="20" y="88"/>
                    <a:pt x="24" y="88"/>
                  </a:cubicBezTo>
                  <a:cubicBezTo>
                    <a:pt x="35" y="88"/>
                    <a:pt x="47" y="62"/>
                    <a:pt x="58" y="62"/>
                  </a:cubicBezTo>
                  <a:cubicBezTo>
                    <a:pt x="43" y="46"/>
                    <a:pt x="27" y="46"/>
                    <a:pt x="27" y="31"/>
                  </a:cubicBezTo>
                  <a:lnTo>
                    <a:pt x="50" y="17"/>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4"/>
            <p:cNvSpPr/>
            <p:nvPr/>
          </p:nvSpPr>
          <p:spPr>
            <a:xfrm>
              <a:off x="423767" y="1681117"/>
              <a:ext cx="7396" cy="5974"/>
            </a:xfrm>
            <a:custGeom>
              <a:avLst/>
              <a:gdLst/>
              <a:ahLst/>
              <a:cxnLst/>
              <a:rect l="l" t="t" r="r" b="b"/>
              <a:pathLst>
                <a:path w="78" h="63" extrusionOk="0">
                  <a:moveTo>
                    <a:pt x="31" y="1"/>
                  </a:moveTo>
                  <a:lnTo>
                    <a:pt x="0" y="62"/>
                  </a:lnTo>
                  <a:cubicBezTo>
                    <a:pt x="9" y="53"/>
                    <a:pt x="28" y="44"/>
                    <a:pt x="43" y="44"/>
                  </a:cubicBezTo>
                  <a:cubicBezTo>
                    <a:pt x="54" y="44"/>
                    <a:pt x="62" y="49"/>
                    <a:pt x="62" y="62"/>
                  </a:cubicBezTo>
                  <a:lnTo>
                    <a:pt x="77" y="1"/>
                  </a:lnTo>
                  <a:cubicBezTo>
                    <a:pt x="56" y="1"/>
                    <a:pt x="50" y="7"/>
                    <a:pt x="43" y="7"/>
                  </a:cubicBezTo>
                  <a:cubicBezTo>
                    <a:pt x="40" y="7"/>
                    <a:pt x="36" y="6"/>
                    <a:pt x="3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4"/>
            <p:cNvSpPr/>
            <p:nvPr/>
          </p:nvSpPr>
          <p:spPr>
            <a:xfrm>
              <a:off x="498485" y="1754412"/>
              <a:ext cx="12706" cy="8913"/>
            </a:xfrm>
            <a:custGeom>
              <a:avLst/>
              <a:gdLst/>
              <a:ahLst/>
              <a:cxnLst/>
              <a:rect l="l" t="t" r="r" b="b"/>
              <a:pathLst>
                <a:path w="134" h="94" extrusionOk="0">
                  <a:moveTo>
                    <a:pt x="62" y="0"/>
                  </a:moveTo>
                  <a:cubicBezTo>
                    <a:pt x="0" y="15"/>
                    <a:pt x="78" y="46"/>
                    <a:pt x="78" y="93"/>
                  </a:cubicBezTo>
                  <a:cubicBezTo>
                    <a:pt x="93" y="77"/>
                    <a:pt x="47" y="31"/>
                    <a:pt x="109" y="31"/>
                  </a:cubicBezTo>
                  <a:lnTo>
                    <a:pt x="124" y="62"/>
                  </a:lnTo>
                  <a:cubicBezTo>
                    <a:pt x="133" y="33"/>
                    <a:pt x="125" y="26"/>
                    <a:pt x="111" y="26"/>
                  </a:cubicBezTo>
                  <a:cubicBezTo>
                    <a:pt x="94" y="26"/>
                    <a:pt x="68" y="37"/>
                    <a:pt x="55" y="37"/>
                  </a:cubicBezTo>
                  <a:cubicBezTo>
                    <a:pt x="44" y="37"/>
                    <a:pt x="43" y="29"/>
                    <a:pt x="6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4"/>
            <p:cNvSpPr/>
            <p:nvPr/>
          </p:nvSpPr>
          <p:spPr>
            <a:xfrm>
              <a:off x="409070" y="1673721"/>
              <a:ext cx="5974" cy="1612"/>
            </a:xfrm>
            <a:custGeom>
              <a:avLst/>
              <a:gdLst/>
              <a:ahLst/>
              <a:cxnLst/>
              <a:rect l="l" t="t" r="r" b="b"/>
              <a:pathLst>
                <a:path w="63" h="17" extrusionOk="0">
                  <a:moveTo>
                    <a:pt x="63" y="1"/>
                  </a:moveTo>
                  <a:lnTo>
                    <a:pt x="1" y="17"/>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4"/>
            <p:cNvSpPr/>
            <p:nvPr/>
          </p:nvSpPr>
          <p:spPr>
            <a:xfrm>
              <a:off x="237541" y="1518408"/>
              <a:ext cx="3034" cy="4551"/>
            </a:xfrm>
            <a:custGeom>
              <a:avLst/>
              <a:gdLst/>
              <a:ahLst/>
              <a:cxnLst/>
              <a:rect l="l" t="t" r="r" b="b"/>
              <a:pathLst>
                <a:path w="32" h="48" extrusionOk="0">
                  <a:moveTo>
                    <a:pt x="17" y="0"/>
                  </a:moveTo>
                  <a:lnTo>
                    <a:pt x="1" y="16"/>
                  </a:lnTo>
                  <a:lnTo>
                    <a:pt x="25" y="40"/>
                  </a:lnTo>
                  <a:lnTo>
                    <a:pt x="25" y="40"/>
                  </a:lnTo>
                  <a:cubicBezTo>
                    <a:pt x="23" y="30"/>
                    <a:pt x="27" y="12"/>
                    <a:pt x="17" y="0"/>
                  </a:cubicBezTo>
                  <a:close/>
                  <a:moveTo>
                    <a:pt x="25" y="40"/>
                  </a:moveTo>
                  <a:cubicBezTo>
                    <a:pt x="26" y="45"/>
                    <a:pt x="27" y="47"/>
                    <a:pt x="32" y="47"/>
                  </a:cubicBezTo>
                  <a:lnTo>
                    <a:pt x="25" y="4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4"/>
            <p:cNvSpPr/>
            <p:nvPr/>
          </p:nvSpPr>
          <p:spPr>
            <a:xfrm>
              <a:off x="479426" y="1741138"/>
              <a:ext cx="5974" cy="4551"/>
            </a:xfrm>
            <a:custGeom>
              <a:avLst/>
              <a:gdLst/>
              <a:ahLst/>
              <a:cxnLst/>
              <a:rect l="l" t="t" r="r" b="b"/>
              <a:pathLst>
                <a:path w="63" h="48" extrusionOk="0">
                  <a:moveTo>
                    <a:pt x="63" y="1"/>
                  </a:moveTo>
                  <a:lnTo>
                    <a:pt x="1" y="17"/>
                  </a:lnTo>
                  <a:lnTo>
                    <a:pt x="32" y="48"/>
                  </a:lnTo>
                  <a:lnTo>
                    <a:pt x="63"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4"/>
            <p:cNvSpPr/>
            <p:nvPr/>
          </p:nvSpPr>
          <p:spPr>
            <a:xfrm>
              <a:off x="507208" y="1767497"/>
              <a:ext cx="11852" cy="19059"/>
            </a:xfrm>
            <a:custGeom>
              <a:avLst/>
              <a:gdLst/>
              <a:ahLst/>
              <a:cxnLst/>
              <a:rect l="l" t="t" r="r" b="b"/>
              <a:pathLst>
                <a:path w="125" h="201" extrusionOk="0">
                  <a:moveTo>
                    <a:pt x="63" y="1"/>
                  </a:moveTo>
                  <a:lnTo>
                    <a:pt x="17" y="48"/>
                  </a:lnTo>
                  <a:cubicBezTo>
                    <a:pt x="42" y="48"/>
                    <a:pt x="36" y="28"/>
                    <a:pt x="49" y="28"/>
                  </a:cubicBezTo>
                  <a:cubicBezTo>
                    <a:pt x="52" y="28"/>
                    <a:pt x="57" y="29"/>
                    <a:pt x="63" y="32"/>
                  </a:cubicBezTo>
                  <a:cubicBezTo>
                    <a:pt x="50" y="46"/>
                    <a:pt x="48" y="82"/>
                    <a:pt x="18" y="82"/>
                  </a:cubicBezTo>
                  <a:cubicBezTo>
                    <a:pt x="13" y="82"/>
                    <a:pt x="7" y="81"/>
                    <a:pt x="1" y="79"/>
                  </a:cubicBezTo>
                  <a:lnTo>
                    <a:pt x="1" y="79"/>
                  </a:lnTo>
                  <a:cubicBezTo>
                    <a:pt x="32" y="110"/>
                    <a:pt x="48" y="172"/>
                    <a:pt x="1" y="186"/>
                  </a:cubicBezTo>
                  <a:cubicBezTo>
                    <a:pt x="22" y="194"/>
                    <a:pt x="49" y="201"/>
                    <a:pt x="72" y="201"/>
                  </a:cubicBezTo>
                  <a:cubicBezTo>
                    <a:pt x="101" y="201"/>
                    <a:pt x="125" y="190"/>
                    <a:pt x="125" y="156"/>
                  </a:cubicBezTo>
                  <a:lnTo>
                    <a:pt x="125" y="156"/>
                  </a:lnTo>
                  <a:cubicBezTo>
                    <a:pt x="125" y="172"/>
                    <a:pt x="110" y="172"/>
                    <a:pt x="94" y="172"/>
                  </a:cubicBezTo>
                  <a:cubicBezTo>
                    <a:pt x="94" y="149"/>
                    <a:pt x="94" y="134"/>
                    <a:pt x="106" y="134"/>
                  </a:cubicBezTo>
                  <a:cubicBezTo>
                    <a:pt x="110" y="134"/>
                    <a:pt x="116" y="136"/>
                    <a:pt x="125" y="141"/>
                  </a:cubicBezTo>
                  <a:cubicBezTo>
                    <a:pt x="110" y="110"/>
                    <a:pt x="79" y="32"/>
                    <a:pt x="6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4"/>
            <p:cNvSpPr/>
            <p:nvPr/>
          </p:nvSpPr>
          <p:spPr>
            <a:xfrm>
              <a:off x="199424" y="1493565"/>
              <a:ext cx="8913" cy="3224"/>
            </a:xfrm>
            <a:custGeom>
              <a:avLst/>
              <a:gdLst/>
              <a:ahLst/>
              <a:cxnLst/>
              <a:rect l="l" t="t" r="r" b="b"/>
              <a:pathLst>
                <a:path w="94" h="34" extrusionOk="0">
                  <a:moveTo>
                    <a:pt x="48" y="0"/>
                  </a:moveTo>
                  <a:lnTo>
                    <a:pt x="12" y="24"/>
                  </a:lnTo>
                  <a:lnTo>
                    <a:pt x="12" y="24"/>
                  </a:lnTo>
                  <a:cubicBezTo>
                    <a:pt x="15" y="23"/>
                    <a:pt x="19" y="22"/>
                    <a:pt x="23" y="22"/>
                  </a:cubicBezTo>
                  <a:cubicBezTo>
                    <a:pt x="31" y="22"/>
                    <a:pt x="40" y="25"/>
                    <a:pt x="48" y="27"/>
                  </a:cubicBezTo>
                  <a:lnTo>
                    <a:pt x="48" y="27"/>
                  </a:lnTo>
                  <a:lnTo>
                    <a:pt x="48" y="0"/>
                  </a:lnTo>
                  <a:close/>
                  <a:moveTo>
                    <a:pt x="12" y="24"/>
                  </a:moveTo>
                  <a:cubicBezTo>
                    <a:pt x="8" y="25"/>
                    <a:pt x="4" y="28"/>
                    <a:pt x="1" y="31"/>
                  </a:cubicBezTo>
                  <a:lnTo>
                    <a:pt x="12" y="24"/>
                  </a:lnTo>
                  <a:close/>
                  <a:moveTo>
                    <a:pt x="94" y="15"/>
                  </a:moveTo>
                  <a:cubicBezTo>
                    <a:pt x="82" y="27"/>
                    <a:pt x="71" y="30"/>
                    <a:pt x="59" y="31"/>
                  </a:cubicBezTo>
                  <a:lnTo>
                    <a:pt x="59" y="31"/>
                  </a:lnTo>
                  <a:cubicBezTo>
                    <a:pt x="55" y="30"/>
                    <a:pt x="52" y="29"/>
                    <a:pt x="48" y="27"/>
                  </a:cubicBezTo>
                  <a:lnTo>
                    <a:pt x="48" y="27"/>
                  </a:lnTo>
                  <a:lnTo>
                    <a:pt x="48" y="31"/>
                  </a:lnTo>
                  <a:cubicBezTo>
                    <a:pt x="52" y="31"/>
                    <a:pt x="55" y="31"/>
                    <a:pt x="59" y="31"/>
                  </a:cubicBezTo>
                  <a:lnTo>
                    <a:pt x="59" y="31"/>
                  </a:lnTo>
                  <a:cubicBezTo>
                    <a:pt x="64" y="32"/>
                    <a:pt x="69" y="33"/>
                    <a:pt x="73" y="33"/>
                  </a:cubicBezTo>
                  <a:cubicBezTo>
                    <a:pt x="82" y="33"/>
                    <a:pt x="89" y="29"/>
                    <a:pt x="94" y="15"/>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4"/>
            <p:cNvSpPr/>
            <p:nvPr/>
          </p:nvSpPr>
          <p:spPr>
            <a:xfrm>
              <a:off x="66107" y="1371817"/>
              <a:ext cx="10335" cy="17731"/>
            </a:xfrm>
            <a:custGeom>
              <a:avLst/>
              <a:gdLst/>
              <a:ahLst/>
              <a:cxnLst/>
              <a:rect l="l" t="t" r="r" b="b"/>
              <a:pathLst>
                <a:path w="109" h="187" extrusionOk="0">
                  <a:moveTo>
                    <a:pt x="47" y="1"/>
                  </a:moveTo>
                  <a:cubicBezTo>
                    <a:pt x="47" y="17"/>
                    <a:pt x="78" y="32"/>
                    <a:pt x="32" y="32"/>
                  </a:cubicBezTo>
                  <a:lnTo>
                    <a:pt x="1" y="1"/>
                  </a:lnTo>
                  <a:lnTo>
                    <a:pt x="1" y="1"/>
                  </a:lnTo>
                  <a:cubicBezTo>
                    <a:pt x="1" y="48"/>
                    <a:pt x="1" y="62"/>
                    <a:pt x="32" y="62"/>
                  </a:cubicBezTo>
                  <a:lnTo>
                    <a:pt x="1" y="93"/>
                  </a:lnTo>
                  <a:lnTo>
                    <a:pt x="63" y="93"/>
                  </a:lnTo>
                  <a:cubicBezTo>
                    <a:pt x="94" y="124"/>
                    <a:pt x="16" y="140"/>
                    <a:pt x="32" y="186"/>
                  </a:cubicBezTo>
                  <a:cubicBezTo>
                    <a:pt x="63" y="186"/>
                    <a:pt x="63" y="124"/>
                    <a:pt x="94" y="93"/>
                  </a:cubicBezTo>
                  <a:cubicBezTo>
                    <a:pt x="1" y="62"/>
                    <a:pt x="109" y="62"/>
                    <a:pt x="94" y="17"/>
                  </a:cubicBezTo>
                  <a:lnTo>
                    <a:pt x="4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4"/>
            <p:cNvSpPr/>
            <p:nvPr/>
          </p:nvSpPr>
          <p:spPr>
            <a:xfrm>
              <a:off x="403286" y="1675238"/>
              <a:ext cx="2939" cy="4457"/>
            </a:xfrm>
            <a:custGeom>
              <a:avLst/>
              <a:gdLst/>
              <a:ahLst/>
              <a:cxnLst/>
              <a:rect l="l" t="t" r="r" b="b"/>
              <a:pathLst>
                <a:path w="31" h="47" extrusionOk="0">
                  <a:moveTo>
                    <a:pt x="0" y="1"/>
                  </a:moveTo>
                  <a:lnTo>
                    <a:pt x="0" y="47"/>
                  </a:lnTo>
                  <a:lnTo>
                    <a:pt x="3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4"/>
            <p:cNvSpPr/>
            <p:nvPr/>
          </p:nvSpPr>
          <p:spPr>
            <a:xfrm>
              <a:off x="74925" y="1385092"/>
              <a:ext cx="19059" cy="49875"/>
            </a:xfrm>
            <a:custGeom>
              <a:avLst/>
              <a:gdLst/>
              <a:ahLst/>
              <a:cxnLst/>
              <a:rect l="l" t="t" r="r" b="b"/>
              <a:pathLst>
                <a:path w="201" h="526" extrusionOk="0">
                  <a:moveTo>
                    <a:pt x="139" y="0"/>
                  </a:moveTo>
                  <a:cubicBezTo>
                    <a:pt x="128" y="6"/>
                    <a:pt x="121" y="13"/>
                    <a:pt x="119" y="21"/>
                  </a:cubicBezTo>
                  <a:lnTo>
                    <a:pt x="119" y="21"/>
                  </a:lnTo>
                  <a:lnTo>
                    <a:pt x="139" y="0"/>
                  </a:lnTo>
                  <a:close/>
                  <a:moveTo>
                    <a:pt x="119" y="21"/>
                  </a:moveTo>
                  <a:lnTo>
                    <a:pt x="93" y="46"/>
                  </a:lnTo>
                  <a:lnTo>
                    <a:pt x="108" y="46"/>
                  </a:lnTo>
                  <a:cubicBezTo>
                    <a:pt x="16" y="62"/>
                    <a:pt x="155" y="155"/>
                    <a:pt x="62" y="186"/>
                  </a:cubicBezTo>
                  <a:lnTo>
                    <a:pt x="124" y="201"/>
                  </a:lnTo>
                  <a:cubicBezTo>
                    <a:pt x="108" y="232"/>
                    <a:pt x="62" y="232"/>
                    <a:pt x="32" y="232"/>
                  </a:cubicBezTo>
                  <a:cubicBezTo>
                    <a:pt x="1" y="232"/>
                    <a:pt x="62" y="232"/>
                    <a:pt x="62" y="262"/>
                  </a:cubicBezTo>
                  <a:lnTo>
                    <a:pt x="46" y="279"/>
                  </a:lnTo>
                  <a:cubicBezTo>
                    <a:pt x="1" y="324"/>
                    <a:pt x="124" y="324"/>
                    <a:pt x="124" y="371"/>
                  </a:cubicBezTo>
                  <a:cubicBezTo>
                    <a:pt x="108" y="371"/>
                    <a:pt x="93" y="386"/>
                    <a:pt x="77" y="402"/>
                  </a:cubicBezTo>
                  <a:cubicBezTo>
                    <a:pt x="124" y="402"/>
                    <a:pt x="139" y="417"/>
                    <a:pt x="124" y="448"/>
                  </a:cubicBezTo>
                  <a:cubicBezTo>
                    <a:pt x="201" y="417"/>
                    <a:pt x="108" y="402"/>
                    <a:pt x="139" y="340"/>
                  </a:cubicBezTo>
                  <a:lnTo>
                    <a:pt x="124" y="217"/>
                  </a:lnTo>
                  <a:cubicBezTo>
                    <a:pt x="155" y="217"/>
                    <a:pt x="108" y="108"/>
                    <a:pt x="186" y="93"/>
                  </a:cubicBezTo>
                  <a:lnTo>
                    <a:pt x="139" y="93"/>
                  </a:lnTo>
                  <a:lnTo>
                    <a:pt x="150" y="60"/>
                  </a:lnTo>
                  <a:lnTo>
                    <a:pt x="150" y="60"/>
                  </a:lnTo>
                  <a:cubicBezTo>
                    <a:pt x="152" y="61"/>
                    <a:pt x="154" y="62"/>
                    <a:pt x="155" y="62"/>
                  </a:cubicBezTo>
                  <a:lnTo>
                    <a:pt x="155" y="46"/>
                  </a:lnTo>
                  <a:lnTo>
                    <a:pt x="150" y="60"/>
                  </a:lnTo>
                  <a:lnTo>
                    <a:pt x="150" y="60"/>
                  </a:lnTo>
                  <a:cubicBezTo>
                    <a:pt x="124" y="50"/>
                    <a:pt x="114" y="34"/>
                    <a:pt x="119" y="21"/>
                  </a:cubicBezTo>
                  <a:close/>
                  <a:moveTo>
                    <a:pt x="46" y="448"/>
                  </a:moveTo>
                  <a:cubicBezTo>
                    <a:pt x="108" y="448"/>
                    <a:pt x="77" y="526"/>
                    <a:pt x="139" y="526"/>
                  </a:cubicBezTo>
                  <a:lnTo>
                    <a:pt x="170" y="479"/>
                  </a:lnTo>
                  <a:cubicBezTo>
                    <a:pt x="155" y="479"/>
                    <a:pt x="155" y="464"/>
                    <a:pt x="124" y="44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4"/>
            <p:cNvSpPr/>
            <p:nvPr/>
          </p:nvSpPr>
          <p:spPr>
            <a:xfrm>
              <a:off x="492606" y="1758774"/>
              <a:ext cx="5974" cy="3603"/>
            </a:xfrm>
            <a:custGeom>
              <a:avLst/>
              <a:gdLst/>
              <a:ahLst/>
              <a:cxnLst/>
              <a:rect l="l" t="t" r="r" b="b"/>
              <a:pathLst>
                <a:path w="63" h="38" extrusionOk="0">
                  <a:moveTo>
                    <a:pt x="62" y="0"/>
                  </a:moveTo>
                  <a:lnTo>
                    <a:pt x="0" y="31"/>
                  </a:lnTo>
                  <a:cubicBezTo>
                    <a:pt x="5" y="35"/>
                    <a:pt x="10" y="37"/>
                    <a:pt x="16" y="37"/>
                  </a:cubicBezTo>
                  <a:cubicBezTo>
                    <a:pt x="32" y="37"/>
                    <a:pt x="51" y="23"/>
                    <a:pt x="6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4"/>
            <p:cNvSpPr/>
            <p:nvPr/>
          </p:nvSpPr>
          <p:spPr>
            <a:xfrm>
              <a:off x="268357" y="1555103"/>
              <a:ext cx="5215" cy="4457"/>
            </a:xfrm>
            <a:custGeom>
              <a:avLst/>
              <a:gdLst/>
              <a:ahLst/>
              <a:cxnLst/>
              <a:rect l="l" t="t" r="r" b="b"/>
              <a:pathLst>
                <a:path w="55" h="47" extrusionOk="0">
                  <a:moveTo>
                    <a:pt x="16" y="0"/>
                  </a:moveTo>
                  <a:lnTo>
                    <a:pt x="2" y="44"/>
                  </a:lnTo>
                  <a:lnTo>
                    <a:pt x="2" y="44"/>
                  </a:lnTo>
                  <a:cubicBezTo>
                    <a:pt x="3" y="42"/>
                    <a:pt x="6" y="42"/>
                    <a:pt x="10" y="42"/>
                  </a:cubicBezTo>
                  <a:cubicBezTo>
                    <a:pt x="15" y="42"/>
                    <a:pt x="23" y="43"/>
                    <a:pt x="30" y="43"/>
                  </a:cubicBezTo>
                  <a:cubicBezTo>
                    <a:pt x="43" y="43"/>
                    <a:pt x="55" y="39"/>
                    <a:pt x="47" y="15"/>
                  </a:cubicBezTo>
                  <a:cubicBezTo>
                    <a:pt x="32" y="15"/>
                    <a:pt x="32" y="0"/>
                    <a:pt x="16" y="0"/>
                  </a:cubicBezTo>
                  <a:close/>
                  <a:moveTo>
                    <a:pt x="2" y="44"/>
                  </a:moveTo>
                  <a:lnTo>
                    <a:pt x="2" y="44"/>
                  </a:lnTo>
                  <a:cubicBezTo>
                    <a:pt x="1" y="44"/>
                    <a:pt x="1" y="45"/>
                    <a:pt x="1" y="46"/>
                  </a:cubicBezTo>
                  <a:lnTo>
                    <a:pt x="2" y="44"/>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4"/>
            <p:cNvSpPr/>
            <p:nvPr/>
          </p:nvSpPr>
          <p:spPr>
            <a:xfrm>
              <a:off x="483788" y="1754412"/>
              <a:ext cx="8913" cy="4457"/>
            </a:xfrm>
            <a:custGeom>
              <a:avLst/>
              <a:gdLst/>
              <a:ahLst/>
              <a:cxnLst/>
              <a:rect l="l" t="t" r="r" b="b"/>
              <a:pathLst>
                <a:path w="94" h="47" extrusionOk="0">
                  <a:moveTo>
                    <a:pt x="62" y="0"/>
                  </a:moveTo>
                  <a:lnTo>
                    <a:pt x="1" y="15"/>
                  </a:lnTo>
                  <a:lnTo>
                    <a:pt x="32" y="31"/>
                  </a:lnTo>
                  <a:lnTo>
                    <a:pt x="32" y="31"/>
                  </a:lnTo>
                  <a:lnTo>
                    <a:pt x="62" y="0"/>
                  </a:lnTo>
                  <a:close/>
                  <a:moveTo>
                    <a:pt x="32" y="31"/>
                  </a:moveTo>
                  <a:lnTo>
                    <a:pt x="31" y="31"/>
                  </a:lnTo>
                  <a:lnTo>
                    <a:pt x="34" y="32"/>
                  </a:lnTo>
                  <a:lnTo>
                    <a:pt x="34" y="32"/>
                  </a:lnTo>
                  <a:lnTo>
                    <a:pt x="32" y="31"/>
                  </a:lnTo>
                  <a:close/>
                  <a:moveTo>
                    <a:pt x="34" y="32"/>
                  </a:moveTo>
                  <a:lnTo>
                    <a:pt x="62" y="46"/>
                  </a:lnTo>
                  <a:lnTo>
                    <a:pt x="93" y="46"/>
                  </a:lnTo>
                  <a:lnTo>
                    <a:pt x="34" y="32"/>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4"/>
            <p:cNvSpPr/>
            <p:nvPr/>
          </p:nvSpPr>
          <p:spPr>
            <a:xfrm>
              <a:off x="387072" y="1666515"/>
              <a:ext cx="5974" cy="2939"/>
            </a:xfrm>
            <a:custGeom>
              <a:avLst/>
              <a:gdLst/>
              <a:ahLst/>
              <a:cxnLst/>
              <a:rect l="l" t="t" r="r" b="b"/>
              <a:pathLst>
                <a:path w="63" h="31" extrusionOk="0">
                  <a:moveTo>
                    <a:pt x="62" y="0"/>
                  </a:moveTo>
                  <a:lnTo>
                    <a:pt x="0" y="31"/>
                  </a:lnTo>
                  <a:lnTo>
                    <a:pt x="62" y="31"/>
                  </a:lnTo>
                  <a:lnTo>
                    <a:pt x="6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4"/>
            <p:cNvSpPr/>
            <p:nvPr/>
          </p:nvSpPr>
          <p:spPr>
            <a:xfrm>
              <a:off x="328473" y="1611235"/>
              <a:ext cx="7491" cy="9861"/>
            </a:xfrm>
            <a:custGeom>
              <a:avLst/>
              <a:gdLst/>
              <a:ahLst/>
              <a:cxnLst/>
              <a:rect l="l" t="t" r="r" b="b"/>
              <a:pathLst>
                <a:path w="79" h="104" extrusionOk="0">
                  <a:moveTo>
                    <a:pt x="21" y="0"/>
                  </a:moveTo>
                  <a:cubicBezTo>
                    <a:pt x="17" y="0"/>
                    <a:pt x="10" y="3"/>
                    <a:pt x="0" y="11"/>
                  </a:cubicBezTo>
                  <a:lnTo>
                    <a:pt x="0" y="41"/>
                  </a:lnTo>
                  <a:lnTo>
                    <a:pt x="16" y="41"/>
                  </a:lnTo>
                  <a:cubicBezTo>
                    <a:pt x="16" y="58"/>
                    <a:pt x="31" y="103"/>
                    <a:pt x="31" y="103"/>
                  </a:cubicBezTo>
                  <a:lnTo>
                    <a:pt x="78" y="72"/>
                  </a:lnTo>
                  <a:lnTo>
                    <a:pt x="78" y="72"/>
                  </a:lnTo>
                  <a:cubicBezTo>
                    <a:pt x="73" y="73"/>
                    <a:pt x="69" y="74"/>
                    <a:pt x="65" y="74"/>
                  </a:cubicBezTo>
                  <a:cubicBezTo>
                    <a:pt x="17" y="74"/>
                    <a:pt x="44" y="0"/>
                    <a:pt x="2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4"/>
            <p:cNvSpPr/>
            <p:nvPr/>
          </p:nvSpPr>
          <p:spPr>
            <a:xfrm>
              <a:off x="545326" y="1808554"/>
              <a:ext cx="3034" cy="4551"/>
            </a:xfrm>
            <a:custGeom>
              <a:avLst/>
              <a:gdLst/>
              <a:ahLst/>
              <a:cxnLst/>
              <a:rect l="l" t="t" r="r" b="b"/>
              <a:pathLst>
                <a:path w="32" h="48" extrusionOk="0">
                  <a:moveTo>
                    <a:pt x="1" y="48"/>
                  </a:moveTo>
                  <a:lnTo>
                    <a:pt x="32" y="1"/>
                  </a:ln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4"/>
            <p:cNvSpPr/>
            <p:nvPr/>
          </p:nvSpPr>
          <p:spPr>
            <a:xfrm>
              <a:off x="366496" y="1650301"/>
              <a:ext cx="1707" cy="4551"/>
            </a:xfrm>
            <a:custGeom>
              <a:avLst/>
              <a:gdLst/>
              <a:ahLst/>
              <a:cxnLst/>
              <a:rect l="l" t="t" r="r" b="b"/>
              <a:pathLst>
                <a:path w="18" h="48" extrusionOk="0">
                  <a:moveTo>
                    <a:pt x="1" y="0"/>
                  </a:moveTo>
                  <a:lnTo>
                    <a:pt x="17" y="47"/>
                  </a:lnTo>
                  <a:lnTo>
                    <a:pt x="1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4"/>
            <p:cNvSpPr/>
            <p:nvPr/>
          </p:nvSpPr>
          <p:spPr>
            <a:xfrm>
              <a:off x="120344" y="1431933"/>
              <a:ext cx="13275" cy="23610"/>
            </a:xfrm>
            <a:custGeom>
              <a:avLst/>
              <a:gdLst/>
              <a:ahLst/>
              <a:cxnLst/>
              <a:rect l="l" t="t" r="r" b="b"/>
              <a:pathLst>
                <a:path w="140" h="249" extrusionOk="0">
                  <a:moveTo>
                    <a:pt x="47" y="1"/>
                  </a:moveTo>
                  <a:cubicBezTo>
                    <a:pt x="31" y="94"/>
                    <a:pt x="0" y="156"/>
                    <a:pt x="47" y="248"/>
                  </a:cubicBezTo>
                  <a:lnTo>
                    <a:pt x="140" y="170"/>
                  </a:lnTo>
                  <a:lnTo>
                    <a:pt x="93" y="186"/>
                  </a:lnTo>
                  <a:lnTo>
                    <a:pt x="109" y="94"/>
                  </a:lnTo>
                  <a:cubicBezTo>
                    <a:pt x="106" y="90"/>
                    <a:pt x="104" y="89"/>
                    <a:pt x="103" y="89"/>
                  </a:cubicBezTo>
                  <a:cubicBezTo>
                    <a:pt x="98" y="89"/>
                    <a:pt x="106" y="109"/>
                    <a:pt x="93" y="109"/>
                  </a:cubicBezTo>
                  <a:lnTo>
                    <a:pt x="47" y="78"/>
                  </a:lnTo>
                  <a:cubicBezTo>
                    <a:pt x="109" y="47"/>
                    <a:pt x="78" y="63"/>
                    <a:pt x="93" y="16"/>
                  </a:cubicBezTo>
                  <a:lnTo>
                    <a:pt x="93" y="16"/>
                  </a:lnTo>
                  <a:cubicBezTo>
                    <a:pt x="88" y="21"/>
                    <a:pt x="85" y="23"/>
                    <a:pt x="82" y="23"/>
                  </a:cubicBezTo>
                  <a:cubicBezTo>
                    <a:pt x="76" y="23"/>
                    <a:pt x="73" y="16"/>
                    <a:pt x="62" y="16"/>
                  </a:cubicBezTo>
                  <a:lnTo>
                    <a:pt x="4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4"/>
            <p:cNvSpPr/>
            <p:nvPr/>
          </p:nvSpPr>
          <p:spPr>
            <a:xfrm>
              <a:off x="366496" y="1657318"/>
              <a:ext cx="7491" cy="4836"/>
            </a:xfrm>
            <a:custGeom>
              <a:avLst/>
              <a:gdLst/>
              <a:ahLst/>
              <a:cxnLst/>
              <a:rect l="l" t="t" r="r" b="b"/>
              <a:pathLst>
                <a:path w="79" h="51" extrusionOk="0">
                  <a:moveTo>
                    <a:pt x="49" y="0"/>
                  </a:moveTo>
                  <a:cubicBezTo>
                    <a:pt x="39" y="0"/>
                    <a:pt x="32" y="4"/>
                    <a:pt x="32" y="19"/>
                  </a:cubicBezTo>
                  <a:cubicBezTo>
                    <a:pt x="1" y="19"/>
                    <a:pt x="17" y="35"/>
                    <a:pt x="32" y="50"/>
                  </a:cubicBezTo>
                  <a:lnTo>
                    <a:pt x="79" y="4"/>
                  </a:lnTo>
                  <a:cubicBezTo>
                    <a:pt x="71" y="4"/>
                    <a:pt x="59" y="0"/>
                    <a:pt x="49"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4"/>
            <p:cNvSpPr/>
            <p:nvPr/>
          </p:nvSpPr>
          <p:spPr>
            <a:xfrm>
              <a:off x="385650" y="1682539"/>
              <a:ext cx="16119" cy="10430"/>
            </a:xfrm>
            <a:custGeom>
              <a:avLst/>
              <a:gdLst/>
              <a:ahLst/>
              <a:cxnLst/>
              <a:rect l="l" t="t" r="r" b="b"/>
              <a:pathLst>
                <a:path w="170" h="110" extrusionOk="0">
                  <a:moveTo>
                    <a:pt x="155" y="0"/>
                  </a:moveTo>
                  <a:cubicBezTo>
                    <a:pt x="117" y="13"/>
                    <a:pt x="120" y="56"/>
                    <a:pt x="91" y="56"/>
                  </a:cubicBezTo>
                  <a:cubicBezTo>
                    <a:pt x="84" y="56"/>
                    <a:pt x="74" y="54"/>
                    <a:pt x="62" y="47"/>
                  </a:cubicBezTo>
                  <a:cubicBezTo>
                    <a:pt x="62" y="62"/>
                    <a:pt x="31" y="93"/>
                    <a:pt x="1" y="109"/>
                  </a:cubicBezTo>
                  <a:lnTo>
                    <a:pt x="77" y="109"/>
                  </a:lnTo>
                  <a:cubicBezTo>
                    <a:pt x="93" y="93"/>
                    <a:pt x="31" y="109"/>
                    <a:pt x="62" y="62"/>
                  </a:cubicBezTo>
                  <a:cubicBezTo>
                    <a:pt x="93" y="62"/>
                    <a:pt x="170" y="47"/>
                    <a:pt x="15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4"/>
            <p:cNvSpPr/>
            <p:nvPr/>
          </p:nvSpPr>
          <p:spPr>
            <a:xfrm>
              <a:off x="249299" y="1553301"/>
              <a:ext cx="7491" cy="4836"/>
            </a:xfrm>
            <a:custGeom>
              <a:avLst/>
              <a:gdLst/>
              <a:ahLst/>
              <a:cxnLst/>
              <a:rect l="l" t="t" r="r" b="b"/>
              <a:pathLst>
                <a:path w="79" h="51" extrusionOk="0">
                  <a:moveTo>
                    <a:pt x="78" y="3"/>
                  </a:moveTo>
                  <a:lnTo>
                    <a:pt x="76" y="7"/>
                  </a:lnTo>
                  <a:lnTo>
                    <a:pt x="76" y="7"/>
                  </a:lnTo>
                  <a:cubicBezTo>
                    <a:pt x="77" y="6"/>
                    <a:pt x="78" y="5"/>
                    <a:pt x="78" y="3"/>
                  </a:cubicBezTo>
                  <a:close/>
                  <a:moveTo>
                    <a:pt x="21" y="1"/>
                  </a:moveTo>
                  <a:cubicBezTo>
                    <a:pt x="13" y="1"/>
                    <a:pt x="5" y="5"/>
                    <a:pt x="0" y="19"/>
                  </a:cubicBezTo>
                  <a:lnTo>
                    <a:pt x="47" y="50"/>
                  </a:lnTo>
                  <a:lnTo>
                    <a:pt x="76" y="7"/>
                  </a:lnTo>
                  <a:lnTo>
                    <a:pt x="76" y="7"/>
                  </a:lnTo>
                  <a:cubicBezTo>
                    <a:pt x="73" y="11"/>
                    <a:pt x="69" y="12"/>
                    <a:pt x="64" y="12"/>
                  </a:cubicBezTo>
                  <a:cubicBezTo>
                    <a:pt x="52" y="12"/>
                    <a:pt x="35" y="1"/>
                    <a:pt x="2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4"/>
            <p:cNvSpPr/>
            <p:nvPr/>
          </p:nvSpPr>
          <p:spPr>
            <a:xfrm>
              <a:off x="557084" y="1827707"/>
              <a:ext cx="4551" cy="4836"/>
            </a:xfrm>
            <a:custGeom>
              <a:avLst/>
              <a:gdLst/>
              <a:ahLst/>
              <a:cxnLst/>
              <a:rect l="l" t="t" r="r" b="b"/>
              <a:pathLst>
                <a:path w="48" h="51" extrusionOk="0">
                  <a:moveTo>
                    <a:pt x="47" y="0"/>
                  </a:moveTo>
                  <a:cubicBezTo>
                    <a:pt x="0" y="0"/>
                    <a:pt x="16" y="15"/>
                    <a:pt x="0" y="46"/>
                  </a:cubicBezTo>
                  <a:cubicBezTo>
                    <a:pt x="6" y="49"/>
                    <a:pt x="12" y="50"/>
                    <a:pt x="16" y="50"/>
                  </a:cubicBezTo>
                  <a:cubicBezTo>
                    <a:pt x="37" y="50"/>
                    <a:pt x="47" y="25"/>
                    <a:pt x="4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4"/>
            <p:cNvSpPr/>
            <p:nvPr/>
          </p:nvSpPr>
          <p:spPr>
            <a:xfrm>
              <a:off x="211181" y="1518408"/>
              <a:ext cx="8913" cy="9956"/>
            </a:xfrm>
            <a:custGeom>
              <a:avLst/>
              <a:gdLst/>
              <a:ahLst/>
              <a:cxnLst/>
              <a:rect l="l" t="t" r="r" b="b"/>
              <a:pathLst>
                <a:path w="94" h="105" extrusionOk="0">
                  <a:moveTo>
                    <a:pt x="62" y="0"/>
                  </a:moveTo>
                  <a:cubicBezTo>
                    <a:pt x="31" y="16"/>
                    <a:pt x="31" y="78"/>
                    <a:pt x="1" y="78"/>
                  </a:cubicBezTo>
                  <a:lnTo>
                    <a:pt x="17" y="78"/>
                  </a:lnTo>
                  <a:lnTo>
                    <a:pt x="31" y="93"/>
                  </a:lnTo>
                  <a:cubicBezTo>
                    <a:pt x="43" y="102"/>
                    <a:pt x="49" y="105"/>
                    <a:pt x="52" y="105"/>
                  </a:cubicBezTo>
                  <a:cubicBezTo>
                    <a:pt x="65" y="105"/>
                    <a:pt x="25" y="46"/>
                    <a:pt x="76" y="46"/>
                  </a:cubicBezTo>
                  <a:cubicBezTo>
                    <a:pt x="81" y="46"/>
                    <a:pt x="87" y="46"/>
                    <a:pt x="93" y="47"/>
                  </a:cubicBezTo>
                  <a:lnTo>
                    <a:pt x="6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4"/>
            <p:cNvSpPr/>
            <p:nvPr/>
          </p:nvSpPr>
          <p:spPr>
            <a:xfrm>
              <a:off x="404613" y="1692875"/>
              <a:ext cx="3034" cy="3034"/>
            </a:xfrm>
            <a:custGeom>
              <a:avLst/>
              <a:gdLst/>
              <a:ahLst/>
              <a:cxnLst/>
              <a:rect l="l" t="t" r="r" b="b"/>
              <a:pathLst>
                <a:path w="32" h="32" extrusionOk="0">
                  <a:moveTo>
                    <a:pt x="1" y="0"/>
                  </a:moveTo>
                  <a:lnTo>
                    <a:pt x="17" y="31"/>
                  </a:lnTo>
                  <a:lnTo>
                    <a:pt x="3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4"/>
            <p:cNvSpPr/>
            <p:nvPr/>
          </p:nvSpPr>
          <p:spPr>
            <a:xfrm>
              <a:off x="448610" y="1741138"/>
              <a:ext cx="11852" cy="9387"/>
            </a:xfrm>
            <a:custGeom>
              <a:avLst/>
              <a:gdLst/>
              <a:ahLst/>
              <a:cxnLst/>
              <a:rect l="l" t="t" r="r" b="b"/>
              <a:pathLst>
                <a:path w="125" h="99" extrusionOk="0">
                  <a:moveTo>
                    <a:pt x="109" y="1"/>
                  </a:moveTo>
                  <a:cubicBezTo>
                    <a:pt x="105" y="9"/>
                    <a:pt x="97" y="16"/>
                    <a:pt x="87" y="22"/>
                  </a:cubicBezTo>
                  <a:lnTo>
                    <a:pt x="87" y="22"/>
                  </a:lnTo>
                  <a:cubicBezTo>
                    <a:pt x="88" y="22"/>
                    <a:pt x="89" y="22"/>
                    <a:pt x="90" y="22"/>
                  </a:cubicBezTo>
                  <a:cubicBezTo>
                    <a:pt x="100" y="22"/>
                    <a:pt x="111" y="25"/>
                    <a:pt x="124" y="32"/>
                  </a:cubicBezTo>
                  <a:lnTo>
                    <a:pt x="109" y="1"/>
                  </a:lnTo>
                  <a:close/>
                  <a:moveTo>
                    <a:pt x="87" y="22"/>
                  </a:moveTo>
                  <a:cubicBezTo>
                    <a:pt x="72" y="23"/>
                    <a:pt x="61" y="33"/>
                    <a:pt x="53" y="44"/>
                  </a:cubicBezTo>
                  <a:lnTo>
                    <a:pt x="53" y="44"/>
                  </a:lnTo>
                  <a:cubicBezTo>
                    <a:pt x="64" y="37"/>
                    <a:pt x="77" y="30"/>
                    <a:pt x="87" y="22"/>
                  </a:cubicBezTo>
                  <a:close/>
                  <a:moveTo>
                    <a:pt x="53" y="44"/>
                  </a:moveTo>
                  <a:cubicBezTo>
                    <a:pt x="34" y="57"/>
                    <a:pt x="17" y="72"/>
                    <a:pt x="17" y="94"/>
                  </a:cubicBezTo>
                  <a:lnTo>
                    <a:pt x="1" y="94"/>
                  </a:lnTo>
                  <a:cubicBezTo>
                    <a:pt x="5" y="97"/>
                    <a:pt x="10" y="98"/>
                    <a:pt x="13" y="98"/>
                  </a:cubicBezTo>
                  <a:cubicBezTo>
                    <a:pt x="31" y="98"/>
                    <a:pt x="37" y="67"/>
                    <a:pt x="53" y="44"/>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4"/>
            <p:cNvSpPr/>
            <p:nvPr/>
          </p:nvSpPr>
          <p:spPr>
            <a:xfrm>
              <a:off x="555661" y="1834819"/>
              <a:ext cx="4457" cy="3129"/>
            </a:xfrm>
            <a:custGeom>
              <a:avLst/>
              <a:gdLst/>
              <a:ahLst/>
              <a:cxnLst/>
              <a:rect l="l" t="t" r="r" b="b"/>
              <a:pathLst>
                <a:path w="47" h="33" extrusionOk="0">
                  <a:moveTo>
                    <a:pt x="17" y="0"/>
                  </a:moveTo>
                  <a:cubicBezTo>
                    <a:pt x="14" y="0"/>
                    <a:pt x="9" y="5"/>
                    <a:pt x="1" y="18"/>
                  </a:cubicBezTo>
                  <a:lnTo>
                    <a:pt x="35" y="29"/>
                  </a:lnTo>
                  <a:lnTo>
                    <a:pt x="35" y="29"/>
                  </a:lnTo>
                  <a:cubicBezTo>
                    <a:pt x="24" y="21"/>
                    <a:pt x="24" y="0"/>
                    <a:pt x="17" y="0"/>
                  </a:cubicBezTo>
                  <a:close/>
                  <a:moveTo>
                    <a:pt x="35" y="29"/>
                  </a:moveTo>
                  <a:cubicBezTo>
                    <a:pt x="38" y="32"/>
                    <a:pt x="42" y="33"/>
                    <a:pt x="46" y="33"/>
                  </a:cubicBezTo>
                  <a:lnTo>
                    <a:pt x="35" y="29"/>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4"/>
            <p:cNvSpPr/>
            <p:nvPr/>
          </p:nvSpPr>
          <p:spPr>
            <a:xfrm>
              <a:off x="504648" y="1792530"/>
              <a:ext cx="11473" cy="19059"/>
            </a:xfrm>
            <a:custGeom>
              <a:avLst/>
              <a:gdLst/>
              <a:ahLst/>
              <a:cxnLst/>
              <a:rect l="l" t="t" r="r" b="b"/>
              <a:pathLst>
                <a:path w="121" h="201" extrusionOk="0">
                  <a:moveTo>
                    <a:pt x="44" y="0"/>
                  </a:moveTo>
                  <a:cubicBezTo>
                    <a:pt x="31" y="4"/>
                    <a:pt x="22" y="8"/>
                    <a:pt x="17" y="14"/>
                  </a:cubicBezTo>
                  <a:lnTo>
                    <a:pt x="17" y="14"/>
                  </a:lnTo>
                  <a:lnTo>
                    <a:pt x="59" y="0"/>
                  </a:lnTo>
                  <a:close/>
                  <a:moveTo>
                    <a:pt x="17" y="14"/>
                  </a:moveTo>
                  <a:lnTo>
                    <a:pt x="13" y="15"/>
                  </a:lnTo>
                  <a:cubicBezTo>
                    <a:pt x="14" y="16"/>
                    <a:pt x="15" y="16"/>
                    <a:pt x="15" y="16"/>
                  </a:cubicBezTo>
                  <a:lnTo>
                    <a:pt x="15" y="16"/>
                  </a:lnTo>
                  <a:cubicBezTo>
                    <a:pt x="16" y="15"/>
                    <a:pt x="17" y="15"/>
                    <a:pt x="17" y="14"/>
                  </a:cubicBezTo>
                  <a:close/>
                  <a:moveTo>
                    <a:pt x="15" y="16"/>
                  </a:moveTo>
                  <a:cubicBezTo>
                    <a:pt x="1" y="37"/>
                    <a:pt x="24" y="70"/>
                    <a:pt x="13" y="93"/>
                  </a:cubicBezTo>
                  <a:lnTo>
                    <a:pt x="59" y="93"/>
                  </a:lnTo>
                  <a:lnTo>
                    <a:pt x="28" y="170"/>
                  </a:lnTo>
                  <a:cubicBezTo>
                    <a:pt x="44" y="170"/>
                    <a:pt x="75" y="186"/>
                    <a:pt x="59" y="201"/>
                  </a:cubicBezTo>
                  <a:lnTo>
                    <a:pt x="106" y="170"/>
                  </a:lnTo>
                  <a:lnTo>
                    <a:pt x="75" y="155"/>
                  </a:lnTo>
                  <a:cubicBezTo>
                    <a:pt x="75" y="139"/>
                    <a:pt x="106" y="124"/>
                    <a:pt x="121" y="108"/>
                  </a:cubicBezTo>
                  <a:cubicBezTo>
                    <a:pt x="29" y="93"/>
                    <a:pt x="88" y="47"/>
                    <a:pt x="15" y="1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4"/>
            <p:cNvSpPr/>
            <p:nvPr/>
          </p:nvSpPr>
          <p:spPr>
            <a:xfrm>
              <a:off x="551205" y="1840792"/>
              <a:ext cx="11852" cy="19248"/>
            </a:xfrm>
            <a:custGeom>
              <a:avLst/>
              <a:gdLst/>
              <a:ahLst/>
              <a:cxnLst/>
              <a:rect l="l" t="t" r="r" b="b"/>
              <a:pathLst>
                <a:path w="125" h="203" extrusionOk="0">
                  <a:moveTo>
                    <a:pt x="48" y="1"/>
                  </a:moveTo>
                  <a:cubicBezTo>
                    <a:pt x="62" y="32"/>
                    <a:pt x="1" y="32"/>
                    <a:pt x="48" y="48"/>
                  </a:cubicBezTo>
                  <a:lnTo>
                    <a:pt x="62" y="48"/>
                  </a:lnTo>
                  <a:cubicBezTo>
                    <a:pt x="66" y="56"/>
                    <a:pt x="69" y="62"/>
                    <a:pt x="69" y="66"/>
                  </a:cubicBezTo>
                  <a:lnTo>
                    <a:pt x="69" y="66"/>
                  </a:lnTo>
                  <a:cubicBezTo>
                    <a:pt x="85" y="43"/>
                    <a:pt x="104" y="21"/>
                    <a:pt x="124" y="1"/>
                  </a:cubicBezTo>
                  <a:close/>
                  <a:moveTo>
                    <a:pt x="69" y="66"/>
                  </a:moveTo>
                  <a:cubicBezTo>
                    <a:pt x="67" y="70"/>
                    <a:pt x="64" y="74"/>
                    <a:pt x="62" y="77"/>
                  </a:cubicBezTo>
                  <a:lnTo>
                    <a:pt x="62" y="77"/>
                  </a:lnTo>
                  <a:cubicBezTo>
                    <a:pt x="68" y="77"/>
                    <a:pt x="71" y="74"/>
                    <a:pt x="69" y="66"/>
                  </a:cubicBezTo>
                  <a:close/>
                  <a:moveTo>
                    <a:pt x="30" y="75"/>
                  </a:moveTo>
                  <a:cubicBezTo>
                    <a:pt x="18" y="75"/>
                    <a:pt x="6" y="79"/>
                    <a:pt x="1" y="94"/>
                  </a:cubicBezTo>
                  <a:lnTo>
                    <a:pt x="17" y="202"/>
                  </a:lnTo>
                  <a:cubicBezTo>
                    <a:pt x="17" y="164"/>
                    <a:pt x="34" y="120"/>
                    <a:pt x="62" y="77"/>
                  </a:cubicBezTo>
                  <a:lnTo>
                    <a:pt x="62" y="77"/>
                  </a:lnTo>
                  <a:cubicBezTo>
                    <a:pt x="61" y="77"/>
                    <a:pt x="60" y="77"/>
                    <a:pt x="59" y="77"/>
                  </a:cubicBezTo>
                  <a:cubicBezTo>
                    <a:pt x="51" y="77"/>
                    <a:pt x="40" y="75"/>
                    <a:pt x="30" y="75"/>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4"/>
            <p:cNvSpPr/>
            <p:nvPr/>
          </p:nvSpPr>
          <p:spPr>
            <a:xfrm>
              <a:off x="277176" y="1603366"/>
              <a:ext cx="19154" cy="12421"/>
            </a:xfrm>
            <a:custGeom>
              <a:avLst/>
              <a:gdLst/>
              <a:ahLst/>
              <a:cxnLst/>
              <a:rect l="l" t="t" r="r" b="b"/>
              <a:pathLst>
                <a:path w="202" h="131" extrusionOk="0">
                  <a:moveTo>
                    <a:pt x="201" y="1"/>
                  </a:moveTo>
                  <a:lnTo>
                    <a:pt x="201" y="1"/>
                  </a:lnTo>
                  <a:cubicBezTo>
                    <a:pt x="139" y="17"/>
                    <a:pt x="46" y="32"/>
                    <a:pt x="1" y="48"/>
                  </a:cubicBezTo>
                  <a:lnTo>
                    <a:pt x="77" y="32"/>
                  </a:lnTo>
                  <a:cubicBezTo>
                    <a:pt x="93" y="79"/>
                    <a:pt x="93" y="94"/>
                    <a:pt x="108" y="124"/>
                  </a:cubicBezTo>
                  <a:cubicBezTo>
                    <a:pt x="116" y="128"/>
                    <a:pt x="122" y="130"/>
                    <a:pt x="127" y="130"/>
                  </a:cubicBezTo>
                  <a:cubicBezTo>
                    <a:pt x="160" y="130"/>
                    <a:pt x="132" y="48"/>
                    <a:pt x="186" y="48"/>
                  </a:cubicBezTo>
                  <a:lnTo>
                    <a:pt x="155" y="48"/>
                  </a:lnTo>
                  <a:lnTo>
                    <a:pt x="20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4"/>
            <p:cNvSpPr/>
            <p:nvPr/>
          </p:nvSpPr>
          <p:spPr>
            <a:xfrm>
              <a:off x="20688" y="1357594"/>
              <a:ext cx="5879" cy="2845"/>
            </a:xfrm>
            <a:custGeom>
              <a:avLst/>
              <a:gdLst/>
              <a:ahLst/>
              <a:cxnLst/>
              <a:rect l="l" t="t" r="r" b="b"/>
              <a:pathLst>
                <a:path w="62" h="30" extrusionOk="0">
                  <a:moveTo>
                    <a:pt x="9" y="19"/>
                  </a:moveTo>
                  <a:cubicBezTo>
                    <a:pt x="6" y="20"/>
                    <a:pt x="3" y="22"/>
                    <a:pt x="0" y="27"/>
                  </a:cubicBezTo>
                  <a:lnTo>
                    <a:pt x="9" y="19"/>
                  </a:lnTo>
                  <a:close/>
                  <a:moveTo>
                    <a:pt x="39" y="0"/>
                  </a:moveTo>
                  <a:cubicBezTo>
                    <a:pt x="31" y="0"/>
                    <a:pt x="24" y="4"/>
                    <a:pt x="16" y="12"/>
                  </a:cubicBezTo>
                  <a:lnTo>
                    <a:pt x="9" y="19"/>
                  </a:lnTo>
                  <a:lnTo>
                    <a:pt x="9" y="19"/>
                  </a:lnTo>
                  <a:cubicBezTo>
                    <a:pt x="11" y="18"/>
                    <a:pt x="12" y="18"/>
                    <a:pt x="14" y="18"/>
                  </a:cubicBezTo>
                  <a:cubicBezTo>
                    <a:pt x="27" y="18"/>
                    <a:pt x="42" y="30"/>
                    <a:pt x="52" y="30"/>
                  </a:cubicBezTo>
                  <a:cubicBezTo>
                    <a:pt x="58" y="30"/>
                    <a:pt x="62" y="25"/>
                    <a:pt x="62" y="12"/>
                  </a:cubicBezTo>
                  <a:cubicBezTo>
                    <a:pt x="55" y="4"/>
                    <a:pt x="47" y="0"/>
                    <a:pt x="39"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4"/>
            <p:cNvSpPr/>
            <p:nvPr/>
          </p:nvSpPr>
          <p:spPr>
            <a:xfrm>
              <a:off x="388589" y="1713356"/>
              <a:ext cx="30816" cy="47031"/>
            </a:xfrm>
            <a:custGeom>
              <a:avLst/>
              <a:gdLst/>
              <a:ahLst/>
              <a:cxnLst/>
              <a:rect l="l" t="t" r="r" b="b"/>
              <a:pathLst>
                <a:path w="325" h="496" extrusionOk="0">
                  <a:moveTo>
                    <a:pt x="279" y="186"/>
                  </a:moveTo>
                  <a:cubicBezTo>
                    <a:pt x="260" y="186"/>
                    <a:pt x="250" y="190"/>
                    <a:pt x="244" y="197"/>
                  </a:cubicBezTo>
                  <a:lnTo>
                    <a:pt x="244" y="197"/>
                  </a:lnTo>
                  <a:cubicBezTo>
                    <a:pt x="258" y="197"/>
                    <a:pt x="271" y="193"/>
                    <a:pt x="279" y="186"/>
                  </a:cubicBezTo>
                  <a:close/>
                  <a:moveTo>
                    <a:pt x="263" y="1"/>
                  </a:moveTo>
                  <a:lnTo>
                    <a:pt x="201" y="63"/>
                  </a:lnTo>
                  <a:lnTo>
                    <a:pt x="232" y="46"/>
                  </a:lnTo>
                  <a:lnTo>
                    <a:pt x="232" y="46"/>
                  </a:lnTo>
                  <a:cubicBezTo>
                    <a:pt x="279" y="155"/>
                    <a:pt x="62" y="108"/>
                    <a:pt x="139" y="217"/>
                  </a:cubicBezTo>
                  <a:lnTo>
                    <a:pt x="46" y="248"/>
                  </a:lnTo>
                  <a:cubicBezTo>
                    <a:pt x="124" y="310"/>
                    <a:pt x="15" y="372"/>
                    <a:pt x="93" y="403"/>
                  </a:cubicBezTo>
                  <a:cubicBezTo>
                    <a:pt x="77" y="433"/>
                    <a:pt x="31" y="433"/>
                    <a:pt x="0" y="464"/>
                  </a:cubicBezTo>
                  <a:cubicBezTo>
                    <a:pt x="16" y="487"/>
                    <a:pt x="35" y="491"/>
                    <a:pt x="56" y="491"/>
                  </a:cubicBezTo>
                  <a:cubicBezTo>
                    <a:pt x="66" y="491"/>
                    <a:pt x="77" y="490"/>
                    <a:pt x="88" y="490"/>
                  </a:cubicBezTo>
                  <a:cubicBezTo>
                    <a:pt x="100" y="490"/>
                    <a:pt x="112" y="491"/>
                    <a:pt x="124" y="495"/>
                  </a:cubicBezTo>
                  <a:cubicBezTo>
                    <a:pt x="124" y="495"/>
                    <a:pt x="142" y="469"/>
                    <a:pt x="170" y="469"/>
                  </a:cubicBezTo>
                  <a:cubicBezTo>
                    <a:pt x="179" y="469"/>
                    <a:pt x="189" y="472"/>
                    <a:pt x="201" y="479"/>
                  </a:cubicBezTo>
                  <a:cubicBezTo>
                    <a:pt x="248" y="448"/>
                    <a:pt x="170" y="403"/>
                    <a:pt x="232" y="403"/>
                  </a:cubicBezTo>
                  <a:cubicBezTo>
                    <a:pt x="186" y="387"/>
                    <a:pt x="217" y="325"/>
                    <a:pt x="201" y="310"/>
                  </a:cubicBezTo>
                  <a:cubicBezTo>
                    <a:pt x="275" y="297"/>
                    <a:pt x="221" y="225"/>
                    <a:pt x="244" y="197"/>
                  </a:cubicBezTo>
                  <a:lnTo>
                    <a:pt x="244" y="197"/>
                  </a:lnTo>
                  <a:cubicBezTo>
                    <a:pt x="243" y="197"/>
                    <a:pt x="241" y="197"/>
                    <a:pt x="240" y="197"/>
                  </a:cubicBezTo>
                  <a:cubicBezTo>
                    <a:pt x="224" y="197"/>
                    <a:pt x="209" y="194"/>
                    <a:pt x="201" y="186"/>
                  </a:cubicBezTo>
                  <a:cubicBezTo>
                    <a:pt x="232" y="170"/>
                    <a:pt x="324" y="155"/>
                    <a:pt x="324" y="108"/>
                  </a:cubicBezTo>
                  <a:lnTo>
                    <a:pt x="324" y="108"/>
                  </a:lnTo>
                  <a:cubicBezTo>
                    <a:pt x="313" y="116"/>
                    <a:pt x="305" y="119"/>
                    <a:pt x="299" y="119"/>
                  </a:cubicBezTo>
                  <a:cubicBezTo>
                    <a:pt x="279" y="119"/>
                    <a:pt x="279" y="90"/>
                    <a:pt x="279" y="77"/>
                  </a:cubicBezTo>
                  <a:lnTo>
                    <a:pt x="324" y="77"/>
                  </a:lnTo>
                  <a:cubicBezTo>
                    <a:pt x="324" y="54"/>
                    <a:pt x="316" y="15"/>
                    <a:pt x="293" y="15"/>
                  </a:cubicBezTo>
                  <a:cubicBezTo>
                    <a:pt x="285" y="15"/>
                    <a:pt x="275" y="19"/>
                    <a:pt x="263" y="32"/>
                  </a:cubicBezTo>
                  <a:lnTo>
                    <a:pt x="263"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4"/>
            <p:cNvSpPr/>
            <p:nvPr/>
          </p:nvSpPr>
          <p:spPr>
            <a:xfrm>
              <a:off x="362229" y="1673721"/>
              <a:ext cx="5974" cy="4551"/>
            </a:xfrm>
            <a:custGeom>
              <a:avLst/>
              <a:gdLst/>
              <a:ahLst/>
              <a:cxnLst/>
              <a:rect l="l" t="t" r="r" b="b"/>
              <a:pathLst>
                <a:path w="63" h="48" extrusionOk="0">
                  <a:moveTo>
                    <a:pt x="62" y="1"/>
                  </a:moveTo>
                  <a:lnTo>
                    <a:pt x="0" y="32"/>
                  </a:lnTo>
                  <a:lnTo>
                    <a:pt x="15" y="48"/>
                  </a:lnTo>
                  <a:cubicBezTo>
                    <a:pt x="0" y="1"/>
                    <a:pt x="62" y="32"/>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4"/>
            <p:cNvSpPr/>
            <p:nvPr/>
          </p:nvSpPr>
          <p:spPr>
            <a:xfrm>
              <a:off x="44109" y="1404056"/>
              <a:ext cx="30722" cy="32334"/>
            </a:xfrm>
            <a:custGeom>
              <a:avLst/>
              <a:gdLst/>
              <a:ahLst/>
              <a:cxnLst/>
              <a:rect l="l" t="t" r="r" b="b"/>
              <a:pathLst>
                <a:path w="324" h="341" extrusionOk="0">
                  <a:moveTo>
                    <a:pt x="295" y="124"/>
                  </a:moveTo>
                  <a:cubicBezTo>
                    <a:pt x="294" y="124"/>
                    <a:pt x="293" y="124"/>
                    <a:pt x="292" y="124"/>
                  </a:cubicBezTo>
                  <a:lnTo>
                    <a:pt x="292" y="124"/>
                  </a:lnTo>
                  <a:cubicBezTo>
                    <a:pt x="291" y="129"/>
                    <a:pt x="290" y="134"/>
                    <a:pt x="289" y="139"/>
                  </a:cubicBezTo>
                  <a:lnTo>
                    <a:pt x="289" y="139"/>
                  </a:lnTo>
                  <a:cubicBezTo>
                    <a:pt x="293" y="135"/>
                    <a:pt x="295" y="130"/>
                    <a:pt x="295" y="124"/>
                  </a:cubicBezTo>
                  <a:close/>
                  <a:moveTo>
                    <a:pt x="6" y="151"/>
                  </a:moveTo>
                  <a:cubicBezTo>
                    <a:pt x="4" y="152"/>
                    <a:pt x="2" y="154"/>
                    <a:pt x="0" y="155"/>
                  </a:cubicBezTo>
                  <a:lnTo>
                    <a:pt x="6" y="151"/>
                  </a:lnTo>
                  <a:close/>
                  <a:moveTo>
                    <a:pt x="289" y="139"/>
                  </a:moveTo>
                  <a:lnTo>
                    <a:pt x="289" y="139"/>
                  </a:lnTo>
                  <a:cubicBezTo>
                    <a:pt x="274" y="156"/>
                    <a:pt x="230" y="161"/>
                    <a:pt x="217" y="186"/>
                  </a:cubicBezTo>
                  <a:lnTo>
                    <a:pt x="295" y="186"/>
                  </a:lnTo>
                  <a:cubicBezTo>
                    <a:pt x="287" y="172"/>
                    <a:pt x="287" y="155"/>
                    <a:pt x="289" y="139"/>
                  </a:cubicBezTo>
                  <a:close/>
                  <a:moveTo>
                    <a:pt x="248" y="1"/>
                  </a:moveTo>
                  <a:lnTo>
                    <a:pt x="233" y="48"/>
                  </a:lnTo>
                  <a:cubicBezTo>
                    <a:pt x="240" y="40"/>
                    <a:pt x="244" y="36"/>
                    <a:pt x="248" y="36"/>
                  </a:cubicBezTo>
                  <a:cubicBezTo>
                    <a:pt x="252" y="36"/>
                    <a:pt x="256" y="40"/>
                    <a:pt x="264" y="48"/>
                  </a:cubicBezTo>
                  <a:cubicBezTo>
                    <a:pt x="264" y="79"/>
                    <a:pt x="217" y="79"/>
                    <a:pt x="186" y="79"/>
                  </a:cubicBezTo>
                  <a:lnTo>
                    <a:pt x="202" y="79"/>
                  </a:lnTo>
                  <a:cubicBezTo>
                    <a:pt x="199" y="92"/>
                    <a:pt x="194" y="97"/>
                    <a:pt x="188" y="97"/>
                  </a:cubicBezTo>
                  <a:cubicBezTo>
                    <a:pt x="174" y="97"/>
                    <a:pt x="154" y="67"/>
                    <a:pt x="135" y="67"/>
                  </a:cubicBezTo>
                  <a:cubicBezTo>
                    <a:pt x="126" y="67"/>
                    <a:pt x="117" y="74"/>
                    <a:pt x="109" y="93"/>
                  </a:cubicBezTo>
                  <a:lnTo>
                    <a:pt x="140" y="124"/>
                  </a:lnTo>
                  <a:lnTo>
                    <a:pt x="62" y="171"/>
                  </a:lnTo>
                  <a:lnTo>
                    <a:pt x="62" y="109"/>
                  </a:lnTo>
                  <a:lnTo>
                    <a:pt x="6" y="151"/>
                  </a:lnTo>
                  <a:lnTo>
                    <a:pt x="6" y="151"/>
                  </a:lnTo>
                  <a:cubicBezTo>
                    <a:pt x="9" y="149"/>
                    <a:pt x="13" y="149"/>
                    <a:pt x="16" y="149"/>
                  </a:cubicBezTo>
                  <a:cubicBezTo>
                    <a:pt x="27" y="149"/>
                    <a:pt x="37" y="155"/>
                    <a:pt x="47" y="155"/>
                  </a:cubicBezTo>
                  <a:cubicBezTo>
                    <a:pt x="47" y="217"/>
                    <a:pt x="17" y="295"/>
                    <a:pt x="62" y="341"/>
                  </a:cubicBezTo>
                  <a:lnTo>
                    <a:pt x="47" y="264"/>
                  </a:lnTo>
                  <a:cubicBezTo>
                    <a:pt x="78" y="264"/>
                    <a:pt x="78" y="279"/>
                    <a:pt x="93" y="295"/>
                  </a:cubicBezTo>
                  <a:cubicBezTo>
                    <a:pt x="109" y="279"/>
                    <a:pt x="124" y="217"/>
                    <a:pt x="155" y="186"/>
                  </a:cubicBezTo>
                  <a:lnTo>
                    <a:pt x="202" y="202"/>
                  </a:lnTo>
                  <a:lnTo>
                    <a:pt x="202" y="140"/>
                  </a:lnTo>
                  <a:cubicBezTo>
                    <a:pt x="205" y="143"/>
                    <a:pt x="208" y="144"/>
                    <a:pt x="212" y="144"/>
                  </a:cubicBezTo>
                  <a:cubicBezTo>
                    <a:pt x="229" y="144"/>
                    <a:pt x="255" y="125"/>
                    <a:pt x="292" y="124"/>
                  </a:cubicBezTo>
                  <a:lnTo>
                    <a:pt x="292" y="124"/>
                  </a:lnTo>
                  <a:cubicBezTo>
                    <a:pt x="301" y="74"/>
                    <a:pt x="324" y="22"/>
                    <a:pt x="248"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4"/>
            <p:cNvSpPr/>
            <p:nvPr/>
          </p:nvSpPr>
          <p:spPr>
            <a:xfrm>
              <a:off x="373892" y="1688418"/>
              <a:ext cx="5974" cy="7586"/>
            </a:xfrm>
            <a:custGeom>
              <a:avLst/>
              <a:gdLst/>
              <a:ahLst/>
              <a:cxnLst/>
              <a:rect l="l" t="t" r="r" b="b"/>
              <a:pathLst>
                <a:path w="63" h="80" extrusionOk="0">
                  <a:moveTo>
                    <a:pt x="63" y="0"/>
                  </a:moveTo>
                  <a:cubicBezTo>
                    <a:pt x="47" y="0"/>
                    <a:pt x="32" y="0"/>
                    <a:pt x="16" y="16"/>
                  </a:cubicBezTo>
                  <a:lnTo>
                    <a:pt x="47" y="16"/>
                  </a:lnTo>
                  <a:lnTo>
                    <a:pt x="1" y="47"/>
                  </a:lnTo>
                  <a:cubicBezTo>
                    <a:pt x="34" y="47"/>
                    <a:pt x="35" y="80"/>
                    <a:pt x="45" y="80"/>
                  </a:cubicBezTo>
                  <a:cubicBezTo>
                    <a:pt x="49" y="80"/>
                    <a:pt x="54" y="75"/>
                    <a:pt x="63" y="62"/>
                  </a:cubicBezTo>
                  <a:cubicBezTo>
                    <a:pt x="32" y="47"/>
                    <a:pt x="47" y="16"/>
                    <a:pt x="6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4"/>
            <p:cNvSpPr/>
            <p:nvPr/>
          </p:nvSpPr>
          <p:spPr>
            <a:xfrm>
              <a:off x="115224" y="1456870"/>
              <a:ext cx="7206" cy="4551"/>
            </a:xfrm>
            <a:custGeom>
              <a:avLst/>
              <a:gdLst/>
              <a:ahLst/>
              <a:cxnLst/>
              <a:rect l="l" t="t" r="r" b="b"/>
              <a:pathLst>
                <a:path w="76" h="48" extrusionOk="0">
                  <a:moveTo>
                    <a:pt x="54" y="0"/>
                  </a:moveTo>
                  <a:lnTo>
                    <a:pt x="54" y="0"/>
                  </a:lnTo>
                  <a:cubicBezTo>
                    <a:pt x="0" y="22"/>
                    <a:pt x="22" y="21"/>
                    <a:pt x="29" y="29"/>
                  </a:cubicBezTo>
                  <a:lnTo>
                    <a:pt x="29" y="29"/>
                  </a:lnTo>
                  <a:cubicBezTo>
                    <a:pt x="45" y="21"/>
                    <a:pt x="76" y="22"/>
                    <a:pt x="54" y="0"/>
                  </a:cubicBezTo>
                  <a:close/>
                  <a:moveTo>
                    <a:pt x="29" y="29"/>
                  </a:moveTo>
                  <a:cubicBezTo>
                    <a:pt x="23" y="33"/>
                    <a:pt x="19" y="38"/>
                    <a:pt x="23" y="47"/>
                  </a:cubicBezTo>
                  <a:cubicBezTo>
                    <a:pt x="33" y="38"/>
                    <a:pt x="32" y="33"/>
                    <a:pt x="29" y="2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4"/>
            <p:cNvSpPr/>
            <p:nvPr/>
          </p:nvSpPr>
          <p:spPr>
            <a:xfrm>
              <a:off x="55866" y="1401116"/>
              <a:ext cx="3034" cy="3034"/>
            </a:xfrm>
            <a:custGeom>
              <a:avLst/>
              <a:gdLst/>
              <a:ahLst/>
              <a:cxnLst/>
              <a:rect l="l" t="t" r="r" b="b"/>
              <a:pathLst>
                <a:path w="32" h="32" extrusionOk="0">
                  <a:moveTo>
                    <a:pt x="0" y="1"/>
                  </a:moveTo>
                  <a:lnTo>
                    <a:pt x="31" y="32"/>
                  </a:lnTo>
                  <a:lnTo>
                    <a:pt x="3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4"/>
            <p:cNvSpPr/>
            <p:nvPr/>
          </p:nvSpPr>
          <p:spPr>
            <a:xfrm>
              <a:off x="11870" y="1362999"/>
              <a:ext cx="8913" cy="16878"/>
            </a:xfrm>
            <a:custGeom>
              <a:avLst/>
              <a:gdLst/>
              <a:ahLst/>
              <a:cxnLst/>
              <a:rect l="l" t="t" r="r" b="b"/>
              <a:pathLst>
                <a:path w="94" h="178" extrusionOk="0">
                  <a:moveTo>
                    <a:pt x="47" y="1"/>
                  </a:moveTo>
                  <a:cubicBezTo>
                    <a:pt x="0" y="63"/>
                    <a:pt x="93" y="125"/>
                    <a:pt x="31" y="172"/>
                  </a:cubicBezTo>
                  <a:cubicBezTo>
                    <a:pt x="31" y="176"/>
                    <a:pt x="34" y="178"/>
                    <a:pt x="38" y="178"/>
                  </a:cubicBezTo>
                  <a:cubicBezTo>
                    <a:pt x="48" y="178"/>
                    <a:pt x="67" y="167"/>
                    <a:pt x="78" y="155"/>
                  </a:cubicBezTo>
                  <a:lnTo>
                    <a:pt x="4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4"/>
            <p:cNvSpPr/>
            <p:nvPr/>
          </p:nvSpPr>
          <p:spPr>
            <a:xfrm>
              <a:off x="371047" y="1697047"/>
              <a:ext cx="14697" cy="26644"/>
            </a:xfrm>
            <a:custGeom>
              <a:avLst/>
              <a:gdLst/>
              <a:ahLst/>
              <a:cxnLst/>
              <a:rect l="l" t="t" r="r" b="b"/>
              <a:pathLst>
                <a:path w="155" h="281" extrusionOk="0">
                  <a:moveTo>
                    <a:pt x="31" y="18"/>
                  </a:moveTo>
                  <a:cubicBezTo>
                    <a:pt x="32" y="19"/>
                    <a:pt x="32" y="19"/>
                    <a:pt x="33" y="19"/>
                  </a:cubicBezTo>
                  <a:lnTo>
                    <a:pt x="33" y="19"/>
                  </a:lnTo>
                  <a:cubicBezTo>
                    <a:pt x="32" y="19"/>
                    <a:pt x="32" y="18"/>
                    <a:pt x="31" y="18"/>
                  </a:cubicBezTo>
                  <a:close/>
                  <a:moveTo>
                    <a:pt x="97" y="0"/>
                  </a:moveTo>
                  <a:cubicBezTo>
                    <a:pt x="79" y="0"/>
                    <a:pt x="60" y="20"/>
                    <a:pt x="41" y="20"/>
                  </a:cubicBezTo>
                  <a:cubicBezTo>
                    <a:pt x="39" y="20"/>
                    <a:pt x="36" y="20"/>
                    <a:pt x="33" y="19"/>
                  </a:cubicBezTo>
                  <a:lnTo>
                    <a:pt x="33" y="19"/>
                  </a:lnTo>
                  <a:cubicBezTo>
                    <a:pt x="105" y="50"/>
                    <a:pt x="1" y="111"/>
                    <a:pt x="77" y="126"/>
                  </a:cubicBezTo>
                  <a:lnTo>
                    <a:pt x="31" y="173"/>
                  </a:lnTo>
                  <a:cubicBezTo>
                    <a:pt x="46" y="204"/>
                    <a:pt x="108" y="218"/>
                    <a:pt x="93" y="280"/>
                  </a:cubicBezTo>
                  <a:lnTo>
                    <a:pt x="138" y="235"/>
                  </a:lnTo>
                  <a:lnTo>
                    <a:pt x="108" y="204"/>
                  </a:lnTo>
                  <a:cubicBezTo>
                    <a:pt x="108" y="189"/>
                    <a:pt x="112" y="185"/>
                    <a:pt x="119" y="185"/>
                  </a:cubicBezTo>
                  <a:cubicBezTo>
                    <a:pt x="126" y="185"/>
                    <a:pt x="136" y="191"/>
                    <a:pt x="144" y="191"/>
                  </a:cubicBezTo>
                  <a:cubicBezTo>
                    <a:pt x="150" y="191"/>
                    <a:pt x="155" y="187"/>
                    <a:pt x="155" y="173"/>
                  </a:cubicBezTo>
                  <a:cubicBezTo>
                    <a:pt x="148" y="170"/>
                    <a:pt x="142" y="169"/>
                    <a:pt x="136" y="169"/>
                  </a:cubicBezTo>
                  <a:cubicBezTo>
                    <a:pt x="112" y="169"/>
                    <a:pt x="104" y="191"/>
                    <a:pt x="80" y="191"/>
                  </a:cubicBezTo>
                  <a:cubicBezTo>
                    <a:pt x="75" y="191"/>
                    <a:pt x="69" y="190"/>
                    <a:pt x="62" y="188"/>
                  </a:cubicBezTo>
                  <a:cubicBezTo>
                    <a:pt x="46" y="111"/>
                    <a:pt x="155" y="157"/>
                    <a:pt x="138" y="80"/>
                  </a:cubicBezTo>
                  <a:lnTo>
                    <a:pt x="138" y="80"/>
                  </a:lnTo>
                  <a:cubicBezTo>
                    <a:pt x="132" y="93"/>
                    <a:pt x="120" y="98"/>
                    <a:pt x="108" y="98"/>
                  </a:cubicBezTo>
                  <a:cubicBezTo>
                    <a:pt x="90" y="98"/>
                    <a:pt x="70" y="89"/>
                    <a:pt x="62" y="80"/>
                  </a:cubicBezTo>
                  <a:lnTo>
                    <a:pt x="62" y="80"/>
                  </a:lnTo>
                  <a:cubicBezTo>
                    <a:pt x="68" y="82"/>
                    <a:pt x="74" y="82"/>
                    <a:pt x="78" y="82"/>
                  </a:cubicBezTo>
                  <a:cubicBezTo>
                    <a:pt x="112" y="82"/>
                    <a:pt x="68" y="31"/>
                    <a:pt x="124" y="18"/>
                  </a:cubicBezTo>
                  <a:cubicBezTo>
                    <a:pt x="115" y="5"/>
                    <a:pt x="106" y="0"/>
                    <a:pt x="9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4"/>
            <p:cNvSpPr/>
            <p:nvPr/>
          </p:nvSpPr>
          <p:spPr>
            <a:xfrm>
              <a:off x="513087" y="1826190"/>
              <a:ext cx="23610" cy="19154"/>
            </a:xfrm>
            <a:custGeom>
              <a:avLst/>
              <a:gdLst/>
              <a:ahLst/>
              <a:cxnLst/>
              <a:rect l="l" t="t" r="r" b="b"/>
              <a:pathLst>
                <a:path w="249" h="202" extrusionOk="0">
                  <a:moveTo>
                    <a:pt x="79" y="0"/>
                  </a:moveTo>
                  <a:lnTo>
                    <a:pt x="79" y="0"/>
                  </a:lnTo>
                  <a:cubicBezTo>
                    <a:pt x="1" y="31"/>
                    <a:pt x="93" y="109"/>
                    <a:pt x="32" y="155"/>
                  </a:cubicBezTo>
                  <a:cubicBezTo>
                    <a:pt x="36" y="178"/>
                    <a:pt x="47" y="186"/>
                    <a:pt x="60" y="186"/>
                  </a:cubicBezTo>
                  <a:cubicBezTo>
                    <a:pt x="88" y="186"/>
                    <a:pt x="128" y="153"/>
                    <a:pt x="160" y="153"/>
                  </a:cubicBezTo>
                  <a:cubicBezTo>
                    <a:pt x="164" y="153"/>
                    <a:pt x="168" y="154"/>
                    <a:pt x="171" y="155"/>
                  </a:cubicBezTo>
                  <a:lnTo>
                    <a:pt x="202" y="202"/>
                  </a:lnTo>
                  <a:lnTo>
                    <a:pt x="248" y="171"/>
                  </a:lnTo>
                  <a:cubicBezTo>
                    <a:pt x="242" y="153"/>
                    <a:pt x="232" y="149"/>
                    <a:pt x="220" y="149"/>
                  </a:cubicBezTo>
                  <a:cubicBezTo>
                    <a:pt x="210" y="149"/>
                    <a:pt x="200" y="151"/>
                    <a:pt x="191" y="151"/>
                  </a:cubicBezTo>
                  <a:cubicBezTo>
                    <a:pt x="183" y="151"/>
                    <a:pt x="176" y="149"/>
                    <a:pt x="171" y="140"/>
                  </a:cubicBezTo>
                  <a:cubicBezTo>
                    <a:pt x="93" y="124"/>
                    <a:pt x="155" y="47"/>
                    <a:pt x="110" y="16"/>
                  </a:cubicBezTo>
                  <a:lnTo>
                    <a:pt x="110" y="16"/>
                  </a:lnTo>
                  <a:lnTo>
                    <a:pt x="124" y="47"/>
                  </a:lnTo>
                  <a:lnTo>
                    <a:pt x="79" y="47"/>
                  </a:lnTo>
                  <a:lnTo>
                    <a:pt x="79"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4"/>
            <p:cNvSpPr/>
            <p:nvPr/>
          </p:nvSpPr>
          <p:spPr>
            <a:xfrm>
              <a:off x="23628" y="1379213"/>
              <a:ext cx="5879" cy="1517"/>
            </a:xfrm>
            <a:custGeom>
              <a:avLst/>
              <a:gdLst/>
              <a:ahLst/>
              <a:cxnLst/>
              <a:rect l="l" t="t" r="r" b="b"/>
              <a:pathLst>
                <a:path w="62" h="16" extrusionOk="0">
                  <a:moveTo>
                    <a:pt x="16" y="1"/>
                  </a:moveTo>
                  <a:lnTo>
                    <a:pt x="0" y="15"/>
                  </a:ln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4"/>
            <p:cNvSpPr/>
            <p:nvPr/>
          </p:nvSpPr>
          <p:spPr>
            <a:xfrm>
              <a:off x="356350" y="1685289"/>
              <a:ext cx="11568" cy="7680"/>
            </a:xfrm>
            <a:custGeom>
              <a:avLst/>
              <a:gdLst/>
              <a:ahLst/>
              <a:cxnLst/>
              <a:rect l="l" t="t" r="r" b="b"/>
              <a:pathLst>
                <a:path w="122" h="81" extrusionOk="0">
                  <a:moveTo>
                    <a:pt x="0" y="18"/>
                  </a:moveTo>
                  <a:cubicBezTo>
                    <a:pt x="12" y="26"/>
                    <a:pt x="20" y="29"/>
                    <a:pt x="27" y="29"/>
                  </a:cubicBezTo>
                  <a:cubicBezTo>
                    <a:pt x="36" y="29"/>
                    <a:pt x="41" y="24"/>
                    <a:pt x="46" y="18"/>
                  </a:cubicBezTo>
                  <a:close/>
                  <a:moveTo>
                    <a:pt x="70" y="1"/>
                  </a:moveTo>
                  <a:cubicBezTo>
                    <a:pt x="68" y="1"/>
                    <a:pt x="65" y="1"/>
                    <a:pt x="62" y="2"/>
                  </a:cubicBezTo>
                  <a:cubicBezTo>
                    <a:pt x="55" y="2"/>
                    <a:pt x="51" y="11"/>
                    <a:pt x="46" y="18"/>
                  </a:cubicBezTo>
                  <a:lnTo>
                    <a:pt x="62" y="18"/>
                  </a:lnTo>
                  <a:cubicBezTo>
                    <a:pt x="77" y="33"/>
                    <a:pt x="62" y="64"/>
                    <a:pt x="46" y="64"/>
                  </a:cubicBezTo>
                  <a:cubicBezTo>
                    <a:pt x="62" y="64"/>
                    <a:pt x="77" y="80"/>
                    <a:pt x="93" y="80"/>
                  </a:cubicBezTo>
                  <a:cubicBezTo>
                    <a:pt x="121" y="66"/>
                    <a:pt x="98" y="1"/>
                    <a:pt x="70"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4"/>
            <p:cNvSpPr/>
            <p:nvPr/>
          </p:nvSpPr>
          <p:spPr>
            <a:xfrm>
              <a:off x="83649" y="1437811"/>
              <a:ext cx="7491" cy="5120"/>
            </a:xfrm>
            <a:custGeom>
              <a:avLst/>
              <a:gdLst/>
              <a:ahLst/>
              <a:cxnLst/>
              <a:rect l="l" t="t" r="r" b="b"/>
              <a:pathLst>
                <a:path w="79" h="54" extrusionOk="0">
                  <a:moveTo>
                    <a:pt x="32" y="1"/>
                  </a:moveTo>
                  <a:cubicBezTo>
                    <a:pt x="0" y="1"/>
                    <a:pt x="19" y="1"/>
                    <a:pt x="29" y="5"/>
                  </a:cubicBezTo>
                  <a:lnTo>
                    <a:pt x="29" y="5"/>
                  </a:lnTo>
                  <a:lnTo>
                    <a:pt x="32" y="1"/>
                  </a:lnTo>
                  <a:close/>
                  <a:moveTo>
                    <a:pt x="29" y="5"/>
                  </a:moveTo>
                  <a:lnTo>
                    <a:pt x="1" y="47"/>
                  </a:lnTo>
                  <a:cubicBezTo>
                    <a:pt x="11" y="37"/>
                    <a:pt x="20" y="33"/>
                    <a:pt x="27" y="33"/>
                  </a:cubicBezTo>
                  <a:cubicBezTo>
                    <a:pt x="45" y="33"/>
                    <a:pt x="56" y="54"/>
                    <a:pt x="65" y="54"/>
                  </a:cubicBezTo>
                  <a:cubicBezTo>
                    <a:pt x="70" y="54"/>
                    <a:pt x="74" y="48"/>
                    <a:pt x="78" y="32"/>
                  </a:cubicBezTo>
                  <a:cubicBezTo>
                    <a:pt x="68" y="20"/>
                    <a:pt x="56" y="10"/>
                    <a:pt x="46" y="10"/>
                  </a:cubicBezTo>
                  <a:cubicBezTo>
                    <a:pt x="41" y="10"/>
                    <a:pt x="37" y="11"/>
                    <a:pt x="32" y="16"/>
                  </a:cubicBezTo>
                  <a:cubicBezTo>
                    <a:pt x="37" y="11"/>
                    <a:pt x="34" y="8"/>
                    <a:pt x="29" y="5"/>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4"/>
            <p:cNvSpPr/>
            <p:nvPr/>
          </p:nvSpPr>
          <p:spPr>
            <a:xfrm>
              <a:off x="41169" y="1406995"/>
              <a:ext cx="13370" cy="5974"/>
            </a:xfrm>
            <a:custGeom>
              <a:avLst/>
              <a:gdLst/>
              <a:ahLst/>
              <a:cxnLst/>
              <a:rect l="l" t="t" r="r" b="b"/>
              <a:pathLst>
                <a:path w="141" h="63" extrusionOk="0">
                  <a:moveTo>
                    <a:pt x="1" y="1"/>
                  </a:moveTo>
                  <a:lnTo>
                    <a:pt x="62" y="62"/>
                  </a:lnTo>
                  <a:cubicBezTo>
                    <a:pt x="78" y="17"/>
                    <a:pt x="109" y="31"/>
                    <a:pt x="140" y="1"/>
                  </a:cubicBezTo>
                  <a:lnTo>
                    <a:pt x="140" y="1"/>
                  </a:lnTo>
                  <a:cubicBezTo>
                    <a:pt x="125" y="6"/>
                    <a:pt x="109" y="8"/>
                    <a:pt x="94" y="8"/>
                  </a:cubicBezTo>
                  <a:cubicBezTo>
                    <a:pt x="63" y="8"/>
                    <a:pt x="32" y="1"/>
                    <a:pt x="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4"/>
            <p:cNvSpPr/>
            <p:nvPr/>
          </p:nvSpPr>
          <p:spPr>
            <a:xfrm>
              <a:off x="500002" y="1823725"/>
              <a:ext cx="14697" cy="28920"/>
            </a:xfrm>
            <a:custGeom>
              <a:avLst/>
              <a:gdLst/>
              <a:ahLst/>
              <a:cxnLst/>
              <a:rect l="l" t="t" r="r" b="b"/>
              <a:pathLst>
                <a:path w="155" h="305" extrusionOk="0">
                  <a:moveTo>
                    <a:pt x="34" y="218"/>
                  </a:moveTo>
                  <a:lnTo>
                    <a:pt x="34" y="218"/>
                  </a:lnTo>
                  <a:cubicBezTo>
                    <a:pt x="20" y="222"/>
                    <a:pt x="9" y="228"/>
                    <a:pt x="15" y="228"/>
                  </a:cubicBezTo>
                  <a:cubicBezTo>
                    <a:pt x="22" y="225"/>
                    <a:pt x="29" y="222"/>
                    <a:pt x="34" y="218"/>
                  </a:cubicBezTo>
                  <a:close/>
                  <a:moveTo>
                    <a:pt x="93" y="1"/>
                  </a:moveTo>
                  <a:cubicBezTo>
                    <a:pt x="83" y="1"/>
                    <a:pt x="73" y="8"/>
                    <a:pt x="62" y="26"/>
                  </a:cubicBezTo>
                  <a:lnTo>
                    <a:pt x="93" y="42"/>
                  </a:lnTo>
                  <a:cubicBezTo>
                    <a:pt x="78" y="98"/>
                    <a:pt x="90" y="180"/>
                    <a:pt x="34" y="218"/>
                  </a:cubicBezTo>
                  <a:lnTo>
                    <a:pt x="34" y="218"/>
                  </a:lnTo>
                  <a:cubicBezTo>
                    <a:pt x="42" y="216"/>
                    <a:pt x="50" y="214"/>
                    <a:pt x="58" y="214"/>
                  </a:cubicBezTo>
                  <a:cubicBezTo>
                    <a:pt x="68" y="214"/>
                    <a:pt x="77" y="218"/>
                    <a:pt x="77" y="228"/>
                  </a:cubicBezTo>
                  <a:cubicBezTo>
                    <a:pt x="53" y="252"/>
                    <a:pt x="47" y="285"/>
                    <a:pt x="25" y="298"/>
                  </a:cubicBezTo>
                  <a:lnTo>
                    <a:pt x="25" y="298"/>
                  </a:lnTo>
                  <a:cubicBezTo>
                    <a:pt x="87" y="279"/>
                    <a:pt x="126" y="238"/>
                    <a:pt x="139" y="197"/>
                  </a:cubicBezTo>
                  <a:cubicBezTo>
                    <a:pt x="124" y="197"/>
                    <a:pt x="124" y="104"/>
                    <a:pt x="155" y="42"/>
                  </a:cubicBezTo>
                  <a:lnTo>
                    <a:pt x="155" y="42"/>
                  </a:lnTo>
                  <a:cubicBezTo>
                    <a:pt x="153" y="46"/>
                    <a:pt x="151" y="47"/>
                    <a:pt x="149" y="47"/>
                  </a:cubicBezTo>
                  <a:cubicBezTo>
                    <a:pt x="136" y="47"/>
                    <a:pt x="118" y="1"/>
                    <a:pt x="93" y="1"/>
                  </a:cubicBezTo>
                  <a:close/>
                  <a:moveTo>
                    <a:pt x="25" y="298"/>
                  </a:moveTo>
                  <a:cubicBezTo>
                    <a:pt x="17" y="301"/>
                    <a:pt x="9" y="303"/>
                    <a:pt x="0" y="304"/>
                  </a:cubicBezTo>
                  <a:cubicBezTo>
                    <a:pt x="10" y="304"/>
                    <a:pt x="18" y="302"/>
                    <a:pt x="25" y="29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4"/>
            <p:cNvSpPr/>
            <p:nvPr/>
          </p:nvSpPr>
          <p:spPr>
            <a:xfrm>
              <a:off x="74925" y="1445302"/>
              <a:ext cx="23326" cy="39540"/>
            </a:xfrm>
            <a:custGeom>
              <a:avLst/>
              <a:gdLst/>
              <a:ahLst/>
              <a:cxnLst/>
              <a:rect l="l" t="t" r="r" b="b"/>
              <a:pathLst>
                <a:path w="246" h="417" extrusionOk="0">
                  <a:moveTo>
                    <a:pt x="149" y="0"/>
                  </a:moveTo>
                  <a:cubicBezTo>
                    <a:pt x="132" y="0"/>
                    <a:pt x="117" y="8"/>
                    <a:pt x="108" y="29"/>
                  </a:cubicBezTo>
                  <a:lnTo>
                    <a:pt x="108" y="15"/>
                  </a:lnTo>
                  <a:lnTo>
                    <a:pt x="77" y="91"/>
                  </a:lnTo>
                  <a:cubicBezTo>
                    <a:pt x="77" y="91"/>
                    <a:pt x="93" y="91"/>
                    <a:pt x="93" y="76"/>
                  </a:cubicBezTo>
                  <a:lnTo>
                    <a:pt x="93" y="76"/>
                  </a:lnTo>
                  <a:cubicBezTo>
                    <a:pt x="93" y="153"/>
                    <a:pt x="1" y="215"/>
                    <a:pt x="62" y="293"/>
                  </a:cubicBezTo>
                  <a:lnTo>
                    <a:pt x="62" y="277"/>
                  </a:lnTo>
                  <a:lnTo>
                    <a:pt x="124" y="355"/>
                  </a:lnTo>
                  <a:lnTo>
                    <a:pt x="62" y="400"/>
                  </a:lnTo>
                  <a:lnTo>
                    <a:pt x="124" y="416"/>
                  </a:lnTo>
                  <a:cubicBezTo>
                    <a:pt x="108" y="385"/>
                    <a:pt x="108" y="385"/>
                    <a:pt x="155" y="385"/>
                  </a:cubicBezTo>
                  <a:cubicBezTo>
                    <a:pt x="155" y="385"/>
                    <a:pt x="139" y="400"/>
                    <a:pt x="155" y="416"/>
                  </a:cubicBezTo>
                  <a:lnTo>
                    <a:pt x="170" y="369"/>
                  </a:lnTo>
                  <a:cubicBezTo>
                    <a:pt x="170" y="361"/>
                    <a:pt x="168" y="359"/>
                    <a:pt x="165" y="359"/>
                  </a:cubicBezTo>
                  <a:cubicBezTo>
                    <a:pt x="157" y="359"/>
                    <a:pt x="143" y="373"/>
                    <a:pt x="132" y="373"/>
                  </a:cubicBezTo>
                  <a:cubicBezTo>
                    <a:pt x="129" y="373"/>
                    <a:pt x="127" y="372"/>
                    <a:pt x="124" y="369"/>
                  </a:cubicBezTo>
                  <a:lnTo>
                    <a:pt x="170" y="324"/>
                  </a:lnTo>
                  <a:cubicBezTo>
                    <a:pt x="124" y="324"/>
                    <a:pt x="77" y="293"/>
                    <a:pt x="124" y="277"/>
                  </a:cubicBezTo>
                  <a:cubicBezTo>
                    <a:pt x="170" y="231"/>
                    <a:pt x="170" y="200"/>
                    <a:pt x="232" y="200"/>
                  </a:cubicBezTo>
                  <a:cubicBezTo>
                    <a:pt x="217" y="184"/>
                    <a:pt x="155" y="138"/>
                    <a:pt x="201" y="91"/>
                  </a:cubicBezTo>
                  <a:cubicBezTo>
                    <a:pt x="246" y="58"/>
                    <a:pt x="193" y="0"/>
                    <a:pt x="149"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4"/>
            <p:cNvSpPr/>
            <p:nvPr/>
          </p:nvSpPr>
          <p:spPr>
            <a:xfrm>
              <a:off x="535180" y="1861368"/>
              <a:ext cx="19059" cy="14697"/>
            </a:xfrm>
            <a:custGeom>
              <a:avLst/>
              <a:gdLst/>
              <a:ahLst/>
              <a:cxnLst/>
              <a:rect l="l" t="t" r="r" b="b"/>
              <a:pathLst>
                <a:path w="201" h="155" extrusionOk="0">
                  <a:moveTo>
                    <a:pt x="62" y="0"/>
                  </a:moveTo>
                  <a:cubicBezTo>
                    <a:pt x="0" y="16"/>
                    <a:pt x="62" y="124"/>
                    <a:pt x="31" y="124"/>
                  </a:cubicBezTo>
                  <a:lnTo>
                    <a:pt x="77" y="140"/>
                  </a:lnTo>
                  <a:lnTo>
                    <a:pt x="77" y="140"/>
                  </a:lnTo>
                  <a:lnTo>
                    <a:pt x="46" y="124"/>
                  </a:lnTo>
                  <a:cubicBezTo>
                    <a:pt x="77" y="78"/>
                    <a:pt x="31" y="16"/>
                    <a:pt x="62" y="0"/>
                  </a:cubicBezTo>
                  <a:close/>
                  <a:moveTo>
                    <a:pt x="155" y="16"/>
                  </a:moveTo>
                  <a:cubicBezTo>
                    <a:pt x="124" y="31"/>
                    <a:pt x="155" y="93"/>
                    <a:pt x="108" y="140"/>
                  </a:cubicBezTo>
                  <a:lnTo>
                    <a:pt x="108" y="140"/>
                  </a:lnTo>
                  <a:cubicBezTo>
                    <a:pt x="108" y="140"/>
                    <a:pt x="108" y="140"/>
                    <a:pt x="107" y="140"/>
                  </a:cubicBezTo>
                  <a:lnTo>
                    <a:pt x="107" y="140"/>
                  </a:lnTo>
                  <a:lnTo>
                    <a:pt x="108" y="140"/>
                  </a:lnTo>
                  <a:cubicBezTo>
                    <a:pt x="108" y="140"/>
                    <a:pt x="108" y="140"/>
                    <a:pt x="108" y="140"/>
                  </a:cubicBezTo>
                  <a:lnTo>
                    <a:pt x="108" y="140"/>
                  </a:lnTo>
                  <a:cubicBezTo>
                    <a:pt x="123" y="142"/>
                    <a:pt x="135" y="149"/>
                    <a:pt x="148" y="149"/>
                  </a:cubicBezTo>
                  <a:cubicBezTo>
                    <a:pt x="159" y="149"/>
                    <a:pt x="171" y="144"/>
                    <a:pt x="186" y="124"/>
                  </a:cubicBezTo>
                  <a:lnTo>
                    <a:pt x="170" y="124"/>
                  </a:lnTo>
                  <a:lnTo>
                    <a:pt x="200" y="31"/>
                  </a:lnTo>
                  <a:cubicBezTo>
                    <a:pt x="186" y="31"/>
                    <a:pt x="170" y="31"/>
                    <a:pt x="155" y="16"/>
                  </a:cubicBezTo>
                  <a:close/>
                  <a:moveTo>
                    <a:pt x="77" y="109"/>
                  </a:moveTo>
                  <a:lnTo>
                    <a:pt x="77" y="140"/>
                  </a:lnTo>
                  <a:cubicBezTo>
                    <a:pt x="93" y="140"/>
                    <a:pt x="77" y="140"/>
                    <a:pt x="62" y="155"/>
                  </a:cubicBezTo>
                  <a:cubicBezTo>
                    <a:pt x="78" y="143"/>
                    <a:pt x="91" y="139"/>
                    <a:pt x="102" y="139"/>
                  </a:cubicBezTo>
                  <a:cubicBezTo>
                    <a:pt x="104" y="139"/>
                    <a:pt x="106" y="139"/>
                    <a:pt x="107" y="140"/>
                  </a:cubicBezTo>
                  <a:lnTo>
                    <a:pt x="107" y="140"/>
                  </a:lnTo>
                  <a:lnTo>
                    <a:pt x="77" y="109"/>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4"/>
            <p:cNvSpPr/>
            <p:nvPr/>
          </p:nvSpPr>
          <p:spPr>
            <a:xfrm>
              <a:off x="360712" y="1693538"/>
              <a:ext cx="7491" cy="15456"/>
            </a:xfrm>
            <a:custGeom>
              <a:avLst/>
              <a:gdLst/>
              <a:ahLst/>
              <a:cxnLst/>
              <a:rect l="l" t="t" r="r" b="b"/>
              <a:pathLst>
                <a:path w="79" h="163" extrusionOk="0">
                  <a:moveTo>
                    <a:pt x="1" y="129"/>
                  </a:moveTo>
                  <a:lnTo>
                    <a:pt x="1" y="129"/>
                  </a:lnTo>
                  <a:cubicBezTo>
                    <a:pt x="0" y="130"/>
                    <a:pt x="0" y="131"/>
                    <a:pt x="0" y="132"/>
                  </a:cubicBezTo>
                  <a:lnTo>
                    <a:pt x="1" y="129"/>
                  </a:lnTo>
                  <a:close/>
                  <a:moveTo>
                    <a:pt x="24" y="1"/>
                  </a:moveTo>
                  <a:cubicBezTo>
                    <a:pt x="18" y="1"/>
                    <a:pt x="10" y="3"/>
                    <a:pt x="0" y="8"/>
                  </a:cubicBezTo>
                  <a:lnTo>
                    <a:pt x="16" y="8"/>
                  </a:lnTo>
                  <a:lnTo>
                    <a:pt x="1" y="129"/>
                  </a:lnTo>
                  <a:lnTo>
                    <a:pt x="1" y="129"/>
                  </a:lnTo>
                  <a:cubicBezTo>
                    <a:pt x="4" y="117"/>
                    <a:pt x="31" y="117"/>
                    <a:pt x="31" y="117"/>
                  </a:cubicBezTo>
                  <a:lnTo>
                    <a:pt x="31" y="117"/>
                  </a:lnTo>
                  <a:cubicBezTo>
                    <a:pt x="31" y="132"/>
                    <a:pt x="16" y="148"/>
                    <a:pt x="16" y="163"/>
                  </a:cubicBezTo>
                  <a:lnTo>
                    <a:pt x="62" y="132"/>
                  </a:lnTo>
                  <a:lnTo>
                    <a:pt x="47" y="132"/>
                  </a:lnTo>
                  <a:lnTo>
                    <a:pt x="78" y="86"/>
                  </a:lnTo>
                  <a:lnTo>
                    <a:pt x="31" y="86"/>
                  </a:lnTo>
                  <a:cubicBezTo>
                    <a:pt x="47" y="70"/>
                    <a:pt x="47" y="55"/>
                    <a:pt x="62" y="55"/>
                  </a:cubicBezTo>
                  <a:cubicBezTo>
                    <a:pt x="36" y="55"/>
                    <a:pt x="53" y="1"/>
                    <a:pt x="2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4"/>
            <p:cNvSpPr/>
            <p:nvPr/>
          </p:nvSpPr>
          <p:spPr>
            <a:xfrm>
              <a:off x="23438" y="1389169"/>
              <a:ext cx="8060" cy="10525"/>
            </a:xfrm>
            <a:custGeom>
              <a:avLst/>
              <a:gdLst/>
              <a:ahLst/>
              <a:cxnLst/>
              <a:rect l="l" t="t" r="r" b="b"/>
              <a:pathLst>
                <a:path w="85" h="111" extrusionOk="0">
                  <a:moveTo>
                    <a:pt x="17" y="0"/>
                  </a:moveTo>
                  <a:cubicBezTo>
                    <a:pt x="1" y="0"/>
                    <a:pt x="85" y="38"/>
                    <a:pt x="18" y="65"/>
                  </a:cubicBezTo>
                  <a:cubicBezTo>
                    <a:pt x="77" y="65"/>
                    <a:pt x="36" y="111"/>
                    <a:pt x="42" y="111"/>
                  </a:cubicBezTo>
                  <a:cubicBezTo>
                    <a:pt x="44" y="111"/>
                    <a:pt x="50" y="107"/>
                    <a:pt x="64" y="96"/>
                  </a:cubicBezTo>
                  <a:lnTo>
                    <a:pt x="80" y="65"/>
                  </a:lnTo>
                  <a:lnTo>
                    <a:pt x="49" y="65"/>
                  </a:lnTo>
                  <a:cubicBezTo>
                    <a:pt x="64" y="34"/>
                    <a:pt x="64" y="3"/>
                    <a:pt x="33" y="3"/>
                  </a:cubicBezTo>
                  <a:cubicBezTo>
                    <a:pt x="25" y="1"/>
                    <a:pt x="20" y="0"/>
                    <a:pt x="1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4"/>
            <p:cNvSpPr/>
            <p:nvPr/>
          </p:nvSpPr>
          <p:spPr>
            <a:xfrm>
              <a:off x="265513" y="1610761"/>
              <a:ext cx="10241" cy="11852"/>
            </a:xfrm>
            <a:custGeom>
              <a:avLst/>
              <a:gdLst/>
              <a:ahLst/>
              <a:cxnLst/>
              <a:rect l="l" t="t" r="r" b="b"/>
              <a:pathLst>
                <a:path w="108" h="125" extrusionOk="0">
                  <a:moveTo>
                    <a:pt x="0" y="1"/>
                  </a:moveTo>
                  <a:lnTo>
                    <a:pt x="15" y="124"/>
                  </a:lnTo>
                  <a:cubicBezTo>
                    <a:pt x="21" y="93"/>
                    <a:pt x="33" y="87"/>
                    <a:pt x="46" y="87"/>
                  </a:cubicBezTo>
                  <a:cubicBezTo>
                    <a:pt x="54" y="87"/>
                    <a:pt x="63" y="89"/>
                    <a:pt x="71" y="89"/>
                  </a:cubicBezTo>
                  <a:cubicBezTo>
                    <a:pt x="84" y="89"/>
                    <a:pt x="97" y="84"/>
                    <a:pt x="108" y="63"/>
                  </a:cubicBezTo>
                  <a:cubicBezTo>
                    <a:pt x="62" y="46"/>
                    <a:pt x="46" y="16"/>
                    <a:pt x="0"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4"/>
            <p:cNvSpPr/>
            <p:nvPr/>
          </p:nvSpPr>
          <p:spPr>
            <a:xfrm>
              <a:off x="171641" y="1537466"/>
              <a:ext cx="17731" cy="11852"/>
            </a:xfrm>
            <a:custGeom>
              <a:avLst/>
              <a:gdLst/>
              <a:ahLst/>
              <a:cxnLst/>
              <a:rect l="l" t="t" r="r" b="b"/>
              <a:pathLst>
                <a:path w="187" h="125" extrusionOk="0">
                  <a:moveTo>
                    <a:pt x="155" y="1"/>
                  </a:moveTo>
                  <a:lnTo>
                    <a:pt x="155" y="1"/>
                  </a:lnTo>
                  <a:cubicBezTo>
                    <a:pt x="167" y="13"/>
                    <a:pt x="170" y="15"/>
                    <a:pt x="170" y="23"/>
                  </a:cubicBezTo>
                  <a:lnTo>
                    <a:pt x="170" y="23"/>
                  </a:lnTo>
                  <a:cubicBezTo>
                    <a:pt x="176" y="20"/>
                    <a:pt x="181" y="18"/>
                    <a:pt x="186" y="16"/>
                  </a:cubicBezTo>
                  <a:lnTo>
                    <a:pt x="155" y="1"/>
                  </a:lnTo>
                  <a:close/>
                  <a:moveTo>
                    <a:pt x="82" y="8"/>
                  </a:moveTo>
                  <a:cubicBezTo>
                    <a:pt x="66" y="8"/>
                    <a:pt x="53" y="17"/>
                    <a:pt x="47" y="47"/>
                  </a:cubicBezTo>
                  <a:cubicBezTo>
                    <a:pt x="94" y="78"/>
                    <a:pt x="1" y="94"/>
                    <a:pt x="16" y="125"/>
                  </a:cubicBezTo>
                  <a:cubicBezTo>
                    <a:pt x="79" y="112"/>
                    <a:pt x="121" y="59"/>
                    <a:pt x="159" y="31"/>
                  </a:cubicBezTo>
                  <a:lnTo>
                    <a:pt x="159" y="31"/>
                  </a:lnTo>
                  <a:cubicBezTo>
                    <a:pt x="163" y="31"/>
                    <a:pt x="167" y="32"/>
                    <a:pt x="170" y="32"/>
                  </a:cubicBezTo>
                  <a:cubicBezTo>
                    <a:pt x="170" y="28"/>
                    <a:pt x="170" y="26"/>
                    <a:pt x="170" y="23"/>
                  </a:cubicBezTo>
                  <a:lnTo>
                    <a:pt x="170" y="23"/>
                  </a:lnTo>
                  <a:cubicBezTo>
                    <a:pt x="167" y="26"/>
                    <a:pt x="163" y="28"/>
                    <a:pt x="159" y="31"/>
                  </a:cubicBezTo>
                  <a:lnTo>
                    <a:pt x="159" y="31"/>
                  </a:lnTo>
                  <a:cubicBezTo>
                    <a:pt x="133" y="26"/>
                    <a:pt x="104" y="8"/>
                    <a:pt x="82" y="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4"/>
            <p:cNvSpPr/>
            <p:nvPr/>
          </p:nvSpPr>
          <p:spPr>
            <a:xfrm>
              <a:off x="13387" y="1388031"/>
              <a:ext cx="7396" cy="4362"/>
            </a:xfrm>
            <a:custGeom>
              <a:avLst/>
              <a:gdLst/>
              <a:ahLst/>
              <a:cxnLst/>
              <a:rect l="l" t="t" r="r" b="b"/>
              <a:pathLst>
                <a:path w="78" h="46" extrusionOk="0">
                  <a:moveTo>
                    <a:pt x="77" y="0"/>
                  </a:moveTo>
                  <a:lnTo>
                    <a:pt x="67" y="6"/>
                  </a:lnTo>
                  <a:lnTo>
                    <a:pt x="67" y="6"/>
                  </a:lnTo>
                  <a:cubicBezTo>
                    <a:pt x="70" y="5"/>
                    <a:pt x="74" y="4"/>
                    <a:pt x="77" y="0"/>
                  </a:cubicBezTo>
                  <a:close/>
                  <a:moveTo>
                    <a:pt x="46" y="0"/>
                  </a:moveTo>
                  <a:lnTo>
                    <a:pt x="0" y="46"/>
                  </a:lnTo>
                  <a:lnTo>
                    <a:pt x="0" y="46"/>
                  </a:lnTo>
                  <a:lnTo>
                    <a:pt x="67" y="6"/>
                  </a:lnTo>
                  <a:lnTo>
                    <a:pt x="67" y="6"/>
                  </a:lnTo>
                  <a:cubicBezTo>
                    <a:pt x="65" y="7"/>
                    <a:pt x="64" y="7"/>
                    <a:pt x="63" y="7"/>
                  </a:cubicBezTo>
                  <a:cubicBezTo>
                    <a:pt x="53" y="7"/>
                    <a:pt x="46" y="0"/>
                    <a:pt x="4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4"/>
            <p:cNvSpPr/>
            <p:nvPr/>
          </p:nvSpPr>
          <p:spPr>
            <a:xfrm>
              <a:off x="107164" y="1475929"/>
              <a:ext cx="10335" cy="8344"/>
            </a:xfrm>
            <a:custGeom>
              <a:avLst/>
              <a:gdLst/>
              <a:ahLst/>
              <a:cxnLst/>
              <a:rect l="l" t="t" r="r" b="b"/>
              <a:pathLst>
                <a:path w="109" h="88" extrusionOk="0">
                  <a:moveTo>
                    <a:pt x="68" y="44"/>
                  </a:moveTo>
                  <a:cubicBezTo>
                    <a:pt x="64" y="44"/>
                    <a:pt x="61" y="45"/>
                    <a:pt x="58" y="46"/>
                  </a:cubicBezTo>
                  <a:lnTo>
                    <a:pt x="77" y="46"/>
                  </a:lnTo>
                  <a:cubicBezTo>
                    <a:pt x="74" y="45"/>
                    <a:pt x="71" y="44"/>
                    <a:pt x="68" y="44"/>
                  </a:cubicBezTo>
                  <a:close/>
                  <a:moveTo>
                    <a:pt x="46" y="1"/>
                  </a:moveTo>
                  <a:cubicBezTo>
                    <a:pt x="16" y="1"/>
                    <a:pt x="1" y="32"/>
                    <a:pt x="1" y="62"/>
                  </a:cubicBezTo>
                  <a:cubicBezTo>
                    <a:pt x="7" y="69"/>
                    <a:pt x="13" y="71"/>
                    <a:pt x="18" y="71"/>
                  </a:cubicBezTo>
                  <a:cubicBezTo>
                    <a:pt x="32" y="71"/>
                    <a:pt x="44" y="53"/>
                    <a:pt x="58" y="46"/>
                  </a:cubicBezTo>
                  <a:lnTo>
                    <a:pt x="46" y="46"/>
                  </a:lnTo>
                  <a:cubicBezTo>
                    <a:pt x="46" y="16"/>
                    <a:pt x="63" y="16"/>
                    <a:pt x="46" y="1"/>
                  </a:cubicBezTo>
                  <a:close/>
                  <a:moveTo>
                    <a:pt x="77" y="46"/>
                  </a:moveTo>
                  <a:cubicBezTo>
                    <a:pt x="77" y="62"/>
                    <a:pt x="63" y="62"/>
                    <a:pt x="46" y="77"/>
                  </a:cubicBezTo>
                  <a:cubicBezTo>
                    <a:pt x="58" y="85"/>
                    <a:pt x="66" y="88"/>
                    <a:pt x="73" y="88"/>
                  </a:cubicBezTo>
                  <a:cubicBezTo>
                    <a:pt x="94" y="88"/>
                    <a:pt x="97" y="59"/>
                    <a:pt x="108" y="4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4"/>
            <p:cNvSpPr/>
            <p:nvPr/>
          </p:nvSpPr>
          <p:spPr>
            <a:xfrm>
              <a:off x="63262" y="1439234"/>
              <a:ext cx="19059" cy="26455"/>
            </a:xfrm>
            <a:custGeom>
              <a:avLst/>
              <a:gdLst/>
              <a:ahLst/>
              <a:cxnLst/>
              <a:rect l="l" t="t" r="r" b="b"/>
              <a:pathLst>
                <a:path w="201" h="279" extrusionOk="0">
                  <a:moveTo>
                    <a:pt x="108" y="1"/>
                  </a:moveTo>
                  <a:cubicBezTo>
                    <a:pt x="81" y="1"/>
                    <a:pt x="69" y="7"/>
                    <a:pt x="62" y="16"/>
                  </a:cubicBezTo>
                  <a:lnTo>
                    <a:pt x="62" y="16"/>
                  </a:lnTo>
                  <a:lnTo>
                    <a:pt x="108" y="1"/>
                  </a:lnTo>
                  <a:close/>
                  <a:moveTo>
                    <a:pt x="62" y="16"/>
                  </a:moveTo>
                  <a:lnTo>
                    <a:pt x="62" y="17"/>
                  </a:lnTo>
                  <a:lnTo>
                    <a:pt x="62" y="17"/>
                  </a:lnTo>
                  <a:lnTo>
                    <a:pt x="62" y="17"/>
                  </a:lnTo>
                  <a:cubicBezTo>
                    <a:pt x="62" y="17"/>
                    <a:pt x="62" y="17"/>
                    <a:pt x="62" y="16"/>
                  </a:cubicBezTo>
                  <a:close/>
                  <a:moveTo>
                    <a:pt x="62" y="17"/>
                  </a:moveTo>
                  <a:lnTo>
                    <a:pt x="62" y="17"/>
                  </a:lnTo>
                  <a:cubicBezTo>
                    <a:pt x="47" y="42"/>
                    <a:pt x="70" y="87"/>
                    <a:pt x="15" y="109"/>
                  </a:cubicBezTo>
                  <a:lnTo>
                    <a:pt x="62" y="93"/>
                  </a:lnTo>
                  <a:lnTo>
                    <a:pt x="62" y="93"/>
                  </a:lnTo>
                  <a:cubicBezTo>
                    <a:pt x="0" y="171"/>
                    <a:pt x="62" y="233"/>
                    <a:pt x="93" y="279"/>
                  </a:cubicBezTo>
                  <a:cubicBezTo>
                    <a:pt x="124" y="248"/>
                    <a:pt x="169" y="171"/>
                    <a:pt x="139" y="124"/>
                  </a:cubicBezTo>
                  <a:lnTo>
                    <a:pt x="200" y="109"/>
                  </a:lnTo>
                  <a:lnTo>
                    <a:pt x="180" y="109"/>
                  </a:lnTo>
                  <a:cubicBezTo>
                    <a:pt x="183" y="105"/>
                    <a:pt x="185" y="99"/>
                    <a:pt x="185" y="93"/>
                  </a:cubicBezTo>
                  <a:lnTo>
                    <a:pt x="185" y="93"/>
                  </a:lnTo>
                  <a:cubicBezTo>
                    <a:pt x="179" y="97"/>
                    <a:pt x="173" y="98"/>
                    <a:pt x="168" y="98"/>
                  </a:cubicBezTo>
                  <a:cubicBezTo>
                    <a:pt x="147" y="98"/>
                    <a:pt x="129" y="79"/>
                    <a:pt x="93" y="79"/>
                  </a:cubicBezTo>
                  <a:lnTo>
                    <a:pt x="139" y="48"/>
                  </a:lnTo>
                  <a:lnTo>
                    <a:pt x="139" y="48"/>
                  </a:lnTo>
                  <a:lnTo>
                    <a:pt x="93" y="62"/>
                  </a:lnTo>
                  <a:lnTo>
                    <a:pt x="62" y="17"/>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4"/>
            <p:cNvSpPr/>
            <p:nvPr/>
          </p:nvSpPr>
          <p:spPr>
            <a:xfrm>
              <a:off x="518966" y="1845249"/>
              <a:ext cx="3034" cy="3034"/>
            </a:xfrm>
            <a:custGeom>
              <a:avLst/>
              <a:gdLst/>
              <a:ahLst/>
              <a:cxnLst/>
              <a:rect l="l" t="t" r="r" b="b"/>
              <a:pathLst>
                <a:path w="32" h="32" extrusionOk="0">
                  <a:moveTo>
                    <a:pt x="1" y="16"/>
                  </a:moveTo>
                  <a:lnTo>
                    <a:pt x="17" y="32"/>
                  </a:lnTo>
                  <a:lnTo>
                    <a:pt x="31" y="1"/>
                  </a:lnTo>
                  <a:lnTo>
                    <a:pt x="17" y="32"/>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4"/>
            <p:cNvSpPr/>
            <p:nvPr/>
          </p:nvSpPr>
          <p:spPr>
            <a:xfrm>
              <a:off x="360712" y="1711459"/>
              <a:ext cx="8818" cy="7870"/>
            </a:xfrm>
            <a:custGeom>
              <a:avLst/>
              <a:gdLst/>
              <a:ahLst/>
              <a:cxnLst/>
              <a:rect l="l" t="t" r="r" b="b"/>
              <a:pathLst>
                <a:path w="93" h="83" extrusionOk="0">
                  <a:moveTo>
                    <a:pt x="15" y="1"/>
                  </a:moveTo>
                  <a:cubicBezTo>
                    <a:pt x="11" y="1"/>
                    <a:pt x="6" y="2"/>
                    <a:pt x="0" y="5"/>
                  </a:cubicBezTo>
                  <a:lnTo>
                    <a:pt x="26" y="5"/>
                  </a:lnTo>
                  <a:cubicBezTo>
                    <a:pt x="23" y="2"/>
                    <a:pt x="20" y="1"/>
                    <a:pt x="15" y="1"/>
                  </a:cubicBezTo>
                  <a:close/>
                  <a:moveTo>
                    <a:pt x="26" y="5"/>
                  </a:moveTo>
                  <a:lnTo>
                    <a:pt x="26" y="5"/>
                  </a:lnTo>
                  <a:cubicBezTo>
                    <a:pt x="34" y="10"/>
                    <a:pt x="38" y="21"/>
                    <a:pt x="47" y="21"/>
                  </a:cubicBezTo>
                  <a:cubicBezTo>
                    <a:pt x="47" y="32"/>
                    <a:pt x="12" y="44"/>
                    <a:pt x="8" y="62"/>
                  </a:cubicBezTo>
                  <a:lnTo>
                    <a:pt x="8" y="62"/>
                  </a:lnTo>
                  <a:cubicBezTo>
                    <a:pt x="22" y="43"/>
                    <a:pt x="93" y="28"/>
                    <a:pt x="93" y="5"/>
                  </a:cubicBezTo>
                  <a:close/>
                  <a:moveTo>
                    <a:pt x="8" y="62"/>
                  </a:moveTo>
                  <a:cubicBezTo>
                    <a:pt x="3" y="68"/>
                    <a:pt x="5" y="75"/>
                    <a:pt x="16" y="83"/>
                  </a:cubicBezTo>
                  <a:cubicBezTo>
                    <a:pt x="9" y="75"/>
                    <a:pt x="7" y="68"/>
                    <a:pt x="8" y="6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4"/>
            <p:cNvSpPr/>
            <p:nvPr/>
          </p:nvSpPr>
          <p:spPr>
            <a:xfrm>
              <a:off x="271297" y="1625458"/>
              <a:ext cx="3034" cy="5974"/>
            </a:xfrm>
            <a:custGeom>
              <a:avLst/>
              <a:gdLst/>
              <a:ahLst/>
              <a:cxnLst/>
              <a:rect l="l" t="t" r="r" b="b"/>
              <a:pathLst>
                <a:path w="32" h="63" extrusionOk="0">
                  <a:moveTo>
                    <a:pt x="1" y="0"/>
                  </a:moveTo>
                  <a:lnTo>
                    <a:pt x="16" y="62"/>
                  </a:lnTo>
                  <a:lnTo>
                    <a:pt x="3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4"/>
            <p:cNvSpPr/>
            <p:nvPr/>
          </p:nvSpPr>
          <p:spPr>
            <a:xfrm>
              <a:off x="168702" y="1534527"/>
              <a:ext cx="5974" cy="3034"/>
            </a:xfrm>
            <a:custGeom>
              <a:avLst/>
              <a:gdLst/>
              <a:ahLst/>
              <a:cxnLst/>
              <a:rect l="l" t="t" r="r" b="b"/>
              <a:pathLst>
                <a:path w="63" h="32" extrusionOk="0">
                  <a:moveTo>
                    <a:pt x="1" y="1"/>
                  </a:moveTo>
                  <a:lnTo>
                    <a:pt x="32" y="32"/>
                  </a:lnTo>
                  <a:lnTo>
                    <a:pt x="63"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4"/>
            <p:cNvSpPr/>
            <p:nvPr/>
          </p:nvSpPr>
          <p:spPr>
            <a:xfrm>
              <a:off x="350471" y="1700081"/>
              <a:ext cx="4457" cy="2655"/>
            </a:xfrm>
            <a:custGeom>
              <a:avLst/>
              <a:gdLst/>
              <a:ahLst/>
              <a:cxnLst/>
              <a:rect l="l" t="t" r="r" b="b"/>
              <a:pathLst>
                <a:path w="47" h="28" extrusionOk="0">
                  <a:moveTo>
                    <a:pt x="46" y="1"/>
                  </a:moveTo>
                  <a:cubicBezTo>
                    <a:pt x="42" y="1"/>
                    <a:pt x="38" y="4"/>
                    <a:pt x="34" y="9"/>
                  </a:cubicBezTo>
                  <a:lnTo>
                    <a:pt x="34" y="9"/>
                  </a:lnTo>
                  <a:cubicBezTo>
                    <a:pt x="41" y="9"/>
                    <a:pt x="46" y="8"/>
                    <a:pt x="46" y="1"/>
                  </a:cubicBezTo>
                  <a:close/>
                  <a:moveTo>
                    <a:pt x="34" y="9"/>
                  </a:moveTo>
                  <a:lnTo>
                    <a:pt x="34" y="9"/>
                  </a:lnTo>
                  <a:cubicBezTo>
                    <a:pt x="32" y="9"/>
                    <a:pt x="31" y="9"/>
                    <a:pt x="29" y="9"/>
                  </a:cubicBezTo>
                  <a:cubicBezTo>
                    <a:pt x="19" y="9"/>
                    <a:pt x="8" y="9"/>
                    <a:pt x="1" y="17"/>
                  </a:cubicBezTo>
                  <a:cubicBezTo>
                    <a:pt x="4" y="25"/>
                    <a:pt x="8" y="28"/>
                    <a:pt x="12" y="28"/>
                  </a:cubicBezTo>
                  <a:cubicBezTo>
                    <a:pt x="19" y="28"/>
                    <a:pt x="27" y="17"/>
                    <a:pt x="34" y="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4"/>
            <p:cNvSpPr/>
            <p:nvPr/>
          </p:nvSpPr>
          <p:spPr>
            <a:xfrm>
              <a:off x="-29187" y="1354276"/>
              <a:ext cx="8913" cy="8818"/>
            </a:xfrm>
            <a:custGeom>
              <a:avLst/>
              <a:gdLst/>
              <a:ahLst/>
              <a:cxnLst/>
              <a:rect l="l" t="t" r="r" b="b"/>
              <a:pathLst>
                <a:path w="94" h="93" extrusionOk="0">
                  <a:moveTo>
                    <a:pt x="32" y="0"/>
                  </a:moveTo>
                  <a:cubicBezTo>
                    <a:pt x="32" y="47"/>
                    <a:pt x="1" y="93"/>
                    <a:pt x="62" y="93"/>
                  </a:cubicBezTo>
                  <a:cubicBezTo>
                    <a:pt x="74" y="82"/>
                    <a:pt x="77" y="71"/>
                    <a:pt x="83" y="71"/>
                  </a:cubicBezTo>
                  <a:cubicBezTo>
                    <a:pt x="86" y="71"/>
                    <a:pt x="89" y="73"/>
                    <a:pt x="93" y="78"/>
                  </a:cubicBezTo>
                  <a:cubicBezTo>
                    <a:pt x="80" y="64"/>
                    <a:pt x="90" y="14"/>
                    <a:pt x="61" y="14"/>
                  </a:cubicBezTo>
                  <a:cubicBezTo>
                    <a:pt x="57" y="14"/>
                    <a:pt x="53" y="14"/>
                    <a:pt x="48" y="16"/>
                  </a:cubicBezTo>
                  <a:lnTo>
                    <a:pt x="3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4"/>
            <p:cNvSpPr/>
            <p:nvPr/>
          </p:nvSpPr>
          <p:spPr>
            <a:xfrm>
              <a:off x="261056" y="1635035"/>
              <a:ext cx="20576" cy="19817"/>
            </a:xfrm>
            <a:custGeom>
              <a:avLst/>
              <a:gdLst/>
              <a:ahLst/>
              <a:cxnLst/>
              <a:rect l="l" t="t" r="r" b="b"/>
              <a:pathLst>
                <a:path w="217" h="209" extrusionOk="0">
                  <a:moveTo>
                    <a:pt x="205" y="1"/>
                  </a:moveTo>
                  <a:cubicBezTo>
                    <a:pt x="191" y="1"/>
                    <a:pt x="168" y="21"/>
                    <a:pt x="147" y="21"/>
                  </a:cubicBezTo>
                  <a:cubicBezTo>
                    <a:pt x="139" y="21"/>
                    <a:pt x="130" y="17"/>
                    <a:pt x="124" y="7"/>
                  </a:cubicBezTo>
                  <a:cubicBezTo>
                    <a:pt x="93" y="7"/>
                    <a:pt x="16" y="85"/>
                    <a:pt x="0" y="147"/>
                  </a:cubicBezTo>
                  <a:lnTo>
                    <a:pt x="47" y="131"/>
                  </a:lnTo>
                  <a:lnTo>
                    <a:pt x="84" y="176"/>
                  </a:lnTo>
                  <a:lnTo>
                    <a:pt x="84" y="176"/>
                  </a:lnTo>
                  <a:cubicBezTo>
                    <a:pt x="83" y="151"/>
                    <a:pt x="110" y="126"/>
                    <a:pt x="78" y="116"/>
                  </a:cubicBezTo>
                  <a:cubicBezTo>
                    <a:pt x="140" y="100"/>
                    <a:pt x="171" y="54"/>
                    <a:pt x="216" y="23"/>
                  </a:cubicBezTo>
                  <a:cubicBezTo>
                    <a:pt x="216" y="6"/>
                    <a:pt x="212" y="1"/>
                    <a:pt x="205" y="1"/>
                  </a:cubicBezTo>
                  <a:close/>
                  <a:moveTo>
                    <a:pt x="84" y="176"/>
                  </a:moveTo>
                  <a:lnTo>
                    <a:pt x="84" y="176"/>
                  </a:lnTo>
                  <a:cubicBezTo>
                    <a:pt x="84" y="188"/>
                    <a:pt x="90" y="199"/>
                    <a:pt x="109" y="208"/>
                  </a:cubicBezTo>
                  <a:lnTo>
                    <a:pt x="84" y="176"/>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4"/>
            <p:cNvSpPr/>
            <p:nvPr/>
          </p:nvSpPr>
          <p:spPr>
            <a:xfrm>
              <a:off x="288933" y="1653714"/>
              <a:ext cx="7396" cy="5025"/>
            </a:xfrm>
            <a:custGeom>
              <a:avLst/>
              <a:gdLst/>
              <a:ahLst/>
              <a:cxnLst/>
              <a:rect l="l" t="t" r="r" b="b"/>
              <a:pathLst>
                <a:path w="78" h="53" extrusionOk="0">
                  <a:moveTo>
                    <a:pt x="55" y="1"/>
                  </a:moveTo>
                  <a:cubicBezTo>
                    <a:pt x="41" y="1"/>
                    <a:pt x="47" y="30"/>
                    <a:pt x="0" y="42"/>
                  </a:cubicBezTo>
                  <a:cubicBezTo>
                    <a:pt x="11" y="50"/>
                    <a:pt x="21" y="53"/>
                    <a:pt x="28" y="53"/>
                  </a:cubicBezTo>
                  <a:cubicBezTo>
                    <a:pt x="54" y="53"/>
                    <a:pt x="66" y="23"/>
                    <a:pt x="77" y="11"/>
                  </a:cubicBezTo>
                  <a:cubicBezTo>
                    <a:pt x="66" y="4"/>
                    <a:pt x="59" y="1"/>
                    <a:pt x="5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4"/>
            <p:cNvSpPr/>
            <p:nvPr/>
          </p:nvSpPr>
          <p:spPr>
            <a:xfrm>
              <a:off x="456006" y="1804287"/>
              <a:ext cx="13180" cy="19059"/>
            </a:xfrm>
            <a:custGeom>
              <a:avLst/>
              <a:gdLst/>
              <a:ahLst/>
              <a:cxnLst/>
              <a:rect l="l" t="t" r="r" b="b"/>
              <a:pathLst>
                <a:path w="139" h="201" extrusionOk="0">
                  <a:moveTo>
                    <a:pt x="77" y="0"/>
                  </a:moveTo>
                  <a:lnTo>
                    <a:pt x="46" y="31"/>
                  </a:lnTo>
                  <a:cubicBezTo>
                    <a:pt x="93" y="46"/>
                    <a:pt x="31" y="93"/>
                    <a:pt x="15" y="139"/>
                  </a:cubicBezTo>
                  <a:cubicBezTo>
                    <a:pt x="93" y="155"/>
                    <a:pt x="0" y="186"/>
                    <a:pt x="77" y="200"/>
                  </a:cubicBezTo>
                  <a:cubicBezTo>
                    <a:pt x="15" y="186"/>
                    <a:pt x="124" y="139"/>
                    <a:pt x="108" y="93"/>
                  </a:cubicBezTo>
                  <a:cubicBezTo>
                    <a:pt x="46" y="77"/>
                    <a:pt x="139" y="31"/>
                    <a:pt x="7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4"/>
            <p:cNvSpPr/>
            <p:nvPr/>
          </p:nvSpPr>
          <p:spPr>
            <a:xfrm>
              <a:off x="143764" y="1525804"/>
              <a:ext cx="10430" cy="8818"/>
            </a:xfrm>
            <a:custGeom>
              <a:avLst/>
              <a:gdLst/>
              <a:ahLst/>
              <a:cxnLst/>
              <a:rect l="l" t="t" r="r" b="b"/>
              <a:pathLst>
                <a:path w="110" h="93" extrusionOk="0">
                  <a:moveTo>
                    <a:pt x="93" y="0"/>
                  </a:moveTo>
                  <a:cubicBezTo>
                    <a:pt x="1" y="0"/>
                    <a:pt x="62" y="46"/>
                    <a:pt x="48" y="93"/>
                  </a:cubicBezTo>
                  <a:cubicBezTo>
                    <a:pt x="59" y="93"/>
                    <a:pt x="71" y="66"/>
                    <a:pt x="82" y="66"/>
                  </a:cubicBezTo>
                  <a:cubicBezTo>
                    <a:pt x="86" y="66"/>
                    <a:pt x="90" y="69"/>
                    <a:pt x="93" y="77"/>
                  </a:cubicBezTo>
                  <a:cubicBezTo>
                    <a:pt x="109" y="46"/>
                    <a:pt x="48" y="0"/>
                    <a:pt x="9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4"/>
            <p:cNvSpPr/>
            <p:nvPr/>
          </p:nvSpPr>
          <p:spPr>
            <a:xfrm>
              <a:off x="-33549" y="1365939"/>
              <a:ext cx="15835" cy="44091"/>
            </a:xfrm>
            <a:custGeom>
              <a:avLst/>
              <a:gdLst/>
              <a:ahLst/>
              <a:cxnLst/>
              <a:rect l="l" t="t" r="r" b="b"/>
              <a:pathLst>
                <a:path w="167" h="465" extrusionOk="0">
                  <a:moveTo>
                    <a:pt x="139" y="233"/>
                  </a:moveTo>
                  <a:lnTo>
                    <a:pt x="139" y="233"/>
                  </a:lnTo>
                  <a:cubicBezTo>
                    <a:pt x="136" y="236"/>
                    <a:pt x="133" y="238"/>
                    <a:pt x="131" y="241"/>
                  </a:cubicBezTo>
                  <a:lnTo>
                    <a:pt x="131" y="241"/>
                  </a:lnTo>
                  <a:cubicBezTo>
                    <a:pt x="131" y="241"/>
                    <a:pt x="132" y="241"/>
                    <a:pt x="132" y="241"/>
                  </a:cubicBezTo>
                  <a:cubicBezTo>
                    <a:pt x="136" y="241"/>
                    <a:pt x="139" y="241"/>
                    <a:pt x="139" y="233"/>
                  </a:cubicBezTo>
                  <a:close/>
                  <a:moveTo>
                    <a:pt x="94" y="1"/>
                  </a:moveTo>
                  <a:lnTo>
                    <a:pt x="94" y="1"/>
                  </a:lnTo>
                  <a:cubicBezTo>
                    <a:pt x="1" y="79"/>
                    <a:pt x="108" y="124"/>
                    <a:pt x="47" y="186"/>
                  </a:cubicBezTo>
                  <a:cubicBezTo>
                    <a:pt x="47" y="202"/>
                    <a:pt x="63" y="202"/>
                    <a:pt x="78" y="202"/>
                  </a:cubicBezTo>
                  <a:cubicBezTo>
                    <a:pt x="108" y="295"/>
                    <a:pt x="1" y="357"/>
                    <a:pt x="47" y="419"/>
                  </a:cubicBezTo>
                  <a:cubicBezTo>
                    <a:pt x="78" y="434"/>
                    <a:pt x="125" y="419"/>
                    <a:pt x="94" y="464"/>
                  </a:cubicBezTo>
                  <a:cubicBezTo>
                    <a:pt x="125" y="419"/>
                    <a:pt x="155" y="419"/>
                    <a:pt x="125" y="372"/>
                  </a:cubicBezTo>
                  <a:lnTo>
                    <a:pt x="125" y="372"/>
                  </a:lnTo>
                  <a:cubicBezTo>
                    <a:pt x="125" y="380"/>
                    <a:pt x="120" y="384"/>
                    <a:pt x="115" y="384"/>
                  </a:cubicBezTo>
                  <a:cubicBezTo>
                    <a:pt x="109" y="384"/>
                    <a:pt x="101" y="380"/>
                    <a:pt x="94" y="372"/>
                  </a:cubicBezTo>
                  <a:cubicBezTo>
                    <a:pt x="166" y="372"/>
                    <a:pt x="87" y="288"/>
                    <a:pt x="131" y="241"/>
                  </a:cubicBezTo>
                  <a:lnTo>
                    <a:pt x="131" y="241"/>
                  </a:lnTo>
                  <a:cubicBezTo>
                    <a:pt x="128" y="241"/>
                    <a:pt x="125" y="241"/>
                    <a:pt x="125" y="248"/>
                  </a:cubicBezTo>
                  <a:lnTo>
                    <a:pt x="125" y="248"/>
                  </a:lnTo>
                  <a:cubicBezTo>
                    <a:pt x="125" y="217"/>
                    <a:pt x="155" y="217"/>
                    <a:pt x="155" y="202"/>
                  </a:cubicBezTo>
                  <a:lnTo>
                    <a:pt x="155" y="202"/>
                  </a:lnTo>
                  <a:cubicBezTo>
                    <a:pt x="155" y="210"/>
                    <a:pt x="148" y="210"/>
                    <a:pt x="138" y="210"/>
                  </a:cubicBezTo>
                  <a:cubicBezTo>
                    <a:pt x="128" y="210"/>
                    <a:pt x="116" y="210"/>
                    <a:pt x="108" y="217"/>
                  </a:cubicBezTo>
                  <a:lnTo>
                    <a:pt x="108" y="155"/>
                  </a:lnTo>
                  <a:cubicBezTo>
                    <a:pt x="78" y="155"/>
                    <a:pt x="94" y="186"/>
                    <a:pt x="63" y="186"/>
                  </a:cubicBezTo>
                  <a:cubicBezTo>
                    <a:pt x="108" y="141"/>
                    <a:pt x="125" y="63"/>
                    <a:pt x="94" y="32"/>
                  </a:cubicBezTo>
                  <a:lnTo>
                    <a:pt x="121" y="25"/>
                  </a:lnTo>
                  <a:lnTo>
                    <a:pt x="121" y="25"/>
                  </a:lnTo>
                  <a:cubicBezTo>
                    <a:pt x="127" y="28"/>
                    <a:pt x="132" y="30"/>
                    <a:pt x="137" y="30"/>
                  </a:cubicBezTo>
                  <a:cubicBezTo>
                    <a:pt x="144" y="30"/>
                    <a:pt x="150" y="26"/>
                    <a:pt x="155" y="17"/>
                  </a:cubicBezTo>
                  <a:lnTo>
                    <a:pt x="155" y="17"/>
                  </a:lnTo>
                  <a:lnTo>
                    <a:pt x="121" y="25"/>
                  </a:lnTo>
                  <a:lnTo>
                    <a:pt x="121" y="25"/>
                  </a:lnTo>
                  <a:cubicBezTo>
                    <a:pt x="111" y="19"/>
                    <a:pt x="100" y="8"/>
                    <a:pt x="9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4"/>
            <p:cNvSpPr/>
            <p:nvPr/>
          </p:nvSpPr>
          <p:spPr>
            <a:xfrm>
              <a:off x="189278" y="1657697"/>
              <a:ext cx="139291" cy="189071"/>
            </a:xfrm>
            <a:custGeom>
              <a:avLst/>
              <a:gdLst/>
              <a:ahLst/>
              <a:cxnLst/>
              <a:rect l="l" t="t" r="r" b="b"/>
              <a:pathLst>
                <a:path w="1469" h="1994" extrusionOk="0">
                  <a:moveTo>
                    <a:pt x="1182" y="57"/>
                  </a:moveTo>
                  <a:cubicBezTo>
                    <a:pt x="1180" y="57"/>
                    <a:pt x="1179" y="58"/>
                    <a:pt x="1177" y="59"/>
                  </a:cubicBezTo>
                  <a:lnTo>
                    <a:pt x="1177" y="59"/>
                  </a:lnTo>
                  <a:cubicBezTo>
                    <a:pt x="1177" y="59"/>
                    <a:pt x="1177" y="59"/>
                    <a:pt x="1177" y="59"/>
                  </a:cubicBezTo>
                  <a:cubicBezTo>
                    <a:pt x="1175" y="59"/>
                    <a:pt x="1175" y="59"/>
                    <a:pt x="1175" y="60"/>
                  </a:cubicBezTo>
                  <a:lnTo>
                    <a:pt x="1175" y="60"/>
                  </a:lnTo>
                  <a:cubicBezTo>
                    <a:pt x="1176" y="60"/>
                    <a:pt x="1177" y="59"/>
                    <a:pt x="1177" y="59"/>
                  </a:cubicBezTo>
                  <a:lnTo>
                    <a:pt x="1177" y="59"/>
                  </a:lnTo>
                  <a:cubicBezTo>
                    <a:pt x="1180" y="59"/>
                    <a:pt x="1184" y="60"/>
                    <a:pt x="1190" y="62"/>
                  </a:cubicBezTo>
                  <a:cubicBezTo>
                    <a:pt x="1187" y="59"/>
                    <a:pt x="1184" y="57"/>
                    <a:pt x="1182" y="57"/>
                  </a:cubicBezTo>
                  <a:close/>
                  <a:moveTo>
                    <a:pt x="959" y="241"/>
                  </a:moveTo>
                  <a:cubicBezTo>
                    <a:pt x="940" y="248"/>
                    <a:pt x="915" y="251"/>
                    <a:pt x="928" y="262"/>
                  </a:cubicBezTo>
                  <a:cubicBezTo>
                    <a:pt x="945" y="262"/>
                    <a:pt x="954" y="253"/>
                    <a:pt x="959" y="241"/>
                  </a:cubicBezTo>
                  <a:close/>
                  <a:moveTo>
                    <a:pt x="897" y="309"/>
                  </a:moveTo>
                  <a:lnTo>
                    <a:pt x="897" y="340"/>
                  </a:lnTo>
                  <a:cubicBezTo>
                    <a:pt x="901" y="343"/>
                    <a:pt x="905" y="344"/>
                    <a:pt x="908" y="345"/>
                  </a:cubicBezTo>
                  <a:lnTo>
                    <a:pt x="908" y="345"/>
                  </a:lnTo>
                  <a:lnTo>
                    <a:pt x="897" y="309"/>
                  </a:lnTo>
                  <a:close/>
                  <a:moveTo>
                    <a:pt x="928" y="344"/>
                  </a:moveTo>
                  <a:lnTo>
                    <a:pt x="928" y="344"/>
                  </a:lnTo>
                  <a:cubicBezTo>
                    <a:pt x="923" y="344"/>
                    <a:pt x="919" y="344"/>
                    <a:pt x="916" y="346"/>
                  </a:cubicBezTo>
                  <a:lnTo>
                    <a:pt x="916" y="346"/>
                  </a:lnTo>
                  <a:cubicBezTo>
                    <a:pt x="913" y="346"/>
                    <a:pt x="911" y="346"/>
                    <a:pt x="908" y="345"/>
                  </a:cubicBezTo>
                  <a:lnTo>
                    <a:pt x="908" y="345"/>
                  </a:lnTo>
                  <a:lnTo>
                    <a:pt x="912" y="355"/>
                  </a:lnTo>
                  <a:cubicBezTo>
                    <a:pt x="912" y="351"/>
                    <a:pt x="913" y="348"/>
                    <a:pt x="916" y="346"/>
                  </a:cubicBezTo>
                  <a:lnTo>
                    <a:pt x="916" y="346"/>
                  </a:lnTo>
                  <a:cubicBezTo>
                    <a:pt x="916" y="346"/>
                    <a:pt x="917" y="347"/>
                    <a:pt x="917" y="347"/>
                  </a:cubicBezTo>
                  <a:cubicBezTo>
                    <a:pt x="921" y="347"/>
                    <a:pt x="925" y="346"/>
                    <a:pt x="928" y="344"/>
                  </a:cubicBezTo>
                  <a:close/>
                  <a:moveTo>
                    <a:pt x="1344" y="732"/>
                  </a:moveTo>
                  <a:lnTo>
                    <a:pt x="1314" y="757"/>
                  </a:lnTo>
                  <a:lnTo>
                    <a:pt x="1344" y="742"/>
                  </a:lnTo>
                  <a:cubicBezTo>
                    <a:pt x="1344" y="738"/>
                    <a:pt x="1344" y="735"/>
                    <a:pt x="1344" y="732"/>
                  </a:cubicBezTo>
                  <a:close/>
                  <a:moveTo>
                    <a:pt x="433" y="943"/>
                  </a:moveTo>
                  <a:cubicBezTo>
                    <a:pt x="429" y="943"/>
                    <a:pt x="428" y="946"/>
                    <a:pt x="428" y="952"/>
                  </a:cubicBezTo>
                  <a:lnTo>
                    <a:pt x="428" y="952"/>
                  </a:lnTo>
                  <a:cubicBezTo>
                    <a:pt x="430" y="950"/>
                    <a:pt x="432" y="946"/>
                    <a:pt x="433" y="943"/>
                  </a:cubicBezTo>
                  <a:close/>
                  <a:moveTo>
                    <a:pt x="592" y="1091"/>
                  </a:moveTo>
                  <a:cubicBezTo>
                    <a:pt x="590" y="1093"/>
                    <a:pt x="589" y="1095"/>
                    <a:pt x="588" y="1097"/>
                  </a:cubicBezTo>
                  <a:cubicBezTo>
                    <a:pt x="589" y="1095"/>
                    <a:pt x="590" y="1093"/>
                    <a:pt x="592" y="1091"/>
                  </a:cubicBezTo>
                  <a:close/>
                  <a:moveTo>
                    <a:pt x="251" y="1124"/>
                  </a:moveTo>
                  <a:lnTo>
                    <a:pt x="251" y="1124"/>
                  </a:lnTo>
                  <a:cubicBezTo>
                    <a:pt x="249" y="1126"/>
                    <a:pt x="247" y="1127"/>
                    <a:pt x="244" y="1129"/>
                  </a:cubicBezTo>
                  <a:lnTo>
                    <a:pt x="244" y="1129"/>
                  </a:lnTo>
                  <a:cubicBezTo>
                    <a:pt x="247" y="1128"/>
                    <a:pt x="249" y="1126"/>
                    <a:pt x="251" y="1124"/>
                  </a:cubicBezTo>
                  <a:close/>
                  <a:moveTo>
                    <a:pt x="201" y="1128"/>
                  </a:moveTo>
                  <a:cubicBezTo>
                    <a:pt x="208" y="1136"/>
                    <a:pt x="215" y="1139"/>
                    <a:pt x="222" y="1139"/>
                  </a:cubicBezTo>
                  <a:cubicBezTo>
                    <a:pt x="230" y="1139"/>
                    <a:pt x="237" y="1134"/>
                    <a:pt x="244" y="1129"/>
                  </a:cubicBezTo>
                  <a:lnTo>
                    <a:pt x="244" y="1129"/>
                  </a:lnTo>
                  <a:cubicBezTo>
                    <a:pt x="239" y="1132"/>
                    <a:pt x="233" y="1134"/>
                    <a:pt x="226" y="1134"/>
                  </a:cubicBezTo>
                  <a:cubicBezTo>
                    <a:pt x="219" y="1134"/>
                    <a:pt x="210" y="1132"/>
                    <a:pt x="201" y="1128"/>
                  </a:cubicBezTo>
                  <a:close/>
                  <a:moveTo>
                    <a:pt x="307" y="1319"/>
                  </a:moveTo>
                  <a:cubicBezTo>
                    <a:pt x="305" y="1319"/>
                    <a:pt x="303" y="1319"/>
                    <a:pt x="301" y="1320"/>
                  </a:cubicBezTo>
                  <a:lnTo>
                    <a:pt x="301" y="1320"/>
                  </a:lnTo>
                  <a:cubicBezTo>
                    <a:pt x="313" y="1325"/>
                    <a:pt x="326" y="1330"/>
                    <a:pt x="340" y="1330"/>
                  </a:cubicBezTo>
                  <a:cubicBezTo>
                    <a:pt x="326" y="1322"/>
                    <a:pt x="315" y="1319"/>
                    <a:pt x="307" y="1319"/>
                  </a:cubicBezTo>
                  <a:close/>
                  <a:moveTo>
                    <a:pt x="108" y="1592"/>
                  </a:moveTo>
                  <a:lnTo>
                    <a:pt x="93" y="1604"/>
                  </a:lnTo>
                  <a:lnTo>
                    <a:pt x="93" y="1604"/>
                  </a:lnTo>
                  <a:cubicBezTo>
                    <a:pt x="98" y="1601"/>
                    <a:pt x="103" y="1597"/>
                    <a:pt x="108" y="1592"/>
                  </a:cubicBezTo>
                  <a:close/>
                  <a:moveTo>
                    <a:pt x="93" y="1604"/>
                  </a:moveTo>
                  <a:lnTo>
                    <a:pt x="93" y="1604"/>
                  </a:lnTo>
                  <a:cubicBezTo>
                    <a:pt x="87" y="1608"/>
                    <a:pt x="81" y="1611"/>
                    <a:pt x="79" y="1615"/>
                  </a:cubicBezTo>
                  <a:lnTo>
                    <a:pt x="79" y="1615"/>
                  </a:lnTo>
                  <a:lnTo>
                    <a:pt x="93" y="1604"/>
                  </a:lnTo>
                  <a:close/>
                  <a:moveTo>
                    <a:pt x="682" y="1617"/>
                  </a:moveTo>
                  <a:cubicBezTo>
                    <a:pt x="681" y="1619"/>
                    <a:pt x="680" y="1621"/>
                    <a:pt x="680" y="1623"/>
                  </a:cubicBezTo>
                  <a:lnTo>
                    <a:pt x="682" y="1617"/>
                  </a:lnTo>
                  <a:close/>
                  <a:moveTo>
                    <a:pt x="650" y="1854"/>
                  </a:moveTo>
                  <a:cubicBezTo>
                    <a:pt x="650" y="1855"/>
                    <a:pt x="650" y="1855"/>
                    <a:pt x="650" y="1855"/>
                  </a:cubicBezTo>
                  <a:cubicBezTo>
                    <a:pt x="650" y="1855"/>
                    <a:pt x="650" y="1855"/>
                    <a:pt x="650" y="1854"/>
                  </a:cubicBezTo>
                  <a:close/>
                  <a:moveTo>
                    <a:pt x="1144" y="0"/>
                  </a:moveTo>
                  <a:cubicBezTo>
                    <a:pt x="1144" y="46"/>
                    <a:pt x="1097" y="31"/>
                    <a:pt x="1066" y="46"/>
                  </a:cubicBezTo>
                  <a:cubicBezTo>
                    <a:pt x="1097" y="108"/>
                    <a:pt x="1082" y="139"/>
                    <a:pt x="1051" y="186"/>
                  </a:cubicBezTo>
                  <a:cubicBezTo>
                    <a:pt x="1004" y="186"/>
                    <a:pt x="1066" y="124"/>
                    <a:pt x="1020" y="108"/>
                  </a:cubicBezTo>
                  <a:lnTo>
                    <a:pt x="1020" y="108"/>
                  </a:lnTo>
                  <a:cubicBezTo>
                    <a:pt x="1020" y="139"/>
                    <a:pt x="1004" y="170"/>
                    <a:pt x="1020" y="201"/>
                  </a:cubicBezTo>
                  <a:cubicBezTo>
                    <a:pt x="1005" y="188"/>
                    <a:pt x="994" y="183"/>
                    <a:pt x="987" y="183"/>
                  </a:cubicBezTo>
                  <a:cubicBezTo>
                    <a:pt x="967" y="183"/>
                    <a:pt x="969" y="217"/>
                    <a:pt x="959" y="241"/>
                  </a:cubicBezTo>
                  <a:lnTo>
                    <a:pt x="959" y="241"/>
                  </a:lnTo>
                  <a:cubicBezTo>
                    <a:pt x="965" y="238"/>
                    <a:pt x="970" y="235"/>
                    <a:pt x="973" y="232"/>
                  </a:cubicBezTo>
                  <a:cubicBezTo>
                    <a:pt x="973" y="232"/>
                    <a:pt x="1041" y="326"/>
                    <a:pt x="975" y="326"/>
                  </a:cubicBezTo>
                  <a:cubicBezTo>
                    <a:pt x="971" y="326"/>
                    <a:pt x="965" y="325"/>
                    <a:pt x="959" y="324"/>
                  </a:cubicBezTo>
                  <a:cubicBezTo>
                    <a:pt x="943" y="332"/>
                    <a:pt x="936" y="340"/>
                    <a:pt x="928" y="344"/>
                  </a:cubicBezTo>
                  <a:lnTo>
                    <a:pt x="928" y="344"/>
                  </a:lnTo>
                  <a:cubicBezTo>
                    <a:pt x="928" y="344"/>
                    <a:pt x="928" y="344"/>
                    <a:pt x="928" y="344"/>
                  </a:cubicBezTo>
                  <a:cubicBezTo>
                    <a:pt x="939" y="344"/>
                    <a:pt x="953" y="347"/>
                    <a:pt x="967" y="347"/>
                  </a:cubicBezTo>
                  <a:cubicBezTo>
                    <a:pt x="983" y="347"/>
                    <a:pt x="999" y="342"/>
                    <a:pt x="1004" y="324"/>
                  </a:cubicBezTo>
                  <a:lnTo>
                    <a:pt x="1004" y="386"/>
                  </a:lnTo>
                  <a:lnTo>
                    <a:pt x="928" y="386"/>
                  </a:lnTo>
                  <a:cubicBezTo>
                    <a:pt x="935" y="402"/>
                    <a:pt x="947" y="402"/>
                    <a:pt x="958" y="402"/>
                  </a:cubicBezTo>
                  <a:cubicBezTo>
                    <a:pt x="970" y="402"/>
                    <a:pt x="982" y="402"/>
                    <a:pt x="990" y="417"/>
                  </a:cubicBezTo>
                  <a:cubicBezTo>
                    <a:pt x="973" y="417"/>
                    <a:pt x="943" y="448"/>
                    <a:pt x="912" y="464"/>
                  </a:cubicBezTo>
                  <a:cubicBezTo>
                    <a:pt x="921" y="461"/>
                    <a:pt x="928" y="460"/>
                    <a:pt x="935" y="460"/>
                  </a:cubicBezTo>
                  <a:cubicBezTo>
                    <a:pt x="960" y="460"/>
                    <a:pt x="965" y="482"/>
                    <a:pt x="990" y="495"/>
                  </a:cubicBezTo>
                  <a:cubicBezTo>
                    <a:pt x="990" y="509"/>
                    <a:pt x="985" y="513"/>
                    <a:pt x="978" y="513"/>
                  </a:cubicBezTo>
                  <a:cubicBezTo>
                    <a:pt x="969" y="513"/>
                    <a:pt x="957" y="507"/>
                    <a:pt x="944" y="507"/>
                  </a:cubicBezTo>
                  <a:cubicBezTo>
                    <a:pt x="933" y="507"/>
                    <a:pt x="921" y="511"/>
                    <a:pt x="912" y="526"/>
                  </a:cubicBezTo>
                  <a:lnTo>
                    <a:pt x="973" y="526"/>
                  </a:lnTo>
                  <a:cubicBezTo>
                    <a:pt x="973" y="549"/>
                    <a:pt x="962" y="552"/>
                    <a:pt x="947" y="552"/>
                  </a:cubicBezTo>
                  <a:cubicBezTo>
                    <a:pt x="939" y="552"/>
                    <a:pt x="931" y="552"/>
                    <a:pt x="923" y="552"/>
                  </a:cubicBezTo>
                  <a:cubicBezTo>
                    <a:pt x="914" y="552"/>
                    <a:pt x="905" y="553"/>
                    <a:pt x="897" y="557"/>
                  </a:cubicBezTo>
                  <a:cubicBezTo>
                    <a:pt x="835" y="495"/>
                    <a:pt x="912" y="464"/>
                    <a:pt x="928" y="402"/>
                  </a:cubicBezTo>
                  <a:lnTo>
                    <a:pt x="928" y="402"/>
                  </a:lnTo>
                  <a:cubicBezTo>
                    <a:pt x="921" y="405"/>
                    <a:pt x="916" y="407"/>
                    <a:pt x="913" y="407"/>
                  </a:cubicBezTo>
                  <a:cubicBezTo>
                    <a:pt x="906" y="407"/>
                    <a:pt x="904" y="403"/>
                    <a:pt x="897" y="403"/>
                  </a:cubicBezTo>
                  <a:cubicBezTo>
                    <a:pt x="891" y="403"/>
                    <a:pt x="883" y="406"/>
                    <a:pt x="866" y="417"/>
                  </a:cubicBezTo>
                  <a:lnTo>
                    <a:pt x="881" y="417"/>
                  </a:lnTo>
                  <a:cubicBezTo>
                    <a:pt x="804" y="510"/>
                    <a:pt x="959" y="633"/>
                    <a:pt x="819" y="711"/>
                  </a:cubicBezTo>
                  <a:lnTo>
                    <a:pt x="804" y="680"/>
                  </a:lnTo>
                  <a:lnTo>
                    <a:pt x="788" y="726"/>
                  </a:lnTo>
                  <a:cubicBezTo>
                    <a:pt x="788" y="734"/>
                    <a:pt x="789" y="737"/>
                    <a:pt x="791" y="737"/>
                  </a:cubicBezTo>
                  <a:cubicBezTo>
                    <a:pt x="795" y="737"/>
                    <a:pt x="804" y="711"/>
                    <a:pt x="804" y="711"/>
                  </a:cubicBezTo>
                  <a:lnTo>
                    <a:pt x="804" y="711"/>
                  </a:lnTo>
                  <a:cubicBezTo>
                    <a:pt x="835" y="726"/>
                    <a:pt x="835" y="788"/>
                    <a:pt x="788" y="804"/>
                  </a:cubicBezTo>
                  <a:lnTo>
                    <a:pt x="726" y="788"/>
                  </a:lnTo>
                  <a:lnTo>
                    <a:pt x="726" y="788"/>
                  </a:lnTo>
                  <a:cubicBezTo>
                    <a:pt x="711" y="819"/>
                    <a:pt x="757" y="881"/>
                    <a:pt x="695" y="881"/>
                  </a:cubicBezTo>
                  <a:lnTo>
                    <a:pt x="711" y="881"/>
                  </a:lnTo>
                  <a:cubicBezTo>
                    <a:pt x="650" y="943"/>
                    <a:pt x="757" y="990"/>
                    <a:pt x="633" y="1035"/>
                  </a:cubicBezTo>
                  <a:cubicBezTo>
                    <a:pt x="633" y="1035"/>
                    <a:pt x="622" y="1040"/>
                    <a:pt x="608" y="1040"/>
                  </a:cubicBezTo>
                  <a:cubicBezTo>
                    <a:pt x="594" y="1040"/>
                    <a:pt x="579" y="1036"/>
                    <a:pt x="572" y="1020"/>
                  </a:cubicBezTo>
                  <a:lnTo>
                    <a:pt x="572" y="1020"/>
                  </a:lnTo>
                  <a:cubicBezTo>
                    <a:pt x="587" y="1064"/>
                    <a:pt x="616" y="1053"/>
                    <a:pt x="592" y="1091"/>
                  </a:cubicBezTo>
                  <a:lnTo>
                    <a:pt x="592" y="1091"/>
                  </a:lnTo>
                  <a:cubicBezTo>
                    <a:pt x="594" y="1088"/>
                    <a:pt x="597" y="1087"/>
                    <a:pt x="601" y="1087"/>
                  </a:cubicBezTo>
                  <a:cubicBezTo>
                    <a:pt x="616" y="1087"/>
                    <a:pt x="637" y="1117"/>
                    <a:pt x="650" y="1128"/>
                  </a:cubicBezTo>
                  <a:lnTo>
                    <a:pt x="588" y="1190"/>
                  </a:lnTo>
                  <a:cubicBezTo>
                    <a:pt x="600" y="1190"/>
                    <a:pt x="625" y="1156"/>
                    <a:pt x="662" y="1156"/>
                  </a:cubicBezTo>
                  <a:cubicBezTo>
                    <a:pt x="668" y="1156"/>
                    <a:pt x="674" y="1157"/>
                    <a:pt x="680" y="1159"/>
                  </a:cubicBezTo>
                  <a:cubicBezTo>
                    <a:pt x="633" y="1206"/>
                    <a:pt x="680" y="1268"/>
                    <a:pt x="588" y="1283"/>
                  </a:cubicBezTo>
                  <a:cubicBezTo>
                    <a:pt x="557" y="1283"/>
                    <a:pt x="557" y="1252"/>
                    <a:pt x="526" y="1252"/>
                  </a:cubicBezTo>
                  <a:cubicBezTo>
                    <a:pt x="479" y="1268"/>
                    <a:pt x="495" y="1283"/>
                    <a:pt x="495" y="1314"/>
                  </a:cubicBezTo>
                  <a:cubicBezTo>
                    <a:pt x="402" y="1268"/>
                    <a:pt x="541" y="1221"/>
                    <a:pt x="433" y="1190"/>
                  </a:cubicBezTo>
                  <a:lnTo>
                    <a:pt x="433" y="1190"/>
                  </a:lnTo>
                  <a:lnTo>
                    <a:pt x="433" y="1190"/>
                  </a:lnTo>
                  <a:lnTo>
                    <a:pt x="433" y="1190"/>
                  </a:lnTo>
                  <a:cubicBezTo>
                    <a:pt x="433" y="1190"/>
                    <a:pt x="433" y="1190"/>
                    <a:pt x="433" y="1190"/>
                  </a:cubicBezTo>
                  <a:cubicBezTo>
                    <a:pt x="495" y="1144"/>
                    <a:pt x="464" y="1097"/>
                    <a:pt x="479" y="1035"/>
                  </a:cubicBezTo>
                  <a:lnTo>
                    <a:pt x="402" y="990"/>
                  </a:lnTo>
                  <a:cubicBezTo>
                    <a:pt x="435" y="990"/>
                    <a:pt x="428" y="966"/>
                    <a:pt x="428" y="952"/>
                  </a:cubicBezTo>
                  <a:lnTo>
                    <a:pt x="428" y="952"/>
                  </a:lnTo>
                  <a:cubicBezTo>
                    <a:pt x="424" y="957"/>
                    <a:pt x="418" y="958"/>
                    <a:pt x="412" y="958"/>
                  </a:cubicBezTo>
                  <a:cubicBezTo>
                    <a:pt x="393" y="958"/>
                    <a:pt x="368" y="943"/>
                    <a:pt x="353" y="943"/>
                  </a:cubicBezTo>
                  <a:cubicBezTo>
                    <a:pt x="345" y="943"/>
                    <a:pt x="340" y="947"/>
                    <a:pt x="340" y="959"/>
                  </a:cubicBezTo>
                  <a:cubicBezTo>
                    <a:pt x="371" y="990"/>
                    <a:pt x="340" y="1004"/>
                    <a:pt x="340" y="1051"/>
                  </a:cubicBezTo>
                  <a:cubicBezTo>
                    <a:pt x="232" y="1020"/>
                    <a:pt x="402" y="974"/>
                    <a:pt x="293" y="943"/>
                  </a:cubicBezTo>
                  <a:lnTo>
                    <a:pt x="293" y="943"/>
                  </a:lnTo>
                  <a:cubicBezTo>
                    <a:pt x="279" y="974"/>
                    <a:pt x="293" y="1051"/>
                    <a:pt x="324" y="1051"/>
                  </a:cubicBezTo>
                  <a:cubicBezTo>
                    <a:pt x="282" y="1051"/>
                    <a:pt x="276" y="1102"/>
                    <a:pt x="251" y="1124"/>
                  </a:cubicBezTo>
                  <a:lnTo>
                    <a:pt x="251" y="1124"/>
                  </a:lnTo>
                  <a:cubicBezTo>
                    <a:pt x="259" y="1118"/>
                    <a:pt x="268" y="1113"/>
                    <a:pt x="279" y="1113"/>
                  </a:cubicBezTo>
                  <a:lnTo>
                    <a:pt x="293" y="1159"/>
                  </a:lnTo>
                  <a:cubicBezTo>
                    <a:pt x="305" y="1149"/>
                    <a:pt x="323" y="1137"/>
                    <a:pt x="339" y="1137"/>
                  </a:cubicBezTo>
                  <a:cubicBezTo>
                    <a:pt x="345" y="1137"/>
                    <a:pt x="351" y="1139"/>
                    <a:pt x="355" y="1144"/>
                  </a:cubicBezTo>
                  <a:cubicBezTo>
                    <a:pt x="293" y="1175"/>
                    <a:pt x="371" y="1175"/>
                    <a:pt x="340" y="1221"/>
                  </a:cubicBezTo>
                  <a:lnTo>
                    <a:pt x="433" y="1190"/>
                  </a:lnTo>
                  <a:lnTo>
                    <a:pt x="433" y="1190"/>
                  </a:lnTo>
                  <a:cubicBezTo>
                    <a:pt x="402" y="1237"/>
                    <a:pt x="417" y="1283"/>
                    <a:pt x="355" y="1283"/>
                  </a:cubicBezTo>
                  <a:cubicBezTo>
                    <a:pt x="402" y="1283"/>
                    <a:pt x="417" y="1330"/>
                    <a:pt x="386" y="1344"/>
                  </a:cubicBezTo>
                  <a:lnTo>
                    <a:pt x="371" y="1330"/>
                  </a:lnTo>
                  <a:cubicBezTo>
                    <a:pt x="371" y="1391"/>
                    <a:pt x="324" y="1453"/>
                    <a:pt x="262" y="1484"/>
                  </a:cubicBezTo>
                  <a:cubicBezTo>
                    <a:pt x="262" y="1453"/>
                    <a:pt x="232" y="1437"/>
                    <a:pt x="279" y="1422"/>
                  </a:cubicBezTo>
                  <a:lnTo>
                    <a:pt x="232" y="1422"/>
                  </a:lnTo>
                  <a:cubicBezTo>
                    <a:pt x="294" y="1410"/>
                    <a:pt x="267" y="1328"/>
                    <a:pt x="301" y="1320"/>
                  </a:cubicBezTo>
                  <a:lnTo>
                    <a:pt x="301" y="1320"/>
                  </a:lnTo>
                  <a:cubicBezTo>
                    <a:pt x="278" y="1310"/>
                    <a:pt x="256" y="1295"/>
                    <a:pt x="226" y="1295"/>
                  </a:cubicBezTo>
                  <a:cubicBezTo>
                    <a:pt x="220" y="1295"/>
                    <a:pt x="213" y="1296"/>
                    <a:pt x="206" y="1297"/>
                  </a:cubicBezTo>
                  <a:lnTo>
                    <a:pt x="206" y="1297"/>
                  </a:lnTo>
                  <a:cubicBezTo>
                    <a:pt x="273" y="1280"/>
                    <a:pt x="172" y="1220"/>
                    <a:pt x="248" y="1206"/>
                  </a:cubicBezTo>
                  <a:lnTo>
                    <a:pt x="139" y="1206"/>
                  </a:lnTo>
                  <a:cubicBezTo>
                    <a:pt x="217" y="1237"/>
                    <a:pt x="77" y="1252"/>
                    <a:pt x="124" y="1299"/>
                  </a:cubicBezTo>
                  <a:cubicBezTo>
                    <a:pt x="133" y="1294"/>
                    <a:pt x="137" y="1292"/>
                    <a:pt x="139" y="1292"/>
                  </a:cubicBezTo>
                  <a:cubicBezTo>
                    <a:pt x="143" y="1292"/>
                    <a:pt x="137" y="1303"/>
                    <a:pt x="170" y="1314"/>
                  </a:cubicBezTo>
                  <a:cubicBezTo>
                    <a:pt x="124" y="1344"/>
                    <a:pt x="232" y="1344"/>
                    <a:pt x="170" y="1406"/>
                  </a:cubicBezTo>
                  <a:lnTo>
                    <a:pt x="139" y="1361"/>
                  </a:lnTo>
                  <a:lnTo>
                    <a:pt x="139" y="1361"/>
                  </a:lnTo>
                  <a:cubicBezTo>
                    <a:pt x="155" y="1406"/>
                    <a:pt x="93" y="1361"/>
                    <a:pt x="108" y="1422"/>
                  </a:cubicBezTo>
                  <a:lnTo>
                    <a:pt x="155" y="1422"/>
                  </a:lnTo>
                  <a:cubicBezTo>
                    <a:pt x="155" y="1453"/>
                    <a:pt x="139" y="1499"/>
                    <a:pt x="155" y="1515"/>
                  </a:cubicBezTo>
                  <a:cubicBezTo>
                    <a:pt x="112" y="1544"/>
                    <a:pt x="161" y="1625"/>
                    <a:pt x="96" y="1625"/>
                  </a:cubicBezTo>
                  <a:cubicBezTo>
                    <a:pt x="91" y="1625"/>
                    <a:pt x="84" y="1624"/>
                    <a:pt x="77" y="1623"/>
                  </a:cubicBezTo>
                  <a:cubicBezTo>
                    <a:pt x="77" y="1620"/>
                    <a:pt x="78" y="1617"/>
                    <a:pt x="79" y="1615"/>
                  </a:cubicBezTo>
                  <a:lnTo>
                    <a:pt x="79" y="1615"/>
                  </a:lnTo>
                  <a:lnTo>
                    <a:pt x="31" y="1654"/>
                  </a:lnTo>
                  <a:cubicBezTo>
                    <a:pt x="40" y="1649"/>
                    <a:pt x="48" y="1648"/>
                    <a:pt x="54" y="1648"/>
                  </a:cubicBezTo>
                  <a:cubicBezTo>
                    <a:pt x="70" y="1648"/>
                    <a:pt x="77" y="1658"/>
                    <a:pt x="77" y="1670"/>
                  </a:cubicBezTo>
                  <a:cubicBezTo>
                    <a:pt x="108" y="1701"/>
                    <a:pt x="46" y="1715"/>
                    <a:pt x="46" y="1715"/>
                  </a:cubicBezTo>
                  <a:lnTo>
                    <a:pt x="31" y="1701"/>
                  </a:lnTo>
                  <a:lnTo>
                    <a:pt x="31" y="1701"/>
                  </a:lnTo>
                  <a:cubicBezTo>
                    <a:pt x="0" y="1746"/>
                    <a:pt x="108" y="1793"/>
                    <a:pt x="62" y="1824"/>
                  </a:cubicBezTo>
                  <a:lnTo>
                    <a:pt x="15" y="1886"/>
                  </a:lnTo>
                  <a:lnTo>
                    <a:pt x="93" y="1886"/>
                  </a:lnTo>
                  <a:lnTo>
                    <a:pt x="15" y="1948"/>
                  </a:lnTo>
                  <a:cubicBezTo>
                    <a:pt x="22" y="1945"/>
                    <a:pt x="28" y="1944"/>
                    <a:pt x="32" y="1944"/>
                  </a:cubicBezTo>
                  <a:cubicBezTo>
                    <a:pt x="47" y="1944"/>
                    <a:pt x="43" y="1959"/>
                    <a:pt x="48" y="1959"/>
                  </a:cubicBezTo>
                  <a:cubicBezTo>
                    <a:pt x="50" y="1959"/>
                    <a:pt x="54" y="1956"/>
                    <a:pt x="62" y="1948"/>
                  </a:cubicBezTo>
                  <a:lnTo>
                    <a:pt x="93" y="1901"/>
                  </a:lnTo>
                  <a:lnTo>
                    <a:pt x="139" y="1932"/>
                  </a:lnTo>
                  <a:cubicBezTo>
                    <a:pt x="93" y="1979"/>
                    <a:pt x="139" y="1963"/>
                    <a:pt x="139" y="1994"/>
                  </a:cubicBezTo>
                  <a:cubicBezTo>
                    <a:pt x="217" y="1979"/>
                    <a:pt x="293" y="1886"/>
                    <a:pt x="309" y="1824"/>
                  </a:cubicBezTo>
                  <a:lnTo>
                    <a:pt x="355" y="1839"/>
                  </a:lnTo>
                  <a:cubicBezTo>
                    <a:pt x="322" y="1816"/>
                    <a:pt x="354" y="1802"/>
                    <a:pt x="343" y="1802"/>
                  </a:cubicBezTo>
                  <a:cubicBezTo>
                    <a:pt x="339" y="1802"/>
                    <a:pt x="330" y="1804"/>
                    <a:pt x="309" y="1808"/>
                  </a:cubicBezTo>
                  <a:cubicBezTo>
                    <a:pt x="248" y="1715"/>
                    <a:pt x="371" y="1639"/>
                    <a:pt x="293" y="1546"/>
                  </a:cubicBezTo>
                  <a:cubicBezTo>
                    <a:pt x="340" y="1530"/>
                    <a:pt x="448" y="1530"/>
                    <a:pt x="448" y="1499"/>
                  </a:cubicBezTo>
                  <a:cubicBezTo>
                    <a:pt x="448" y="1546"/>
                    <a:pt x="464" y="1546"/>
                    <a:pt x="479" y="1561"/>
                  </a:cubicBezTo>
                  <a:cubicBezTo>
                    <a:pt x="499" y="1520"/>
                    <a:pt x="513" y="1500"/>
                    <a:pt x="534" y="1500"/>
                  </a:cubicBezTo>
                  <a:cubicBezTo>
                    <a:pt x="544" y="1500"/>
                    <a:pt x="556" y="1505"/>
                    <a:pt x="572" y="1515"/>
                  </a:cubicBezTo>
                  <a:cubicBezTo>
                    <a:pt x="541" y="1546"/>
                    <a:pt x="603" y="1608"/>
                    <a:pt x="633" y="1608"/>
                  </a:cubicBezTo>
                  <a:lnTo>
                    <a:pt x="695" y="1577"/>
                  </a:lnTo>
                  <a:lnTo>
                    <a:pt x="682" y="1617"/>
                  </a:lnTo>
                  <a:lnTo>
                    <a:pt x="682" y="1617"/>
                  </a:lnTo>
                  <a:cubicBezTo>
                    <a:pt x="689" y="1608"/>
                    <a:pt x="711" y="1608"/>
                    <a:pt x="711" y="1608"/>
                  </a:cubicBezTo>
                  <a:lnTo>
                    <a:pt x="711" y="1608"/>
                  </a:lnTo>
                  <a:cubicBezTo>
                    <a:pt x="757" y="1639"/>
                    <a:pt x="695" y="1670"/>
                    <a:pt x="664" y="1670"/>
                  </a:cubicBezTo>
                  <a:cubicBezTo>
                    <a:pt x="695" y="1685"/>
                    <a:pt x="664" y="1685"/>
                    <a:pt x="711" y="1685"/>
                  </a:cubicBezTo>
                  <a:cubicBezTo>
                    <a:pt x="665" y="1715"/>
                    <a:pt x="680" y="1823"/>
                    <a:pt x="650" y="1854"/>
                  </a:cubicBezTo>
                  <a:lnTo>
                    <a:pt x="650" y="1854"/>
                  </a:lnTo>
                  <a:cubicBezTo>
                    <a:pt x="653" y="1851"/>
                    <a:pt x="666" y="1839"/>
                    <a:pt x="680" y="1839"/>
                  </a:cubicBezTo>
                  <a:lnTo>
                    <a:pt x="680" y="1886"/>
                  </a:lnTo>
                  <a:cubicBezTo>
                    <a:pt x="757" y="1870"/>
                    <a:pt x="742" y="1762"/>
                    <a:pt x="788" y="1732"/>
                  </a:cubicBezTo>
                  <a:lnTo>
                    <a:pt x="726" y="1732"/>
                  </a:lnTo>
                  <a:cubicBezTo>
                    <a:pt x="711" y="1670"/>
                    <a:pt x="773" y="1592"/>
                    <a:pt x="773" y="1515"/>
                  </a:cubicBezTo>
                  <a:lnTo>
                    <a:pt x="819" y="1515"/>
                  </a:lnTo>
                  <a:cubicBezTo>
                    <a:pt x="788" y="1515"/>
                    <a:pt x="788" y="1468"/>
                    <a:pt x="773" y="1437"/>
                  </a:cubicBezTo>
                  <a:lnTo>
                    <a:pt x="773" y="1437"/>
                  </a:lnTo>
                  <a:lnTo>
                    <a:pt x="835" y="1453"/>
                  </a:lnTo>
                  <a:cubicBezTo>
                    <a:pt x="835" y="1410"/>
                    <a:pt x="874" y="1420"/>
                    <a:pt x="892" y="1398"/>
                  </a:cubicBezTo>
                  <a:lnTo>
                    <a:pt x="892" y="1398"/>
                  </a:lnTo>
                  <a:cubicBezTo>
                    <a:pt x="892" y="1398"/>
                    <a:pt x="893" y="1398"/>
                    <a:pt x="893" y="1398"/>
                  </a:cubicBezTo>
                  <a:cubicBezTo>
                    <a:pt x="895" y="1398"/>
                    <a:pt x="897" y="1396"/>
                    <a:pt x="897" y="1391"/>
                  </a:cubicBezTo>
                  <a:lnTo>
                    <a:pt x="897" y="1391"/>
                  </a:lnTo>
                  <a:cubicBezTo>
                    <a:pt x="896" y="1394"/>
                    <a:pt x="894" y="1396"/>
                    <a:pt x="892" y="1398"/>
                  </a:cubicBezTo>
                  <a:lnTo>
                    <a:pt x="892" y="1398"/>
                  </a:lnTo>
                  <a:cubicBezTo>
                    <a:pt x="888" y="1398"/>
                    <a:pt x="881" y="1391"/>
                    <a:pt x="881" y="1391"/>
                  </a:cubicBezTo>
                  <a:cubicBezTo>
                    <a:pt x="868" y="1365"/>
                    <a:pt x="900" y="1326"/>
                    <a:pt x="880" y="1326"/>
                  </a:cubicBezTo>
                  <a:cubicBezTo>
                    <a:pt x="877" y="1326"/>
                    <a:pt x="872" y="1327"/>
                    <a:pt x="866" y="1330"/>
                  </a:cubicBezTo>
                  <a:cubicBezTo>
                    <a:pt x="881" y="1299"/>
                    <a:pt x="912" y="1283"/>
                    <a:pt x="943" y="1252"/>
                  </a:cubicBezTo>
                  <a:cubicBezTo>
                    <a:pt x="950" y="1273"/>
                    <a:pt x="963" y="1281"/>
                    <a:pt x="977" y="1281"/>
                  </a:cubicBezTo>
                  <a:cubicBezTo>
                    <a:pt x="994" y="1281"/>
                    <a:pt x="1012" y="1269"/>
                    <a:pt x="1020" y="1252"/>
                  </a:cubicBezTo>
                  <a:cubicBezTo>
                    <a:pt x="1004" y="1252"/>
                    <a:pt x="1004" y="1268"/>
                    <a:pt x="973" y="1268"/>
                  </a:cubicBezTo>
                  <a:cubicBezTo>
                    <a:pt x="973" y="1237"/>
                    <a:pt x="990" y="1237"/>
                    <a:pt x="1004" y="1221"/>
                  </a:cubicBezTo>
                  <a:cubicBezTo>
                    <a:pt x="965" y="1221"/>
                    <a:pt x="982" y="1187"/>
                    <a:pt x="958" y="1187"/>
                  </a:cubicBezTo>
                  <a:cubicBezTo>
                    <a:pt x="954" y="1187"/>
                    <a:pt x="949" y="1188"/>
                    <a:pt x="943" y="1190"/>
                  </a:cubicBezTo>
                  <a:lnTo>
                    <a:pt x="973" y="1159"/>
                  </a:lnTo>
                  <a:lnTo>
                    <a:pt x="1004" y="1175"/>
                  </a:lnTo>
                  <a:cubicBezTo>
                    <a:pt x="1020" y="1144"/>
                    <a:pt x="1144" y="1097"/>
                    <a:pt x="1066" y="1051"/>
                  </a:cubicBezTo>
                  <a:cubicBezTo>
                    <a:pt x="1082" y="1051"/>
                    <a:pt x="1144" y="1035"/>
                    <a:pt x="1128" y="1035"/>
                  </a:cubicBezTo>
                  <a:cubicBezTo>
                    <a:pt x="1104" y="1035"/>
                    <a:pt x="1109" y="1016"/>
                    <a:pt x="1081" y="1016"/>
                  </a:cubicBezTo>
                  <a:cubicBezTo>
                    <a:pt x="1074" y="1016"/>
                    <a:pt x="1064" y="1017"/>
                    <a:pt x="1051" y="1020"/>
                  </a:cubicBezTo>
                  <a:cubicBezTo>
                    <a:pt x="1066" y="959"/>
                    <a:pt x="1175" y="959"/>
                    <a:pt x="1175" y="881"/>
                  </a:cubicBezTo>
                  <a:lnTo>
                    <a:pt x="1221" y="928"/>
                  </a:lnTo>
                  <a:cubicBezTo>
                    <a:pt x="1224" y="931"/>
                    <a:pt x="1227" y="932"/>
                    <a:pt x="1231" y="932"/>
                  </a:cubicBezTo>
                  <a:cubicBezTo>
                    <a:pt x="1240" y="932"/>
                    <a:pt x="1248" y="923"/>
                    <a:pt x="1257" y="923"/>
                  </a:cubicBezTo>
                  <a:cubicBezTo>
                    <a:pt x="1261" y="923"/>
                    <a:pt x="1264" y="924"/>
                    <a:pt x="1268" y="928"/>
                  </a:cubicBezTo>
                  <a:cubicBezTo>
                    <a:pt x="1206" y="959"/>
                    <a:pt x="1299" y="974"/>
                    <a:pt x="1237" y="1004"/>
                  </a:cubicBezTo>
                  <a:cubicBezTo>
                    <a:pt x="1299" y="974"/>
                    <a:pt x="1314" y="928"/>
                    <a:pt x="1283" y="897"/>
                  </a:cubicBezTo>
                  <a:lnTo>
                    <a:pt x="1206" y="897"/>
                  </a:lnTo>
                  <a:lnTo>
                    <a:pt x="1221" y="866"/>
                  </a:lnTo>
                  <a:lnTo>
                    <a:pt x="1283" y="881"/>
                  </a:lnTo>
                  <a:lnTo>
                    <a:pt x="1268" y="866"/>
                  </a:lnTo>
                  <a:lnTo>
                    <a:pt x="1361" y="835"/>
                  </a:lnTo>
                  <a:cubicBezTo>
                    <a:pt x="1299" y="788"/>
                    <a:pt x="1268" y="757"/>
                    <a:pt x="1283" y="726"/>
                  </a:cubicBezTo>
                  <a:lnTo>
                    <a:pt x="1283" y="726"/>
                  </a:lnTo>
                  <a:cubicBezTo>
                    <a:pt x="1288" y="729"/>
                    <a:pt x="1292" y="730"/>
                    <a:pt x="1297" y="730"/>
                  </a:cubicBezTo>
                  <a:cubicBezTo>
                    <a:pt x="1312" y="730"/>
                    <a:pt x="1325" y="721"/>
                    <a:pt x="1334" y="721"/>
                  </a:cubicBezTo>
                  <a:cubicBezTo>
                    <a:pt x="1339" y="721"/>
                    <a:pt x="1342" y="724"/>
                    <a:pt x="1344" y="732"/>
                  </a:cubicBezTo>
                  <a:lnTo>
                    <a:pt x="1344" y="732"/>
                  </a:lnTo>
                  <a:lnTo>
                    <a:pt x="1406" y="680"/>
                  </a:lnTo>
                  <a:lnTo>
                    <a:pt x="1314" y="711"/>
                  </a:lnTo>
                  <a:cubicBezTo>
                    <a:pt x="1344" y="680"/>
                    <a:pt x="1361" y="619"/>
                    <a:pt x="1391" y="588"/>
                  </a:cubicBezTo>
                  <a:cubicBezTo>
                    <a:pt x="1268" y="557"/>
                    <a:pt x="1468" y="495"/>
                    <a:pt x="1330" y="464"/>
                  </a:cubicBezTo>
                  <a:cubicBezTo>
                    <a:pt x="1375" y="386"/>
                    <a:pt x="1375" y="293"/>
                    <a:pt x="1375" y="232"/>
                  </a:cubicBezTo>
                  <a:lnTo>
                    <a:pt x="1344" y="201"/>
                  </a:lnTo>
                  <a:lnTo>
                    <a:pt x="1344" y="248"/>
                  </a:lnTo>
                  <a:cubicBezTo>
                    <a:pt x="1329" y="240"/>
                    <a:pt x="1314" y="240"/>
                    <a:pt x="1302" y="240"/>
                  </a:cubicBezTo>
                  <a:cubicBezTo>
                    <a:pt x="1290" y="240"/>
                    <a:pt x="1283" y="240"/>
                    <a:pt x="1283" y="232"/>
                  </a:cubicBezTo>
                  <a:lnTo>
                    <a:pt x="1330" y="170"/>
                  </a:lnTo>
                  <a:lnTo>
                    <a:pt x="1330" y="170"/>
                  </a:lnTo>
                  <a:cubicBezTo>
                    <a:pt x="1314" y="186"/>
                    <a:pt x="1283" y="186"/>
                    <a:pt x="1283" y="186"/>
                  </a:cubicBezTo>
                  <a:lnTo>
                    <a:pt x="1283" y="124"/>
                  </a:lnTo>
                  <a:cubicBezTo>
                    <a:pt x="1274" y="133"/>
                    <a:pt x="1260" y="142"/>
                    <a:pt x="1244" y="142"/>
                  </a:cubicBezTo>
                  <a:cubicBezTo>
                    <a:pt x="1232" y="142"/>
                    <a:pt x="1219" y="137"/>
                    <a:pt x="1206" y="124"/>
                  </a:cubicBezTo>
                  <a:lnTo>
                    <a:pt x="1221" y="108"/>
                  </a:lnTo>
                  <a:lnTo>
                    <a:pt x="1190" y="108"/>
                  </a:lnTo>
                  <a:cubicBezTo>
                    <a:pt x="1213" y="97"/>
                    <a:pt x="1176" y="67"/>
                    <a:pt x="1175" y="60"/>
                  </a:cubicBezTo>
                  <a:lnTo>
                    <a:pt x="1175" y="60"/>
                  </a:lnTo>
                  <a:cubicBezTo>
                    <a:pt x="1171" y="63"/>
                    <a:pt x="1167" y="66"/>
                    <a:pt x="1160" y="66"/>
                  </a:cubicBezTo>
                  <a:cubicBezTo>
                    <a:pt x="1155" y="66"/>
                    <a:pt x="1150" y="65"/>
                    <a:pt x="1144" y="62"/>
                  </a:cubicBezTo>
                  <a:cubicBezTo>
                    <a:pt x="1097" y="46"/>
                    <a:pt x="1175" y="31"/>
                    <a:pt x="1144"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4"/>
            <p:cNvSpPr/>
            <p:nvPr/>
          </p:nvSpPr>
          <p:spPr>
            <a:xfrm>
              <a:off x="542387" y="1877487"/>
              <a:ext cx="3034" cy="4457"/>
            </a:xfrm>
            <a:custGeom>
              <a:avLst/>
              <a:gdLst/>
              <a:ahLst/>
              <a:cxnLst/>
              <a:rect l="l" t="t" r="r" b="b"/>
              <a:pathLst>
                <a:path w="32" h="47" extrusionOk="0">
                  <a:moveTo>
                    <a:pt x="1" y="1"/>
                  </a:moveTo>
                  <a:lnTo>
                    <a:pt x="1" y="47"/>
                  </a:lnTo>
                  <a:lnTo>
                    <a:pt x="32" y="32"/>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4"/>
            <p:cNvSpPr/>
            <p:nvPr/>
          </p:nvSpPr>
          <p:spPr>
            <a:xfrm>
              <a:off x="98820" y="1487307"/>
              <a:ext cx="9861" cy="7680"/>
            </a:xfrm>
            <a:custGeom>
              <a:avLst/>
              <a:gdLst/>
              <a:ahLst/>
              <a:cxnLst/>
              <a:rect l="l" t="t" r="r" b="b"/>
              <a:pathLst>
                <a:path w="104" h="81" extrusionOk="0">
                  <a:moveTo>
                    <a:pt x="64" y="1"/>
                  </a:moveTo>
                  <a:cubicBezTo>
                    <a:pt x="52" y="1"/>
                    <a:pt x="42" y="10"/>
                    <a:pt x="42" y="35"/>
                  </a:cubicBezTo>
                  <a:cubicBezTo>
                    <a:pt x="46" y="53"/>
                    <a:pt x="43" y="58"/>
                    <a:pt x="37" y="58"/>
                  </a:cubicBezTo>
                  <a:cubicBezTo>
                    <a:pt x="29" y="58"/>
                    <a:pt x="16" y="49"/>
                    <a:pt x="9" y="49"/>
                  </a:cubicBezTo>
                  <a:cubicBezTo>
                    <a:pt x="2" y="49"/>
                    <a:pt x="1" y="56"/>
                    <a:pt x="11" y="81"/>
                  </a:cubicBezTo>
                  <a:lnTo>
                    <a:pt x="89" y="81"/>
                  </a:lnTo>
                  <a:lnTo>
                    <a:pt x="58" y="50"/>
                  </a:lnTo>
                  <a:lnTo>
                    <a:pt x="104" y="50"/>
                  </a:lnTo>
                  <a:cubicBezTo>
                    <a:pt x="104" y="23"/>
                    <a:pt x="81" y="1"/>
                    <a:pt x="6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4"/>
            <p:cNvSpPr/>
            <p:nvPr/>
          </p:nvSpPr>
          <p:spPr>
            <a:xfrm>
              <a:off x="354833" y="1716295"/>
              <a:ext cx="4551" cy="4457"/>
            </a:xfrm>
            <a:custGeom>
              <a:avLst/>
              <a:gdLst/>
              <a:ahLst/>
              <a:cxnLst/>
              <a:rect l="l" t="t" r="r" b="b"/>
              <a:pathLst>
                <a:path w="48" h="47" extrusionOk="0">
                  <a:moveTo>
                    <a:pt x="31" y="1"/>
                  </a:moveTo>
                  <a:cubicBezTo>
                    <a:pt x="0" y="15"/>
                    <a:pt x="31" y="32"/>
                    <a:pt x="16" y="46"/>
                  </a:cubicBezTo>
                  <a:cubicBezTo>
                    <a:pt x="31" y="32"/>
                    <a:pt x="47" y="15"/>
                    <a:pt x="3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4"/>
            <p:cNvSpPr/>
            <p:nvPr/>
          </p:nvSpPr>
          <p:spPr>
            <a:xfrm>
              <a:off x="494123" y="1843447"/>
              <a:ext cx="4457" cy="2845"/>
            </a:xfrm>
            <a:custGeom>
              <a:avLst/>
              <a:gdLst/>
              <a:ahLst/>
              <a:cxnLst/>
              <a:rect l="l" t="t" r="r" b="b"/>
              <a:pathLst>
                <a:path w="47" h="30" extrusionOk="0">
                  <a:moveTo>
                    <a:pt x="24" y="0"/>
                  </a:moveTo>
                  <a:cubicBezTo>
                    <a:pt x="16" y="0"/>
                    <a:pt x="8" y="4"/>
                    <a:pt x="0" y="20"/>
                  </a:cubicBezTo>
                  <a:cubicBezTo>
                    <a:pt x="6" y="26"/>
                    <a:pt x="15" y="29"/>
                    <a:pt x="23" y="29"/>
                  </a:cubicBezTo>
                  <a:cubicBezTo>
                    <a:pt x="35" y="29"/>
                    <a:pt x="46" y="22"/>
                    <a:pt x="46" y="4"/>
                  </a:cubicBezTo>
                  <a:cubicBezTo>
                    <a:pt x="39" y="4"/>
                    <a:pt x="31" y="0"/>
                    <a:pt x="24"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4"/>
            <p:cNvSpPr/>
            <p:nvPr/>
          </p:nvSpPr>
          <p:spPr>
            <a:xfrm>
              <a:off x="476487" y="1836052"/>
              <a:ext cx="14792" cy="10715"/>
            </a:xfrm>
            <a:custGeom>
              <a:avLst/>
              <a:gdLst/>
              <a:ahLst/>
              <a:cxnLst/>
              <a:rect l="l" t="t" r="r" b="b"/>
              <a:pathLst>
                <a:path w="156" h="113" extrusionOk="0">
                  <a:moveTo>
                    <a:pt x="130" y="0"/>
                  </a:moveTo>
                  <a:cubicBezTo>
                    <a:pt x="121" y="0"/>
                    <a:pt x="112" y="9"/>
                    <a:pt x="103" y="9"/>
                  </a:cubicBezTo>
                  <a:cubicBezTo>
                    <a:pt x="100" y="9"/>
                    <a:pt x="97" y="8"/>
                    <a:pt x="94" y="5"/>
                  </a:cubicBezTo>
                  <a:lnTo>
                    <a:pt x="94" y="51"/>
                  </a:lnTo>
                  <a:cubicBezTo>
                    <a:pt x="85" y="45"/>
                    <a:pt x="76" y="42"/>
                    <a:pt x="68" y="42"/>
                  </a:cubicBezTo>
                  <a:cubicBezTo>
                    <a:pt x="35" y="42"/>
                    <a:pt x="13" y="88"/>
                    <a:pt x="1" y="113"/>
                  </a:cubicBezTo>
                  <a:lnTo>
                    <a:pt x="78" y="67"/>
                  </a:lnTo>
                  <a:cubicBezTo>
                    <a:pt x="89" y="77"/>
                    <a:pt x="123" y="88"/>
                    <a:pt x="142" y="88"/>
                  </a:cubicBezTo>
                  <a:cubicBezTo>
                    <a:pt x="150" y="88"/>
                    <a:pt x="155" y="87"/>
                    <a:pt x="155" y="82"/>
                  </a:cubicBezTo>
                  <a:lnTo>
                    <a:pt x="108" y="36"/>
                  </a:lnTo>
                  <a:lnTo>
                    <a:pt x="139" y="5"/>
                  </a:lnTo>
                  <a:cubicBezTo>
                    <a:pt x="136" y="2"/>
                    <a:pt x="133" y="0"/>
                    <a:pt x="13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4"/>
            <p:cNvSpPr/>
            <p:nvPr/>
          </p:nvSpPr>
          <p:spPr>
            <a:xfrm>
              <a:off x="346679" y="1717717"/>
              <a:ext cx="7396" cy="2560"/>
            </a:xfrm>
            <a:custGeom>
              <a:avLst/>
              <a:gdLst/>
              <a:ahLst/>
              <a:cxnLst/>
              <a:rect l="l" t="t" r="r" b="b"/>
              <a:pathLst>
                <a:path w="78" h="27" extrusionOk="0">
                  <a:moveTo>
                    <a:pt x="72" y="0"/>
                  </a:moveTo>
                  <a:lnTo>
                    <a:pt x="10" y="17"/>
                  </a:lnTo>
                  <a:cubicBezTo>
                    <a:pt x="1" y="17"/>
                    <a:pt x="27" y="27"/>
                    <a:pt x="48" y="27"/>
                  </a:cubicBezTo>
                  <a:cubicBezTo>
                    <a:pt x="64" y="27"/>
                    <a:pt x="78" y="21"/>
                    <a:pt x="7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4"/>
            <p:cNvSpPr/>
            <p:nvPr/>
          </p:nvSpPr>
          <p:spPr>
            <a:xfrm>
              <a:off x="187761" y="1577006"/>
              <a:ext cx="14697" cy="14792"/>
            </a:xfrm>
            <a:custGeom>
              <a:avLst/>
              <a:gdLst/>
              <a:ahLst/>
              <a:cxnLst/>
              <a:rect l="l" t="t" r="r" b="b"/>
              <a:pathLst>
                <a:path w="155" h="156" extrusionOk="0">
                  <a:moveTo>
                    <a:pt x="93" y="1"/>
                  </a:moveTo>
                  <a:cubicBezTo>
                    <a:pt x="31" y="31"/>
                    <a:pt x="0" y="62"/>
                    <a:pt x="31" y="93"/>
                  </a:cubicBezTo>
                  <a:cubicBezTo>
                    <a:pt x="16" y="140"/>
                    <a:pt x="78" y="124"/>
                    <a:pt x="93" y="155"/>
                  </a:cubicBezTo>
                  <a:cubicBezTo>
                    <a:pt x="93" y="140"/>
                    <a:pt x="124" y="140"/>
                    <a:pt x="93" y="124"/>
                  </a:cubicBezTo>
                  <a:lnTo>
                    <a:pt x="93" y="140"/>
                  </a:lnTo>
                  <a:cubicBezTo>
                    <a:pt x="47" y="124"/>
                    <a:pt x="124" y="78"/>
                    <a:pt x="93" y="62"/>
                  </a:cubicBezTo>
                  <a:lnTo>
                    <a:pt x="155" y="48"/>
                  </a:lnTo>
                  <a:cubicBezTo>
                    <a:pt x="124" y="48"/>
                    <a:pt x="62" y="31"/>
                    <a:pt x="9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4"/>
            <p:cNvSpPr/>
            <p:nvPr/>
          </p:nvSpPr>
          <p:spPr>
            <a:xfrm>
              <a:off x="140825" y="1535949"/>
              <a:ext cx="11853" cy="17731"/>
            </a:xfrm>
            <a:custGeom>
              <a:avLst/>
              <a:gdLst/>
              <a:ahLst/>
              <a:cxnLst/>
              <a:rect l="l" t="t" r="r" b="b"/>
              <a:pathLst>
                <a:path w="125" h="187" extrusionOk="0">
                  <a:moveTo>
                    <a:pt x="48" y="1"/>
                  </a:moveTo>
                  <a:cubicBezTo>
                    <a:pt x="17" y="32"/>
                    <a:pt x="32" y="63"/>
                    <a:pt x="1" y="79"/>
                  </a:cubicBezTo>
                  <a:cubicBezTo>
                    <a:pt x="32" y="110"/>
                    <a:pt x="32" y="155"/>
                    <a:pt x="17" y="186"/>
                  </a:cubicBezTo>
                  <a:cubicBezTo>
                    <a:pt x="79" y="141"/>
                    <a:pt x="48" y="124"/>
                    <a:pt x="62" y="79"/>
                  </a:cubicBezTo>
                  <a:lnTo>
                    <a:pt x="124" y="79"/>
                  </a:lnTo>
                  <a:cubicBezTo>
                    <a:pt x="62" y="63"/>
                    <a:pt x="124" y="32"/>
                    <a:pt x="124" y="17"/>
                  </a:cubicBezTo>
                  <a:lnTo>
                    <a:pt x="124" y="17"/>
                  </a:lnTo>
                  <a:lnTo>
                    <a:pt x="79" y="48"/>
                  </a:lnTo>
                  <a:lnTo>
                    <a:pt x="48"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4"/>
            <p:cNvSpPr/>
            <p:nvPr/>
          </p:nvSpPr>
          <p:spPr>
            <a:xfrm>
              <a:off x="155522" y="1549224"/>
              <a:ext cx="1612" cy="3034"/>
            </a:xfrm>
            <a:custGeom>
              <a:avLst/>
              <a:gdLst/>
              <a:ahLst/>
              <a:cxnLst/>
              <a:rect l="l" t="t" r="r" b="b"/>
              <a:pathLst>
                <a:path w="17" h="32" extrusionOk="0">
                  <a:moveTo>
                    <a:pt x="0" y="31"/>
                  </a:moveTo>
                  <a:lnTo>
                    <a:pt x="16" y="1"/>
                  </a:lnTo>
                  <a:lnTo>
                    <a:pt x="1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4"/>
            <p:cNvSpPr/>
            <p:nvPr/>
          </p:nvSpPr>
          <p:spPr>
            <a:xfrm>
              <a:off x="85166" y="1486169"/>
              <a:ext cx="8818" cy="7491"/>
            </a:xfrm>
            <a:custGeom>
              <a:avLst/>
              <a:gdLst/>
              <a:ahLst/>
              <a:cxnLst/>
              <a:rect l="l" t="t" r="r" b="b"/>
              <a:pathLst>
                <a:path w="93" h="79" extrusionOk="0">
                  <a:moveTo>
                    <a:pt x="16" y="0"/>
                  </a:moveTo>
                  <a:cubicBezTo>
                    <a:pt x="0" y="0"/>
                    <a:pt x="0" y="31"/>
                    <a:pt x="16" y="31"/>
                  </a:cubicBezTo>
                  <a:lnTo>
                    <a:pt x="31" y="31"/>
                  </a:lnTo>
                  <a:cubicBezTo>
                    <a:pt x="16" y="62"/>
                    <a:pt x="62" y="47"/>
                    <a:pt x="62" y="78"/>
                  </a:cubicBezTo>
                  <a:cubicBezTo>
                    <a:pt x="93" y="31"/>
                    <a:pt x="16" y="31"/>
                    <a:pt x="1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4"/>
            <p:cNvSpPr/>
            <p:nvPr/>
          </p:nvSpPr>
          <p:spPr>
            <a:xfrm>
              <a:off x="114465" y="1514046"/>
              <a:ext cx="5974" cy="7396"/>
            </a:xfrm>
            <a:custGeom>
              <a:avLst/>
              <a:gdLst/>
              <a:ahLst/>
              <a:cxnLst/>
              <a:rect l="l" t="t" r="r" b="b"/>
              <a:pathLst>
                <a:path w="63" h="78" extrusionOk="0">
                  <a:moveTo>
                    <a:pt x="16" y="1"/>
                  </a:moveTo>
                  <a:lnTo>
                    <a:pt x="0" y="77"/>
                  </a:lnTo>
                  <a:cubicBezTo>
                    <a:pt x="31" y="62"/>
                    <a:pt x="62" y="15"/>
                    <a:pt x="1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4"/>
            <p:cNvSpPr/>
            <p:nvPr/>
          </p:nvSpPr>
          <p:spPr>
            <a:xfrm>
              <a:off x="426232" y="1799831"/>
              <a:ext cx="7870" cy="6922"/>
            </a:xfrm>
            <a:custGeom>
              <a:avLst/>
              <a:gdLst/>
              <a:ahLst/>
              <a:cxnLst/>
              <a:rect l="l" t="t" r="r" b="b"/>
              <a:pathLst>
                <a:path w="83" h="73" extrusionOk="0">
                  <a:moveTo>
                    <a:pt x="20" y="0"/>
                  </a:moveTo>
                  <a:lnTo>
                    <a:pt x="20" y="0"/>
                  </a:lnTo>
                  <a:cubicBezTo>
                    <a:pt x="13" y="11"/>
                    <a:pt x="12" y="17"/>
                    <a:pt x="16" y="20"/>
                  </a:cubicBezTo>
                  <a:lnTo>
                    <a:pt x="16" y="20"/>
                  </a:lnTo>
                  <a:cubicBezTo>
                    <a:pt x="18" y="14"/>
                    <a:pt x="20" y="8"/>
                    <a:pt x="20" y="0"/>
                  </a:cubicBezTo>
                  <a:close/>
                  <a:moveTo>
                    <a:pt x="64" y="20"/>
                  </a:moveTo>
                  <a:cubicBezTo>
                    <a:pt x="52" y="20"/>
                    <a:pt x="38" y="22"/>
                    <a:pt x="27" y="22"/>
                  </a:cubicBezTo>
                  <a:cubicBezTo>
                    <a:pt x="23" y="22"/>
                    <a:pt x="19" y="22"/>
                    <a:pt x="16" y="20"/>
                  </a:cubicBezTo>
                  <a:lnTo>
                    <a:pt x="16" y="20"/>
                  </a:lnTo>
                  <a:cubicBezTo>
                    <a:pt x="10" y="39"/>
                    <a:pt x="1" y="51"/>
                    <a:pt x="36" y="62"/>
                  </a:cubicBezTo>
                  <a:cubicBezTo>
                    <a:pt x="47" y="69"/>
                    <a:pt x="55" y="72"/>
                    <a:pt x="60" y="72"/>
                  </a:cubicBezTo>
                  <a:cubicBezTo>
                    <a:pt x="77" y="72"/>
                    <a:pt x="71" y="43"/>
                    <a:pt x="82" y="31"/>
                  </a:cubicBezTo>
                  <a:cubicBezTo>
                    <a:pt x="82" y="22"/>
                    <a:pt x="74" y="20"/>
                    <a:pt x="64" y="2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4"/>
            <p:cNvSpPr/>
            <p:nvPr/>
          </p:nvSpPr>
          <p:spPr>
            <a:xfrm>
              <a:off x="61650" y="1474412"/>
              <a:ext cx="11852" cy="17731"/>
            </a:xfrm>
            <a:custGeom>
              <a:avLst/>
              <a:gdLst/>
              <a:ahLst/>
              <a:cxnLst/>
              <a:rect l="l" t="t" r="r" b="b"/>
              <a:pathLst>
                <a:path w="125" h="187" extrusionOk="0">
                  <a:moveTo>
                    <a:pt x="94" y="1"/>
                  </a:moveTo>
                  <a:cubicBezTo>
                    <a:pt x="48" y="17"/>
                    <a:pt x="63" y="62"/>
                    <a:pt x="1" y="78"/>
                  </a:cubicBezTo>
                  <a:lnTo>
                    <a:pt x="48" y="78"/>
                  </a:lnTo>
                  <a:cubicBezTo>
                    <a:pt x="17" y="109"/>
                    <a:pt x="48" y="171"/>
                    <a:pt x="79" y="186"/>
                  </a:cubicBezTo>
                  <a:cubicBezTo>
                    <a:pt x="63" y="171"/>
                    <a:pt x="48" y="140"/>
                    <a:pt x="48" y="109"/>
                  </a:cubicBezTo>
                  <a:lnTo>
                    <a:pt x="94" y="109"/>
                  </a:lnTo>
                  <a:lnTo>
                    <a:pt x="79" y="124"/>
                  </a:lnTo>
                  <a:lnTo>
                    <a:pt x="110" y="109"/>
                  </a:lnTo>
                  <a:cubicBezTo>
                    <a:pt x="48" y="93"/>
                    <a:pt x="125" y="48"/>
                    <a:pt x="79" y="48"/>
                  </a:cubicBezTo>
                  <a:lnTo>
                    <a:pt x="94"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4"/>
            <p:cNvSpPr/>
            <p:nvPr/>
          </p:nvSpPr>
          <p:spPr>
            <a:xfrm>
              <a:off x="498485" y="1859946"/>
              <a:ext cx="3034" cy="5974"/>
            </a:xfrm>
            <a:custGeom>
              <a:avLst/>
              <a:gdLst/>
              <a:ahLst/>
              <a:cxnLst/>
              <a:rect l="l" t="t" r="r" b="b"/>
              <a:pathLst>
                <a:path w="32" h="63" extrusionOk="0">
                  <a:moveTo>
                    <a:pt x="0" y="0"/>
                  </a:moveTo>
                  <a:lnTo>
                    <a:pt x="0" y="62"/>
                  </a:lnTo>
                  <a:lnTo>
                    <a:pt x="31" y="31"/>
                  </a:ln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4"/>
            <p:cNvSpPr/>
            <p:nvPr/>
          </p:nvSpPr>
          <p:spPr>
            <a:xfrm>
              <a:off x="324775" y="1723596"/>
              <a:ext cx="25791" cy="48453"/>
            </a:xfrm>
            <a:custGeom>
              <a:avLst/>
              <a:gdLst/>
              <a:ahLst/>
              <a:cxnLst/>
              <a:rect l="l" t="t" r="r" b="b"/>
              <a:pathLst>
                <a:path w="272" h="511" extrusionOk="0">
                  <a:moveTo>
                    <a:pt x="256" y="47"/>
                  </a:moveTo>
                  <a:cubicBezTo>
                    <a:pt x="256" y="67"/>
                    <a:pt x="252" y="88"/>
                    <a:pt x="247" y="109"/>
                  </a:cubicBezTo>
                  <a:lnTo>
                    <a:pt x="272" y="109"/>
                  </a:lnTo>
                  <a:lnTo>
                    <a:pt x="256" y="47"/>
                  </a:lnTo>
                  <a:close/>
                  <a:moveTo>
                    <a:pt x="2" y="411"/>
                  </a:moveTo>
                  <a:cubicBezTo>
                    <a:pt x="1" y="414"/>
                    <a:pt x="1" y="418"/>
                    <a:pt x="3" y="423"/>
                  </a:cubicBezTo>
                  <a:lnTo>
                    <a:pt x="3" y="423"/>
                  </a:lnTo>
                  <a:cubicBezTo>
                    <a:pt x="2" y="419"/>
                    <a:pt x="1" y="415"/>
                    <a:pt x="2" y="411"/>
                  </a:cubicBezTo>
                  <a:close/>
                  <a:moveTo>
                    <a:pt x="3" y="423"/>
                  </a:moveTo>
                  <a:lnTo>
                    <a:pt x="3" y="423"/>
                  </a:lnTo>
                  <a:cubicBezTo>
                    <a:pt x="4" y="427"/>
                    <a:pt x="5" y="430"/>
                    <a:pt x="8" y="433"/>
                  </a:cubicBezTo>
                  <a:cubicBezTo>
                    <a:pt x="6" y="429"/>
                    <a:pt x="4" y="426"/>
                    <a:pt x="3" y="423"/>
                  </a:cubicBezTo>
                  <a:close/>
                  <a:moveTo>
                    <a:pt x="210" y="0"/>
                  </a:moveTo>
                  <a:lnTo>
                    <a:pt x="210" y="0"/>
                  </a:lnTo>
                  <a:cubicBezTo>
                    <a:pt x="148" y="16"/>
                    <a:pt x="210" y="31"/>
                    <a:pt x="179" y="62"/>
                  </a:cubicBezTo>
                  <a:cubicBezTo>
                    <a:pt x="138" y="62"/>
                    <a:pt x="122" y="28"/>
                    <a:pt x="79" y="28"/>
                  </a:cubicBezTo>
                  <a:cubicBezTo>
                    <a:pt x="72" y="28"/>
                    <a:pt x="64" y="29"/>
                    <a:pt x="55" y="31"/>
                  </a:cubicBezTo>
                  <a:cubicBezTo>
                    <a:pt x="101" y="62"/>
                    <a:pt x="39" y="140"/>
                    <a:pt x="101" y="202"/>
                  </a:cubicBezTo>
                  <a:lnTo>
                    <a:pt x="101" y="186"/>
                  </a:lnTo>
                  <a:cubicBezTo>
                    <a:pt x="148" y="202"/>
                    <a:pt x="117" y="233"/>
                    <a:pt x="101" y="248"/>
                  </a:cubicBezTo>
                  <a:cubicBezTo>
                    <a:pt x="92" y="239"/>
                    <a:pt x="73" y="230"/>
                    <a:pt x="55" y="230"/>
                  </a:cubicBezTo>
                  <a:cubicBezTo>
                    <a:pt x="42" y="230"/>
                    <a:pt x="30" y="235"/>
                    <a:pt x="24" y="248"/>
                  </a:cubicBezTo>
                  <a:cubicBezTo>
                    <a:pt x="31" y="246"/>
                    <a:pt x="37" y="245"/>
                    <a:pt x="44" y="245"/>
                  </a:cubicBezTo>
                  <a:cubicBezTo>
                    <a:pt x="89" y="245"/>
                    <a:pt x="140" y="281"/>
                    <a:pt x="86" y="295"/>
                  </a:cubicBezTo>
                  <a:lnTo>
                    <a:pt x="70" y="279"/>
                  </a:lnTo>
                  <a:lnTo>
                    <a:pt x="70" y="279"/>
                  </a:lnTo>
                  <a:cubicBezTo>
                    <a:pt x="24" y="309"/>
                    <a:pt x="132" y="371"/>
                    <a:pt x="24" y="371"/>
                  </a:cubicBezTo>
                  <a:lnTo>
                    <a:pt x="8" y="356"/>
                  </a:lnTo>
                  <a:cubicBezTo>
                    <a:pt x="8" y="376"/>
                    <a:pt x="2" y="396"/>
                    <a:pt x="2" y="411"/>
                  </a:cubicBezTo>
                  <a:lnTo>
                    <a:pt x="2" y="411"/>
                  </a:lnTo>
                  <a:cubicBezTo>
                    <a:pt x="8" y="392"/>
                    <a:pt x="58" y="399"/>
                    <a:pt x="70" y="387"/>
                  </a:cubicBezTo>
                  <a:lnTo>
                    <a:pt x="70" y="387"/>
                  </a:lnTo>
                  <a:cubicBezTo>
                    <a:pt x="96" y="400"/>
                    <a:pt x="68" y="435"/>
                    <a:pt x="49" y="436"/>
                  </a:cubicBezTo>
                  <a:lnTo>
                    <a:pt x="49" y="436"/>
                  </a:lnTo>
                  <a:lnTo>
                    <a:pt x="39" y="433"/>
                  </a:lnTo>
                  <a:lnTo>
                    <a:pt x="39" y="433"/>
                  </a:lnTo>
                  <a:cubicBezTo>
                    <a:pt x="41" y="435"/>
                    <a:pt x="44" y="436"/>
                    <a:pt x="48" y="436"/>
                  </a:cubicBezTo>
                  <a:cubicBezTo>
                    <a:pt x="48" y="436"/>
                    <a:pt x="48" y="436"/>
                    <a:pt x="49" y="436"/>
                  </a:cubicBezTo>
                  <a:lnTo>
                    <a:pt x="49" y="436"/>
                  </a:lnTo>
                  <a:lnTo>
                    <a:pt x="86" y="449"/>
                  </a:lnTo>
                  <a:cubicBezTo>
                    <a:pt x="24" y="464"/>
                    <a:pt x="117" y="480"/>
                    <a:pt x="86" y="511"/>
                  </a:cubicBezTo>
                  <a:cubicBezTo>
                    <a:pt x="109" y="503"/>
                    <a:pt x="124" y="499"/>
                    <a:pt x="134" y="499"/>
                  </a:cubicBezTo>
                  <a:cubicBezTo>
                    <a:pt x="144" y="499"/>
                    <a:pt x="148" y="503"/>
                    <a:pt x="148" y="511"/>
                  </a:cubicBezTo>
                  <a:lnTo>
                    <a:pt x="163" y="449"/>
                  </a:lnTo>
                  <a:lnTo>
                    <a:pt x="117" y="495"/>
                  </a:lnTo>
                  <a:cubicBezTo>
                    <a:pt x="86" y="464"/>
                    <a:pt x="163" y="387"/>
                    <a:pt x="101" y="387"/>
                  </a:cubicBezTo>
                  <a:lnTo>
                    <a:pt x="163" y="340"/>
                  </a:lnTo>
                  <a:cubicBezTo>
                    <a:pt x="163" y="303"/>
                    <a:pt x="225" y="203"/>
                    <a:pt x="247" y="109"/>
                  </a:cubicBezTo>
                  <a:lnTo>
                    <a:pt x="210" y="109"/>
                  </a:lnTo>
                  <a:cubicBezTo>
                    <a:pt x="210" y="93"/>
                    <a:pt x="225" y="62"/>
                    <a:pt x="225" y="47"/>
                  </a:cubicBezTo>
                  <a:lnTo>
                    <a:pt x="194" y="47"/>
                  </a:lnTo>
                  <a:lnTo>
                    <a:pt x="21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4"/>
            <p:cNvSpPr/>
            <p:nvPr/>
          </p:nvSpPr>
          <p:spPr>
            <a:xfrm>
              <a:off x="420828" y="1796322"/>
              <a:ext cx="3034" cy="5120"/>
            </a:xfrm>
            <a:custGeom>
              <a:avLst/>
              <a:gdLst/>
              <a:ahLst/>
              <a:cxnLst/>
              <a:rect l="l" t="t" r="r" b="b"/>
              <a:pathLst>
                <a:path w="32" h="54" extrusionOk="0">
                  <a:moveTo>
                    <a:pt x="21" y="0"/>
                  </a:moveTo>
                  <a:cubicBezTo>
                    <a:pt x="14" y="0"/>
                    <a:pt x="11" y="11"/>
                    <a:pt x="1" y="22"/>
                  </a:cubicBezTo>
                  <a:lnTo>
                    <a:pt x="31" y="53"/>
                  </a:lnTo>
                  <a:lnTo>
                    <a:pt x="31" y="6"/>
                  </a:lnTo>
                  <a:cubicBezTo>
                    <a:pt x="27" y="2"/>
                    <a:pt x="23" y="0"/>
                    <a:pt x="2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4"/>
            <p:cNvSpPr/>
            <p:nvPr/>
          </p:nvSpPr>
          <p:spPr>
            <a:xfrm>
              <a:off x="190700" y="1591703"/>
              <a:ext cx="4551" cy="7491"/>
            </a:xfrm>
            <a:custGeom>
              <a:avLst/>
              <a:gdLst/>
              <a:ahLst/>
              <a:cxnLst/>
              <a:rect l="l" t="t" r="r" b="b"/>
              <a:pathLst>
                <a:path w="48" h="79" extrusionOk="0">
                  <a:moveTo>
                    <a:pt x="0" y="0"/>
                  </a:moveTo>
                  <a:lnTo>
                    <a:pt x="0" y="78"/>
                  </a:lnTo>
                  <a:lnTo>
                    <a:pt x="47" y="16"/>
                  </a:ln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4"/>
            <p:cNvSpPr/>
            <p:nvPr/>
          </p:nvSpPr>
          <p:spPr>
            <a:xfrm>
              <a:off x="356824" y="1749956"/>
              <a:ext cx="12706" cy="6163"/>
            </a:xfrm>
            <a:custGeom>
              <a:avLst/>
              <a:gdLst/>
              <a:ahLst/>
              <a:cxnLst/>
              <a:rect l="l" t="t" r="r" b="b"/>
              <a:pathLst>
                <a:path w="134" h="65" extrusionOk="0">
                  <a:moveTo>
                    <a:pt x="134" y="1"/>
                  </a:moveTo>
                  <a:cubicBezTo>
                    <a:pt x="122" y="17"/>
                    <a:pt x="109" y="23"/>
                    <a:pt x="97" y="23"/>
                  </a:cubicBezTo>
                  <a:cubicBezTo>
                    <a:pt x="74" y="23"/>
                    <a:pt x="52" y="3"/>
                    <a:pt x="33" y="3"/>
                  </a:cubicBezTo>
                  <a:cubicBezTo>
                    <a:pt x="25" y="3"/>
                    <a:pt x="17" y="6"/>
                    <a:pt x="10" y="17"/>
                  </a:cubicBezTo>
                  <a:cubicBezTo>
                    <a:pt x="0" y="57"/>
                    <a:pt x="37" y="64"/>
                    <a:pt x="77" y="64"/>
                  </a:cubicBezTo>
                  <a:cubicBezTo>
                    <a:pt x="97" y="64"/>
                    <a:pt x="118" y="62"/>
                    <a:pt x="134" y="62"/>
                  </a:cubicBezTo>
                  <a:lnTo>
                    <a:pt x="134"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4"/>
            <p:cNvSpPr/>
            <p:nvPr/>
          </p:nvSpPr>
          <p:spPr>
            <a:xfrm>
              <a:off x="426706" y="1808554"/>
              <a:ext cx="8913" cy="5974"/>
            </a:xfrm>
            <a:custGeom>
              <a:avLst/>
              <a:gdLst/>
              <a:ahLst/>
              <a:cxnLst/>
              <a:rect l="l" t="t" r="r" b="b"/>
              <a:pathLst>
                <a:path w="94" h="63" extrusionOk="0">
                  <a:moveTo>
                    <a:pt x="62" y="1"/>
                  </a:moveTo>
                  <a:lnTo>
                    <a:pt x="0" y="63"/>
                  </a:lnTo>
                  <a:lnTo>
                    <a:pt x="93" y="17"/>
                  </a:ln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4"/>
            <p:cNvSpPr/>
            <p:nvPr/>
          </p:nvSpPr>
          <p:spPr>
            <a:xfrm>
              <a:off x="189278" y="1599478"/>
              <a:ext cx="16119" cy="15740"/>
            </a:xfrm>
            <a:custGeom>
              <a:avLst/>
              <a:gdLst/>
              <a:ahLst/>
              <a:cxnLst/>
              <a:rect l="l" t="t" r="r" b="b"/>
              <a:pathLst>
                <a:path w="170" h="166" extrusionOk="0">
                  <a:moveTo>
                    <a:pt x="54" y="0"/>
                  </a:moveTo>
                  <a:cubicBezTo>
                    <a:pt x="49" y="0"/>
                    <a:pt x="46" y="3"/>
                    <a:pt x="46" y="11"/>
                  </a:cubicBezTo>
                  <a:lnTo>
                    <a:pt x="77" y="42"/>
                  </a:lnTo>
                  <a:cubicBezTo>
                    <a:pt x="74" y="39"/>
                    <a:pt x="71" y="38"/>
                    <a:pt x="67" y="38"/>
                  </a:cubicBezTo>
                  <a:cubicBezTo>
                    <a:pt x="51" y="38"/>
                    <a:pt x="28" y="58"/>
                    <a:pt x="15" y="58"/>
                  </a:cubicBezTo>
                  <a:cubicBezTo>
                    <a:pt x="18" y="61"/>
                    <a:pt x="22" y="62"/>
                    <a:pt x="25" y="62"/>
                  </a:cubicBezTo>
                  <a:cubicBezTo>
                    <a:pt x="34" y="62"/>
                    <a:pt x="43" y="53"/>
                    <a:pt x="52" y="53"/>
                  </a:cubicBezTo>
                  <a:cubicBezTo>
                    <a:pt x="55" y="53"/>
                    <a:pt x="59" y="54"/>
                    <a:pt x="62" y="58"/>
                  </a:cubicBezTo>
                  <a:cubicBezTo>
                    <a:pt x="77" y="104"/>
                    <a:pt x="0" y="135"/>
                    <a:pt x="15" y="165"/>
                  </a:cubicBezTo>
                  <a:cubicBezTo>
                    <a:pt x="46" y="104"/>
                    <a:pt x="170" y="120"/>
                    <a:pt x="108" y="58"/>
                  </a:cubicBezTo>
                  <a:lnTo>
                    <a:pt x="77" y="58"/>
                  </a:lnTo>
                  <a:cubicBezTo>
                    <a:pt x="62" y="27"/>
                    <a:pt x="124" y="42"/>
                    <a:pt x="124" y="11"/>
                  </a:cubicBezTo>
                  <a:lnTo>
                    <a:pt x="124" y="11"/>
                  </a:lnTo>
                  <a:cubicBezTo>
                    <a:pt x="119" y="13"/>
                    <a:pt x="114" y="14"/>
                    <a:pt x="109" y="14"/>
                  </a:cubicBezTo>
                  <a:cubicBezTo>
                    <a:pt x="89" y="14"/>
                    <a:pt x="66" y="0"/>
                    <a:pt x="54"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4"/>
            <p:cNvSpPr/>
            <p:nvPr/>
          </p:nvSpPr>
          <p:spPr>
            <a:xfrm>
              <a:off x="492606" y="1865161"/>
              <a:ext cx="4551" cy="7965"/>
            </a:xfrm>
            <a:custGeom>
              <a:avLst/>
              <a:gdLst/>
              <a:ahLst/>
              <a:cxnLst/>
              <a:rect l="l" t="t" r="r" b="b"/>
              <a:pathLst>
                <a:path w="48" h="84" extrusionOk="0">
                  <a:moveTo>
                    <a:pt x="17" y="0"/>
                  </a:moveTo>
                  <a:cubicBezTo>
                    <a:pt x="13" y="0"/>
                    <a:pt x="8" y="2"/>
                    <a:pt x="0" y="7"/>
                  </a:cubicBezTo>
                  <a:lnTo>
                    <a:pt x="23" y="7"/>
                  </a:lnTo>
                  <a:cubicBezTo>
                    <a:pt x="22" y="3"/>
                    <a:pt x="20" y="0"/>
                    <a:pt x="17" y="0"/>
                  </a:cubicBezTo>
                  <a:close/>
                  <a:moveTo>
                    <a:pt x="23" y="7"/>
                  </a:moveTo>
                  <a:cubicBezTo>
                    <a:pt x="25" y="16"/>
                    <a:pt x="23" y="33"/>
                    <a:pt x="25" y="49"/>
                  </a:cubicBezTo>
                  <a:lnTo>
                    <a:pt x="25" y="49"/>
                  </a:lnTo>
                  <a:cubicBezTo>
                    <a:pt x="31" y="35"/>
                    <a:pt x="38" y="20"/>
                    <a:pt x="31" y="7"/>
                  </a:cubicBezTo>
                  <a:close/>
                  <a:moveTo>
                    <a:pt x="25" y="49"/>
                  </a:moveTo>
                  <a:cubicBezTo>
                    <a:pt x="17" y="68"/>
                    <a:pt x="11" y="84"/>
                    <a:pt x="47" y="84"/>
                  </a:cubicBezTo>
                  <a:cubicBezTo>
                    <a:pt x="34" y="75"/>
                    <a:pt x="28" y="62"/>
                    <a:pt x="25" y="4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4"/>
            <p:cNvSpPr/>
            <p:nvPr/>
          </p:nvSpPr>
          <p:spPr>
            <a:xfrm>
              <a:off x="299269" y="1761713"/>
              <a:ext cx="90838" cy="253644"/>
            </a:xfrm>
            <a:custGeom>
              <a:avLst/>
              <a:gdLst/>
              <a:ahLst/>
              <a:cxnLst/>
              <a:rect l="l" t="t" r="r" b="b"/>
              <a:pathLst>
                <a:path w="958" h="2675" extrusionOk="0">
                  <a:moveTo>
                    <a:pt x="577" y="770"/>
                  </a:moveTo>
                  <a:lnTo>
                    <a:pt x="577" y="770"/>
                  </a:lnTo>
                  <a:cubicBezTo>
                    <a:pt x="579" y="772"/>
                    <a:pt x="582" y="773"/>
                    <a:pt x="586" y="773"/>
                  </a:cubicBezTo>
                  <a:lnTo>
                    <a:pt x="577" y="770"/>
                  </a:lnTo>
                  <a:close/>
                  <a:moveTo>
                    <a:pt x="695" y="1284"/>
                  </a:moveTo>
                  <a:cubicBezTo>
                    <a:pt x="695" y="1289"/>
                    <a:pt x="697" y="1293"/>
                    <a:pt x="699" y="1296"/>
                  </a:cubicBezTo>
                  <a:lnTo>
                    <a:pt x="699" y="1296"/>
                  </a:lnTo>
                  <a:cubicBezTo>
                    <a:pt x="698" y="1292"/>
                    <a:pt x="697" y="1288"/>
                    <a:pt x="695" y="1284"/>
                  </a:cubicBezTo>
                  <a:close/>
                  <a:moveTo>
                    <a:pt x="772" y="1360"/>
                  </a:moveTo>
                  <a:cubicBezTo>
                    <a:pt x="769" y="1360"/>
                    <a:pt x="766" y="1362"/>
                    <a:pt x="764" y="1364"/>
                  </a:cubicBezTo>
                  <a:lnTo>
                    <a:pt x="764" y="1364"/>
                  </a:lnTo>
                  <a:cubicBezTo>
                    <a:pt x="767" y="1363"/>
                    <a:pt x="769" y="1362"/>
                    <a:pt x="772" y="1360"/>
                  </a:cubicBezTo>
                  <a:close/>
                  <a:moveTo>
                    <a:pt x="170" y="1948"/>
                  </a:moveTo>
                  <a:lnTo>
                    <a:pt x="187" y="1975"/>
                  </a:lnTo>
                  <a:lnTo>
                    <a:pt x="187" y="1975"/>
                  </a:lnTo>
                  <a:cubicBezTo>
                    <a:pt x="188" y="1967"/>
                    <a:pt x="183" y="1958"/>
                    <a:pt x="170" y="1948"/>
                  </a:cubicBezTo>
                  <a:close/>
                  <a:moveTo>
                    <a:pt x="187" y="1975"/>
                  </a:moveTo>
                  <a:cubicBezTo>
                    <a:pt x="186" y="2003"/>
                    <a:pt x="121" y="2020"/>
                    <a:pt x="170" y="2057"/>
                  </a:cubicBezTo>
                  <a:cubicBezTo>
                    <a:pt x="246" y="2057"/>
                    <a:pt x="154" y="2010"/>
                    <a:pt x="184" y="1995"/>
                  </a:cubicBezTo>
                  <a:lnTo>
                    <a:pt x="201" y="1995"/>
                  </a:lnTo>
                  <a:lnTo>
                    <a:pt x="187" y="1975"/>
                  </a:lnTo>
                  <a:close/>
                  <a:moveTo>
                    <a:pt x="238" y="2224"/>
                  </a:moveTo>
                  <a:cubicBezTo>
                    <a:pt x="237" y="2224"/>
                    <a:pt x="236" y="2224"/>
                    <a:pt x="235" y="2224"/>
                  </a:cubicBezTo>
                  <a:lnTo>
                    <a:pt x="235" y="2224"/>
                  </a:lnTo>
                  <a:cubicBezTo>
                    <a:pt x="242" y="2233"/>
                    <a:pt x="256" y="2234"/>
                    <a:pt x="270" y="2234"/>
                  </a:cubicBezTo>
                  <a:lnTo>
                    <a:pt x="270" y="2234"/>
                  </a:lnTo>
                  <a:cubicBezTo>
                    <a:pt x="260" y="2229"/>
                    <a:pt x="249" y="2224"/>
                    <a:pt x="238" y="2224"/>
                  </a:cubicBezTo>
                  <a:close/>
                  <a:moveTo>
                    <a:pt x="270" y="2234"/>
                  </a:moveTo>
                  <a:cubicBezTo>
                    <a:pt x="287" y="2244"/>
                    <a:pt x="301" y="2257"/>
                    <a:pt x="308" y="2257"/>
                  </a:cubicBezTo>
                  <a:cubicBezTo>
                    <a:pt x="316" y="2234"/>
                    <a:pt x="297" y="2234"/>
                    <a:pt x="276" y="2234"/>
                  </a:cubicBezTo>
                  <a:cubicBezTo>
                    <a:pt x="274" y="2234"/>
                    <a:pt x="272" y="2234"/>
                    <a:pt x="270" y="2234"/>
                  </a:cubicBezTo>
                  <a:close/>
                  <a:moveTo>
                    <a:pt x="99" y="2373"/>
                  </a:moveTo>
                  <a:cubicBezTo>
                    <a:pt x="85" y="2378"/>
                    <a:pt x="78" y="2381"/>
                    <a:pt x="92" y="2381"/>
                  </a:cubicBezTo>
                  <a:cubicBezTo>
                    <a:pt x="94" y="2378"/>
                    <a:pt x="96" y="2376"/>
                    <a:pt x="99" y="2373"/>
                  </a:cubicBezTo>
                  <a:close/>
                  <a:moveTo>
                    <a:pt x="238" y="2366"/>
                  </a:moveTo>
                  <a:cubicBezTo>
                    <a:pt x="213" y="2366"/>
                    <a:pt x="201" y="2369"/>
                    <a:pt x="201" y="2397"/>
                  </a:cubicBezTo>
                  <a:cubicBezTo>
                    <a:pt x="208" y="2389"/>
                    <a:pt x="227" y="2377"/>
                    <a:pt x="238" y="2366"/>
                  </a:cubicBezTo>
                  <a:close/>
                  <a:moveTo>
                    <a:pt x="218" y="2584"/>
                  </a:moveTo>
                  <a:cubicBezTo>
                    <a:pt x="201" y="2592"/>
                    <a:pt x="201" y="2613"/>
                    <a:pt x="201" y="2613"/>
                  </a:cubicBezTo>
                  <a:cubicBezTo>
                    <a:pt x="207" y="2603"/>
                    <a:pt x="213" y="2594"/>
                    <a:pt x="218" y="2584"/>
                  </a:cubicBezTo>
                  <a:close/>
                  <a:moveTo>
                    <a:pt x="850" y="0"/>
                  </a:moveTo>
                  <a:cubicBezTo>
                    <a:pt x="834" y="47"/>
                    <a:pt x="772" y="78"/>
                    <a:pt x="757" y="124"/>
                  </a:cubicBezTo>
                  <a:cubicBezTo>
                    <a:pt x="772" y="140"/>
                    <a:pt x="788" y="140"/>
                    <a:pt x="803" y="140"/>
                  </a:cubicBezTo>
                  <a:cubicBezTo>
                    <a:pt x="803" y="155"/>
                    <a:pt x="772" y="171"/>
                    <a:pt x="772" y="186"/>
                  </a:cubicBezTo>
                  <a:lnTo>
                    <a:pt x="757" y="155"/>
                  </a:lnTo>
                  <a:cubicBezTo>
                    <a:pt x="741" y="171"/>
                    <a:pt x="741" y="233"/>
                    <a:pt x="695" y="233"/>
                  </a:cubicBezTo>
                  <a:cubicBezTo>
                    <a:pt x="710" y="247"/>
                    <a:pt x="741" y="247"/>
                    <a:pt x="741" y="278"/>
                  </a:cubicBezTo>
                  <a:cubicBezTo>
                    <a:pt x="741" y="294"/>
                    <a:pt x="726" y="309"/>
                    <a:pt x="710" y="309"/>
                  </a:cubicBezTo>
                  <a:cubicBezTo>
                    <a:pt x="703" y="294"/>
                    <a:pt x="695" y="294"/>
                    <a:pt x="689" y="294"/>
                  </a:cubicBezTo>
                  <a:cubicBezTo>
                    <a:pt x="683" y="294"/>
                    <a:pt x="679" y="294"/>
                    <a:pt x="679" y="278"/>
                  </a:cubicBezTo>
                  <a:lnTo>
                    <a:pt x="633" y="294"/>
                  </a:lnTo>
                  <a:lnTo>
                    <a:pt x="648" y="294"/>
                  </a:lnTo>
                  <a:cubicBezTo>
                    <a:pt x="641" y="333"/>
                    <a:pt x="622" y="341"/>
                    <a:pt x="598" y="341"/>
                  </a:cubicBezTo>
                  <a:cubicBezTo>
                    <a:pt x="583" y="341"/>
                    <a:pt x="565" y="337"/>
                    <a:pt x="548" y="337"/>
                  </a:cubicBezTo>
                  <a:cubicBezTo>
                    <a:pt x="540" y="337"/>
                    <a:pt x="532" y="338"/>
                    <a:pt x="525" y="340"/>
                  </a:cubicBezTo>
                  <a:lnTo>
                    <a:pt x="541" y="340"/>
                  </a:lnTo>
                  <a:cubicBezTo>
                    <a:pt x="525" y="356"/>
                    <a:pt x="510" y="387"/>
                    <a:pt x="494" y="402"/>
                  </a:cubicBezTo>
                  <a:cubicBezTo>
                    <a:pt x="541" y="418"/>
                    <a:pt x="448" y="464"/>
                    <a:pt x="448" y="526"/>
                  </a:cubicBezTo>
                  <a:cubicBezTo>
                    <a:pt x="459" y="521"/>
                    <a:pt x="467" y="519"/>
                    <a:pt x="474" y="519"/>
                  </a:cubicBezTo>
                  <a:cubicBezTo>
                    <a:pt x="511" y="519"/>
                    <a:pt x="483" y="583"/>
                    <a:pt x="492" y="587"/>
                  </a:cubicBezTo>
                  <a:lnTo>
                    <a:pt x="492" y="587"/>
                  </a:lnTo>
                  <a:cubicBezTo>
                    <a:pt x="417" y="572"/>
                    <a:pt x="431" y="480"/>
                    <a:pt x="339" y="464"/>
                  </a:cubicBezTo>
                  <a:cubicBezTo>
                    <a:pt x="339" y="526"/>
                    <a:pt x="293" y="573"/>
                    <a:pt x="231" y="604"/>
                  </a:cubicBezTo>
                  <a:cubicBezTo>
                    <a:pt x="339" y="649"/>
                    <a:pt x="201" y="758"/>
                    <a:pt x="355" y="804"/>
                  </a:cubicBezTo>
                  <a:cubicBezTo>
                    <a:pt x="355" y="802"/>
                    <a:pt x="356" y="802"/>
                    <a:pt x="358" y="802"/>
                  </a:cubicBezTo>
                  <a:cubicBezTo>
                    <a:pt x="369" y="802"/>
                    <a:pt x="401" y="817"/>
                    <a:pt x="431" y="817"/>
                  </a:cubicBezTo>
                  <a:cubicBezTo>
                    <a:pt x="450" y="817"/>
                    <a:pt x="468" y="811"/>
                    <a:pt x="479" y="789"/>
                  </a:cubicBezTo>
                  <a:cubicBezTo>
                    <a:pt x="463" y="773"/>
                    <a:pt x="439" y="769"/>
                    <a:pt x="413" y="769"/>
                  </a:cubicBezTo>
                  <a:cubicBezTo>
                    <a:pt x="389" y="769"/>
                    <a:pt x="362" y="773"/>
                    <a:pt x="339" y="773"/>
                  </a:cubicBezTo>
                  <a:lnTo>
                    <a:pt x="417" y="711"/>
                  </a:lnTo>
                  <a:lnTo>
                    <a:pt x="417" y="711"/>
                  </a:lnTo>
                  <a:lnTo>
                    <a:pt x="370" y="727"/>
                  </a:lnTo>
                  <a:cubicBezTo>
                    <a:pt x="386" y="680"/>
                    <a:pt x="401" y="727"/>
                    <a:pt x="401" y="665"/>
                  </a:cubicBezTo>
                  <a:cubicBezTo>
                    <a:pt x="408" y="664"/>
                    <a:pt x="414" y="663"/>
                    <a:pt x="419" y="663"/>
                  </a:cubicBezTo>
                  <a:cubicBezTo>
                    <a:pt x="457" y="663"/>
                    <a:pt x="437" y="711"/>
                    <a:pt x="479" y="711"/>
                  </a:cubicBezTo>
                  <a:cubicBezTo>
                    <a:pt x="494" y="696"/>
                    <a:pt x="432" y="665"/>
                    <a:pt x="479" y="649"/>
                  </a:cubicBezTo>
                  <a:lnTo>
                    <a:pt x="479" y="649"/>
                  </a:lnTo>
                  <a:lnTo>
                    <a:pt x="494" y="665"/>
                  </a:lnTo>
                  <a:cubicBezTo>
                    <a:pt x="555" y="649"/>
                    <a:pt x="479" y="604"/>
                    <a:pt x="541" y="588"/>
                  </a:cubicBezTo>
                  <a:lnTo>
                    <a:pt x="541" y="588"/>
                  </a:lnTo>
                  <a:cubicBezTo>
                    <a:pt x="572" y="635"/>
                    <a:pt x="572" y="711"/>
                    <a:pt x="541" y="758"/>
                  </a:cubicBezTo>
                  <a:lnTo>
                    <a:pt x="577" y="770"/>
                  </a:lnTo>
                  <a:lnTo>
                    <a:pt x="577" y="770"/>
                  </a:lnTo>
                  <a:cubicBezTo>
                    <a:pt x="572" y="766"/>
                    <a:pt x="572" y="758"/>
                    <a:pt x="572" y="758"/>
                  </a:cubicBezTo>
                  <a:lnTo>
                    <a:pt x="572" y="758"/>
                  </a:lnTo>
                  <a:cubicBezTo>
                    <a:pt x="617" y="773"/>
                    <a:pt x="648" y="758"/>
                    <a:pt x="679" y="804"/>
                  </a:cubicBezTo>
                  <a:lnTo>
                    <a:pt x="679" y="789"/>
                  </a:lnTo>
                  <a:cubicBezTo>
                    <a:pt x="695" y="789"/>
                    <a:pt x="741" y="789"/>
                    <a:pt x="741" y="804"/>
                  </a:cubicBezTo>
                  <a:cubicBezTo>
                    <a:pt x="736" y="838"/>
                    <a:pt x="724" y="845"/>
                    <a:pt x="711" y="845"/>
                  </a:cubicBezTo>
                  <a:cubicBezTo>
                    <a:pt x="701" y="845"/>
                    <a:pt x="690" y="841"/>
                    <a:pt x="679" y="841"/>
                  </a:cubicBezTo>
                  <a:cubicBezTo>
                    <a:pt x="666" y="841"/>
                    <a:pt x="654" y="848"/>
                    <a:pt x="648" y="882"/>
                  </a:cubicBezTo>
                  <a:cubicBezTo>
                    <a:pt x="659" y="889"/>
                    <a:pt x="665" y="892"/>
                    <a:pt x="668" y="892"/>
                  </a:cubicBezTo>
                  <a:cubicBezTo>
                    <a:pt x="678" y="892"/>
                    <a:pt x="659" y="862"/>
                    <a:pt x="695" y="851"/>
                  </a:cubicBezTo>
                  <a:lnTo>
                    <a:pt x="695" y="851"/>
                  </a:lnTo>
                  <a:cubicBezTo>
                    <a:pt x="751" y="864"/>
                    <a:pt x="680" y="930"/>
                    <a:pt x="736" y="930"/>
                  </a:cubicBezTo>
                  <a:cubicBezTo>
                    <a:pt x="741" y="930"/>
                    <a:pt x="747" y="929"/>
                    <a:pt x="755" y="928"/>
                  </a:cubicBezTo>
                  <a:lnTo>
                    <a:pt x="755" y="928"/>
                  </a:lnTo>
                  <a:cubicBezTo>
                    <a:pt x="741" y="932"/>
                    <a:pt x="701" y="968"/>
                    <a:pt x="674" y="968"/>
                  </a:cubicBezTo>
                  <a:cubicBezTo>
                    <a:pt x="662" y="968"/>
                    <a:pt x="653" y="961"/>
                    <a:pt x="648" y="944"/>
                  </a:cubicBezTo>
                  <a:lnTo>
                    <a:pt x="648" y="944"/>
                  </a:lnTo>
                  <a:cubicBezTo>
                    <a:pt x="586" y="958"/>
                    <a:pt x="679" y="1020"/>
                    <a:pt x="648" y="1051"/>
                  </a:cubicBezTo>
                  <a:cubicBezTo>
                    <a:pt x="664" y="1036"/>
                    <a:pt x="664" y="1020"/>
                    <a:pt x="664" y="1020"/>
                  </a:cubicBezTo>
                  <a:lnTo>
                    <a:pt x="664" y="1020"/>
                  </a:lnTo>
                  <a:cubicBezTo>
                    <a:pt x="710" y="1036"/>
                    <a:pt x="695" y="1098"/>
                    <a:pt x="648" y="1113"/>
                  </a:cubicBezTo>
                  <a:cubicBezTo>
                    <a:pt x="657" y="1110"/>
                    <a:pt x="665" y="1109"/>
                    <a:pt x="672" y="1109"/>
                  </a:cubicBezTo>
                  <a:cubicBezTo>
                    <a:pt x="702" y="1109"/>
                    <a:pt x="716" y="1129"/>
                    <a:pt x="741" y="1129"/>
                  </a:cubicBezTo>
                  <a:cubicBezTo>
                    <a:pt x="710" y="1191"/>
                    <a:pt x="710" y="1191"/>
                    <a:pt x="695" y="1268"/>
                  </a:cubicBezTo>
                  <a:cubicBezTo>
                    <a:pt x="726" y="1268"/>
                    <a:pt x="726" y="1284"/>
                    <a:pt x="757" y="1284"/>
                  </a:cubicBezTo>
                  <a:cubicBezTo>
                    <a:pt x="757" y="1299"/>
                    <a:pt x="742" y="1307"/>
                    <a:pt x="726" y="1307"/>
                  </a:cubicBezTo>
                  <a:cubicBezTo>
                    <a:pt x="715" y="1307"/>
                    <a:pt x="705" y="1303"/>
                    <a:pt x="699" y="1296"/>
                  </a:cubicBezTo>
                  <a:lnTo>
                    <a:pt x="699" y="1296"/>
                  </a:lnTo>
                  <a:cubicBezTo>
                    <a:pt x="714" y="1355"/>
                    <a:pt x="618" y="1318"/>
                    <a:pt x="633" y="1376"/>
                  </a:cubicBezTo>
                  <a:cubicBezTo>
                    <a:pt x="617" y="1360"/>
                    <a:pt x="555" y="1376"/>
                    <a:pt x="555" y="1329"/>
                  </a:cubicBezTo>
                  <a:cubicBezTo>
                    <a:pt x="553" y="1327"/>
                    <a:pt x="551" y="1327"/>
                    <a:pt x="549" y="1327"/>
                  </a:cubicBezTo>
                  <a:cubicBezTo>
                    <a:pt x="536" y="1327"/>
                    <a:pt x="520" y="1360"/>
                    <a:pt x="494" y="1360"/>
                  </a:cubicBezTo>
                  <a:lnTo>
                    <a:pt x="510" y="1315"/>
                  </a:lnTo>
                  <a:lnTo>
                    <a:pt x="510" y="1315"/>
                  </a:lnTo>
                  <a:cubicBezTo>
                    <a:pt x="448" y="1329"/>
                    <a:pt x="494" y="1391"/>
                    <a:pt x="479" y="1453"/>
                  </a:cubicBezTo>
                  <a:cubicBezTo>
                    <a:pt x="417" y="1453"/>
                    <a:pt x="308" y="1515"/>
                    <a:pt x="355" y="1546"/>
                  </a:cubicBezTo>
                  <a:lnTo>
                    <a:pt x="293" y="1546"/>
                  </a:lnTo>
                  <a:cubicBezTo>
                    <a:pt x="339" y="1593"/>
                    <a:pt x="308" y="1686"/>
                    <a:pt x="324" y="1717"/>
                  </a:cubicBezTo>
                  <a:cubicBezTo>
                    <a:pt x="331" y="1743"/>
                    <a:pt x="320" y="1750"/>
                    <a:pt x="303" y="1750"/>
                  </a:cubicBezTo>
                  <a:cubicBezTo>
                    <a:pt x="288" y="1750"/>
                    <a:pt x="267" y="1744"/>
                    <a:pt x="250" y="1744"/>
                  </a:cubicBezTo>
                  <a:cubicBezTo>
                    <a:pt x="243" y="1744"/>
                    <a:pt x="237" y="1745"/>
                    <a:pt x="231" y="1747"/>
                  </a:cubicBezTo>
                  <a:lnTo>
                    <a:pt x="262" y="1747"/>
                  </a:lnTo>
                  <a:lnTo>
                    <a:pt x="215" y="1793"/>
                  </a:lnTo>
                  <a:lnTo>
                    <a:pt x="201" y="1840"/>
                  </a:lnTo>
                  <a:cubicBezTo>
                    <a:pt x="215" y="1840"/>
                    <a:pt x="231" y="1824"/>
                    <a:pt x="246" y="1824"/>
                  </a:cubicBezTo>
                  <a:cubicBezTo>
                    <a:pt x="262" y="1855"/>
                    <a:pt x="201" y="1871"/>
                    <a:pt x="170" y="1902"/>
                  </a:cubicBezTo>
                  <a:cubicBezTo>
                    <a:pt x="179" y="1911"/>
                    <a:pt x="185" y="1915"/>
                    <a:pt x="189" y="1915"/>
                  </a:cubicBezTo>
                  <a:cubicBezTo>
                    <a:pt x="204" y="1915"/>
                    <a:pt x="196" y="1869"/>
                    <a:pt x="221" y="1869"/>
                  </a:cubicBezTo>
                  <a:cubicBezTo>
                    <a:pt x="224" y="1869"/>
                    <a:pt x="228" y="1870"/>
                    <a:pt x="231" y="1871"/>
                  </a:cubicBezTo>
                  <a:cubicBezTo>
                    <a:pt x="215" y="1902"/>
                    <a:pt x="246" y="1964"/>
                    <a:pt x="201" y="1995"/>
                  </a:cubicBezTo>
                  <a:lnTo>
                    <a:pt x="231" y="1995"/>
                  </a:lnTo>
                  <a:cubicBezTo>
                    <a:pt x="231" y="2057"/>
                    <a:pt x="231" y="2087"/>
                    <a:pt x="184" y="2149"/>
                  </a:cubicBezTo>
                  <a:cubicBezTo>
                    <a:pt x="170" y="2118"/>
                    <a:pt x="139" y="2087"/>
                    <a:pt x="154" y="2071"/>
                  </a:cubicBezTo>
                  <a:lnTo>
                    <a:pt x="154" y="2071"/>
                  </a:lnTo>
                  <a:cubicBezTo>
                    <a:pt x="117" y="2084"/>
                    <a:pt x="139" y="2146"/>
                    <a:pt x="110" y="2146"/>
                  </a:cubicBezTo>
                  <a:cubicBezTo>
                    <a:pt x="103" y="2146"/>
                    <a:pt x="92" y="2143"/>
                    <a:pt x="77" y="2133"/>
                  </a:cubicBezTo>
                  <a:lnTo>
                    <a:pt x="77" y="2133"/>
                  </a:lnTo>
                  <a:cubicBezTo>
                    <a:pt x="1" y="2240"/>
                    <a:pt x="192" y="2272"/>
                    <a:pt x="99" y="2373"/>
                  </a:cubicBezTo>
                  <a:lnTo>
                    <a:pt x="99" y="2373"/>
                  </a:lnTo>
                  <a:cubicBezTo>
                    <a:pt x="116" y="2368"/>
                    <a:pt x="145" y="2359"/>
                    <a:pt x="154" y="2350"/>
                  </a:cubicBezTo>
                  <a:lnTo>
                    <a:pt x="123" y="2350"/>
                  </a:lnTo>
                  <a:cubicBezTo>
                    <a:pt x="186" y="2350"/>
                    <a:pt x="125" y="2257"/>
                    <a:pt x="160" y="2257"/>
                  </a:cubicBezTo>
                  <a:cubicBezTo>
                    <a:pt x="168" y="2257"/>
                    <a:pt x="181" y="2262"/>
                    <a:pt x="201" y="2273"/>
                  </a:cubicBezTo>
                  <a:lnTo>
                    <a:pt x="215" y="2288"/>
                  </a:lnTo>
                  <a:cubicBezTo>
                    <a:pt x="262" y="2273"/>
                    <a:pt x="201" y="2273"/>
                    <a:pt x="201" y="2242"/>
                  </a:cubicBezTo>
                  <a:cubicBezTo>
                    <a:pt x="212" y="2230"/>
                    <a:pt x="224" y="2225"/>
                    <a:pt x="235" y="2224"/>
                  </a:cubicBezTo>
                  <a:lnTo>
                    <a:pt x="235" y="2224"/>
                  </a:lnTo>
                  <a:cubicBezTo>
                    <a:pt x="233" y="2221"/>
                    <a:pt x="231" y="2217"/>
                    <a:pt x="231" y="2211"/>
                  </a:cubicBezTo>
                  <a:lnTo>
                    <a:pt x="324" y="2211"/>
                  </a:lnTo>
                  <a:cubicBezTo>
                    <a:pt x="324" y="2257"/>
                    <a:pt x="339" y="2288"/>
                    <a:pt x="308" y="2319"/>
                  </a:cubicBezTo>
                  <a:lnTo>
                    <a:pt x="231" y="2335"/>
                  </a:lnTo>
                  <a:cubicBezTo>
                    <a:pt x="255" y="2342"/>
                    <a:pt x="250" y="2354"/>
                    <a:pt x="238" y="2366"/>
                  </a:cubicBezTo>
                  <a:lnTo>
                    <a:pt x="238" y="2366"/>
                  </a:lnTo>
                  <a:cubicBezTo>
                    <a:pt x="241" y="2366"/>
                    <a:pt x="243" y="2366"/>
                    <a:pt x="246" y="2366"/>
                  </a:cubicBezTo>
                  <a:cubicBezTo>
                    <a:pt x="201" y="2428"/>
                    <a:pt x="293" y="2411"/>
                    <a:pt x="246" y="2489"/>
                  </a:cubicBezTo>
                  <a:cubicBezTo>
                    <a:pt x="255" y="2495"/>
                    <a:pt x="263" y="2497"/>
                    <a:pt x="270" y="2497"/>
                  </a:cubicBezTo>
                  <a:cubicBezTo>
                    <a:pt x="291" y="2497"/>
                    <a:pt x="307" y="2480"/>
                    <a:pt x="316" y="2480"/>
                  </a:cubicBezTo>
                  <a:cubicBezTo>
                    <a:pt x="321" y="2480"/>
                    <a:pt x="324" y="2485"/>
                    <a:pt x="324" y="2504"/>
                  </a:cubicBezTo>
                  <a:cubicBezTo>
                    <a:pt x="262" y="2517"/>
                    <a:pt x="240" y="2548"/>
                    <a:pt x="218" y="2584"/>
                  </a:cubicBezTo>
                  <a:lnTo>
                    <a:pt x="218" y="2584"/>
                  </a:lnTo>
                  <a:cubicBezTo>
                    <a:pt x="222" y="2583"/>
                    <a:pt x="226" y="2582"/>
                    <a:pt x="231" y="2582"/>
                  </a:cubicBezTo>
                  <a:cubicBezTo>
                    <a:pt x="203" y="2640"/>
                    <a:pt x="281" y="2617"/>
                    <a:pt x="254" y="2663"/>
                  </a:cubicBezTo>
                  <a:lnTo>
                    <a:pt x="254" y="2663"/>
                  </a:lnTo>
                  <a:cubicBezTo>
                    <a:pt x="274" y="2640"/>
                    <a:pt x="306" y="2626"/>
                    <a:pt x="293" y="2613"/>
                  </a:cubicBezTo>
                  <a:lnTo>
                    <a:pt x="262" y="2597"/>
                  </a:lnTo>
                  <a:lnTo>
                    <a:pt x="293" y="2566"/>
                  </a:lnTo>
                  <a:lnTo>
                    <a:pt x="355" y="2597"/>
                  </a:lnTo>
                  <a:cubicBezTo>
                    <a:pt x="432" y="2551"/>
                    <a:pt x="370" y="2428"/>
                    <a:pt x="432" y="2350"/>
                  </a:cubicBezTo>
                  <a:lnTo>
                    <a:pt x="463" y="2381"/>
                  </a:lnTo>
                  <a:lnTo>
                    <a:pt x="494" y="2335"/>
                  </a:lnTo>
                  <a:lnTo>
                    <a:pt x="494" y="2335"/>
                  </a:lnTo>
                  <a:cubicBezTo>
                    <a:pt x="489" y="2340"/>
                    <a:pt x="484" y="2341"/>
                    <a:pt x="478" y="2341"/>
                  </a:cubicBezTo>
                  <a:cubicBezTo>
                    <a:pt x="468" y="2341"/>
                    <a:pt x="458" y="2335"/>
                    <a:pt x="448" y="2335"/>
                  </a:cubicBezTo>
                  <a:cubicBezTo>
                    <a:pt x="479" y="2257"/>
                    <a:pt x="386" y="2195"/>
                    <a:pt x="401" y="2133"/>
                  </a:cubicBezTo>
                  <a:lnTo>
                    <a:pt x="401" y="2133"/>
                  </a:lnTo>
                  <a:lnTo>
                    <a:pt x="308" y="2164"/>
                  </a:lnTo>
                  <a:lnTo>
                    <a:pt x="324" y="2087"/>
                  </a:lnTo>
                  <a:lnTo>
                    <a:pt x="386" y="2087"/>
                  </a:lnTo>
                  <a:cubicBezTo>
                    <a:pt x="293" y="2057"/>
                    <a:pt x="386" y="2026"/>
                    <a:pt x="293" y="1995"/>
                  </a:cubicBezTo>
                  <a:cubicBezTo>
                    <a:pt x="293" y="2010"/>
                    <a:pt x="277" y="2010"/>
                    <a:pt x="262" y="2010"/>
                  </a:cubicBezTo>
                  <a:lnTo>
                    <a:pt x="231" y="1979"/>
                  </a:lnTo>
                  <a:lnTo>
                    <a:pt x="231" y="1979"/>
                  </a:lnTo>
                  <a:cubicBezTo>
                    <a:pt x="238" y="1983"/>
                    <a:pt x="243" y="1985"/>
                    <a:pt x="247" y="1985"/>
                  </a:cubicBezTo>
                  <a:cubicBezTo>
                    <a:pt x="270" y="1985"/>
                    <a:pt x="255" y="1917"/>
                    <a:pt x="308" y="1917"/>
                  </a:cubicBezTo>
                  <a:cubicBezTo>
                    <a:pt x="324" y="1824"/>
                    <a:pt x="463" y="1700"/>
                    <a:pt x="432" y="1577"/>
                  </a:cubicBezTo>
                  <a:cubicBezTo>
                    <a:pt x="401" y="1484"/>
                    <a:pt x="555" y="1484"/>
                    <a:pt x="555" y="1422"/>
                  </a:cubicBezTo>
                  <a:lnTo>
                    <a:pt x="555" y="1422"/>
                  </a:lnTo>
                  <a:cubicBezTo>
                    <a:pt x="555" y="1422"/>
                    <a:pt x="549" y="1429"/>
                    <a:pt x="540" y="1429"/>
                  </a:cubicBezTo>
                  <a:cubicBezTo>
                    <a:pt x="535" y="1429"/>
                    <a:pt x="530" y="1428"/>
                    <a:pt x="525" y="1422"/>
                  </a:cubicBezTo>
                  <a:cubicBezTo>
                    <a:pt x="533" y="1399"/>
                    <a:pt x="548" y="1396"/>
                    <a:pt x="565" y="1396"/>
                  </a:cubicBezTo>
                  <a:cubicBezTo>
                    <a:pt x="574" y="1396"/>
                    <a:pt x="582" y="1396"/>
                    <a:pt x="591" y="1396"/>
                  </a:cubicBezTo>
                  <a:cubicBezTo>
                    <a:pt x="600" y="1396"/>
                    <a:pt x="609" y="1395"/>
                    <a:pt x="617" y="1391"/>
                  </a:cubicBezTo>
                  <a:cubicBezTo>
                    <a:pt x="648" y="1438"/>
                    <a:pt x="648" y="1500"/>
                    <a:pt x="617" y="1546"/>
                  </a:cubicBezTo>
                  <a:cubicBezTo>
                    <a:pt x="625" y="1569"/>
                    <a:pt x="648" y="1569"/>
                    <a:pt x="670" y="1569"/>
                  </a:cubicBezTo>
                  <a:cubicBezTo>
                    <a:pt x="691" y="1569"/>
                    <a:pt x="710" y="1569"/>
                    <a:pt x="710" y="1593"/>
                  </a:cubicBezTo>
                  <a:cubicBezTo>
                    <a:pt x="710" y="1601"/>
                    <a:pt x="689" y="1611"/>
                    <a:pt x="672" y="1611"/>
                  </a:cubicBezTo>
                  <a:cubicBezTo>
                    <a:pt x="662" y="1611"/>
                    <a:pt x="653" y="1608"/>
                    <a:pt x="650" y="1601"/>
                  </a:cubicBezTo>
                  <a:lnTo>
                    <a:pt x="650" y="1601"/>
                  </a:lnTo>
                  <a:cubicBezTo>
                    <a:pt x="655" y="1599"/>
                    <a:pt x="661" y="1596"/>
                    <a:pt x="664" y="1593"/>
                  </a:cubicBezTo>
                  <a:lnTo>
                    <a:pt x="664" y="1593"/>
                  </a:lnTo>
                  <a:cubicBezTo>
                    <a:pt x="658" y="1594"/>
                    <a:pt x="653" y="1595"/>
                    <a:pt x="649" y="1598"/>
                  </a:cubicBezTo>
                  <a:lnTo>
                    <a:pt x="649" y="1598"/>
                  </a:lnTo>
                  <a:cubicBezTo>
                    <a:pt x="648" y="1596"/>
                    <a:pt x="648" y="1595"/>
                    <a:pt x="648" y="1593"/>
                  </a:cubicBezTo>
                  <a:cubicBezTo>
                    <a:pt x="625" y="1600"/>
                    <a:pt x="625" y="1604"/>
                    <a:pt x="633" y="1604"/>
                  </a:cubicBezTo>
                  <a:cubicBezTo>
                    <a:pt x="635" y="1604"/>
                    <a:pt x="638" y="1604"/>
                    <a:pt x="641" y="1603"/>
                  </a:cubicBezTo>
                  <a:lnTo>
                    <a:pt x="641" y="1603"/>
                  </a:lnTo>
                  <a:cubicBezTo>
                    <a:pt x="608" y="1634"/>
                    <a:pt x="660" y="1721"/>
                    <a:pt x="614" y="1721"/>
                  </a:cubicBezTo>
                  <a:cubicBezTo>
                    <a:pt x="602" y="1721"/>
                    <a:pt x="584" y="1715"/>
                    <a:pt x="555" y="1700"/>
                  </a:cubicBezTo>
                  <a:lnTo>
                    <a:pt x="555" y="1700"/>
                  </a:lnTo>
                  <a:cubicBezTo>
                    <a:pt x="617" y="1778"/>
                    <a:pt x="525" y="1778"/>
                    <a:pt x="541" y="1855"/>
                  </a:cubicBezTo>
                  <a:lnTo>
                    <a:pt x="510" y="1855"/>
                  </a:lnTo>
                  <a:lnTo>
                    <a:pt x="555" y="1902"/>
                  </a:lnTo>
                  <a:cubicBezTo>
                    <a:pt x="546" y="1897"/>
                    <a:pt x="539" y="1895"/>
                    <a:pt x="532" y="1895"/>
                  </a:cubicBezTo>
                  <a:cubicBezTo>
                    <a:pt x="516" y="1895"/>
                    <a:pt x="505" y="1906"/>
                    <a:pt x="494" y="1917"/>
                  </a:cubicBezTo>
                  <a:cubicBezTo>
                    <a:pt x="525" y="1948"/>
                    <a:pt x="602" y="1964"/>
                    <a:pt x="572" y="1979"/>
                  </a:cubicBezTo>
                  <a:cubicBezTo>
                    <a:pt x="602" y="1964"/>
                    <a:pt x="633" y="1948"/>
                    <a:pt x="664" y="1948"/>
                  </a:cubicBezTo>
                  <a:cubicBezTo>
                    <a:pt x="602" y="1979"/>
                    <a:pt x="602" y="2040"/>
                    <a:pt x="617" y="2071"/>
                  </a:cubicBezTo>
                  <a:lnTo>
                    <a:pt x="648" y="1995"/>
                  </a:lnTo>
                  <a:lnTo>
                    <a:pt x="695" y="1995"/>
                  </a:lnTo>
                  <a:cubicBezTo>
                    <a:pt x="679" y="2057"/>
                    <a:pt x="695" y="2087"/>
                    <a:pt x="633" y="2149"/>
                  </a:cubicBezTo>
                  <a:lnTo>
                    <a:pt x="572" y="2118"/>
                  </a:lnTo>
                  <a:lnTo>
                    <a:pt x="572" y="2118"/>
                  </a:lnTo>
                  <a:cubicBezTo>
                    <a:pt x="555" y="2149"/>
                    <a:pt x="602" y="2180"/>
                    <a:pt x="555" y="2180"/>
                  </a:cubicBezTo>
                  <a:lnTo>
                    <a:pt x="525" y="2149"/>
                  </a:lnTo>
                  <a:lnTo>
                    <a:pt x="510" y="2180"/>
                  </a:lnTo>
                  <a:cubicBezTo>
                    <a:pt x="522" y="2184"/>
                    <a:pt x="536" y="2186"/>
                    <a:pt x="552" y="2186"/>
                  </a:cubicBezTo>
                  <a:cubicBezTo>
                    <a:pt x="594" y="2186"/>
                    <a:pt x="642" y="2172"/>
                    <a:pt x="664" y="2149"/>
                  </a:cubicBezTo>
                  <a:cubicBezTo>
                    <a:pt x="664" y="2180"/>
                    <a:pt x="664" y="2180"/>
                    <a:pt x="726" y="2211"/>
                  </a:cubicBezTo>
                  <a:cubicBezTo>
                    <a:pt x="721" y="2195"/>
                    <a:pt x="726" y="2192"/>
                    <a:pt x="735" y="2192"/>
                  </a:cubicBezTo>
                  <a:cubicBezTo>
                    <a:pt x="743" y="2192"/>
                    <a:pt x="752" y="2194"/>
                    <a:pt x="761" y="2194"/>
                  </a:cubicBezTo>
                  <a:cubicBezTo>
                    <a:pt x="775" y="2194"/>
                    <a:pt x="788" y="2189"/>
                    <a:pt x="788" y="2164"/>
                  </a:cubicBezTo>
                  <a:cubicBezTo>
                    <a:pt x="741" y="2164"/>
                    <a:pt x="772" y="2087"/>
                    <a:pt x="788" y="2040"/>
                  </a:cubicBezTo>
                  <a:lnTo>
                    <a:pt x="788" y="2040"/>
                  </a:lnTo>
                  <a:lnTo>
                    <a:pt x="772" y="2057"/>
                  </a:lnTo>
                  <a:cubicBezTo>
                    <a:pt x="741" y="2057"/>
                    <a:pt x="741" y="1995"/>
                    <a:pt x="757" y="1979"/>
                  </a:cubicBezTo>
                  <a:lnTo>
                    <a:pt x="803" y="1964"/>
                  </a:lnTo>
                  <a:lnTo>
                    <a:pt x="803" y="2026"/>
                  </a:lnTo>
                  <a:cubicBezTo>
                    <a:pt x="819" y="1995"/>
                    <a:pt x="881" y="1933"/>
                    <a:pt x="834" y="1917"/>
                  </a:cubicBezTo>
                  <a:cubicBezTo>
                    <a:pt x="788" y="1902"/>
                    <a:pt x="803" y="1886"/>
                    <a:pt x="803" y="1855"/>
                  </a:cubicBezTo>
                  <a:lnTo>
                    <a:pt x="803" y="1855"/>
                  </a:lnTo>
                  <a:cubicBezTo>
                    <a:pt x="821" y="1883"/>
                    <a:pt x="834" y="1889"/>
                    <a:pt x="845" y="1889"/>
                  </a:cubicBezTo>
                  <a:cubicBezTo>
                    <a:pt x="852" y="1889"/>
                    <a:pt x="859" y="1886"/>
                    <a:pt x="865" y="1886"/>
                  </a:cubicBezTo>
                  <a:cubicBezTo>
                    <a:pt x="850" y="1855"/>
                    <a:pt x="834" y="1809"/>
                    <a:pt x="881" y="1778"/>
                  </a:cubicBezTo>
                  <a:cubicBezTo>
                    <a:pt x="881" y="1798"/>
                    <a:pt x="887" y="1803"/>
                    <a:pt x="895" y="1803"/>
                  </a:cubicBezTo>
                  <a:cubicBezTo>
                    <a:pt x="904" y="1803"/>
                    <a:pt x="915" y="1797"/>
                    <a:pt x="924" y="1795"/>
                  </a:cubicBezTo>
                  <a:lnTo>
                    <a:pt x="924" y="1795"/>
                  </a:lnTo>
                  <a:cubicBezTo>
                    <a:pt x="929" y="1800"/>
                    <a:pt x="935" y="1805"/>
                    <a:pt x="942" y="1809"/>
                  </a:cubicBezTo>
                  <a:cubicBezTo>
                    <a:pt x="942" y="1797"/>
                    <a:pt x="938" y="1793"/>
                    <a:pt x="932" y="1793"/>
                  </a:cubicBezTo>
                  <a:cubicBezTo>
                    <a:pt x="930" y="1793"/>
                    <a:pt x="927" y="1794"/>
                    <a:pt x="924" y="1795"/>
                  </a:cubicBezTo>
                  <a:lnTo>
                    <a:pt x="924" y="1795"/>
                  </a:lnTo>
                  <a:cubicBezTo>
                    <a:pt x="863" y="1734"/>
                    <a:pt x="940" y="1650"/>
                    <a:pt x="912" y="1593"/>
                  </a:cubicBezTo>
                  <a:lnTo>
                    <a:pt x="865" y="1484"/>
                  </a:lnTo>
                  <a:lnTo>
                    <a:pt x="865" y="1515"/>
                  </a:lnTo>
                  <a:cubicBezTo>
                    <a:pt x="778" y="1486"/>
                    <a:pt x="786" y="1430"/>
                    <a:pt x="750" y="1373"/>
                  </a:cubicBezTo>
                  <a:lnTo>
                    <a:pt x="750" y="1373"/>
                  </a:lnTo>
                  <a:cubicBezTo>
                    <a:pt x="751" y="1374"/>
                    <a:pt x="752" y="1374"/>
                    <a:pt x="753" y="1374"/>
                  </a:cubicBezTo>
                  <a:cubicBezTo>
                    <a:pt x="757" y="1374"/>
                    <a:pt x="760" y="1368"/>
                    <a:pt x="764" y="1364"/>
                  </a:cubicBezTo>
                  <a:lnTo>
                    <a:pt x="764" y="1364"/>
                  </a:lnTo>
                  <a:cubicBezTo>
                    <a:pt x="761" y="1365"/>
                    <a:pt x="758" y="1365"/>
                    <a:pt x="755" y="1365"/>
                  </a:cubicBezTo>
                  <a:cubicBezTo>
                    <a:pt x="737" y="1365"/>
                    <a:pt x="732" y="1346"/>
                    <a:pt x="757" y="1346"/>
                  </a:cubicBezTo>
                  <a:cubicBezTo>
                    <a:pt x="764" y="1344"/>
                    <a:pt x="770" y="1343"/>
                    <a:pt x="774" y="1343"/>
                  </a:cubicBezTo>
                  <a:cubicBezTo>
                    <a:pt x="805" y="1343"/>
                    <a:pt x="783" y="1379"/>
                    <a:pt x="795" y="1379"/>
                  </a:cubicBezTo>
                  <a:cubicBezTo>
                    <a:pt x="797" y="1379"/>
                    <a:pt x="799" y="1378"/>
                    <a:pt x="803" y="1376"/>
                  </a:cubicBezTo>
                  <a:lnTo>
                    <a:pt x="834" y="1329"/>
                  </a:lnTo>
                  <a:lnTo>
                    <a:pt x="772" y="1329"/>
                  </a:lnTo>
                  <a:cubicBezTo>
                    <a:pt x="787" y="1287"/>
                    <a:pt x="722" y="1244"/>
                    <a:pt x="772" y="1213"/>
                  </a:cubicBezTo>
                  <a:lnTo>
                    <a:pt x="772" y="1213"/>
                  </a:lnTo>
                  <a:cubicBezTo>
                    <a:pt x="772" y="1216"/>
                    <a:pt x="772" y="1219"/>
                    <a:pt x="772" y="1222"/>
                  </a:cubicBezTo>
                  <a:cubicBezTo>
                    <a:pt x="780" y="1218"/>
                    <a:pt x="785" y="1214"/>
                    <a:pt x="790" y="1211"/>
                  </a:cubicBezTo>
                  <a:lnTo>
                    <a:pt x="790" y="1211"/>
                  </a:lnTo>
                  <a:lnTo>
                    <a:pt x="803" y="1237"/>
                  </a:lnTo>
                  <a:lnTo>
                    <a:pt x="834" y="1206"/>
                  </a:lnTo>
                  <a:cubicBezTo>
                    <a:pt x="825" y="1202"/>
                    <a:pt x="818" y="1200"/>
                    <a:pt x="813" y="1200"/>
                  </a:cubicBezTo>
                  <a:cubicBezTo>
                    <a:pt x="805" y="1200"/>
                    <a:pt x="799" y="1204"/>
                    <a:pt x="790" y="1211"/>
                  </a:cubicBezTo>
                  <a:lnTo>
                    <a:pt x="790" y="1211"/>
                  </a:lnTo>
                  <a:lnTo>
                    <a:pt x="788" y="1206"/>
                  </a:lnTo>
                  <a:cubicBezTo>
                    <a:pt x="782" y="1208"/>
                    <a:pt x="777" y="1211"/>
                    <a:pt x="772" y="1213"/>
                  </a:cubicBezTo>
                  <a:lnTo>
                    <a:pt x="772" y="1213"/>
                  </a:lnTo>
                  <a:cubicBezTo>
                    <a:pt x="777" y="1171"/>
                    <a:pt x="817" y="1143"/>
                    <a:pt x="788" y="1129"/>
                  </a:cubicBezTo>
                  <a:lnTo>
                    <a:pt x="834" y="1113"/>
                  </a:lnTo>
                  <a:cubicBezTo>
                    <a:pt x="788" y="1082"/>
                    <a:pt x="881" y="1067"/>
                    <a:pt x="850" y="1020"/>
                  </a:cubicBezTo>
                  <a:cubicBezTo>
                    <a:pt x="853" y="1017"/>
                    <a:pt x="853" y="1016"/>
                    <a:pt x="852" y="1016"/>
                  </a:cubicBezTo>
                  <a:cubicBezTo>
                    <a:pt x="848" y="1016"/>
                    <a:pt x="831" y="1025"/>
                    <a:pt x="817" y="1025"/>
                  </a:cubicBezTo>
                  <a:cubicBezTo>
                    <a:pt x="811" y="1025"/>
                    <a:pt x="806" y="1024"/>
                    <a:pt x="803" y="1020"/>
                  </a:cubicBezTo>
                  <a:cubicBezTo>
                    <a:pt x="772" y="928"/>
                    <a:pt x="865" y="928"/>
                    <a:pt x="850" y="851"/>
                  </a:cubicBezTo>
                  <a:cubicBezTo>
                    <a:pt x="850" y="711"/>
                    <a:pt x="819" y="635"/>
                    <a:pt x="850" y="495"/>
                  </a:cubicBezTo>
                  <a:cubicBezTo>
                    <a:pt x="856" y="501"/>
                    <a:pt x="860" y="503"/>
                    <a:pt x="864" y="503"/>
                  </a:cubicBezTo>
                  <a:cubicBezTo>
                    <a:pt x="877" y="503"/>
                    <a:pt x="874" y="464"/>
                    <a:pt x="912" y="464"/>
                  </a:cubicBezTo>
                  <a:lnTo>
                    <a:pt x="881" y="464"/>
                  </a:lnTo>
                  <a:lnTo>
                    <a:pt x="895" y="449"/>
                  </a:lnTo>
                  <a:cubicBezTo>
                    <a:pt x="865" y="433"/>
                    <a:pt x="865" y="418"/>
                    <a:pt x="834" y="387"/>
                  </a:cubicBezTo>
                  <a:cubicBezTo>
                    <a:pt x="840" y="369"/>
                    <a:pt x="848" y="365"/>
                    <a:pt x="857" y="365"/>
                  </a:cubicBezTo>
                  <a:cubicBezTo>
                    <a:pt x="865" y="365"/>
                    <a:pt x="872" y="368"/>
                    <a:pt x="879" y="368"/>
                  </a:cubicBezTo>
                  <a:cubicBezTo>
                    <a:pt x="885" y="368"/>
                    <a:pt x="891" y="365"/>
                    <a:pt x="895" y="356"/>
                  </a:cubicBezTo>
                  <a:lnTo>
                    <a:pt x="895" y="371"/>
                  </a:lnTo>
                  <a:lnTo>
                    <a:pt x="957" y="325"/>
                  </a:lnTo>
                  <a:cubicBezTo>
                    <a:pt x="952" y="323"/>
                    <a:pt x="945" y="322"/>
                    <a:pt x="938" y="322"/>
                  </a:cubicBezTo>
                  <a:cubicBezTo>
                    <a:pt x="919" y="322"/>
                    <a:pt x="894" y="328"/>
                    <a:pt x="876" y="328"/>
                  </a:cubicBezTo>
                  <a:cubicBezTo>
                    <a:pt x="856" y="328"/>
                    <a:pt x="843" y="321"/>
                    <a:pt x="850" y="294"/>
                  </a:cubicBezTo>
                  <a:cubicBezTo>
                    <a:pt x="834" y="233"/>
                    <a:pt x="912" y="171"/>
                    <a:pt x="912" y="124"/>
                  </a:cubicBezTo>
                  <a:lnTo>
                    <a:pt x="912" y="124"/>
                  </a:lnTo>
                  <a:cubicBezTo>
                    <a:pt x="903" y="128"/>
                    <a:pt x="896" y="130"/>
                    <a:pt x="892" y="130"/>
                  </a:cubicBezTo>
                  <a:cubicBezTo>
                    <a:pt x="868" y="130"/>
                    <a:pt x="896" y="76"/>
                    <a:pt x="862" y="76"/>
                  </a:cubicBezTo>
                  <a:cubicBezTo>
                    <a:pt x="859" y="76"/>
                    <a:pt x="855" y="77"/>
                    <a:pt x="850" y="78"/>
                  </a:cubicBezTo>
                  <a:lnTo>
                    <a:pt x="895" y="31"/>
                  </a:lnTo>
                  <a:lnTo>
                    <a:pt x="895" y="31"/>
                  </a:lnTo>
                  <a:cubicBezTo>
                    <a:pt x="883" y="35"/>
                    <a:pt x="874" y="37"/>
                    <a:pt x="868" y="37"/>
                  </a:cubicBezTo>
                  <a:cubicBezTo>
                    <a:pt x="850" y="37"/>
                    <a:pt x="850" y="23"/>
                    <a:pt x="850" y="0"/>
                  </a:cubicBezTo>
                  <a:close/>
                  <a:moveTo>
                    <a:pt x="254" y="2663"/>
                  </a:moveTo>
                  <a:cubicBezTo>
                    <a:pt x="251" y="2667"/>
                    <a:pt x="248" y="2671"/>
                    <a:pt x="246" y="2675"/>
                  </a:cubicBezTo>
                  <a:cubicBezTo>
                    <a:pt x="250" y="2670"/>
                    <a:pt x="252" y="2667"/>
                    <a:pt x="254" y="2663"/>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4"/>
            <p:cNvSpPr/>
            <p:nvPr/>
          </p:nvSpPr>
          <p:spPr>
            <a:xfrm>
              <a:off x="433628" y="1813010"/>
              <a:ext cx="5215" cy="7396"/>
            </a:xfrm>
            <a:custGeom>
              <a:avLst/>
              <a:gdLst/>
              <a:ahLst/>
              <a:cxnLst/>
              <a:rect l="l" t="t" r="r" b="b"/>
              <a:pathLst>
                <a:path w="55" h="78" extrusionOk="0">
                  <a:moveTo>
                    <a:pt x="20" y="1"/>
                  </a:moveTo>
                  <a:lnTo>
                    <a:pt x="7" y="63"/>
                  </a:lnTo>
                  <a:lnTo>
                    <a:pt x="7" y="63"/>
                  </a:lnTo>
                  <a:cubicBezTo>
                    <a:pt x="20" y="47"/>
                    <a:pt x="54" y="24"/>
                    <a:pt x="20" y="1"/>
                  </a:cubicBezTo>
                  <a:close/>
                  <a:moveTo>
                    <a:pt x="7" y="63"/>
                  </a:moveTo>
                  <a:lnTo>
                    <a:pt x="7" y="63"/>
                  </a:lnTo>
                  <a:cubicBezTo>
                    <a:pt x="2" y="69"/>
                    <a:pt x="0" y="74"/>
                    <a:pt x="4" y="77"/>
                  </a:cubicBezTo>
                  <a:lnTo>
                    <a:pt x="7" y="63"/>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4"/>
            <p:cNvSpPr/>
            <p:nvPr/>
          </p:nvSpPr>
          <p:spPr>
            <a:xfrm>
              <a:off x="462169" y="1842310"/>
              <a:ext cx="8344" cy="5974"/>
            </a:xfrm>
            <a:custGeom>
              <a:avLst/>
              <a:gdLst/>
              <a:ahLst/>
              <a:cxnLst/>
              <a:rect l="l" t="t" r="r" b="b"/>
              <a:pathLst>
                <a:path w="88" h="63" extrusionOk="0">
                  <a:moveTo>
                    <a:pt x="28" y="1"/>
                  </a:moveTo>
                  <a:lnTo>
                    <a:pt x="28" y="1"/>
                  </a:lnTo>
                  <a:cubicBezTo>
                    <a:pt x="1" y="10"/>
                    <a:pt x="5" y="24"/>
                    <a:pt x="11" y="37"/>
                  </a:cubicBezTo>
                  <a:lnTo>
                    <a:pt x="11" y="37"/>
                  </a:lnTo>
                  <a:cubicBezTo>
                    <a:pt x="27" y="15"/>
                    <a:pt x="88" y="12"/>
                    <a:pt x="28" y="1"/>
                  </a:cubicBezTo>
                  <a:close/>
                  <a:moveTo>
                    <a:pt x="11" y="37"/>
                  </a:moveTo>
                  <a:cubicBezTo>
                    <a:pt x="6" y="44"/>
                    <a:pt x="5" y="52"/>
                    <a:pt x="12" y="63"/>
                  </a:cubicBezTo>
                  <a:cubicBezTo>
                    <a:pt x="19" y="56"/>
                    <a:pt x="15" y="47"/>
                    <a:pt x="11" y="37"/>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4"/>
            <p:cNvSpPr/>
            <p:nvPr/>
          </p:nvSpPr>
          <p:spPr>
            <a:xfrm>
              <a:off x="497063" y="1874548"/>
              <a:ext cx="4457" cy="4457"/>
            </a:xfrm>
            <a:custGeom>
              <a:avLst/>
              <a:gdLst/>
              <a:ahLst/>
              <a:cxnLst/>
              <a:rect l="l" t="t" r="r" b="b"/>
              <a:pathLst>
                <a:path w="47" h="47" extrusionOk="0">
                  <a:moveTo>
                    <a:pt x="46" y="1"/>
                  </a:moveTo>
                  <a:lnTo>
                    <a:pt x="0" y="32"/>
                  </a:lnTo>
                  <a:lnTo>
                    <a:pt x="15" y="47"/>
                  </a:lnTo>
                  <a:lnTo>
                    <a:pt x="4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4"/>
            <p:cNvSpPr/>
            <p:nvPr/>
          </p:nvSpPr>
          <p:spPr>
            <a:xfrm>
              <a:off x="222939" y="1634277"/>
              <a:ext cx="12327" cy="10241"/>
            </a:xfrm>
            <a:custGeom>
              <a:avLst/>
              <a:gdLst/>
              <a:ahLst/>
              <a:cxnLst/>
              <a:rect l="l" t="t" r="r" b="b"/>
              <a:pathLst>
                <a:path w="130" h="108" extrusionOk="0">
                  <a:moveTo>
                    <a:pt x="93" y="0"/>
                  </a:moveTo>
                  <a:cubicBezTo>
                    <a:pt x="86" y="5"/>
                    <a:pt x="81" y="11"/>
                    <a:pt x="78" y="16"/>
                  </a:cubicBezTo>
                  <a:lnTo>
                    <a:pt x="78" y="16"/>
                  </a:lnTo>
                  <a:cubicBezTo>
                    <a:pt x="83" y="14"/>
                    <a:pt x="89" y="9"/>
                    <a:pt x="93" y="0"/>
                  </a:cubicBezTo>
                  <a:close/>
                  <a:moveTo>
                    <a:pt x="47" y="15"/>
                  </a:moveTo>
                  <a:lnTo>
                    <a:pt x="0" y="62"/>
                  </a:lnTo>
                  <a:cubicBezTo>
                    <a:pt x="9" y="60"/>
                    <a:pt x="16" y="59"/>
                    <a:pt x="22" y="59"/>
                  </a:cubicBezTo>
                  <a:cubicBezTo>
                    <a:pt x="58" y="59"/>
                    <a:pt x="47" y="95"/>
                    <a:pt x="47" y="108"/>
                  </a:cubicBezTo>
                  <a:cubicBezTo>
                    <a:pt x="129" y="108"/>
                    <a:pt x="53" y="59"/>
                    <a:pt x="78" y="16"/>
                  </a:cubicBezTo>
                  <a:lnTo>
                    <a:pt x="78" y="16"/>
                  </a:lnTo>
                  <a:cubicBezTo>
                    <a:pt x="74" y="18"/>
                    <a:pt x="69" y="19"/>
                    <a:pt x="65" y="19"/>
                  </a:cubicBezTo>
                  <a:cubicBezTo>
                    <a:pt x="55" y="19"/>
                    <a:pt x="47" y="15"/>
                    <a:pt x="47" y="15"/>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4"/>
            <p:cNvSpPr/>
            <p:nvPr/>
          </p:nvSpPr>
          <p:spPr>
            <a:xfrm>
              <a:off x="168702" y="1579945"/>
              <a:ext cx="4457" cy="7491"/>
            </a:xfrm>
            <a:custGeom>
              <a:avLst/>
              <a:gdLst/>
              <a:ahLst/>
              <a:cxnLst/>
              <a:rect l="l" t="t" r="r" b="b"/>
              <a:pathLst>
                <a:path w="47" h="79" extrusionOk="0">
                  <a:moveTo>
                    <a:pt x="32" y="0"/>
                  </a:moveTo>
                  <a:lnTo>
                    <a:pt x="16" y="47"/>
                  </a:lnTo>
                  <a:lnTo>
                    <a:pt x="1" y="62"/>
                  </a:lnTo>
                  <a:cubicBezTo>
                    <a:pt x="1" y="78"/>
                    <a:pt x="16" y="78"/>
                    <a:pt x="47" y="78"/>
                  </a:cubicBezTo>
                  <a:lnTo>
                    <a:pt x="3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4"/>
            <p:cNvSpPr/>
            <p:nvPr/>
          </p:nvSpPr>
          <p:spPr>
            <a:xfrm>
              <a:off x="422250" y="1808554"/>
              <a:ext cx="3034" cy="4551"/>
            </a:xfrm>
            <a:custGeom>
              <a:avLst/>
              <a:gdLst/>
              <a:ahLst/>
              <a:cxnLst/>
              <a:rect l="l" t="t" r="r" b="b"/>
              <a:pathLst>
                <a:path w="32" h="48" extrusionOk="0">
                  <a:moveTo>
                    <a:pt x="0" y="1"/>
                  </a:moveTo>
                  <a:lnTo>
                    <a:pt x="0" y="32"/>
                  </a:lnTo>
                  <a:lnTo>
                    <a:pt x="31" y="48"/>
                  </a:lnTo>
                  <a:cubicBezTo>
                    <a:pt x="31" y="32"/>
                    <a:pt x="31" y="1"/>
                    <a:pt x="0"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4"/>
            <p:cNvSpPr/>
            <p:nvPr/>
          </p:nvSpPr>
          <p:spPr>
            <a:xfrm>
              <a:off x="457428" y="1842310"/>
              <a:ext cx="3034" cy="3034"/>
            </a:xfrm>
            <a:custGeom>
              <a:avLst/>
              <a:gdLst/>
              <a:ahLst/>
              <a:cxnLst/>
              <a:rect l="l" t="t" r="r" b="b"/>
              <a:pathLst>
                <a:path w="32" h="32" extrusionOk="0">
                  <a:moveTo>
                    <a:pt x="0" y="1"/>
                  </a:moveTo>
                  <a:lnTo>
                    <a:pt x="0" y="32"/>
                  </a:lnTo>
                  <a:lnTo>
                    <a:pt x="31" y="16"/>
                  </a:lnTo>
                  <a:lnTo>
                    <a:pt x="0"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4"/>
            <p:cNvSpPr/>
            <p:nvPr/>
          </p:nvSpPr>
          <p:spPr>
            <a:xfrm>
              <a:off x="123283" y="1558042"/>
              <a:ext cx="26455" cy="19059"/>
            </a:xfrm>
            <a:custGeom>
              <a:avLst/>
              <a:gdLst/>
              <a:ahLst/>
              <a:cxnLst/>
              <a:rect l="l" t="t" r="r" b="b"/>
              <a:pathLst>
                <a:path w="279" h="201" extrusionOk="0">
                  <a:moveTo>
                    <a:pt x="78" y="108"/>
                  </a:moveTo>
                  <a:cubicBezTo>
                    <a:pt x="75" y="108"/>
                    <a:pt x="72" y="109"/>
                    <a:pt x="70" y="110"/>
                  </a:cubicBezTo>
                  <a:lnTo>
                    <a:pt x="70" y="110"/>
                  </a:lnTo>
                  <a:cubicBezTo>
                    <a:pt x="72" y="110"/>
                    <a:pt x="75" y="109"/>
                    <a:pt x="77" y="109"/>
                  </a:cubicBezTo>
                  <a:cubicBezTo>
                    <a:pt x="80" y="109"/>
                    <a:pt x="82" y="110"/>
                    <a:pt x="84" y="110"/>
                  </a:cubicBezTo>
                  <a:lnTo>
                    <a:pt x="84" y="110"/>
                  </a:lnTo>
                  <a:cubicBezTo>
                    <a:pt x="82" y="109"/>
                    <a:pt x="80" y="108"/>
                    <a:pt x="78" y="108"/>
                  </a:cubicBezTo>
                  <a:close/>
                  <a:moveTo>
                    <a:pt x="0" y="108"/>
                  </a:moveTo>
                  <a:lnTo>
                    <a:pt x="0" y="108"/>
                  </a:lnTo>
                  <a:cubicBezTo>
                    <a:pt x="16" y="124"/>
                    <a:pt x="31" y="139"/>
                    <a:pt x="62" y="139"/>
                  </a:cubicBezTo>
                  <a:cubicBezTo>
                    <a:pt x="62" y="127"/>
                    <a:pt x="62" y="114"/>
                    <a:pt x="70" y="110"/>
                  </a:cubicBezTo>
                  <a:lnTo>
                    <a:pt x="70" y="110"/>
                  </a:lnTo>
                  <a:cubicBezTo>
                    <a:pt x="57" y="110"/>
                    <a:pt x="45" y="113"/>
                    <a:pt x="31" y="113"/>
                  </a:cubicBezTo>
                  <a:cubicBezTo>
                    <a:pt x="21" y="113"/>
                    <a:pt x="11" y="112"/>
                    <a:pt x="0" y="108"/>
                  </a:cubicBezTo>
                  <a:close/>
                  <a:moveTo>
                    <a:pt x="155" y="0"/>
                  </a:moveTo>
                  <a:lnTo>
                    <a:pt x="171" y="31"/>
                  </a:lnTo>
                  <a:cubicBezTo>
                    <a:pt x="233" y="93"/>
                    <a:pt x="62" y="46"/>
                    <a:pt x="124" y="124"/>
                  </a:cubicBezTo>
                  <a:cubicBezTo>
                    <a:pt x="109" y="114"/>
                    <a:pt x="97" y="111"/>
                    <a:pt x="84" y="110"/>
                  </a:cubicBezTo>
                  <a:lnTo>
                    <a:pt x="84" y="110"/>
                  </a:lnTo>
                  <a:cubicBezTo>
                    <a:pt x="114" y="120"/>
                    <a:pt x="108" y="144"/>
                    <a:pt x="103" y="165"/>
                  </a:cubicBezTo>
                  <a:lnTo>
                    <a:pt x="103" y="165"/>
                  </a:lnTo>
                  <a:cubicBezTo>
                    <a:pt x="121" y="141"/>
                    <a:pt x="171" y="118"/>
                    <a:pt x="202" y="108"/>
                  </a:cubicBezTo>
                  <a:cubicBezTo>
                    <a:pt x="228" y="108"/>
                    <a:pt x="232" y="142"/>
                    <a:pt x="261" y="142"/>
                  </a:cubicBezTo>
                  <a:cubicBezTo>
                    <a:pt x="266" y="142"/>
                    <a:pt x="272" y="141"/>
                    <a:pt x="278" y="139"/>
                  </a:cubicBezTo>
                  <a:cubicBezTo>
                    <a:pt x="250" y="139"/>
                    <a:pt x="248" y="75"/>
                    <a:pt x="224" y="75"/>
                  </a:cubicBezTo>
                  <a:cubicBezTo>
                    <a:pt x="222" y="75"/>
                    <a:pt x="219" y="76"/>
                    <a:pt x="217" y="77"/>
                  </a:cubicBezTo>
                  <a:cubicBezTo>
                    <a:pt x="217" y="62"/>
                    <a:pt x="233" y="62"/>
                    <a:pt x="247" y="46"/>
                  </a:cubicBezTo>
                  <a:cubicBezTo>
                    <a:pt x="247" y="7"/>
                    <a:pt x="223" y="5"/>
                    <a:pt x="198" y="5"/>
                  </a:cubicBezTo>
                  <a:cubicBezTo>
                    <a:pt x="194" y="5"/>
                    <a:pt x="190" y="5"/>
                    <a:pt x="187" y="5"/>
                  </a:cubicBezTo>
                  <a:cubicBezTo>
                    <a:pt x="175" y="5"/>
                    <a:pt x="164" y="4"/>
                    <a:pt x="155" y="0"/>
                  </a:cubicBezTo>
                  <a:close/>
                  <a:moveTo>
                    <a:pt x="103" y="165"/>
                  </a:moveTo>
                  <a:cubicBezTo>
                    <a:pt x="95" y="176"/>
                    <a:pt x="93" y="186"/>
                    <a:pt x="103" y="196"/>
                  </a:cubicBezTo>
                  <a:lnTo>
                    <a:pt x="103" y="196"/>
                  </a:lnTo>
                  <a:cubicBezTo>
                    <a:pt x="97" y="189"/>
                    <a:pt x="100" y="177"/>
                    <a:pt x="103" y="165"/>
                  </a:cubicBezTo>
                  <a:close/>
                  <a:moveTo>
                    <a:pt x="103" y="196"/>
                  </a:moveTo>
                  <a:lnTo>
                    <a:pt x="103" y="196"/>
                  </a:lnTo>
                  <a:cubicBezTo>
                    <a:pt x="104" y="198"/>
                    <a:pt x="106" y="199"/>
                    <a:pt x="109" y="201"/>
                  </a:cubicBezTo>
                  <a:cubicBezTo>
                    <a:pt x="107" y="199"/>
                    <a:pt x="105" y="197"/>
                    <a:pt x="103" y="19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4"/>
            <p:cNvSpPr/>
            <p:nvPr/>
          </p:nvSpPr>
          <p:spPr>
            <a:xfrm>
              <a:off x="236119" y="1647362"/>
              <a:ext cx="5974" cy="4551"/>
            </a:xfrm>
            <a:custGeom>
              <a:avLst/>
              <a:gdLst/>
              <a:ahLst/>
              <a:cxnLst/>
              <a:rect l="l" t="t" r="r" b="b"/>
              <a:pathLst>
                <a:path w="63" h="48" extrusionOk="0">
                  <a:moveTo>
                    <a:pt x="32" y="1"/>
                  </a:moveTo>
                  <a:lnTo>
                    <a:pt x="1" y="48"/>
                  </a:lnTo>
                  <a:cubicBezTo>
                    <a:pt x="9" y="43"/>
                    <a:pt x="17" y="42"/>
                    <a:pt x="25" y="42"/>
                  </a:cubicBezTo>
                  <a:cubicBezTo>
                    <a:pt x="31" y="42"/>
                    <a:pt x="38" y="43"/>
                    <a:pt x="43" y="43"/>
                  </a:cubicBezTo>
                  <a:cubicBezTo>
                    <a:pt x="55" y="43"/>
                    <a:pt x="63" y="39"/>
                    <a:pt x="63" y="17"/>
                  </a:cubicBez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4"/>
            <p:cNvSpPr/>
            <p:nvPr/>
          </p:nvSpPr>
          <p:spPr>
            <a:xfrm>
              <a:off x="27136" y="1455448"/>
              <a:ext cx="3888" cy="9103"/>
            </a:xfrm>
            <a:custGeom>
              <a:avLst/>
              <a:gdLst/>
              <a:ahLst/>
              <a:cxnLst/>
              <a:rect l="l" t="t" r="r" b="b"/>
              <a:pathLst>
                <a:path w="41" h="96" extrusionOk="0">
                  <a:moveTo>
                    <a:pt x="25" y="0"/>
                  </a:moveTo>
                  <a:cubicBezTo>
                    <a:pt x="25" y="41"/>
                    <a:pt x="0" y="95"/>
                    <a:pt x="29" y="95"/>
                  </a:cubicBezTo>
                  <a:cubicBezTo>
                    <a:pt x="32" y="95"/>
                    <a:pt x="36" y="95"/>
                    <a:pt x="41" y="93"/>
                  </a:cubicBezTo>
                  <a:lnTo>
                    <a:pt x="41" y="93"/>
                  </a:lnTo>
                  <a:cubicBezTo>
                    <a:pt x="37" y="94"/>
                    <a:pt x="34" y="95"/>
                    <a:pt x="31" y="95"/>
                  </a:cubicBezTo>
                  <a:cubicBezTo>
                    <a:pt x="2" y="95"/>
                    <a:pt x="40" y="29"/>
                    <a:pt x="2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4"/>
            <p:cNvSpPr/>
            <p:nvPr/>
          </p:nvSpPr>
          <p:spPr>
            <a:xfrm>
              <a:off x="454489" y="1851128"/>
              <a:ext cx="14697" cy="19059"/>
            </a:xfrm>
            <a:custGeom>
              <a:avLst/>
              <a:gdLst/>
              <a:ahLst/>
              <a:cxnLst/>
              <a:rect l="l" t="t" r="r" b="b"/>
              <a:pathLst>
                <a:path w="155" h="201" extrusionOk="0">
                  <a:moveTo>
                    <a:pt x="93" y="1"/>
                  </a:moveTo>
                  <a:cubicBezTo>
                    <a:pt x="16" y="32"/>
                    <a:pt x="0" y="93"/>
                    <a:pt x="0" y="155"/>
                  </a:cubicBezTo>
                  <a:lnTo>
                    <a:pt x="47" y="139"/>
                  </a:lnTo>
                  <a:lnTo>
                    <a:pt x="47" y="139"/>
                  </a:lnTo>
                  <a:cubicBezTo>
                    <a:pt x="31" y="155"/>
                    <a:pt x="16" y="186"/>
                    <a:pt x="16" y="201"/>
                  </a:cubicBezTo>
                  <a:cubicBezTo>
                    <a:pt x="62" y="170"/>
                    <a:pt x="155" y="108"/>
                    <a:pt x="155" y="32"/>
                  </a:cubicBezTo>
                  <a:lnTo>
                    <a:pt x="109" y="32"/>
                  </a:lnTo>
                  <a:cubicBezTo>
                    <a:pt x="124" y="1"/>
                    <a:pt x="109" y="15"/>
                    <a:pt x="9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4"/>
            <p:cNvSpPr/>
            <p:nvPr/>
          </p:nvSpPr>
          <p:spPr>
            <a:xfrm>
              <a:off x="61650" y="1496504"/>
              <a:ext cx="14792" cy="13180"/>
            </a:xfrm>
            <a:custGeom>
              <a:avLst/>
              <a:gdLst/>
              <a:ahLst/>
              <a:cxnLst/>
              <a:rect l="l" t="t" r="r" b="b"/>
              <a:pathLst>
                <a:path w="156" h="139" extrusionOk="0">
                  <a:moveTo>
                    <a:pt x="110" y="0"/>
                  </a:moveTo>
                  <a:cubicBezTo>
                    <a:pt x="32" y="15"/>
                    <a:pt x="17" y="77"/>
                    <a:pt x="1" y="139"/>
                  </a:cubicBezTo>
                  <a:lnTo>
                    <a:pt x="32" y="93"/>
                  </a:lnTo>
                  <a:cubicBezTo>
                    <a:pt x="48" y="93"/>
                    <a:pt x="79" y="108"/>
                    <a:pt x="94" y="124"/>
                  </a:cubicBezTo>
                  <a:cubicBezTo>
                    <a:pt x="156" y="77"/>
                    <a:pt x="79" y="46"/>
                    <a:pt x="11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4"/>
            <p:cNvSpPr/>
            <p:nvPr/>
          </p:nvSpPr>
          <p:spPr>
            <a:xfrm>
              <a:off x="363651" y="1766170"/>
              <a:ext cx="5879" cy="4362"/>
            </a:xfrm>
            <a:custGeom>
              <a:avLst/>
              <a:gdLst/>
              <a:ahLst/>
              <a:cxnLst/>
              <a:rect l="l" t="t" r="r" b="b"/>
              <a:pathLst>
                <a:path w="62" h="46" extrusionOk="0">
                  <a:moveTo>
                    <a:pt x="16" y="0"/>
                  </a:moveTo>
                  <a:cubicBezTo>
                    <a:pt x="16" y="0"/>
                    <a:pt x="0" y="31"/>
                    <a:pt x="0" y="46"/>
                  </a:cubicBezTo>
                  <a:lnTo>
                    <a:pt x="62" y="0"/>
                  </a:lnTo>
                  <a:lnTo>
                    <a:pt x="62" y="0"/>
                  </a:lnTo>
                  <a:cubicBezTo>
                    <a:pt x="62" y="0"/>
                    <a:pt x="42" y="14"/>
                    <a:pt x="28" y="14"/>
                  </a:cubicBezTo>
                  <a:cubicBezTo>
                    <a:pt x="21" y="14"/>
                    <a:pt x="16" y="10"/>
                    <a:pt x="1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4"/>
            <p:cNvSpPr/>
            <p:nvPr/>
          </p:nvSpPr>
          <p:spPr>
            <a:xfrm>
              <a:off x="479426" y="1880427"/>
              <a:ext cx="22093" cy="14792"/>
            </a:xfrm>
            <a:custGeom>
              <a:avLst/>
              <a:gdLst/>
              <a:ahLst/>
              <a:cxnLst/>
              <a:rect l="l" t="t" r="r" b="b"/>
              <a:pathLst>
                <a:path w="233" h="156" extrusionOk="0">
                  <a:moveTo>
                    <a:pt x="186" y="1"/>
                  </a:moveTo>
                  <a:cubicBezTo>
                    <a:pt x="144" y="14"/>
                    <a:pt x="189" y="65"/>
                    <a:pt x="155" y="65"/>
                  </a:cubicBezTo>
                  <a:cubicBezTo>
                    <a:pt x="151" y="65"/>
                    <a:pt x="146" y="64"/>
                    <a:pt x="139" y="63"/>
                  </a:cubicBezTo>
                  <a:cubicBezTo>
                    <a:pt x="124" y="47"/>
                    <a:pt x="170" y="32"/>
                    <a:pt x="108" y="32"/>
                  </a:cubicBezTo>
                  <a:cubicBezTo>
                    <a:pt x="139" y="94"/>
                    <a:pt x="1" y="94"/>
                    <a:pt x="47" y="155"/>
                  </a:cubicBezTo>
                  <a:cubicBezTo>
                    <a:pt x="64" y="138"/>
                    <a:pt x="89" y="135"/>
                    <a:pt x="113" y="135"/>
                  </a:cubicBezTo>
                  <a:cubicBezTo>
                    <a:pt x="121" y="135"/>
                    <a:pt x="128" y="136"/>
                    <a:pt x="136" y="136"/>
                  </a:cubicBezTo>
                  <a:cubicBezTo>
                    <a:pt x="167" y="136"/>
                    <a:pt x="194" y="132"/>
                    <a:pt x="201" y="94"/>
                  </a:cubicBezTo>
                  <a:cubicBezTo>
                    <a:pt x="232" y="77"/>
                    <a:pt x="170" y="47"/>
                    <a:pt x="18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4"/>
            <p:cNvSpPr/>
            <p:nvPr/>
          </p:nvSpPr>
          <p:spPr>
            <a:xfrm>
              <a:off x="-27670" y="1411452"/>
              <a:ext cx="5974" cy="16119"/>
            </a:xfrm>
            <a:custGeom>
              <a:avLst/>
              <a:gdLst/>
              <a:ahLst/>
              <a:cxnLst/>
              <a:rect l="l" t="t" r="r" b="b"/>
              <a:pathLst>
                <a:path w="63" h="170" extrusionOk="0">
                  <a:moveTo>
                    <a:pt x="16" y="1"/>
                  </a:moveTo>
                  <a:cubicBezTo>
                    <a:pt x="1" y="93"/>
                    <a:pt x="63" y="108"/>
                    <a:pt x="1" y="170"/>
                  </a:cubicBezTo>
                  <a:cubicBezTo>
                    <a:pt x="63" y="155"/>
                    <a:pt x="46" y="62"/>
                    <a:pt x="63" y="31"/>
                  </a:cubicBezTo>
                  <a:lnTo>
                    <a:pt x="63" y="31"/>
                  </a:lnTo>
                  <a:lnTo>
                    <a:pt x="32" y="46"/>
                  </a:lnTo>
                  <a:lnTo>
                    <a:pt x="1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4"/>
            <p:cNvSpPr/>
            <p:nvPr/>
          </p:nvSpPr>
          <p:spPr>
            <a:xfrm>
              <a:off x="-47677" y="1392298"/>
              <a:ext cx="3982" cy="5974"/>
            </a:xfrm>
            <a:custGeom>
              <a:avLst/>
              <a:gdLst/>
              <a:ahLst/>
              <a:cxnLst/>
              <a:rect l="l" t="t" r="r" b="b"/>
              <a:pathLst>
                <a:path w="42" h="63" extrusionOk="0">
                  <a:moveTo>
                    <a:pt x="41" y="1"/>
                  </a:moveTo>
                  <a:lnTo>
                    <a:pt x="38" y="14"/>
                  </a:lnTo>
                  <a:lnTo>
                    <a:pt x="38" y="14"/>
                  </a:lnTo>
                  <a:cubicBezTo>
                    <a:pt x="40" y="10"/>
                    <a:pt x="41" y="6"/>
                    <a:pt x="41" y="1"/>
                  </a:cubicBezTo>
                  <a:close/>
                  <a:moveTo>
                    <a:pt x="38" y="14"/>
                  </a:moveTo>
                  <a:lnTo>
                    <a:pt x="38" y="14"/>
                  </a:lnTo>
                  <a:cubicBezTo>
                    <a:pt x="28" y="33"/>
                    <a:pt x="0" y="37"/>
                    <a:pt x="26" y="63"/>
                  </a:cubicBezTo>
                  <a:lnTo>
                    <a:pt x="38" y="14"/>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4"/>
            <p:cNvSpPr/>
            <p:nvPr/>
          </p:nvSpPr>
          <p:spPr>
            <a:xfrm>
              <a:off x="190700" y="1616640"/>
              <a:ext cx="8818" cy="7396"/>
            </a:xfrm>
            <a:custGeom>
              <a:avLst/>
              <a:gdLst/>
              <a:ahLst/>
              <a:cxnLst/>
              <a:rect l="l" t="t" r="r" b="b"/>
              <a:pathLst>
                <a:path w="93" h="78" extrusionOk="0">
                  <a:moveTo>
                    <a:pt x="93" y="1"/>
                  </a:moveTo>
                  <a:cubicBezTo>
                    <a:pt x="62" y="15"/>
                    <a:pt x="0" y="31"/>
                    <a:pt x="16" y="62"/>
                  </a:cubicBezTo>
                  <a:lnTo>
                    <a:pt x="47" y="77"/>
                  </a:lnTo>
                  <a:lnTo>
                    <a:pt x="47" y="46"/>
                  </a:lnTo>
                  <a:cubicBezTo>
                    <a:pt x="62" y="46"/>
                    <a:pt x="78" y="46"/>
                    <a:pt x="78" y="62"/>
                  </a:cubicBezTo>
                  <a:lnTo>
                    <a:pt x="93"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4"/>
            <p:cNvSpPr/>
            <p:nvPr/>
          </p:nvSpPr>
          <p:spPr>
            <a:xfrm>
              <a:off x="385650" y="1788073"/>
              <a:ext cx="5974" cy="1802"/>
            </a:xfrm>
            <a:custGeom>
              <a:avLst/>
              <a:gdLst/>
              <a:ahLst/>
              <a:cxnLst/>
              <a:rect l="l" t="t" r="r" b="b"/>
              <a:pathLst>
                <a:path w="63" h="19" extrusionOk="0">
                  <a:moveTo>
                    <a:pt x="1" y="0"/>
                  </a:moveTo>
                  <a:cubicBezTo>
                    <a:pt x="6" y="0"/>
                    <a:pt x="10" y="1"/>
                    <a:pt x="15" y="2"/>
                  </a:cubicBezTo>
                  <a:lnTo>
                    <a:pt x="15" y="2"/>
                  </a:lnTo>
                  <a:cubicBezTo>
                    <a:pt x="15" y="1"/>
                    <a:pt x="15" y="1"/>
                    <a:pt x="15" y="0"/>
                  </a:cubicBezTo>
                  <a:close/>
                  <a:moveTo>
                    <a:pt x="15" y="2"/>
                  </a:moveTo>
                  <a:cubicBezTo>
                    <a:pt x="6" y="15"/>
                    <a:pt x="7" y="19"/>
                    <a:pt x="12" y="19"/>
                  </a:cubicBezTo>
                  <a:cubicBezTo>
                    <a:pt x="18" y="19"/>
                    <a:pt x="30" y="13"/>
                    <a:pt x="40" y="10"/>
                  </a:cubicBezTo>
                  <a:lnTo>
                    <a:pt x="40" y="10"/>
                  </a:lnTo>
                  <a:cubicBezTo>
                    <a:pt x="48" y="13"/>
                    <a:pt x="55" y="16"/>
                    <a:pt x="62" y="16"/>
                  </a:cubicBezTo>
                  <a:cubicBezTo>
                    <a:pt x="62" y="10"/>
                    <a:pt x="59" y="7"/>
                    <a:pt x="53" y="7"/>
                  </a:cubicBezTo>
                  <a:cubicBezTo>
                    <a:pt x="50" y="7"/>
                    <a:pt x="45" y="8"/>
                    <a:pt x="40" y="10"/>
                  </a:cubicBezTo>
                  <a:lnTo>
                    <a:pt x="40" y="10"/>
                  </a:lnTo>
                  <a:cubicBezTo>
                    <a:pt x="33" y="7"/>
                    <a:pt x="25" y="3"/>
                    <a:pt x="15" y="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4"/>
            <p:cNvSpPr/>
            <p:nvPr/>
          </p:nvSpPr>
          <p:spPr>
            <a:xfrm>
              <a:off x="258212" y="1676661"/>
              <a:ext cx="11189" cy="13370"/>
            </a:xfrm>
            <a:custGeom>
              <a:avLst/>
              <a:gdLst/>
              <a:ahLst/>
              <a:cxnLst/>
              <a:rect l="l" t="t" r="r" b="b"/>
              <a:pathLst>
                <a:path w="118" h="141" extrusionOk="0">
                  <a:moveTo>
                    <a:pt x="46" y="1"/>
                  </a:moveTo>
                  <a:lnTo>
                    <a:pt x="46" y="1"/>
                  </a:lnTo>
                  <a:cubicBezTo>
                    <a:pt x="1" y="76"/>
                    <a:pt x="72" y="78"/>
                    <a:pt x="62" y="135"/>
                  </a:cubicBezTo>
                  <a:lnTo>
                    <a:pt x="62" y="135"/>
                  </a:lnTo>
                  <a:cubicBezTo>
                    <a:pt x="71" y="109"/>
                    <a:pt x="117" y="32"/>
                    <a:pt x="61" y="32"/>
                  </a:cubicBezTo>
                  <a:cubicBezTo>
                    <a:pt x="61" y="17"/>
                    <a:pt x="77" y="17"/>
                    <a:pt x="46" y="1"/>
                  </a:cubicBezTo>
                  <a:close/>
                  <a:moveTo>
                    <a:pt x="62" y="135"/>
                  </a:moveTo>
                  <a:cubicBezTo>
                    <a:pt x="61" y="137"/>
                    <a:pt x="61" y="139"/>
                    <a:pt x="61" y="140"/>
                  </a:cubicBezTo>
                  <a:cubicBezTo>
                    <a:pt x="62" y="138"/>
                    <a:pt x="62" y="136"/>
                    <a:pt x="62" y="135"/>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4"/>
            <p:cNvSpPr/>
            <p:nvPr/>
          </p:nvSpPr>
          <p:spPr>
            <a:xfrm>
              <a:off x="121861" y="1558042"/>
              <a:ext cx="10241" cy="6163"/>
            </a:xfrm>
            <a:custGeom>
              <a:avLst/>
              <a:gdLst/>
              <a:ahLst/>
              <a:cxnLst/>
              <a:rect l="l" t="t" r="r" b="b"/>
              <a:pathLst>
                <a:path w="108" h="65" extrusionOk="0">
                  <a:moveTo>
                    <a:pt x="77" y="0"/>
                  </a:moveTo>
                  <a:cubicBezTo>
                    <a:pt x="62" y="31"/>
                    <a:pt x="0" y="31"/>
                    <a:pt x="31" y="62"/>
                  </a:cubicBezTo>
                  <a:cubicBezTo>
                    <a:pt x="40" y="64"/>
                    <a:pt x="47" y="65"/>
                    <a:pt x="52" y="65"/>
                  </a:cubicBezTo>
                  <a:cubicBezTo>
                    <a:pt x="90" y="65"/>
                    <a:pt x="81" y="29"/>
                    <a:pt x="108" y="15"/>
                  </a:cubicBezTo>
                  <a:cubicBezTo>
                    <a:pt x="93" y="15"/>
                    <a:pt x="77" y="0"/>
                    <a:pt x="7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4"/>
            <p:cNvSpPr/>
            <p:nvPr/>
          </p:nvSpPr>
          <p:spPr>
            <a:xfrm>
              <a:off x="35291" y="1477351"/>
              <a:ext cx="5974" cy="1612"/>
            </a:xfrm>
            <a:custGeom>
              <a:avLst/>
              <a:gdLst/>
              <a:ahLst/>
              <a:cxnLst/>
              <a:rect l="l" t="t" r="r" b="b"/>
              <a:pathLst>
                <a:path w="63" h="17" extrusionOk="0">
                  <a:moveTo>
                    <a:pt x="1" y="1"/>
                  </a:moveTo>
                  <a:lnTo>
                    <a:pt x="1" y="17"/>
                  </a:lnTo>
                  <a:lnTo>
                    <a:pt x="63"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4"/>
            <p:cNvSpPr/>
            <p:nvPr/>
          </p:nvSpPr>
          <p:spPr>
            <a:xfrm>
              <a:off x="154100" y="1623941"/>
              <a:ext cx="55754" cy="57271"/>
            </a:xfrm>
            <a:custGeom>
              <a:avLst/>
              <a:gdLst/>
              <a:ahLst/>
              <a:cxnLst/>
              <a:rect l="l" t="t" r="r" b="b"/>
              <a:pathLst>
                <a:path w="588" h="604" extrusionOk="0">
                  <a:moveTo>
                    <a:pt x="186" y="16"/>
                  </a:moveTo>
                  <a:lnTo>
                    <a:pt x="186" y="16"/>
                  </a:lnTo>
                  <a:cubicBezTo>
                    <a:pt x="186" y="19"/>
                    <a:pt x="186" y="21"/>
                    <a:pt x="187" y="23"/>
                  </a:cubicBezTo>
                  <a:lnTo>
                    <a:pt x="187" y="23"/>
                  </a:lnTo>
                  <a:cubicBezTo>
                    <a:pt x="187" y="21"/>
                    <a:pt x="187" y="19"/>
                    <a:pt x="186" y="16"/>
                  </a:cubicBezTo>
                  <a:close/>
                  <a:moveTo>
                    <a:pt x="451" y="87"/>
                  </a:moveTo>
                  <a:cubicBezTo>
                    <a:pt x="441" y="87"/>
                    <a:pt x="433" y="98"/>
                    <a:pt x="433" y="109"/>
                  </a:cubicBezTo>
                  <a:lnTo>
                    <a:pt x="464" y="109"/>
                  </a:lnTo>
                  <a:cubicBezTo>
                    <a:pt x="464" y="117"/>
                    <a:pt x="463" y="124"/>
                    <a:pt x="461" y="130"/>
                  </a:cubicBezTo>
                  <a:lnTo>
                    <a:pt x="461" y="130"/>
                  </a:lnTo>
                  <a:cubicBezTo>
                    <a:pt x="472" y="117"/>
                    <a:pt x="476" y="105"/>
                    <a:pt x="464" y="93"/>
                  </a:cubicBezTo>
                  <a:cubicBezTo>
                    <a:pt x="459" y="89"/>
                    <a:pt x="455" y="87"/>
                    <a:pt x="451" y="87"/>
                  </a:cubicBezTo>
                  <a:close/>
                  <a:moveTo>
                    <a:pt x="461" y="130"/>
                  </a:moveTo>
                  <a:cubicBezTo>
                    <a:pt x="451" y="142"/>
                    <a:pt x="435" y="154"/>
                    <a:pt x="425" y="167"/>
                  </a:cubicBezTo>
                  <a:lnTo>
                    <a:pt x="425" y="167"/>
                  </a:lnTo>
                  <a:cubicBezTo>
                    <a:pt x="441" y="160"/>
                    <a:pt x="456" y="149"/>
                    <a:pt x="461" y="130"/>
                  </a:cubicBezTo>
                  <a:close/>
                  <a:moveTo>
                    <a:pt x="479" y="0"/>
                  </a:moveTo>
                  <a:cubicBezTo>
                    <a:pt x="479" y="16"/>
                    <a:pt x="433" y="31"/>
                    <a:pt x="402" y="47"/>
                  </a:cubicBezTo>
                  <a:lnTo>
                    <a:pt x="386" y="16"/>
                  </a:lnTo>
                  <a:cubicBezTo>
                    <a:pt x="374" y="29"/>
                    <a:pt x="361" y="32"/>
                    <a:pt x="347" y="32"/>
                  </a:cubicBezTo>
                  <a:cubicBezTo>
                    <a:pt x="329" y="32"/>
                    <a:pt x="310" y="26"/>
                    <a:pt x="294" y="26"/>
                  </a:cubicBezTo>
                  <a:cubicBezTo>
                    <a:pt x="276" y="26"/>
                    <a:pt x="259" y="33"/>
                    <a:pt x="248" y="62"/>
                  </a:cubicBezTo>
                  <a:cubicBezTo>
                    <a:pt x="256" y="50"/>
                    <a:pt x="263" y="45"/>
                    <a:pt x="269" y="45"/>
                  </a:cubicBezTo>
                  <a:cubicBezTo>
                    <a:pt x="286" y="45"/>
                    <a:pt x="298" y="82"/>
                    <a:pt x="309" y="93"/>
                  </a:cubicBezTo>
                  <a:cubicBezTo>
                    <a:pt x="309" y="93"/>
                    <a:pt x="289" y="113"/>
                    <a:pt x="265" y="113"/>
                  </a:cubicBezTo>
                  <a:cubicBezTo>
                    <a:pt x="260" y="113"/>
                    <a:pt x="254" y="112"/>
                    <a:pt x="248" y="109"/>
                  </a:cubicBezTo>
                  <a:lnTo>
                    <a:pt x="248" y="78"/>
                  </a:lnTo>
                  <a:lnTo>
                    <a:pt x="201" y="124"/>
                  </a:lnTo>
                  <a:cubicBezTo>
                    <a:pt x="201" y="139"/>
                    <a:pt x="198" y="144"/>
                    <a:pt x="193" y="144"/>
                  </a:cubicBezTo>
                  <a:cubicBezTo>
                    <a:pt x="183" y="144"/>
                    <a:pt x="165" y="119"/>
                    <a:pt x="155" y="109"/>
                  </a:cubicBezTo>
                  <a:cubicBezTo>
                    <a:pt x="170" y="78"/>
                    <a:pt x="217" y="62"/>
                    <a:pt x="232" y="31"/>
                  </a:cubicBezTo>
                  <a:cubicBezTo>
                    <a:pt x="235" y="28"/>
                    <a:pt x="235" y="27"/>
                    <a:pt x="232" y="27"/>
                  </a:cubicBezTo>
                  <a:cubicBezTo>
                    <a:pt x="228" y="27"/>
                    <a:pt x="215" y="31"/>
                    <a:pt x="204" y="31"/>
                  </a:cubicBezTo>
                  <a:cubicBezTo>
                    <a:pt x="196" y="31"/>
                    <a:pt x="190" y="29"/>
                    <a:pt x="187" y="23"/>
                  </a:cubicBezTo>
                  <a:lnTo>
                    <a:pt x="187" y="23"/>
                  </a:lnTo>
                  <a:cubicBezTo>
                    <a:pt x="184" y="49"/>
                    <a:pt x="81" y="64"/>
                    <a:pt x="139" y="93"/>
                  </a:cubicBezTo>
                  <a:cubicBezTo>
                    <a:pt x="170" y="140"/>
                    <a:pt x="77" y="186"/>
                    <a:pt x="139" y="248"/>
                  </a:cubicBezTo>
                  <a:cubicBezTo>
                    <a:pt x="135" y="247"/>
                    <a:pt x="131" y="246"/>
                    <a:pt x="128" y="246"/>
                  </a:cubicBezTo>
                  <a:cubicBezTo>
                    <a:pt x="85" y="246"/>
                    <a:pt x="87" y="315"/>
                    <a:pt x="41" y="315"/>
                  </a:cubicBezTo>
                  <a:cubicBezTo>
                    <a:pt x="33" y="315"/>
                    <a:pt x="25" y="313"/>
                    <a:pt x="15" y="309"/>
                  </a:cubicBezTo>
                  <a:lnTo>
                    <a:pt x="15" y="309"/>
                  </a:lnTo>
                  <a:cubicBezTo>
                    <a:pt x="0" y="340"/>
                    <a:pt x="31" y="340"/>
                    <a:pt x="31" y="356"/>
                  </a:cubicBezTo>
                  <a:cubicBezTo>
                    <a:pt x="40" y="339"/>
                    <a:pt x="50" y="332"/>
                    <a:pt x="61" y="332"/>
                  </a:cubicBezTo>
                  <a:cubicBezTo>
                    <a:pt x="89" y="332"/>
                    <a:pt x="121" y="371"/>
                    <a:pt x="155" y="371"/>
                  </a:cubicBezTo>
                  <a:cubicBezTo>
                    <a:pt x="170" y="402"/>
                    <a:pt x="124" y="464"/>
                    <a:pt x="186" y="464"/>
                  </a:cubicBezTo>
                  <a:cubicBezTo>
                    <a:pt x="124" y="480"/>
                    <a:pt x="155" y="557"/>
                    <a:pt x="139" y="573"/>
                  </a:cubicBezTo>
                  <a:lnTo>
                    <a:pt x="124" y="557"/>
                  </a:lnTo>
                  <a:lnTo>
                    <a:pt x="124" y="557"/>
                  </a:lnTo>
                  <a:cubicBezTo>
                    <a:pt x="108" y="588"/>
                    <a:pt x="139" y="573"/>
                    <a:pt x="170" y="588"/>
                  </a:cubicBezTo>
                  <a:cubicBezTo>
                    <a:pt x="155" y="526"/>
                    <a:pt x="232" y="480"/>
                    <a:pt x="201" y="402"/>
                  </a:cubicBezTo>
                  <a:cubicBezTo>
                    <a:pt x="224" y="402"/>
                    <a:pt x="239" y="357"/>
                    <a:pt x="266" y="357"/>
                  </a:cubicBezTo>
                  <a:cubicBezTo>
                    <a:pt x="274" y="357"/>
                    <a:pt x="283" y="361"/>
                    <a:pt x="293" y="371"/>
                  </a:cubicBezTo>
                  <a:cubicBezTo>
                    <a:pt x="318" y="384"/>
                    <a:pt x="314" y="407"/>
                    <a:pt x="295" y="407"/>
                  </a:cubicBezTo>
                  <a:cubicBezTo>
                    <a:pt x="290" y="407"/>
                    <a:pt x="285" y="405"/>
                    <a:pt x="279" y="402"/>
                  </a:cubicBezTo>
                  <a:lnTo>
                    <a:pt x="279" y="402"/>
                  </a:lnTo>
                  <a:cubicBezTo>
                    <a:pt x="263" y="464"/>
                    <a:pt x="355" y="433"/>
                    <a:pt x="355" y="480"/>
                  </a:cubicBezTo>
                  <a:lnTo>
                    <a:pt x="309" y="526"/>
                  </a:lnTo>
                  <a:lnTo>
                    <a:pt x="340" y="526"/>
                  </a:lnTo>
                  <a:cubicBezTo>
                    <a:pt x="355" y="542"/>
                    <a:pt x="324" y="542"/>
                    <a:pt x="309" y="557"/>
                  </a:cubicBezTo>
                  <a:lnTo>
                    <a:pt x="324" y="557"/>
                  </a:lnTo>
                  <a:cubicBezTo>
                    <a:pt x="355" y="573"/>
                    <a:pt x="371" y="588"/>
                    <a:pt x="371" y="604"/>
                  </a:cubicBezTo>
                  <a:lnTo>
                    <a:pt x="371" y="557"/>
                  </a:lnTo>
                  <a:cubicBezTo>
                    <a:pt x="448" y="557"/>
                    <a:pt x="417" y="588"/>
                    <a:pt x="464" y="604"/>
                  </a:cubicBezTo>
                  <a:cubicBezTo>
                    <a:pt x="448" y="526"/>
                    <a:pt x="479" y="511"/>
                    <a:pt x="526" y="449"/>
                  </a:cubicBezTo>
                  <a:cubicBezTo>
                    <a:pt x="530" y="441"/>
                    <a:pt x="530" y="438"/>
                    <a:pt x="527" y="438"/>
                  </a:cubicBezTo>
                  <a:cubicBezTo>
                    <a:pt x="520" y="438"/>
                    <a:pt x="491" y="464"/>
                    <a:pt x="479" y="464"/>
                  </a:cubicBezTo>
                  <a:cubicBezTo>
                    <a:pt x="464" y="387"/>
                    <a:pt x="588" y="433"/>
                    <a:pt x="557" y="371"/>
                  </a:cubicBezTo>
                  <a:cubicBezTo>
                    <a:pt x="532" y="371"/>
                    <a:pt x="507" y="411"/>
                    <a:pt x="474" y="411"/>
                  </a:cubicBezTo>
                  <a:cubicBezTo>
                    <a:pt x="466" y="411"/>
                    <a:pt x="457" y="408"/>
                    <a:pt x="448" y="402"/>
                  </a:cubicBezTo>
                  <a:cubicBezTo>
                    <a:pt x="433" y="325"/>
                    <a:pt x="510" y="217"/>
                    <a:pt x="417" y="186"/>
                  </a:cubicBezTo>
                  <a:cubicBezTo>
                    <a:pt x="417" y="179"/>
                    <a:pt x="420" y="173"/>
                    <a:pt x="425" y="167"/>
                  </a:cubicBezTo>
                  <a:lnTo>
                    <a:pt x="425" y="167"/>
                  </a:lnTo>
                  <a:cubicBezTo>
                    <a:pt x="407" y="175"/>
                    <a:pt x="386" y="179"/>
                    <a:pt x="371" y="186"/>
                  </a:cubicBezTo>
                  <a:lnTo>
                    <a:pt x="402" y="140"/>
                  </a:lnTo>
                  <a:lnTo>
                    <a:pt x="402" y="140"/>
                  </a:lnTo>
                  <a:cubicBezTo>
                    <a:pt x="386" y="155"/>
                    <a:pt x="371" y="155"/>
                    <a:pt x="355" y="155"/>
                  </a:cubicBezTo>
                  <a:cubicBezTo>
                    <a:pt x="309" y="31"/>
                    <a:pt x="526" y="93"/>
                    <a:pt x="479"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4"/>
            <p:cNvSpPr/>
            <p:nvPr/>
          </p:nvSpPr>
          <p:spPr>
            <a:xfrm>
              <a:off x="26472" y="1468533"/>
              <a:ext cx="3034" cy="3508"/>
            </a:xfrm>
            <a:custGeom>
              <a:avLst/>
              <a:gdLst/>
              <a:ahLst/>
              <a:cxnLst/>
              <a:rect l="l" t="t" r="r" b="b"/>
              <a:pathLst>
                <a:path w="32" h="37" extrusionOk="0">
                  <a:moveTo>
                    <a:pt x="32" y="1"/>
                  </a:moveTo>
                  <a:cubicBezTo>
                    <a:pt x="17" y="17"/>
                    <a:pt x="1" y="17"/>
                    <a:pt x="1" y="32"/>
                  </a:cubicBezTo>
                  <a:cubicBezTo>
                    <a:pt x="7" y="35"/>
                    <a:pt x="12" y="36"/>
                    <a:pt x="16" y="36"/>
                  </a:cubicBezTo>
                  <a:cubicBezTo>
                    <a:pt x="32" y="36"/>
                    <a:pt x="32" y="14"/>
                    <a:pt x="3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4"/>
            <p:cNvSpPr/>
            <p:nvPr/>
          </p:nvSpPr>
          <p:spPr>
            <a:xfrm>
              <a:off x="-62848" y="1402634"/>
              <a:ext cx="26455" cy="30817"/>
            </a:xfrm>
            <a:custGeom>
              <a:avLst/>
              <a:gdLst/>
              <a:ahLst/>
              <a:cxnLst/>
              <a:rect l="l" t="t" r="r" b="b"/>
              <a:pathLst>
                <a:path w="279" h="325" extrusionOk="0">
                  <a:moveTo>
                    <a:pt x="170" y="1"/>
                  </a:moveTo>
                  <a:cubicBezTo>
                    <a:pt x="170" y="108"/>
                    <a:pt x="1" y="232"/>
                    <a:pt x="124" y="325"/>
                  </a:cubicBezTo>
                  <a:lnTo>
                    <a:pt x="170" y="263"/>
                  </a:lnTo>
                  <a:lnTo>
                    <a:pt x="124" y="232"/>
                  </a:lnTo>
                  <a:lnTo>
                    <a:pt x="124" y="232"/>
                  </a:lnTo>
                  <a:cubicBezTo>
                    <a:pt x="130" y="233"/>
                    <a:pt x="135" y="233"/>
                    <a:pt x="139" y="233"/>
                  </a:cubicBezTo>
                  <a:cubicBezTo>
                    <a:pt x="201" y="233"/>
                    <a:pt x="124" y="138"/>
                    <a:pt x="175" y="138"/>
                  </a:cubicBezTo>
                  <a:cubicBezTo>
                    <a:pt x="178" y="138"/>
                    <a:pt x="182" y="138"/>
                    <a:pt x="186" y="139"/>
                  </a:cubicBezTo>
                  <a:lnTo>
                    <a:pt x="201" y="155"/>
                  </a:lnTo>
                  <a:cubicBezTo>
                    <a:pt x="279" y="108"/>
                    <a:pt x="139" y="47"/>
                    <a:pt x="232" y="16"/>
                  </a:cubicBezTo>
                  <a:cubicBezTo>
                    <a:pt x="201" y="16"/>
                    <a:pt x="201" y="1"/>
                    <a:pt x="170"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4"/>
            <p:cNvSpPr/>
            <p:nvPr/>
          </p:nvSpPr>
          <p:spPr>
            <a:xfrm>
              <a:off x="559833" y="1962351"/>
              <a:ext cx="14128" cy="15171"/>
            </a:xfrm>
            <a:custGeom>
              <a:avLst/>
              <a:gdLst/>
              <a:ahLst/>
              <a:cxnLst/>
              <a:rect l="l" t="t" r="r" b="b"/>
              <a:pathLst>
                <a:path w="149" h="160" extrusionOk="0">
                  <a:moveTo>
                    <a:pt x="117" y="1"/>
                  </a:moveTo>
                  <a:cubicBezTo>
                    <a:pt x="0" y="1"/>
                    <a:pt x="94" y="113"/>
                    <a:pt x="80" y="157"/>
                  </a:cubicBezTo>
                  <a:cubicBezTo>
                    <a:pt x="90" y="159"/>
                    <a:pt x="97" y="159"/>
                    <a:pt x="103" y="159"/>
                  </a:cubicBezTo>
                  <a:cubicBezTo>
                    <a:pt x="149" y="159"/>
                    <a:pt x="56" y="108"/>
                    <a:pt x="111" y="95"/>
                  </a:cubicBezTo>
                  <a:lnTo>
                    <a:pt x="80" y="79"/>
                  </a:lnTo>
                  <a:cubicBezTo>
                    <a:pt x="95" y="33"/>
                    <a:pt x="126" y="64"/>
                    <a:pt x="142" y="2"/>
                  </a:cubicBezTo>
                  <a:cubicBezTo>
                    <a:pt x="133" y="1"/>
                    <a:pt x="124" y="1"/>
                    <a:pt x="11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4"/>
            <p:cNvSpPr/>
            <p:nvPr/>
          </p:nvSpPr>
          <p:spPr>
            <a:xfrm>
              <a:off x="183399" y="1620812"/>
              <a:ext cx="5974" cy="3224"/>
            </a:xfrm>
            <a:custGeom>
              <a:avLst/>
              <a:gdLst/>
              <a:ahLst/>
              <a:cxnLst/>
              <a:rect l="l" t="t" r="r" b="b"/>
              <a:pathLst>
                <a:path w="63" h="34" extrusionOk="0">
                  <a:moveTo>
                    <a:pt x="10" y="0"/>
                  </a:moveTo>
                  <a:cubicBezTo>
                    <a:pt x="3" y="0"/>
                    <a:pt x="0" y="7"/>
                    <a:pt x="0" y="33"/>
                  </a:cubicBezTo>
                  <a:lnTo>
                    <a:pt x="62" y="2"/>
                  </a:lnTo>
                  <a:lnTo>
                    <a:pt x="62" y="2"/>
                  </a:lnTo>
                  <a:cubicBezTo>
                    <a:pt x="55" y="5"/>
                    <a:pt x="48" y="6"/>
                    <a:pt x="42" y="6"/>
                  </a:cubicBezTo>
                  <a:cubicBezTo>
                    <a:pt x="27" y="6"/>
                    <a:pt x="17" y="0"/>
                    <a:pt x="1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4"/>
            <p:cNvSpPr/>
            <p:nvPr/>
          </p:nvSpPr>
          <p:spPr>
            <a:xfrm>
              <a:off x="-55547" y="1402634"/>
              <a:ext cx="5974" cy="5974"/>
            </a:xfrm>
            <a:custGeom>
              <a:avLst/>
              <a:gdLst/>
              <a:ahLst/>
              <a:cxnLst/>
              <a:rect l="l" t="t" r="r" b="b"/>
              <a:pathLst>
                <a:path w="63" h="63" extrusionOk="0">
                  <a:moveTo>
                    <a:pt x="47" y="1"/>
                  </a:moveTo>
                  <a:cubicBezTo>
                    <a:pt x="0" y="1"/>
                    <a:pt x="0" y="47"/>
                    <a:pt x="16" y="63"/>
                  </a:cubicBezTo>
                  <a:cubicBezTo>
                    <a:pt x="31" y="32"/>
                    <a:pt x="62" y="16"/>
                    <a:pt x="4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4"/>
            <p:cNvSpPr/>
            <p:nvPr/>
          </p:nvSpPr>
          <p:spPr>
            <a:xfrm>
              <a:off x="259634" y="1693633"/>
              <a:ext cx="5974" cy="2560"/>
            </a:xfrm>
            <a:custGeom>
              <a:avLst/>
              <a:gdLst/>
              <a:ahLst/>
              <a:cxnLst/>
              <a:rect l="l" t="t" r="r" b="b"/>
              <a:pathLst>
                <a:path w="63" h="27" extrusionOk="0">
                  <a:moveTo>
                    <a:pt x="34" y="1"/>
                  </a:moveTo>
                  <a:cubicBezTo>
                    <a:pt x="31" y="1"/>
                    <a:pt x="25" y="2"/>
                    <a:pt x="15" y="7"/>
                  </a:cubicBezTo>
                  <a:lnTo>
                    <a:pt x="0" y="23"/>
                  </a:lnTo>
                  <a:cubicBezTo>
                    <a:pt x="15" y="23"/>
                    <a:pt x="23" y="27"/>
                    <a:pt x="31" y="27"/>
                  </a:cubicBezTo>
                  <a:cubicBezTo>
                    <a:pt x="39" y="27"/>
                    <a:pt x="46" y="23"/>
                    <a:pt x="62" y="7"/>
                  </a:cubicBezTo>
                  <a:cubicBezTo>
                    <a:pt x="41" y="7"/>
                    <a:pt x="41" y="1"/>
                    <a:pt x="3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4"/>
            <p:cNvSpPr/>
            <p:nvPr/>
          </p:nvSpPr>
          <p:spPr>
            <a:xfrm>
              <a:off x="177520" y="1618062"/>
              <a:ext cx="3034" cy="4551"/>
            </a:xfrm>
            <a:custGeom>
              <a:avLst/>
              <a:gdLst/>
              <a:ahLst/>
              <a:cxnLst/>
              <a:rect l="l" t="t" r="r" b="b"/>
              <a:pathLst>
                <a:path w="32" h="48" extrusionOk="0">
                  <a:moveTo>
                    <a:pt x="32" y="0"/>
                  </a:moveTo>
                  <a:lnTo>
                    <a:pt x="1" y="31"/>
                  </a:lnTo>
                  <a:lnTo>
                    <a:pt x="32" y="47"/>
                  </a:lnTo>
                  <a:lnTo>
                    <a:pt x="3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4"/>
            <p:cNvSpPr/>
            <p:nvPr/>
          </p:nvSpPr>
          <p:spPr>
            <a:xfrm>
              <a:off x="168702" y="1610761"/>
              <a:ext cx="9672" cy="11852"/>
            </a:xfrm>
            <a:custGeom>
              <a:avLst/>
              <a:gdLst/>
              <a:ahLst/>
              <a:cxnLst/>
              <a:rect l="l" t="t" r="r" b="b"/>
              <a:pathLst>
                <a:path w="102" h="125" extrusionOk="0">
                  <a:moveTo>
                    <a:pt x="32" y="1"/>
                  </a:moveTo>
                  <a:lnTo>
                    <a:pt x="32" y="1"/>
                  </a:lnTo>
                  <a:cubicBezTo>
                    <a:pt x="16" y="46"/>
                    <a:pt x="1" y="77"/>
                    <a:pt x="1" y="124"/>
                  </a:cubicBezTo>
                  <a:cubicBezTo>
                    <a:pt x="16" y="108"/>
                    <a:pt x="78" y="124"/>
                    <a:pt x="78" y="77"/>
                  </a:cubicBezTo>
                  <a:lnTo>
                    <a:pt x="78" y="77"/>
                  </a:lnTo>
                  <a:cubicBezTo>
                    <a:pt x="69" y="79"/>
                    <a:pt x="62" y="80"/>
                    <a:pt x="57" y="80"/>
                  </a:cubicBezTo>
                  <a:cubicBezTo>
                    <a:pt x="6" y="80"/>
                    <a:pt x="101" y="14"/>
                    <a:pt x="3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4"/>
            <p:cNvSpPr/>
            <p:nvPr/>
          </p:nvSpPr>
          <p:spPr>
            <a:xfrm>
              <a:off x="114465" y="1571127"/>
              <a:ext cx="11853" cy="13370"/>
            </a:xfrm>
            <a:custGeom>
              <a:avLst/>
              <a:gdLst/>
              <a:ahLst/>
              <a:cxnLst/>
              <a:rect l="l" t="t" r="r" b="b"/>
              <a:pathLst>
                <a:path w="125" h="141" extrusionOk="0">
                  <a:moveTo>
                    <a:pt x="78" y="1"/>
                  </a:moveTo>
                  <a:cubicBezTo>
                    <a:pt x="63" y="16"/>
                    <a:pt x="63" y="34"/>
                    <a:pt x="58" y="51"/>
                  </a:cubicBezTo>
                  <a:lnTo>
                    <a:pt x="58" y="51"/>
                  </a:lnTo>
                  <a:cubicBezTo>
                    <a:pt x="68" y="33"/>
                    <a:pt x="124" y="52"/>
                    <a:pt x="124" y="17"/>
                  </a:cubicBezTo>
                  <a:cubicBezTo>
                    <a:pt x="117" y="17"/>
                    <a:pt x="106" y="20"/>
                    <a:pt x="96" y="20"/>
                  </a:cubicBezTo>
                  <a:cubicBezTo>
                    <a:pt x="86" y="20"/>
                    <a:pt x="78" y="17"/>
                    <a:pt x="78" y="1"/>
                  </a:cubicBezTo>
                  <a:close/>
                  <a:moveTo>
                    <a:pt x="58" y="51"/>
                  </a:moveTo>
                  <a:cubicBezTo>
                    <a:pt x="57" y="52"/>
                    <a:pt x="56" y="54"/>
                    <a:pt x="56" y="56"/>
                  </a:cubicBezTo>
                  <a:lnTo>
                    <a:pt x="56" y="56"/>
                  </a:lnTo>
                  <a:cubicBezTo>
                    <a:pt x="57" y="54"/>
                    <a:pt x="57" y="53"/>
                    <a:pt x="58" y="51"/>
                  </a:cubicBezTo>
                  <a:close/>
                  <a:moveTo>
                    <a:pt x="56" y="56"/>
                  </a:moveTo>
                  <a:lnTo>
                    <a:pt x="56" y="56"/>
                  </a:lnTo>
                  <a:cubicBezTo>
                    <a:pt x="50" y="72"/>
                    <a:pt x="38" y="86"/>
                    <a:pt x="0" y="93"/>
                  </a:cubicBezTo>
                  <a:cubicBezTo>
                    <a:pt x="16" y="109"/>
                    <a:pt x="28" y="113"/>
                    <a:pt x="39" y="113"/>
                  </a:cubicBezTo>
                  <a:cubicBezTo>
                    <a:pt x="47" y="113"/>
                    <a:pt x="54" y="111"/>
                    <a:pt x="61" y="111"/>
                  </a:cubicBezTo>
                  <a:cubicBezTo>
                    <a:pt x="70" y="111"/>
                    <a:pt x="79" y="115"/>
                    <a:pt x="89" y="133"/>
                  </a:cubicBezTo>
                  <a:lnTo>
                    <a:pt x="89" y="133"/>
                  </a:lnTo>
                  <a:cubicBezTo>
                    <a:pt x="85" y="117"/>
                    <a:pt x="103" y="92"/>
                    <a:pt x="62" y="79"/>
                  </a:cubicBezTo>
                  <a:cubicBezTo>
                    <a:pt x="57" y="68"/>
                    <a:pt x="55" y="61"/>
                    <a:pt x="56" y="56"/>
                  </a:cubicBezTo>
                  <a:close/>
                  <a:moveTo>
                    <a:pt x="89" y="133"/>
                  </a:moveTo>
                  <a:lnTo>
                    <a:pt x="89" y="133"/>
                  </a:lnTo>
                  <a:cubicBezTo>
                    <a:pt x="90" y="136"/>
                    <a:pt x="91" y="138"/>
                    <a:pt x="93" y="140"/>
                  </a:cubicBezTo>
                  <a:cubicBezTo>
                    <a:pt x="92" y="138"/>
                    <a:pt x="91" y="136"/>
                    <a:pt x="89" y="133"/>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4"/>
            <p:cNvSpPr/>
            <p:nvPr/>
          </p:nvSpPr>
          <p:spPr>
            <a:xfrm>
              <a:off x="241998" y="1684057"/>
              <a:ext cx="7396" cy="4457"/>
            </a:xfrm>
            <a:custGeom>
              <a:avLst/>
              <a:gdLst/>
              <a:ahLst/>
              <a:cxnLst/>
              <a:rect l="l" t="t" r="r" b="b"/>
              <a:pathLst>
                <a:path w="78" h="47" extrusionOk="0">
                  <a:moveTo>
                    <a:pt x="47" y="1"/>
                  </a:moveTo>
                  <a:cubicBezTo>
                    <a:pt x="1" y="1"/>
                    <a:pt x="47" y="31"/>
                    <a:pt x="63" y="46"/>
                  </a:cubicBezTo>
                  <a:cubicBezTo>
                    <a:pt x="77" y="31"/>
                    <a:pt x="77" y="15"/>
                    <a:pt x="4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4"/>
            <p:cNvSpPr/>
            <p:nvPr/>
          </p:nvSpPr>
          <p:spPr>
            <a:xfrm>
              <a:off x="417888" y="1846008"/>
              <a:ext cx="10335" cy="5215"/>
            </a:xfrm>
            <a:custGeom>
              <a:avLst/>
              <a:gdLst/>
              <a:ahLst/>
              <a:cxnLst/>
              <a:rect l="l" t="t" r="r" b="b"/>
              <a:pathLst>
                <a:path w="109" h="55" extrusionOk="0">
                  <a:moveTo>
                    <a:pt x="53" y="0"/>
                  </a:moveTo>
                  <a:cubicBezTo>
                    <a:pt x="27" y="0"/>
                    <a:pt x="36" y="45"/>
                    <a:pt x="10" y="53"/>
                  </a:cubicBezTo>
                  <a:lnTo>
                    <a:pt x="10" y="53"/>
                  </a:lnTo>
                  <a:lnTo>
                    <a:pt x="108" y="39"/>
                  </a:lnTo>
                  <a:cubicBezTo>
                    <a:pt x="93" y="39"/>
                    <a:pt x="62" y="24"/>
                    <a:pt x="77" y="8"/>
                  </a:cubicBezTo>
                  <a:cubicBezTo>
                    <a:pt x="67" y="3"/>
                    <a:pt x="59" y="0"/>
                    <a:pt x="53" y="0"/>
                  </a:cubicBezTo>
                  <a:close/>
                  <a:moveTo>
                    <a:pt x="10" y="53"/>
                  </a:moveTo>
                  <a:lnTo>
                    <a:pt x="1" y="55"/>
                  </a:lnTo>
                  <a:cubicBezTo>
                    <a:pt x="4" y="55"/>
                    <a:pt x="8" y="54"/>
                    <a:pt x="10" y="53"/>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4"/>
            <p:cNvSpPr/>
            <p:nvPr/>
          </p:nvSpPr>
          <p:spPr>
            <a:xfrm>
              <a:off x="207" y="1489109"/>
              <a:ext cx="35178" cy="54332"/>
            </a:xfrm>
            <a:custGeom>
              <a:avLst/>
              <a:gdLst/>
              <a:ahLst/>
              <a:cxnLst/>
              <a:rect l="l" t="t" r="r" b="b"/>
              <a:pathLst>
                <a:path w="371" h="573" extrusionOk="0">
                  <a:moveTo>
                    <a:pt x="47" y="247"/>
                  </a:moveTo>
                  <a:lnTo>
                    <a:pt x="47" y="247"/>
                  </a:lnTo>
                  <a:cubicBezTo>
                    <a:pt x="51" y="260"/>
                    <a:pt x="56" y="267"/>
                    <a:pt x="62" y="271"/>
                  </a:cubicBezTo>
                  <a:lnTo>
                    <a:pt x="62" y="271"/>
                  </a:lnTo>
                  <a:cubicBezTo>
                    <a:pt x="59" y="263"/>
                    <a:pt x="55" y="255"/>
                    <a:pt x="47" y="247"/>
                  </a:cubicBezTo>
                  <a:close/>
                  <a:moveTo>
                    <a:pt x="232" y="294"/>
                  </a:moveTo>
                  <a:cubicBezTo>
                    <a:pt x="227" y="294"/>
                    <a:pt x="225" y="300"/>
                    <a:pt x="224" y="307"/>
                  </a:cubicBezTo>
                  <a:lnTo>
                    <a:pt x="224" y="307"/>
                  </a:lnTo>
                  <a:cubicBezTo>
                    <a:pt x="227" y="303"/>
                    <a:pt x="230" y="299"/>
                    <a:pt x="232" y="294"/>
                  </a:cubicBezTo>
                  <a:close/>
                  <a:moveTo>
                    <a:pt x="294" y="0"/>
                  </a:moveTo>
                  <a:cubicBezTo>
                    <a:pt x="294" y="31"/>
                    <a:pt x="263" y="62"/>
                    <a:pt x="247" y="78"/>
                  </a:cubicBezTo>
                  <a:lnTo>
                    <a:pt x="232" y="31"/>
                  </a:lnTo>
                  <a:cubicBezTo>
                    <a:pt x="216" y="78"/>
                    <a:pt x="139" y="155"/>
                    <a:pt x="92" y="217"/>
                  </a:cubicBezTo>
                  <a:lnTo>
                    <a:pt x="123" y="264"/>
                  </a:lnTo>
                  <a:cubicBezTo>
                    <a:pt x="106" y="264"/>
                    <a:pt x="88" y="274"/>
                    <a:pt x="74" y="274"/>
                  </a:cubicBezTo>
                  <a:cubicBezTo>
                    <a:pt x="70" y="274"/>
                    <a:pt x="66" y="273"/>
                    <a:pt x="62" y="271"/>
                  </a:cubicBezTo>
                  <a:lnTo>
                    <a:pt x="62" y="271"/>
                  </a:lnTo>
                  <a:cubicBezTo>
                    <a:pt x="81" y="324"/>
                    <a:pt x="0" y="375"/>
                    <a:pt x="109" y="402"/>
                  </a:cubicBezTo>
                  <a:cubicBezTo>
                    <a:pt x="109" y="418"/>
                    <a:pt x="92" y="433"/>
                    <a:pt x="78" y="464"/>
                  </a:cubicBezTo>
                  <a:cubicBezTo>
                    <a:pt x="62" y="464"/>
                    <a:pt x="47" y="449"/>
                    <a:pt x="47" y="433"/>
                  </a:cubicBezTo>
                  <a:lnTo>
                    <a:pt x="47" y="433"/>
                  </a:lnTo>
                  <a:cubicBezTo>
                    <a:pt x="47" y="480"/>
                    <a:pt x="78" y="511"/>
                    <a:pt x="62" y="573"/>
                  </a:cubicBezTo>
                  <a:cubicBezTo>
                    <a:pt x="112" y="498"/>
                    <a:pt x="162" y="412"/>
                    <a:pt x="204" y="341"/>
                  </a:cubicBezTo>
                  <a:lnTo>
                    <a:pt x="204" y="341"/>
                  </a:lnTo>
                  <a:cubicBezTo>
                    <a:pt x="206" y="342"/>
                    <a:pt x="208" y="343"/>
                    <a:pt x="210" y="343"/>
                  </a:cubicBezTo>
                  <a:cubicBezTo>
                    <a:pt x="223" y="343"/>
                    <a:pt x="222" y="322"/>
                    <a:pt x="224" y="307"/>
                  </a:cubicBezTo>
                  <a:lnTo>
                    <a:pt x="224" y="307"/>
                  </a:lnTo>
                  <a:cubicBezTo>
                    <a:pt x="218" y="318"/>
                    <a:pt x="211" y="330"/>
                    <a:pt x="204" y="341"/>
                  </a:cubicBezTo>
                  <a:lnTo>
                    <a:pt x="204" y="341"/>
                  </a:lnTo>
                  <a:cubicBezTo>
                    <a:pt x="203" y="341"/>
                    <a:pt x="202" y="341"/>
                    <a:pt x="201" y="340"/>
                  </a:cubicBezTo>
                  <a:cubicBezTo>
                    <a:pt x="185" y="278"/>
                    <a:pt x="216" y="278"/>
                    <a:pt x="247" y="233"/>
                  </a:cubicBezTo>
                  <a:lnTo>
                    <a:pt x="247" y="233"/>
                  </a:lnTo>
                  <a:cubicBezTo>
                    <a:pt x="241" y="236"/>
                    <a:pt x="235" y="237"/>
                    <a:pt x="230" y="237"/>
                  </a:cubicBezTo>
                  <a:cubicBezTo>
                    <a:pt x="215" y="237"/>
                    <a:pt x="203" y="228"/>
                    <a:pt x="189" y="228"/>
                  </a:cubicBezTo>
                  <a:cubicBezTo>
                    <a:pt x="183" y="228"/>
                    <a:pt x="177" y="229"/>
                    <a:pt x="170" y="233"/>
                  </a:cubicBezTo>
                  <a:lnTo>
                    <a:pt x="232" y="140"/>
                  </a:lnTo>
                  <a:cubicBezTo>
                    <a:pt x="247" y="171"/>
                    <a:pt x="309" y="186"/>
                    <a:pt x="340" y="186"/>
                  </a:cubicBezTo>
                  <a:cubicBezTo>
                    <a:pt x="309" y="171"/>
                    <a:pt x="247" y="155"/>
                    <a:pt x="294" y="124"/>
                  </a:cubicBezTo>
                  <a:cubicBezTo>
                    <a:pt x="371" y="124"/>
                    <a:pt x="278" y="93"/>
                    <a:pt x="340" y="78"/>
                  </a:cubicBezTo>
                  <a:cubicBezTo>
                    <a:pt x="278" y="47"/>
                    <a:pt x="371" y="0"/>
                    <a:pt x="294"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4"/>
            <p:cNvSpPr/>
            <p:nvPr/>
          </p:nvSpPr>
          <p:spPr>
            <a:xfrm>
              <a:off x="469091" y="1895124"/>
              <a:ext cx="8913" cy="7396"/>
            </a:xfrm>
            <a:custGeom>
              <a:avLst/>
              <a:gdLst/>
              <a:ahLst/>
              <a:cxnLst/>
              <a:rect l="l" t="t" r="r" b="b"/>
              <a:pathLst>
                <a:path w="94" h="78" extrusionOk="0">
                  <a:moveTo>
                    <a:pt x="63" y="0"/>
                  </a:moveTo>
                  <a:cubicBezTo>
                    <a:pt x="48" y="15"/>
                    <a:pt x="1" y="62"/>
                    <a:pt x="32" y="77"/>
                  </a:cubicBezTo>
                  <a:cubicBezTo>
                    <a:pt x="48" y="77"/>
                    <a:pt x="63" y="62"/>
                    <a:pt x="94" y="62"/>
                  </a:cubicBezTo>
                  <a:lnTo>
                    <a:pt x="63"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4"/>
            <p:cNvSpPr/>
            <p:nvPr/>
          </p:nvSpPr>
          <p:spPr>
            <a:xfrm>
              <a:off x="309414" y="1754412"/>
              <a:ext cx="5974" cy="5974"/>
            </a:xfrm>
            <a:custGeom>
              <a:avLst/>
              <a:gdLst/>
              <a:ahLst/>
              <a:cxnLst/>
              <a:rect l="l" t="t" r="r" b="b"/>
              <a:pathLst>
                <a:path w="63" h="63" extrusionOk="0">
                  <a:moveTo>
                    <a:pt x="1" y="0"/>
                  </a:moveTo>
                  <a:cubicBezTo>
                    <a:pt x="1" y="0"/>
                    <a:pt x="16" y="62"/>
                    <a:pt x="63" y="62"/>
                  </a:cubicBezTo>
                  <a:cubicBezTo>
                    <a:pt x="16" y="46"/>
                    <a:pt x="63" y="0"/>
                    <a:pt x="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4"/>
            <p:cNvSpPr/>
            <p:nvPr/>
          </p:nvSpPr>
          <p:spPr>
            <a:xfrm>
              <a:off x="-38005" y="1445871"/>
              <a:ext cx="8913" cy="3793"/>
            </a:xfrm>
            <a:custGeom>
              <a:avLst/>
              <a:gdLst/>
              <a:ahLst/>
              <a:cxnLst/>
              <a:rect l="l" t="t" r="r" b="b"/>
              <a:pathLst>
                <a:path w="94" h="40" extrusionOk="0">
                  <a:moveTo>
                    <a:pt x="80" y="17"/>
                  </a:moveTo>
                  <a:cubicBezTo>
                    <a:pt x="79" y="17"/>
                    <a:pt x="79" y="17"/>
                    <a:pt x="78" y="17"/>
                  </a:cubicBezTo>
                  <a:lnTo>
                    <a:pt x="78" y="17"/>
                  </a:lnTo>
                  <a:cubicBezTo>
                    <a:pt x="85" y="21"/>
                    <a:pt x="91" y="23"/>
                    <a:pt x="94" y="23"/>
                  </a:cubicBezTo>
                  <a:cubicBezTo>
                    <a:pt x="94" y="19"/>
                    <a:pt x="88" y="17"/>
                    <a:pt x="80" y="17"/>
                  </a:cubicBezTo>
                  <a:close/>
                  <a:moveTo>
                    <a:pt x="28" y="0"/>
                  </a:moveTo>
                  <a:cubicBezTo>
                    <a:pt x="13" y="0"/>
                    <a:pt x="1" y="9"/>
                    <a:pt x="1" y="39"/>
                  </a:cubicBezTo>
                  <a:cubicBezTo>
                    <a:pt x="22" y="28"/>
                    <a:pt x="57" y="18"/>
                    <a:pt x="78" y="17"/>
                  </a:cubicBezTo>
                  <a:lnTo>
                    <a:pt x="78" y="17"/>
                  </a:lnTo>
                  <a:cubicBezTo>
                    <a:pt x="64" y="10"/>
                    <a:pt x="44" y="0"/>
                    <a:pt x="28"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4"/>
            <p:cNvSpPr/>
            <p:nvPr/>
          </p:nvSpPr>
          <p:spPr>
            <a:xfrm>
              <a:off x="417888" y="1855489"/>
              <a:ext cx="3034" cy="5974"/>
            </a:xfrm>
            <a:custGeom>
              <a:avLst/>
              <a:gdLst/>
              <a:ahLst/>
              <a:cxnLst/>
              <a:rect l="l" t="t" r="r" b="b"/>
              <a:pathLst>
                <a:path w="32" h="63" extrusionOk="0">
                  <a:moveTo>
                    <a:pt x="32" y="0"/>
                  </a:moveTo>
                  <a:lnTo>
                    <a:pt x="1" y="47"/>
                  </a:lnTo>
                  <a:lnTo>
                    <a:pt x="15" y="62"/>
                  </a:lnTo>
                  <a:lnTo>
                    <a:pt x="3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4"/>
            <p:cNvSpPr/>
            <p:nvPr/>
          </p:nvSpPr>
          <p:spPr>
            <a:xfrm>
              <a:off x="-30609" y="1452508"/>
              <a:ext cx="5974" cy="1517"/>
            </a:xfrm>
            <a:custGeom>
              <a:avLst/>
              <a:gdLst/>
              <a:ahLst/>
              <a:cxnLst/>
              <a:rect l="l" t="t" r="r" b="b"/>
              <a:pathLst>
                <a:path w="63" h="16" extrusionOk="0">
                  <a:moveTo>
                    <a:pt x="63" y="0"/>
                  </a:moveTo>
                  <a:lnTo>
                    <a:pt x="1" y="15"/>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4"/>
            <p:cNvSpPr/>
            <p:nvPr/>
          </p:nvSpPr>
          <p:spPr>
            <a:xfrm>
              <a:off x="385650" y="1826190"/>
              <a:ext cx="5974" cy="5974"/>
            </a:xfrm>
            <a:custGeom>
              <a:avLst/>
              <a:gdLst/>
              <a:ahLst/>
              <a:cxnLst/>
              <a:rect l="l" t="t" r="r" b="b"/>
              <a:pathLst>
                <a:path w="63" h="63" extrusionOk="0">
                  <a:moveTo>
                    <a:pt x="15" y="0"/>
                  </a:moveTo>
                  <a:lnTo>
                    <a:pt x="31" y="31"/>
                  </a:lnTo>
                  <a:cubicBezTo>
                    <a:pt x="1" y="31"/>
                    <a:pt x="15" y="47"/>
                    <a:pt x="15" y="62"/>
                  </a:cubicBezTo>
                  <a:cubicBezTo>
                    <a:pt x="31" y="62"/>
                    <a:pt x="62" y="0"/>
                    <a:pt x="1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4"/>
            <p:cNvSpPr/>
            <p:nvPr/>
          </p:nvSpPr>
          <p:spPr>
            <a:xfrm>
              <a:off x="297752" y="1751473"/>
              <a:ext cx="7301" cy="3034"/>
            </a:xfrm>
            <a:custGeom>
              <a:avLst/>
              <a:gdLst/>
              <a:ahLst/>
              <a:cxnLst/>
              <a:rect l="l" t="t" r="r" b="b"/>
              <a:pathLst>
                <a:path w="77" h="32" extrusionOk="0">
                  <a:moveTo>
                    <a:pt x="77" y="1"/>
                  </a:moveTo>
                  <a:lnTo>
                    <a:pt x="15" y="15"/>
                  </a:lnTo>
                  <a:lnTo>
                    <a:pt x="0" y="31"/>
                  </a:lnTo>
                  <a:lnTo>
                    <a:pt x="0" y="31"/>
                  </a:lnTo>
                  <a:lnTo>
                    <a:pt x="7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4"/>
            <p:cNvSpPr/>
            <p:nvPr/>
          </p:nvSpPr>
          <p:spPr>
            <a:xfrm>
              <a:off x="121861" y="1593220"/>
              <a:ext cx="3034" cy="4362"/>
            </a:xfrm>
            <a:custGeom>
              <a:avLst/>
              <a:gdLst/>
              <a:ahLst/>
              <a:cxnLst/>
              <a:rect l="l" t="t" r="r" b="b"/>
              <a:pathLst>
                <a:path w="32" h="46" extrusionOk="0">
                  <a:moveTo>
                    <a:pt x="15" y="0"/>
                  </a:moveTo>
                  <a:lnTo>
                    <a:pt x="15" y="0"/>
                  </a:lnTo>
                  <a:cubicBezTo>
                    <a:pt x="0" y="15"/>
                    <a:pt x="0" y="31"/>
                    <a:pt x="0" y="46"/>
                  </a:cubicBezTo>
                  <a:cubicBezTo>
                    <a:pt x="31" y="31"/>
                    <a:pt x="31" y="31"/>
                    <a:pt x="1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4"/>
            <p:cNvSpPr/>
            <p:nvPr/>
          </p:nvSpPr>
          <p:spPr>
            <a:xfrm>
              <a:off x="108586" y="1584402"/>
              <a:ext cx="5974" cy="1517"/>
            </a:xfrm>
            <a:custGeom>
              <a:avLst/>
              <a:gdLst/>
              <a:ahLst/>
              <a:cxnLst/>
              <a:rect l="l" t="t" r="r" b="b"/>
              <a:pathLst>
                <a:path w="63" h="16" extrusionOk="0">
                  <a:moveTo>
                    <a:pt x="48" y="0"/>
                  </a:moveTo>
                  <a:lnTo>
                    <a:pt x="1" y="15"/>
                  </a:lnTo>
                  <a:lnTo>
                    <a:pt x="62" y="15"/>
                  </a:lnTo>
                  <a:lnTo>
                    <a:pt x="48"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4"/>
            <p:cNvSpPr/>
            <p:nvPr/>
          </p:nvSpPr>
          <p:spPr>
            <a:xfrm>
              <a:off x="479426" y="1915605"/>
              <a:ext cx="1517" cy="4457"/>
            </a:xfrm>
            <a:custGeom>
              <a:avLst/>
              <a:gdLst/>
              <a:ahLst/>
              <a:cxnLst/>
              <a:rect l="l" t="t" r="r" b="b"/>
              <a:pathLst>
                <a:path w="16" h="47" extrusionOk="0">
                  <a:moveTo>
                    <a:pt x="1" y="47"/>
                  </a:moveTo>
                  <a:lnTo>
                    <a:pt x="1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4"/>
            <p:cNvSpPr/>
            <p:nvPr/>
          </p:nvSpPr>
          <p:spPr>
            <a:xfrm>
              <a:off x="82226" y="1571127"/>
              <a:ext cx="16214" cy="22188"/>
            </a:xfrm>
            <a:custGeom>
              <a:avLst/>
              <a:gdLst/>
              <a:ahLst/>
              <a:cxnLst/>
              <a:rect l="l" t="t" r="r" b="b"/>
              <a:pathLst>
                <a:path w="171" h="234" extrusionOk="0">
                  <a:moveTo>
                    <a:pt x="93" y="1"/>
                  </a:moveTo>
                  <a:cubicBezTo>
                    <a:pt x="0" y="1"/>
                    <a:pt x="93" y="155"/>
                    <a:pt x="16" y="171"/>
                  </a:cubicBezTo>
                  <a:cubicBezTo>
                    <a:pt x="45" y="200"/>
                    <a:pt x="124" y="176"/>
                    <a:pt x="91" y="219"/>
                  </a:cubicBezTo>
                  <a:lnTo>
                    <a:pt x="91" y="219"/>
                  </a:lnTo>
                  <a:cubicBezTo>
                    <a:pt x="150" y="148"/>
                    <a:pt x="113" y="90"/>
                    <a:pt x="171" y="32"/>
                  </a:cubicBezTo>
                  <a:cubicBezTo>
                    <a:pt x="164" y="25"/>
                    <a:pt x="155" y="22"/>
                    <a:pt x="146" y="22"/>
                  </a:cubicBezTo>
                  <a:cubicBezTo>
                    <a:pt x="131" y="22"/>
                    <a:pt x="114" y="30"/>
                    <a:pt x="103" y="30"/>
                  </a:cubicBezTo>
                  <a:cubicBezTo>
                    <a:pt x="93" y="30"/>
                    <a:pt x="88" y="24"/>
                    <a:pt x="93" y="1"/>
                  </a:cubicBezTo>
                  <a:close/>
                  <a:moveTo>
                    <a:pt x="91" y="219"/>
                  </a:moveTo>
                  <a:cubicBezTo>
                    <a:pt x="87" y="224"/>
                    <a:pt x="83" y="228"/>
                    <a:pt x="78" y="233"/>
                  </a:cubicBezTo>
                  <a:cubicBezTo>
                    <a:pt x="84" y="228"/>
                    <a:pt x="88" y="223"/>
                    <a:pt x="91" y="21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4"/>
            <p:cNvSpPr/>
            <p:nvPr/>
          </p:nvSpPr>
          <p:spPr>
            <a:xfrm>
              <a:off x="413432" y="1864308"/>
              <a:ext cx="10430" cy="6637"/>
            </a:xfrm>
            <a:custGeom>
              <a:avLst/>
              <a:gdLst/>
              <a:ahLst/>
              <a:cxnLst/>
              <a:rect l="l" t="t" r="r" b="b"/>
              <a:pathLst>
                <a:path w="110" h="70" extrusionOk="0">
                  <a:moveTo>
                    <a:pt x="32" y="0"/>
                  </a:moveTo>
                  <a:lnTo>
                    <a:pt x="32" y="0"/>
                  </a:lnTo>
                  <a:cubicBezTo>
                    <a:pt x="62" y="62"/>
                    <a:pt x="1" y="31"/>
                    <a:pt x="48" y="62"/>
                  </a:cubicBezTo>
                  <a:cubicBezTo>
                    <a:pt x="68" y="62"/>
                    <a:pt x="89" y="69"/>
                    <a:pt x="100" y="69"/>
                  </a:cubicBezTo>
                  <a:cubicBezTo>
                    <a:pt x="106" y="69"/>
                    <a:pt x="109" y="67"/>
                    <a:pt x="109" y="62"/>
                  </a:cubicBezTo>
                  <a:cubicBezTo>
                    <a:pt x="109" y="47"/>
                    <a:pt x="48" y="47"/>
                    <a:pt x="48" y="31"/>
                  </a:cubicBezTo>
                  <a:lnTo>
                    <a:pt x="79" y="16"/>
                  </a:lnTo>
                  <a:lnTo>
                    <a:pt x="3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4"/>
            <p:cNvSpPr/>
            <p:nvPr/>
          </p:nvSpPr>
          <p:spPr>
            <a:xfrm>
              <a:off x="506545" y="1946326"/>
              <a:ext cx="8155" cy="16309"/>
            </a:xfrm>
            <a:custGeom>
              <a:avLst/>
              <a:gdLst/>
              <a:ahLst/>
              <a:cxnLst/>
              <a:rect l="l" t="t" r="r" b="b"/>
              <a:pathLst>
                <a:path w="86" h="172" extrusionOk="0">
                  <a:moveTo>
                    <a:pt x="24" y="1"/>
                  </a:moveTo>
                  <a:lnTo>
                    <a:pt x="24" y="1"/>
                  </a:lnTo>
                  <a:cubicBezTo>
                    <a:pt x="39" y="48"/>
                    <a:pt x="8" y="140"/>
                    <a:pt x="8" y="140"/>
                  </a:cubicBezTo>
                  <a:cubicBezTo>
                    <a:pt x="0" y="163"/>
                    <a:pt x="12" y="167"/>
                    <a:pt x="28" y="167"/>
                  </a:cubicBezTo>
                  <a:cubicBezTo>
                    <a:pt x="33" y="167"/>
                    <a:pt x="38" y="167"/>
                    <a:pt x="43" y="166"/>
                  </a:cubicBezTo>
                  <a:lnTo>
                    <a:pt x="43" y="166"/>
                  </a:lnTo>
                  <a:cubicBezTo>
                    <a:pt x="49" y="170"/>
                    <a:pt x="58" y="171"/>
                    <a:pt x="70" y="171"/>
                  </a:cubicBezTo>
                  <a:cubicBezTo>
                    <a:pt x="66" y="167"/>
                    <a:pt x="59" y="166"/>
                    <a:pt x="51" y="166"/>
                  </a:cubicBezTo>
                  <a:cubicBezTo>
                    <a:pt x="48" y="166"/>
                    <a:pt x="46" y="166"/>
                    <a:pt x="43" y="166"/>
                  </a:cubicBezTo>
                  <a:lnTo>
                    <a:pt x="43" y="166"/>
                  </a:lnTo>
                  <a:cubicBezTo>
                    <a:pt x="18" y="153"/>
                    <a:pt x="36" y="116"/>
                    <a:pt x="24" y="79"/>
                  </a:cubicBezTo>
                  <a:lnTo>
                    <a:pt x="24" y="79"/>
                  </a:lnTo>
                  <a:lnTo>
                    <a:pt x="55" y="93"/>
                  </a:lnTo>
                  <a:cubicBezTo>
                    <a:pt x="55" y="71"/>
                    <a:pt x="46" y="57"/>
                    <a:pt x="60" y="57"/>
                  </a:cubicBezTo>
                  <a:cubicBezTo>
                    <a:pt x="65" y="57"/>
                    <a:pt x="73" y="59"/>
                    <a:pt x="86" y="63"/>
                  </a:cubicBezTo>
                  <a:cubicBezTo>
                    <a:pt x="39" y="48"/>
                    <a:pt x="55" y="17"/>
                    <a:pt x="2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4"/>
            <p:cNvSpPr/>
            <p:nvPr/>
          </p:nvSpPr>
          <p:spPr>
            <a:xfrm>
              <a:off x="-87786" y="1409935"/>
              <a:ext cx="3034" cy="3034"/>
            </a:xfrm>
            <a:custGeom>
              <a:avLst/>
              <a:gdLst/>
              <a:ahLst/>
              <a:cxnLst/>
              <a:rect l="l" t="t" r="r" b="b"/>
              <a:pathLst>
                <a:path w="32" h="32" extrusionOk="0">
                  <a:moveTo>
                    <a:pt x="31" y="0"/>
                  </a:moveTo>
                  <a:lnTo>
                    <a:pt x="0" y="3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4"/>
            <p:cNvSpPr/>
            <p:nvPr/>
          </p:nvSpPr>
          <p:spPr>
            <a:xfrm>
              <a:off x="214500" y="1684057"/>
              <a:ext cx="8913" cy="5974"/>
            </a:xfrm>
            <a:custGeom>
              <a:avLst/>
              <a:gdLst/>
              <a:ahLst/>
              <a:cxnLst/>
              <a:rect l="l" t="t" r="r" b="b"/>
              <a:pathLst>
                <a:path w="94" h="63" extrusionOk="0">
                  <a:moveTo>
                    <a:pt x="13" y="1"/>
                  </a:moveTo>
                  <a:cubicBezTo>
                    <a:pt x="3" y="13"/>
                    <a:pt x="1" y="21"/>
                    <a:pt x="3" y="26"/>
                  </a:cubicBezTo>
                  <a:lnTo>
                    <a:pt x="3" y="26"/>
                  </a:lnTo>
                  <a:cubicBezTo>
                    <a:pt x="5" y="18"/>
                    <a:pt x="8" y="9"/>
                    <a:pt x="13" y="1"/>
                  </a:cubicBezTo>
                  <a:close/>
                  <a:moveTo>
                    <a:pt x="3" y="26"/>
                  </a:moveTo>
                  <a:cubicBezTo>
                    <a:pt x="0" y="46"/>
                    <a:pt x="10" y="62"/>
                    <a:pt x="43" y="62"/>
                  </a:cubicBezTo>
                  <a:cubicBezTo>
                    <a:pt x="93" y="25"/>
                    <a:pt x="13" y="48"/>
                    <a:pt x="3" y="2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4"/>
            <p:cNvSpPr/>
            <p:nvPr/>
          </p:nvSpPr>
          <p:spPr>
            <a:xfrm>
              <a:off x="412009" y="1881849"/>
              <a:ext cx="35273" cy="48548"/>
            </a:xfrm>
            <a:custGeom>
              <a:avLst/>
              <a:gdLst/>
              <a:ahLst/>
              <a:cxnLst/>
              <a:rect l="l" t="t" r="r" b="b"/>
              <a:pathLst>
                <a:path w="372" h="512" extrusionOk="0">
                  <a:moveTo>
                    <a:pt x="310" y="279"/>
                  </a:moveTo>
                  <a:cubicBezTo>
                    <a:pt x="303" y="279"/>
                    <a:pt x="300" y="282"/>
                    <a:pt x="297" y="286"/>
                  </a:cubicBezTo>
                  <a:lnTo>
                    <a:pt x="297" y="286"/>
                  </a:lnTo>
                  <a:cubicBezTo>
                    <a:pt x="305" y="284"/>
                    <a:pt x="310" y="279"/>
                    <a:pt x="310" y="279"/>
                  </a:cubicBezTo>
                  <a:close/>
                  <a:moveTo>
                    <a:pt x="279" y="450"/>
                  </a:moveTo>
                  <a:cubicBezTo>
                    <a:pt x="270" y="454"/>
                    <a:pt x="262" y="459"/>
                    <a:pt x="253" y="465"/>
                  </a:cubicBezTo>
                  <a:lnTo>
                    <a:pt x="253" y="465"/>
                  </a:lnTo>
                  <a:cubicBezTo>
                    <a:pt x="264" y="460"/>
                    <a:pt x="273" y="455"/>
                    <a:pt x="279" y="450"/>
                  </a:cubicBezTo>
                  <a:close/>
                  <a:moveTo>
                    <a:pt x="124" y="1"/>
                  </a:moveTo>
                  <a:lnTo>
                    <a:pt x="124" y="1"/>
                  </a:lnTo>
                  <a:cubicBezTo>
                    <a:pt x="94" y="17"/>
                    <a:pt x="77" y="17"/>
                    <a:pt x="63" y="32"/>
                  </a:cubicBezTo>
                  <a:cubicBezTo>
                    <a:pt x="1" y="124"/>
                    <a:pt x="63" y="202"/>
                    <a:pt x="47" y="295"/>
                  </a:cubicBezTo>
                  <a:cubicBezTo>
                    <a:pt x="63" y="279"/>
                    <a:pt x="77" y="279"/>
                    <a:pt x="94" y="279"/>
                  </a:cubicBezTo>
                  <a:cubicBezTo>
                    <a:pt x="139" y="279"/>
                    <a:pt x="124" y="372"/>
                    <a:pt x="77" y="388"/>
                  </a:cubicBezTo>
                  <a:lnTo>
                    <a:pt x="170" y="388"/>
                  </a:lnTo>
                  <a:lnTo>
                    <a:pt x="170" y="433"/>
                  </a:lnTo>
                  <a:lnTo>
                    <a:pt x="186" y="433"/>
                  </a:lnTo>
                  <a:cubicBezTo>
                    <a:pt x="201" y="450"/>
                    <a:pt x="186" y="450"/>
                    <a:pt x="170" y="464"/>
                  </a:cubicBezTo>
                  <a:lnTo>
                    <a:pt x="124" y="433"/>
                  </a:lnTo>
                  <a:lnTo>
                    <a:pt x="124" y="433"/>
                  </a:lnTo>
                  <a:cubicBezTo>
                    <a:pt x="170" y="464"/>
                    <a:pt x="124" y="495"/>
                    <a:pt x="170" y="511"/>
                  </a:cubicBezTo>
                  <a:cubicBezTo>
                    <a:pt x="204" y="500"/>
                    <a:pt x="230" y="480"/>
                    <a:pt x="253" y="465"/>
                  </a:cubicBezTo>
                  <a:lnTo>
                    <a:pt x="253" y="465"/>
                  </a:lnTo>
                  <a:cubicBezTo>
                    <a:pt x="233" y="474"/>
                    <a:pt x="206" y="480"/>
                    <a:pt x="186" y="480"/>
                  </a:cubicBezTo>
                  <a:cubicBezTo>
                    <a:pt x="217" y="419"/>
                    <a:pt x="263" y="388"/>
                    <a:pt x="248" y="310"/>
                  </a:cubicBezTo>
                  <a:lnTo>
                    <a:pt x="248" y="310"/>
                  </a:lnTo>
                  <a:cubicBezTo>
                    <a:pt x="260" y="316"/>
                    <a:pt x="269" y="318"/>
                    <a:pt x="275" y="318"/>
                  </a:cubicBezTo>
                  <a:cubicBezTo>
                    <a:pt x="294" y="318"/>
                    <a:pt x="290" y="297"/>
                    <a:pt x="297" y="286"/>
                  </a:cubicBezTo>
                  <a:lnTo>
                    <a:pt x="297" y="286"/>
                  </a:lnTo>
                  <a:cubicBezTo>
                    <a:pt x="296" y="286"/>
                    <a:pt x="295" y="286"/>
                    <a:pt x="294" y="286"/>
                  </a:cubicBezTo>
                  <a:cubicBezTo>
                    <a:pt x="289" y="286"/>
                    <a:pt x="284" y="284"/>
                    <a:pt x="279" y="279"/>
                  </a:cubicBezTo>
                  <a:cubicBezTo>
                    <a:pt x="279" y="254"/>
                    <a:pt x="309" y="229"/>
                    <a:pt x="346" y="229"/>
                  </a:cubicBezTo>
                  <a:cubicBezTo>
                    <a:pt x="354" y="229"/>
                    <a:pt x="363" y="230"/>
                    <a:pt x="372" y="233"/>
                  </a:cubicBezTo>
                  <a:cubicBezTo>
                    <a:pt x="325" y="202"/>
                    <a:pt x="356" y="109"/>
                    <a:pt x="310" y="93"/>
                  </a:cubicBezTo>
                  <a:cubicBezTo>
                    <a:pt x="306" y="93"/>
                    <a:pt x="302" y="92"/>
                    <a:pt x="298" y="92"/>
                  </a:cubicBezTo>
                  <a:cubicBezTo>
                    <a:pt x="239" y="92"/>
                    <a:pt x="290" y="202"/>
                    <a:pt x="232" y="202"/>
                  </a:cubicBezTo>
                  <a:lnTo>
                    <a:pt x="248" y="140"/>
                  </a:lnTo>
                  <a:cubicBezTo>
                    <a:pt x="238" y="135"/>
                    <a:pt x="230" y="133"/>
                    <a:pt x="223" y="133"/>
                  </a:cubicBezTo>
                  <a:cubicBezTo>
                    <a:pt x="191" y="133"/>
                    <a:pt x="201" y="189"/>
                    <a:pt x="201" y="202"/>
                  </a:cubicBezTo>
                  <a:lnTo>
                    <a:pt x="232" y="217"/>
                  </a:lnTo>
                  <a:cubicBezTo>
                    <a:pt x="232" y="232"/>
                    <a:pt x="179" y="233"/>
                    <a:pt x="171" y="245"/>
                  </a:cubicBezTo>
                  <a:lnTo>
                    <a:pt x="171" y="245"/>
                  </a:lnTo>
                  <a:cubicBezTo>
                    <a:pt x="198" y="154"/>
                    <a:pt x="63" y="92"/>
                    <a:pt x="12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4"/>
            <p:cNvSpPr/>
            <p:nvPr/>
          </p:nvSpPr>
          <p:spPr>
            <a:xfrm>
              <a:off x="-90725" y="1423209"/>
              <a:ext cx="28825" cy="76235"/>
            </a:xfrm>
            <a:custGeom>
              <a:avLst/>
              <a:gdLst/>
              <a:ahLst/>
              <a:cxnLst/>
              <a:rect l="l" t="t" r="r" b="b"/>
              <a:pathLst>
                <a:path w="304" h="804" extrusionOk="0">
                  <a:moveTo>
                    <a:pt x="233" y="108"/>
                  </a:moveTo>
                  <a:lnTo>
                    <a:pt x="233" y="108"/>
                  </a:lnTo>
                  <a:cubicBezTo>
                    <a:pt x="226" y="111"/>
                    <a:pt x="222" y="115"/>
                    <a:pt x="219" y="120"/>
                  </a:cubicBezTo>
                  <a:lnTo>
                    <a:pt x="219" y="120"/>
                  </a:lnTo>
                  <a:cubicBezTo>
                    <a:pt x="223" y="115"/>
                    <a:pt x="227" y="111"/>
                    <a:pt x="233" y="108"/>
                  </a:cubicBezTo>
                  <a:close/>
                  <a:moveTo>
                    <a:pt x="248" y="417"/>
                  </a:moveTo>
                  <a:cubicBezTo>
                    <a:pt x="244" y="418"/>
                    <a:pt x="241" y="419"/>
                    <a:pt x="238" y="419"/>
                  </a:cubicBezTo>
                  <a:lnTo>
                    <a:pt x="238" y="419"/>
                  </a:lnTo>
                  <a:cubicBezTo>
                    <a:pt x="241" y="421"/>
                    <a:pt x="243" y="422"/>
                    <a:pt x="244" y="422"/>
                  </a:cubicBezTo>
                  <a:cubicBezTo>
                    <a:pt x="246" y="422"/>
                    <a:pt x="248" y="420"/>
                    <a:pt x="248" y="417"/>
                  </a:cubicBezTo>
                  <a:close/>
                  <a:moveTo>
                    <a:pt x="124" y="0"/>
                  </a:moveTo>
                  <a:cubicBezTo>
                    <a:pt x="62" y="124"/>
                    <a:pt x="78" y="139"/>
                    <a:pt x="0" y="201"/>
                  </a:cubicBezTo>
                  <a:cubicBezTo>
                    <a:pt x="6" y="217"/>
                    <a:pt x="16" y="222"/>
                    <a:pt x="27" y="222"/>
                  </a:cubicBezTo>
                  <a:cubicBezTo>
                    <a:pt x="42" y="222"/>
                    <a:pt x="61" y="213"/>
                    <a:pt x="77" y="213"/>
                  </a:cubicBezTo>
                  <a:cubicBezTo>
                    <a:pt x="83" y="213"/>
                    <a:pt x="88" y="214"/>
                    <a:pt x="93" y="217"/>
                  </a:cubicBezTo>
                  <a:cubicBezTo>
                    <a:pt x="140" y="324"/>
                    <a:pt x="93" y="417"/>
                    <a:pt x="93" y="510"/>
                  </a:cubicBezTo>
                  <a:lnTo>
                    <a:pt x="109" y="495"/>
                  </a:lnTo>
                  <a:lnTo>
                    <a:pt x="109" y="495"/>
                  </a:lnTo>
                  <a:cubicBezTo>
                    <a:pt x="43" y="600"/>
                    <a:pt x="156" y="671"/>
                    <a:pt x="163" y="756"/>
                  </a:cubicBezTo>
                  <a:lnTo>
                    <a:pt x="163" y="756"/>
                  </a:lnTo>
                  <a:cubicBezTo>
                    <a:pt x="163" y="731"/>
                    <a:pt x="161" y="705"/>
                    <a:pt x="171" y="695"/>
                  </a:cubicBezTo>
                  <a:cubicBezTo>
                    <a:pt x="177" y="693"/>
                    <a:pt x="183" y="692"/>
                    <a:pt x="187" y="692"/>
                  </a:cubicBezTo>
                  <a:cubicBezTo>
                    <a:pt x="214" y="692"/>
                    <a:pt x="208" y="726"/>
                    <a:pt x="248" y="726"/>
                  </a:cubicBezTo>
                  <a:cubicBezTo>
                    <a:pt x="248" y="695"/>
                    <a:pt x="248" y="618"/>
                    <a:pt x="295" y="602"/>
                  </a:cubicBezTo>
                  <a:cubicBezTo>
                    <a:pt x="217" y="588"/>
                    <a:pt x="279" y="541"/>
                    <a:pt x="264" y="510"/>
                  </a:cubicBezTo>
                  <a:lnTo>
                    <a:pt x="264" y="510"/>
                  </a:lnTo>
                  <a:lnTo>
                    <a:pt x="219" y="525"/>
                  </a:lnTo>
                  <a:lnTo>
                    <a:pt x="219" y="525"/>
                  </a:lnTo>
                  <a:cubicBezTo>
                    <a:pt x="303" y="495"/>
                    <a:pt x="184" y="439"/>
                    <a:pt x="238" y="419"/>
                  </a:cubicBezTo>
                  <a:lnTo>
                    <a:pt x="238" y="419"/>
                  </a:lnTo>
                  <a:cubicBezTo>
                    <a:pt x="229" y="414"/>
                    <a:pt x="217" y="402"/>
                    <a:pt x="217" y="402"/>
                  </a:cubicBezTo>
                  <a:lnTo>
                    <a:pt x="248" y="386"/>
                  </a:lnTo>
                  <a:lnTo>
                    <a:pt x="217" y="386"/>
                  </a:lnTo>
                  <a:cubicBezTo>
                    <a:pt x="233" y="371"/>
                    <a:pt x="233" y="340"/>
                    <a:pt x="264" y="324"/>
                  </a:cubicBezTo>
                  <a:cubicBezTo>
                    <a:pt x="233" y="324"/>
                    <a:pt x="248" y="278"/>
                    <a:pt x="264" y="262"/>
                  </a:cubicBezTo>
                  <a:lnTo>
                    <a:pt x="264" y="262"/>
                  </a:lnTo>
                  <a:cubicBezTo>
                    <a:pt x="233" y="278"/>
                    <a:pt x="233" y="309"/>
                    <a:pt x="186" y="324"/>
                  </a:cubicBezTo>
                  <a:cubicBezTo>
                    <a:pt x="217" y="278"/>
                    <a:pt x="202" y="217"/>
                    <a:pt x="202" y="186"/>
                  </a:cubicBezTo>
                  <a:lnTo>
                    <a:pt x="202" y="186"/>
                  </a:lnTo>
                  <a:lnTo>
                    <a:pt x="140" y="217"/>
                  </a:lnTo>
                  <a:cubicBezTo>
                    <a:pt x="109" y="217"/>
                    <a:pt x="140" y="201"/>
                    <a:pt x="124" y="186"/>
                  </a:cubicBezTo>
                  <a:lnTo>
                    <a:pt x="248" y="155"/>
                  </a:lnTo>
                  <a:cubicBezTo>
                    <a:pt x="224" y="155"/>
                    <a:pt x="209" y="136"/>
                    <a:pt x="219" y="120"/>
                  </a:cubicBezTo>
                  <a:lnTo>
                    <a:pt x="219" y="120"/>
                  </a:lnTo>
                  <a:cubicBezTo>
                    <a:pt x="205" y="137"/>
                    <a:pt x="198" y="163"/>
                    <a:pt x="178" y="163"/>
                  </a:cubicBezTo>
                  <a:cubicBezTo>
                    <a:pt x="172" y="163"/>
                    <a:pt x="164" y="161"/>
                    <a:pt x="155" y="155"/>
                  </a:cubicBezTo>
                  <a:cubicBezTo>
                    <a:pt x="93" y="124"/>
                    <a:pt x="155" y="77"/>
                    <a:pt x="171" y="31"/>
                  </a:cubicBezTo>
                  <a:lnTo>
                    <a:pt x="171" y="31"/>
                  </a:lnTo>
                  <a:cubicBezTo>
                    <a:pt x="168" y="34"/>
                    <a:pt x="165" y="35"/>
                    <a:pt x="162" y="35"/>
                  </a:cubicBezTo>
                  <a:cubicBezTo>
                    <a:pt x="149" y="35"/>
                    <a:pt x="137" y="12"/>
                    <a:pt x="124" y="0"/>
                  </a:cubicBezTo>
                  <a:close/>
                  <a:moveTo>
                    <a:pt x="163" y="756"/>
                  </a:moveTo>
                  <a:cubicBezTo>
                    <a:pt x="163" y="768"/>
                    <a:pt x="162" y="780"/>
                    <a:pt x="160" y="790"/>
                  </a:cubicBezTo>
                  <a:lnTo>
                    <a:pt x="160" y="790"/>
                  </a:lnTo>
                  <a:cubicBezTo>
                    <a:pt x="163" y="779"/>
                    <a:pt x="164" y="767"/>
                    <a:pt x="163" y="756"/>
                  </a:cubicBezTo>
                  <a:close/>
                  <a:moveTo>
                    <a:pt x="160" y="790"/>
                  </a:moveTo>
                  <a:cubicBezTo>
                    <a:pt x="159" y="795"/>
                    <a:pt x="157" y="799"/>
                    <a:pt x="155" y="804"/>
                  </a:cubicBezTo>
                  <a:cubicBezTo>
                    <a:pt x="157" y="800"/>
                    <a:pt x="159" y="795"/>
                    <a:pt x="160" y="79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4"/>
            <p:cNvSpPr/>
            <p:nvPr/>
          </p:nvSpPr>
          <p:spPr>
            <a:xfrm>
              <a:off x="328473" y="1801348"/>
              <a:ext cx="4551" cy="5879"/>
            </a:xfrm>
            <a:custGeom>
              <a:avLst/>
              <a:gdLst/>
              <a:ahLst/>
              <a:cxnLst/>
              <a:rect l="l" t="t" r="r" b="b"/>
              <a:pathLst>
                <a:path w="48" h="62" extrusionOk="0">
                  <a:moveTo>
                    <a:pt x="47" y="0"/>
                  </a:moveTo>
                  <a:lnTo>
                    <a:pt x="0" y="62"/>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4"/>
            <p:cNvSpPr/>
            <p:nvPr/>
          </p:nvSpPr>
          <p:spPr>
            <a:xfrm>
              <a:off x="-52607" y="1458956"/>
              <a:ext cx="10620" cy="21429"/>
            </a:xfrm>
            <a:custGeom>
              <a:avLst/>
              <a:gdLst/>
              <a:ahLst/>
              <a:cxnLst/>
              <a:rect l="l" t="t" r="r" b="b"/>
              <a:pathLst>
                <a:path w="112" h="226" extrusionOk="0">
                  <a:moveTo>
                    <a:pt x="13" y="0"/>
                  </a:moveTo>
                  <a:cubicBezTo>
                    <a:pt x="1" y="0"/>
                    <a:pt x="25" y="40"/>
                    <a:pt x="0" y="40"/>
                  </a:cubicBezTo>
                  <a:cubicBezTo>
                    <a:pt x="47" y="102"/>
                    <a:pt x="16" y="164"/>
                    <a:pt x="47" y="225"/>
                  </a:cubicBezTo>
                  <a:cubicBezTo>
                    <a:pt x="111" y="200"/>
                    <a:pt x="46" y="142"/>
                    <a:pt x="69" y="142"/>
                  </a:cubicBezTo>
                  <a:cubicBezTo>
                    <a:pt x="73" y="142"/>
                    <a:pt x="81" y="144"/>
                    <a:pt x="93" y="149"/>
                  </a:cubicBezTo>
                  <a:lnTo>
                    <a:pt x="93" y="40"/>
                  </a:lnTo>
                  <a:lnTo>
                    <a:pt x="31" y="40"/>
                  </a:lnTo>
                  <a:lnTo>
                    <a:pt x="31" y="9"/>
                  </a:lnTo>
                  <a:cubicBezTo>
                    <a:pt x="22" y="3"/>
                    <a:pt x="17" y="0"/>
                    <a:pt x="1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4"/>
            <p:cNvSpPr/>
            <p:nvPr/>
          </p:nvSpPr>
          <p:spPr>
            <a:xfrm>
              <a:off x="16327" y="1526372"/>
              <a:ext cx="11852" cy="8249"/>
            </a:xfrm>
            <a:custGeom>
              <a:avLst/>
              <a:gdLst/>
              <a:ahLst/>
              <a:cxnLst/>
              <a:rect l="l" t="t" r="r" b="b"/>
              <a:pathLst>
                <a:path w="125" h="87" extrusionOk="0">
                  <a:moveTo>
                    <a:pt x="65" y="0"/>
                  </a:moveTo>
                  <a:cubicBezTo>
                    <a:pt x="61" y="0"/>
                    <a:pt x="56" y="3"/>
                    <a:pt x="46" y="9"/>
                  </a:cubicBezTo>
                  <a:cubicBezTo>
                    <a:pt x="46" y="25"/>
                    <a:pt x="31" y="40"/>
                    <a:pt x="0" y="71"/>
                  </a:cubicBezTo>
                  <a:cubicBezTo>
                    <a:pt x="10" y="81"/>
                    <a:pt x="20" y="85"/>
                    <a:pt x="30" y="85"/>
                  </a:cubicBezTo>
                  <a:cubicBezTo>
                    <a:pt x="53" y="85"/>
                    <a:pt x="73" y="65"/>
                    <a:pt x="84" y="65"/>
                  </a:cubicBezTo>
                  <a:cubicBezTo>
                    <a:pt x="90" y="65"/>
                    <a:pt x="93" y="70"/>
                    <a:pt x="93" y="87"/>
                  </a:cubicBezTo>
                  <a:lnTo>
                    <a:pt x="124" y="56"/>
                  </a:lnTo>
                  <a:cubicBezTo>
                    <a:pt x="124" y="40"/>
                    <a:pt x="93" y="40"/>
                    <a:pt x="93" y="40"/>
                  </a:cubicBezTo>
                  <a:cubicBezTo>
                    <a:pt x="56" y="40"/>
                    <a:pt x="78" y="0"/>
                    <a:pt x="6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4"/>
            <p:cNvSpPr/>
            <p:nvPr/>
          </p:nvSpPr>
          <p:spPr>
            <a:xfrm>
              <a:off x="-90725" y="1423209"/>
              <a:ext cx="1612" cy="4362"/>
            </a:xfrm>
            <a:custGeom>
              <a:avLst/>
              <a:gdLst/>
              <a:ahLst/>
              <a:cxnLst/>
              <a:rect l="l" t="t" r="r" b="b"/>
              <a:pathLst>
                <a:path w="17" h="46" extrusionOk="0">
                  <a:moveTo>
                    <a:pt x="16" y="0"/>
                  </a:moveTo>
                  <a:lnTo>
                    <a:pt x="0" y="46"/>
                  </a:lnTo>
                  <a:lnTo>
                    <a:pt x="16" y="31"/>
                  </a:lnTo>
                  <a:lnTo>
                    <a:pt x="16"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4"/>
            <p:cNvSpPr/>
            <p:nvPr/>
          </p:nvSpPr>
          <p:spPr>
            <a:xfrm>
              <a:off x="502942" y="1969841"/>
              <a:ext cx="4362" cy="2939"/>
            </a:xfrm>
            <a:custGeom>
              <a:avLst/>
              <a:gdLst/>
              <a:ahLst/>
              <a:cxnLst/>
              <a:rect l="l" t="t" r="r" b="b"/>
              <a:pathLst>
                <a:path w="46" h="31" extrusionOk="0">
                  <a:moveTo>
                    <a:pt x="46" y="0"/>
                  </a:moveTo>
                  <a:cubicBezTo>
                    <a:pt x="46" y="11"/>
                    <a:pt x="32" y="21"/>
                    <a:pt x="19" y="22"/>
                  </a:cubicBezTo>
                  <a:lnTo>
                    <a:pt x="19" y="22"/>
                  </a:lnTo>
                  <a:lnTo>
                    <a:pt x="0" y="16"/>
                  </a:lnTo>
                  <a:lnTo>
                    <a:pt x="0" y="16"/>
                  </a:lnTo>
                  <a:cubicBezTo>
                    <a:pt x="4" y="20"/>
                    <a:pt x="10" y="22"/>
                    <a:pt x="16" y="22"/>
                  </a:cubicBezTo>
                  <a:cubicBezTo>
                    <a:pt x="17" y="22"/>
                    <a:pt x="18" y="22"/>
                    <a:pt x="19" y="22"/>
                  </a:cubicBezTo>
                  <a:lnTo>
                    <a:pt x="19" y="22"/>
                  </a:lnTo>
                  <a:lnTo>
                    <a:pt x="46" y="31"/>
                  </a:lnTo>
                  <a:lnTo>
                    <a:pt x="46"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4"/>
            <p:cNvSpPr/>
            <p:nvPr/>
          </p:nvSpPr>
          <p:spPr>
            <a:xfrm>
              <a:off x="237541" y="1736871"/>
              <a:ext cx="12896" cy="13180"/>
            </a:xfrm>
            <a:custGeom>
              <a:avLst/>
              <a:gdLst/>
              <a:ahLst/>
              <a:cxnLst/>
              <a:rect l="l" t="t" r="r" b="b"/>
              <a:pathLst>
                <a:path w="136" h="139" extrusionOk="0">
                  <a:moveTo>
                    <a:pt x="110" y="0"/>
                  </a:moveTo>
                  <a:cubicBezTo>
                    <a:pt x="110" y="18"/>
                    <a:pt x="112" y="43"/>
                    <a:pt x="111" y="67"/>
                  </a:cubicBezTo>
                  <a:lnTo>
                    <a:pt x="111" y="67"/>
                  </a:lnTo>
                  <a:cubicBezTo>
                    <a:pt x="128" y="55"/>
                    <a:pt x="135" y="36"/>
                    <a:pt x="110" y="0"/>
                  </a:cubicBezTo>
                  <a:close/>
                  <a:moveTo>
                    <a:pt x="111" y="67"/>
                  </a:moveTo>
                  <a:cubicBezTo>
                    <a:pt x="76" y="91"/>
                    <a:pt x="1" y="87"/>
                    <a:pt x="63" y="139"/>
                  </a:cubicBezTo>
                  <a:cubicBezTo>
                    <a:pt x="100" y="139"/>
                    <a:pt x="110" y="104"/>
                    <a:pt x="111" y="67"/>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4"/>
            <p:cNvSpPr/>
            <p:nvPr/>
          </p:nvSpPr>
          <p:spPr>
            <a:xfrm>
              <a:off x="444248" y="1917027"/>
              <a:ext cx="7396" cy="7491"/>
            </a:xfrm>
            <a:custGeom>
              <a:avLst/>
              <a:gdLst/>
              <a:ahLst/>
              <a:cxnLst/>
              <a:rect l="l" t="t" r="r" b="b"/>
              <a:pathLst>
                <a:path w="78" h="79" extrusionOk="0">
                  <a:moveTo>
                    <a:pt x="32" y="1"/>
                  </a:moveTo>
                  <a:lnTo>
                    <a:pt x="1" y="62"/>
                  </a:lnTo>
                  <a:cubicBezTo>
                    <a:pt x="6" y="74"/>
                    <a:pt x="16" y="77"/>
                    <a:pt x="27" y="77"/>
                  </a:cubicBezTo>
                  <a:cubicBezTo>
                    <a:pt x="39" y="77"/>
                    <a:pt x="52" y="74"/>
                    <a:pt x="63" y="74"/>
                  </a:cubicBezTo>
                  <a:cubicBezTo>
                    <a:pt x="63" y="74"/>
                    <a:pt x="64" y="74"/>
                    <a:pt x="65" y="74"/>
                  </a:cubicBezTo>
                  <a:lnTo>
                    <a:pt x="65" y="74"/>
                  </a:lnTo>
                  <a:cubicBezTo>
                    <a:pt x="51" y="59"/>
                    <a:pt x="57" y="14"/>
                    <a:pt x="32" y="1"/>
                  </a:cubicBezTo>
                  <a:close/>
                  <a:moveTo>
                    <a:pt x="65" y="74"/>
                  </a:moveTo>
                  <a:lnTo>
                    <a:pt x="65" y="74"/>
                  </a:lnTo>
                  <a:cubicBezTo>
                    <a:pt x="68" y="77"/>
                    <a:pt x="72" y="79"/>
                    <a:pt x="78" y="79"/>
                  </a:cubicBezTo>
                  <a:cubicBezTo>
                    <a:pt x="75" y="75"/>
                    <a:pt x="70" y="74"/>
                    <a:pt x="65" y="74"/>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4"/>
            <p:cNvSpPr/>
            <p:nvPr/>
          </p:nvSpPr>
          <p:spPr>
            <a:xfrm>
              <a:off x="174770" y="1673721"/>
              <a:ext cx="4551" cy="4551"/>
            </a:xfrm>
            <a:custGeom>
              <a:avLst/>
              <a:gdLst/>
              <a:ahLst/>
              <a:cxnLst/>
              <a:rect l="l" t="t" r="r" b="b"/>
              <a:pathLst>
                <a:path w="48" h="48" extrusionOk="0">
                  <a:moveTo>
                    <a:pt x="14" y="1"/>
                  </a:moveTo>
                  <a:lnTo>
                    <a:pt x="14" y="1"/>
                  </a:lnTo>
                  <a:cubicBezTo>
                    <a:pt x="1" y="20"/>
                    <a:pt x="6" y="26"/>
                    <a:pt x="15" y="29"/>
                  </a:cubicBezTo>
                  <a:lnTo>
                    <a:pt x="15" y="29"/>
                  </a:lnTo>
                  <a:cubicBezTo>
                    <a:pt x="14" y="19"/>
                    <a:pt x="14" y="8"/>
                    <a:pt x="14" y="1"/>
                  </a:cubicBezTo>
                  <a:close/>
                  <a:moveTo>
                    <a:pt x="15" y="29"/>
                  </a:moveTo>
                  <a:cubicBezTo>
                    <a:pt x="17" y="39"/>
                    <a:pt x="21" y="48"/>
                    <a:pt x="30" y="48"/>
                  </a:cubicBezTo>
                  <a:cubicBezTo>
                    <a:pt x="48" y="29"/>
                    <a:pt x="28" y="33"/>
                    <a:pt x="15" y="2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4"/>
            <p:cNvSpPr/>
            <p:nvPr/>
          </p:nvSpPr>
          <p:spPr>
            <a:xfrm>
              <a:off x="80804" y="1594642"/>
              <a:ext cx="7396" cy="2939"/>
            </a:xfrm>
            <a:custGeom>
              <a:avLst/>
              <a:gdLst/>
              <a:ahLst/>
              <a:cxnLst/>
              <a:rect l="l" t="t" r="r" b="b"/>
              <a:pathLst>
                <a:path w="78" h="31" extrusionOk="0">
                  <a:moveTo>
                    <a:pt x="31" y="0"/>
                  </a:moveTo>
                  <a:lnTo>
                    <a:pt x="0" y="31"/>
                  </a:lnTo>
                  <a:lnTo>
                    <a:pt x="77" y="16"/>
                  </a:lnTo>
                  <a:lnTo>
                    <a:pt x="3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4"/>
            <p:cNvSpPr/>
            <p:nvPr/>
          </p:nvSpPr>
          <p:spPr>
            <a:xfrm>
              <a:off x="151160" y="1657697"/>
              <a:ext cx="5974" cy="4457"/>
            </a:xfrm>
            <a:custGeom>
              <a:avLst/>
              <a:gdLst/>
              <a:ahLst/>
              <a:cxnLst/>
              <a:rect l="l" t="t" r="r" b="b"/>
              <a:pathLst>
                <a:path w="63" h="47" extrusionOk="0">
                  <a:moveTo>
                    <a:pt x="31" y="0"/>
                  </a:moveTo>
                  <a:lnTo>
                    <a:pt x="10" y="32"/>
                  </a:lnTo>
                  <a:lnTo>
                    <a:pt x="10" y="32"/>
                  </a:lnTo>
                  <a:cubicBezTo>
                    <a:pt x="11" y="32"/>
                    <a:pt x="11" y="32"/>
                    <a:pt x="11" y="32"/>
                  </a:cubicBezTo>
                  <a:cubicBezTo>
                    <a:pt x="19" y="32"/>
                    <a:pt x="30" y="36"/>
                    <a:pt x="42" y="36"/>
                  </a:cubicBezTo>
                  <a:cubicBezTo>
                    <a:pt x="49" y="36"/>
                    <a:pt x="56" y="34"/>
                    <a:pt x="62" y="31"/>
                  </a:cubicBezTo>
                  <a:cubicBezTo>
                    <a:pt x="62" y="15"/>
                    <a:pt x="46" y="0"/>
                    <a:pt x="31" y="0"/>
                  </a:cubicBezTo>
                  <a:close/>
                  <a:moveTo>
                    <a:pt x="10" y="32"/>
                  </a:moveTo>
                  <a:lnTo>
                    <a:pt x="10" y="32"/>
                  </a:lnTo>
                  <a:cubicBezTo>
                    <a:pt x="4" y="32"/>
                    <a:pt x="0" y="35"/>
                    <a:pt x="0" y="46"/>
                  </a:cubicBezTo>
                  <a:lnTo>
                    <a:pt x="10" y="32"/>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4"/>
            <p:cNvSpPr/>
            <p:nvPr/>
          </p:nvSpPr>
          <p:spPr>
            <a:xfrm>
              <a:off x="25145" y="1547707"/>
              <a:ext cx="11758" cy="17637"/>
            </a:xfrm>
            <a:custGeom>
              <a:avLst/>
              <a:gdLst/>
              <a:ahLst/>
              <a:cxnLst/>
              <a:rect l="l" t="t" r="r" b="b"/>
              <a:pathLst>
                <a:path w="124" h="186" extrusionOk="0">
                  <a:moveTo>
                    <a:pt x="93" y="0"/>
                  </a:moveTo>
                  <a:cubicBezTo>
                    <a:pt x="77" y="47"/>
                    <a:pt x="31" y="0"/>
                    <a:pt x="15" y="62"/>
                  </a:cubicBezTo>
                  <a:cubicBezTo>
                    <a:pt x="77" y="93"/>
                    <a:pt x="0" y="171"/>
                    <a:pt x="62" y="186"/>
                  </a:cubicBezTo>
                  <a:cubicBezTo>
                    <a:pt x="77" y="109"/>
                    <a:pt x="31" y="140"/>
                    <a:pt x="62" y="62"/>
                  </a:cubicBezTo>
                  <a:lnTo>
                    <a:pt x="124" y="62"/>
                  </a:lnTo>
                  <a:lnTo>
                    <a:pt x="93"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4"/>
            <p:cNvSpPr/>
            <p:nvPr/>
          </p:nvSpPr>
          <p:spPr>
            <a:xfrm>
              <a:off x="347532" y="1837853"/>
              <a:ext cx="7396" cy="3034"/>
            </a:xfrm>
            <a:custGeom>
              <a:avLst/>
              <a:gdLst/>
              <a:ahLst/>
              <a:cxnLst/>
              <a:rect l="l" t="t" r="r" b="b"/>
              <a:pathLst>
                <a:path w="78" h="32" extrusionOk="0">
                  <a:moveTo>
                    <a:pt x="77" y="1"/>
                  </a:moveTo>
                  <a:lnTo>
                    <a:pt x="11" y="28"/>
                  </a:lnTo>
                  <a:lnTo>
                    <a:pt x="11" y="28"/>
                  </a:lnTo>
                  <a:cubicBezTo>
                    <a:pt x="35" y="20"/>
                    <a:pt x="50" y="28"/>
                    <a:pt x="77" y="1"/>
                  </a:cubicBezTo>
                  <a:close/>
                  <a:moveTo>
                    <a:pt x="11" y="28"/>
                  </a:moveTo>
                  <a:cubicBezTo>
                    <a:pt x="8" y="29"/>
                    <a:pt x="4" y="30"/>
                    <a:pt x="1" y="32"/>
                  </a:cubicBezTo>
                  <a:lnTo>
                    <a:pt x="11" y="28"/>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4"/>
            <p:cNvSpPr/>
            <p:nvPr/>
          </p:nvSpPr>
          <p:spPr>
            <a:xfrm>
              <a:off x="237541" y="1738198"/>
              <a:ext cx="5974" cy="95"/>
            </a:xfrm>
            <a:custGeom>
              <a:avLst/>
              <a:gdLst/>
              <a:ahLst/>
              <a:cxnLst/>
              <a:rect l="l" t="t" r="r" b="b"/>
              <a:pathLst>
                <a:path w="63" h="1" extrusionOk="0">
                  <a:moveTo>
                    <a:pt x="63" y="1"/>
                  </a:move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4"/>
            <p:cNvSpPr/>
            <p:nvPr/>
          </p:nvSpPr>
          <p:spPr>
            <a:xfrm>
              <a:off x="73408" y="1591703"/>
              <a:ext cx="5974" cy="3034"/>
            </a:xfrm>
            <a:custGeom>
              <a:avLst/>
              <a:gdLst/>
              <a:ahLst/>
              <a:cxnLst/>
              <a:rect l="l" t="t" r="r" b="b"/>
              <a:pathLst>
                <a:path w="63" h="32" extrusionOk="0">
                  <a:moveTo>
                    <a:pt x="62" y="0"/>
                  </a:moveTo>
                  <a:lnTo>
                    <a:pt x="1" y="31"/>
                  </a:lnTo>
                  <a:cubicBezTo>
                    <a:pt x="62" y="31"/>
                    <a:pt x="32" y="16"/>
                    <a:pt x="6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4"/>
            <p:cNvSpPr/>
            <p:nvPr/>
          </p:nvSpPr>
          <p:spPr>
            <a:xfrm>
              <a:off x="351894" y="1843732"/>
              <a:ext cx="5215" cy="6258"/>
            </a:xfrm>
            <a:custGeom>
              <a:avLst/>
              <a:gdLst/>
              <a:ahLst/>
              <a:cxnLst/>
              <a:rect l="l" t="t" r="r" b="b"/>
              <a:pathLst>
                <a:path w="55" h="66" extrusionOk="0">
                  <a:moveTo>
                    <a:pt x="47" y="1"/>
                  </a:moveTo>
                  <a:lnTo>
                    <a:pt x="47" y="1"/>
                  </a:lnTo>
                  <a:cubicBezTo>
                    <a:pt x="31" y="9"/>
                    <a:pt x="26" y="18"/>
                    <a:pt x="27" y="28"/>
                  </a:cubicBezTo>
                  <a:lnTo>
                    <a:pt x="27" y="28"/>
                  </a:lnTo>
                  <a:lnTo>
                    <a:pt x="47" y="1"/>
                  </a:lnTo>
                  <a:close/>
                  <a:moveTo>
                    <a:pt x="27" y="28"/>
                  </a:moveTo>
                  <a:lnTo>
                    <a:pt x="0" y="63"/>
                  </a:lnTo>
                  <a:cubicBezTo>
                    <a:pt x="13" y="65"/>
                    <a:pt x="22" y="66"/>
                    <a:pt x="29" y="66"/>
                  </a:cubicBezTo>
                  <a:cubicBezTo>
                    <a:pt x="55" y="66"/>
                    <a:pt x="28" y="48"/>
                    <a:pt x="27" y="2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4"/>
            <p:cNvSpPr/>
            <p:nvPr/>
          </p:nvSpPr>
          <p:spPr>
            <a:xfrm>
              <a:off x="495546" y="1975625"/>
              <a:ext cx="8818" cy="8913"/>
            </a:xfrm>
            <a:custGeom>
              <a:avLst/>
              <a:gdLst/>
              <a:ahLst/>
              <a:cxnLst/>
              <a:rect l="l" t="t" r="r" b="b"/>
              <a:pathLst>
                <a:path w="93" h="94" extrusionOk="0">
                  <a:moveTo>
                    <a:pt x="62" y="1"/>
                  </a:moveTo>
                  <a:cubicBezTo>
                    <a:pt x="50" y="14"/>
                    <a:pt x="37" y="36"/>
                    <a:pt x="17" y="36"/>
                  </a:cubicBezTo>
                  <a:cubicBezTo>
                    <a:pt x="12" y="36"/>
                    <a:pt x="6" y="35"/>
                    <a:pt x="0" y="32"/>
                  </a:cubicBezTo>
                  <a:lnTo>
                    <a:pt x="0" y="32"/>
                  </a:lnTo>
                  <a:lnTo>
                    <a:pt x="16" y="94"/>
                  </a:lnTo>
                  <a:lnTo>
                    <a:pt x="93" y="17"/>
                  </a:ln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4"/>
            <p:cNvSpPr/>
            <p:nvPr/>
          </p:nvSpPr>
          <p:spPr>
            <a:xfrm>
              <a:off x="225878" y="1735259"/>
              <a:ext cx="5879" cy="4551"/>
            </a:xfrm>
            <a:custGeom>
              <a:avLst/>
              <a:gdLst/>
              <a:ahLst/>
              <a:cxnLst/>
              <a:rect l="l" t="t" r="r" b="b"/>
              <a:pathLst>
                <a:path w="62" h="48" extrusionOk="0">
                  <a:moveTo>
                    <a:pt x="47" y="1"/>
                  </a:moveTo>
                  <a:lnTo>
                    <a:pt x="0" y="48"/>
                  </a:lnTo>
                  <a:cubicBezTo>
                    <a:pt x="16" y="48"/>
                    <a:pt x="62" y="32"/>
                    <a:pt x="4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4"/>
            <p:cNvSpPr/>
            <p:nvPr/>
          </p:nvSpPr>
          <p:spPr>
            <a:xfrm>
              <a:off x="126223" y="1648879"/>
              <a:ext cx="4551" cy="3034"/>
            </a:xfrm>
            <a:custGeom>
              <a:avLst/>
              <a:gdLst/>
              <a:ahLst/>
              <a:cxnLst/>
              <a:rect l="l" t="t" r="r" b="b"/>
              <a:pathLst>
                <a:path w="48" h="32" extrusionOk="0">
                  <a:moveTo>
                    <a:pt x="16" y="1"/>
                  </a:moveTo>
                  <a:lnTo>
                    <a:pt x="0" y="32"/>
                  </a:lnTo>
                  <a:lnTo>
                    <a:pt x="0" y="32"/>
                  </a:lnTo>
                  <a:lnTo>
                    <a:pt x="4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4"/>
            <p:cNvSpPr/>
            <p:nvPr/>
          </p:nvSpPr>
          <p:spPr>
            <a:xfrm>
              <a:off x="337197" y="1843732"/>
              <a:ext cx="5974" cy="3034"/>
            </a:xfrm>
            <a:custGeom>
              <a:avLst/>
              <a:gdLst/>
              <a:ahLst/>
              <a:cxnLst/>
              <a:rect l="l" t="t" r="r" b="b"/>
              <a:pathLst>
                <a:path w="63" h="32" extrusionOk="0">
                  <a:moveTo>
                    <a:pt x="32" y="1"/>
                  </a:moveTo>
                  <a:lnTo>
                    <a:pt x="1" y="32"/>
                  </a:lnTo>
                  <a:lnTo>
                    <a:pt x="1" y="32"/>
                  </a:lnTo>
                  <a:lnTo>
                    <a:pt x="63"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4"/>
            <p:cNvSpPr/>
            <p:nvPr/>
          </p:nvSpPr>
          <p:spPr>
            <a:xfrm>
              <a:off x="224456" y="1742655"/>
              <a:ext cx="5974" cy="3034"/>
            </a:xfrm>
            <a:custGeom>
              <a:avLst/>
              <a:gdLst/>
              <a:ahLst/>
              <a:cxnLst/>
              <a:rect l="l" t="t" r="r" b="b"/>
              <a:pathLst>
                <a:path w="63" h="32" extrusionOk="0">
                  <a:moveTo>
                    <a:pt x="62" y="1"/>
                  </a:moveTo>
                  <a:lnTo>
                    <a:pt x="0" y="32"/>
                  </a:lnTo>
                  <a:lnTo>
                    <a:pt x="62" y="16"/>
                  </a:ln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4"/>
            <p:cNvSpPr/>
            <p:nvPr/>
          </p:nvSpPr>
          <p:spPr>
            <a:xfrm>
              <a:off x="57384" y="1600426"/>
              <a:ext cx="21998" cy="38212"/>
            </a:xfrm>
            <a:custGeom>
              <a:avLst/>
              <a:gdLst/>
              <a:ahLst/>
              <a:cxnLst/>
              <a:rect l="l" t="t" r="r" b="b"/>
              <a:pathLst>
                <a:path w="232" h="403" extrusionOk="0">
                  <a:moveTo>
                    <a:pt x="231" y="63"/>
                  </a:moveTo>
                  <a:lnTo>
                    <a:pt x="231" y="63"/>
                  </a:lnTo>
                  <a:cubicBezTo>
                    <a:pt x="223" y="69"/>
                    <a:pt x="216" y="76"/>
                    <a:pt x="208" y="84"/>
                  </a:cubicBezTo>
                  <a:lnTo>
                    <a:pt x="208" y="84"/>
                  </a:lnTo>
                  <a:cubicBezTo>
                    <a:pt x="221" y="81"/>
                    <a:pt x="231" y="74"/>
                    <a:pt x="231" y="63"/>
                  </a:cubicBezTo>
                  <a:close/>
                  <a:moveTo>
                    <a:pt x="27" y="138"/>
                  </a:moveTo>
                  <a:cubicBezTo>
                    <a:pt x="24" y="139"/>
                    <a:pt x="20" y="139"/>
                    <a:pt x="15" y="141"/>
                  </a:cubicBezTo>
                  <a:cubicBezTo>
                    <a:pt x="19" y="140"/>
                    <a:pt x="23" y="139"/>
                    <a:pt x="27" y="138"/>
                  </a:cubicBezTo>
                  <a:close/>
                  <a:moveTo>
                    <a:pt x="155" y="1"/>
                  </a:moveTo>
                  <a:cubicBezTo>
                    <a:pt x="155" y="20"/>
                    <a:pt x="152" y="26"/>
                    <a:pt x="147" y="26"/>
                  </a:cubicBezTo>
                  <a:cubicBezTo>
                    <a:pt x="139" y="26"/>
                    <a:pt x="125" y="9"/>
                    <a:pt x="110" y="9"/>
                  </a:cubicBezTo>
                  <a:cubicBezTo>
                    <a:pt x="104" y="9"/>
                    <a:pt x="99" y="11"/>
                    <a:pt x="93" y="17"/>
                  </a:cubicBezTo>
                  <a:cubicBezTo>
                    <a:pt x="34" y="61"/>
                    <a:pt x="101" y="119"/>
                    <a:pt x="27" y="138"/>
                  </a:cubicBezTo>
                  <a:lnTo>
                    <a:pt x="27" y="138"/>
                  </a:lnTo>
                  <a:cubicBezTo>
                    <a:pt x="30" y="138"/>
                    <a:pt x="33" y="137"/>
                    <a:pt x="35" y="137"/>
                  </a:cubicBezTo>
                  <a:cubicBezTo>
                    <a:pt x="66" y="137"/>
                    <a:pt x="35" y="176"/>
                    <a:pt x="62" y="202"/>
                  </a:cubicBezTo>
                  <a:cubicBezTo>
                    <a:pt x="54" y="195"/>
                    <a:pt x="48" y="192"/>
                    <a:pt x="44" y="192"/>
                  </a:cubicBezTo>
                  <a:cubicBezTo>
                    <a:pt x="29" y="192"/>
                    <a:pt x="23" y="217"/>
                    <a:pt x="0" y="217"/>
                  </a:cubicBezTo>
                  <a:cubicBezTo>
                    <a:pt x="7" y="231"/>
                    <a:pt x="13" y="246"/>
                    <a:pt x="17" y="262"/>
                  </a:cubicBezTo>
                  <a:lnTo>
                    <a:pt x="17" y="262"/>
                  </a:lnTo>
                  <a:cubicBezTo>
                    <a:pt x="25" y="248"/>
                    <a:pt x="36" y="245"/>
                    <a:pt x="47" y="245"/>
                  </a:cubicBezTo>
                  <a:cubicBezTo>
                    <a:pt x="58" y="245"/>
                    <a:pt x="70" y="248"/>
                    <a:pt x="77" y="248"/>
                  </a:cubicBezTo>
                  <a:lnTo>
                    <a:pt x="77" y="264"/>
                  </a:lnTo>
                  <a:cubicBezTo>
                    <a:pt x="92" y="250"/>
                    <a:pt x="131" y="159"/>
                    <a:pt x="208" y="84"/>
                  </a:cubicBezTo>
                  <a:lnTo>
                    <a:pt x="208" y="84"/>
                  </a:lnTo>
                  <a:cubicBezTo>
                    <a:pt x="206" y="84"/>
                    <a:pt x="203" y="84"/>
                    <a:pt x="200" y="84"/>
                  </a:cubicBezTo>
                  <a:cubicBezTo>
                    <a:pt x="181" y="84"/>
                    <a:pt x="161" y="73"/>
                    <a:pt x="170" y="48"/>
                  </a:cubicBezTo>
                  <a:lnTo>
                    <a:pt x="155" y="1"/>
                  </a:lnTo>
                  <a:close/>
                  <a:moveTo>
                    <a:pt x="17" y="262"/>
                  </a:moveTo>
                  <a:cubicBezTo>
                    <a:pt x="16" y="262"/>
                    <a:pt x="16" y="263"/>
                    <a:pt x="15" y="264"/>
                  </a:cubicBezTo>
                  <a:cubicBezTo>
                    <a:pt x="15" y="273"/>
                    <a:pt x="17" y="280"/>
                    <a:pt x="21" y="286"/>
                  </a:cubicBezTo>
                  <a:lnTo>
                    <a:pt x="21" y="286"/>
                  </a:lnTo>
                  <a:cubicBezTo>
                    <a:pt x="20" y="278"/>
                    <a:pt x="19" y="270"/>
                    <a:pt x="17" y="262"/>
                  </a:cubicBezTo>
                  <a:close/>
                  <a:moveTo>
                    <a:pt x="21" y="286"/>
                  </a:moveTo>
                  <a:cubicBezTo>
                    <a:pt x="27" y="329"/>
                    <a:pt x="20" y="373"/>
                    <a:pt x="0" y="403"/>
                  </a:cubicBezTo>
                  <a:cubicBezTo>
                    <a:pt x="62" y="388"/>
                    <a:pt x="15" y="341"/>
                    <a:pt x="77" y="295"/>
                  </a:cubicBezTo>
                  <a:lnTo>
                    <a:pt x="77" y="295"/>
                  </a:lnTo>
                  <a:cubicBezTo>
                    <a:pt x="69" y="299"/>
                    <a:pt x="60" y="301"/>
                    <a:pt x="53" y="301"/>
                  </a:cubicBezTo>
                  <a:cubicBezTo>
                    <a:pt x="39" y="301"/>
                    <a:pt x="28" y="295"/>
                    <a:pt x="21" y="28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4"/>
            <p:cNvSpPr/>
            <p:nvPr/>
          </p:nvSpPr>
          <p:spPr>
            <a:xfrm>
              <a:off x="181882" y="1704537"/>
              <a:ext cx="4551" cy="4457"/>
            </a:xfrm>
            <a:custGeom>
              <a:avLst/>
              <a:gdLst/>
              <a:ahLst/>
              <a:cxnLst/>
              <a:rect l="l" t="t" r="r" b="b"/>
              <a:pathLst>
                <a:path w="48" h="47" extrusionOk="0">
                  <a:moveTo>
                    <a:pt x="47" y="1"/>
                  </a:moveTo>
                  <a:lnTo>
                    <a:pt x="0" y="32"/>
                  </a:lnTo>
                  <a:lnTo>
                    <a:pt x="31" y="47"/>
                  </a:lnTo>
                  <a:lnTo>
                    <a:pt x="4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4"/>
            <p:cNvSpPr/>
            <p:nvPr/>
          </p:nvSpPr>
          <p:spPr>
            <a:xfrm>
              <a:off x="165857" y="1688418"/>
              <a:ext cx="5879" cy="5974"/>
            </a:xfrm>
            <a:custGeom>
              <a:avLst/>
              <a:gdLst/>
              <a:ahLst/>
              <a:cxnLst/>
              <a:rect l="l" t="t" r="r" b="b"/>
              <a:pathLst>
                <a:path w="62" h="63" extrusionOk="0">
                  <a:moveTo>
                    <a:pt x="15" y="0"/>
                  </a:moveTo>
                  <a:cubicBezTo>
                    <a:pt x="31" y="16"/>
                    <a:pt x="0" y="47"/>
                    <a:pt x="15" y="62"/>
                  </a:cubicBezTo>
                  <a:cubicBezTo>
                    <a:pt x="15" y="47"/>
                    <a:pt x="62" y="16"/>
                    <a:pt x="1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4"/>
            <p:cNvSpPr/>
            <p:nvPr/>
          </p:nvSpPr>
          <p:spPr>
            <a:xfrm>
              <a:off x="381193" y="1884030"/>
              <a:ext cx="5974" cy="3034"/>
            </a:xfrm>
            <a:custGeom>
              <a:avLst/>
              <a:gdLst/>
              <a:ahLst/>
              <a:cxnLst/>
              <a:rect l="l" t="t" r="r" b="b"/>
              <a:pathLst>
                <a:path w="63" h="32" extrusionOk="0">
                  <a:moveTo>
                    <a:pt x="16" y="0"/>
                  </a:moveTo>
                  <a:cubicBezTo>
                    <a:pt x="13" y="0"/>
                    <a:pt x="10" y="6"/>
                    <a:pt x="1" y="25"/>
                  </a:cubicBezTo>
                  <a:cubicBezTo>
                    <a:pt x="6" y="30"/>
                    <a:pt x="11" y="31"/>
                    <a:pt x="17" y="31"/>
                  </a:cubicBezTo>
                  <a:cubicBezTo>
                    <a:pt x="24" y="31"/>
                    <a:pt x="33" y="28"/>
                    <a:pt x="44" y="26"/>
                  </a:cubicBezTo>
                  <a:lnTo>
                    <a:pt x="44" y="26"/>
                  </a:lnTo>
                  <a:cubicBezTo>
                    <a:pt x="45" y="27"/>
                    <a:pt x="46" y="27"/>
                    <a:pt x="48" y="27"/>
                  </a:cubicBezTo>
                  <a:cubicBezTo>
                    <a:pt x="52" y="27"/>
                    <a:pt x="57" y="26"/>
                    <a:pt x="62" y="25"/>
                  </a:cubicBezTo>
                  <a:cubicBezTo>
                    <a:pt x="55" y="25"/>
                    <a:pt x="49" y="25"/>
                    <a:pt x="44" y="26"/>
                  </a:cubicBezTo>
                  <a:lnTo>
                    <a:pt x="44" y="26"/>
                  </a:lnTo>
                  <a:cubicBezTo>
                    <a:pt x="19" y="24"/>
                    <a:pt x="20" y="0"/>
                    <a:pt x="1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4"/>
            <p:cNvSpPr/>
            <p:nvPr/>
          </p:nvSpPr>
          <p:spPr>
            <a:xfrm>
              <a:off x="180460" y="1708899"/>
              <a:ext cx="10335" cy="12327"/>
            </a:xfrm>
            <a:custGeom>
              <a:avLst/>
              <a:gdLst/>
              <a:ahLst/>
              <a:cxnLst/>
              <a:rect l="l" t="t" r="r" b="b"/>
              <a:pathLst>
                <a:path w="109" h="130" extrusionOk="0">
                  <a:moveTo>
                    <a:pt x="108" y="17"/>
                  </a:moveTo>
                  <a:cubicBezTo>
                    <a:pt x="99" y="17"/>
                    <a:pt x="92" y="19"/>
                    <a:pt x="86" y="23"/>
                  </a:cubicBezTo>
                  <a:lnTo>
                    <a:pt x="86" y="23"/>
                  </a:lnTo>
                  <a:cubicBezTo>
                    <a:pt x="89" y="29"/>
                    <a:pt x="92" y="34"/>
                    <a:pt x="96" y="34"/>
                  </a:cubicBezTo>
                  <a:cubicBezTo>
                    <a:pt x="100" y="34"/>
                    <a:pt x="104" y="29"/>
                    <a:pt x="108" y="17"/>
                  </a:cubicBezTo>
                  <a:close/>
                  <a:moveTo>
                    <a:pt x="77" y="1"/>
                  </a:moveTo>
                  <a:cubicBezTo>
                    <a:pt x="46" y="17"/>
                    <a:pt x="1" y="79"/>
                    <a:pt x="15" y="110"/>
                  </a:cubicBezTo>
                  <a:cubicBezTo>
                    <a:pt x="24" y="124"/>
                    <a:pt x="30" y="129"/>
                    <a:pt x="35" y="129"/>
                  </a:cubicBezTo>
                  <a:cubicBezTo>
                    <a:pt x="52" y="129"/>
                    <a:pt x="48" y="47"/>
                    <a:pt x="86" y="23"/>
                  </a:cubicBezTo>
                  <a:lnTo>
                    <a:pt x="86" y="23"/>
                  </a:lnTo>
                  <a:cubicBezTo>
                    <a:pt x="81" y="13"/>
                    <a:pt x="77" y="1"/>
                    <a:pt x="7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4"/>
            <p:cNvSpPr/>
            <p:nvPr/>
          </p:nvSpPr>
          <p:spPr>
            <a:xfrm>
              <a:off x="-48151" y="1502288"/>
              <a:ext cx="11758" cy="10335"/>
            </a:xfrm>
            <a:custGeom>
              <a:avLst/>
              <a:gdLst/>
              <a:ahLst/>
              <a:cxnLst/>
              <a:rect l="l" t="t" r="r" b="b"/>
              <a:pathLst>
                <a:path w="124" h="109" extrusionOk="0">
                  <a:moveTo>
                    <a:pt x="15" y="1"/>
                  </a:moveTo>
                  <a:cubicBezTo>
                    <a:pt x="17" y="6"/>
                    <a:pt x="18" y="11"/>
                    <a:pt x="19" y="16"/>
                  </a:cubicBezTo>
                  <a:lnTo>
                    <a:pt x="19" y="16"/>
                  </a:lnTo>
                  <a:cubicBezTo>
                    <a:pt x="22" y="7"/>
                    <a:pt x="26" y="1"/>
                    <a:pt x="15" y="1"/>
                  </a:cubicBezTo>
                  <a:close/>
                  <a:moveTo>
                    <a:pt x="19" y="16"/>
                  </a:moveTo>
                  <a:cubicBezTo>
                    <a:pt x="17" y="21"/>
                    <a:pt x="15" y="26"/>
                    <a:pt x="15" y="32"/>
                  </a:cubicBezTo>
                  <a:lnTo>
                    <a:pt x="20" y="31"/>
                  </a:lnTo>
                  <a:lnTo>
                    <a:pt x="20" y="31"/>
                  </a:lnTo>
                  <a:cubicBezTo>
                    <a:pt x="20" y="26"/>
                    <a:pt x="20" y="21"/>
                    <a:pt x="19" y="16"/>
                  </a:cubicBezTo>
                  <a:close/>
                  <a:moveTo>
                    <a:pt x="108" y="16"/>
                  </a:moveTo>
                  <a:lnTo>
                    <a:pt x="20" y="31"/>
                  </a:lnTo>
                  <a:lnTo>
                    <a:pt x="20" y="31"/>
                  </a:lnTo>
                  <a:cubicBezTo>
                    <a:pt x="17" y="57"/>
                    <a:pt x="0" y="74"/>
                    <a:pt x="0" y="108"/>
                  </a:cubicBezTo>
                  <a:cubicBezTo>
                    <a:pt x="46" y="108"/>
                    <a:pt x="0" y="63"/>
                    <a:pt x="31" y="47"/>
                  </a:cubicBezTo>
                  <a:lnTo>
                    <a:pt x="31" y="47"/>
                  </a:lnTo>
                  <a:lnTo>
                    <a:pt x="62" y="94"/>
                  </a:lnTo>
                  <a:lnTo>
                    <a:pt x="108" y="78"/>
                  </a:lnTo>
                  <a:lnTo>
                    <a:pt x="108" y="78"/>
                  </a:lnTo>
                  <a:cubicBezTo>
                    <a:pt x="108" y="78"/>
                    <a:pt x="95" y="80"/>
                    <a:pt x="81" y="80"/>
                  </a:cubicBezTo>
                  <a:cubicBezTo>
                    <a:pt x="61" y="80"/>
                    <a:pt x="37" y="75"/>
                    <a:pt x="46" y="47"/>
                  </a:cubicBezTo>
                  <a:cubicBezTo>
                    <a:pt x="77" y="32"/>
                    <a:pt x="124" y="47"/>
                    <a:pt x="108" y="1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4"/>
            <p:cNvSpPr/>
            <p:nvPr/>
          </p:nvSpPr>
          <p:spPr>
            <a:xfrm>
              <a:off x="176003" y="1703020"/>
              <a:ext cx="1612" cy="4551"/>
            </a:xfrm>
            <a:custGeom>
              <a:avLst/>
              <a:gdLst/>
              <a:ahLst/>
              <a:cxnLst/>
              <a:rect l="l" t="t" r="r" b="b"/>
              <a:pathLst>
                <a:path w="17" h="48" extrusionOk="0">
                  <a:moveTo>
                    <a:pt x="17" y="1"/>
                  </a:moveTo>
                  <a:lnTo>
                    <a:pt x="1" y="17"/>
                  </a:lnTo>
                  <a:lnTo>
                    <a:pt x="1" y="48"/>
                  </a:lnTo>
                  <a:lnTo>
                    <a:pt x="1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4"/>
            <p:cNvSpPr/>
            <p:nvPr/>
          </p:nvSpPr>
          <p:spPr>
            <a:xfrm>
              <a:off x="161401" y="1689935"/>
              <a:ext cx="5405" cy="4457"/>
            </a:xfrm>
            <a:custGeom>
              <a:avLst/>
              <a:gdLst/>
              <a:ahLst/>
              <a:cxnLst/>
              <a:rect l="l" t="t" r="r" b="b"/>
              <a:pathLst>
                <a:path w="57" h="47" extrusionOk="0">
                  <a:moveTo>
                    <a:pt x="0" y="0"/>
                  </a:moveTo>
                  <a:lnTo>
                    <a:pt x="0" y="0"/>
                  </a:lnTo>
                  <a:cubicBezTo>
                    <a:pt x="0" y="3"/>
                    <a:pt x="2" y="5"/>
                    <a:pt x="5" y="7"/>
                  </a:cubicBezTo>
                  <a:lnTo>
                    <a:pt x="5" y="7"/>
                  </a:lnTo>
                  <a:cubicBezTo>
                    <a:pt x="4" y="5"/>
                    <a:pt x="2" y="2"/>
                    <a:pt x="0" y="0"/>
                  </a:cubicBezTo>
                  <a:close/>
                  <a:moveTo>
                    <a:pt x="5" y="7"/>
                  </a:moveTo>
                  <a:lnTo>
                    <a:pt x="5" y="7"/>
                  </a:lnTo>
                  <a:cubicBezTo>
                    <a:pt x="13" y="23"/>
                    <a:pt x="4" y="46"/>
                    <a:pt x="31" y="46"/>
                  </a:cubicBezTo>
                  <a:cubicBezTo>
                    <a:pt x="56" y="21"/>
                    <a:pt x="19" y="16"/>
                    <a:pt x="5" y="7"/>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4"/>
            <p:cNvSpPr/>
            <p:nvPr/>
          </p:nvSpPr>
          <p:spPr>
            <a:xfrm>
              <a:off x="381193" y="1889245"/>
              <a:ext cx="4551" cy="4457"/>
            </a:xfrm>
            <a:custGeom>
              <a:avLst/>
              <a:gdLst/>
              <a:ahLst/>
              <a:cxnLst/>
              <a:rect l="l" t="t" r="r" b="b"/>
              <a:pathLst>
                <a:path w="48" h="47" extrusionOk="0">
                  <a:moveTo>
                    <a:pt x="31" y="1"/>
                  </a:moveTo>
                  <a:lnTo>
                    <a:pt x="1" y="15"/>
                  </a:lnTo>
                  <a:lnTo>
                    <a:pt x="48" y="46"/>
                  </a:lnTo>
                  <a:lnTo>
                    <a:pt x="17" y="15"/>
                  </a:lnTo>
                  <a:lnTo>
                    <a:pt x="3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4"/>
            <p:cNvSpPr/>
            <p:nvPr/>
          </p:nvSpPr>
          <p:spPr>
            <a:xfrm>
              <a:off x="239058" y="1761713"/>
              <a:ext cx="4457" cy="3034"/>
            </a:xfrm>
            <a:custGeom>
              <a:avLst/>
              <a:gdLst/>
              <a:ahLst/>
              <a:cxnLst/>
              <a:rect l="l" t="t" r="r" b="b"/>
              <a:pathLst>
                <a:path w="47" h="32" extrusionOk="0">
                  <a:moveTo>
                    <a:pt x="16" y="0"/>
                  </a:moveTo>
                  <a:cubicBezTo>
                    <a:pt x="4" y="13"/>
                    <a:pt x="11" y="25"/>
                    <a:pt x="7" y="29"/>
                  </a:cubicBezTo>
                  <a:lnTo>
                    <a:pt x="7" y="29"/>
                  </a:lnTo>
                  <a:lnTo>
                    <a:pt x="47" y="16"/>
                  </a:lnTo>
                  <a:cubicBezTo>
                    <a:pt x="32" y="16"/>
                    <a:pt x="32" y="0"/>
                    <a:pt x="16" y="0"/>
                  </a:cubicBezTo>
                  <a:close/>
                  <a:moveTo>
                    <a:pt x="7" y="29"/>
                  </a:moveTo>
                  <a:lnTo>
                    <a:pt x="1" y="31"/>
                  </a:lnTo>
                  <a:cubicBezTo>
                    <a:pt x="4" y="31"/>
                    <a:pt x="6" y="30"/>
                    <a:pt x="7" y="2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4"/>
            <p:cNvSpPr/>
            <p:nvPr/>
          </p:nvSpPr>
          <p:spPr>
            <a:xfrm>
              <a:off x="4569" y="1550646"/>
              <a:ext cx="4457" cy="4551"/>
            </a:xfrm>
            <a:custGeom>
              <a:avLst/>
              <a:gdLst/>
              <a:ahLst/>
              <a:cxnLst/>
              <a:rect l="l" t="t" r="r" b="b"/>
              <a:pathLst>
                <a:path w="47" h="48" extrusionOk="0">
                  <a:moveTo>
                    <a:pt x="32" y="0"/>
                  </a:moveTo>
                  <a:lnTo>
                    <a:pt x="1" y="47"/>
                  </a:lnTo>
                  <a:lnTo>
                    <a:pt x="1" y="47"/>
                  </a:lnTo>
                  <a:lnTo>
                    <a:pt x="46" y="16"/>
                  </a:lnTo>
                  <a:lnTo>
                    <a:pt x="3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4"/>
            <p:cNvSpPr/>
            <p:nvPr/>
          </p:nvSpPr>
          <p:spPr>
            <a:xfrm>
              <a:off x="104224" y="1653240"/>
              <a:ext cx="26550" cy="29679"/>
            </a:xfrm>
            <a:custGeom>
              <a:avLst/>
              <a:gdLst/>
              <a:ahLst/>
              <a:cxnLst/>
              <a:rect l="l" t="t" r="r" b="b"/>
              <a:pathLst>
                <a:path w="280" h="313" extrusionOk="0">
                  <a:moveTo>
                    <a:pt x="94" y="0"/>
                  </a:moveTo>
                  <a:cubicBezTo>
                    <a:pt x="103" y="0"/>
                    <a:pt x="120" y="14"/>
                    <a:pt x="131" y="14"/>
                  </a:cubicBezTo>
                  <a:cubicBezTo>
                    <a:pt x="136" y="14"/>
                    <a:pt x="139" y="11"/>
                    <a:pt x="139" y="0"/>
                  </a:cubicBezTo>
                  <a:close/>
                  <a:moveTo>
                    <a:pt x="137" y="107"/>
                  </a:moveTo>
                  <a:cubicBezTo>
                    <a:pt x="131" y="107"/>
                    <a:pt x="125" y="108"/>
                    <a:pt x="121" y="111"/>
                  </a:cubicBezTo>
                  <a:lnTo>
                    <a:pt x="121" y="111"/>
                  </a:lnTo>
                  <a:lnTo>
                    <a:pt x="124" y="124"/>
                  </a:lnTo>
                  <a:lnTo>
                    <a:pt x="155" y="109"/>
                  </a:lnTo>
                  <a:cubicBezTo>
                    <a:pt x="148" y="107"/>
                    <a:pt x="143" y="107"/>
                    <a:pt x="137" y="107"/>
                  </a:cubicBezTo>
                  <a:close/>
                  <a:moveTo>
                    <a:pt x="32" y="0"/>
                  </a:moveTo>
                  <a:cubicBezTo>
                    <a:pt x="63" y="31"/>
                    <a:pt x="63" y="78"/>
                    <a:pt x="32" y="124"/>
                  </a:cubicBezTo>
                  <a:lnTo>
                    <a:pt x="77" y="109"/>
                  </a:lnTo>
                  <a:lnTo>
                    <a:pt x="77" y="109"/>
                  </a:lnTo>
                  <a:cubicBezTo>
                    <a:pt x="124" y="124"/>
                    <a:pt x="47" y="186"/>
                    <a:pt x="77" y="186"/>
                  </a:cubicBezTo>
                  <a:cubicBezTo>
                    <a:pt x="74" y="189"/>
                    <a:pt x="71" y="190"/>
                    <a:pt x="68" y="190"/>
                  </a:cubicBezTo>
                  <a:cubicBezTo>
                    <a:pt x="57" y="190"/>
                    <a:pt x="47" y="171"/>
                    <a:pt x="47" y="171"/>
                  </a:cubicBezTo>
                  <a:cubicBezTo>
                    <a:pt x="32" y="202"/>
                    <a:pt x="1" y="217"/>
                    <a:pt x="1" y="233"/>
                  </a:cubicBezTo>
                  <a:cubicBezTo>
                    <a:pt x="4" y="234"/>
                    <a:pt x="7" y="234"/>
                    <a:pt x="10" y="234"/>
                  </a:cubicBezTo>
                  <a:cubicBezTo>
                    <a:pt x="41" y="234"/>
                    <a:pt x="65" y="183"/>
                    <a:pt x="95" y="183"/>
                  </a:cubicBezTo>
                  <a:cubicBezTo>
                    <a:pt x="104" y="183"/>
                    <a:pt x="114" y="188"/>
                    <a:pt x="124" y="202"/>
                  </a:cubicBezTo>
                  <a:lnTo>
                    <a:pt x="124" y="279"/>
                  </a:lnTo>
                  <a:cubicBezTo>
                    <a:pt x="131" y="277"/>
                    <a:pt x="136" y="276"/>
                    <a:pt x="141" y="276"/>
                  </a:cubicBezTo>
                  <a:cubicBezTo>
                    <a:pt x="170" y="276"/>
                    <a:pt x="141" y="312"/>
                    <a:pt x="169" y="312"/>
                  </a:cubicBezTo>
                  <a:cubicBezTo>
                    <a:pt x="174" y="312"/>
                    <a:pt x="179" y="311"/>
                    <a:pt x="186" y="309"/>
                  </a:cubicBezTo>
                  <a:cubicBezTo>
                    <a:pt x="217" y="279"/>
                    <a:pt x="124" y="233"/>
                    <a:pt x="186" y="186"/>
                  </a:cubicBezTo>
                  <a:cubicBezTo>
                    <a:pt x="139" y="186"/>
                    <a:pt x="186" y="155"/>
                    <a:pt x="201" y="140"/>
                  </a:cubicBezTo>
                  <a:lnTo>
                    <a:pt x="201" y="140"/>
                  </a:lnTo>
                  <a:cubicBezTo>
                    <a:pt x="201" y="171"/>
                    <a:pt x="279" y="217"/>
                    <a:pt x="186" y="233"/>
                  </a:cubicBezTo>
                  <a:cubicBezTo>
                    <a:pt x="217" y="233"/>
                    <a:pt x="279" y="202"/>
                    <a:pt x="248" y="171"/>
                  </a:cubicBezTo>
                  <a:cubicBezTo>
                    <a:pt x="217" y="171"/>
                    <a:pt x="217" y="155"/>
                    <a:pt x="201" y="140"/>
                  </a:cubicBezTo>
                  <a:lnTo>
                    <a:pt x="201" y="140"/>
                  </a:lnTo>
                  <a:cubicBezTo>
                    <a:pt x="201" y="140"/>
                    <a:pt x="201" y="140"/>
                    <a:pt x="201" y="140"/>
                  </a:cubicBezTo>
                  <a:lnTo>
                    <a:pt x="217" y="140"/>
                  </a:lnTo>
                  <a:lnTo>
                    <a:pt x="186" y="109"/>
                  </a:lnTo>
                  <a:lnTo>
                    <a:pt x="186" y="109"/>
                  </a:lnTo>
                  <a:cubicBezTo>
                    <a:pt x="124" y="124"/>
                    <a:pt x="217" y="186"/>
                    <a:pt x="124" y="186"/>
                  </a:cubicBezTo>
                  <a:cubicBezTo>
                    <a:pt x="113" y="163"/>
                    <a:pt x="101" y="123"/>
                    <a:pt x="121" y="111"/>
                  </a:cubicBezTo>
                  <a:lnTo>
                    <a:pt x="121" y="111"/>
                  </a:lnTo>
                  <a:lnTo>
                    <a:pt x="94"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4"/>
            <p:cNvSpPr/>
            <p:nvPr/>
          </p:nvSpPr>
          <p:spPr>
            <a:xfrm>
              <a:off x="379771" y="1895124"/>
              <a:ext cx="7396" cy="5974"/>
            </a:xfrm>
            <a:custGeom>
              <a:avLst/>
              <a:gdLst/>
              <a:ahLst/>
              <a:cxnLst/>
              <a:rect l="l" t="t" r="r" b="b"/>
              <a:pathLst>
                <a:path w="78" h="63" extrusionOk="0">
                  <a:moveTo>
                    <a:pt x="46" y="0"/>
                  </a:moveTo>
                  <a:lnTo>
                    <a:pt x="32" y="31"/>
                  </a:lnTo>
                  <a:lnTo>
                    <a:pt x="1" y="15"/>
                  </a:lnTo>
                  <a:lnTo>
                    <a:pt x="1" y="62"/>
                  </a:lnTo>
                  <a:cubicBezTo>
                    <a:pt x="16" y="46"/>
                    <a:pt x="77" y="31"/>
                    <a:pt x="4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4"/>
            <p:cNvSpPr/>
            <p:nvPr/>
          </p:nvSpPr>
          <p:spPr>
            <a:xfrm>
              <a:off x="429646" y="1941775"/>
              <a:ext cx="7017" cy="6163"/>
            </a:xfrm>
            <a:custGeom>
              <a:avLst/>
              <a:gdLst/>
              <a:ahLst/>
              <a:cxnLst/>
              <a:rect l="l" t="t" r="r" b="b"/>
              <a:pathLst>
                <a:path w="74" h="65" extrusionOk="0">
                  <a:moveTo>
                    <a:pt x="30" y="0"/>
                  </a:moveTo>
                  <a:cubicBezTo>
                    <a:pt x="25" y="0"/>
                    <a:pt x="20" y="1"/>
                    <a:pt x="15" y="3"/>
                  </a:cubicBezTo>
                  <a:cubicBezTo>
                    <a:pt x="31" y="18"/>
                    <a:pt x="0" y="18"/>
                    <a:pt x="0" y="34"/>
                  </a:cubicBezTo>
                  <a:lnTo>
                    <a:pt x="46" y="65"/>
                  </a:lnTo>
                  <a:cubicBezTo>
                    <a:pt x="73" y="51"/>
                    <a:pt x="65" y="0"/>
                    <a:pt x="3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4"/>
            <p:cNvSpPr/>
            <p:nvPr/>
          </p:nvSpPr>
          <p:spPr>
            <a:xfrm>
              <a:off x="334257" y="1859946"/>
              <a:ext cx="11853" cy="11853"/>
            </a:xfrm>
            <a:custGeom>
              <a:avLst/>
              <a:gdLst/>
              <a:ahLst/>
              <a:cxnLst/>
              <a:rect l="l" t="t" r="r" b="b"/>
              <a:pathLst>
                <a:path w="125" h="125" extrusionOk="0">
                  <a:moveTo>
                    <a:pt x="32" y="0"/>
                  </a:moveTo>
                  <a:cubicBezTo>
                    <a:pt x="1" y="0"/>
                    <a:pt x="48" y="77"/>
                    <a:pt x="17" y="108"/>
                  </a:cubicBezTo>
                  <a:lnTo>
                    <a:pt x="48" y="124"/>
                  </a:lnTo>
                  <a:cubicBezTo>
                    <a:pt x="125" y="62"/>
                    <a:pt x="1" y="62"/>
                    <a:pt x="3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4"/>
            <p:cNvSpPr/>
            <p:nvPr/>
          </p:nvSpPr>
          <p:spPr>
            <a:xfrm>
              <a:off x="304958" y="1833586"/>
              <a:ext cx="4551" cy="4362"/>
            </a:xfrm>
            <a:custGeom>
              <a:avLst/>
              <a:gdLst/>
              <a:ahLst/>
              <a:cxnLst/>
              <a:rect l="l" t="t" r="r" b="b"/>
              <a:pathLst>
                <a:path w="48" h="46" extrusionOk="0">
                  <a:moveTo>
                    <a:pt x="48" y="0"/>
                  </a:moveTo>
                  <a:lnTo>
                    <a:pt x="1" y="31"/>
                  </a:lnTo>
                  <a:lnTo>
                    <a:pt x="17" y="46"/>
                  </a:lnTo>
                  <a:lnTo>
                    <a:pt x="48" y="15"/>
                  </a:lnTo>
                  <a:lnTo>
                    <a:pt x="48"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4"/>
            <p:cNvSpPr/>
            <p:nvPr/>
          </p:nvSpPr>
          <p:spPr>
            <a:xfrm>
              <a:off x="-52607" y="1515468"/>
              <a:ext cx="20576" cy="17068"/>
            </a:xfrm>
            <a:custGeom>
              <a:avLst/>
              <a:gdLst/>
              <a:ahLst/>
              <a:cxnLst/>
              <a:rect l="l" t="t" r="r" b="b"/>
              <a:pathLst>
                <a:path w="217" h="180" extrusionOk="0">
                  <a:moveTo>
                    <a:pt x="62" y="0"/>
                  </a:moveTo>
                  <a:lnTo>
                    <a:pt x="0" y="31"/>
                  </a:lnTo>
                  <a:cubicBezTo>
                    <a:pt x="9" y="29"/>
                    <a:pt x="15" y="28"/>
                    <a:pt x="20" y="28"/>
                  </a:cubicBezTo>
                  <a:cubicBezTo>
                    <a:pt x="51" y="28"/>
                    <a:pt x="16" y="64"/>
                    <a:pt x="16" y="78"/>
                  </a:cubicBezTo>
                  <a:lnTo>
                    <a:pt x="31" y="62"/>
                  </a:lnTo>
                  <a:cubicBezTo>
                    <a:pt x="62" y="109"/>
                    <a:pt x="62" y="124"/>
                    <a:pt x="124" y="171"/>
                  </a:cubicBezTo>
                  <a:cubicBezTo>
                    <a:pt x="127" y="165"/>
                    <a:pt x="131" y="163"/>
                    <a:pt x="137" y="163"/>
                  </a:cubicBezTo>
                  <a:cubicBezTo>
                    <a:pt x="151" y="163"/>
                    <a:pt x="173" y="180"/>
                    <a:pt x="187" y="180"/>
                  </a:cubicBezTo>
                  <a:cubicBezTo>
                    <a:pt x="196" y="180"/>
                    <a:pt x="202" y="174"/>
                    <a:pt x="202" y="155"/>
                  </a:cubicBezTo>
                  <a:lnTo>
                    <a:pt x="186" y="155"/>
                  </a:lnTo>
                  <a:lnTo>
                    <a:pt x="217" y="124"/>
                  </a:lnTo>
                  <a:cubicBezTo>
                    <a:pt x="140" y="124"/>
                    <a:pt x="140" y="47"/>
                    <a:pt x="109" y="47"/>
                  </a:cubicBezTo>
                  <a:cubicBezTo>
                    <a:pt x="109" y="62"/>
                    <a:pt x="109" y="78"/>
                    <a:pt x="93" y="78"/>
                  </a:cubicBezTo>
                  <a:cubicBezTo>
                    <a:pt x="78" y="47"/>
                    <a:pt x="31" y="47"/>
                    <a:pt x="6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4"/>
            <p:cNvSpPr/>
            <p:nvPr/>
          </p:nvSpPr>
          <p:spPr>
            <a:xfrm>
              <a:off x="488245" y="2000657"/>
              <a:ext cx="5974" cy="4457"/>
            </a:xfrm>
            <a:custGeom>
              <a:avLst/>
              <a:gdLst/>
              <a:ahLst/>
              <a:cxnLst/>
              <a:rect l="l" t="t" r="r" b="b"/>
              <a:pathLst>
                <a:path w="63" h="47" extrusionOk="0">
                  <a:moveTo>
                    <a:pt x="15" y="0"/>
                  </a:moveTo>
                  <a:lnTo>
                    <a:pt x="1" y="46"/>
                  </a:lnTo>
                  <a:cubicBezTo>
                    <a:pt x="15" y="31"/>
                    <a:pt x="62" y="15"/>
                    <a:pt x="1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4"/>
            <p:cNvSpPr/>
            <p:nvPr/>
          </p:nvSpPr>
          <p:spPr>
            <a:xfrm>
              <a:off x="22205" y="1585540"/>
              <a:ext cx="4362" cy="4836"/>
            </a:xfrm>
            <a:custGeom>
              <a:avLst/>
              <a:gdLst/>
              <a:ahLst/>
              <a:cxnLst/>
              <a:rect l="l" t="t" r="r" b="b"/>
              <a:pathLst>
                <a:path w="46" h="51" extrusionOk="0">
                  <a:moveTo>
                    <a:pt x="30" y="0"/>
                  </a:moveTo>
                  <a:cubicBezTo>
                    <a:pt x="4" y="0"/>
                    <a:pt x="13" y="34"/>
                    <a:pt x="0" y="34"/>
                  </a:cubicBezTo>
                  <a:lnTo>
                    <a:pt x="15" y="50"/>
                  </a:lnTo>
                  <a:lnTo>
                    <a:pt x="46" y="3"/>
                  </a:lnTo>
                  <a:cubicBezTo>
                    <a:pt x="40" y="1"/>
                    <a:pt x="34" y="0"/>
                    <a:pt x="3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4"/>
            <p:cNvSpPr/>
            <p:nvPr/>
          </p:nvSpPr>
          <p:spPr>
            <a:xfrm>
              <a:off x="306475" y="1843732"/>
              <a:ext cx="5974" cy="3034"/>
            </a:xfrm>
            <a:custGeom>
              <a:avLst/>
              <a:gdLst/>
              <a:ahLst/>
              <a:cxnLst/>
              <a:rect l="l" t="t" r="r" b="b"/>
              <a:pathLst>
                <a:path w="63" h="32" extrusionOk="0">
                  <a:moveTo>
                    <a:pt x="32" y="1"/>
                  </a:moveTo>
                  <a:cubicBezTo>
                    <a:pt x="1" y="1"/>
                    <a:pt x="16" y="17"/>
                    <a:pt x="32" y="32"/>
                  </a:cubicBezTo>
                  <a:lnTo>
                    <a:pt x="63" y="17"/>
                  </a:lnTo>
                  <a:cubicBezTo>
                    <a:pt x="47" y="17"/>
                    <a:pt x="47" y="1"/>
                    <a:pt x="3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4"/>
            <p:cNvSpPr/>
            <p:nvPr/>
          </p:nvSpPr>
          <p:spPr>
            <a:xfrm>
              <a:off x="96829" y="1662059"/>
              <a:ext cx="8913" cy="5879"/>
            </a:xfrm>
            <a:custGeom>
              <a:avLst/>
              <a:gdLst/>
              <a:ahLst/>
              <a:cxnLst/>
              <a:rect l="l" t="t" r="r" b="b"/>
              <a:pathLst>
                <a:path w="94" h="62" extrusionOk="0">
                  <a:moveTo>
                    <a:pt x="32" y="0"/>
                  </a:moveTo>
                  <a:cubicBezTo>
                    <a:pt x="1" y="0"/>
                    <a:pt x="31" y="46"/>
                    <a:pt x="2" y="62"/>
                  </a:cubicBezTo>
                  <a:lnTo>
                    <a:pt x="2" y="62"/>
                  </a:lnTo>
                  <a:lnTo>
                    <a:pt x="94" y="16"/>
                  </a:lnTo>
                  <a:lnTo>
                    <a:pt x="48" y="16"/>
                  </a:lnTo>
                  <a:cubicBezTo>
                    <a:pt x="32" y="16"/>
                    <a:pt x="63" y="0"/>
                    <a:pt x="32" y="0"/>
                  </a:cubicBezTo>
                  <a:close/>
                  <a:moveTo>
                    <a:pt x="2" y="62"/>
                  </a:moveTo>
                  <a:lnTo>
                    <a:pt x="1" y="62"/>
                  </a:lnTo>
                  <a:cubicBezTo>
                    <a:pt x="1" y="62"/>
                    <a:pt x="1" y="62"/>
                    <a:pt x="2" y="6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4"/>
            <p:cNvSpPr/>
            <p:nvPr/>
          </p:nvSpPr>
          <p:spPr>
            <a:xfrm>
              <a:off x="-80390" y="1502478"/>
              <a:ext cx="13180" cy="33566"/>
            </a:xfrm>
            <a:custGeom>
              <a:avLst/>
              <a:gdLst/>
              <a:ahLst/>
              <a:cxnLst/>
              <a:rect l="l" t="t" r="r" b="b"/>
              <a:pathLst>
                <a:path w="139" h="354" extrusionOk="0">
                  <a:moveTo>
                    <a:pt x="25" y="1"/>
                  </a:moveTo>
                  <a:cubicBezTo>
                    <a:pt x="18" y="1"/>
                    <a:pt x="10" y="4"/>
                    <a:pt x="0" y="14"/>
                  </a:cubicBezTo>
                  <a:cubicBezTo>
                    <a:pt x="15" y="76"/>
                    <a:pt x="108" y="45"/>
                    <a:pt x="77" y="123"/>
                  </a:cubicBezTo>
                  <a:lnTo>
                    <a:pt x="93" y="123"/>
                  </a:lnTo>
                  <a:cubicBezTo>
                    <a:pt x="124" y="230"/>
                    <a:pt x="0" y="261"/>
                    <a:pt x="77" y="354"/>
                  </a:cubicBezTo>
                  <a:cubicBezTo>
                    <a:pt x="139" y="246"/>
                    <a:pt x="124" y="137"/>
                    <a:pt x="108" y="30"/>
                  </a:cubicBezTo>
                  <a:lnTo>
                    <a:pt x="108" y="30"/>
                  </a:lnTo>
                  <a:cubicBezTo>
                    <a:pt x="101" y="34"/>
                    <a:pt x="95" y="36"/>
                    <a:pt x="89" y="36"/>
                  </a:cubicBezTo>
                  <a:cubicBezTo>
                    <a:pt x="64" y="36"/>
                    <a:pt x="48" y="1"/>
                    <a:pt x="2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4"/>
            <p:cNvSpPr/>
            <p:nvPr/>
          </p:nvSpPr>
          <p:spPr>
            <a:xfrm>
              <a:off x="120344" y="1684057"/>
              <a:ext cx="3034" cy="4457"/>
            </a:xfrm>
            <a:custGeom>
              <a:avLst/>
              <a:gdLst/>
              <a:ahLst/>
              <a:cxnLst/>
              <a:rect l="l" t="t" r="r" b="b"/>
              <a:pathLst>
                <a:path w="32" h="47" extrusionOk="0">
                  <a:moveTo>
                    <a:pt x="31" y="1"/>
                  </a:moveTo>
                  <a:lnTo>
                    <a:pt x="0" y="15"/>
                  </a:lnTo>
                  <a:lnTo>
                    <a:pt x="16" y="46"/>
                  </a:lnTo>
                  <a:lnTo>
                    <a:pt x="3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4"/>
            <p:cNvSpPr/>
            <p:nvPr/>
          </p:nvSpPr>
          <p:spPr>
            <a:xfrm>
              <a:off x="120344" y="1691358"/>
              <a:ext cx="7491" cy="5974"/>
            </a:xfrm>
            <a:custGeom>
              <a:avLst/>
              <a:gdLst/>
              <a:ahLst/>
              <a:cxnLst/>
              <a:rect l="l" t="t" r="r" b="b"/>
              <a:pathLst>
                <a:path w="79" h="63" extrusionOk="0">
                  <a:moveTo>
                    <a:pt x="78" y="0"/>
                  </a:moveTo>
                  <a:cubicBezTo>
                    <a:pt x="47" y="0"/>
                    <a:pt x="16" y="0"/>
                    <a:pt x="0" y="31"/>
                  </a:cubicBezTo>
                  <a:cubicBezTo>
                    <a:pt x="31" y="31"/>
                    <a:pt x="31" y="62"/>
                    <a:pt x="31" y="62"/>
                  </a:cubicBezTo>
                  <a:lnTo>
                    <a:pt x="78"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4"/>
            <p:cNvSpPr/>
            <p:nvPr/>
          </p:nvSpPr>
          <p:spPr>
            <a:xfrm>
              <a:off x="-23308" y="1560981"/>
              <a:ext cx="4551" cy="5879"/>
            </a:xfrm>
            <a:custGeom>
              <a:avLst/>
              <a:gdLst/>
              <a:ahLst/>
              <a:cxnLst/>
              <a:rect l="l" t="t" r="r" b="b"/>
              <a:pathLst>
                <a:path w="48" h="62" extrusionOk="0">
                  <a:moveTo>
                    <a:pt x="31" y="0"/>
                  </a:moveTo>
                  <a:lnTo>
                    <a:pt x="31" y="0"/>
                  </a:lnTo>
                  <a:cubicBezTo>
                    <a:pt x="0" y="15"/>
                    <a:pt x="0" y="62"/>
                    <a:pt x="17" y="62"/>
                  </a:cubicBezTo>
                  <a:cubicBezTo>
                    <a:pt x="47" y="62"/>
                    <a:pt x="31" y="31"/>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4"/>
            <p:cNvSpPr/>
            <p:nvPr/>
          </p:nvSpPr>
          <p:spPr>
            <a:xfrm>
              <a:off x="101854" y="1678462"/>
              <a:ext cx="9766" cy="7112"/>
            </a:xfrm>
            <a:custGeom>
              <a:avLst/>
              <a:gdLst/>
              <a:ahLst/>
              <a:cxnLst/>
              <a:rect l="l" t="t" r="r" b="b"/>
              <a:pathLst>
                <a:path w="103" h="75" extrusionOk="0">
                  <a:moveTo>
                    <a:pt x="31" y="0"/>
                  </a:moveTo>
                  <a:cubicBezTo>
                    <a:pt x="1" y="0"/>
                    <a:pt x="65" y="62"/>
                    <a:pt x="41" y="74"/>
                  </a:cubicBezTo>
                  <a:lnTo>
                    <a:pt x="41" y="74"/>
                  </a:lnTo>
                  <a:cubicBezTo>
                    <a:pt x="102" y="43"/>
                    <a:pt x="10" y="43"/>
                    <a:pt x="72" y="13"/>
                  </a:cubicBezTo>
                  <a:cubicBezTo>
                    <a:pt x="51" y="4"/>
                    <a:pt x="38" y="0"/>
                    <a:pt x="31" y="0"/>
                  </a:cubicBezTo>
                  <a:close/>
                  <a:moveTo>
                    <a:pt x="41" y="74"/>
                  </a:moveTo>
                  <a:cubicBezTo>
                    <a:pt x="41" y="74"/>
                    <a:pt x="41" y="74"/>
                    <a:pt x="41" y="74"/>
                  </a:cubicBezTo>
                  <a:cubicBezTo>
                    <a:pt x="41" y="74"/>
                    <a:pt x="41" y="74"/>
                    <a:pt x="41" y="74"/>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4"/>
            <p:cNvSpPr/>
            <p:nvPr/>
          </p:nvSpPr>
          <p:spPr>
            <a:xfrm>
              <a:off x="347532" y="1903278"/>
              <a:ext cx="5974" cy="3698"/>
            </a:xfrm>
            <a:custGeom>
              <a:avLst/>
              <a:gdLst/>
              <a:ahLst/>
              <a:cxnLst/>
              <a:rect l="l" t="t" r="r" b="b"/>
              <a:pathLst>
                <a:path w="63" h="39" extrusionOk="0">
                  <a:moveTo>
                    <a:pt x="48" y="0"/>
                  </a:moveTo>
                  <a:cubicBezTo>
                    <a:pt x="42" y="0"/>
                    <a:pt x="36" y="3"/>
                    <a:pt x="28" y="7"/>
                  </a:cubicBezTo>
                  <a:lnTo>
                    <a:pt x="63" y="7"/>
                  </a:lnTo>
                  <a:cubicBezTo>
                    <a:pt x="58" y="2"/>
                    <a:pt x="53" y="0"/>
                    <a:pt x="48" y="0"/>
                  </a:cubicBezTo>
                  <a:close/>
                  <a:moveTo>
                    <a:pt x="16" y="7"/>
                  </a:moveTo>
                  <a:lnTo>
                    <a:pt x="18" y="13"/>
                  </a:lnTo>
                  <a:lnTo>
                    <a:pt x="18" y="13"/>
                  </a:lnTo>
                  <a:cubicBezTo>
                    <a:pt x="22" y="11"/>
                    <a:pt x="25" y="9"/>
                    <a:pt x="28" y="7"/>
                  </a:cubicBezTo>
                  <a:close/>
                  <a:moveTo>
                    <a:pt x="18" y="13"/>
                  </a:moveTo>
                  <a:lnTo>
                    <a:pt x="18" y="13"/>
                  </a:lnTo>
                  <a:cubicBezTo>
                    <a:pt x="13" y="16"/>
                    <a:pt x="7" y="19"/>
                    <a:pt x="1" y="22"/>
                  </a:cubicBezTo>
                  <a:lnTo>
                    <a:pt x="32" y="38"/>
                  </a:lnTo>
                  <a:lnTo>
                    <a:pt x="18" y="13"/>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4"/>
            <p:cNvSpPr/>
            <p:nvPr/>
          </p:nvSpPr>
          <p:spPr>
            <a:xfrm>
              <a:off x="89622" y="1669360"/>
              <a:ext cx="4362" cy="3034"/>
            </a:xfrm>
            <a:custGeom>
              <a:avLst/>
              <a:gdLst/>
              <a:ahLst/>
              <a:cxnLst/>
              <a:rect l="l" t="t" r="r" b="b"/>
              <a:pathLst>
                <a:path w="46" h="32" extrusionOk="0">
                  <a:moveTo>
                    <a:pt x="0" y="1"/>
                  </a:moveTo>
                  <a:lnTo>
                    <a:pt x="0" y="32"/>
                  </a:lnTo>
                  <a:lnTo>
                    <a:pt x="46" y="16"/>
                  </a:lnTo>
                  <a:lnTo>
                    <a:pt x="0"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4"/>
            <p:cNvSpPr/>
            <p:nvPr/>
          </p:nvSpPr>
          <p:spPr>
            <a:xfrm>
              <a:off x="334257" y="1890667"/>
              <a:ext cx="10430" cy="7491"/>
            </a:xfrm>
            <a:custGeom>
              <a:avLst/>
              <a:gdLst/>
              <a:ahLst/>
              <a:cxnLst/>
              <a:rect l="l" t="t" r="r" b="b"/>
              <a:pathLst>
                <a:path w="110" h="79" extrusionOk="0">
                  <a:moveTo>
                    <a:pt x="48" y="0"/>
                  </a:moveTo>
                  <a:lnTo>
                    <a:pt x="17" y="16"/>
                  </a:lnTo>
                  <a:cubicBezTo>
                    <a:pt x="32" y="31"/>
                    <a:pt x="17" y="62"/>
                    <a:pt x="48" y="78"/>
                  </a:cubicBezTo>
                  <a:cubicBezTo>
                    <a:pt x="110" y="47"/>
                    <a:pt x="1" y="47"/>
                    <a:pt x="48"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4"/>
            <p:cNvSpPr/>
            <p:nvPr/>
          </p:nvSpPr>
          <p:spPr>
            <a:xfrm>
              <a:off x="76347" y="1659119"/>
              <a:ext cx="7491" cy="5879"/>
            </a:xfrm>
            <a:custGeom>
              <a:avLst/>
              <a:gdLst/>
              <a:ahLst/>
              <a:cxnLst/>
              <a:rect l="l" t="t" r="r" b="b"/>
              <a:pathLst>
                <a:path w="79" h="62" extrusionOk="0">
                  <a:moveTo>
                    <a:pt x="17" y="0"/>
                  </a:moveTo>
                  <a:lnTo>
                    <a:pt x="17" y="0"/>
                  </a:lnTo>
                  <a:cubicBezTo>
                    <a:pt x="1" y="16"/>
                    <a:pt x="17" y="62"/>
                    <a:pt x="47" y="62"/>
                  </a:cubicBezTo>
                  <a:cubicBezTo>
                    <a:pt x="78" y="47"/>
                    <a:pt x="62" y="16"/>
                    <a:pt x="1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4"/>
            <p:cNvSpPr/>
            <p:nvPr/>
          </p:nvSpPr>
          <p:spPr>
            <a:xfrm>
              <a:off x="436852" y="1985960"/>
              <a:ext cx="4551" cy="7396"/>
            </a:xfrm>
            <a:custGeom>
              <a:avLst/>
              <a:gdLst/>
              <a:ahLst/>
              <a:cxnLst/>
              <a:rect l="l" t="t" r="r" b="b"/>
              <a:pathLst>
                <a:path w="48" h="78" extrusionOk="0">
                  <a:moveTo>
                    <a:pt x="32" y="1"/>
                  </a:moveTo>
                  <a:lnTo>
                    <a:pt x="1" y="63"/>
                  </a:lnTo>
                  <a:cubicBezTo>
                    <a:pt x="17" y="63"/>
                    <a:pt x="32" y="63"/>
                    <a:pt x="48" y="77"/>
                  </a:cubicBez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4"/>
            <p:cNvSpPr/>
            <p:nvPr/>
          </p:nvSpPr>
          <p:spPr>
            <a:xfrm>
              <a:off x="354833" y="1909726"/>
              <a:ext cx="95" cy="4457"/>
            </a:xfrm>
            <a:custGeom>
              <a:avLst/>
              <a:gdLst/>
              <a:ahLst/>
              <a:cxnLst/>
              <a:rect l="l" t="t" r="r" b="b"/>
              <a:pathLst>
                <a:path w="1" h="47" extrusionOk="0">
                  <a:moveTo>
                    <a:pt x="0" y="1"/>
                  </a:moveTo>
                  <a:lnTo>
                    <a:pt x="0" y="47"/>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4"/>
            <p:cNvSpPr/>
            <p:nvPr/>
          </p:nvSpPr>
          <p:spPr>
            <a:xfrm>
              <a:off x="442731" y="1998097"/>
              <a:ext cx="14602" cy="9861"/>
            </a:xfrm>
            <a:custGeom>
              <a:avLst/>
              <a:gdLst/>
              <a:ahLst/>
              <a:cxnLst/>
              <a:rect l="l" t="t" r="r" b="b"/>
              <a:pathLst>
                <a:path w="154" h="104" extrusionOk="0">
                  <a:moveTo>
                    <a:pt x="124" y="11"/>
                  </a:moveTo>
                  <a:lnTo>
                    <a:pt x="124" y="11"/>
                  </a:lnTo>
                  <a:cubicBezTo>
                    <a:pt x="121" y="12"/>
                    <a:pt x="119" y="13"/>
                    <a:pt x="116" y="14"/>
                  </a:cubicBezTo>
                  <a:lnTo>
                    <a:pt x="116" y="14"/>
                  </a:lnTo>
                  <a:cubicBezTo>
                    <a:pt x="119" y="14"/>
                    <a:pt x="121" y="13"/>
                    <a:pt x="124" y="11"/>
                  </a:cubicBezTo>
                  <a:close/>
                  <a:moveTo>
                    <a:pt x="75" y="0"/>
                  </a:moveTo>
                  <a:cubicBezTo>
                    <a:pt x="71" y="0"/>
                    <a:pt x="67" y="3"/>
                    <a:pt x="63" y="11"/>
                  </a:cubicBezTo>
                  <a:cubicBezTo>
                    <a:pt x="124" y="42"/>
                    <a:pt x="1" y="89"/>
                    <a:pt x="94" y="104"/>
                  </a:cubicBezTo>
                  <a:cubicBezTo>
                    <a:pt x="153" y="60"/>
                    <a:pt x="40" y="43"/>
                    <a:pt x="116" y="14"/>
                  </a:cubicBezTo>
                  <a:lnTo>
                    <a:pt x="116" y="14"/>
                  </a:lnTo>
                  <a:cubicBezTo>
                    <a:pt x="114" y="15"/>
                    <a:pt x="113" y="15"/>
                    <a:pt x="111" y="15"/>
                  </a:cubicBezTo>
                  <a:cubicBezTo>
                    <a:pt x="96" y="15"/>
                    <a:pt x="85" y="0"/>
                    <a:pt x="7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4"/>
            <p:cNvSpPr/>
            <p:nvPr/>
          </p:nvSpPr>
          <p:spPr>
            <a:xfrm>
              <a:off x="517544" y="2063617"/>
              <a:ext cx="7396" cy="10430"/>
            </a:xfrm>
            <a:custGeom>
              <a:avLst/>
              <a:gdLst/>
              <a:ahLst/>
              <a:cxnLst/>
              <a:rect l="l" t="t" r="r" b="b"/>
              <a:pathLst>
                <a:path w="78" h="110" extrusionOk="0">
                  <a:moveTo>
                    <a:pt x="46" y="0"/>
                  </a:moveTo>
                  <a:cubicBezTo>
                    <a:pt x="24" y="23"/>
                    <a:pt x="59" y="69"/>
                    <a:pt x="44" y="94"/>
                  </a:cubicBezTo>
                  <a:lnTo>
                    <a:pt x="44" y="94"/>
                  </a:lnTo>
                  <a:lnTo>
                    <a:pt x="46" y="93"/>
                  </a:lnTo>
                  <a:cubicBezTo>
                    <a:pt x="63" y="62"/>
                    <a:pt x="32" y="31"/>
                    <a:pt x="77" y="16"/>
                  </a:cubicBezTo>
                  <a:cubicBezTo>
                    <a:pt x="77" y="0"/>
                    <a:pt x="63" y="0"/>
                    <a:pt x="46" y="0"/>
                  </a:cubicBezTo>
                  <a:close/>
                  <a:moveTo>
                    <a:pt x="44" y="94"/>
                  </a:moveTo>
                  <a:lnTo>
                    <a:pt x="1" y="109"/>
                  </a:lnTo>
                  <a:cubicBezTo>
                    <a:pt x="26" y="109"/>
                    <a:pt x="39" y="103"/>
                    <a:pt x="44" y="94"/>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4"/>
            <p:cNvSpPr/>
            <p:nvPr/>
          </p:nvSpPr>
          <p:spPr>
            <a:xfrm>
              <a:off x="76347" y="1667842"/>
              <a:ext cx="10430" cy="9387"/>
            </a:xfrm>
            <a:custGeom>
              <a:avLst/>
              <a:gdLst/>
              <a:ahLst/>
              <a:cxnLst/>
              <a:rect l="l" t="t" r="r" b="b"/>
              <a:pathLst>
                <a:path w="110" h="99" extrusionOk="0">
                  <a:moveTo>
                    <a:pt x="78" y="1"/>
                  </a:moveTo>
                  <a:cubicBezTo>
                    <a:pt x="60" y="12"/>
                    <a:pt x="51" y="20"/>
                    <a:pt x="48" y="25"/>
                  </a:cubicBezTo>
                  <a:lnTo>
                    <a:pt x="48" y="25"/>
                  </a:lnTo>
                  <a:lnTo>
                    <a:pt x="78" y="1"/>
                  </a:lnTo>
                  <a:close/>
                  <a:moveTo>
                    <a:pt x="48" y="25"/>
                  </a:moveTo>
                  <a:lnTo>
                    <a:pt x="1" y="63"/>
                  </a:lnTo>
                  <a:lnTo>
                    <a:pt x="17" y="63"/>
                  </a:lnTo>
                  <a:cubicBezTo>
                    <a:pt x="27" y="74"/>
                    <a:pt x="52" y="99"/>
                    <a:pt x="77" y="99"/>
                  </a:cubicBezTo>
                  <a:cubicBezTo>
                    <a:pt x="88" y="99"/>
                    <a:pt x="100" y="93"/>
                    <a:pt x="109" y="79"/>
                  </a:cubicBezTo>
                  <a:lnTo>
                    <a:pt x="109" y="79"/>
                  </a:lnTo>
                  <a:cubicBezTo>
                    <a:pt x="108" y="80"/>
                    <a:pt x="106" y="81"/>
                    <a:pt x="105" y="81"/>
                  </a:cubicBezTo>
                  <a:cubicBezTo>
                    <a:pt x="96" y="81"/>
                    <a:pt x="92" y="54"/>
                    <a:pt x="78" y="54"/>
                  </a:cubicBezTo>
                  <a:cubicBezTo>
                    <a:pt x="74" y="54"/>
                    <a:pt x="69" y="56"/>
                    <a:pt x="62" y="63"/>
                  </a:cubicBezTo>
                  <a:cubicBezTo>
                    <a:pt x="86" y="39"/>
                    <a:pt x="38" y="43"/>
                    <a:pt x="48" y="25"/>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4"/>
            <p:cNvSpPr/>
            <p:nvPr/>
          </p:nvSpPr>
          <p:spPr>
            <a:xfrm>
              <a:off x="518966" y="2072435"/>
              <a:ext cx="13370" cy="8249"/>
            </a:xfrm>
            <a:custGeom>
              <a:avLst/>
              <a:gdLst/>
              <a:ahLst/>
              <a:cxnLst/>
              <a:rect l="l" t="t" r="r" b="b"/>
              <a:pathLst>
                <a:path w="141" h="87" extrusionOk="0">
                  <a:moveTo>
                    <a:pt x="124" y="0"/>
                  </a:moveTo>
                  <a:lnTo>
                    <a:pt x="78" y="31"/>
                  </a:lnTo>
                  <a:cubicBezTo>
                    <a:pt x="93" y="31"/>
                    <a:pt x="140" y="16"/>
                    <a:pt x="124" y="0"/>
                  </a:cubicBezTo>
                  <a:close/>
                  <a:moveTo>
                    <a:pt x="78" y="16"/>
                  </a:moveTo>
                  <a:lnTo>
                    <a:pt x="62" y="62"/>
                  </a:lnTo>
                  <a:lnTo>
                    <a:pt x="1" y="47"/>
                  </a:lnTo>
                  <a:lnTo>
                    <a:pt x="1" y="78"/>
                  </a:lnTo>
                  <a:cubicBezTo>
                    <a:pt x="10" y="84"/>
                    <a:pt x="19" y="87"/>
                    <a:pt x="28" y="87"/>
                  </a:cubicBezTo>
                  <a:cubicBezTo>
                    <a:pt x="65" y="87"/>
                    <a:pt x="99" y="47"/>
                    <a:pt x="124" y="47"/>
                  </a:cubicBezTo>
                  <a:lnTo>
                    <a:pt x="78" y="31"/>
                  </a:lnTo>
                  <a:lnTo>
                    <a:pt x="78" y="16"/>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4"/>
            <p:cNvSpPr/>
            <p:nvPr/>
          </p:nvSpPr>
          <p:spPr>
            <a:xfrm>
              <a:off x="283055" y="1857007"/>
              <a:ext cx="10335" cy="17637"/>
            </a:xfrm>
            <a:custGeom>
              <a:avLst/>
              <a:gdLst/>
              <a:ahLst/>
              <a:cxnLst/>
              <a:rect l="l" t="t" r="r" b="b"/>
              <a:pathLst>
                <a:path w="109" h="186" extrusionOk="0">
                  <a:moveTo>
                    <a:pt x="104" y="56"/>
                  </a:moveTo>
                  <a:lnTo>
                    <a:pt x="108" y="62"/>
                  </a:lnTo>
                  <a:cubicBezTo>
                    <a:pt x="108" y="59"/>
                    <a:pt x="106" y="57"/>
                    <a:pt x="104" y="56"/>
                  </a:cubicBezTo>
                  <a:close/>
                  <a:moveTo>
                    <a:pt x="62" y="0"/>
                  </a:moveTo>
                  <a:cubicBezTo>
                    <a:pt x="31" y="31"/>
                    <a:pt x="1" y="139"/>
                    <a:pt x="15" y="186"/>
                  </a:cubicBezTo>
                  <a:cubicBezTo>
                    <a:pt x="108" y="186"/>
                    <a:pt x="15" y="108"/>
                    <a:pt x="62" y="77"/>
                  </a:cubicBezTo>
                  <a:cubicBezTo>
                    <a:pt x="62" y="67"/>
                    <a:pt x="85" y="56"/>
                    <a:pt x="99" y="56"/>
                  </a:cubicBezTo>
                  <a:cubicBezTo>
                    <a:pt x="101" y="56"/>
                    <a:pt x="102" y="56"/>
                    <a:pt x="104" y="56"/>
                  </a:cubicBezTo>
                  <a:lnTo>
                    <a:pt x="104" y="56"/>
                  </a:lnTo>
                  <a:lnTo>
                    <a:pt x="6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4"/>
            <p:cNvSpPr/>
            <p:nvPr/>
          </p:nvSpPr>
          <p:spPr>
            <a:xfrm>
              <a:off x="154100" y="1742655"/>
              <a:ext cx="13180" cy="20671"/>
            </a:xfrm>
            <a:custGeom>
              <a:avLst/>
              <a:gdLst/>
              <a:ahLst/>
              <a:cxnLst/>
              <a:rect l="l" t="t" r="r" b="b"/>
              <a:pathLst>
                <a:path w="139" h="218" extrusionOk="0">
                  <a:moveTo>
                    <a:pt x="93" y="1"/>
                  </a:moveTo>
                  <a:cubicBezTo>
                    <a:pt x="31" y="32"/>
                    <a:pt x="139" y="47"/>
                    <a:pt x="93" y="78"/>
                  </a:cubicBezTo>
                  <a:lnTo>
                    <a:pt x="0" y="124"/>
                  </a:lnTo>
                  <a:lnTo>
                    <a:pt x="15" y="124"/>
                  </a:lnTo>
                  <a:lnTo>
                    <a:pt x="46" y="217"/>
                  </a:lnTo>
                  <a:lnTo>
                    <a:pt x="46" y="170"/>
                  </a:lnTo>
                  <a:lnTo>
                    <a:pt x="108" y="170"/>
                  </a:lnTo>
                  <a:cubicBezTo>
                    <a:pt x="31" y="124"/>
                    <a:pt x="139" y="124"/>
                    <a:pt x="139" y="78"/>
                  </a:cubicBezTo>
                  <a:cubicBezTo>
                    <a:pt x="139" y="47"/>
                    <a:pt x="77" y="32"/>
                    <a:pt x="9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4"/>
            <p:cNvSpPr/>
            <p:nvPr/>
          </p:nvSpPr>
          <p:spPr>
            <a:xfrm>
              <a:off x="-48151" y="1557568"/>
              <a:ext cx="11758" cy="41626"/>
            </a:xfrm>
            <a:custGeom>
              <a:avLst/>
              <a:gdLst/>
              <a:ahLst/>
              <a:cxnLst/>
              <a:rect l="l" t="t" r="r" b="b"/>
              <a:pathLst>
                <a:path w="124" h="439" extrusionOk="0">
                  <a:moveTo>
                    <a:pt x="42" y="1"/>
                  </a:moveTo>
                  <a:cubicBezTo>
                    <a:pt x="34" y="1"/>
                    <a:pt x="12" y="20"/>
                    <a:pt x="0" y="20"/>
                  </a:cubicBezTo>
                  <a:cubicBezTo>
                    <a:pt x="31" y="144"/>
                    <a:pt x="15" y="283"/>
                    <a:pt x="46" y="391"/>
                  </a:cubicBezTo>
                  <a:lnTo>
                    <a:pt x="77" y="407"/>
                  </a:lnTo>
                  <a:lnTo>
                    <a:pt x="77" y="407"/>
                  </a:lnTo>
                  <a:cubicBezTo>
                    <a:pt x="90" y="390"/>
                    <a:pt x="101" y="367"/>
                    <a:pt x="108" y="345"/>
                  </a:cubicBezTo>
                  <a:lnTo>
                    <a:pt x="108" y="345"/>
                  </a:lnTo>
                  <a:cubicBezTo>
                    <a:pt x="77" y="360"/>
                    <a:pt x="77" y="376"/>
                    <a:pt x="46" y="376"/>
                  </a:cubicBezTo>
                  <a:cubicBezTo>
                    <a:pt x="93" y="314"/>
                    <a:pt x="124" y="314"/>
                    <a:pt x="108" y="267"/>
                  </a:cubicBezTo>
                  <a:lnTo>
                    <a:pt x="108" y="267"/>
                  </a:lnTo>
                  <a:cubicBezTo>
                    <a:pt x="93" y="283"/>
                    <a:pt x="93" y="314"/>
                    <a:pt x="62" y="314"/>
                  </a:cubicBezTo>
                  <a:cubicBezTo>
                    <a:pt x="108" y="206"/>
                    <a:pt x="0" y="98"/>
                    <a:pt x="46" y="20"/>
                  </a:cubicBezTo>
                  <a:lnTo>
                    <a:pt x="46" y="5"/>
                  </a:lnTo>
                  <a:cubicBezTo>
                    <a:pt x="46" y="2"/>
                    <a:pt x="45" y="1"/>
                    <a:pt x="42" y="1"/>
                  </a:cubicBezTo>
                  <a:close/>
                  <a:moveTo>
                    <a:pt x="77" y="407"/>
                  </a:moveTo>
                  <a:cubicBezTo>
                    <a:pt x="77" y="407"/>
                    <a:pt x="77" y="407"/>
                    <a:pt x="77" y="407"/>
                  </a:cubicBezTo>
                  <a:lnTo>
                    <a:pt x="77" y="407"/>
                  </a:lnTo>
                  <a:cubicBezTo>
                    <a:pt x="77" y="407"/>
                    <a:pt x="77" y="407"/>
                    <a:pt x="77" y="407"/>
                  </a:cubicBezTo>
                  <a:lnTo>
                    <a:pt x="77" y="407"/>
                  </a:lnTo>
                  <a:close/>
                  <a:moveTo>
                    <a:pt x="77" y="407"/>
                  </a:moveTo>
                  <a:cubicBezTo>
                    <a:pt x="62" y="407"/>
                    <a:pt x="46" y="438"/>
                    <a:pt x="31" y="438"/>
                  </a:cubicBezTo>
                  <a:cubicBezTo>
                    <a:pt x="47" y="438"/>
                    <a:pt x="63" y="426"/>
                    <a:pt x="77" y="407"/>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4"/>
            <p:cNvSpPr/>
            <p:nvPr/>
          </p:nvSpPr>
          <p:spPr>
            <a:xfrm>
              <a:off x="262573" y="1849326"/>
              <a:ext cx="20576" cy="20860"/>
            </a:xfrm>
            <a:custGeom>
              <a:avLst/>
              <a:gdLst/>
              <a:ahLst/>
              <a:cxnLst/>
              <a:rect l="l" t="t" r="r" b="b"/>
              <a:pathLst>
                <a:path w="217" h="220" extrusionOk="0">
                  <a:moveTo>
                    <a:pt x="217" y="34"/>
                  </a:moveTo>
                  <a:cubicBezTo>
                    <a:pt x="215" y="36"/>
                    <a:pt x="213" y="37"/>
                    <a:pt x="211" y="38"/>
                  </a:cubicBezTo>
                  <a:lnTo>
                    <a:pt x="211" y="38"/>
                  </a:lnTo>
                  <a:cubicBezTo>
                    <a:pt x="213" y="37"/>
                    <a:pt x="215" y="36"/>
                    <a:pt x="217" y="34"/>
                  </a:cubicBezTo>
                  <a:close/>
                  <a:moveTo>
                    <a:pt x="6" y="208"/>
                  </a:moveTo>
                  <a:cubicBezTo>
                    <a:pt x="4" y="211"/>
                    <a:pt x="2" y="215"/>
                    <a:pt x="0" y="220"/>
                  </a:cubicBezTo>
                  <a:cubicBezTo>
                    <a:pt x="2" y="216"/>
                    <a:pt x="4" y="212"/>
                    <a:pt x="6" y="208"/>
                  </a:cubicBezTo>
                  <a:close/>
                  <a:moveTo>
                    <a:pt x="63" y="0"/>
                  </a:moveTo>
                  <a:cubicBezTo>
                    <a:pt x="49" y="0"/>
                    <a:pt x="38" y="5"/>
                    <a:pt x="31" y="20"/>
                  </a:cubicBezTo>
                  <a:cubicBezTo>
                    <a:pt x="46" y="34"/>
                    <a:pt x="62" y="34"/>
                    <a:pt x="77" y="34"/>
                  </a:cubicBezTo>
                  <a:cubicBezTo>
                    <a:pt x="34" y="63"/>
                    <a:pt x="31" y="147"/>
                    <a:pt x="6" y="208"/>
                  </a:cubicBezTo>
                  <a:lnTo>
                    <a:pt x="6" y="208"/>
                  </a:lnTo>
                  <a:cubicBezTo>
                    <a:pt x="10" y="202"/>
                    <a:pt x="14" y="200"/>
                    <a:pt x="19" y="200"/>
                  </a:cubicBezTo>
                  <a:cubicBezTo>
                    <a:pt x="34" y="200"/>
                    <a:pt x="51" y="220"/>
                    <a:pt x="62" y="220"/>
                  </a:cubicBezTo>
                  <a:cubicBezTo>
                    <a:pt x="93" y="158"/>
                    <a:pt x="124" y="143"/>
                    <a:pt x="170" y="96"/>
                  </a:cubicBezTo>
                  <a:lnTo>
                    <a:pt x="155" y="96"/>
                  </a:lnTo>
                  <a:cubicBezTo>
                    <a:pt x="155" y="67"/>
                    <a:pt x="182" y="53"/>
                    <a:pt x="211" y="38"/>
                  </a:cubicBezTo>
                  <a:lnTo>
                    <a:pt x="211" y="38"/>
                  </a:lnTo>
                  <a:cubicBezTo>
                    <a:pt x="206" y="39"/>
                    <a:pt x="201" y="40"/>
                    <a:pt x="195" y="40"/>
                  </a:cubicBezTo>
                  <a:cubicBezTo>
                    <a:pt x="157" y="40"/>
                    <a:pt x="101" y="0"/>
                    <a:pt x="6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4"/>
            <p:cNvSpPr/>
            <p:nvPr/>
          </p:nvSpPr>
          <p:spPr>
            <a:xfrm>
              <a:off x="272719" y="1845249"/>
              <a:ext cx="3034" cy="3034"/>
            </a:xfrm>
            <a:custGeom>
              <a:avLst/>
              <a:gdLst/>
              <a:ahLst/>
              <a:cxnLst/>
              <a:rect l="l" t="t" r="r" b="b"/>
              <a:pathLst>
                <a:path w="32" h="32" extrusionOk="0">
                  <a:moveTo>
                    <a:pt x="1" y="1"/>
                  </a:moveTo>
                  <a:lnTo>
                    <a:pt x="1" y="32"/>
                  </a:lnTo>
                  <a:cubicBezTo>
                    <a:pt x="32" y="16"/>
                    <a:pt x="32" y="16"/>
                    <a:pt x="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4"/>
            <p:cNvSpPr/>
            <p:nvPr/>
          </p:nvSpPr>
          <p:spPr>
            <a:xfrm>
              <a:off x="70469" y="1679600"/>
              <a:ext cx="30911" cy="44091"/>
            </a:xfrm>
            <a:custGeom>
              <a:avLst/>
              <a:gdLst/>
              <a:ahLst/>
              <a:cxnLst/>
              <a:rect l="l" t="t" r="r" b="b"/>
              <a:pathLst>
                <a:path w="326" h="465" extrusionOk="0">
                  <a:moveTo>
                    <a:pt x="124" y="1"/>
                  </a:moveTo>
                  <a:cubicBezTo>
                    <a:pt x="109" y="31"/>
                    <a:pt x="63" y="155"/>
                    <a:pt x="17" y="202"/>
                  </a:cubicBezTo>
                  <a:cubicBezTo>
                    <a:pt x="63" y="233"/>
                    <a:pt x="1" y="310"/>
                    <a:pt x="63" y="310"/>
                  </a:cubicBezTo>
                  <a:cubicBezTo>
                    <a:pt x="63" y="326"/>
                    <a:pt x="48" y="372"/>
                    <a:pt x="17" y="388"/>
                  </a:cubicBezTo>
                  <a:lnTo>
                    <a:pt x="32" y="388"/>
                  </a:lnTo>
                  <a:cubicBezTo>
                    <a:pt x="93" y="402"/>
                    <a:pt x="1" y="464"/>
                    <a:pt x="63" y="464"/>
                  </a:cubicBezTo>
                  <a:cubicBezTo>
                    <a:pt x="79" y="433"/>
                    <a:pt x="124" y="388"/>
                    <a:pt x="79" y="372"/>
                  </a:cubicBezTo>
                  <a:lnTo>
                    <a:pt x="124" y="372"/>
                  </a:lnTo>
                  <a:cubicBezTo>
                    <a:pt x="130" y="361"/>
                    <a:pt x="123" y="360"/>
                    <a:pt x="114" y="360"/>
                  </a:cubicBezTo>
                  <a:cubicBezTo>
                    <a:pt x="108" y="360"/>
                    <a:pt x="101" y="360"/>
                    <a:pt x="95" y="360"/>
                  </a:cubicBezTo>
                  <a:cubicBezTo>
                    <a:pt x="78" y="360"/>
                    <a:pt x="63" y="356"/>
                    <a:pt x="79" y="326"/>
                  </a:cubicBezTo>
                  <a:cubicBezTo>
                    <a:pt x="102" y="294"/>
                    <a:pt x="122" y="284"/>
                    <a:pt x="139" y="284"/>
                  </a:cubicBezTo>
                  <a:cubicBezTo>
                    <a:pt x="174" y="284"/>
                    <a:pt x="200" y="328"/>
                    <a:pt x="232" y="328"/>
                  </a:cubicBezTo>
                  <a:cubicBezTo>
                    <a:pt x="246" y="328"/>
                    <a:pt x="261" y="319"/>
                    <a:pt x="279" y="295"/>
                  </a:cubicBezTo>
                  <a:cubicBezTo>
                    <a:pt x="186" y="295"/>
                    <a:pt x="326" y="140"/>
                    <a:pt x="186" y="124"/>
                  </a:cubicBezTo>
                  <a:cubicBezTo>
                    <a:pt x="155" y="62"/>
                    <a:pt x="248" y="78"/>
                    <a:pt x="202" y="31"/>
                  </a:cubicBezTo>
                  <a:lnTo>
                    <a:pt x="202" y="31"/>
                  </a:lnTo>
                  <a:lnTo>
                    <a:pt x="171" y="48"/>
                  </a:lnTo>
                  <a:cubicBezTo>
                    <a:pt x="171" y="1"/>
                    <a:pt x="124" y="31"/>
                    <a:pt x="12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4"/>
            <p:cNvSpPr/>
            <p:nvPr/>
          </p:nvSpPr>
          <p:spPr>
            <a:xfrm>
              <a:off x="432585" y="2009476"/>
              <a:ext cx="16119" cy="10241"/>
            </a:xfrm>
            <a:custGeom>
              <a:avLst/>
              <a:gdLst/>
              <a:ahLst/>
              <a:cxnLst/>
              <a:rect l="l" t="t" r="r" b="b"/>
              <a:pathLst>
                <a:path w="170" h="108" extrusionOk="0">
                  <a:moveTo>
                    <a:pt x="93" y="0"/>
                  </a:moveTo>
                  <a:cubicBezTo>
                    <a:pt x="93" y="6"/>
                    <a:pt x="95" y="11"/>
                    <a:pt x="100" y="15"/>
                  </a:cubicBezTo>
                  <a:lnTo>
                    <a:pt x="100" y="15"/>
                  </a:lnTo>
                  <a:cubicBezTo>
                    <a:pt x="101" y="12"/>
                    <a:pt x="100" y="7"/>
                    <a:pt x="93" y="0"/>
                  </a:cubicBezTo>
                  <a:close/>
                  <a:moveTo>
                    <a:pt x="170" y="0"/>
                  </a:moveTo>
                  <a:lnTo>
                    <a:pt x="141" y="21"/>
                  </a:lnTo>
                  <a:lnTo>
                    <a:pt x="141" y="21"/>
                  </a:lnTo>
                  <a:cubicBezTo>
                    <a:pt x="153" y="18"/>
                    <a:pt x="164" y="11"/>
                    <a:pt x="170" y="0"/>
                  </a:cubicBezTo>
                  <a:close/>
                  <a:moveTo>
                    <a:pt x="31" y="0"/>
                  </a:moveTo>
                  <a:cubicBezTo>
                    <a:pt x="0" y="31"/>
                    <a:pt x="46" y="62"/>
                    <a:pt x="31" y="108"/>
                  </a:cubicBezTo>
                  <a:lnTo>
                    <a:pt x="139" y="77"/>
                  </a:lnTo>
                  <a:lnTo>
                    <a:pt x="108" y="46"/>
                  </a:lnTo>
                  <a:lnTo>
                    <a:pt x="141" y="21"/>
                  </a:lnTo>
                  <a:lnTo>
                    <a:pt x="141" y="21"/>
                  </a:lnTo>
                  <a:cubicBezTo>
                    <a:pt x="136" y="23"/>
                    <a:pt x="131" y="23"/>
                    <a:pt x="126" y="23"/>
                  </a:cubicBezTo>
                  <a:cubicBezTo>
                    <a:pt x="115" y="23"/>
                    <a:pt x="106" y="20"/>
                    <a:pt x="100" y="15"/>
                  </a:cubicBezTo>
                  <a:lnTo>
                    <a:pt x="100" y="15"/>
                  </a:lnTo>
                  <a:cubicBezTo>
                    <a:pt x="93" y="26"/>
                    <a:pt x="50" y="22"/>
                    <a:pt x="62" y="46"/>
                  </a:cubicBezTo>
                  <a:lnTo>
                    <a:pt x="3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4"/>
            <p:cNvSpPr/>
            <p:nvPr/>
          </p:nvSpPr>
          <p:spPr>
            <a:xfrm>
              <a:off x="518966" y="2085615"/>
              <a:ext cx="16309" cy="12516"/>
            </a:xfrm>
            <a:custGeom>
              <a:avLst/>
              <a:gdLst/>
              <a:ahLst/>
              <a:cxnLst/>
              <a:rect l="l" t="t" r="r" b="b"/>
              <a:pathLst>
                <a:path w="172" h="132" extrusionOk="0">
                  <a:moveTo>
                    <a:pt x="93" y="1"/>
                  </a:moveTo>
                  <a:cubicBezTo>
                    <a:pt x="40" y="1"/>
                    <a:pt x="114" y="81"/>
                    <a:pt x="45" y="93"/>
                  </a:cubicBezTo>
                  <a:lnTo>
                    <a:pt x="45" y="93"/>
                  </a:lnTo>
                  <a:cubicBezTo>
                    <a:pt x="39" y="92"/>
                    <a:pt x="32" y="91"/>
                    <a:pt x="25" y="91"/>
                  </a:cubicBezTo>
                  <a:cubicBezTo>
                    <a:pt x="17" y="91"/>
                    <a:pt x="9" y="92"/>
                    <a:pt x="1" y="94"/>
                  </a:cubicBezTo>
                  <a:cubicBezTo>
                    <a:pt x="10" y="94"/>
                    <a:pt x="18" y="95"/>
                    <a:pt x="25" y="95"/>
                  </a:cubicBezTo>
                  <a:cubicBezTo>
                    <a:pt x="33" y="95"/>
                    <a:pt x="39" y="94"/>
                    <a:pt x="45" y="93"/>
                  </a:cubicBezTo>
                  <a:lnTo>
                    <a:pt x="45" y="93"/>
                  </a:lnTo>
                  <a:cubicBezTo>
                    <a:pt x="85" y="101"/>
                    <a:pt x="97" y="132"/>
                    <a:pt x="120" y="132"/>
                  </a:cubicBezTo>
                  <a:cubicBezTo>
                    <a:pt x="126" y="132"/>
                    <a:pt x="132" y="130"/>
                    <a:pt x="140" y="124"/>
                  </a:cubicBezTo>
                  <a:lnTo>
                    <a:pt x="93" y="94"/>
                  </a:lnTo>
                  <a:cubicBezTo>
                    <a:pt x="111" y="84"/>
                    <a:pt x="124" y="75"/>
                    <a:pt x="137" y="75"/>
                  </a:cubicBezTo>
                  <a:cubicBezTo>
                    <a:pt x="148" y="75"/>
                    <a:pt x="158" y="80"/>
                    <a:pt x="171" y="94"/>
                  </a:cubicBezTo>
                  <a:cubicBezTo>
                    <a:pt x="171" y="63"/>
                    <a:pt x="109" y="16"/>
                    <a:pt x="9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4"/>
            <p:cNvSpPr/>
            <p:nvPr/>
          </p:nvSpPr>
          <p:spPr>
            <a:xfrm>
              <a:off x="500002" y="2071013"/>
              <a:ext cx="14697" cy="10241"/>
            </a:xfrm>
            <a:custGeom>
              <a:avLst/>
              <a:gdLst/>
              <a:ahLst/>
              <a:cxnLst/>
              <a:rect l="l" t="t" r="r" b="b"/>
              <a:pathLst>
                <a:path w="155" h="108" extrusionOk="0">
                  <a:moveTo>
                    <a:pt x="108" y="0"/>
                  </a:moveTo>
                  <a:cubicBezTo>
                    <a:pt x="77" y="46"/>
                    <a:pt x="62" y="46"/>
                    <a:pt x="0" y="46"/>
                  </a:cubicBezTo>
                  <a:cubicBezTo>
                    <a:pt x="10" y="57"/>
                    <a:pt x="35" y="67"/>
                    <a:pt x="35" y="82"/>
                  </a:cubicBezTo>
                  <a:lnTo>
                    <a:pt x="35" y="82"/>
                  </a:lnTo>
                  <a:cubicBezTo>
                    <a:pt x="69" y="67"/>
                    <a:pt x="131" y="91"/>
                    <a:pt x="155" y="31"/>
                  </a:cubicBezTo>
                  <a:lnTo>
                    <a:pt x="155" y="31"/>
                  </a:lnTo>
                  <a:cubicBezTo>
                    <a:pt x="152" y="34"/>
                    <a:pt x="149" y="35"/>
                    <a:pt x="146" y="35"/>
                  </a:cubicBezTo>
                  <a:cubicBezTo>
                    <a:pt x="133" y="35"/>
                    <a:pt x="121" y="12"/>
                    <a:pt x="108" y="0"/>
                  </a:cubicBezTo>
                  <a:close/>
                  <a:moveTo>
                    <a:pt x="35" y="82"/>
                  </a:moveTo>
                  <a:cubicBezTo>
                    <a:pt x="26" y="87"/>
                    <a:pt x="19" y="94"/>
                    <a:pt x="15" y="108"/>
                  </a:cubicBezTo>
                  <a:cubicBezTo>
                    <a:pt x="30" y="98"/>
                    <a:pt x="36" y="89"/>
                    <a:pt x="35" y="8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4"/>
            <p:cNvSpPr/>
            <p:nvPr/>
          </p:nvSpPr>
          <p:spPr>
            <a:xfrm>
              <a:off x="256695" y="1875970"/>
              <a:ext cx="58694" cy="143747"/>
            </a:xfrm>
            <a:custGeom>
              <a:avLst/>
              <a:gdLst/>
              <a:ahLst/>
              <a:cxnLst/>
              <a:rect l="l" t="t" r="r" b="b"/>
              <a:pathLst>
                <a:path w="619" h="1516" extrusionOk="0">
                  <a:moveTo>
                    <a:pt x="506" y="277"/>
                  </a:moveTo>
                  <a:lnTo>
                    <a:pt x="506" y="277"/>
                  </a:lnTo>
                  <a:cubicBezTo>
                    <a:pt x="507" y="277"/>
                    <a:pt x="509" y="278"/>
                    <a:pt x="510" y="279"/>
                  </a:cubicBezTo>
                  <a:cubicBezTo>
                    <a:pt x="509" y="278"/>
                    <a:pt x="508" y="277"/>
                    <a:pt x="506" y="277"/>
                  </a:cubicBezTo>
                  <a:close/>
                  <a:moveTo>
                    <a:pt x="479" y="155"/>
                  </a:moveTo>
                  <a:cubicBezTo>
                    <a:pt x="449" y="215"/>
                    <a:pt x="463" y="246"/>
                    <a:pt x="464" y="291"/>
                  </a:cubicBezTo>
                  <a:lnTo>
                    <a:pt x="464" y="291"/>
                  </a:lnTo>
                  <a:cubicBezTo>
                    <a:pt x="476" y="281"/>
                    <a:pt x="489" y="275"/>
                    <a:pt x="499" y="275"/>
                  </a:cubicBezTo>
                  <a:cubicBezTo>
                    <a:pt x="502" y="275"/>
                    <a:pt x="504" y="276"/>
                    <a:pt x="506" y="277"/>
                  </a:cubicBezTo>
                  <a:lnTo>
                    <a:pt x="506" y="277"/>
                  </a:lnTo>
                  <a:cubicBezTo>
                    <a:pt x="421" y="217"/>
                    <a:pt x="570" y="202"/>
                    <a:pt x="479" y="155"/>
                  </a:cubicBezTo>
                  <a:close/>
                  <a:moveTo>
                    <a:pt x="124" y="434"/>
                  </a:moveTo>
                  <a:cubicBezTo>
                    <a:pt x="126" y="436"/>
                    <a:pt x="129" y="437"/>
                    <a:pt x="132" y="437"/>
                  </a:cubicBezTo>
                  <a:cubicBezTo>
                    <a:pt x="135" y="437"/>
                    <a:pt x="139" y="436"/>
                    <a:pt x="143" y="434"/>
                  </a:cubicBezTo>
                  <a:close/>
                  <a:moveTo>
                    <a:pt x="324" y="913"/>
                  </a:moveTo>
                  <a:lnTo>
                    <a:pt x="324" y="913"/>
                  </a:lnTo>
                  <a:cubicBezTo>
                    <a:pt x="326" y="915"/>
                    <a:pt x="327" y="916"/>
                    <a:pt x="328" y="917"/>
                  </a:cubicBezTo>
                  <a:lnTo>
                    <a:pt x="328" y="917"/>
                  </a:lnTo>
                  <a:cubicBezTo>
                    <a:pt x="327" y="916"/>
                    <a:pt x="326" y="915"/>
                    <a:pt x="324" y="913"/>
                  </a:cubicBezTo>
                  <a:close/>
                  <a:moveTo>
                    <a:pt x="134" y="1235"/>
                  </a:moveTo>
                  <a:cubicBezTo>
                    <a:pt x="135" y="1241"/>
                    <a:pt x="136" y="1247"/>
                    <a:pt x="139" y="1253"/>
                  </a:cubicBezTo>
                  <a:lnTo>
                    <a:pt x="134" y="1235"/>
                  </a:lnTo>
                  <a:close/>
                  <a:moveTo>
                    <a:pt x="340" y="1"/>
                  </a:moveTo>
                  <a:lnTo>
                    <a:pt x="309" y="32"/>
                  </a:lnTo>
                  <a:cubicBezTo>
                    <a:pt x="309" y="17"/>
                    <a:pt x="293" y="17"/>
                    <a:pt x="279" y="17"/>
                  </a:cubicBezTo>
                  <a:cubicBezTo>
                    <a:pt x="309" y="32"/>
                    <a:pt x="248" y="63"/>
                    <a:pt x="248" y="94"/>
                  </a:cubicBezTo>
                  <a:lnTo>
                    <a:pt x="217" y="63"/>
                  </a:lnTo>
                  <a:cubicBezTo>
                    <a:pt x="186" y="94"/>
                    <a:pt x="186" y="110"/>
                    <a:pt x="201" y="141"/>
                  </a:cubicBezTo>
                  <a:lnTo>
                    <a:pt x="124" y="171"/>
                  </a:lnTo>
                  <a:cubicBezTo>
                    <a:pt x="155" y="171"/>
                    <a:pt x="201" y="202"/>
                    <a:pt x="201" y="248"/>
                  </a:cubicBezTo>
                  <a:cubicBezTo>
                    <a:pt x="201" y="248"/>
                    <a:pt x="186" y="264"/>
                    <a:pt x="170" y="264"/>
                  </a:cubicBezTo>
                  <a:lnTo>
                    <a:pt x="170" y="217"/>
                  </a:lnTo>
                  <a:lnTo>
                    <a:pt x="62" y="248"/>
                  </a:lnTo>
                  <a:cubicBezTo>
                    <a:pt x="108" y="279"/>
                    <a:pt x="201" y="248"/>
                    <a:pt x="217" y="310"/>
                  </a:cubicBezTo>
                  <a:cubicBezTo>
                    <a:pt x="248" y="295"/>
                    <a:pt x="186" y="279"/>
                    <a:pt x="248" y="264"/>
                  </a:cubicBezTo>
                  <a:cubicBezTo>
                    <a:pt x="293" y="279"/>
                    <a:pt x="293" y="295"/>
                    <a:pt x="309" y="341"/>
                  </a:cubicBezTo>
                  <a:lnTo>
                    <a:pt x="186" y="357"/>
                  </a:lnTo>
                  <a:lnTo>
                    <a:pt x="201" y="357"/>
                  </a:lnTo>
                  <a:cubicBezTo>
                    <a:pt x="190" y="390"/>
                    <a:pt x="163" y="423"/>
                    <a:pt x="143" y="434"/>
                  </a:cubicBezTo>
                  <a:lnTo>
                    <a:pt x="170" y="434"/>
                  </a:lnTo>
                  <a:cubicBezTo>
                    <a:pt x="170" y="495"/>
                    <a:pt x="155" y="495"/>
                    <a:pt x="93" y="512"/>
                  </a:cubicBezTo>
                  <a:lnTo>
                    <a:pt x="93" y="495"/>
                  </a:lnTo>
                  <a:cubicBezTo>
                    <a:pt x="91" y="493"/>
                    <a:pt x="89" y="492"/>
                    <a:pt x="87" y="492"/>
                  </a:cubicBezTo>
                  <a:cubicBezTo>
                    <a:pt x="76" y="492"/>
                    <a:pt x="73" y="526"/>
                    <a:pt x="46" y="526"/>
                  </a:cubicBezTo>
                  <a:cubicBezTo>
                    <a:pt x="124" y="557"/>
                    <a:pt x="15" y="635"/>
                    <a:pt x="15" y="681"/>
                  </a:cubicBezTo>
                  <a:cubicBezTo>
                    <a:pt x="19" y="677"/>
                    <a:pt x="25" y="675"/>
                    <a:pt x="31" y="675"/>
                  </a:cubicBezTo>
                  <a:cubicBezTo>
                    <a:pt x="47" y="675"/>
                    <a:pt x="66" y="689"/>
                    <a:pt x="77" y="712"/>
                  </a:cubicBezTo>
                  <a:cubicBezTo>
                    <a:pt x="77" y="743"/>
                    <a:pt x="15" y="728"/>
                    <a:pt x="0" y="743"/>
                  </a:cubicBezTo>
                  <a:lnTo>
                    <a:pt x="77" y="743"/>
                  </a:lnTo>
                  <a:cubicBezTo>
                    <a:pt x="31" y="774"/>
                    <a:pt x="93" y="805"/>
                    <a:pt x="124" y="821"/>
                  </a:cubicBezTo>
                  <a:lnTo>
                    <a:pt x="93" y="835"/>
                  </a:lnTo>
                  <a:lnTo>
                    <a:pt x="139" y="835"/>
                  </a:lnTo>
                  <a:cubicBezTo>
                    <a:pt x="93" y="913"/>
                    <a:pt x="186" y="897"/>
                    <a:pt x="139" y="959"/>
                  </a:cubicBezTo>
                  <a:lnTo>
                    <a:pt x="93" y="928"/>
                  </a:lnTo>
                  <a:lnTo>
                    <a:pt x="93" y="928"/>
                  </a:lnTo>
                  <a:cubicBezTo>
                    <a:pt x="124" y="975"/>
                    <a:pt x="62" y="990"/>
                    <a:pt x="77" y="1037"/>
                  </a:cubicBezTo>
                  <a:cubicBezTo>
                    <a:pt x="73" y="1032"/>
                    <a:pt x="67" y="1030"/>
                    <a:pt x="61" y="1030"/>
                  </a:cubicBezTo>
                  <a:cubicBezTo>
                    <a:pt x="47" y="1030"/>
                    <a:pt x="31" y="1041"/>
                    <a:pt x="31" y="1052"/>
                  </a:cubicBezTo>
                  <a:lnTo>
                    <a:pt x="108" y="1192"/>
                  </a:lnTo>
                  <a:lnTo>
                    <a:pt x="124" y="1192"/>
                  </a:lnTo>
                  <a:lnTo>
                    <a:pt x="134" y="1235"/>
                  </a:lnTo>
                  <a:lnTo>
                    <a:pt x="134" y="1235"/>
                  </a:lnTo>
                  <a:cubicBezTo>
                    <a:pt x="131" y="1182"/>
                    <a:pt x="231" y="1186"/>
                    <a:pt x="246" y="1153"/>
                  </a:cubicBezTo>
                  <a:lnTo>
                    <a:pt x="246" y="1153"/>
                  </a:lnTo>
                  <a:lnTo>
                    <a:pt x="232" y="1223"/>
                  </a:lnTo>
                  <a:lnTo>
                    <a:pt x="279" y="1223"/>
                  </a:lnTo>
                  <a:cubicBezTo>
                    <a:pt x="232" y="1299"/>
                    <a:pt x="232" y="1330"/>
                    <a:pt x="201" y="1392"/>
                  </a:cubicBezTo>
                  <a:cubicBezTo>
                    <a:pt x="207" y="1390"/>
                    <a:pt x="212" y="1389"/>
                    <a:pt x="216" y="1389"/>
                  </a:cubicBezTo>
                  <a:cubicBezTo>
                    <a:pt x="236" y="1389"/>
                    <a:pt x="228" y="1411"/>
                    <a:pt x="247" y="1411"/>
                  </a:cubicBezTo>
                  <a:cubicBezTo>
                    <a:pt x="251" y="1411"/>
                    <a:pt x="256" y="1410"/>
                    <a:pt x="262" y="1408"/>
                  </a:cubicBezTo>
                  <a:lnTo>
                    <a:pt x="262" y="1408"/>
                  </a:lnTo>
                  <a:lnTo>
                    <a:pt x="222" y="1448"/>
                  </a:lnTo>
                  <a:lnTo>
                    <a:pt x="222" y="1448"/>
                  </a:lnTo>
                  <a:cubicBezTo>
                    <a:pt x="220" y="1445"/>
                    <a:pt x="219" y="1442"/>
                    <a:pt x="218" y="1442"/>
                  </a:cubicBezTo>
                  <a:cubicBezTo>
                    <a:pt x="217" y="1442"/>
                    <a:pt x="217" y="1446"/>
                    <a:pt x="217" y="1454"/>
                  </a:cubicBezTo>
                  <a:lnTo>
                    <a:pt x="222" y="1448"/>
                  </a:lnTo>
                  <a:lnTo>
                    <a:pt x="222" y="1448"/>
                  </a:lnTo>
                  <a:cubicBezTo>
                    <a:pt x="231" y="1466"/>
                    <a:pt x="251" y="1516"/>
                    <a:pt x="293" y="1516"/>
                  </a:cubicBezTo>
                  <a:cubicBezTo>
                    <a:pt x="266" y="1488"/>
                    <a:pt x="324" y="1436"/>
                    <a:pt x="294" y="1436"/>
                  </a:cubicBezTo>
                  <a:cubicBezTo>
                    <a:pt x="291" y="1436"/>
                    <a:pt x="285" y="1437"/>
                    <a:pt x="279" y="1439"/>
                  </a:cubicBezTo>
                  <a:cubicBezTo>
                    <a:pt x="279" y="1392"/>
                    <a:pt x="324" y="1423"/>
                    <a:pt x="340" y="1392"/>
                  </a:cubicBezTo>
                  <a:cubicBezTo>
                    <a:pt x="327" y="1379"/>
                    <a:pt x="325" y="1343"/>
                    <a:pt x="305" y="1343"/>
                  </a:cubicBezTo>
                  <a:cubicBezTo>
                    <a:pt x="304" y="1343"/>
                    <a:pt x="304" y="1343"/>
                    <a:pt x="303" y="1343"/>
                  </a:cubicBezTo>
                  <a:lnTo>
                    <a:pt x="303" y="1343"/>
                  </a:lnTo>
                  <a:cubicBezTo>
                    <a:pt x="393" y="1308"/>
                    <a:pt x="250" y="1191"/>
                    <a:pt x="324" y="1176"/>
                  </a:cubicBezTo>
                  <a:lnTo>
                    <a:pt x="279" y="1145"/>
                  </a:lnTo>
                  <a:lnTo>
                    <a:pt x="324" y="1114"/>
                  </a:lnTo>
                  <a:cubicBezTo>
                    <a:pt x="293" y="1083"/>
                    <a:pt x="309" y="1006"/>
                    <a:pt x="355" y="1006"/>
                  </a:cubicBezTo>
                  <a:cubicBezTo>
                    <a:pt x="342" y="992"/>
                    <a:pt x="329" y="956"/>
                    <a:pt x="305" y="956"/>
                  </a:cubicBezTo>
                  <a:cubicBezTo>
                    <a:pt x="302" y="956"/>
                    <a:pt x="298" y="957"/>
                    <a:pt x="293" y="959"/>
                  </a:cubicBezTo>
                  <a:cubicBezTo>
                    <a:pt x="289" y="949"/>
                    <a:pt x="297" y="947"/>
                    <a:pt x="308" y="947"/>
                  </a:cubicBezTo>
                  <a:cubicBezTo>
                    <a:pt x="314" y="947"/>
                    <a:pt x="321" y="948"/>
                    <a:pt x="327" y="948"/>
                  </a:cubicBezTo>
                  <a:cubicBezTo>
                    <a:pt x="344" y="948"/>
                    <a:pt x="354" y="944"/>
                    <a:pt x="328" y="917"/>
                  </a:cubicBezTo>
                  <a:lnTo>
                    <a:pt x="328" y="917"/>
                  </a:lnTo>
                  <a:cubicBezTo>
                    <a:pt x="338" y="928"/>
                    <a:pt x="323" y="930"/>
                    <a:pt x="309" y="944"/>
                  </a:cubicBezTo>
                  <a:cubicBezTo>
                    <a:pt x="279" y="928"/>
                    <a:pt x="232" y="897"/>
                    <a:pt x="217" y="882"/>
                  </a:cubicBezTo>
                  <a:cubicBezTo>
                    <a:pt x="232" y="866"/>
                    <a:pt x="279" y="852"/>
                    <a:pt x="309" y="852"/>
                  </a:cubicBezTo>
                  <a:lnTo>
                    <a:pt x="293" y="897"/>
                  </a:lnTo>
                  <a:lnTo>
                    <a:pt x="371" y="897"/>
                  </a:lnTo>
                  <a:cubicBezTo>
                    <a:pt x="448" y="959"/>
                    <a:pt x="293" y="959"/>
                    <a:pt x="402" y="990"/>
                  </a:cubicBezTo>
                  <a:lnTo>
                    <a:pt x="402" y="975"/>
                  </a:lnTo>
                  <a:lnTo>
                    <a:pt x="448" y="1021"/>
                  </a:lnTo>
                  <a:lnTo>
                    <a:pt x="495" y="975"/>
                  </a:lnTo>
                  <a:cubicBezTo>
                    <a:pt x="464" y="928"/>
                    <a:pt x="510" y="852"/>
                    <a:pt x="448" y="821"/>
                  </a:cubicBezTo>
                  <a:cubicBezTo>
                    <a:pt x="464" y="805"/>
                    <a:pt x="480" y="801"/>
                    <a:pt x="497" y="801"/>
                  </a:cubicBezTo>
                  <a:cubicBezTo>
                    <a:pt x="515" y="801"/>
                    <a:pt x="534" y="805"/>
                    <a:pt x="557" y="805"/>
                  </a:cubicBezTo>
                  <a:cubicBezTo>
                    <a:pt x="552" y="795"/>
                    <a:pt x="542" y="793"/>
                    <a:pt x="531" y="793"/>
                  </a:cubicBezTo>
                  <a:cubicBezTo>
                    <a:pt x="525" y="793"/>
                    <a:pt x="519" y="793"/>
                    <a:pt x="513" y="793"/>
                  </a:cubicBezTo>
                  <a:cubicBezTo>
                    <a:pt x="498" y="793"/>
                    <a:pt x="487" y="789"/>
                    <a:pt x="495" y="759"/>
                  </a:cubicBezTo>
                  <a:cubicBezTo>
                    <a:pt x="588" y="712"/>
                    <a:pt x="495" y="666"/>
                    <a:pt x="541" y="635"/>
                  </a:cubicBezTo>
                  <a:lnTo>
                    <a:pt x="572" y="635"/>
                  </a:lnTo>
                  <a:cubicBezTo>
                    <a:pt x="572" y="573"/>
                    <a:pt x="588" y="512"/>
                    <a:pt x="619" y="450"/>
                  </a:cubicBezTo>
                  <a:lnTo>
                    <a:pt x="619" y="450"/>
                  </a:lnTo>
                  <a:cubicBezTo>
                    <a:pt x="582" y="461"/>
                    <a:pt x="556" y="510"/>
                    <a:pt x="524" y="510"/>
                  </a:cubicBezTo>
                  <a:cubicBezTo>
                    <a:pt x="515" y="510"/>
                    <a:pt x="505" y="506"/>
                    <a:pt x="495" y="495"/>
                  </a:cubicBezTo>
                  <a:cubicBezTo>
                    <a:pt x="588" y="465"/>
                    <a:pt x="495" y="372"/>
                    <a:pt x="526" y="341"/>
                  </a:cubicBezTo>
                  <a:cubicBezTo>
                    <a:pt x="480" y="341"/>
                    <a:pt x="485" y="315"/>
                    <a:pt x="465" y="315"/>
                  </a:cubicBezTo>
                  <a:cubicBezTo>
                    <a:pt x="458" y="315"/>
                    <a:pt x="449" y="318"/>
                    <a:pt x="433" y="326"/>
                  </a:cubicBezTo>
                  <a:cubicBezTo>
                    <a:pt x="439" y="314"/>
                    <a:pt x="449" y="303"/>
                    <a:pt x="460" y="294"/>
                  </a:cubicBezTo>
                  <a:lnTo>
                    <a:pt x="460" y="294"/>
                  </a:lnTo>
                  <a:cubicBezTo>
                    <a:pt x="461" y="294"/>
                    <a:pt x="463" y="295"/>
                    <a:pt x="464" y="295"/>
                  </a:cubicBezTo>
                  <a:cubicBezTo>
                    <a:pt x="464" y="294"/>
                    <a:pt x="464" y="292"/>
                    <a:pt x="464" y="291"/>
                  </a:cubicBezTo>
                  <a:lnTo>
                    <a:pt x="464" y="291"/>
                  </a:lnTo>
                  <a:cubicBezTo>
                    <a:pt x="463" y="292"/>
                    <a:pt x="461" y="293"/>
                    <a:pt x="460" y="294"/>
                  </a:cubicBezTo>
                  <a:lnTo>
                    <a:pt x="460" y="294"/>
                  </a:lnTo>
                  <a:cubicBezTo>
                    <a:pt x="419" y="277"/>
                    <a:pt x="446" y="248"/>
                    <a:pt x="386" y="233"/>
                  </a:cubicBezTo>
                  <a:lnTo>
                    <a:pt x="401" y="224"/>
                  </a:lnTo>
                  <a:lnTo>
                    <a:pt x="401" y="224"/>
                  </a:lnTo>
                  <a:cubicBezTo>
                    <a:pt x="401" y="224"/>
                    <a:pt x="401" y="224"/>
                    <a:pt x="401" y="224"/>
                  </a:cubicBezTo>
                  <a:cubicBezTo>
                    <a:pt x="410" y="224"/>
                    <a:pt x="421" y="218"/>
                    <a:pt x="433" y="202"/>
                  </a:cubicBezTo>
                  <a:lnTo>
                    <a:pt x="433" y="202"/>
                  </a:lnTo>
                  <a:lnTo>
                    <a:pt x="401" y="224"/>
                  </a:lnTo>
                  <a:lnTo>
                    <a:pt x="401" y="224"/>
                  </a:lnTo>
                  <a:cubicBezTo>
                    <a:pt x="366" y="223"/>
                    <a:pt x="351" y="139"/>
                    <a:pt x="329" y="139"/>
                  </a:cubicBezTo>
                  <a:cubicBezTo>
                    <a:pt x="327" y="139"/>
                    <a:pt x="326" y="140"/>
                    <a:pt x="324" y="141"/>
                  </a:cubicBezTo>
                  <a:cubicBezTo>
                    <a:pt x="309" y="94"/>
                    <a:pt x="355" y="48"/>
                    <a:pt x="340"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4"/>
            <p:cNvSpPr/>
            <p:nvPr/>
          </p:nvSpPr>
          <p:spPr>
            <a:xfrm>
              <a:off x="463307" y="2034318"/>
              <a:ext cx="3034" cy="8818"/>
            </a:xfrm>
            <a:custGeom>
              <a:avLst/>
              <a:gdLst/>
              <a:ahLst/>
              <a:cxnLst/>
              <a:rect l="l" t="t" r="r" b="b"/>
              <a:pathLst>
                <a:path w="32" h="93" extrusionOk="0">
                  <a:moveTo>
                    <a:pt x="31" y="0"/>
                  </a:moveTo>
                  <a:lnTo>
                    <a:pt x="31" y="0"/>
                  </a:lnTo>
                  <a:cubicBezTo>
                    <a:pt x="16" y="47"/>
                    <a:pt x="0" y="47"/>
                    <a:pt x="16" y="93"/>
                  </a:cubicBezTo>
                  <a:cubicBezTo>
                    <a:pt x="16" y="62"/>
                    <a:pt x="31" y="16"/>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24"/>
            <p:cNvSpPr/>
            <p:nvPr/>
          </p:nvSpPr>
          <p:spPr>
            <a:xfrm>
              <a:off x="392951" y="1978565"/>
              <a:ext cx="7491" cy="7491"/>
            </a:xfrm>
            <a:custGeom>
              <a:avLst/>
              <a:gdLst/>
              <a:ahLst/>
              <a:cxnLst/>
              <a:rect l="l" t="t" r="r" b="b"/>
              <a:pathLst>
                <a:path w="79" h="79" extrusionOk="0">
                  <a:moveTo>
                    <a:pt x="0" y="1"/>
                  </a:moveTo>
                  <a:lnTo>
                    <a:pt x="31" y="79"/>
                  </a:lnTo>
                  <a:cubicBezTo>
                    <a:pt x="47" y="32"/>
                    <a:pt x="78" y="48"/>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24"/>
            <p:cNvSpPr/>
            <p:nvPr/>
          </p:nvSpPr>
          <p:spPr>
            <a:xfrm>
              <a:off x="514604" y="2085615"/>
              <a:ext cx="5974" cy="5974"/>
            </a:xfrm>
            <a:custGeom>
              <a:avLst/>
              <a:gdLst/>
              <a:ahLst/>
              <a:cxnLst/>
              <a:rect l="l" t="t" r="r" b="b"/>
              <a:pathLst>
                <a:path w="63" h="63" extrusionOk="0">
                  <a:moveTo>
                    <a:pt x="32" y="1"/>
                  </a:moveTo>
                  <a:lnTo>
                    <a:pt x="1" y="47"/>
                  </a:lnTo>
                  <a:lnTo>
                    <a:pt x="63" y="63"/>
                  </a:lnTo>
                  <a:cubicBezTo>
                    <a:pt x="63" y="47"/>
                    <a:pt x="1" y="47"/>
                    <a:pt x="3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24"/>
            <p:cNvSpPr/>
            <p:nvPr/>
          </p:nvSpPr>
          <p:spPr>
            <a:xfrm>
              <a:off x="274236" y="1873031"/>
              <a:ext cx="5974" cy="4551"/>
            </a:xfrm>
            <a:custGeom>
              <a:avLst/>
              <a:gdLst/>
              <a:ahLst/>
              <a:cxnLst/>
              <a:rect l="l" t="t" r="r" b="b"/>
              <a:pathLst>
                <a:path w="63" h="48" extrusionOk="0">
                  <a:moveTo>
                    <a:pt x="1" y="1"/>
                  </a:moveTo>
                  <a:cubicBezTo>
                    <a:pt x="1" y="32"/>
                    <a:pt x="16" y="48"/>
                    <a:pt x="47" y="48"/>
                  </a:cubicBezTo>
                  <a:cubicBezTo>
                    <a:pt x="63" y="17"/>
                    <a:pt x="16" y="32"/>
                    <a:pt x="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24"/>
            <p:cNvSpPr/>
            <p:nvPr/>
          </p:nvSpPr>
          <p:spPr>
            <a:xfrm>
              <a:off x="497063" y="2073953"/>
              <a:ext cx="3034" cy="5879"/>
            </a:xfrm>
            <a:custGeom>
              <a:avLst/>
              <a:gdLst/>
              <a:ahLst/>
              <a:cxnLst/>
              <a:rect l="l" t="t" r="r" b="b"/>
              <a:pathLst>
                <a:path w="32" h="62" extrusionOk="0">
                  <a:moveTo>
                    <a:pt x="0" y="0"/>
                  </a:moveTo>
                  <a:lnTo>
                    <a:pt x="0" y="62"/>
                  </a:lnTo>
                  <a:lnTo>
                    <a:pt x="31" y="31"/>
                  </a:ln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24"/>
            <p:cNvSpPr/>
            <p:nvPr/>
          </p:nvSpPr>
          <p:spPr>
            <a:xfrm>
              <a:off x="332930" y="1934663"/>
              <a:ext cx="8818" cy="10335"/>
            </a:xfrm>
            <a:custGeom>
              <a:avLst/>
              <a:gdLst/>
              <a:ahLst/>
              <a:cxnLst/>
              <a:rect l="l" t="t" r="r" b="b"/>
              <a:pathLst>
                <a:path w="93" h="109" extrusionOk="0">
                  <a:moveTo>
                    <a:pt x="77" y="0"/>
                  </a:moveTo>
                  <a:cubicBezTo>
                    <a:pt x="31" y="31"/>
                    <a:pt x="0" y="78"/>
                    <a:pt x="0" y="93"/>
                  </a:cubicBezTo>
                  <a:cubicBezTo>
                    <a:pt x="15" y="93"/>
                    <a:pt x="46" y="109"/>
                    <a:pt x="77" y="109"/>
                  </a:cubicBezTo>
                  <a:cubicBezTo>
                    <a:pt x="93" y="62"/>
                    <a:pt x="31" y="62"/>
                    <a:pt x="7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24"/>
            <p:cNvSpPr/>
            <p:nvPr/>
          </p:nvSpPr>
          <p:spPr>
            <a:xfrm>
              <a:off x="507208" y="2096804"/>
              <a:ext cx="18111" cy="22567"/>
            </a:xfrm>
            <a:custGeom>
              <a:avLst/>
              <a:gdLst/>
              <a:ahLst/>
              <a:cxnLst/>
              <a:rect l="l" t="t" r="r" b="b"/>
              <a:pathLst>
                <a:path w="191" h="238" extrusionOk="0">
                  <a:moveTo>
                    <a:pt x="78" y="1"/>
                  </a:moveTo>
                  <a:cubicBezTo>
                    <a:pt x="66" y="1"/>
                    <a:pt x="52" y="6"/>
                    <a:pt x="32" y="21"/>
                  </a:cubicBezTo>
                  <a:cubicBezTo>
                    <a:pt x="141" y="21"/>
                    <a:pt x="1" y="99"/>
                    <a:pt x="94" y="99"/>
                  </a:cubicBezTo>
                  <a:lnTo>
                    <a:pt x="63" y="238"/>
                  </a:lnTo>
                  <a:cubicBezTo>
                    <a:pt x="190" y="238"/>
                    <a:pt x="73" y="174"/>
                    <a:pt x="156" y="174"/>
                  </a:cubicBezTo>
                  <a:cubicBezTo>
                    <a:pt x="164" y="174"/>
                    <a:pt x="174" y="175"/>
                    <a:pt x="186" y="176"/>
                  </a:cubicBezTo>
                  <a:cubicBezTo>
                    <a:pt x="160" y="163"/>
                    <a:pt x="168" y="127"/>
                    <a:pt x="141" y="127"/>
                  </a:cubicBezTo>
                  <a:cubicBezTo>
                    <a:pt x="137" y="127"/>
                    <a:pt x="131" y="128"/>
                    <a:pt x="125" y="130"/>
                  </a:cubicBezTo>
                  <a:cubicBezTo>
                    <a:pt x="94" y="114"/>
                    <a:pt x="155" y="52"/>
                    <a:pt x="155" y="21"/>
                  </a:cubicBezTo>
                  <a:cubicBezTo>
                    <a:pt x="114" y="21"/>
                    <a:pt x="100" y="1"/>
                    <a:pt x="78"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24"/>
            <p:cNvSpPr/>
            <p:nvPr/>
          </p:nvSpPr>
          <p:spPr>
            <a:xfrm>
              <a:off x="458945" y="2045981"/>
              <a:ext cx="4457" cy="1612"/>
            </a:xfrm>
            <a:custGeom>
              <a:avLst/>
              <a:gdLst/>
              <a:ahLst/>
              <a:cxnLst/>
              <a:rect l="l" t="t" r="r" b="b"/>
              <a:pathLst>
                <a:path w="47" h="17" extrusionOk="0">
                  <a:moveTo>
                    <a:pt x="46" y="17"/>
                  </a:moveTo>
                  <a:lnTo>
                    <a:pt x="0"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24"/>
            <p:cNvSpPr/>
            <p:nvPr/>
          </p:nvSpPr>
          <p:spPr>
            <a:xfrm>
              <a:off x="319655" y="1921484"/>
              <a:ext cx="5974" cy="4457"/>
            </a:xfrm>
            <a:custGeom>
              <a:avLst/>
              <a:gdLst/>
              <a:ahLst/>
              <a:cxnLst/>
              <a:rect l="l" t="t" r="r" b="b"/>
              <a:pathLst>
                <a:path w="63" h="47" extrusionOk="0">
                  <a:moveTo>
                    <a:pt x="16" y="1"/>
                  </a:moveTo>
                  <a:cubicBezTo>
                    <a:pt x="0" y="15"/>
                    <a:pt x="31" y="32"/>
                    <a:pt x="47" y="46"/>
                  </a:cubicBezTo>
                  <a:cubicBezTo>
                    <a:pt x="62" y="32"/>
                    <a:pt x="62" y="1"/>
                    <a:pt x="1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24"/>
            <p:cNvSpPr/>
            <p:nvPr/>
          </p:nvSpPr>
          <p:spPr>
            <a:xfrm>
              <a:off x="387072" y="1988426"/>
              <a:ext cx="16025" cy="10809"/>
            </a:xfrm>
            <a:custGeom>
              <a:avLst/>
              <a:gdLst/>
              <a:ahLst/>
              <a:cxnLst/>
              <a:rect l="l" t="t" r="r" b="b"/>
              <a:pathLst>
                <a:path w="169" h="114" extrusionOk="0">
                  <a:moveTo>
                    <a:pt x="89" y="1"/>
                  </a:moveTo>
                  <a:cubicBezTo>
                    <a:pt x="62" y="1"/>
                    <a:pt x="34" y="19"/>
                    <a:pt x="16" y="37"/>
                  </a:cubicBezTo>
                  <a:lnTo>
                    <a:pt x="0" y="20"/>
                  </a:lnTo>
                  <a:lnTo>
                    <a:pt x="0" y="113"/>
                  </a:lnTo>
                  <a:cubicBezTo>
                    <a:pt x="4" y="94"/>
                    <a:pt x="20" y="88"/>
                    <a:pt x="40" y="88"/>
                  </a:cubicBezTo>
                  <a:cubicBezTo>
                    <a:pt x="69" y="88"/>
                    <a:pt x="109" y="101"/>
                    <a:pt x="134" y="101"/>
                  </a:cubicBezTo>
                  <a:cubicBezTo>
                    <a:pt x="159" y="101"/>
                    <a:pt x="169" y="88"/>
                    <a:pt x="140" y="37"/>
                  </a:cubicBezTo>
                  <a:cubicBezTo>
                    <a:pt x="127" y="10"/>
                    <a:pt x="108" y="1"/>
                    <a:pt x="89"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24"/>
            <p:cNvSpPr/>
            <p:nvPr/>
          </p:nvSpPr>
          <p:spPr>
            <a:xfrm>
              <a:off x="82226" y="1710416"/>
              <a:ext cx="8913" cy="8913"/>
            </a:xfrm>
            <a:custGeom>
              <a:avLst/>
              <a:gdLst/>
              <a:ahLst/>
              <a:cxnLst/>
              <a:rect l="l" t="t" r="r" b="b"/>
              <a:pathLst>
                <a:path w="94" h="94" extrusionOk="0">
                  <a:moveTo>
                    <a:pt x="47" y="1"/>
                  </a:moveTo>
                  <a:cubicBezTo>
                    <a:pt x="0" y="1"/>
                    <a:pt x="47" y="32"/>
                    <a:pt x="31" y="63"/>
                  </a:cubicBezTo>
                  <a:cubicBezTo>
                    <a:pt x="44" y="58"/>
                    <a:pt x="53" y="56"/>
                    <a:pt x="60" y="56"/>
                  </a:cubicBezTo>
                  <a:cubicBezTo>
                    <a:pt x="77" y="56"/>
                    <a:pt x="74" y="71"/>
                    <a:pt x="62" y="94"/>
                  </a:cubicBezTo>
                  <a:lnTo>
                    <a:pt x="93" y="47"/>
                  </a:lnTo>
                  <a:cubicBezTo>
                    <a:pt x="93" y="32"/>
                    <a:pt x="0" y="47"/>
                    <a:pt x="4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24"/>
            <p:cNvSpPr/>
            <p:nvPr/>
          </p:nvSpPr>
          <p:spPr>
            <a:xfrm>
              <a:off x="564290" y="2150092"/>
              <a:ext cx="14887" cy="11853"/>
            </a:xfrm>
            <a:custGeom>
              <a:avLst/>
              <a:gdLst/>
              <a:ahLst/>
              <a:cxnLst/>
              <a:rect l="l" t="t" r="r" b="b"/>
              <a:pathLst>
                <a:path w="157" h="125" extrusionOk="0">
                  <a:moveTo>
                    <a:pt x="157" y="32"/>
                  </a:moveTo>
                  <a:cubicBezTo>
                    <a:pt x="153" y="32"/>
                    <a:pt x="151" y="33"/>
                    <a:pt x="148" y="34"/>
                  </a:cubicBezTo>
                  <a:lnTo>
                    <a:pt x="148" y="34"/>
                  </a:lnTo>
                  <a:cubicBezTo>
                    <a:pt x="153" y="33"/>
                    <a:pt x="157" y="32"/>
                    <a:pt x="157" y="32"/>
                  </a:cubicBezTo>
                  <a:close/>
                  <a:moveTo>
                    <a:pt x="110" y="1"/>
                  </a:moveTo>
                  <a:cubicBezTo>
                    <a:pt x="81" y="29"/>
                    <a:pt x="0" y="110"/>
                    <a:pt x="49" y="110"/>
                  </a:cubicBezTo>
                  <a:cubicBezTo>
                    <a:pt x="53" y="110"/>
                    <a:pt x="58" y="110"/>
                    <a:pt x="64" y="108"/>
                  </a:cubicBezTo>
                  <a:cubicBezTo>
                    <a:pt x="69" y="99"/>
                    <a:pt x="75" y="95"/>
                    <a:pt x="81" y="95"/>
                  </a:cubicBezTo>
                  <a:cubicBezTo>
                    <a:pt x="95" y="95"/>
                    <a:pt x="110" y="113"/>
                    <a:pt x="110" y="125"/>
                  </a:cubicBezTo>
                  <a:cubicBezTo>
                    <a:pt x="137" y="97"/>
                    <a:pt x="129" y="45"/>
                    <a:pt x="148" y="34"/>
                  </a:cubicBezTo>
                  <a:lnTo>
                    <a:pt x="148" y="34"/>
                  </a:lnTo>
                  <a:cubicBezTo>
                    <a:pt x="144" y="35"/>
                    <a:pt x="140" y="35"/>
                    <a:pt x="136" y="35"/>
                  </a:cubicBezTo>
                  <a:cubicBezTo>
                    <a:pt x="126" y="35"/>
                    <a:pt x="118" y="32"/>
                    <a:pt x="126" y="16"/>
                  </a:cubicBezTo>
                  <a:lnTo>
                    <a:pt x="110"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24"/>
            <p:cNvSpPr/>
            <p:nvPr/>
          </p:nvSpPr>
          <p:spPr>
            <a:xfrm>
              <a:off x="495546" y="2083814"/>
              <a:ext cx="7491" cy="1896"/>
            </a:xfrm>
            <a:custGeom>
              <a:avLst/>
              <a:gdLst/>
              <a:ahLst/>
              <a:cxnLst/>
              <a:rect l="l" t="t" r="r" b="b"/>
              <a:pathLst>
                <a:path w="79" h="20" extrusionOk="0">
                  <a:moveTo>
                    <a:pt x="54" y="0"/>
                  </a:moveTo>
                  <a:cubicBezTo>
                    <a:pt x="42" y="0"/>
                    <a:pt x="31" y="4"/>
                    <a:pt x="31" y="4"/>
                  </a:cubicBezTo>
                  <a:lnTo>
                    <a:pt x="0" y="20"/>
                  </a:lnTo>
                  <a:lnTo>
                    <a:pt x="78" y="20"/>
                  </a:lnTo>
                  <a:cubicBezTo>
                    <a:pt x="78" y="4"/>
                    <a:pt x="66" y="0"/>
                    <a:pt x="54"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24"/>
            <p:cNvSpPr/>
            <p:nvPr/>
          </p:nvSpPr>
          <p:spPr>
            <a:xfrm>
              <a:off x="388589" y="1985960"/>
              <a:ext cx="4457" cy="3034"/>
            </a:xfrm>
            <a:custGeom>
              <a:avLst/>
              <a:gdLst/>
              <a:ahLst/>
              <a:cxnLst/>
              <a:rect l="l" t="t" r="r" b="b"/>
              <a:pathLst>
                <a:path w="47" h="32" extrusionOk="0">
                  <a:moveTo>
                    <a:pt x="0" y="1"/>
                  </a:moveTo>
                  <a:lnTo>
                    <a:pt x="15" y="32"/>
                  </a:lnTo>
                  <a:lnTo>
                    <a:pt x="4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24"/>
            <p:cNvSpPr/>
            <p:nvPr/>
          </p:nvSpPr>
          <p:spPr>
            <a:xfrm>
              <a:off x="-86268" y="1560981"/>
              <a:ext cx="8913" cy="5879"/>
            </a:xfrm>
            <a:custGeom>
              <a:avLst/>
              <a:gdLst/>
              <a:ahLst/>
              <a:cxnLst/>
              <a:rect l="l" t="t" r="r" b="b"/>
              <a:pathLst>
                <a:path w="94" h="62" extrusionOk="0">
                  <a:moveTo>
                    <a:pt x="46" y="0"/>
                  </a:moveTo>
                  <a:lnTo>
                    <a:pt x="0" y="62"/>
                  </a:lnTo>
                  <a:cubicBezTo>
                    <a:pt x="46" y="46"/>
                    <a:pt x="93" y="15"/>
                    <a:pt x="4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24"/>
            <p:cNvSpPr/>
            <p:nvPr/>
          </p:nvSpPr>
          <p:spPr>
            <a:xfrm>
              <a:off x="363651" y="1972686"/>
              <a:ext cx="8818" cy="3034"/>
            </a:xfrm>
            <a:custGeom>
              <a:avLst/>
              <a:gdLst/>
              <a:ahLst/>
              <a:cxnLst/>
              <a:rect l="l" t="t" r="r" b="b"/>
              <a:pathLst>
                <a:path w="93" h="32" extrusionOk="0">
                  <a:moveTo>
                    <a:pt x="93" y="1"/>
                  </a:moveTo>
                  <a:lnTo>
                    <a:pt x="90" y="7"/>
                  </a:lnTo>
                  <a:lnTo>
                    <a:pt x="90" y="7"/>
                  </a:lnTo>
                  <a:cubicBezTo>
                    <a:pt x="92" y="5"/>
                    <a:pt x="93" y="3"/>
                    <a:pt x="93" y="1"/>
                  </a:cubicBezTo>
                  <a:close/>
                  <a:moveTo>
                    <a:pt x="90" y="7"/>
                  </a:moveTo>
                  <a:lnTo>
                    <a:pt x="90" y="7"/>
                  </a:lnTo>
                  <a:cubicBezTo>
                    <a:pt x="77" y="21"/>
                    <a:pt x="27" y="32"/>
                    <a:pt x="0" y="32"/>
                  </a:cubicBezTo>
                  <a:lnTo>
                    <a:pt x="78" y="32"/>
                  </a:lnTo>
                  <a:lnTo>
                    <a:pt x="90" y="7"/>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24"/>
            <p:cNvSpPr/>
            <p:nvPr/>
          </p:nvSpPr>
          <p:spPr>
            <a:xfrm>
              <a:off x="171641" y="1793952"/>
              <a:ext cx="4457" cy="1612"/>
            </a:xfrm>
            <a:custGeom>
              <a:avLst/>
              <a:gdLst/>
              <a:ahLst/>
              <a:cxnLst/>
              <a:rect l="l" t="t" r="r" b="b"/>
              <a:pathLst>
                <a:path w="47" h="17" extrusionOk="0">
                  <a:moveTo>
                    <a:pt x="16" y="0"/>
                  </a:moveTo>
                  <a:lnTo>
                    <a:pt x="1" y="16"/>
                  </a:lnTo>
                  <a:lnTo>
                    <a:pt x="47" y="16"/>
                  </a:lnTo>
                  <a:lnTo>
                    <a:pt x="16"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24"/>
            <p:cNvSpPr/>
            <p:nvPr/>
          </p:nvSpPr>
          <p:spPr>
            <a:xfrm>
              <a:off x="92562" y="1733931"/>
              <a:ext cx="17637" cy="13370"/>
            </a:xfrm>
            <a:custGeom>
              <a:avLst/>
              <a:gdLst/>
              <a:ahLst/>
              <a:cxnLst/>
              <a:rect l="l" t="t" r="r" b="b"/>
              <a:pathLst>
                <a:path w="186" h="141" extrusionOk="0">
                  <a:moveTo>
                    <a:pt x="139" y="0"/>
                  </a:moveTo>
                  <a:cubicBezTo>
                    <a:pt x="77" y="31"/>
                    <a:pt x="31" y="62"/>
                    <a:pt x="0" y="124"/>
                  </a:cubicBezTo>
                  <a:cubicBezTo>
                    <a:pt x="7" y="113"/>
                    <a:pt x="16" y="108"/>
                    <a:pt x="24" y="108"/>
                  </a:cubicBezTo>
                  <a:cubicBezTo>
                    <a:pt x="47" y="108"/>
                    <a:pt x="70" y="141"/>
                    <a:pt x="76" y="141"/>
                  </a:cubicBezTo>
                  <a:cubicBezTo>
                    <a:pt x="76" y="141"/>
                    <a:pt x="77" y="140"/>
                    <a:pt x="77" y="139"/>
                  </a:cubicBezTo>
                  <a:cubicBezTo>
                    <a:pt x="119" y="139"/>
                    <a:pt x="125" y="103"/>
                    <a:pt x="145" y="95"/>
                  </a:cubicBezTo>
                  <a:lnTo>
                    <a:pt x="145" y="95"/>
                  </a:lnTo>
                  <a:lnTo>
                    <a:pt x="186" y="108"/>
                  </a:lnTo>
                  <a:cubicBezTo>
                    <a:pt x="171" y="97"/>
                    <a:pt x="161" y="93"/>
                    <a:pt x="153" y="93"/>
                  </a:cubicBezTo>
                  <a:cubicBezTo>
                    <a:pt x="150" y="93"/>
                    <a:pt x="147" y="94"/>
                    <a:pt x="145" y="95"/>
                  </a:cubicBezTo>
                  <a:lnTo>
                    <a:pt x="145" y="95"/>
                  </a:lnTo>
                  <a:lnTo>
                    <a:pt x="139" y="93"/>
                  </a:lnTo>
                  <a:lnTo>
                    <a:pt x="139"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24"/>
            <p:cNvSpPr/>
            <p:nvPr/>
          </p:nvSpPr>
          <p:spPr>
            <a:xfrm>
              <a:off x="410492" y="2019621"/>
              <a:ext cx="23610" cy="25032"/>
            </a:xfrm>
            <a:custGeom>
              <a:avLst/>
              <a:gdLst/>
              <a:ahLst/>
              <a:cxnLst/>
              <a:rect l="l" t="t" r="r" b="b"/>
              <a:pathLst>
                <a:path w="249" h="264" extrusionOk="0">
                  <a:moveTo>
                    <a:pt x="17" y="140"/>
                  </a:moveTo>
                  <a:cubicBezTo>
                    <a:pt x="23" y="142"/>
                    <a:pt x="29" y="143"/>
                    <a:pt x="34" y="143"/>
                  </a:cubicBezTo>
                  <a:cubicBezTo>
                    <a:pt x="38" y="143"/>
                    <a:pt x="42" y="142"/>
                    <a:pt x="45" y="141"/>
                  </a:cubicBezTo>
                  <a:lnTo>
                    <a:pt x="45" y="141"/>
                  </a:lnTo>
                  <a:cubicBezTo>
                    <a:pt x="37" y="140"/>
                    <a:pt x="28" y="140"/>
                    <a:pt x="17" y="140"/>
                  </a:cubicBezTo>
                  <a:close/>
                  <a:moveTo>
                    <a:pt x="124" y="1"/>
                  </a:moveTo>
                  <a:cubicBezTo>
                    <a:pt x="79" y="1"/>
                    <a:pt x="63" y="32"/>
                    <a:pt x="48" y="62"/>
                  </a:cubicBezTo>
                  <a:cubicBezTo>
                    <a:pt x="60" y="87"/>
                    <a:pt x="72" y="132"/>
                    <a:pt x="45" y="141"/>
                  </a:cubicBezTo>
                  <a:lnTo>
                    <a:pt x="45" y="141"/>
                  </a:lnTo>
                  <a:cubicBezTo>
                    <a:pt x="59" y="142"/>
                    <a:pt x="68" y="146"/>
                    <a:pt x="79" y="155"/>
                  </a:cubicBezTo>
                  <a:cubicBezTo>
                    <a:pt x="29" y="155"/>
                    <a:pt x="55" y="199"/>
                    <a:pt x="53" y="231"/>
                  </a:cubicBezTo>
                  <a:lnTo>
                    <a:pt x="53" y="231"/>
                  </a:lnTo>
                  <a:cubicBezTo>
                    <a:pt x="109" y="208"/>
                    <a:pt x="186" y="186"/>
                    <a:pt x="186" y="109"/>
                  </a:cubicBezTo>
                  <a:cubicBezTo>
                    <a:pt x="248" y="32"/>
                    <a:pt x="93" y="79"/>
                    <a:pt x="124" y="1"/>
                  </a:cubicBezTo>
                  <a:close/>
                  <a:moveTo>
                    <a:pt x="53" y="231"/>
                  </a:moveTo>
                  <a:lnTo>
                    <a:pt x="53" y="231"/>
                  </a:lnTo>
                  <a:cubicBezTo>
                    <a:pt x="29" y="241"/>
                    <a:pt x="10" y="250"/>
                    <a:pt x="1" y="264"/>
                  </a:cubicBezTo>
                  <a:cubicBezTo>
                    <a:pt x="41" y="264"/>
                    <a:pt x="51" y="249"/>
                    <a:pt x="53" y="23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24"/>
            <p:cNvSpPr/>
            <p:nvPr/>
          </p:nvSpPr>
          <p:spPr>
            <a:xfrm>
              <a:off x="161401" y="1788073"/>
              <a:ext cx="5879" cy="4551"/>
            </a:xfrm>
            <a:custGeom>
              <a:avLst/>
              <a:gdLst/>
              <a:ahLst/>
              <a:cxnLst/>
              <a:rect l="l" t="t" r="r" b="b"/>
              <a:pathLst>
                <a:path w="62" h="48" extrusionOk="0">
                  <a:moveTo>
                    <a:pt x="16" y="0"/>
                  </a:moveTo>
                  <a:lnTo>
                    <a:pt x="16" y="0"/>
                  </a:lnTo>
                  <a:cubicBezTo>
                    <a:pt x="2" y="19"/>
                    <a:pt x="0" y="28"/>
                    <a:pt x="5" y="32"/>
                  </a:cubicBezTo>
                  <a:lnTo>
                    <a:pt x="5" y="32"/>
                  </a:lnTo>
                  <a:lnTo>
                    <a:pt x="16" y="0"/>
                  </a:lnTo>
                  <a:close/>
                  <a:moveTo>
                    <a:pt x="5" y="32"/>
                  </a:moveTo>
                  <a:lnTo>
                    <a:pt x="0" y="47"/>
                  </a:lnTo>
                  <a:lnTo>
                    <a:pt x="62" y="47"/>
                  </a:lnTo>
                  <a:cubicBezTo>
                    <a:pt x="62" y="37"/>
                    <a:pt x="51" y="35"/>
                    <a:pt x="39" y="35"/>
                  </a:cubicBezTo>
                  <a:cubicBezTo>
                    <a:pt x="33" y="35"/>
                    <a:pt x="28" y="35"/>
                    <a:pt x="22" y="35"/>
                  </a:cubicBezTo>
                  <a:cubicBezTo>
                    <a:pt x="15" y="35"/>
                    <a:pt x="9" y="35"/>
                    <a:pt x="5" y="3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24"/>
            <p:cNvSpPr/>
            <p:nvPr/>
          </p:nvSpPr>
          <p:spPr>
            <a:xfrm>
              <a:off x="528827" y="2122216"/>
              <a:ext cx="6448" cy="10430"/>
            </a:xfrm>
            <a:custGeom>
              <a:avLst/>
              <a:gdLst/>
              <a:ahLst/>
              <a:cxnLst/>
              <a:rect l="l" t="t" r="r" b="b"/>
              <a:pathLst>
                <a:path w="68" h="110" extrusionOk="0">
                  <a:moveTo>
                    <a:pt x="20" y="1"/>
                  </a:moveTo>
                  <a:lnTo>
                    <a:pt x="19" y="12"/>
                  </a:lnTo>
                  <a:lnTo>
                    <a:pt x="19" y="12"/>
                  </a:lnTo>
                  <a:cubicBezTo>
                    <a:pt x="28" y="7"/>
                    <a:pt x="43" y="3"/>
                    <a:pt x="67" y="1"/>
                  </a:cubicBezTo>
                  <a:close/>
                  <a:moveTo>
                    <a:pt x="19" y="12"/>
                  </a:moveTo>
                  <a:cubicBezTo>
                    <a:pt x="1" y="21"/>
                    <a:pt x="5" y="34"/>
                    <a:pt x="14" y="48"/>
                  </a:cubicBezTo>
                  <a:lnTo>
                    <a:pt x="14" y="48"/>
                  </a:lnTo>
                  <a:lnTo>
                    <a:pt x="19" y="12"/>
                  </a:lnTo>
                  <a:close/>
                  <a:moveTo>
                    <a:pt x="14" y="48"/>
                  </a:moveTo>
                  <a:lnTo>
                    <a:pt x="5" y="109"/>
                  </a:lnTo>
                  <a:cubicBezTo>
                    <a:pt x="65" y="101"/>
                    <a:pt x="31" y="73"/>
                    <a:pt x="14" y="4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24"/>
            <p:cNvSpPr/>
            <p:nvPr/>
          </p:nvSpPr>
          <p:spPr>
            <a:xfrm>
              <a:off x="136179" y="1769109"/>
              <a:ext cx="7017" cy="5879"/>
            </a:xfrm>
            <a:custGeom>
              <a:avLst/>
              <a:gdLst/>
              <a:ahLst/>
              <a:cxnLst/>
              <a:rect l="l" t="t" r="r" b="b"/>
              <a:pathLst>
                <a:path w="74" h="62" extrusionOk="0">
                  <a:moveTo>
                    <a:pt x="35" y="0"/>
                  </a:moveTo>
                  <a:lnTo>
                    <a:pt x="4" y="62"/>
                  </a:lnTo>
                  <a:lnTo>
                    <a:pt x="66" y="46"/>
                  </a:lnTo>
                  <a:lnTo>
                    <a:pt x="66" y="46"/>
                  </a:lnTo>
                  <a:cubicBezTo>
                    <a:pt x="52" y="48"/>
                    <a:pt x="43" y="49"/>
                    <a:pt x="37" y="49"/>
                  </a:cubicBezTo>
                  <a:cubicBezTo>
                    <a:pt x="1" y="49"/>
                    <a:pt x="74" y="13"/>
                    <a:pt x="3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24"/>
            <p:cNvSpPr/>
            <p:nvPr/>
          </p:nvSpPr>
          <p:spPr>
            <a:xfrm>
              <a:off x="488245" y="2092916"/>
              <a:ext cx="16119" cy="44091"/>
            </a:xfrm>
            <a:custGeom>
              <a:avLst/>
              <a:gdLst/>
              <a:ahLst/>
              <a:cxnLst/>
              <a:rect l="l" t="t" r="r" b="b"/>
              <a:pathLst>
                <a:path w="170" h="465" extrusionOk="0">
                  <a:moveTo>
                    <a:pt x="124" y="0"/>
                  </a:moveTo>
                  <a:lnTo>
                    <a:pt x="124" y="17"/>
                  </a:lnTo>
                  <a:cubicBezTo>
                    <a:pt x="120" y="14"/>
                    <a:pt x="116" y="13"/>
                    <a:pt x="113" y="13"/>
                  </a:cubicBezTo>
                  <a:cubicBezTo>
                    <a:pt x="96" y="13"/>
                    <a:pt x="102" y="50"/>
                    <a:pt x="62" y="62"/>
                  </a:cubicBezTo>
                  <a:lnTo>
                    <a:pt x="108" y="93"/>
                  </a:lnTo>
                  <a:cubicBezTo>
                    <a:pt x="46" y="140"/>
                    <a:pt x="31" y="248"/>
                    <a:pt x="31" y="341"/>
                  </a:cubicBezTo>
                  <a:cubicBezTo>
                    <a:pt x="28" y="344"/>
                    <a:pt x="27" y="345"/>
                    <a:pt x="27" y="345"/>
                  </a:cubicBezTo>
                  <a:cubicBezTo>
                    <a:pt x="28" y="345"/>
                    <a:pt x="42" y="336"/>
                    <a:pt x="59" y="336"/>
                  </a:cubicBezTo>
                  <a:cubicBezTo>
                    <a:pt x="65" y="336"/>
                    <a:pt x="71" y="337"/>
                    <a:pt x="77" y="341"/>
                  </a:cubicBezTo>
                  <a:cubicBezTo>
                    <a:pt x="15" y="402"/>
                    <a:pt x="62" y="418"/>
                    <a:pt x="1" y="464"/>
                  </a:cubicBezTo>
                  <a:cubicBezTo>
                    <a:pt x="170" y="418"/>
                    <a:pt x="46" y="248"/>
                    <a:pt x="155" y="171"/>
                  </a:cubicBezTo>
                  <a:cubicBezTo>
                    <a:pt x="93" y="140"/>
                    <a:pt x="139" y="124"/>
                    <a:pt x="124" y="62"/>
                  </a:cubicBezTo>
                  <a:lnTo>
                    <a:pt x="155" y="31"/>
                  </a:lnTo>
                  <a:lnTo>
                    <a:pt x="124"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24"/>
            <p:cNvSpPr/>
            <p:nvPr/>
          </p:nvSpPr>
          <p:spPr>
            <a:xfrm>
              <a:off x="99768" y="1748534"/>
              <a:ext cx="11853" cy="14792"/>
            </a:xfrm>
            <a:custGeom>
              <a:avLst/>
              <a:gdLst/>
              <a:ahLst/>
              <a:cxnLst/>
              <a:rect l="l" t="t" r="r" b="b"/>
              <a:pathLst>
                <a:path w="125" h="156" extrusionOk="0">
                  <a:moveTo>
                    <a:pt x="124" y="1"/>
                  </a:moveTo>
                  <a:cubicBezTo>
                    <a:pt x="88" y="1"/>
                    <a:pt x="70" y="20"/>
                    <a:pt x="42" y="59"/>
                  </a:cubicBezTo>
                  <a:lnTo>
                    <a:pt x="42" y="59"/>
                  </a:lnTo>
                  <a:cubicBezTo>
                    <a:pt x="85" y="46"/>
                    <a:pt x="124" y="43"/>
                    <a:pt x="124" y="1"/>
                  </a:cubicBezTo>
                  <a:close/>
                  <a:moveTo>
                    <a:pt x="42" y="59"/>
                  </a:moveTo>
                  <a:cubicBezTo>
                    <a:pt x="38" y="60"/>
                    <a:pt x="35" y="61"/>
                    <a:pt x="32" y="62"/>
                  </a:cubicBezTo>
                  <a:cubicBezTo>
                    <a:pt x="33" y="65"/>
                    <a:pt x="34" y="67"/>
                    <a:pt x="35" y="69"/>
                  </a:cubicBezTo>
                  <a:lnTo>
                    <a:pt x="35" y="69"/>
                  </a:lnTo>
                  <a:cubicBezTo>
                    <a:pt x="37" y="66"/>
                    <a:pt x="40" y="62"/>
                    <a:pt x="42" y="59"/>
                  </a:cubicBezTo>
                  <a:close/>
                  <a:moveTo>
                    <a:pt x="35" y="69"/>
                  </a:moveTo>
                  <a:cubicBezTo>
                    <a:pt x="29" y="77"/>
                    <a:pt x="23" y="85"/>
                    <a:pt x="17" y="93"/>
                  </a:cubicBezTo>
                  <a:cubicBezTo>
                    <a:pt x="48" y="93"/>
                    <a:pt x="17" y="155"/>
                    <a:pt x="1" y="155"/>
                  </a:cubicBezTo>
                  <a:cubicBezTo>
                    <a:pt x="45" y="155"/>
                    <a:pt x="48" y="101"/>
                    <a:pt x="35" y="6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24"/>
            <p:cNvSpPr/>
            <p:nvPr/>
          </p:nvSpPr>
          <p:spPr>
            <a:xfrm>
              <a:off x="129067" y="1769109"/>
              <a:ext cx="5974" cy="3508"/>
            </a:xfrm>
            <a:custGeom>
              <a:avLst/>
              <a:gdLst/>
              <a:ahLst/>
              <a:cxnLst/>
              <a:rect l="l" t="t" r="r" b="b"/>
              <a:pathLst>
                <a:path w="63" h="37" extrusionOk="0">
                  <a:moveTo>
                    <a:pt x="20" y="27"/>
                  </a:moveTo>
                  <a:cubicBezTo>
                    <a:pt x="15" y="27"/>
                    <a:pt x="8" y="28"/>
                    <a:pt x="1" y="31"/>
                  </a:cubicBezTo>
                  <a:cubicBezTo>
                    <a:pt x="5" y="32"/>
                    <a:pt x="9" y="33"/>
                    <a:pt x="12" y="33"/>
                  </a:cubicBezTo>
                  <a:cubicBezTo>
                    <a:pt x="18" y="33"/>
                    <a:pt x="23" y="31"/>
                    <a:pt x="27" y="28"/>
                  </a:cubicBezTo>
                  <a:lnTo>
                    <a:pt x="27" y="28"/>
                  </a:lnTo>
                  <a:cubicBezTo>
                    <a:pt x="25" y="28"/>
                    <a:pt x="22" y="27"/>
                    <a:pt x="20" y="27"/>
                  </a:cubicBezTo>
                  <a:close/>
                  <a:moveTo>
                    <a:pt x="47" y="0"/>
                  </a:moveTo>
                  <a:cubicBezTo>
                    <a:pt x="40" y="0"/>
                    <a:pt x="38" y="19"/>
                    <a:pt x="27" y="28"/>
                  </a:cubicBezTo>
                  <a:lnTo>
                    <a:pt x="27" y="28"/>
                  </a:lnTo>
                  <a:cubicBezTo>
                    <a:pt x="38" y="30"/>
                    <a:pt x="45" y="36"/>
                    <a:pt x="50" y="36"/>
                  </a:cubicBezTo>
                  <a:cubicBezTo>
                    <a:pt x="54" y="36"/>
                    <a:pt x="58" y="32"/>
                    <a:pt x="63" y="15"/>
                  </a:cubicBezTo>
                  <a:cubicBezTo>
                    <a:pt x="56" y="4"/>
                    <a:pt x="51" y="0"/>
                    <a:pt x="4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24"/>
            <p:cNvSpPr/>
            <p:nvPr/>
          </p:nvSpPr>
          <p:spPr>
            <a:xfrm>
              <a:off x="64590" y="1713356"/>
              <a:ext cx="3034" cy="4457"/>
            </a:xfrm>
            <a:custGeom>
              <a:avLst/>
              <a:gdLst/>
              <a:ahLst/>
              <a:cxnLst/>
              <a:rect l="l" t="t" r="r" b="b"/>
              <a:pathLst>
                <a:path w="32" h="47" extrusionOk="0">
                  <a:moveTo>
                    <a:pt x="32" y="1"/>
                  </a:moveTo>
                  <a:cubicBezTo>
                    <a:pt x="1" y="1"/>
                    <a:pt x="17" y="16"/>
                    <a:pt x="17" y="32"/>
                  </a:cubicBezTo>
                  <a:lnTo>
                    <a:pt x="32" y="46"/>
                  </a:ln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24"/>
            <p:cNvSpPr/>
            <p:nvPr/>
          </p:nvSpPr>
          <p:spPr>
            <a:xfrm>
              <a:off x="406131" y="2022561"/>
              <a:ext cx="7396" cy="4551"/>
            </a:xfrm>
            <a:custGeom>
              <a:avLst/>
              <a:gdLst/>
              <a:ahLst/>
              <a:cxnLst/>
              <a:rect l="l" t="t" r="r" b="b"/>
              <a:pathLst>
                <a:path w="78" h="48" extrusionOk="0">
                  <a:moveTo>
                    <a:pt x="16" y="1"/>
                  </a:moveTo>
                  <a:cubicBezTo>
                    <a:pt x="1" y="31"/>
                    <a:pt x="47" y="17"/>
                    <a:pt x="47" y="48"/>
                  </a:cubicBezTo>
                  <a:cubicBezTo>
                    <a:pt x="78" y="1"/>
                    <a:pt x="16" y="31"/>
                    <a:pt x="1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24"/>
            <p:cNvSpPr/>
            <p:nvPr/>
          </p:nvSpPr>
          <p:spPr>
            <a:xfrm>
              <a:off x="555661" y="2169151"/>
              <a:ext cx="16119" cy="13275"/>
            </a:xfrm>
            <a:custGeom>
              <a:avLst/>
              <a:gdLst/>
              <a:ahLst/>
              <a:cxnLst/>
              <a:rect l="l" t="t" r="r" b="b"/>
              <a:pathLst>
                <a:path w="170" h="140" extrusionOk="0">
                  <a:moveTo>
                    <a:pt x="155" y="0"/>
                  </a:moveTo>
                  <a:cubicBezTo>
                    <a:pt x="139" y="31"/>
                    <a:pt x="124" y="31"/>
                    <a:pt x="77" y="31"/>
                  </a:cubicBezTo>
                  <a:cubicBezTo>
                    <a:pt x="69" y="35"/>
                    <a:pt x="70" y="36"/>
                    <a:pt x="74" y="36"/>
                  </a:cubicBezTo>
                  <a:cubicBezTo>
                    <a:pt x="78" y="36"/>
                    <a:pt x="85" y="35"/>
                    <a:pt x="93" y="35"/>
                  </a:cubicBezTo>
                  <a:cubicBezTo>
                    <a:pt x="108" y="35"/>
                    <a:pt x="124" y="39"/>
                    <a:pt x="108" y="62"/>
                  </a:cubicBezTo>
                  <a:lnTo>
                    <a:pt x="15" y="78"/>
                  </a:lnTo>
                  <a:lnTo>
                    <a:pt x="15" y="62"/>
                  </a:lnTo>
                  <a:lnTo>
                    <a:pt x="1" y="93"/>
                  </a:lnTo>
                  <a:cubicBezTo>
                    <a:pt x="15" y="78"/>
                    <a:pt x="31" y="78"/>
                    <a:pt x="31" y="78"/>
                  </a:cubicBezTo>
                  <a:lnTo>
                    <a:pt x="31" y="78"/>
                  </a:lnTo>
                  <a:lnTo>
                    <a:pt x="15" y="140"/>
                  </a:lnTo>
                  <a:cubicBezTo>
                    <a:pt x="42" y="126"/>
                    <a:pt x="57" y="91"/>
                    <a:pt x="100" y="81"/>
                  </a:cubicBezTo>
                  <a:lnTo>
                    <a:pt x="100" y="81"/>
                  </a:lnTo>
                  <a:cubicBezTo>
                    <a:pt x="94" y="84"/>
                    <a:pt x="86" y="89"/>
                    <a:pt x="77" y="93"/>
                  </a:cubicBezTo>
                  <a:lnTo>
                    <a:pt x="93" y="93"/>
                  </a:lnTo>
                  <a:cubicBezTo>
                    <a:pt x="155" y="78"/>
                    <a:pt x="170" y="47"/>
                    <a:pt x="15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24"/>
            <p:cNvSpPr/>
            <p:nvPr/>
          </p:nvSpPr>
          <p:spPr>
            <a:xfrm>
              <a:off x="123283" y="1782194"/>
              <a:ext cx="14697" cy="32334"/>
            </a:xfrm>
            <a:custGeom>
              <a:avLst/>
              <a:gdLst/>
              <a:ahLst/>
              <a:cxnLst/>
              <a:rect l="l" t="t" r="r" b="b"/>
              <a:pathLst>
                <a:path w="155" h="341" extrusionOk="0">
                  <a:moveTo>
                    <a:pt x="91" y="1"/>
                  </a:moveTo>
                  <a:cubicBezTo>
                    <a:pt x="74" y="1"/>
                    <a:pt x="62" y="9"/>
                    <a:pt x="62" y="31"/>
                  </a:cubicBezTo>
                  <a:cubicBezTo>
                    <a:pt x="47" y="93"/>
                    <a:pt x="62" y="171"/>
                    <a:pt x="0" y="202"/>
                  </a:cubicBezTo>
                  <a:cubicBezTo>
                    <a:pt x="18" y="211"/>
                    <a:pt x="36" y="220"/>
                    <a:pt x="54" y="220"/>
                  </a:cubicBezTo>
                  <a:cubicBezTo>
                    <a:pt x="63" y="220"/>
                    <a:pt x="73" y="217"/>
                    <a:pt x="82" y="211"/>
                  </a:cubicBezTo>
                  <a:lnTo>
                    <a:pt x="82" y="211"/>
                  </a:lnTo>
                  <a:cubicBezTo>
                    <a:pt x="52" y="242"/>
                    <a:pt x="77" y="283"/>
                    <a:pt x="62" y="326"/>
                  </a:cubicBezTo>
                  <a:lnTo>
                    <a:pt x="140" y="341"/>
                  </a:lnTo>
                  <a:cubicBezTo>
                    <a:pt x="47" y="310"/>
                    <a:pt x="124" y="264"/>
                    <a:pt x="93" y="202"/>
                  </a:cubicBezTo>
                  <a:lnTo>
                    <a:pt x="62" y="202"/>
                  </a:lnTo>
                  <a:cubicBezTo>
                    <a:pt x="78" y="140"/>
                    <a:pt x="124" y="171"/>
                    <a:pt x="140" y="93"/>
                  </a:cubicBezTo>
                  <a:lnTo>
                    <a:pt x="140" y="93"/>
                  </a:lnTo>
                  <a:cubicBezTo>
                    <a:pt x="128" y="105"/>
                    <a:pt x="110" y="115"/>
                    <a:pt x="89" y="115"/>
                  </a:cubicBezTo>
                  <a:cubicBezTo>
                    <a:pt x="80" y="115"/>
                    <a:pt x="71" y="114"/>
                    <a:pt x="62" y="109"/>
                  </a:cubicBezTo>
                  <a:cubicBezTo>
                    <a:pt x="124" y="93"/>
                    <a:pt x="62" y="17"/>
                    <a:pt x="155" y="17"/>
                  </a:cubicBezTo>
                  <a:cubicBezTo>
                    <a:pt x="132" y="9"/>
                    <a:pt x="109" y="1"/>
                    <a:pt x="9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24"/>
            <p:cNvSpPr/>
            <p:nvPr/>
          </p:nvSpPr>
          <p:spPr>
            <a:xfrm>
              <a:off x="363651" y="1990322"/>
              <a:ext cx="4551" cy="5974"/>
            </a:xfrm>
            <a:custGeom>
              <a:avLst/>
              <a:gdLst/>
              <a:ahLst/>
              <a:cxnLst/>
              <a:rect l="l" t="t" r="r" b="b"/>
              <a:pathLst>
                <a:path w="48" h="63" extrusionOk="0">
                  <a:moveTo>
                    <a:pt x="47" y="0"/>
                  </a:moveTo>
                  <a:cubicBezTo>
                    <a:pt x="0" y="0"/>
                    <a:pt x="31" y="47"/>
                    <a:pt x="31" y="62"/>
                  </a:cubicBezTo>
                  <a:cubicBezTo>
                    <a:pt x="31" y="47"/>
                    <a:pt x="31" y="31"/>
                    <a:pt x="4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24"/>
            <p:cNvSpPr/>
            <p:nvPr/>
          </p:nvSpPr>
          <p:spPr>
            <a:xfrm>
              <a:off x="180460" y="1832069"/>
              <a:ext cx="4457" cy="4551"/>
            </a:xfrm>
            <a:custGeom>
              <a:avLst/>
              <a:gdLst/>
              <a:ahLst/>
              <a:cxnLst/>
              <a:rect l="l" t="t" r="r" b="b"/>
              <a:pathLst>
                <a:path w="47" h="48" extrusionOk="0">
                  <a:moveTo>
                    <a:pt x="31" y="0"/>
                  </a:moveTo>
                  <a:lnTo>
                    <a:pt x="1" y="47"/>
                  </a:lnTo>
                  <a:lnTo>
                    <a:pt x="1" y="47"/>
                  </a:lnTo>
                  <a:lnTo>
                    <a:pt x="46" y="16"/>
                  </a:lnTo>
                  <a:cubicBezTo>
                    <a:pt x="46" y="0"/>
                    <a:pt x="31" y="0"/>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24"/>
            <p:cNvSpPr/>
            <p:nvPr/>
          </p:nvSpPr>
          <p:spPr>
            <a:xfrm>
              <a:off x="196484" y="1857007"/>
              <a:ext cx="16309" cy="21998"/>
            </a:xfrm>
            <a:custGeom>
              <a:avLst/>
              <a:gdLst/>
              <a:ahLst/>
              <a:cxnLst/>
              <a:rect l="l" t="t" r="r" b="b"/>
              <a:pathLst>
                <a:path w="172" h="232" extrusionOk="0">
                  <a:moveTo>
                    <a:pt x="51" y="211"/>
                  </a:moveTo>
                  <a:cubicBezTo>
                    <a:pt x="49" y="216"/>
                    <a:pt x="48" y="222"/>
                    <a:pt x="48" y="232"/>
                  </a:cubicBezTo>
                  <a:cubicBezTo>
                    <a:pt x="50" y="224"/>
                    <a:pt x="51" y="217"/>
                    <a:pt x="51" y="211"/>
                  </a:cubicBezTo>
                  <a:close/>
                  <a:moveTo>
                    <a:pt x="1" y="0"/>
                  </a:moveTo>
                  <a:cubicBezTo>
                    <a:pt x="79" y="31"/>
                    <a:pt x="1" y="62"/>
                    <a:pt x="17" y="108"/>
                  </a:cubicBezTo>
                  <a:lnTo>
                    <a:pt x="48" y="108"/>
                  </a:lnTo>
                  <a:cubicBezTo>
                    <a:pt x="21" y="162"/>
                    <a:pt x="53" y="169"/>
                    <a:pt x="51" y="211"/>
                  </a:cubicBezTo>
                  <a:lnTo>
                    <a:pt x="51" y="211"/>
                  </a:lnTo>
                  <a:cubicBezTo>
                    <a:pt x="53" y="206"/>
                    <a:pt x="57" y="204"/>
                    <a:pt x="61" y="204"/>
                  </a:cubicBezTo>
                  <a:cubicBezTo>
                    <a:pt x="77" y="204"/>
                    <a:pt x="104" y="232"/>
                    <a:pt x="125" y="232"/>
                  </a:cubicBezTo>
                  <a:cubicBezTo>
                    <a:pt x="79" y="217"/>
                    <a:pt x="32" y="124"/>
                    <a:pt x="110" y="108"/>
                  </a:cubicBezTo>
                  <a:lnTo>
                    <a:pt x="110" y="108"/>
                  </a:lnTo>
                  <a:cubicBezTo>
                    <a:pt x="141" y="124"/>
                    <a:pt x="94" y="139"/>
                    <a:pt x="125" y="139"/>
                  </a:cubicBezTo>
                  <a:cubicBezTo>
                    <a:pt x="141" y="108"/>
                    <a:pt x="94" y="46"/>
                    <a:pt x="172" y="15"/>
                  </a:cubicBezTo>
                  <a:cubicBezTo>
                    <a:pt x="167" y="14"/>
                    <a:pt x="162" y="13"/>
                    <a:pt x="159" y="13"/>
                  </a:cubicBezTo>
                  <a:cubicBezTo>
                    <a:pt x="127" y="13"/>
                    <a:pt x="136" y="64"/>
                    <a:pt x="94" y="77"/>
                  </a:cubicBezTo>
                  <a:cubicBezTo>
                    <a:pt x="89" y="79"/>
                    <a:pt x="86" y="79"/>
                    <a:pt x="83" y="79"/>
                  </a:cubicBezTo>
                  <a:cubicBezTo>
                    <a:pt x="51" y="79"/>
                    <a:pt x="63" y="14"/>
                    <a:pt x="6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24"/>
            <p:cNvSpPr/>
            <p:nvPr/>
          </p:nvSpPr>
          <p:spPr>
            <a:xfrm>
              <a:off x="151160" y="1813010"/>
              <a:ext cx="13180" cy="23610"/>
            </a:xfrm>
            <a:custGeom>
              <a:avLst/>
              <a:gdLst/>
              <a:ahLst/>
              <a:cxnLst/>
              <a:rect l="l" t="t" r="r" b="b"/>
              <a:pathLst>
                <a:path w="139" h="249" extrusionOk="0">
                  <a:moveTo>
                    <a:pt x="93" y="1"/>
                  </a:moveTo>
                  <a:cubicBezTo>
                    <a:pt x="90" y="4"/>
                    <a:pt x="88" y="8"/>
                    <a:pt x="86" y="11"/>
                  </a:cubicBezTo>
                  <a:lnTo>
                    <a:pt x="86" y="11"/>
                  </a:lnTo>
                  <a:cubicBezTo>
                    <a:pt x="89" y="8"/>
                    <a:pt x="91" y="5"/>
                    <a:pt x="93" y="1"/>
                  </a:cubicBezTo>
                  <a:close/>
                  <a:moveTo>
                    <a:pt x="86" y="11"/>
                  </a:moveTo>
                  <a:lnTo>
                    <a:pt x="86" y="11"/>
                  </a:lnTo>
                  <a:cubicBezTo>
                    <a:pt x="66" y="35"/>
                    <a:pt x="28" y="47"/>
                    <a:pt x="0" y="47"/>
                  </a:cubicBezTo>
                  <a:cubicBezTo>
                    <a:pt x="0" y="108"/>
                    <a:pt x="46" y="77"/>
                    <a:pt x="0" y="139"/>
                  </a:cubicBezTo>
                  <a:cubicBezTo>
                    <a:pt x="6" y="145"/>
                    <a:pt x="12" y="148"/>
                    <a:pt x="18" y="148"/>
                  </a:cubicBezTo>
                  <a:cubicBezTo>
                    <a:pt x="41" y="148"/>
                    <a:pt x="59" y="102"/>
                    <a:pt x="46" y="77"/>
                  </a:cubicBezTo>
                  <a:cubicBezTo>
                    <a:pt x="62" y="77"/>
                    <a:pt x="62" y="94"/>
                    <a:pt x="77" y="108"/>
                  </a:cubicBezTo>
                  <a:cubicBezTo>
                    <a:pt x="77" y="135"/>
                    <a:pt x="77" y="167"/>
                    <a:pt x="80" y="195"/>
                  </a:cubicBezTo>
                  <a:lnTo>
                    <a:pt x="80" y="195"/>
                  </a:lnTo>
                  <a:lnTo>
                    <a:pt x="124" y="108"/>
                  </a:lnTo>
                  <a:lnTo>
                    <a:pt x="108" y="124"/>
                  </a:lnTo>
                  <a:cubicBezTo>
                    <a:pt x="123" y="80"/>
                    <a:pt x="55" y="64"/>
                    <a:pt x="86" y="11"/>
                  </a:cubicBezTo>
                  <a:close/>
                  <a:moveTo>
                    <a:pt x="80" y="195"/>
                  </a:moveTo>
                  <a:lnTo>
                    <a:pt x="77" y="201"/>
                  </a:lnTo>
                  <a:cubicBezTo>
                    <a:pt x="78" y="202"/>
                    <a:pt x="80" y="203"/>
                    <a:pt x="81" y="204"/>
                  </a:cubicBezTo>
                  <a:lnTo>
                    <a:pt x="81" y="204"/>
                  </a:lnTo>
                  <a:cubicBezTo>
                    <a:pt x="81" y="201"/>
                    <a:pt x="80" y="198"/>
                    <a:pt x="80" y="195"/>
                  </a:cubicBezTo>
                  <a:close/>
                  <a:moveTo>
                    <a:pt x="120" y="203"/>
                  </a:moveTo>
                  <a:cubicBezTo>
                    <a:pt x="113" y="203"/>
                    <a:pt x="102" y="206"/>
                    <a:pt x="92" y="206"/>
                  </a:cubicBezTo>
                  <a:cubicBezTo>
                    <a:pt x="88" y="206"/>
                    <a:pt x="84" y="206"/>
                    <a:pt x="81" y="204"/>
                  </a:cubicBezTo>
                  <a:lnTo>
                    <a:pt x="81" y="204"/>
                  </a:lnTo>
                  <a:cubicBezTo>
                    <a:pt x="84" y="221"/>
                    <a:pt x="87" y="237"/>
                    <a:pt x="93" y="248"/>
                  </a:cubicBezTo>
                  <a:cubicBezTo>
                    <a:pt x="93" y="217"/>
                    <a:pt x="139" y="232"/>
                    <a:pt x="124" y="217"/>
                  </a:cubicBezTo>
                  <a:cubicBezTo>
                    <a:pt x="130" y="206"/>
                    <a:pt x="127" y="203"/>
                    <a:pt x="120" y="203"/>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24"/>
            <p:cNvSpPr/>
            <p:nvPr/>
          </p:nvSpPr>
          <p:spPr>
            <a:xfrm>
              <a:off x="176003" y="1846671"/>
              <a:ext cx="21809" cy="19248"/>
            </a:xfrm>
            <a:custGeom>
              <a:avLst/>
              <a:gdLst/>
              <a:ahLst/>
              <a:cxnLst/>
              <a:rect l="l" t="t" r="r" b="b"/>
              <a:pathLst>
                <a:path w="230" h="203" extrusionOk="0">
                  <a:moveTo>
                    <a:pt x="202" y="1"/>
                  </a:moveTo>
                  <a:lnTo>
                    <a:pt x="177" y="45"/>
                  </a:lnTo>
                  <a:lnTo>
                    <a:pt x="177" y="45"/>
                  </a:lnTo>
                  <a:cubicBezTo>
                    <a:pt x="203" y="40"/>
                    <a:pt x="230" y="25"/>
                    <a:pt x="217" y="1"/>
                  </a:cubicBezTo>
                  <a:close/>
                  <a:moveTo>
                    <a:pt x="177" y="45"/>
                  </a:moveTo>
                  <a:cubicBezTo>
                    <a:pt x="169" y="47"/>
                    <a:pt x="162" y="48"/>
                    <a:pt x="155" y="48"/>
                  </a:cubicBezTo>
                  <a:cubicBezTo>
                    <a:pt x="161" y="52"/>
                    <a:pt x="165" y="55"/>
                    <a:pt x="169" y="59"/>
                  </a:cubicBezTo>
                  <a:lnTo>
                    <a:pt x="169" y="59"/>
                  </a:lnTo>
                  <a:lnTo>
                    <a:pt x="177" y="45"/>
                  </a:lnTo>
                  <a:close/>
                  <a:moveTo>
                    <a:pt x="169" y="59"/>
                  </a:moveTo>
                  <a:lnTo>
                    <a:pt x="140" y="109"/>
                  </a:lnTo>
                  <a:cubicBezTo>
                    <a:pt x="150" y="109"/>
                    <a:pt x="161" y="102"/>
                    <a:pt x="167" y="102"/>
                  </a:cubicBezTo>
                  <a:cubicBezTo>
                    <a:pt x="169" y="102"/>
                    <a:pt x="171" y="104"/>
                    <a:pt x="171" y="109"/>
                  </a:cubicBezTo>
                  <a:lnTo>
                    <a:pt x="109" y="155"/>
                  </a:lnTo>
                  <a:cubicBezTo>
                    <a:pt x="93" y="155"/>
                    <a:pt x="93" y="140"/>
                    <a:pt x="78" y="124"/>
                  </a:cubicBezTo>
                  <a:lnTo>
                    <a:pt x="62" y="171"/>
                  </a:lnTo>
                  <a:lnTo>
                    <a:pt x="32" y="124"/>
                  </a:lnTo>
                  <a:cubicBezTo>
                    <a:pt x="32" y="140"/>
                    <a:pt x="17" y="155"/>
                    <a:pt x="1" y="155"/>
                  </a:cubicBezTo>
                  <a:lnTo>
                    <a:pt x="62" y="202"/>
                  </a:lnTo>
                  <a:cubicBezTo>
                    <a:pt x="69" y="184"/>
                    <a:pt x="82" y="180"/>
                    <a:pt x="97" y="180"/>
                  </a:cubicBezTo>
                  <a:cubicBezTo>
                    <a:pt x="110" y="180"/>
                    <a:pt x="124" y="183"/>
                    <a:pt x="138" y="183"/>
                  </a:cubicBezTo>
                  <a:cubicBezTo>
                    <a:pt x="150" y="183"/>
                    <a:pt x="162" y="180"/>
                    <a:pt x="171" y="171"/>
                  </a:cubicBezTo>
                  <a:cubicBezTo>
                    <a:pt x="171" y="128"/>
                    <a:pt x="209" y="99"/>
                    <a:pt x="169" y="5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24"/>
            <p:cNvSpPr/>
            <p:nvPr/>
          </p:nvSpPr>
          <p:spPr>
            <a:xfrm>
              <a:off x="208242" y="1865825"/>
              <a:ext cx="7491" cy="8818"/>
            </a:xfrm>
            <a:custGeom>
              <a:avLst/>
              <a:gdLst/>
              <a:ahLst/>
              <a:cxnLst/>
              <a:rect l="l" t="t" r="r" b="b"/>
              <a:pathLst>
                <a:path w="79" h="93" extrusionOk="0">
                  <a:moveTo>
                    <a:pt x="48" y="0"/>
                  </a:moveTo>
                  <a:cubicBezTo>
                    <a:pt x="1" y="0"/>
                    <a:pt x="62" y="62"/>
                    <a:pt x="48" y="93"/>
                  </a:cubicBezTo>
                  <a:cubicBezTo>
                    <a:pt x="79" y="62"/>
                    <a:pt x="62" y="31"/>
                    <a:pt x="48"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24"/>
            <p:cNvSpPr/>
            <p:nvPr/>
          </p:nvSpPr>
          <p:spPr>
            <a:xfrm>
              <a:off x="-68727" y="1616640"/>
              <a:ext cx="8344" cy="6163"/>
            </a:xfrm>
            <a:custGeom>
              <a:avLst/>
              <a:gdLst/>
              <a:ahLst/>
              <a:cxnLst/>
              <a:rect l="l" t="t" r="r" b="b"/>
              <a:pathLst>
                <a:path w="88" h="65" extrusionOk="0">
                  <a:moveTo>
                    <a:pt x="47" y="1"/>
                  </a:moveTo>
                  <a:cubicBezTo>
                    <a:pt x="1" y="1"/>
                    <a:pt x="32" y="46"/>
                    <a:pt x="16" y="62"/>
                  </a:cubicBezTo>
                  <a:cubicBezTo>
                    <a:pt x="26" y="64"/>
                    <a:pt x="33" y="65"/>
                    <a:pt x="39" y="65"/>
                  </a:cubicBezTo>
                  <a:cubicBezTo>
                    <a:pt x="87" y="65"/>
                    <a:pt x="6" y="14"/>
                    <a:pt x="4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24"/>
            <p:cNvSpPr/>
            <p:nvPr/>
          </p:nvSpPr>
          <p:spPr>
            <a:xfrm>
              <a:off x="143764" y="1837853"/>
              <a:ext cx="45608" cy="55849"/>
            </a:xfrm>
            <a:custGeom>
              <a:avLst/>
              <a:gdLst/>
              <a:ahLst/>
              <a:cxnLst/>
              <a:rect l="l" t="t" r="r" b="b"/>
              <a:pathLst>
                <a:path w="481" h="589" extrusionOk="0">
                  <a:moveTo>
                    <a:pt x="418" y="32"/>
                  </a:moveTo>
                  <a:lnTo>
                    <a:pt x="418" y="32"/>
                  </a:lnTo>
                  <a:cubicBezTo>
                    <a:pt x="410" y="63"/>
                    <a:pt x="387" y="63"/>
                    <a:pt x="368" y="63"/>
                  </a:cubicBezTo>
                  <a:cubicBezTo>
                    <a:pt x="349" y="63"/>
                    <a:pt x="333" y="63"/>
                    <a:pt x="340" y="93"/>
                  </a:cubicBezTo>
                  <a:lnTo>
                    <a:pt x="340" y="93"/>
                  </a:lnTo>
                  <a:cubicBezTo>
                    <a:pt x="350" y="88"/>
                    <a:pt x="365" y="83"/>
                    <a:pt x="388" y="79"/>
                  </a:cubicBezTo>
                  <a:lnTo>
                    <a:pt x="388" y="79"/>
                  </a:lnTo>
                  <a:cubicBezTo>
                    <a:pt x="388" y="101"/>
                    <a:pt x="395" y="131"/>
                    <a:pt x="388" y="152"/>
                  </a:cubicBezTo>
                  <a:lnTo>
                    <a:pt x="388" y="152"/>
                  </a:lnTo>
                  <a:cubicBezTo>
                    <a:pt x="411" y="122"/>
                    <a:pt x="442" y="68"/>
                    <a:pt x="418" y="32"/>
                  </a:cubicBezTo>
                  <a:close/>
                  <a:moveTo>
                    <a:pt x="233" y="1"/>
                  </a:moveTo>
                  <a:lnTo>
                    <a:pt x="171" y="32"/>
                  </a:lnTo>
                  <a:cubicBezTo>
                    <a:pt x="202" y="48"/>
                    <a:pt x="217" y="79"/>
                    <a:pt x="248" y="79"/>
                  </a:cubicBezTo>
                  <a:cubicBezTo>
                    <a:pt x="240" y="103"/>
                    <a:pt x="236" y="131"/>
                    <a:pt x="224" y="157"/>
                  </a:cubicBezTo>
                  <a:lnTo>
                    <a:pt x="224" y="157"/>
                  </a:lnTo>
                  <a:lnTo>
                    <a:pt x="217" y="155"/>
                  </a:lnTo>
                  <a:lnTo>
                    <a:pt x="217" y="155"/>
                  </a:lnTo>
                  <a:cubicBezTo>
                    <a:pt x="218" y="157"/>
                    <a:pt x="220" y="159"/>
                    <a:pt x="222" y="160"/>
                  </a:cubicBezTo>
                  <a:lnTo>
                    <a:pt x="222" y="160"/>
                  </a:lnTo>
                  <a:cubicBezTo>
                    <a:pt x="222" y="159"/>
                    <a:pt x="223" y="158"/>
                    <a:pt x="224" y="157"/>
                  </a:cubicBezTo>
                  <a:lnTo>
                    <a:pt x="224" y="157"/>
                  </a:lnTo>
                  <a:lnTo>
                    <a:pt x="310" y="172"/>
                  </a:lnTo>
                  <a:cubicBezTo>
                    <a:pt x="321" y="128"/>
                    <a:pt x="316" y="107"/>
                    <a:pt x="340" y="93"/>
                  </a:cubicBezTo>
                  <a:lnTo>
                    <a:pt x="340" y="93"/>
                  </a:lnTo>
                  <a:cubicBezTo>
                    <a:pt x="340" y="94"/>
                    <a:pt x="340" y="94"/>
                    <a:pt x="341" y="94"/>
                  </a:cubicBezTo>
                  <a:cubicBezTo>
                    <a:pt x="341" y="93"/>
                    <a:pt x="340" y="93"/>
                    <a:pt x="340" y="93"/>
                  </a:cubicBezTo>
                  <a:lnTo>
                    <a:pt x="340" y="93"/>
                  </a:lnTo>
                  <a:cubicBezTo>
                    <a:pt x="340" y="93"/>
                    <a:pt x="340" y="93"/>
                    <a:pt x="340" y="93"/>
                  </a:cubicBezTo>
                  <a:lnTo>
                    <a:pt x="340" y="93"/>
                  </a:lnTo>
                  <a:cubicBezTo>
                    <a:pt x="295" y="78"/>
                    <a:pt x="279" y="17"/>
                    <a:pt x="233" y="1"/>
                  </a:cubicBezTo>
                  <a:close/>
                  <a:moveTo>
                    <a:pt x="388" y="152"/>
                  </a:moveTo>
                  <a:lnTo>
                    <a:pt x="388" y="152"/>
                  </a:lnTo>
                  <a:cubicBezTo>
                    <a:pt x="381" y="161"/>
                    <a:pt x="375" y="168"/>
                    <a:pt x="372" y="172"/>
                  </a:cubicBezTo>
                  <a:cubicBezTo>
                    <a:pt x="380" y="167"/>
                    <a:pt x="385" y="160"/>
                    <a:pt x="388" y="152"/>
                  </a:cubicBezTo>
                  <a:close/>
                  <a:moveTo>
                    <a:pt x="140" y="172"/>
                  </a:moveTo>
                  <a:cubicBezTo>
                    <a:pt x="124" y="186"/>
                    <a:pt x="93" y="202"/>
                    <a:pt x="109" y="217"/>
                  </a:cubicBezTo>
                  <a:cubicBezTo>
                    <a:pt x="115" y="211"/>
                    <a:pt x="127" y="208"/>
                    <a:pt x="137" y="208"/>
                  </a:cubicBezTo>
                  <a:cubicBezTo>
                    <a:pt x="144" y="208"/>
                    <a:pt x="151" y="209"/>
                    <a:pt x="155" y="213"/>
                  </a:cubicBezTo>
                  <a:lnTo>
                    <a:pt x="155" y="213"/>
                  </a:lnTo>
                  <a:cubicBezTo>
                    <a:pt x="152" y="199"/>
                    <a:pt x="140" y="185"/>
                    <a:pt x="140" y="172"/>
                  </a:cubicBezTo>
                  <a:close/>
                  <a:moveTo>
                    <a:pt x="156" y="231"/>
                  </a:moveTo>
                  <a:cubicBezTo>
                    <a:pt x="144" y="233"/>
                    <a:pt x="129" y="239"/>
                    <a:pt x="109" y="248"/>
                  </a:cubicBezTo>
                  <a:lnTo>
                    <a:pt x="155" y="233"/>
                  </a:lnTo>
                  <a:cubicBezTo>
                    <a:pt x="156" y="232"/>
                    <a:pt x="156" y="231"/>
                    <a:pt x="156" y="231"/>
                  </a:cubicBezTo>
                  <a:close/>
                  <a:moveTo>
                    <a:pt x="469" y="448"/>
                  </a:moveTo>
                  <a:cubicBezTo>
                    <a:pt x="465" y="448"/>
                    <a:pt x="462" y="449"/>
                    <a:pt x="458" y="450"/>
                  </a:cubicBezTo>
                  <a:lnTo>
                    <a:pt x="480" y="450"/>
                  </a:lnTo>
                  <a:cubicBezTo>
                    <a:pt x="477" y="449"/>
                    <a:pt x="473" y="448"/>
                    <a:pt x="469" y="448"/>
                  </a:cubicBezTo>
                  <a:close/>
                  <a:moveTo>
                    <a:pt x="183" y="523"/>
                  </a:moveTo>
                  <a:cubicBezTo>
                    <a:pt x="177" y="532"/>
                    <a:pt x="166" y="538"/>
                    <a:pt x="156" y="545"/>
                  </a:cubicBezTo>
                  <a:lnTo>
                    <a:pt x="156" y="545"/>
                  </a:lnTo>
                  <a:cubicBezTo>
                    <a:pt x="165" y="543"/>
                    <a:pt x="175" y="543"/>
                    <a:pt x="186" y="543"/>
                  </a:cubicBezTo>
                  <a:cubicBezTo>
                    <a:pt x="186" y="534"/>
                    <a:pt x="185" y="528"/>
                    <a:pt x="183" y="523"/>
                  </a:cubicBezTo>
                  <a:close/>
                  <a:moveTo>
                    <a:pt x="156" y="545"/>
                  </a:moveTo>
                  <a:cubicBezTo>
                    <a:pt x="129" y="551"/>
                    <a:pt x="117" y="565"/>
                    <a:pt x="140" y="588"/>
                  </a:cubicBezTo>
                  <a:cubicBezTo>
                    <a:pt x="132" y="566"/>
                    <a:pt x="143" y="555"/>
                    <a:pt x="156" y="545"/>
                  </a:cubicBezTo>
                  <a:close/>
                  <a:moveTo>
                    <a:pt x="222" y="160"/>
                  </a:moveTo>
                  <a:cubicBezTo>
                    <a:pt x="210" y="182"/>
                    <a:pt x="191" y="202"/>
                    <a:pt x="157" y="216"/>
                  </a:cubicBezTo>
                  <a:lnTo>
                    <a:pt x="157" y="216"/>
                  </a:lnTo>
                  <a:cubicBezTo>
                    <a:pt x="157" y="215"/>
                    <a:pt x="156" y="214"/>
                    <a:pt x="155" y="213"/>
                  </a:cubicBezTo>
                  <a:lnTo>
                    <a:pt x="155" y="213"/>
                  </a:lnTo>
                  <a:cubicBezTo>
                    <a:pt x="155" y="215"/>
                    <a:pt x="155" y="216"/>
                    <a:pt x="155" y="217"/>
                  </a:cubicBezTo>
                  <a:cubicBezTo>
                    <a:pt x="156" y="217"/>
                    <a:pt x="157" y="217"/>
                    <a:pt x="157" y="216"/>
                  </a:cubicBezTo>
                  <a:lnTo>
                    <a:pt x="157" y="216"/>
                  </a:lnTo>
                  <a:cubicBezTo>
                    <a:pt x="159" y="220"/>
                    <a:pt x="159" y="225"/>
                    <a:pt x="156" y="231"/>
                  </a:cubicBezTo>
                  <a:lnTo>
                    <a:pt x="156" y="231"/>
                  </a:lnTo>
                  <a:cubicBezTo>
                    <a:pt x="163" y="229"/>
                    <a:pt x="169" y="228"/>
                    <a:pt x="174" y="228"/>
                  </a:cubicBezTo>
                  <a:cubicBezTo>
                    <a:pt x="208" y="228"/>
                    <a:pt x="222" y="253"/>
                    <a:pt x="264" y="264"/>
                  </a:cubicBezTo>
                  <a:cubicBezTo>
                    <a:pt x="248" y="279"/>
                    <a:pt x="171" y="279"/>
                    <a:pt x="202" y="295"/>
                  </a:cubicBezTo>
                  <a:cubicBezTo>
                    <a:pt x="202" y="302"/>
                    <a:pt x="203" y="304"/>
                    <a:pt x="204" y="304"/>
                  </a:cubicBezTo>
                  <a:cubicBezTo>
                    <a:pt x="208" y="304"/>
                    <a:pt x="216" y="286"/>
                    <a:pt x="230" y="286"/>
                  </a:cubicBezTo>
                  <a:cubicBezTo>
                    <a:pt x="235" y="286"/>
                    <a:pt x="241" y="289"/>
                    <a:pt x="248" y="295"/>
                  </a:cubicBezTo>
                  <a:cubicBezTo>
                    <a:pt x="217" y="326"/>
                    <a:pt x="171" y="357"/>
                    <a:pt x="140" y="357"/>
                  </a:cubicBezTo>
                  <a:lnTo>
                    <a:pt x="109" y="326"/>
                  </a:lnTo>
                  <a:cubicBezTo>
                    <a:pt x="93" y="357"/>
                    <a:pt x="62" y="372"/>
                    <a:pt x="78" y="403"/>
                  </a:cubicBezTo>
                  <a:lnTo>
                    <a:pt x="93" y="388"/>
                  </a:lnTo>
                  <a:lnTo>
                    <a:pt x="93" y="388"/>
                  </a:lnTo>
                  <a:cubicBezTo>
                    <a:pt x="124" y="481"/>
                    <a:pt x="1" y="434"/>
                    <a:pt x="31" y="512"/>
                  </a:cubicBezTo>
                  <a:cubicBezTo>
                    <a:pt x="71" y="512"/>
                    <a:pt x="44" y="457"/>
                    <a:pt x="89" y="457"/>
                  </a:cubicBezTo>
                  <a:cubicBezTo>
                    <a:pt x="97" y="457"/>
                    <a:pt x="109" y="460"/>
                    <a:pt x="124" y="465"/>
                  </a:cubicBezTo>
                  <a:cubicBezTo>
                    <a:pt x="101" y="504"/>
                    <a:pt x="117" y="504"/>
                    <a:pt x="138" y="504"/>
                  </a:cubicBezTo>
                  <a:cubicBezTo>
                    <a:pt x="155" y="504"/>
                    <a:pt x="175" y="504"/>
                    <a:pt x="183" y="523"/>
                  </a:cubicBezTo>
                  <a:lnTo>
                    <a:pt x="183" y="523"/>
                  </a:lnTo>
                  <a:cubicBezTo>
                    <a:pt x="185" y="520"/>
                    <a:pt x="186" y="516"/>
                    <a:pt x="186" y="512"/>
                  </a:cubicBezTo>
                  <a:cubicBezTo>
                    <a:pt x="202" y="522"/>
                    <a:pt x="212" y="525"/>
                    <a:pt x="220" y="525"/>
                  </a:cubicBezTo>
                  <a:cubicBezTo>
                    <a:pt x="236" y="525"/>
                    <a:pt x="243" y="512"/>
                    <a:pt x="264" y="512"/>
                  </a:cubicBezTo>
                  <a:lnTo>
                    <a:pt x="233" y="557"/>
                  </a:lnTo>
                  <a:lnTo>
                    <a:pt x="264" y="557"/>
                  </a:lnTo>
                  <a:lnTo>
                    <a:pt x="248" y="588"/>
                  </a:lnTo>
                  <a:cubicBezTo>
                    <a:pt x="279" y="573"/>
                    <a:pt x="295" y="557"/>
                    <a:pt x="295" y="512"/>
                  </a:cubicBezTo>
                  <a:cubicBezTo>
                    <a:pt x="309" y="519"/>
                    <a:pt x="323" y="522"/>
                    <a:pt x="334" y="522"/>
                  </a:cubicBezTo>
                  <a:cubicBezTo>
                    <a:pt x="389" y="522"/>
                    <a:pt x="418" y="460"/>
                    <a:pt x="458" y="450"/>
                  </a:cubicBezTo>
                  <a:lnTo>
                    <a:pt x="418" y="450"/>
                  </a:lnTo>
                  <a:cubicBezTo>
                    <a:pt x="402" y="403"/>
                    <a:pt x="388" y="341"/>
                    <a:pt x="357" y="310"/>
                  </a:cubicBezTo>
                  <a:lnTo>
                    <a:pt x="326" y="310"/>
                  </a:lnTo>
                  <a:lnTo>
                    <a:pt x="310" y="233"/>
                  </a:lnTo>
                  <a:cubicBezTo>
                    <a:pt x="302" y="241"/>
                    <a:pt x="291" y="245"/>
                    <a:pt x="279" y="245"/>
                  </a:cubicBezTo>
                  <a:cubicBezTo>
                    <a:pt x="268" y="245"/>
                    <a:pt x="256" y="241"/>
                    <a:pt x="248" y="233"/>
                  </a:cubicBezTo>
                  <a:cubicBezTo>
                    <a:pt x="262" y="205"/>
                    <a:pt x="238" y="177"/>
                    <a:pt x="222" y="16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24"/>
            <p:cNvSpPr/>
            <p:nvPr/>
          </p:nvSpPr>
          <p:spPr>
            <a:xfrm>
              <a:off x="167185" y="1832069"/>
              <a:ext cx="5974" cy="4551"/>
            </a:xfrm>
            <a:custGeom>
              <a:avLst/>
              <a:gdLst/>
              <a:ahLst/>
              <a:cxnLst/>
              <a:rect l="l" t="t" r="r" b="b"/>
              <a:pathLst>
                <a:path w="63" h="48" extrusionOk="0">
                  <a:moveTo>
                    <a:pt x="1" y="0"/>
                  </a:moveTo>
                  <a:lnTo>
                    <a:pt x="48" y="47"/>
                  </a:lnTo>
                  <a:lnTo>
                    <a:pt x="63"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24"/>
            <p:cNvSpPr/>
            <p:nvPr/>
          </p:nvSpPr>
          <p:spPr>
            <a:xfrm>
              <a:off x="542387" y="2191149"/>
              <a:ext cx="31006" cy="87234"/>
            </a:xfrm>
            <a:custGeom>
              <a:avLst/>
              <a:gdLst/>
              <a:ahLst/>
              <a:cxnLst/>
              <a:rect l="l" t="t" r="r" b="b"/>
              <a:pathLst>
                <a:path w="327" h="920" extrusionOk="0">
                  <a:moveTo>
                    <a:pt x="48" y="541"/>
                  </a:moveTo>
                  <a:lnTo>
                    <a:pt x="48" y="541"/>
                  </a:lnTo>
                  <a:cubicBezTo>
                    <a:pt x="48" y="557"/>
                    <a:pt x="32" y="557"/>
                    <a:pt x="48" y="572"/>
                  </a:cubicBezTo>
                  <a:lnTo>
                    <a:pt x="52" y="560"/>
                  </a:lnTo>
                  <a:lnTo>
                    <a:pt x="52" y="560"/>
                  </a:lnTo>
                  <a:cubicBezTo>
                    <a:pt x="51" y="553"/>
                    <a:pt x="49" y="547"/>
                    <a:pt x="48" y="541"/>
                  </a:cubicBezTo>
                  <a:close/>
                  <a:moveTo>
                    <a:pt x="59" y="897"/>
                  </a:moveTo>
                  <a:lnTo>
                    <a:pt x="59" y="897"/>
                  </a:lnTo>
                  <a:cubicBezTo>
                    <a:pt x="60" y="906"/>
                    <a:pt x="65" y="912"/>
                    <a:pt x="79" y="912"/>
                  </a:cubicBezTo>
                  <a:cubicBezTo>
                    <a:pt x="72" y="902"/>
                    <a:pt x="65" y="898"/>
                    <a:pt x="59" y="897"/>
                  </a:cubicBezTo>
                  <a:close/>
                  <a:moveTo>
                    <a:pt x="233" y="1"/>
                  </a:moveTo>
                  <a:lnTo>
                    <a:pt x="233" y="1"/>
                  </a:lnTo>
                  <a:cubicBezTo>
                    <a:pt x="194" y="13"/>
                    <a:pt x="242" y="70"/>
                    <a:pt x="195" y="70"/>
                  </a:cubicBezTo>
                  <a:cubicBezTo>
                    <a:pt x="186" y="70"/>
                    <a:pt x="173" y="68"/>
                    <a:pt x="155" y="63"/>
                  </a:cubicBezTo>
                  <a:lnTo>
                    <a:pt x="171" y="32"/>
                  </a:lnTo>
                  <a:cubicBezTo>
                    <a:pt x="168" y="30"/>
                    <a:pt x="164" y="29"/>
                    <a:pt x="160" y="29"/>
                  </a:cubicBezTo>
                  <a:cubicBezTo>
                    <a:pt x="124" y="29"/>
                    <a:pt x="59" y="83"/>
                    <a:pt x="32" y="124"/>
                  </a:cubicBezTo>
                  <a:cubicBezTo>
                    <a:pt x="63" y="124"/>
                    <a:pt x="32" y="186"/>
                    <a:pt x="32" y="186"/>
                  </a:cubicBezTo>
                  <a:cubicBezTo>
                    <a:pt x="32" y="232"/>
                    <a:pt x="124" y="248"/>
                    <a:pt x="124" y="248"/>
                  </a:cubicBezTo>
                  <a:cubicBezTo>
                    <a:pt x="94" y="279"/>
                    <a:pt x="94" y="341"/>
                    <a:pt x="48" y="386"/>
                  </a:cubicBezTo>
                  <a:cubicBezTo>
                    <a:pt x="48" y="395"/>
                    <a:pt x="52" y="395"/>
                    <a:pt x="57" y="395"/>
                  </a:cubicBezTo>
                  <a:cubicBezTo>
                    <a:pt x="63" y="395"/>
                    <a:pt x="71" y="395"/>
                    <a:pt x="79" y="403"/>
                  </a:cubicBezTo>
                  <a:cubicBezTo>
                    <a:pt x="79" y="417"/>
                    <a:pt x="48" y="417"/>
                    <a:pt x="32" y="417"/>
                  </a:cubicBezTo>
                  <a:cubicBezTo>
                    <a:pt x="94" y="464"/>
                    <a:pt x="110" y="479"/>
                    <a:pt x="94" y="557"/>
                  </a:cubicBezTo>
                  <a:lnTo>
                    <a:pt x="63" y="526"/>
                  </a:lnTo>
                  <a:lnTo>
                    <a:pt x="52" y="560"/>
                  </a:lnTo>
                  <a:lnTo>
                    <a:pt x="52" y="560"/>
                  </a:lnTo>
                  <a:cubicBezTo>
                    <a:pt x="74" y="678"/>
                    <a:pt x="30" y="810"/>
                    <a:pt x="1" y="912"/>
                  </a:cubicBezTo>
                  <a:cubicBezTo>
                    <a:pt x="4" y="918"/>
                    <a:pt x="7" y="920"/>
                    <a:pt x="11" y="920"/>
                  </a:cubicBezTo>
                  <a:cubicBezTo>
                    <a:pt x="23" y="920"/>
                    <a:pt x="39" y="897"/>
                    <a:pt x="57" y="897"/>
                  </a:cubicBezTo>
                  <a:cubicBezTo>
                    <a:pt x="57" y="897"/>
                    <a:pt x="58" y="897"/>
                    <a:pt x="59" y="897"/>
                  </a:cubicBezTo>
                  <a:lnTo>
                    <a:pt x="59" y="897"/>
                  </a:lnTo>
                  <a:cubicBezTo>
                    <a:pt x="56" y="875"/>
                    <a:pt x="83" y="835"/>
                    <a:pt x="94" y="835"/>
                  </a:cubicBezTo>
                  <a:lnTo>
                    <a:pt x="79" y="835"/>
                  </a:lnTo>
                  <a:lnTo>
                    <a:pt x="79" y="788"/>
                  </a:lnTo>
                  <a:cubicBezTo>
                    <a:pt x="79" y="804"/>
                    <a:pt x="63" y="804"/>
                    <a:pt x="63" y="804"/>
                  </a:cubicBezTo>
                  <a:cubicBezTo>
                    <a:pt x="63" y="774"/>
                    <a:pt x="79" y="774"/>
                    <a:pt x="110" y="774"/>
                  </a:cubicBezTo>
                  <a:cubicBezTo>
                    <a:pt x="48" y="712"/>
                    <a:pt x="110" y="696"/>
                    <a:pt x="124" y="634"/>
                  </a:cubicBezTo>
                  <a:cubicBezTo>
                    <a:pt x="124" y="626"/>
                    <a:pt x="140" y="623"/>
                    <a:pt x="155" y="623"/>
                  </a:cubicBezTo>
                  <a:cubicBezTo>
                    <a:pt x="171" y="623"/>
                    <a:pt x="186" y="626"/>
                    <a:pt x="186" y="634"/>
                  </a:cubicBezTo>
                  <a:cubicBezTo>
                    <a:pt x="155" y="634"/>
                    <a:pt x="155" y="665"/>
                    <a:pt x="171" y="681"/>
                  </a:cubicBezTo>
                  <a:cubicBezTo>
                    <a:pt x="248" y="665"/>
                    <a:pt x="217" y="572"/>
                    <a:pt x="217" y="541"/>
                  </a:cubicBezTo>
                  <a:cubicBezTo>
                    <a:pt x="186" y="541"/>
                    <a:pt x="202" y="526"/>
                    <a:pt x="171" y="526"/>
                  </a:cubicBezTo>
                  <a:cubicBezTo>
                    <a:pt x="155" y="464"/>
                    <a:pt x="233" y="510"/>
                    <a:pt x="217" y="448"/>
                  </a:cubicBezTo>
                  <a:lnTo>
                    <a:pt x="171" y="403"/>
                  </a:lnTo>
                  <a:cubicBezTo>
                    <a:pt x="264" y="386"/>
                    <a:pt x="202" y="325"/>
                    <a:pt x="279" y="279"/>
                  </a:cubicBezTo>
                  <a:cubicBezTo>
                    <a:pt x="248" y="263"/>
                    <a:pt x="155" y="263"/>
                    <a:pt x="202" y="201"/>
                  </a:cubicBezTo>
                  <a:cubicBezTo>
                    <a:pt x="229" y="201"/>
                    <a:pt x="221" y="235"/>
                    <a:pt x="247" y="235"/>
                  </a:cubicBezTo>
                  <a:cubicBezTo>
                    <a:pt x="252" y="235"/>
                    <a:pt x="257" y="234"/>
                    <a:pt x="264" y="232"/>
                  </a:cubicBezTo>
                  <a:cubicBezTo>
                    <a:pt x="278" y="203"/>
                    <a:pt x="266" y="122"/>
                    <a:pt x="313" y="122"/>
                  </a:cubicBezTo>
                  <a:cubicBezTo>
                    <a:pt x="317" y="122"/>
                    <a:pt x="321" y="123"/>
                    <a:pt x="326" y="124"/>
                  </a:cubicBezTo>
                  <a:cubicBezTo>
                    <a:pt x="279" y="108"/>
                    <a:pt x="279" y="108"/>
                    <a:pt x="217" y="77"/>
                  </a:cubicBezTo>
                  <a:lnTo>
                    <a:pt x="264" y="32"/>
                  </a:lnTo>
                  <a:lnTo>
                    <a:pt x="233"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24"/>
            <p:cNvSpPr/>
            <p:nvPr/>
          </p:nvSpPr>
          <p:spPr>
            <a:xfrm>
              <a:off x="132007" y="1807132"/>
              <a:ext cx="4551" cy="3034"/>
            </a:xfrm>
            <a:custGeom>
              <a:avLst/>
              <a:gdLst/>
              <a:ahLst/>
              <a:cxnLst/>
              <a:rect l="l" t="t" r="r" b="b"/>
              <a:pathLst>
                <a:path w="48" h="32" extrusionOk="0">
                  <a:moveTo>
                    <a:pt x="48" y="1"/>
                  </a:moveTo>
                  <a:lnTo>
                    <a:pt x="1" y="32"/>
                  </a:lnTo>
                  <a:lnTo>
                    <a:pt x="32" y="32"/>
                  </a:lnTo>
                  <a:lnTo>
                    <a:pt x="48"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24"/>
            <p:cNvSpPr/>
            <p:nvPr/>
          </p:nvSpPr>
          <p:spPr>
            <a:xfrm>
              <a:off x="26472" y="1719234"/>
              <a:ext cx="14792" cy="13275"/>
            </a:xfrm>
            <a:custGeom>
              <a:avLst/>
              <a:gdLst/>
              <a:ahLst/>
              <a:cxnLst/>
              <a:rect l="l" t="t" r="r" b="b"/>
              <a:pathLst>
                <a:path w="156" h="140" extrusionOk="0">
                  <a:moveTo>
                    <a:pt x="79" y="1"/>
                  </a:moveTo>
                  <a:cubicBezTo>
                    <a:pt x="36" y="29"/>
                    <a:pt x="84" y="95"/>
                    <a:pt x="22" y="95"/>
                  </a:cubicBezTo>
                  <a:cubicBezTo>
                    <a:pt x="16" y="95"/>
                    <a:pt x="9" y="95"/>
                    <a:pt x="1" y="93"/>
                  </a:cubicBezTo>
                  <a:lnTo>
                    <a:pt x="1" y="93"/>
                  </a:lnTo>
                  <a:lnTo>
                    <a:pt x="48" y="139"/>
                  </a:lnTo>
                  <a:cubicBezTo>
                    <a:pt x="53" y="120"/>
                    <a:pt x="62" y="114"/>
                    <a:pt x="74" y="114"/>
                  </a:cubicBezTo>
                  <a:cubicBezTo>
                    <a:pt x="89" y="114"/>
                    <a:pt x="109" y="124"/>
                    <a:pt x="127" y="124"/>
                  </a:cubicBezTo>
                  <a:cubicBezTo>
                    <a:pt x="137" y="124"/>
                    <a:pt x="148" y="120"/>
                    <a:pt x="156" y="108"/>
                  </a:cubicBezTo>
                  <a:cubicBezTo>
                    <a:pt x="125" y="108"/>
                    <a:pt x="32" y="46"/>
                    <a:pt x="79"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24"/>
            <p:cNvSpPr/>
            <p:nvPr/>
          </p:nvSpPr>
          <p:spPr>
            <a:xfrm>
              <a:off x="439886" y="2097373"/>
              <a:ext cx="25032" cy="28636"/>
            </a:xfrm>
            <a:custGeom>
              <a:avLst/>
              <a:gdLst/>
              <a:ahLst/>
              <a:cxnLst/>
              <a:rect l="l" t="t" r="r" b="b"/>
              <a:pathLst>
                <a:path w="264" h="302" extrusionOk="0">
                  <a:moveTo>
                    <a:pt x="16" y="201"/>
                  </a:moveTo>
                  <a:lnTo>
                    <a:pt x="16" y="201"/>
                  </a:lnTo>
                  <a:cubicBezTo>
                    <a:pt x="1" y="224"/>
                    <a:pt x="8" y="235"/>
                    <a:pt x="17" y="247"/>
                  </a:cubicBezTo>
                  <a:lnTo>
                    <a:pt x="17" y="247"/>
                  </a:lnTo>
                  <a:cubicBezTo>
                    <a:pt x="47" y="217"/>
                    <a:pt x="46" y="231"/>
                    <a:pt x="16" y="201"/>
                  </a:cubicBezTo>
                  <a:close/>
                  <a:moveTo>
                    <a:pt x="17" y="247"/>
                  </a:moveTo>
                  <a:cubicBezTo>
                    <a:pt x="17" y="247"/>
                    <a:pt x="16" y="247"/>
                    <a:pt x="16" y="248"/>
                  </a:cubicBezTo>
                  <a:cubicBezTo>
                    <a:pt x="17" y="248"/>
                    <a:pt x="18" y="248"/>
                    <a:pt x="18" y="248"/>
                  </a:cubicBezTo>
                  <a:lnTo>
                    <a:pt x="18" y="248"/>
                  </a:lnTo>
                  <a:cubicBezTo>
                    <a:pt x="18" y="248"/>
                    <a:pt x="17" y="247"/>
                    <a:pt x="17" y="247"/>
                  </a:cubicBezTo>
                  <a:close/>
                  <a:moveTo>
                    <a:pt x="109" y="0"/>
                  </a:moveTo>
                  <a:lnTo>
                    <a:pt x="16" y="62"/>
                  </a:lnTo>
                  <a:lnTo>
                    <a:pt x="16" y="77"/>
                  </a:lnTo>
                  <a:lnTo>
                    <a:pt x="78" y="31"/>
                  </a:lnTo>
                  <a:lnTo>
                    <a:pt x="78" y="31"/>
                  </a:lnTo>
                  <a:cubicBezTo>
                    <a:pt x="47" y="77"/>
                    <a:pt x="93" y="139"/>
                    <a:pt x="47" y="155"/>
                  </a:cubicBezTo>
                  <a:lnTo>
                    <a:pt x="78" y="155"/>
                  </a:lnTo>
                  <a:cubicBezTo>
                    <a:pt x="91" y="196"/>
                    <a:pt x="80" y="250"/>
                    <a:pt x="34" y="250"/>
                  </a:cubicBezTo>
                  <a:cubicBezTo>
                    <a:pt x="29" y="250"/>
                    <a:pt x="24" y="249"/>
                    <a:pt x="18" y="248"/>
                  </a:cubicBezTo>
                  <a:lnTo>
                    <a:pt x="18" y="248"/>
                  </a:lnTo>
                  <a:cubicBezTo>
                    <a:pt x="28" y="260"/>
                    <a:pt x="39" y="271"/>
                    <a:pt x="31" y="294"/>
                  </a:cubicBezTo>
                  <a:cubicBezTo>
                    <a:pt x="54" y="294"/>
                    <a:pt x="85" y="301"/>
                    <a:pt x="112" y="301"/>
                  </a:cubicBezTo>
                  <a:cubicBezTo>
                    <a:pt x="139" y="301"/>
                    <a:pt x="162" y="294"/>
                    <a:pt x="170" y="263"/>
                  </a:cubicBezTo>
                  <a:lnTo>
                    <a:pt x="170" y="263"/>
                  </a:lnTo>
                  <a:cubicBezTo>
                    <a:pt x="156" y="270"/>
                    <a:pt x="146" y="273"/>
                    <a:pt x="140" y="273"/>
                  </a:cubicBezTo>
                  <a:cubicBezTo>
                    <a:pt x="120" y="273"/>
                    <a:pt x="132" y="244"/>
                    <a:pt x="109" y="232"/>
                  </a:cubicBezTo>
                  <a:cubicBezTo>
                    <a:pt x="109" y="209"/>
                    <a:pt x="113" y="203"/>
                    <a:pt x="121" y="203"/>
                  </a:cubicBezTo>
                  <a:cubicBezTo>
                    <a:pt x="129" y="203"/>
                    <a:pt x="141" y="210"/>
                    <a:pt x="157" y="210"/>
                  </a:cubicBezTo>
                  <a:cubicBezTo>
                    <a:pt x="165" y="210"/>
                    <a:pt x="175" y="208"/>
                    <a:pt x="185" y="201"/>
                  </a:cubicBezTo>
                  <a:cubicBezTo>
                    <a:pt x="201" y="201"/>
                    <a:pt x="201" y="155"/>
                    <a:pt x="154" y="139"/>
                  </a:cubicBezTo>
                  <a:lnTo>
                    <a:pt x="140" y="201"/>
                  </a:lnTo>
                  <a:cubicBezTo>
                    <a:pt x="16" y="139"/>
                    <a:pt x="263" y="46"/>
                    <a:pt x="109"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24"/>
            <p:cNvSpPr/>
            <p:nvPr/>
          </p:nvSpPr>
          <p:spPr>
            <a:xfrm>
              <a:off x="489667" y="2136912"/>
              <a:ext cx="5025" cy="3129"/>
            </a:xfrm>
            <a:custGeom>
              <a:avLst/>
              <a:gdLst/>
              <a:ahLst/>
              <a:cxnLst/>
              <a:rect l="l" t="t" r="r" b="b"/>
              <a:pathLst>
                <a:path w="53" h="33" extrusionOk="0">
                  <a:moveTo>
                    <a:pt x="47" y="0"/>
                  </a:moveTo>
                  <a:cubicBezTo>
                    <a:pt x="31" y="0"/>
                    <a:pt x="16" y="0"/>
                    <a:pt x="0" y="16"/>
                  </a:cubicBezTo>
                  <a:lnTo>
                    <a:pt x="0" y="31"/>
                  </a:lnTo>
                  <a:cubicBezTo>
                    <a:pt x="0" y="21"/>
                    <a:pt x="3" y="18"/>
                    <a:pt x="8" y="18"/>
                  </a:cubicBezTo>
                  <a:cubicBezTo>
                    <a:pt x="17" y="18"/>
                    <a:pt x="33" y="33"/>
                    <a:pt x="42" y="33"/>
                  </a:cubicBezTo>
                  <a:cubicBezTo>
                    <a:pt x="49" y="33"/>
                    <a:pt x="52" y="25"/>
                    <a:pt x="4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24"/>
            <p:cNvSpPr/>
            <p:nvPr/>
          </p:nvSpPr>
          <p:spPr>
            <a:xfrm>
              <a:off x="107164" y="1798408"/>
              <a:ext cx="8913" cy="7301"/>
            </a:xfrm>
            <a:custGeom>
              <a:avLst/>
              <a:gdLst/>
              <a:ahLst/>
              <a:cxnLst/>
              <a:rect l="l" t="t" r="r" b="b"/>
              <a:pathLst>
                <a:path w="94" h="77" extrusionOk="0">
                  <a:moveTo>
                    <a:pt x="46" y="0"/>
                  </a:moveTo>
                  <a:cubicBezTo>
                    <a:pt x="16" y="31"/>
                    <a:pt x="1" y="62"/>
                    <a:pt x="63" y="77"/>
                  </a:cubicBezTo>
                  <a:cubicBezTo>
                    <a:pt x="93" y="31"/>
                    <a:pt x="16" y="31"/>
                    <a:pt x="4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24"/>
            <p:cNvSpPr/>
            <p:nvPr/>
          </p:nvSpPr>
          <p:spPr>
            <a:xfrm>
              <a:off x="338714" y="2012320"/>
              <a:ext cx="4457" cy="7301"/>
            </a:xfrm>
            <a:custGeom>
              <a:avLst/>
              <a:gdLst/>
              <a:ahLst/>
              <a:cxnLst/>
              <a:rect l="l" t="t" r="r" b="b"/>
              <a:pathLst>
                <a:path w="47" h="77" extrusionOk="0">
                  <a:moveTo>
                    <a:pt x="47" y="1"/>
                  </a:moveTo>
                  <a:cubicBezTo>
                    <a:pt x="32" y="16"/>
                    <a:pt x="32" y="63"/>
                    <a:pt x="1" y="63"/>
                  </a:cubicBezTo>
                  <a:cubicBezTo>
                    <a:pt x="11" y="73"/>
                    <a:pt x="18" y="77"/>
                    <a:pt x="23" y="77"/>
                  </a:cubicBezTo>
                  <a:cubicBezTo>
                    <a:pt x="42" y="77"/>
                    <a:pt x="35" y="25"/>
                    <a:pt x="4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24"/>
            <p:cNvSpPr/>
            <p:nvPr/>
          </p:nvSpPr>
          <p:spPr>
            <a:xfrm>
              <a:off x="309414" y="1987383"/>
              <a:ext cx="5974" cy="5974"/>
            </a:xfrm>
            <a:custGeom>
              <a:avLst/>
              <a:gdLst/>
              <a:ahLst/>
              <a:cxnLst/>
              <a:rect l="l" t="t" r="r" b="b"/>
              <a:pathLst>
                <a:path w="63" h="63" extrusionOk="0">
                  <a:moveTo>
                    <a:pt x="32" y="1"/>
                  </a:moveTo>
                  <a:cubicBezTo>
                    <a:pt x="32" y="31"/>
                    <a:pt x="1" y="62"/>
                    <a:pt x="47" y="62"/>
                  </a:cubicBezTo>
                  <a:lnTo>
                    <a:pt x="63"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24"/>
            <p:cNvSpPr/>
            <p:nvPr/>
          </p:nvSpPr>
          <p:spPr>
            <a:xfrm>
              <a:off x="121861" y="1818889"/>
              <a:ext cx="4457" cy="4457"/>
            </a:xfrm>
            <a:custGeom>
              <a:avLst/>
              <a:gdLst/>
              <a:ahLst/>
              <a:cxnLst/>
              <a:rect l="l" t="t" r="r" b="b"/>
              <a:pathLst>
                <a:path w="47" h="47" extrusionOk="0">
                  <a:moveTo>
                    <a:pt x="0" y="1"/>
                  </a:moveTo>
                  <a:lnTo>
                    <a:pt x="0" y="46"/>
                  </a:lnTo>
                  <a:lnTo>
                    <a:pt x="4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24"/>
            <p:cNvSpPr/>
            <p:nvPr/>
          </p:nvSpPr>
          <p:spPr>
            <a:xfrm>
              <a:off x="192217" y="1881849"/>
              <a:ext cx="1517" cy="4551"/>
            </a:xfrm>
            <a:custGeom>
              <a:avLst/>
              <a:gdLst/>
              <a:ahLst/>
              <a:cxnLst/>
              <a:rect l="l" t="t" r="r" b="b"/>
              <a:pathLst>
                <a:path w="16" h="48" extrusionOk="0">
                  <a:moveTo>
                    <a:pt x="15" y="1"/>
                  </a:moveTo>
                  <a:lnTo>
                    <a:pt x="0" y="48"/>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24"/>
            <p:cNvSpPr/>
            <p:nvPr/>
          </p:nvSpPr>
          <p:spPr>
            <a:xfrm>
              <a:off x="200941" y="1896546"/>
              <a:ext cx="13275" cy="26455"/>
            </a:xfrm>
            <a:custGeom>
              <a:avLst/>
              <a:gdLst/>
              <a:ahLst/>
              <a:cxnLst/>
              <a:rect l="l" t="t" r="r" b="b"/>
              <a:pathLst>
                <a:path w="140" h="279" extrusionOk="0">
                  <a:moveTo>
                    <a:pt x="32" y="248"/>
                  </a:moveTo>
                  <a:lnTo>
                    <a:pt x="42" y="251"/>
                  </a:lnTo>
                  <a:lnTo>
                    <a:pt x="42" y="251"/>
                  </a:lnTo>
                  <a:cubicBezTo>
                    <a:pt x="39" y="249"/>
                    <a:pt x="36" y="248"/>
                    <a:pt x="32" y="248"/>
                  </a:cubicBezTo>
                  <a:close/>
                  <a:moveTo>
                    <a:pt x="63" y="0"/>
                  </a:moveTo>
                  <a:cubicBezTo>
                    <a:pt x="47" y="31"/>
                    <a:pt x="1" y="93"/>
                    <a:pt x="47" y="109"/>
                  </a:cubicBezTo>
                  <a:lnTo>
                    <a:pt x="1" y="124"/>
                  </a:lnTo>
                  <a:cubicBezTo>
                    <a:pt x="28" y="138"/>
                    <a:pt x="31" y="174"/>
                    <a:pt x="61" y="174"/>
                  </a:cubicBezTo>
                  <a:cubicBezTo>
                    <a:pt x="66" y="174"/>
                    <a:pt x="71" y="173"/>
                    <a:pt x="78" y="171"/>
                  </a:cubicBezTo>
                  <a:lnTo>
                    <a:pt x="78" y="264"/>
                  </a:lnTo>
                  <a:lnTo>
                    <a:pt x="42" y="251"/>
                  </a:lnTo>
                  <a:lnTo>
                    <a:pt x="42" y="251"/>
                  </a:lnTo>
                  <a:cubicBezTo>
                    <a:pt x="48" y="256"/>
                    <a:pt x="51" y="268"/>
                    <a:pt x="63" y="278"/>
                  </a:cubicBezTo>
                  <a:cubicBezTo>
                    <a:pt x="139" y="233"/>
                    <a:pt x="63" y="202"/>
                    <a:pt x="109" y="171"/>
                  </a:cubicBezTo>
                  <a:cubicBezTo>
                    <a:pt x="109" y="159"/>
                    <a:pt x="107" y="156"/>
                    <a:pt x="103" y="156"/>
                  </a:cubicBezTo>
                  <a:cubicBezTo>
                    <a:pt x="100" y="156"/>
                    <a:pt x="94" y="160"/>
                    <a:pt x="89" y="160"/>
                  </a:cubicBezTo>
                  <a:cubicBezTo>
                    <a:pt x="85" y="160"/>
                    <a:pt x="81" y="159"/>
                    <a:pt x="78" y="155"/>
                  </a:cubicBezTo>
                  <a:cubicBezTo>
                    <a:pt x="78" y="155"/>
                    <a:pt x="109" y="109"/>
                    <a:pt x="139" y="93"/>
                  </a:cubicBezTo>
                  <a:lnTo>
                    <a:pt x="139" y="93"/>
                  </a:lnTo>
                  <a:lnTo>
                    <a:pt x="109" y="109"/>
                  </a:lnTo>
                  <a:cubicBezTo>
                    <a:pt x="78" y="78"/>
                    <a:pt x="78" y="47"/>
                    <a:pt x="6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24"/>
            <p:cNvSpPr/>
            <p:nvPr/>
          </p:nvSpPr>
          <p:spPr>
            <a:xfrm>
              <a:off x="456006" y="2145636"/>
              <a:ext cx="29394" cy="31006"/>
            </a:xfrm>
            <a:custGeom>
              <a:avLst/>
              <a:gdLst/>
              <a:ahLst/>
              <a:cxnLst/>
              <a:rect l="l" t="t" r="r" b="b"/>
              <a:pathLst>
                <a:path w="310" h="327" extrusionOk="0">
                  <a:moveTo>
                    <a:pt x="310" y="1"/>
                  </a:moveTo>
                  <a:cubicBezTo>
                    <a:pt x="302" y="5"/>
                    <a:pt x="297" y="6"/>
                    <a:pt x="292" y="6"/>
                  </a:cubicBezTo>
                  <a:cubicBezTo>
                    <a:pt x="284" y="6"/>
                    <a:pt x="279" y="3"/>
                    <a:pt x="273" y="3"/>
                  </a:cubicBezTo>
                  <a:cubicBezTo>
                    <a:pt x="267" y="3"/>
                    <a:pt x="259" y="5"/>
                    <a:pt x="248" y="17"/>
                  </a:cubicBezTo>
                  <a:cubicBezTo>
                    <a:pt x="255" y="32"/>
                    <a:pt x="256" y="46"/>
                    <a:pt x="253" y="59"/>
                  </a:cubicBezTo>
                  <a:lnTo>
                    <a:pt x="253" y="59"/>
                  </a:lnTo>
                  <a:cubicBezTo>
                    <a:pt x="270" y="42"/>
                    <a:pt x="310" y="45"/>
                    <a:pt x="310" y="1"/>
                  </a:cubicBezTo>
                  <a:close/>
                  <a:moveTo>
                    <a:pt x="253" y="59"/>
                  </a:moveTo>
                  <a:cubicBezTo>
                    <a:pt x="249" y="63"/>
                    <a:pt x="246" y="69"/>
                    <a:pt x="246" y="76"/>
                  </a:cubicBezTo>
                  <a:lnTo>
                    <a:pt x="246" y="76"/>
                  </a:lnTo>
                  <a:cubicBezTo>
                    <a:pt x="249" y="71"/>
                    <a:pt x="251" y="65"/>
                    <a:pt x="253" y="59"/>
                  </a:cubicBezTo>
                  <a:close/>
                  <a:moveTo>
                    <a:pt x="246" y="76"/>
                  </a:moveTo>
                  <a:cubicBezTo>
                    <a:pt x="226" y="109"/>
                    <a:pt x="179" y="135"/>
                    <a:pt x="139" y="155"/>
                  </a:cubicBezTo>
                  <a:cubicBezTo>
                    <a:pt x="112" y="155"/>
                    <a:pt x="132" y="122"/>
                    <a:pt x="98" y="122"/>
                  </a:cubicBezTo>
                  <a:cubicBezTo>
                    <a:pt x="93" y="122"/>
                    <a:pt x="86" y="122"/>
                    <a:pt x="77" y="125"/>
                  </a:cubicBezTo>
                  <a:cubicBezTo>
                    <a:pt x="77" y="141"/>
                    <a:pt x="124" y="125"/>
                    <a:pt x="108" y="155"/>
                  </a:cubicBezTo>
                  <a:cubicBezTo>
                    <a:pt x="93" y="233"/>
                    <a:pt x="0" y="248"/>
                    <a:pt x="31" y="310"/>
                  </a:cubicBezTo>
                  <a:lnTo>
                    <a:pt x="77" y="326"/>
                  </a:lnTo>
                  <a:lnTo>
                    <a:pt x="46" y="264"/>
                  </a:lnTo>
                  <a:lnTo>
                    <a:pt x="46" y="264"/>
                  </a:lnTo>
                  <a:cubicBezTo>
                    <a:pt x="60" y="269"/>
                    <a:pt x="72" y="272"/>
                    <a:pt x="81" y="272"/>
                  </a:cubicBezTo>
                  <a:cubicBezTo>
                    <a:pt x="143" y="272"/>
                    <a:pt x="134" y="183"/>
                    <a:pt x="199" y="183"/>
                  </a:cubicBezTo>
                  <a:cubicBezTo>
                    <a:pt x="215" y="183"/>
                    <a:pt x="235" y="189"/>
                    <a:pt x="263" y="202"/>
                  </a:cubicBezTo>
                  <a:cubicBezTo>
                    <a:pt x="279" y="155"/>
                    <a:pt x="294" y="110"/>
                    <a:pt x="279" y="79"/>
                  </a:cubicBezTo>
                  <a:cubicBezTo>
                    <a:pt x="263" y="79"/>
                    <a:pt x="263" y="94"/>
                    <a:pt x="248" y="94"/>
                  </a:cubicBezTo>
                  <a:cubicBezTo>
                    <a:pt x="246" y="87"/>
                    <a:pt x="245" y="81"/>
                    <a:pt x="246" y="7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24"/>
            <p:cNvSpPr/>
            <p:nvPr/>
          </p:nvSpPr>
          <p:spPr>
            <a:xfrm>
              <a:off x="-38005" y="1681117"/>
              <a:ext cx="5974" cy="5974"/>
            </a:xfrm>
            <a:custGeom>
              <a:avLst/>
              <a:gdLst/>
              <a:ahLst/>
              <a:cxnLst/>
              <a:rect l="l" t="t" r="r" b="b"/>
              <a:pathLst>
                <a:path w="63" h="63" extrusionOk="0">
                  <a:moveTo>
                    <a:pt x="48" y="1"/>
                  </a:moveTo>
                  <a:cubicBezTo>
                    <a:pt x="1" y="1"/>
                    <a:pt x="32" y="32"/>
                    <a:pt x="17" y="62"/>
                  </a:cubicBezTo>
                  <a:cubicBezTo>
                    <a:pt x="48" y="32"/>
                    <a:pt x="63" y="32"/>
                    <a:pt x="48"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24"/>
            <p:cNvSpPr/>
            <p:nvPr/>
          </p:nvSpPr>
          <p:spPr>
            <a:xfrm>
              <a:off x="463307" y="2131034"/>
              <a:ext cx="5879" cy="3034"/>
            </a:xfrm>
            <a:custGeom>
              <a:avLst/>
              <a:gdLst/>
              <a:ahLst/>
              <a:cxnLst/>
              <a:rect l="l" t="t" r="r" b="b"/>
              <a:pathLst>
                <a:path w="62" h="32" extrusionOk="0">
                  <a:moveTo>
                    <a:pt x="31" y="0"/>
                  </a:moveTo>
                  <a:cubicBezTo>
                    <a:pt x="20" y="13"/>
                    <a:pt x="17" y="24"/>
                    <a:pt x="9" y="29"/>
                  </a:cubicBezTo>
                  <a:lnTo>
                    <a:pt x="9" y="29"/>
                  </a:lnTo>
                  <a:lnTo>
                    <a:pt x="62" y="16"/>
                  </a:lnTo>
                  <a:cubicBezTo>
                    <a:pt x="62" y="8"/>
                    <a:pt x="54" y="8"/>
                    <a:pt x="47" y="8"/>
                  </a:cubicBezTo>
                  <a:cubicBezTo>
                    <a:pt x="39" y="8"/>
                    <a:pt x="31" y="8"/>
                    <a:pt x="31" y="0"/>
                  </a:cubicBezTo>
                  <a:close/>
                  <a:moveTo>
                    <a:pt x="9" y="29"/>
                  </a:moveTo>
                  <a:lnTo>
                    <a:pt x="0" y="31"/>
                  </a:lnTo>
                  <a:cubicBezTo>
                    <a:pt x="4" y="31"/>
                    <a:pt x="7" y="30"/>
                    <a:pt x="9" y="2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24"/>
            <p:cNvSpPr/>
            <p:nvPr/>
          </p:nvSpPr>
          <p:spPr>
            <a:xfrm>
              <a:off x="315293" y="1999994"/>
              <a:ext cx="7396" cy="3129"/>
            </a:xfrm>
            <a:custGeom>
              <a:avLst/>
              <a:gdLst/>
              <a:ahLst/>
              <a:cxnLst/>
              <a:rect l="l" t="t" r="r" b="b"/>
              <a:pathLst>
                <a:path w="78" h="33" extrusionOk="0">
                  <a:moveTo>
                    <a:pt x="44" y="1"/>
                  </a:moveTo>
                  <a:cubicBezTo>
                    <a:pt x="22" y="1"/>
                    <a:pt x="11" y="12"/>
                    <a:pt x="1" y="22"/>
                  </a:cubicBezTo>
                  <a:cubicBezTo>
                    <a:pt x="4" y="30"/>
                    <a:pt x="8" y="33"/>
                    <a:pt x="13" y="33"/>
                  </a:cubicBezTo>
                  <a:cubicBezTo>
                    <a:pt x="25" y="33"/>
                    <a:pt x="43" y="7"/>
                    <a:pt x="77" y="7"/>
                  </a:cubicBezTo>
                  <a:cubicBezTo>
                    <a:pt x="64" y="3"/>
                    <a:pt x="53" y="1"/>
                    <a:pt x="4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24"/>
            <p:cNvSpPr/>
            <p:nvPr/>
          </p:nvSpPr>
          <p:spPr>
            <a:xfrm>
              <a:off x="60323" y="1771954"/>
              <a:ext cx="17637" cy="14982"/>
            </a:xfrm>
            <a:custGeom>
              <a:avLst/>
              <a:gdLst/>
              <a:ahLst/>
              <a:cxnLst/>
              <a:rect l="l" t="t" r="r" b="b"/>
              <a:pathLst>
                <a:path w="186" h="158" extrusionOk="0">
                  <a:moveTo>
                    <a:pt x="5" y="123"/>
                  </a:moveTo>
                  <a:cubicBezTo>
                    <a:pt x="4" y="124"/>
                    <a:pt x="2" y="124"/>
                    <a:pt x="0" y="125"/>
                  </a:cubicBezTo>
                  <a:cubicBezTo>
                    <a:pt x="2" y="124"/>
                    <a:pt x="4" y="124"/>
                    <a:pt x="5" y="123"/>
                  </a:cubicBezTo>
                  <a:close/>
                  <a:moveTo>
                    <a:pt x="31" y="1"/>
                  </a:moveTo>
                  <a:lnTo>
                    <a:pt x="31" y="1"/>
                  </a:lnTo>
                  <a:cubicBezTo>
                    <a:pt x="46" y="31"/>
                    <a:pt x="75" y="105"/>
                    <a:pt x="5" y="123"/>
                  </a:cubicBezTo>
                  <a:lnTo>
                    <a:pt x="5" y="123"/>
                  </a:lnTo>
                  <a:cubicBezTo>
                    <a:pt x="10" y="122"/>
                    <a:pt x="14" y="122"/>
                    <a:pt x="18" y="122"/>
                  </a:cubicBezTo>
                  <a:cubicBezTo>
                    <a:pt x="51" y="122"/>
                    <a:pt x="40" y="158"/>
                    <a:pt x="64" y="158"/>
                  </a:cubicBezTo>
                  <a:cubicBezTo>
                    <a:pt x="68" y="158"/>
                    <a:pt x="72" y="157"/>
                    <a:pt x="77" y="156"/>
                  </a:cubicBezTo>
                  <a:cubicBezTo>
                    <a:pt x="31" y="139"/>
                    <a:pt x="186" y="16"/>
                    <a:pt x="3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24"/>
            <p:cNvSpPr/>
            <p:nvPr/>
          </p:nvSpPr>
          <p:spPr>
            <a:xfrm>
              <a:off x="328473" y="2012320"/>
              <a:ext cx="7491" cy="5974"/>
            </a:xfrm>
            <a:custGeom>
              <a:avLst/>
              <a:gdLst/>
              <a:ahLst/>
              <a:cxnLst/>
              <a:rect l="l" t="t" r="r" b="b"/>
              <a:pathLst>
                <a:path w="79" h="63" extrusionOk="0">
                  <a:moveTo>
                    <a:pt x="47" y="1"/>
                  </a:moveTo>
                  <a:lnTo>
                    <a:pt x="47" y="1"/>
                  </a:lnTo>
                  <a:cubicBezTo>
                    <a:pt x="0" y="16"/>
                    <a:pt x="16" y="47"/>
                    <a:pt x="31" y="63"/>
                  </a:cubicBezTo>
                  <a:lnTo>
                    <a:pt x="78" y="32"/>
                  </a:lnTo>
                  <a:cubicBezTo>
                    <a:pt x="62" y="32"/>
                    <a:pt x="0" y="32"/>
                    <a:pt x="4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24"/>
            <p:cNvSpPr/>
            <p:nvPr/>
          </p:nvSpPr>
          <p:spPr>
            <a:xfrm>
              <a:off x="309414" y="1996201"/>
              <a:ext cx="5974" cy="3034"/>
            </a:xfrm>
            <a:custGeom>
              <a:avLst/>
              <a:gdLst/>
              <a:ahLst/>
              <a:cxnLst/>
              <a:rect l="l" t="t" r="r" b="b"/>
              <a:pathLst>
                <a:path w="63" h="32" extrusionOk="0">
                  <a:moveTo>
                    <a:pt x="63" y="0"/>
                  </a:moveTo>
                  <a:cubicBezTo>
                    <a:pt x="32" y="0"/>
                    <a:pt x="16" y="0"/>
                    <a:pt x="16" y="16"/>
                  </a:cubicBezTo>
                  <a:cubicBezTo>
                    <a:pt x="16" y="16"/>
                    <a:pt x="1" y="31"/>
                    <a:pt x="16" y="31"/>
                  </a:cubicBezTo>
                  <a:lnTo>
                    <a:pt x="63"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24"/>
            <p:cNvSpPr/>
            <p:nvPr/>
          </p:nvSpPr>
          <p:spPr>
            <a:xfrm>
              <a:off x="300027" y="1993262"/>
              <a:ext cx="7965" cy="4551"/>
            </a:xfrm>
            <a:custGeom>
              <a:avLst/>
              <a:gdLst/>
              <a:ahLst/>
              <a:cxnLst/>
              <a:rect l="l" t="t" r="r" b="b"/>
              <a:pathLst>
                <a:path w="84" h="48" extrusionOk="0">
                  <a:moveTo>
                    <a:pt x="84" y="0"/>
                  </a:moveTo>
                  <a:cubicBezTo>
                    <a:pt x="78" y="11"/>
                    <a:pt x="67" y="15"/>
                    <a:pt x="55" y="16"/>
                  </a:cubicBezTo>
                  <a:lnTo>
                    <a:pt x="55" y="16"/>
                  </a:lnTo>
                  <a:cubicBezTo>
                    <a:pt x="43" y="15"/>
                    <a:pt x="30" y="11"/>
                    <a:pt x="21" y="11"/>
                  </a:cubicBezTo>
                  <a:cubicBezTo>
                    <a:pt x="8" y="11"/>
                    <a:pt x="1" y="18"/>
                    <a:pt x="7" y="47"/>
                  </a:cubicBezTo>
                  <a:cubicBezTo>
                    <a:pt x="7" y="17"/>
                    <a:pt x="32" y="19"/>
                    <a:pt x="55" y="16"/>
                  </a:cubicBezTo>
                  <a:lnTo>
                    <a:pt x="55" y="16"/>
                  </a:lnTo>
                  <a:cubicBezTo>
                    <a:pt x="57" y="16"/>
                    <a:pt x="59" y="17"/>
                    <a:pt x="61" y="17"/>
                  </a:cubicBezTo>
                  <a:cubicBezTo>
                    <a:pt x="71" y="17"/>
                    <a:pt x="80" y="13"/>
                    <a:pt x="84"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24"/>
            <p:cNvSpPr/>
            <p:nvPr/>
          </p:nvSpPr>
          <p:spPr>
            <a:xfrm>
              <a:off x="14809" y="1741138"/>
              <a:ext cx="20576" cy="19248"/>
            </a:xfrm>
            <a:custGeom>
              <a:avLst/>
              <a:gdLst/>
              <a:ahLst/>
              <a:cxnLst/>
              <a:rect l="l" t="t" r="r" b="b"/>
              <a:pathLst>
                <a:path w="217" h="203" extrusionOk="0">
                  <a:moveTo>
                    <a:pt x="31" y="125"/>
                  </a:moveTo>
                  <a:lnTo>
                    <a:pt x="31" y="125"/>
                  </a:lnTo>
                  <a:cubicBezTo>
                    <a:pt x="30" y="127"/>
                    <a:pt x="28" y="130"/>
                    <a:pt x="26" y="132"/>
                  </a:cubicBezTo>
                  <a:lnTo>
                    <a:pt x="26" y="132"/>
                  </a:lnTo>
                  <a:cubicBezTo>
                    <a:pt x="29" y="132"/>
                    <a:pt x="31" y="131"/>
                    <a:pt x="31" y="125"/>
                  </a:cubicBezTo>
                  <a:close/>
                  <a:moveTo>
                    <a:pt x="26" y="132"/>
                  </a:moveTo>
                  <a:cubicBezTo>
                    <a:pt x="25" y="132"/>
                    <a:pt x="25" y="132"/>
                    <a:pt x="24" y="132"/>
                  </a:cubicBezTo>
                  <a:cubicBezTo>
                    <a:pt x="20" y="132"/>
                    <a:pt x="16" y="132"/>
                    <a:pt x="16" y="140"/>
                  </a:cubicBezTo>
                  <a:cubicBezTo>
                    <a:pt x="20" y="138"/>
                    <a:pt x="24" y="136"/>
                    <a:pt x="26" y="132"/>
                  </a:cubicBezTo>
                  <a:close/>
                  <a:moveTo>
                    <a:pt x="124" y="1"/>
                  </a:moveTo>
                  <a:cubicBezTo>
                    <a:pt x="124" y="17"/>
                    <a:pt x="124" y="94"/>
                    <a:pt x="78" y="94"/>
                  </a:cubicBezTo>
                  <a:cubicBezTo>
                    <a:pt x="69" y="87"/>
                    <a:pt x="62" y="85"/>
                    <a:pt x="57" y="85"/>
                  </a:cubicBezTo>
                  <a:cubicBezTo>
                    <a:pt x="42" y="85"/>
                    <a:pt x="40" y="107"/>
                    <a:pt x="31" y="124"/>
                  </a:cubicBezTo>
                  <a:lnTo>
                    <a:pt x="31" y="124"/>
                  </a:lnTo>
                  <a:cubicBezTo>
                    <a:pt x="31" y="124"/>
                    <a:pt x="31" y="124"/>
                    <a:pt x="31" y="124"/>
                  </a:cubicBezTo>
                  <a:lnTo>
                    <a:pt x="31" y="124"/>
                  </a:lnTo>
                  <a:cubicBezTo>
                    <a:pt x="31" y="124"/>
                    <a:pt x="31" y="125"/>
                    <a:pt x="31" y="125"/>
                  </a:cubicBezTo>
                  <a:lnTo>
                    <a:pt x="31" y="125"/>
                  </a:lnTo>
                  <a:cubicBezTo>
                    <a:pt x="31" y="125"/>
                    <a:pt x="31" y="125"/>
                    <a:pt x="31" y="124"/>
                  </a:cubicBezTo>
                  <a:lnTo>
                    <a:pt x="31" y="124"/>
                  </a:lnTo>
                  <a:cubicBezTo>
                    <a:pt x="47" y="155"/>
                    <a:pt x="0" y="186"/>
                    <a:pt x="47" y="186"/>
                  </a:cubicBezTo>
                  <a:cubicBezTo>
                    <a:pt x="47" y="186"/>
                    <a:pt x="31" y="155"/>
                    <a:pt x="47" y="155"/>
                  </a:cubicBezTo>
                  <a:cubicBezTo>
                    <a:pt x="54" y="153"/>
                    <a:pt x="59" y="152"/>
                    <a:pt x="64" y="152"/>
                  </a:cubicBezTo>
                  <a:cubicBezTo>
                    <a:pt x="93" y="152"/>
                    <a:pt x="95" y="188"/>
                    <a:pt x="109" y="202"/>
                  </a:cubicBezTo>
                  <a:lnTo>
                    <a:pt x="217" y="155"/>
                  </a:lnTo>
                  <a:cubicBezTo>
                    <a:pt x="217" y="128"/>
                    <a:pt x="200" y="122"/>
                    <a:pt x="180" y="122"/>
                  </a:cubicBezTo>
                  <a:cubicBezTo>
                    <a:pt x="167" y="122"/>
                    <a:pt x="152" y="124"/>
                    <a:pt x="140" y="124"/>
                  </a:cubicBezTo>
                  <a:lnTo>
                    <a:pt x="202" y="94"/>
                  </a:lnTo>
                  <a:cubicBezTo>
                    <a:pt x="171" y="94"/>
                    <a:pt x="140" y="110"/>
                    <a:pt x="93" y="110"/>
                  </a:cubicBezTo>
                  <a:cubicBezTo>
                    <a:pt x="140" y="79"/>
                    <a:pt x="140" y="48"/>
                    <a:pt x="12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24"/>
            <p:cNvSpPr/>
            <p:nvPr/>
          </p:nvSpPr>
          <p:spPr>
            <a:xfrm>
              <a:off x="318233" y="2019621"/>
              <a:ext cx="26455" cy="22188"/>
            </a:xfrm>
            <a:custGeom>
              <a:avLst/>
              <a:gdLst/>
              <a:ahLst/>
              <a:cxnLst/>
              <a:rect l="l" t="t" r="r" b="b"/>
              <a:pathLst>
                <a:path w="279" h="234" extrusionOk="0">
                  <a:moveTo>
                    <a:pt x="170" y="1"/>
                  </a:moveTo>
                  <a:cubicBezTo>
                    <a:pt x="124" y="32"/>
                    <a:pt x="77" y="32"/>
                    <a:pt x="31" y="48"/>
                  </a:cubicBezTo>
                  <a:cubicBezTo>
                    <a:pt x="31" y="93"/>
                    <a:pt x="31" y="140"/>
                    <a:pt x="1" y="186"/>
                  </a:cubicBezTo>
                  <a:cubicBezTo>
                    <a:pt x="46" y="186"/>
                    <a:pt x="46" y="202"/>
                    <a:pt x="62" y="233"/>
                  </a:cubicBezTo>
                  <a:lnTo>
                    <a:pt x="77" y="124"/>
                  </a:lnTo>
                  <a:cubicBezTo>
                    <a:pt x="97" y="131"/>
                    <a:pt x="111" y="135"/>
                    <a:pt x="123" y="135"/>
                  </a:cubicBezTo>
                  <a:cubicBezTo>
                    <a:pt x="139" y="135"/>
                    <a:pt x="152" y="127"/>
                    <a:pt x="170" y="109"/>
                  </a:cubicBezTo>
                  <a:cubicBezTo>
                    <a:pt x="201" y="155"/>
                    <a:pt x="170" y="171"/>
                    <a:pt x="232" y="171"/>
                  </a:cubicBezTo>
                  <a:lnTo>
                    <a:pt x="279" y="124"/>
                  </a:lnTo>
                  <a:cubicBezTo>
                    <a:pt x="248" y="62"/>
                    <a:pt x="217" y="32"/>
                    <a:pt x="170"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24"/>
            <p:cNvSpPr/>
            <p:nvPr/>
          </p:nvSpPr>
          <p:spPr>
            <a:xfrm>
              <a:off x="76347" y="1798124"/>
              <a:ext cx="14792" cy="34040"/>
            </a:xfrm>
            <a:custGeom>
              <a:avLst/>
              <a:gdLst/>
              <a:ahLst/>
              <a:cxnLst/>
              <a:rect l="l" t="t" r="r" b="b"/>
              <a:pathLst>
                <a:path w="156" h="359" extrusionOk="0">
                  <a:moveTo>
                    <a:pt x="109" y="142"/>
                  </a:moveTo>
                  <a:lnTo>
                    <a:pt x="109" y="142"/>
                  </a:lnTo>
                  <a:cubicBezTo>
                    <a:pt x="110" y="143"/>
                    <a:pt x="110" y="145"/>
                    <a:pt x="111" y="147"/>
                  </a:cubicBezTo>
                  <a:lnTo>
                    <a:pt x="111" y="147"/>
                  </a:lnTo>
                  <a:cubicBezTo>
                    <a:pt x="111" y="145"/>
                    <a:pt x="111" y="143"/>
                    <a:pt x="109" y="142"/>
                  </a:cubicBezTo>
                  <a:close/>
                  <a:moveTo>
                    <a:pt x="124" y="204"/>
                  </a:moveTo>
                  <a:cubicBezTo>
                    <a:pt x="124" y="209"/>
                    <a:pt x="119" y="217"/>
                    <a:pt x="115" y="226"/>
                  </a:cubicBezTo>
                  <a:lnTo>
                    <a:pt x="115" y="226"/>
                  </a:lnTo>
                  <a:cubicBezTo>
                    <a:pt x="124" y="225"/>
                    <a:pt x="124" y="214"/>
                    <a:pt x="124" y="204"/>
                  </a:cubicBezTo>
                  <a:close/>
                  <a:moveTo>
                    <a:pt x="55" y="243"/>
                  </a:moveTo>
                  <a:cubicBezTo>
                    <a:pt x="52" y="246"/>
                    <a:pt x="50" y="248"/>
                    <a:pt x="47" y="251"/>
                  </a:cubicBezTo>
                  <a:cubicBezTo>
                    <a:pt x="52" y="248"/>
                    <a:pt x="54" y="246"/>
                    <a:pt x="55" y="243"/>
                  </a:cubicBezTo>
                  <a:close/>
                  <a:moveTo>
                    <a:pt x="62" y="312"/>
                  </a:moveTo>
                  <a:lnTo>
                    <a:pt x="62" y="327"/>
                  </a:lnTo>
                  <a:lnTo>
                    <a:pt x="67" y="319"/>
                  </a:lnTo>
                  <a:lnTo>
                    <a:pt x="67" y="319"/>
                  </a:lnTo>
                  <a:lnTo>
                    <a:pt x="62" y="312"/>
                  </a:lnTo>
                  <a:close/>
                  <a:moveTo>
                    <a:pt x="67" y="0"/>
                  </a:moveTo>
                  <a:cubicBezTo>
                    <a:pt x="50" y="0"/>
                    <a:pt x="31" y="9"/>
                    <a:pt x="17" y="34"/>
                  </a:cubicBezTo>
                  <a:cubicBezTo>
                    <a:pt x="1" y="65"/>
                    <a:pt x="93" y="142"/>
                    <a:pt x="17" y="158"/>
                  </a:cubicBezTo>
                  <a:cubicBezTo>
                    <a:pt x="3" y="197"/>
                    <a:pt x="59" y="226"/>
                    <a:pt x="55" y="243"/>
                  </a:cubicBezTo>
                  <a:lnTo>
                    <a:pt x="55" y="243"/>
                  </a:lnTo>
                  <a:cubicBezTo>
                    <a:pt x="63" y="235"/>
                    <a:pt x="73" y="228"/>
                    <a:pt x="86" y="228"/>
                  </a:cubicBezTo>
                  <a:cubicBezTo>
                    <a:pt x="93" y="228"/>
                    <a:pt x="100" y="230"/>
                    <a:pt x="109" y="234"/>
                  </a:cubicBezTo>
                  <a:lnTo>
                    <a:pt x="67" y="319"/>
                  </a:lnTo>
                  <a:lnTo>
                    <a:pt x="67" y="319"/>
                  </a:lnTo>
                  <a:lnTo>
                    <a:pt x="93" y="358"/>
                  </a:lnTo>
                  <a:cubicBezTo>
                    <a:pt x="155" y="358"/>
                    <a:pt x="124" y="296"/>
                    <a:pt x="140" y="251"/>
                  </a:cubicBezTo>
                  <a:lnTo>
                    <a:pt x="140" y="251"/>
                  </a:lnTo>
                  <a:cubicBezTo>
                    <a:pt x="132" y="253"/>
                    <a:pt x="125" y="253"/>
                    <a:pt x="121" y="253"/>
                  </a:cubicBezTo>
                  <a:cubicBezTo>
                    <a:pt x="102" y="253"/>
                    <a:pt x="108" y="240"/>
                    <a:pt x="115" y="226"/>
                  </a:cubicBezTo>
                  <a:lnTo>
                    <a:pt x="115" y="226"/>
                  </a:lnTo>
                  <a:cubicBezTo>
                    <a:pt x="114" y="226"/>
                    <a:pt x="114" y="226"/>
                    <a:pt x="113" y="226"/>
                  </a:cubicBezTo>
                  <a:cubicBezTo>
                    <a:pt x="109" y="226"/>
                    <a:pt x="102" y="224"/>
                    <a:pt x="93" y="220"/>
                  </a:cubicBezTo>
                  <a:cubicBezTo>
                    <a:pt x="109" y="190"/>
                    <a:pt x="123" y="189"/>
                    <a:pt x="111" y="147"/>
                  </a:cubicBezTo>
                  <a:lnTo>
                    <a:pt x="111" y="147"/>
                  </a:lnTo>
                  <a:cubicBezTo>
                    <a:pt x="109" y="156"/>
                    <a:pt x="84" y="167"/>
                    <a:pt x="66" y="167"/>
                  </a:cubicBezTo>
                  <a:cubicBezTo>
                    <a:pt x="52" y="167"/>
                    <a:pt x="41" y="160"/>
                    <a:pt x="47" y="142"/>
                  </a:cubicBezTo>
                  <a:cubicBezTo>
                    <a:pt x="62" y="80"/>
                    <a:pt x="155" y="127"/>
                    <a:pt x="140" y="49"/>
                  </a:cubicBezTo>
                  <a:cubicBezTo>
                    <a:pt x="140" y="39"/>
                    <a:pt x="105" y="0"/>
                    <a:pt x="6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24"/>
            <p:cNvSpPr/>
            <p:nvPr/>
          </p:nvSpPr>
          <p:spPr>
            <a:xfrm>
              <a:off x="501424" y="2175030"/>
              <a:ext cx="4551" cy="10335"/>
            </a:xfrm>
            <a:custGeom>
              <a:avLst/>
              <a:gdLst/>
              <a:ahLst/>
              <a:cxnLst/>
              <a:rect l="l" t="t" r="r" b="b"/>
              <a:pathLst>
                <a:path w="48" h="109" extrusionOk="0">
                  <a:moveTo>
                    <a:pt x="47" y="0"/>
                  </a:moveTo>
                  <a:cubicBezTo>
                    <a:pt x="0" y="0"/>
                    <a:pt x="16" y="62"/>
                    <a:pt x="0" y="93"/>
                  </a:cubicBezTo>
                  <a:lnTo>
                    <a:pt x="16" y="109"/>
                  </a:lnTo>
                  <a:lnTo>
                    <a:pt x="4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24"/>
            <p:cNvSpPr/>
            <p:nvPr/>
          </p:nvSpPr>
          <p:spPr>
            <a:xfrm>
              <a:off x="129067" y="1855489"/>
              <a:ext cx="25127" cy="20576"/>
            </a:xfrm>
            <a:custGeom>
              <a:avLst/>
              <a:gdLst/>
              <a:ahLst/>
              <a:cxnLst/>
              <a:rect l="l" t="t" r="r" b="b"/>
              <a:pathLst>
                <a:path w="265" h="217" extrusionOk="0">
                  <a:moveTo>
                    <a:pt x="141" y="47"/>
                  </a:moveTo>
                  <a:cubicBezTo>
                    <a:pt x="141" y="47"/>
                    <a:pt x="110" y="62"/>
                    <a:pt x="125" y="78"/>
                  </a:cubicBezTo>
                  <a:lnTo>
                    <a:pt x="130" y="78"/>
                  </a:lnTo>
                  <a:cubicBezTo>
                    <a:pt x="136" y="67"/>
                    <a:pt x="141" y="57"/>
                    <a:pt x="141" y="47"/>
                  </a:cubicBezTo>
                  <a:close/>
                  <a:moveTo>
                    <a:pt x="186" y="0"/>
                  </a:moveTo>
                  <a:lnTo>
                    <a:pt x="203" y="78"/>
                  </a:lnTo>
                  <a:lnTo>
                    <a:pt x="130" y="78"/>
                  </a:lnTo>
                  <a:cubicBezTo>
                    <a:pt x="114" y="104"/>
                    <a:pt x="84" y="133"/>
                    <a:pt x="63" y="155"/>
                  </a:cubicBezTo>
                  <a:cubicBezTo>
                    <a:pt x="66" y="152"/>
                    <a:pt x="68" y="151"/>
                    <a:pt x="70" y="151"/>
                  </a:cubicBezTo>
                  <a:cubicBezTo>
                    <a:pt x="79" y="151"/>
                    <a:pt x="79" y="171"/>
                    <a:pt x="79" y="171"/>
                  </a:cubicBezTo>
                  <a:cubicBezTo>
                    <a:pt x="17" y="202"/>
                    <a:pt x="1" y="186"/>
                    <a:pt x="1" y="217"/>
                  </a:cubicBezTo>
                  <a:cubicBezTo>
                    <a:pt x="79" y="202"/>
                    <a:pt x="79" y="202"/>
                    <a:pt x="141" y="171"/>
                  </a:cubicBezTo>
                  <a:cubicBezTo>
                    <a:pt x="141" y="155"/>
                    <a:pt x="110" y="140"/>
                    <a:pt x="125" y="140"/>
                  </a:cubicBezTo>
                  <a:cubicBezTo>
                    <a:pt x="132" y="132"/>
                    <a:pt x="140" y="129"/>
                    <a:pt x="148" y="129"/>
                  </a:cubicBezTo>
                  <a:cubicBezTo>
                    <a:pt x="170" y="129"/>
                    <a:pt x="191" y="155"/>
                    <a:pt x="203" y="155"/>
                  </a:cubicBezTo>
                  <a:cubicBezTo>
                    <a:pt x="264" y="124"/>
                    <a:pt x="217" y="47"/>
                    <a:pt x="18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24"/>
            <p:cNvSpPr/>
            <p:nvPr/>
          </p:nvSpPr>
          <p:spPr>
            <a:xfrm>
              <a:off x="353411" y="2048920"/>
              <a:ext cx="9956" cy="5974"/>
            </a:xfrm>
            <a:custGeom>
              <a:avLst/>
              <a:gdLst/>
              <a:ahLst/>
              <a:cxnLst/>
              <a:rect l="l" t="t" r="r" b="b"/>
              <a:pathLst>
                <a:path w="105" h="63" extrusionOk="0">
                  <a:moveTo>
                    <a:pt x="93" y="1"/>
                  </a:moveTo>
                  <a:lnTo>
                    <a:pt x="62" y="32"/>
                  </a:lnTo>
                  <a:cubicBezTo>
                    <a:pt x="46" y="17"/>
                    <a:pt x="62" y="17"/>
                    <a:pt x="46" y="17"/>
                  </a:cubicBezTo>
                  <a:cubicBezTo>
                    <a:pt x="1" y="17"/>
                    <a:pt x="46" y="48"/>
                    <a:pt x="15" y="63"/>
                  </a:cubicBezTo>
                  <a:lnTo>
                    <a:pt x="93" y="48"/>
                  </a:lnTo>
                  <a:cubicBezTo>
                    <a:pt x="95" y="50"/>
                    <a:pt x="97" y="51"/>
                    <a:pt x="98" y="51"/>
                  </a:cubicBezTo>
                  <a:cubicBezTo>
                    <a:pt x="104" y="51"/>
                    <a:pt x="93" y="15"/>
                    <a:pt x="9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24"/>
            <p:cNvSpPr/>
            <p:nvPr/>
          </p:nvSpPr>
          <p:spPr>
            <a:xfrm>
              <a:off x="545326" y="2215992"/>
              <a:ext cx="3034" cy="3034"/>
            </a:xfrm>
            <a:custGeom>
              <a:avLst/>
              <a:gdLst/>
              <a:ahLst/>
              <a:cxnLst/>
              <a:rect l="l" t="t" r="r" b="b"/>
              <a:pathLst>
                <a:path w="32" h="32" extrusionOk="0">
                  <a:moveTo>
                    <a:pt x="17" y="1"/>
                  </a:moveTo>
                  <a:lnTo>
                    <a:pt x="1" y="32"/>
                  </a:lnTo>
                  <a:lnTo>
                    <a:pt x="1" y="32"/>
                  </a:lnTo>
                  <a:lnTo>
                    <a:pt x="25" y="7"/>
                  </a:lnTo>
                  <a:lnTo>
                    <a:pt x="25" y="7"/>
                  </a:lnTo>
                  <a:cubicBezTo>
                    <a:pt x="26" y="8"/>
                    <a:pt x="27" y="8"/>
                    <a:pt x="28" y="8"/>
                  </a:cubicBezTo>
                  <a:cubicBezTo>
                    <a:pt x="30" y="8"/>
                    <a:pt x="32" y="6"/>
                    <a:pt x="32" y="1"/>
                  </a:cubicBezTo>
                  <a:lnTo>
                    <a:pt x="32" y="1"/>
                  </a:lnTo>
                  <a:lnTo>
                    <a:pt x="25" y="7"/>
                  </a:lnTo>
                  <a:lnTo>
                    <a:pt x="25" y="7"/>
                  </a:lnTo>
                  <a:cubicBezTo>
                    <a:pt x="21" y="6"/>
                    <a:pt x="17" y="1"/>
                    <a:pt x="1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24"/>
            <p:cNvSpPr/>
            <p:nvPr/>
          </p:nvSpPr>
          <p:spPr>
            <a:xfrm>
              <a:off x="7508" y="1739336"/>
              <a:ext cx="4457" cy="4836"/>
            </a:xfrm>
            <a:custGeom>
              <a:avLst/>
              <a:gdLst/>
              <a:ahLst/>
              <a:cxnLst/>
              <a:rect l="l" t="t" r="r" b="b"/>
              <a:pathLst>
                <a:path w="47" h="51" extrusionOk="0">
                  <a:moveTo>
                    <a:pt x="11" y="26"/>
                  </a:moveTo>
                  <a:lnTo>
                    <a:pt x="11" y="26"/>
                  </a:lnTo>
                  <a:cubicBezTo>
                    <a:pt x="7" y="27"/>
                    <a:pt x="4" y="30"/>
                    <a:pt x="1" y="36"/>
                  </a:cubicBezTo>
                  <a:lnTo>
                    <a:pt x="11" y="26"/>
                  </a:lnTo>
                  <a:close/>
                  <a:moveTo>
                    <a:pt x="22" y="0"/>
                  </a:moveTo>
                  <a:cubicBezTo>
                    <a:pt x="13" y="0"/>
                    <a:pt x="8" y="9"/>
                    <a:pt x="10" y="9"/>
                  </a:cubicBezTo>
                  <a:cubicBezTo>
                    <a:pt x="11" y="9"/>
                    <a:pt x="12" y="8"/>
                    <a:pt x="15" y="5"/>
                  </a:cubicBezTo>
                  <a:cubicBezTo>
                    <a:pt x="19" y="3"/>
                    <a:pt x="23" y="2"/>
                    <a:pt x="26" y="1"/>
                  </a:cubicBezTo>
                  <a:lnTo>
                    <a:pt x="26" y="1"/>
                  </a:lnTo>
                  <a:cubicBezTo>
                    <a:pt x="28" y="2"/>
                    <a:pt x="30" y="3"/>
                    <a:pt x="32" y="5"/>
                  </a:cubicBezTo>
                  <a:lnTo>
                    <a:pt x="11" y="26"/>
                  </a:lnTo>
                  <a:lnTo>
                    <a:pt x="11" y="26"/>
                  </a:lnTo>
                  <a:cubicBezTo>
                    <a:pt x="12" y="25"/>
                    <a:pt x="13" y="25"/>
                    <a:pt x="14" y="25"/>
                  </a:cubicBezTo>
                  <a:cubicBezTo>
                    <a:pt x="29" y="25"/>
                    <a:pt x="46" y="51"/>
                    <a:pt x="46" y="51"/>
                  </a:cubicBezTo>
                  <a:cubicBezTo>
                    <a:pt x="46" y="26"/>
                    <a:pt x="46" y="1"/>
                    <a:pt x="30" y="1"/>
                  </a:cubicBezTo>
                  <a:cubicBezTo>
                    <a:pt x="29" y="1"/>
                    <a:pt x="27" y="1"/>
                    <a:pt x="26" y="1"/>
                  </a:cubicBezTo>
                  <a:lnTo>
                    <a:pt x="26" y="1"/>
                  </a:lnTo>
                  <a:cubicBezTo>
                    <a:pt x="24" y="0"/>
                    <a:pt x="23" y="0"/>
                    <a:pt x="2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24"/>
            <p:cNvSpPr/>
            <p:nvPr/>
          </p:nvSpPr>
          <p:spPr>
            <a:xfrm>
              <a:off x="173064" y="1892184"/>
              <a:ext cx="7491" cy="5974"/>
            </a:xfrm>
            <a:custGeom>
              <a:avLst/>
              <a:gdLst/>
              <a:ahLst/>
              <a:cxnLst/>
              <a:rect l="l" t="t" r="r" b="b"/>
              <a:pathLst>
                <a:path w="79" h="63" extrusionOk="0">
                  <a:moveTo>
                    <a:pt x="79" y="0"/>
                  </a:moveTo>
                  <a:lnTo>
                    <a:pt x="1" y="15"/>
                  </a:lnTo>
                  <a:lnTo>
                    <a:pt x="17" y="62"/>
                  </a:lnTo>
                  <a:lnTo>
                    <a:pt x="79"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24"/>
            <p:cNvSpPr/>
            <p:nvPr/>
          </p:nvSpPr>
          <p:spPr>
            <a:xfrm>
              <a:off x="246359" y="1965480"/>
              <a:ext cx="11663" cy="6732"/>
            </a:xfrm>
            <a:custGeom>
              <a:avLst/>
              <a:gdLst/>
              <a:ahLst/>
              <a:cxnLst/>
              <a:rect l="l" t="t" r="r" b="b"/>
              <a:pathLst>
                <a:path w="123" h="71" extrusionOk="0">
                  <a:moveTo>
                    <a:pt x="109" y="0"/>
                  </a:moveTo>
                  <a:cubicBezTo>
                    <a:pt x="93" y="15"/>
                    <a:pt x="78" y="15"/>
                    <a:pt x="62" y="31"/>
                  </a:cubicBezTo>
                  <a:lnTo>
                    <a:pt x="14" y="56"/>
                  </a:lnTo>
                  <a:lnTo>
                    <a:pt x="14" y="56"/>
                  </a:lnTo>
                  <a:cubicBezTo>
                    <a:pt x="60" y="38"/>
                    <a:pt x="123" y="70"/>
                    <a:pt x="109" y="0"/>
                  </a:cubicBezTo>
                  <a:close/>
                  <a:moveTo>
                    <a:pt x="14" y="56"/>
                  </a:moveTo>
                  <a:cubicBezTo>
                    <a:pt x="9" y="57"/>
                    <a:pt x="5" y="59"/>
                    <a:pt x="1" y="62"/>
                  </a:cubicBezTo>
                  <a:lnTo>
                    <a:pt x="14" y="56"/>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24"/>
            <p:cNvSpPr/>
            <p:nvPr/>
          </p:nvSpPr>
          <p:spPr>
            <a:xfrm>
              <a:off x="353411" y="2057739"/>
              <a:ext cx="7396" cy="7491"/>
            </a:xfrm>
            <a:custGeom>
              <a:avLst/>
              <a:gdLst/>
              <a:ahLst/>
              <a:cxnLst/>
              <a:rect l="l" t="t" r="r" b="b"/>
              <a:pathLst>
                <a:path w="78" h="79" extrusionOk="0">
                  <a:moveTo>
                    <a:pt x="1" y="0"/>
                  </a:moveTo>
                  <a:cubicBezTo>
                    <a:pt x="1" y="31"/>
                    <a:pt x="31" y="62"/>
                    <a:pt x="62" y="78"/>
                  </a:cubicBezTo>
                  <a:lnTo>
                    <a:pt x="77" y="17"/>
                  </a:lnTo>
                  <a:lnTo>
                    <a:pt x="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24"/>
            <p:cNvSpPr/>
            <p:nvPr/>
          </p:nvSpPr>
          <p:spPr>
            <a:xfrm>
              <a:off x="52927" y="1790728"/>
              <a:ext cx="7491" cy="1422"/>
            </a:xfrm>
            <a:custGeom>
              <a:avLst/>
              <a:gdLst/>
              <a:ahLst/>
              <a:cxnLst/>
              <a:rect l="l" t="t" r="r" b="b"/>
              <a:pathLst>
                <a:path w="79" h="15" extrusionOk="0">
                  <a:moveTo>
                    <a:pt x="4" y="0"/>
                  </a:moveTo>
                  <a:cubicBezTo>
                    <a:pt x="2" y="0"/>
                    <a:pt x="0" y="1"/>
                    <a:pt x="0" y="3"/>
                  </a:cubicBezTo>
                  <a:lnTo>
                    <a:pt x="16" y="3"/>
                  </a:lnTo>
                  <a:cubicBezTo>
                    <a:pt x="11" y="2"/>
                    <a:pt x="7" y="0"/>
                    <a:pt x="4" y="0"/>
                  </a:cubicBezTo>
                  <a:close/>
                  <a:moveTo>
                    <a:pt x="16" y="3"/>
                  </a:moveTo>
                  <a:cubicBezTo>
                    <a:pt x="28" y="7"/>
                    <a:pt x="44" y="14"/>
                    <a:pt x="58" y="14"/>
                  </a:cubicBezTo>
                  <a:cubicBezTo>
                    <a:pt x="66" y="14"/>
                    <a:pt x="74" y="11"/>
                    <a:pt x="78" y="3"/>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24"/>
            <p:cNvSpPr/>
            <p:nvPr/>
          </p:nvSpPr>
          <p:spPr>
            <a:xfrm>
              <a:off x="476487" y="2186692"/>
              <a:ext cx="30816" cy="22188"/>
            </a:xfrm>
            <a:custGeom>
              <a:avLst/>
              <a:gdLst/>
              <a:ahLst/>
              <a:cxnLst/>
              <a:rect l="l" t="t" r="r" b="b"/>
              <a:pathLst>
                <a:path w="325" h="234" extrusionOk="0">
                  <a:moveTo>
                    <a:pt x="125" y="110"/>
                  </a:moveTo>
                  <a:cubicBezTo>
                    <a:pt x="127" y="111"/>
                    <a:pt x="129" y="111"/>
                    <a:pt x="131" y="111"/>
                  </a:cubicBezTo>
                  <a:lnTo>
                    <a:pt x="131" y="111"/>
                  </a:lnTo>
                  <a:cubicBezTo>
                    <a:pt x="129" y="110"/>
                    <a:pt x="127" y="110"/>
                    <a:pt x="125" y="110"/>
                  </a:cubicBezTo>
                  <a:close/>
                  <a:moveTo>
                    <a:pt x="232" y="1"/>
                  </a:moveTo>
                  <a:lnTo>
                    <a:pt x="232" y="1"/>
                  </a:lnTo>
                  <a:cubicBezTo>
                    <a:pt x="203" y="46"/>
                    <a:pt x="244" y="90"/>
                    <a:pt x="194" y="147"/>
                  </a:cubicBezTo>
                  <a:lnTo>
                    <a:pt x="194" y="147"/>
                  </a:lnTo>
                  <a:lnTo>
                    <a:pt x="263" y="124"/>
                  </a:lnTo>
                  <a:lnTo>
                    <a:pt x="248" y="155"/>
                  </a:lnTo>
                  <a:cubicBezTo>
                    <a:pt x="279" y="110"/>
                    <a:pt x="325" y="48"/>
                    <a:pt x="232" y="1"/>
                  </a:cubicBezTo>
                  <a:close/>
                  <a:moveTo>
                    <a:pt x="63" y="48"/>
                  </a:moveTo>
                  <a:cubicBezTo>
                    <a:pt x="63" y="79"/>
                    <a:pt x="1" y="124"/>
                    <a:pt x="16" y="171"/>
                  </a:cubicBezTo>
                  <a:cubicBezTo>
                    <a:pt x="25" y="167"/>
                    <a:pt x="31" y="165"/>
                    <a:pt x="36" y="165"/>
                  </a:cubicBezTo>
                  <a:cubicBezTo>
                    <a:pt x="58" y="165"/>
                    <a:pt x="36" y="209"/>
                    <a:pt x="58" y="209"/>
                  </a:cubicBezTo>
                  <a:cubicBezTo>
                    <a:pt x="62" y="209"/>
                    <a:pt x="69" y="207"/>
                    <a:pt x="78" y="202"/>
                  </a:cubicBezTo>
                  <a:lnTo>
                    <a:pt x="94" y="171"/>
                  </a:lnTo>
                  <a:cubicBezTo>
                    <a:pt x="155" y="171"/>
                    <a:pt x="125" y="217"/>
                    <a:pt x="170" y="217"/>
                  </a:cubicBezTo>
                  <a:lnTo>
                    <a:pt x="139" y="233"/>
                  </a:lnTo>
                  <a:cubicBezTo>
                    <a:pt x="170" y="233"/>
                    <a:pt x="186" y="217"/>
                    <a:pt x="217" y="202"/>
                  </a:cubicBezTo>
                  <a:cubicBezTo>
                    <a:pt x="201" y="186"/>
                    <a:pt x="139" y="202"/>
                    <a:pt x="170" y="155"/>
                  </a:cubicBezTo>
                  <a:lnTo>
                    <a:pt x="182" y="151"/>
                  </a:lnTo>
                  <a:lnTo>
                    <a:pt x="182" y="151"/>
                  </a:lnTo>
                  <a:cubicBezTo>
                    <a:pt x="184" y="153"/>
                    <a:pt x="185" y="154"/>
                    <a:pt x="186" y="155"/>
                  </a:cubicBezTo>
                  <a:cubicBezTo>
                    <a:pt x="189" y="153"/>
                    <a:pt x="191" y="150"/>
                    <a:pt x="194" y="147"/>
                  </a:cubicBezTo>
                  <a:lnTo>
                    <a:pt x="194" y="147"/>
                  </a:lnTo>
                  <a:lnTo>
                    <a:pt x="182" y="151"/>
                  </a:lnTo>
                  <a:lnTo>
                    <a:pt x="182" y="151"/>
                  </a:lnTo>
                  <a:cubicBezTo>
                    <a:pt x="168" y="135"/>
                    <a:pt x="158" y="108"/>
                    <a:pt x="186" y="93"/>
                  </a:cubicBezTo>
                  <a:cubicBezTo>
                    <a:pt x="175" y="83"/>
                    <a:pt x="168" y="79"/>
                    <a:pt x="162" y="79"/>
                  </a:cubicBezTo>
                  <a:cubicBezTo>
                    <a:pt x="146" y="79"/>
                    <a:pt x="148" y="111"/>
                    <a:pt x="132" y="111"/>
                  </a:cubicBezTo>
                  <a:cubicBezTo>
                    <a:pt x="132" y="111"/>
                    <a:pt x="131" y="111"/>
                    <a:pt x="131" y="111"/>
                  </a:cubicBezTo>
                  <a:lnTo>
                    <a:pt x="131" y="111"/>
                  </a:lnTo>
                  <a:cubicBezTo>
                    <a:pt x="143" y="118"/>
                    <a:pt x="151" y="143"/>
                    <a:pt x="125" y="155"/>
                  </a:cubicBezTo>
                  <a:cubicBezTo>
                    <a:pt x="119" y="157"/>
                    <a:pt x="114" y="158"/>
                    <a:pt x="111" y="158"/>
                  </a:cubicBezTo>
                  <a:cubicBezTo>
                    <a:pt x="90" y="158"/>
                    <a:pt x="97" y="132"/>
                    <a:pt x="83" y="132"/>
                  </a:cubicBezTo>
                  <a:cubicBezTo>
                    <a:pt x="78" y="132"/>
                    <a:pt x="72" y="134"/>
                    <a:pt x="63" y="140"/>
                  </a:cubicBezTo>
                  <a:cubicBezTo>
                    <a:pt x="63" y="110"/>
                    <a:pt x="125" y="63"/>
                    <a:pt x="63" y="4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24"/>
            <p:cNvSpPr/>
            <p:nvPr/>
          </p:nvSpPr>
          <p:spPr>
            <a:xfrm>
              <a:off x="222939" y="1941964"/>
              <a:ext cx="7491" cy="5120"/>
            </a:xfrm>
            <a:custGeom>
              <a:avLst/>
              <a:gdLst/>
              <a:ahLst/>
              <a:cxnLst/>
              <a:rect l="l" t="t" r="r" b="b"/>
              <a:pathLst>
                <a:path w="79" h="54" extrusionOk="0">
                  <a:moveTo>
                    <a:pt x="47" y="1"/>
                  </a:moveTo>
                  <a:lnTo>
                    <a:pt x="47" y="1"/>
                  </a:lnTo>
                  <a:cubicBezTo>
                    <a:pt x="40" y="8"/>
                    <a:pt x="36" y="15"/>
                    <a:pt x="31" y="22"/>
                  </a:cubicBezTo>
                  <a:lnTo>
                    <a:pt x="31" y="22"/>
                  </a:lnTo>
                  <a:cubicBezTo>
                    <a:pt x="45" y="14"/>
                    <a:pt x="78" y="22"/>
                    <a:pt x="47" y="1"/>
                  </a:cubicBezTo>
                  <a:close/>
                  <a:moveTo>
                    <a:pt x="31" y="22"/>
                  </a:moveTo>
                  <a:lnTo>
                    <a:pt x="31" y="22"/>
                  </a:lnTo>
                  <a:cubicBezTo>
                    <a:pt x="28" y="24"/>
                    <a:pt x="25" y="26"/>
                    <a:pt x="25" y="29"/>
                  </a:cubicBezTo>
                  <a:lnTo>
                    <a:pt x="25" y="29"/>
                  </a:lnTo>
                  <a:cubicBezTo>
                    <a:pt x="27" y="27"/>
                    <a:pt x="29" y="24"/>
                    <a:pt x="31" y="22"/>
                  </a:cubicBezTo>
                  <a:close/>
                  <a:moveTo>
                    <a:pt x="25" y="29"/>
                  </a:moveTo>
                  <a:cubicBezTo>
                    <a:pt x="19" y="35"/>
                    <a:pt x="12" y="41"/>
                    <a:pt x="0" y="47"/>
                  </a:cubicBezTo>
                  <a:cubicBezTo>
                    <a:pt x="21" y="47"/>
                    <a:pt x="41" y="54"/>
                    <a:pt x="48" y="54"/>
                  </a:cubicBezTo>
                  <a:cubicBezTo>
                    <a:pt x="52" y="54"/>
                    <a:pt x="52" y="52"/>
                    <a:pt x="47" y="47"/>
                  </a:cubicBezTo>
                  <a:lnTo>
                    <a:pt x="31" y="47"/>
                  </a:lnTo>
                  <a:cubicBezTo>
                    <a:pt x="26" y="39"/>
                    <a:pt x="24" y="33"/>
                    <a:pt x="25" y="2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24"/>
            <p:cNvSpPr/>
            <p:nvPr/>
          </p:nvSpPr>
          <p:spPr>
            <a:xfrm>
              <a:off x="199424" y="1924423"/>
              <a:ext cx="8913" cy="4646"/>
            </a:xfrm>
            <a:custGeom>
              <a:avLst/>
              <a:gdLst/>
              <a:ahLst/>
              <a:cxnLst/>
              <a:rect l="l" t="t" r="r" b="b"/>
              <a:pathLst>
                <a:path w="94" h="49" extrusionOk="0">
                  <a:moveTo>
                    <a:pt x="14" y="25"/>
                  </a:moveTo>
                  <a:cubicBezTo>
                    <a:pt x="10" y="26"/>
                    <a:pt x="6" y="28"/>
                    <a:pt x="1" y="31"/>
                  </a:cubicBezTo>
                  <a:lnTo>
                    <a:pt x="14" y="25"/>
                  </a:lnTo>
                  <a:close/>
                  <a:moveTo>
                    <a:pt x="79" y="1"/>
                  </a:moveTo>
                  <a:cubicBezTo>
                    <a:pt x="79" y="11"/>
                    <a:pt x="71" y="22"/>
                    <a:pt x="55" y="22"/>
                  </a:cubicBezTo>
                  <a:cubicBezTo>
                    <a:pt x="49" y="22"/>
                    <a:pt x="41" y="20"/>
                    <a:pt x="32" y="15"/>
                  </a:cubicBezTo>
                  <a:lnTo>
                    <a:pt x="14" y="25"/>
                  </a:lnTo>
                  <a:lnTo>
                    <a:pt x="14" y="25"/>
                  </a:lnTo>
                  <a:cubicBezTo>
                    <a:pt x="18" y="23"/>
                    <a:pt x="21" y="23"/>
                    <a:pt x="25" y="23"/>
                  </a:cubicBezTo>
                  <a:cubicBezTo>
                    <a:pt x="46" y="23"/>
                    <a:pt x="55" y="49"/>
                    <a:pt x="79" y="49"/>
                  </a:cubicBezTo>
                  <a:cubicBezTo>
                    <a:pt x="83" y="49"/>
                    <a:pt x="88" y="48"/>
                    <a:pt x="94" y="46"/>
                  </a:cubicBezTo>
                  <a:lnTo>
                    <a:pt x="79"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24"/>
            <p:cNvSpPr/>
            <p:nvPr/>
          </p:nvSpPr>
          <p:spPr>
            <a:xfrm>
              <a:off x="132007" y="1861368"/>
              <a:ext cx="3034" cy="4551"/>
            </a:xfrm>
            <a:custGeom>
              <a:avLst/>
              <a:gdLst/>
              <a:ahLst/>
              <a:cxnLst/>
              <a:rect l="l" t="t" r="r" b="b"/>
              <a:pathLst>
                <a:path w="32" h="48" extrusionOk="0">
                  <a:moveTo>
                    <a:pt x="32" y="0"/>
                  </a:moveTo>
                  <a:lnTo>
                    <a:pt x="1" y="47"/>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24"/>
            <p:cNvSpPr/>
            <p:nvPr/>
          </p:nvSpPr>
          <p:spPr>
            <a:xfrm>
              <a:off x="33868" y="1773376"/>
              <a:ext cx="3034" cy="5974"/>
            </a:xfrm>
            <a:custGeom>
              <a:avLst/>
              <a:gdLst/>
              <a:ahLst/>
              <a:cxnLst/>
              <a:rect l="l" t="t" r="r" b="b"/>
              <a:pathLst>
                <a:path w="32" h="63" extrusionOk="0">
                  <a:moveTo>
                    <a:pt x="1" y="1"/>
                  </a:moveTo>
                  <a:lnTo>
                    <a:pt x="1" y="63"/>
                  </a:ln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24"/>
            <p:cNvSpPr/>
            <p:nvPr/>
          </p:nvSpPr>
          <p:spPr>
            <a:xfrm>
              <a:off x="20688" y="1760291"/>
              <a:ext cx="4551" cy="3034"/>
            </a:xfrm>
            <a:custGeom>
              <a:avLst/>
              <a:gdLst/>
              <a:ahLst/>
              <a:cxnLst/>
              <a:rect l="l" t="t" r="r" b="b"/>
              <a:pathLst>
                <a:path w="48" h="32" extrusionOk="0">
                  <a:moveTo>
                    <a:pt x="47" y="15"/>
                  </a:moveTo>
                  <a:lnTo>
                    <a:pt x="34" y="22"/>
                  </a:lnTo>
                  <a:lnTo>
                    <a:pt x="34" y="22"/>
                  </a:lnTo>
                  <a:cubicBezTo>
                    <a:pt x="39" y="21"/>
                    <a:pt x="43" y="19"/>
                    <a:pt x="47" y="15"/>
                  </a:cubicBezTo>
                  <a:close/>
                  <a:moveTo>
                    <a:pt x="0" y="0"/>
                  </a:moveTo>
                  <a:lnTo>
                    <a:pt x="16" y="31"/>
                  </a:lnTo>
                  <a:lnTo>
                    <a:pt x="34" y="22"/>
                  </a:lnTo>
                  <a:lnTo>
                    <a:pt x="34" y="22"/>
                  </a:lnTo>
                  <a:cubicBezTo>
                    <a:pt x="34" y="22"/>
                    <a:pt x="34" y="22"/>
                    <a:pt x="33" y="22"/>
                  </a:cubicBezTo>
                  <a:cubicBezTo>
                    <a:pt x="22" y="22"/>
                    <a:pt x="11" y="11"/>
                    <a:pt x="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24"/>
            <p:cNvSpPr/>
            <p:nvPr/>
          </p:nvSpPr>
          <p:spPr>
            <a:xfrm>
              <a:off x="200941" y="1930302"/>
              <a:ext cx="8913" cy="7301"/>
            </a:xfrm>
            <a:custGeom>
              <a:avLst/>
              <a:gdLst/>
              <a:ahLst/>
              <a:cxnLst/>
              <a:rect l="l" t="t" r="r" b="b"/>
              <a:pathLst>
                <a:path w="94" h="77" extrusionOk="0">
                  <a:moveTo>
                    <a:pt x="16" y="0"/>
                  </a:moveTo>
                  <a:lnTo>
                    <a:pt x="16" y="0"/>
                  </a:lnTo>
                  <a:cubicBezTo>
                    <a:pt x="1" y="31"/>
                    <a:pt x="1" y="62"/>
                    <a:pt x="32" y="77"/>
                  </a:cubicBezTo>
                  <a:lnTo>
                    <a:pt x="94" y="15"/>
                  </a:lnTo>
                  <a:cubicBezTo>
                    <a:pt x="94" y="4"/>
                    <a:pt x="87" y="1"/>
                    <a:pt x="78" y="1"/>
                  </a:cubicBezTo>
                  <a:cubicBezTo>
                    <a:pt x="67" y="1"/>
                    <a:pt x="52" y="5"/>
                    <a:pt x="38" y="5"/>
                  </a:cubicBezTo>
                  <a:cubicBezTo>
                    <a:pt x="30" y="5"/>
                    <a:pt x="23" y="4"/>
                    <a:pt x="1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24"/>
            <p:cNvSpPr/>
            <p:nvPr/>
          </p:nvSpPr>
          <p:spPr>
            <a:xfrm>
              <a:off x="491184" y="2188210"/>
              <a:ext cx="4457" cy="1517"/>
            </a:xfrm>
            <a:custGeom>
              <a:avLst/>
              <a:gdLst/>
              <a:ahLst/>
              <a:cxnLst/>
              <a:rect l="l" t="t" r="r" b="b"/>
              <a:pathLst>
                <a:path w="47" h="16" extrusionOk="0">
                  <a:moveTo>
                    <a:pt x="15" y="1"/>
                  </a:moveTo>
                  <a:lnTo>
                    <a:pt x="0" y="16"/>
                  </a:lnTo>
                  <a:lnTo>
                    <a:pt x="4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24"/>
            <p:cNvSpPr/>
            <p:nvPr/>
          </p:nvSpPr>
          <p:spPr>
            <a:xfrm>
              <a:off x="252238" y="1974298"/>
              <a:ext cx="4551" cy="2939"/>
            </a:xfrm>
            <a:custGeom>
              <a:avLst/>
              <a:gdLst/>
              <a:ahLst/>
              <a:cxnLst/>
              <a:rect l="l" t="t" r="r" b="b"/>
              <a:pathLst>
                <a:path w="48" h="31" extrusionOk="0">
                  <a:moveTo>
                    <a:pt x="31" y="0"/>
                  </a:moveTo>
                  <a:lnTo>
                    <a:pt x="0" y="31"/>
                  </a:lnTo>
                  <a:lnTo>
                    <a:pt x="47" y="31"/>
                  </a:lnTo>
                  <a:lnTo>
                    <a:pt x="3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24"/>
            <p:cNvSpPr/>
            <p:nvPr/>
          </p:nvSpPr>
          <p:spPr>
            <a:xfrm>
              <a:off x="159979" y="1892184"/>
              <a:ext cx="4362" cy="1517"/>
            </a:xfrm>
            <a:custGeom>
              <a:avLst/>
              <a:gdLst/>
              <a:ahLst/>
              <a:cxnLst/>
              <a:rect l="l" t="t" r="r" b="b"/>
              <a:pathLst>
                <a:path w="46" h="16" extrusionOk="0">
                  <a:moveTo>
                    <a:pt x="0" y="0"/>
                  </a:moveTo>
                  <a:lnTo>
                    <a:pt x="15" y="15"/>
                  </a:lnTo>
                  <a:lnTo>
                    <a:pt x="46" y="15"/>
                  </a:ln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24"/>
            <p:cNvSpPr/>
            <p:nvPr/>
          </p:nvSpPr>
          <p:spPr>
            <a:xfrm>
              <a:off x="432585" y="2136628"/>
              <a:ext cx="5974" cy="4836"/>
            </a:xfrm>
            <a:custGeom>
              <a:avLst/>
              <a:gdLst/>
              <a:ahLst/>
              <a:cxnLst/>
              <a:rect l="l" t="t" r="r" b="b"/>
              <a:pathLst>
                <a:path w="63" h="51" extrusionOk="0">
                  <a:moveTo>
                    <a:pt x="25" y="0"/>
                  </a:moveTo>
                  <a:cubicBezTo>
                    <a:pt x="11" y="0"/>
                    <a:pt x="0" y="36"/>
                    <a:pt x="0" y="50"/>
                  </a:cubicBezTo>
                  <a:cubicBezTo>
                    <a:pt x="62" y="50"/>
                    <a:pt x="15" y="19"/>
                    <a:pt x="31" y="3"/>
                  </a:cubicBezTo>
                  <a:cubicBezTo>
                    <a:pt x="29" y="1"/>
                    <a:pt x="27" y="0"/>
                    <a:pt x="2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24"/>
            <p:cNvSpPr/>
            <p:nvPr/>
          </p:nvSpPr>
          <p:spPr>
            <a:xfrm>
              <a:off x="211181" y="1950024"/>
              <a:ext cx="26455" cy="25696"/>
            </a:xfrm>
            <a:custGeom>
              <a:avLst/>
              <a:gdLst/>
              <a:ahLst/>
              <a:cxnLst/>
              <a:rect l="l" t="t" r="r" b="b"/>
              <a:pathLst>
                <a:path w="279" h="271" extrusionOk="0">
                  <a:moveTo>
                    <a:pt x="127" y="0"/>
                  </a:moveTo>
                  <a:cubicBezTo>
                    <a:pt x="121" y="0"/>
                    <a:pt x="115" y="3"/>
                    <a:pt x="109" y="9"/>
                  </a:cubicBezTo>
                  <a:cubicBezTo>
                    <a:pt x="78" y="40"/>
                    <a:pt x="124" y="163"/>
                    <a:pt x="17" y="178"/>
                  </a:cubicBezTo>
                  <a:lnTo>
                    <a:pt x="1" y="163"/>
                  </a:lnTo>
                  <a:lnTo>
                    <a:pt x="1" y="163"/>
                  </a:lnTo>
                  <a:lnTo>
                    <a:pt x="31" y="209"/>
                  </a:lnTo>
                  <a:lnTo>
                    <a:pt x="48" y="178"/>
                  </a:lnTo>
                  <a:cubicBezTo>
                    <a:pt x="109" y="178"/>
                    <a:pt x="93" y="256"/>
                    <a:pt x="48" y="271"/>
                  </a:cubicBezTo>
                  <a:lnTo>
                    <a:pt x="78" y="271"/>
                  </a:lnTo>
                  <a:cubicBezTo>
                    <a:pt x="97" y="247"/>
                    <a:pt x="118" y="241"/>
                    <a:pt x="138" y="241"/>
                  </a:cubicBezTo>
                  <a:cubicBezTo>
                    <a:pt x="160" y="241"/>
                    <a:pt x="182" y="249"/>
                    <a:pt x="202" y="249"/>
                  </a:cubicBezTo>
                  <a:cubicBezTo>
                    <a:pt x="221" y="249"/>
                    <a:pt x="237" y="241"/>
                    <a:pt x="248" y="209"/>
                  </a:cubicBezTo>
                  <a:cubicBezTo>
                    <a:pt x="109" y="132"/>
                    <a:pt x="279" y="147"/>
                    <a:pt x="155" y="54"/>
                  </a:cubicBezTo>
                  <a:lnTo>
                    <a:pt x="202" y="24"/>
                  </a:lnTo>
                  <a:lnTo>
                    <a:pt x="141" y="54"/>
                  </a:lnTo>
                  <a:lnTo>
                    <a:pt x="141" y="54"/>
                  </a:lnTo>
                  <a:cubicBezTo>
                    <a:pt x="165" y="42"/>
                    <a:pt x="150" y="0"/>
                    <a:pt x="12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24"/>
            <p:cNvSpPr/>
            <p:nvPr/>
          </p:nvSpPr>
          <p:spPr>
            <a:xfrm>
              <a:off x="231662" y="1984443"/>
              <a:ext cx="35273" cy="32428"/>
            </a:xfrm>
            <a:custGeom>
              <a:avLst/>
              <a:gdLst/>
              <a:ahLst/>
              <a:cxnLst/>
              <a:rect l="l" t="t" r="r" b="b"/>
              <a:pathLst>
                <a:path w="372" h="342" extrusionOk="0">
                  <a:moveTo>
                    <a:pt x="279" y="1"/>
                  </a:moveTo>
                  <a:lnTo>
                    <a:pt x="233" y="32"/>
                  </a:lnTo>
                  <a:cubicBezTo>
                    <a:pt x="234" y="35"/>
                    <a:pt x="235" y="38"/>
                    <a:pt x="236" y="42"/>
                  </a:cubicBezTo>
                  <a:lnTo>
                    <a:pt x="236" y="42"/>
                  </a:lnTo>
                  <a:cubicBezTo>
                    <a:pt x="247" y="26"/>
                    <a:pt x="261" y="15"/>
                    <a:pt x="281" y="8"/>
                  </a:cubicBezTo>
                  <a:lnTo>
                    <a:pt x="281" y="8"/>
                  </a:lnTo>
                  <a:lnTo>
                    <a:pt x="279" y="1"/>
                  </a:lnTo>
                  <a:close/>
                  <a:moveTo>
                    <a:pt x="326" y="1"/>
                  </a:moveTo>
                  <a:cubicBezTo>
                    <a:pt x="309" y="1"/>
                    <a:pt x="294" y="3"/>
                    <a:pt x="281" y="8"/>
                  </a:cubicBezTo>
                  <a:lnTo>
                    <a:pt x="281" y="8"/>
                  </a:lnTo>
                  <a:lnTo>
                    <a:pt x="295" y="62"/>
                  </a:lnTo>
                  <a:cubicBezTo>
                    <a:pt x="372" y="48"/>
                    <a:pt x="264" y="17"/>
                    <a:pt x="326" y="1"/>
                  </a:cubicBezTo>
                  <a:close/>
                  <a:moveTo>
                    <a:pt x="236" y="42"/>
                  </a:moveTo>
                  <a:lnTo>
                    <a:pt x="236" y="42"/>
                  </a:lnTo>
                  <a:cubicBezTo>
                    <a:pt x="228" y="52"/>
                    <a:pt x="222" y="65"/>
                    <a:pt x="217" y="79"/>
                  </a:cubicBezTo>
                  <a:cubicBezTo>
                    <a:pt x="203" y="93"/>
                    <a:pt x="186" y="93"/>
                    <a:pt x="156" y="109"/>
                  </a:cubicBezTo>
                  <a:cubicBezTo>
                    <a:pt x="125" y="93"/>
                    <a:pt x="186" y="79"/>
                    <a:pt x="156" y="62"/>
                  </a:cubicBezTo>
                  <a:lnTo>
                    <a:pt x="156" y="62"/>
                  </a:lnTo>
                  <a:cubicBezTo>
                    <a:pt x="102" y="76"/>
                    <a:pt x="141" y="112"/>
                    <a:pt x="113" y="112"/>
                  </a:cubicBezTo>
                  <a:cubicBezTo>
                    <a:pt x="108" y="112"/>
                    <a:pt x="102" y="111"/>
                    <a:pt x="94" y="109"/>
                  </a:cubicBezTo>
                  <a:lnTo>
                    <a:pt x="94" y="109"/>
                  </a:lnTo>
                  <a:cubicBezTo>
                    <a:pt x="110" y="124"/>
                    <a:pt x="125" y="124"/>
                    <a:pt x="186" y="140"/>
                  </a:cubicBezTo>
                  <a:cubicBezTo>
                    <a:pt x="172" y="155"/>
                    <a:pt x="203" y="171"/>
                    <a:pt x="172" y="171"/>
                  </a:cubicBezTo>
                  <a:lnTo>
                    <a:pt x="110" y="155"/>
                  </a:lnTo>
                  <a:lnTo>
                    <a:pt x="110" y="155"/>
                  </a:lnTo>
                  <a:cubicBezTo>
                    <a:pt x="141" y="217"/>
                    <a:pt x="32" y="202"/>
                    <a:pt x="1" y="217"/>
                  </a:cubicBezTo>
                  <a:cubicBezTo>
                    <a:pt x="133" y="217"/>
                    <a:pt x="43" y="342"/>
                    <a:pt x="151" y="342"/>
                  </a:cubicBezTo>
                  <a:cubicBezTo>
                    <a:pt x="157" y="342"/>
                    <a:pt x="164" y="342"/>
                    <a:pt x="172" y="341"/>
                  </a:cubicBezTo>
                  <a:cubicBezTo>
                    <a:pt x="179" y="333"/>
                    <a:pt x="198" y="330"/>
                    <a:pt x="215" y="330"/>
                  </a:cubicBezTo>
                  <a:cubicBezTo>
                    <a:pt x="233" y="330"/>
                    <a:pt x="248" y="333"/>
                    <a:pt x="248" y="341"/>
                  </a:cubicBezTo>
                  <a:lnTo>
                    <a:pt x="310" y="279"/>
                  </a:lnTo>
                  <a:cubicBezTo>
                    <a:pt x="210" y="221"/>
                    <a:pt x="243" y="96"/>
                    <a:pt x="236" y="4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24"/>
            <p:cNvSpPr/>
            <p:nvPr/>
          </p:nvSpPr>
          <p:spPr>
            <a:xfrm>
              <a:off x="244937" y="1974298"/>
              <a:ext cx="5974" cy="4362"/>
            </a:xfrm>
            <a:custGeom>
              <a:avLst/>
              <a:gdLst/>
              <a:ahLst/>
              <a:cxnLst/>
              <a:rect l="l" t="t" r="r" b="b"/>
              <a:pathLst>
                <a:path w="63" h="46" extrusionOk="0">
                  <a:moveTo>
                    <a:pt x="46" y="0"/>
                  </a:moveTo>
                  <a:lnTo>
                    <a:pt x="1" y="31"/>
                  </a:lnTo>
                  <a:lnTo>
                    <a:pt x="16" y="46"/>
                  </a:lnTo>
                  <a:lnTo>
                    <a:pt x="63"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24"/>
            <p:cNvSpPr/>
            <p:nvPr/>
          </p:nvSpPr>
          <p:spPr>
            <a:xfrm>
              <a:off x="13387" y="1771954"/>
              <a:ext cx="16119" cy="13275"/>
            </a:xfrm>
            <a:custGeom>
              <a:avLst/>
              <a:gdLst/>
              <a:ahLst/>
              <a:cxnLst/>
              <a:rect l="l" t="t" r="r" b="b"/>
              <a:pathLst>
                <a:path w="170" h="140" extrusionOk="0">
                  <a:moveTo>
                    <a:pt x="108" y="1"/>
                  </a:moveTo>
                  <a:cubicBezTo>
                    <a:pt x="77" y="63"/>
                    <a:pt x="0" y="78"/>
                    <a:pt x="0" y="139"/>
                  </a:cubicBezTo>
                  <a:cubicBezTo>
                    <a:pt x="31" y="109"/>
                    <a:pt x="170" y="109"/>
                    <a:pt x="108"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24"/>
            <p:cNvSpPr/>
            <p:nvPr/>
          </p:nvSpPr>
          <p:spPr>
            <a:xfrm>
              <a:off x="481892" y="2185270"/>
              <a:ext cx="3508" cy="4457"/>
            </a:xfrm>
            <a:custGeom>
              <a:avLst/>
              <a:gdLst/>
              <a:ahLst/>
              <a:cxnLst/>
              <a:rect l="l" t="t" r="r" b="b"/>
              <a:pathLst>
                <a:path w="37" h="47" extrusionOk="0">
                  <a:moveTo>
                    <a:pt x="37" y="1"/>
                  </a:moveTo>
                  <a:cubicBezTo>
                    <a:pt x="6" y="1"/>
                    <a:pt x="6" y="1"/>
                    <a:pt x="6" y="16"/>
                  </a:cubicBezTo>
                  <a:cubicBezTo>
                    <a:pt x="1" y="35"/>
                    <a:pt x="0" y="41"/>
                    <a:pt x="2" y="41"/>
                  </a:cubicBezTo>
                  <a:cubicBezTo>
                    <a:pt x="5" y="41"/>
                    <a:pt x="11" y="31"/>
                    <a:pt x="16" y="31"/>
                  </a:cubicBezTo>
                  <a:cubicBezTo>
                    <a:pt x="19" y="31"/>
                    <a:pt x="21" y="35"/>
                    <a:pt x="21" y="47"/>
                  </a:cubicBezTo>
                  <a:lnTo>
                    <a:pt x="3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24"/>
            <p:cNvSpPr/>
            <p:nvPr/>
          </p:nvSpPr>
          <p:spPr>
            <a:xfrm>
              <a:off x="270823" y="2000657"/>
              <a:ext cx="6448" cy="1991"/>
            </a:xfrm>
            <a:custGeom>
              <a:avLst/>
              <a:gdLst/>
              <a:ahLst/>
              <a:cxnLst/>
              <a:rect l="l" t="t" r="r" b="b"/>
              <a:pathLst>
                <a:path w="68" h="21" extrusionOk="0">
                  <a:moveTo>
                    <a:pt x="6" y="0"/>
                  </a:moveTo>
                  <a:cubicBezTo>
                    <a:pt x="1" y="16"/>
                    <a:pt x="4" y="21"/>
                    <a:pt x="11" y="21"/>
                  </a:cubicBezTo>
                  <a:cubicBezTo>
                    <a:pt x="26" y="21"/>
                    <a:pt x="57" y="0"/>
                    <a:pt x="68"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24"/>
            <p:cNvSpPr/>
            <p:nvPr/>
          </p:nvSpPr>
          <p:spPr>
            <a:xfrm>
              <a:off x="356350" y="2086848"/>
              <a:ext cx="23515" cy="25222"/>
            </a:xfrm>
            <a:custGeom>
              <a:avLst/>
              <a:gdLst/>
              <a:ahLst/>
              <a:cxnLst/>
              <a:rect l="l" t="t" r="r" b="b"/>
              <a:pathLst>
                <a:path w="248" h="266" extrusionOk="0">
                  <a:moveTo>
                    <a:pt x="148" y="1"/>
                  </a:moveTo>
                  <a:cubicBezTo>
                    <a:pt x="131" y="1"/>
                    <a:pt x="137" y="41"/>
                    <a:pt x="156" y="41"/>
                  </a:cubicBezTo>
                  <a:cubicBezTo>
                    <a:pt x="160" y="41"/>
                    <a:pt x="165" y="39"/>
                    <a:pt x="170" y="34"/>
                  </a:cubicBezTo>
                  <a:lnTo>
                    <a:pt x="170" y="34"/>
                  </a:lnTo>
                  <a:cubicBezTo>
                    <a:pt x="158" y="54"/>
                    <a:pt x="147" y="62"/>
                    <a:pt x="137" y="62"/>
                  </a:cubicBezTo>
                  <a:cubicBezTo>
                    <a:pt x="109" y="62"/>
                    <a:pt x="89" y="3"/>
                    <a:pt x="77" y="3"/>
                  </a:cubicBezTo>
                  <a:lnTo>
                    <a:pt x="31" y="64"/>
                  </a:lnTo>
                  <a:lnTo>
                    <a:pt x="62" y="64"/>
                  </a:lnTo>
                  <a:cubicBezTo>
                    <a:pt x="31" y="95"/>
                    <a:pt x="31" y="157"/>
                    <a:pt x="46" y="188"/>
                  </a:cubicBezTo>
                  <a:lnTo>
                    <a:pt x="0" y="188"/>
                  </a:lnTo>
                  <a:cubicBezTo>
                    <a:pt x="0" y="250"/>
                    <a:pt x="62" y="219"/>
                    <a:pt x="62" y="266"/>
                  </a:cubicBezTo>
                  <a:cubicBezTo>
                    <a:pt x="108" y="250"/>
                    <a:pt x="201" y="173"/>
                    <a:pt x="201" y="157"/>
                  </a:cubicBezTo>
                  <a:cubicBezTo>
                    <a:pt x="248" y="111"/>
                    <a:pt x="201" y="64"/>
                    <a:pt x="155" y="3"/>
                  </a:cubicBezTo>
                  <a:cubicBezTo>
                    <a:pt x="152" y="1"/>
                    <a:pt x="150" y="1"/>
                    <a:pt x="148"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24"/>
            <p:cNvSpPr/>
            <p:nvPr/>
          </p:nvSpPr>
          <p:spPr>
            <a:xfrm>
              <a:off x="237541" y="1971738"/>
              <a:ext cx="5120" cy="3982"/>
            </a:xfrm>
            <a:custGeom>
              <a:avLst/>
              <a:gdLst/>
              <a:ahLst/>
              <a:cxnLst/>
              <a:rect l="l" t="t" r="r" b="b"/>
              <a:pathLst>
                <a:path w="54" h="42" extrusionOk="0">
                  <a:moveTo>
                    <a:pt x="25" y="1"/>
                  </a:moveTo>
                  <a:cubicBezTo>
                    <a:pt x="20" y="1"/>
                    <a:pt x="12" y="4"/>
                    <a:pt x="1" y="11"/>
                  </a:cubicBezTo>
                  <a:cubicBezTo>
                    <a:pt x="1" y="21"/>
                    <a:pt x="25" y="19"/>
                    <a:pt x="39" y="23"/>
                  </a:cubicBezTo>
                  <a:lnTo>
                    <a:pt x="39" y="23"/>
                  </a:lnTo>
                  <a:cubicBezTo>
                    <a:pt x="37" y="12"/>
                    <a:pt x="35" y="1"/>
                    <a:pt x="25" y="1"/>
                  </a:cubicBezTo>
                  <a:close/>
                  <a:moveTo>
                    <a:pt x="39" y="23"/>
                  </a:moveTo>
                  <a:cubicBezTo>
                    <a:pt x="41" y="30"/>
                    <a:pt x="43" y="37"/>
                    <a:pt x="48" y="42"/>
                  </a:cubicBezTo>
                  <a:cubicBezTo>
                    <a:pt x="53" y="30"/>
                    <a:pt x="48" y="25"/>
                    <a:pt x="39" y="23"/>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24"/>
            <p:cNvSpPr/>
            <p:nvPr/>
          </p:nvSpPr>
          <p:spPr>
            <a:xfrm>
              <a:off x="357773" y="2081159"/>
              <a:ext cx="5974" cy="7491"/>
            </a:xfrm>
            <a:custGeom>
              <a:avLst/>
              <a:gdLst/>
              <a:ahLst/>
              <a:cxnLst/>
              <a:rect l="l" t="t" r="r" b="b"/>
              <a:pathLst>
                <a:path w="63" h="79" extrusionOk="0">
                  <a:moveTo>
                    <a:pt x="62" y="1"/>
                  </a:moveTo>
                  <a:cubicBezTo>
                    <a:pt x="32" y="1"/>
                    <a:pt x="41" y="34"/>
                    <a:pt x="34" y="49"/>
                  </a:cubicBezTo>
                  <a:lnTo>
                    <a:pt x="34" y="49"/>
                  </a:lnTo>
                  <a:lnTo>
                    <a:pt x="62" y="1"/>
                  </a:lnTo>
                  <a:close/>
                  <a:moveTo>
                    <a:pt x="34" y="49"/>
                  </a:moveTo>
                  <a:lnTo>
                    <a:pt x="33" y="50"/>
                  </a:lnTo>
                  <a:lnTo>
                    <a:pt x="33" y="50"/>
                  </a:lnTo>
                  <a:cubicBezTo>
                    <a:pt x="33" y="50"/>
                    <a:pt x="34" y="49"/>
                    <a:pt x="34" y="49"/>
                  </a:cubicBezTo>
                  <a:close/>
                  <a:moveTo>
                    <a:pt x="0" y="48"/>
                  </a:moveTo>
                  <a:cubicBezTo>
                    <a:pt x="5" y="50"/>
                    <a:pt x="9" y="52"/>
                    <a:pt x="12" y="53"/>
                  </a:cubicBezTo>
                  <a:lnTo>
                    <a:pt x="12" y="53"/>
                  </a:lnTo>
                  <a:cubicBezTo>
                    <a:pt x="10" y="50"/>
                    <a:pt x="6" y="48"/>
                    <a:pt x="0" y="48"/>
                  </a:cubicBezTo>
                  <a:close/>
                  <a:moveTo>
                    <a:pt x="33" y="50"/>
                  </a:moveTo>
                  <a:lnTo>
                    <a:pt x="33" y="50"/>
                  </a:lnTo>
                  <a:cubicBezTo>
                    <a:pt x="31" y="53"/>
                    <a:pt x="28" y="55"/>
                    <a:pt x="23" y="55"/>
                  </a:cubicBezTo>
                  <a:cubicBezTo>
                    <a:pt x="20" y="55"/>
                    <a:pt x="16" y="54"/>
                    <a:pt x="12" y="53"/>
                  </a:cubicBezTo>
                  <a:lnTo>
                    <a:pt x="12" y="53"/>
                  </a:lnTo>
                  <a:cubicBezTo>
                    <a:pt x="16" y="59"/>
                    <a:pt x="16" y="68"/>
                    <a:pt x="16" y="79"/>
                  </a:cubicBezTo>
                  <a:lnTo>
                    <a:pt x="33" y="5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24"/>
            <p:cNvSpPr/>
            <p:nvPr/>
          </p:nvSpPr>
          <p:spPr>
            <a:xfrm>
              <a:off x="195157" y="1936180"/>
              <a:ext cx="6637" cy="5879"/>
            </a:xfrm>
            <a:custGeom>
              <a:avLst/>
              <a:gdLst/>
              <a:ahLst/>
              <a:cxnLst/>
              <a:rect l="l" t="t" r="r" b="b"/>
              <a:pathLst>
                <a:path w="70" h="62" extrusionOk="0">
                  <a:moveTo>
                    <a:pt x="31" y="0"/>
                  </a:moveTo>
                  <a:lnTo>
                    <a:pt x="2" y="59"/>
                  </a:lnTo>
                  <a:lnTo>
                    <a:pt x="2" y="59"/>
                  </a:lnTo>
                  <a:cubicBezTo>
                    <a:pt x="4" y="57"/>
                    <a:pt x="8" y="57"/>
                    <a:pt x="13" y="57"/>
                  </a:cubicBezTo>
                  <a:cubicBezTo>
                    <a:pt x="20" y="57"/>
                    <a:pt x="28" y="58"/>
                    <a:pt x="37" y="58"/>
                  </a:cubicBezTo>
                  <a:cubicBezTo>
                    <a:pt x="54" y="58"/>
                    <a:pt x="69" y="54"/>
                    <a:pt x="62" y="31"/>
                  </a:cubicBezTo>
                  <a:lnTo>
                    <a:pt x="31" y="0"/>
                  </a:lnTo>
                  <a:close/>
                  <a:moveTo>
                    <a:pt x="2" y="59"/>
                  </a:moveTo>
                  <a:cubicBezTo>
                    <a:pt x="1" y="60"/>
                    <a:pt x="0" y="61"/>
                    <a:pt x="0" y="62"/>
                  </a:cubicBezTo>
                  <a:lnTo>
                    <a:pt x="2" y="59"/>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24"/>
            <p:cNvSpPr/>
            <p:nvPr/>
          </p:nvSpPr>
          <p:spPr>
            <a:xfrm>
              <a:off x="157039" y="1902425"/>
              <a:ext cx="9292" cy="6258"/>
            </a:xfrm>
            <a:custGeom>
              <a:avLst/>
              <a:gdLst/>
              <a:ahLst/>
              <a:cxnLst/>
              <a:rect l="l" t="t" r="r" b="b"/>
              <a:pathLst>
                <a:path w="98" h="66" extrusionOk="0">
                  <a:moveTo>
                    <a:pt x="15" y="0"/>
                  </a:moveTo>
                  <a:cubicBezTo>
                    <a:pt x="12" y="7"/>
                    <a:pt x="15" y="10"/>
                    <a:pt x="21" y="12"/>
                  </a:cubicBezTo>
                  <a:lnTo>
                    <a:pt x="21" y="12"/>
                  </a:lnTo>
                  <a:cubicBezTo>
                    <a:pt x="18" y="5"/>
                    <a:pt x="15" y="0"/>
                    <a:pt x="15" y="0"/>
                  </a:cubicBezTo>
                  <a:close/>
                  <a:moveTo>
                    <a:pt x="21" y="12"/>
                  </a:moveTo>
                  <a:cubicBezTo>
                    <a:pt x="26" y="22"/>
                    <a:pt x="29" y="38"/>
                    <a:pt x="16" y="44"/>
                  </a:cubicBezTo>
                  <a:lnTo>
                    <a:pt x="16" y="44"/>
                  </a:lnTo>
                  <a:cubicBezTo>
                    <a:pt x="15" y="44"/>
                    <a:pt x="14" y="44"/>
                    <a:pt x="12" y="44"/>
                  </a:cubicBezTo>
                  <a:cubicBezTo>
                    <a:pt x="9" y="44"/>
                    <a:pt x="5" y="45"/>
                    <a:pt x="0" y="47"/>
                  </a:cubicBezTo>
                  <a:cubicBezTo>
                    <a:pt x="7" y="47"/>
                    <a:pt x="12" y="46"/>
                    <a:pt x="16" y="44"/>
                  </a:cubicBezTo>
                  <a:lnTo>
                    <a:pt x="16" y="44"/>
                  </a:lnTo>
                  <a:cubicBezTo>
                    <a:pt x="29" y="47"/>
                    <a:pt x="35" y="65"/>
                    <a:pt x="50" y="65"/>
                  </a:cubicBezTo>
                  <a:cubicBezTo>
                    <a:pt x="54" y="65"/>
                    <a:pt x="57" y="64"/>
                    <a:pt x="62" y="62"/>
                  </a:cubicBezTo>
                  <a:cubicBezTo>
                    <a:pt x="97" y="3"/>
                    <a:pt x="42" y="16"/>
                    <a:pt x="21" y="1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24"/>
            <p:cNvSpPr/>
            <p:nvPr/>
          </p:nvSpPr>
          <p:spPr>
            <a:xfrm>
              <a:off x="73408" y="1828750"/>
              <a:ext cx="5974" cy="6258"/>
            </a:xfrm>
            <a:custGeom>
              <a:avLst/>
              <a:gdLst/>
              <a:ahLst/>
              <a:cxnLst/>
              <a:rect l="l" t="t" r="r" b="b"/>
              <a:pathLst>
                <a:path w="63" h="66" extrusionOk="0">
                  <a:moveTo>
                    <a:pt x="37" y="1"/>
                  </a:moveTo>
                  <a:cubicBezTo>
                    <a:pt x="27" y="1"/>
                    <a:pt x="16" y="4"/>
                    <a:pt x="1" y="4"/>
                  </a:cubicBezTo>
                  <a:cubicBezTo>
                    <a:pt x="1" y="20"/>
                    <a:pt x="1" y="66"/>
                    <a:pt x="32" y="66"/>
                  </a:cubicBezTo>
                  <a:cubicBezTo>
                    <a:pt x="1" y="35"/>
                    <a:pt x="48" y="35"/>
                    <a:pt x="62" y="20"/>
                  </a:cubicBezTo>
                  <a:cubicBezTo>
                    <a:pt x="55" y="4"/>
                    <a:pt x="47" y="1"/>
                    <a:pt x="3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24"/>
            <p:cNvSpPr/>
            <p:nvPr/>
          </p:nvSpPr>
          <p:spPr>
            <a:xfrm>
              <a:off x="526362" y="2245291"/>
              <a:ext cx="17637" cy="29489"/>
            </a:xfrm>
            <a:custGeom>
              <a:avLst/>
              <a:gdLst/>
              <a:ahLst/>
              <a:cxnLst/>
              <a:rect l="l" t="t" r="r" b="b"/>
              <a:pathLst>
                <a:path w="186" h="311" extrusionOk="0">
                  <a:moveTo>
                    <a:pt x="172" y="149"/>
                  </a:moveTo>
                  <a:cubicBezTo>
                    <a:pt x="175" y="153"/>
                    <a:pt x="180" y="156"/>
                    <a:pt x="186" y="156"/>
                  </a:cubicBezTo>
                  <a:lnTo>
                    <a:pt x="172" y="149"/>
                  </a:lnTo>
                  <a:close/>
                  <a:moveTo>
                    <a:pt x="155" y="1"/>
                  </a:moveTo>
                  <a:cubicBezTo>
                    <a:pt x="15" y="63"/>
                    <a:pt x="186" y="186"/>
                    <a:pt x="46" y="217"/>
                  </a:cubicBezTo>
                  <a:cubicBezTo>
                    <a:pt x="31" y="295"/>
                    <a:pt x="31" y="248"/>
                    <a:pt x="15" y="310"/>
                  </a:cubicBezTo>
                  <a:cubicBezTo>
                    <a:pt x="108" y="295"/>
                    <a:pt x="0" y="233"/>
                    <a:pt x="108" y="203"/>
                  </a:cubicBezTo>
                  <a:lnTo>
                    <a:pt x="108" y="203"/>
                  </a:lnTo>
                  <a:lnTo>
                    <a:pt x="77" y="233"/>
                  </a:lnTo>
                  <a:cubicBezTo>
                    <a:pt x="93" y="233"/>
                    <a:pt x="108" y="248"/>
                    <a:pt x="108" y="248"/>
                  </a:cubicBezTo>
                  <a:cubicBezTo>
                    <a:pt x="124" y="203"/>
                    <a:pt x="108" y="156"/>
                    <a:pt x="124" y="125"/>
                  </a:cubicBezTo>
                  <a:lnTo>
                    <a:pt x="172" y="149"/>
                  </a:lnTo>
                  <a:lnTo>
                    <a:pt x="172" y="149"/>
                  </a:lnTo>
                  <a:cubicBezTo>
                    <a:pt x="160" y="132"/>
                    <a:pt x="170" y="85"/>
                    <a:pt x="170" y="48"/>
                  </a:cubicBezTo>
                  <a:lnTo>
                    <a:pt x="170" y="48"/>
                  </a:lnTo>
                  <a:lnTo>
                    <a:pt x="155" y="63"/>
                  </a:lnTo>
                  <a:lnTo>
                    <a:pt x="155"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24"/>
            <p:cNvSpPr/>
            <p:nvPr/>
          </p:nvSpPr>
          <p:spPr>
            <a:xfrm>
              <a:off x="287416" y="2029957"/>
              <a:ext cx="13180" cy="10241"/>
            </a:xfrm>
            <a:custGeom>
              <a:avLst/>
              <a:gdLst/>
              <a:ahLst/>
              <a:cxnLst/>
              <a:rect l="l" t="t" r="r" b="b"/>
              <a:pathLst>
                <a:path w="139" h="108" extrusionOk="0">
                  <a:moveTo>
                    <a:pt x="93" y="0"/>
                  </a:moveTo>
                  <a:cubicBezTo>
                    <a:pt x="94" y="1"/>
                    <a:pt x="95" y="2"/>
                    <a:pt x="96" y="2"/>
                  </a:cubicBezTo>
                  <a:lnTo>
                    <a:pt x="96" y="2"/>
                  </a:lnTo>
                  <a:cubicBezTo>
                    <a:pt x="96" y="1"/>
                    <a:pt x="95" y="0"/>
                    <a:pt x="93" y="0"/>
                  </a:cubicBezTo>
                  <a:close/>
                  <a:moveTo>
                    <a:pt x="47" y="31"/>
                  </a:moveTo>
                  <a:cubicBezTo>
                    <a:pt x="47" y="32"/>
                    <a:pt x="47" y="33"/>
                    <a:pt x="47" y="34"/>
                  </a:cubicBezTo>
                  <a:lnTo>
                    <a:pt x="47" y="34"/>
                  </a:lnTo>
                  <a:cubicBezTo>
                    <a:pt x="51" y="34"/>
                    <a:pt x="56" y="33"/>
                    <a:pt x="60" y="32"/>
                  </a:cubicBezTo>
                  <a:lnTo>
                    <a:pt x="60" y="32"/>
                  </a:lnTo>
                  <a:cubicBezTo>
                    <a:pt x="56" y="31"/>
                    <a:pt x="52" y="31"/>
                    <a:pt x="47" y="31"/>
                  </a:cubicBezTo>
                  <a:close/>
                  <a:moveTo>
                    <a:pt x="16" y="0"/>
                  </a:moveTo>
                  <a:cubicBezTo>
                    <a:pt x="0" y="15"/>
                    <a:pt x="16" y="31"/>
                    <a:pt x="16" y="46"/>
                  </a:cubicBezTo>
                  <a:lnTo>
                    <a:pt x="62" y="77"/>
                  </a:lnTo>
                  <a:cubicBezTo>
                    <a:pt x="62" y="47"/>
                    <a:pt x="48" y="61"/>
                    <a:pt x="47" y="34"/>
                  </a:cubicBezTo>
                  <a:lnTo>
                    <a:pt x="47" y="34"/>
                  </a:lnTo>
                  <a:cubicBezTo>
                    <a:pt x="47" y="34"/>
                    <a:pt x="46" y="34"/>
                    <a:pt x="45" y="34"/>
                  </a:cubicBezTo>
                  <a:cubicBezTo>
                    <a:pt x="40" y="34"/>
                    <a:pt x="36" y="33"/>
                    <a:pt x="31" y="31"/>
                  </a:cubicBezTo>
                  <a:cubicBezTo>
                    <a:pt x="16" y="31"/>
                    <a:pt x="16" y="15"/>
                    <a:pt x="16" y="0"/>
                  </a:cubicBezTo>
                  <a:close/>
                  <a:moveTo>
                    <a:pt x="96" y="2"/>
                  </a:moveTo>
                  <a:cubicBezTo>
                    <a:pt x="98" y="8"/>
                    <a:pt x="80" y="25"/>
                    <a:pt x="60" y="32"/>
                  </a:cubicBezTo>
                  <a:lnTo>
                    <a:pt x="60" y="32"/>
                  </a:lnTo>
                  <a:cubicBezTo>
                    <a:pt x="119" y="37"/>
                    <a:pt x="79" y="79"/>
                    <a:pt x="93" y="108"/>
                  </a:cubicBezTo>
                  <a:cubicBezTo>
                    <a:pt x="138" y="94"/>
                    <a:pt x="125" y="21"/>
                    <a:pt x="96" y="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24"/>
            <p:cNvSpPr/>
            <p:nvPr/>
          </p:nvSpPr>
          <p:spPr>
            <a:xfrm>
              <a:off x="283055" y="2021138"/>
              <a:ext cx="7396" cy="8913"/>
            </a:xfrm>
            <a:custGeom>
              <a:avLst/>
              <a:gdLst/>
              <a:ahLst/>
              <a:cxnLst/>
              <a:rect l="l" t="t" r="r" b="b"/>
              <a:pathLst>
                <a:path w="78" h="94" extrusionOk="0">
                  <a:moveTo>
                    <a:pt x="62" y="1"/>
                  </a:moveTo>
                  <a:lnTo>
                    <a:pt x="62" y="1"/>
                  </a:lnTo>
                  <a:cubicBezTo>
                    <a:pt x="15" y="16"/>
                    <a:pt x="1" y="63"/>
                    <a:pt x="31" y="93"/>
                  </a:cubicBezTo>
                  <a:cubicBezTo>
                    <a:pt x="77" y="46"/>
                    <a:pt x="1" y="32"/>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24"/>
            <p:cNvSpPr/>
            <p:nvPr/>
          </p:nvSpPr>
          <p:spPr>
            <a:xfrm>
              <a:off x="43350" y="1804287"/>
              <a:ext cx="6732" cy="10241"/>
            </a:xfrm>
            <a:custGeom>
              <a:avLst/>
              <a:gdLst/>
              <a:ahLst/>
              <a:cxnLst/>
              <a:rect l="l" t="t" r="r" b="b"/>
              <a:pathLst>
                <a:path w="71" h="108" extrusionOk="0">
                  <a:moveTo>
                    <a:pt x="39" y="0"/>
                  </a:moveTo>
                  <a:cubicBezTo>
                    <a:pt x="25" y="15"/>
                    <a:pt x="39" y="46"/>
                    <a:pt x="25" y="77"/>
                  </a:cubicBezTo>
                  <a:lnTo>
                    <a:pt x="8" y="77"/>
                  </a:lnTo>
                  <a:cubicBezTo>
                    <a:pt x="0" y="81"/>
                    <a:pt x="1" y="82"/>
                    <a:pt x="5" y="82"/>
                  </a:cubicBezTo>
                  <a:cubicBezTo>
                    <a:pt x="9" y="82"/>
                    <a:pt x="16" y="81"/>
                    <a:pt x="24" y="81"/>
                  </a:cubicBezTo>
                  <a:cubicBezTo>
                    <a:pt x="39" y="81"/>
                    <a:pt x="55" y="85"/>
                    <a:pt x="39" y="108"/>
                  </a:cubicBezTo>
                  <a:cubicBezTo>
                    <a:pt x="70" y="77"/>
                    <a:pt x="39" y="62"/>
                    <a:pt x="39"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24"/>
            <p:cNvSpPr/>
            <p:nvPr/>
          </p:nvSpPr>
          <p:spPr>
            <a:xfrm>
              <a:off x="142342" y="1901003"/>
              <a:ext cx="7396" cy="8818"/>
            </a:xfrm>
            <a:custGeom>
              <a:avLst/>
              <a:gdLst/>
              <a:ahLst/>
              <a:cxnLst/>
              <a:rect l="l" t="t" r="r" b="b"/>
              <a:pathLst>
                <a:path w="78" h="93" extrusionOk="0">
                  <a:moveTo>
                    <a:pt x="77" y="0"/>
                  </a:moveTo>
                  <a:cubicBezTo>
                    <a:pt x="63" y="15"/>
                    <a:pt x="63" y="62"/>
                    <a:pt x="1" y="62"/>
                  </a:cubicBezTo>
                  <a:lnTo>
                    <a:pt x="77" y="93"/>
                  </a:lnTo>
                  <a:lnTo>
                    <a:pt x="7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24"/>
            <p:cNvSpPr/>
            <p:nvPr/>
          </p:nvSpPr>
          <p:spPr>
            <a:xfrm>
              <a:off x="102707" y="1862885"/>
              <a:ext cx="4551" cy="5974"/>
            </a:xfrm>
            <a:custGeom>
              <a:avLst/>
              <a:gdLst/>
              <a:ahLst/>
              <a:cxnLst/>
              <a:rect l="l" t="t" r="r" b="b"/>
              <a:pathLst>
                <a:path w="48" h="63" extrusionOk="0">
                  <a:moveTo>
                    <a:pt x="48" y="0"/>
                  </a:moveTo>
                  <a:lnTo>
                    <a:pt x="1" y="31"/>
                  </a:lnTo>
                  <a:cubicBezTo>
                    <a:pt x="32" y="31"/>
                    <a:pt x="17" y="46"/>
                    <a:pt x="48" y="62"/>
                  </a:cubicBezTo>
                  <a:lnTo>
                    <a:pt x="48"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24"/>
            <p:cNvSpPr/>
            <p:nvPr/>
          </p:nvSpPr>
          <p:spPr>
            <a:xfrm>
              <a:off x="275659" y="2019621"/>
              <a:ext cx="3034" cy="3034"/>
            </a:xfrm>
            <a:custGeom>
              <a:avLst/>
              <a:gdLst/>
              <a:ahLst/>
              <a:cxnLst/>
              <a:rect l="l" t="t" r="r" b="b"/>
              <a:pathLst>
                <a:path w="32" h="32" extrusionOk="0">
                  <a:moveTo>
                    <a:pt x="1" y="1"/>
                  </a:moveTo>
                  <a:lnTo>
                    <a:pt x="32" y="32"/>
                  </a:lnTo>
                  <a:lnTo>
                    <a:pt x="32" y="17"/>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24"/>
            <p:cNvSpPr/>
            <p:nvPr/>
          </p:nvSpPr>
          <p:spPr>
            <a:xfrm>
              <a:off x="219999" y="1977616"/>
              <a:ext cx="10430" cy="9861"/>
            </a:xfrm>
            <a:custGeom>
              <a:avLst/>
              <a:gdLst/>
              <a:ahLst/>
              <a:cxnLst/>
              <a:rect l="l" t="t" r="r" b="b"/>
              <a:pathLst>
                <a:path w="110" h="104" extrusionOk="0">
                  <a:moveTo>
                    <a:pt x="42" y="0"/>
                  </a:moveTo>
                  <a:cubicBezTo>
                    <a:pt x="35" y="0"/>
                    <a:pt x="31" y="3"/>
                    <a:pt x="31" y="11"/>
                  </a:cubicBezTo>
                  <a:lnTo>
                    <a:pt x="0" y="27"/>
                  </a:lnTo>
                  <a:cubicBezTo>
                    <a:pt x="47" y="58"/>
                    <a:pt x="31" y="73"/>
                    <a:pt x="62" y="104"/>
                  </a:cubicBezTo>
                  <a:cubicBezTo>
                    <a:pt x="77" y="61"/>
                    <a:pt x="37" y="31"/>
                    <a:pt x="96" y="14"/>
                  </a:cubicBezTo>
                  <a:lnTo>
                    <a:pt x="96" y="14"/>
                  </a:lnTo>
                  <a:cubicBezTo>
                    <a:pt x="97" y="14"/>
                    <a:pt x="98" y="14"/>
                    <a:pt x="99" y="14"/>
                  </a:cubicBezTo>
                  <a:cubicBezTo>
                    <a:pt x="103" y="14"/>
                    <a:pt x="107" y="13"/>
                    <a:pt x="109" y="11"/>
                  </a:cubicBezTo>
                  <a:lnTo>
                    <a:pt x="109" y="11"/>
                  </a:lnTo>
                  <a:cubicBezTo>
                    <a:pt x="104" y="12"/>
                    <a:pt x="100" y="13"/>
                    <a:pt x="96" y="14"/>
                  </a:cubicBezTo>
                  <a:lnTo>
                    <a:pt x="96" y="14"/>
                  </a:lnTo>
                  <a:cubicBezTo>
                    <a:pt x="79" y="12"/>
                    <a:pt x="55" y="0"/>
                    <a:pt x="4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24"/>
            <p:cNvSpPr/>
            <p:nvPr/>
          </p:nvSpPr>
          <p:spPr>
            <a:xfrm>
              <a:off x="368108" y="2109130"/>
              <a:ext cx="3508" cy="6163"/>
            </a:xfrm>
            <a:custGeom>
              <a:avLst/>
              <a:gdLst/>
              <a:ahLst/>
              <a:cxnLst/>
              <a:rect l="l" t="t" r="r" b="b"/>
              <a:pathLst>
                <a:path w="37" h="65" extrusionOk="0">
                  <a:moveTo>
                    <a:pt x="31" y="0"/>
                  </a:moveTo>
                  <a:lnTo>
                    <a:pt x="31" y="0"/>
                  </a:lnTo>
                  <a:cubicBezTo>
                    <a:pt x="0" y="15"/>
                    <a:pt x="0" y="46"/>
                    <a:pt x="0" y="62"/>
                  </a:cubicBezTo>
                  <a:cubicBezTo>
                    <a:pt x="5" y="63"/>
                    <a:pt x="9" y="64"/>
                    <a:pt x="12" y="64"/>
                  </a:cubicBezTo>
                  <a:cubicBezTo>
                    <a:pt x="37" y="64"/>
                    <a:pt x="3" y="13"/>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24"/>
            <p:cNvSpPr/>
            <p:nvPr/>
          </p:nvSpPr>
          <p:spPr>
            <a:xfrm>
              <a:off x="39747" y="1815950"/>
              <a:ext cx="3034" cy="5974"/>
            </a:xfrm>
            <a:custGeom>
              <a:avLst/>
              <a:gdLst/>
              <a:ahLst/>
              <a:cxnLst/>
              <a:rect l="l" t="t" r="r" b="b"/>
              <a:pathLst>
                <a:path w="32" h="63" extrusionOk="0">
                  <a:moveTo>
                    <a:pt x="16" y="1"/>
                  </a:moveTo>
                  <a:lnTo>
                    <a:pt x="1" y="63"/>
                  </a:lnTo>
                  <a:lnTo>
                    <a:pt x="1" y="63"/>
                  </a:lnTo>
                  <a:lnTo>
                    <a:pt x="32" y="16"/>
                  </a:lnTo>
                  <a:lnTo>
                    <a:pt x="1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24"/>
            <p:cNvSpPr/>
            <p:nvPr/>
          </p:nvSpPr>
          <p:spPr>
            <a:xfrm>
              <a:off x="348954" y="2094434"/>
              <a:ext cx="4551" cy="5974"/>
            </a:xfrm>
            <a:custGeom>
              <a:avLst/>
              <a:gdLst/>
              <a:ahLst/>
              <a:cxnLst/>
              <a:rect l="l" t="t" r="r" b="b"/>
              <a:pathLst>
                <a:path w="48" h="63" extrusionOk="0">
                  <a:moveTo>
                    <a:pt x="17" y="1"/>
                  </a:moveTo>
                  <a:cubicBezTo>
                    <a:pt x="17" y="15"/>
                    <a:pt x="1" y="46"/>
                    <a:pt x="17" y="62"/>
                  </a:cubicBezTo>
                  <a:cubicBezTo>
                    <a:pt x="31" y="46"/>
                    <a:pt x="48" y="15"/>
                    <a:pt x="1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24"/>
            <p:cNvSpPr/>
            <p:nvPr/>
          </p:nvSpPr>
          <p:spPr>
            <a:xfrm>
              <a:off x="483788" y="2220448"/>
              <a:ext cx="10430" cy="5974"/>
            </a:xfrm>
            <a:custGeom>
              <a:avLst/>
              <a:gdLst/>
              <a:ahLst/>
              <a:cxnLst/>
              <a:rect l="l" t="t" r="r" b="b"/>
              <a:pathLst>
                <a:path w="110" h="63" extrusionOk="0">
                  <a:moveTo>
                    <a:pt x="62" y="1"/>
                  </a:moveTo>
                  <a:lnTo>
                    <a:pt x="62" y="1"/>
                  </a:lnTo>
                  <a:cubicBezTo>
                    <a:pt x="78" y="32"/>
                    <a:pt x="17" y="32"/>
                    <a:pt x="1" y="32"/>
                  </a:cubicBezTo>
                  <a:cubicBezTo>
                    <a:pt x="17" y="47"/>
                    <a:pt x="48" y="32"/>
                    <a:pt x="48" y="63"/>
                  </a:cubicBezTo>
                  <a:cubicBezTo>
                    <a:pt x="62" y="63"/>
                    <a:pt x="109" y="16"/>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24"/>
            <p:cNvSpPr/>
            <p:nvPr/>
          </p:nvSpPr>
          <p:spPr>
            <a:xfrm>
              <a:off x="88105" y="1870092"/>
              <a:ext cx="18016" cy="23610"/>
            </a:xfrm>
            <a:custGeom>
              <a:avLst/>
              <a:gdLst/>
              <a:ahLst/>
              <a:cxnLst/>
              <a:rect l="l" t="t" r="r" b="b"/>
              <a:pathLst>
                <a:path w="190" h="249" extrusionOk="0">
                  <a:moveTo>
                    <a:pt x="109" y="1"/>
                  </a:moveTo>
                  <a:lnTo>
                    <a:pt x="106" y="13"/>
                  </a:lnTo>
                  <a:lnTo>
                    <a:pt x="106" y="13"/>
                  </a:lnTo>
                  <a:cubicBezTo>
                    <a:pt x="108" y="10"/>
                    <a:pt x="109" y="5"/>
                    <a:pt x="109" y="1"/>
                  </a:cubicBezTo>
                  <a:close/>
                  <a:moveTo>
                    <a:pt x="62" y="1"/>
                  </a:moveTo>
                  <a:cubicBezTo>
                    <a:pt x="0" y="48"/>
                    <a:pt x="31" y="156"/>
                    <a:pt x="31" y="233"/>
                  </a:cubicBezTo>
                  <a:cubicBezTo>
                    <a:pt x="31" y="217"/>
                    <a:pt x="47" y="203"/>
                    <a:pt x="31" y="186"/>
                  </a:cubicBezTo>
                  <a:lnTo>
                    <a:pt x="31" y="186"/>
                  </a:lnTo>
                  <a:lnTo>
                    <a:pt x="109" y="248"/>
                  </a:lnTo>
                  <a:cubicBezTo>
                    <a:pt x="62" y="203"/>
                    <a:pt x="109" y="156"/>
                    <a:pt x="109" y="125"/>
                  </a:cubicBezTo>
                  <a:cubicBezTo>
                    <a:pt x="93" y="125"/>
                    <a:pt x="93" y="125"/>
                    <a:pt x="93" y="141"/>
                  </a:cubicBezTo>
                  <a:cubicBezTo>
                    <a:pt x="62" y="141"/>
                    <a:pt x="62" y="125"/>
                    <a:pt x="62" y="110"/>
                  </a:cubicBezTo>
                  <a:lnTo>
                    <a:pt x="124" y="79"/>
                  </a:lnTo>
                  <a:cubicBezTo>
                    <a:pt x="128" y="77"/>
                    <a:pt x="132" y="77"/>
                    <a:pt x="135" y="77"/>
                  </a:cubicBezTo>
                  <a:cubicBezTo>
                    <a:pt x="160" y="77"/>
                    <a:pt x="132" y="127"/>
                    <a:pt x="137" y="127"/>
                  </a:cubicBezTo>
                  <a:cubicBezTo>
                    <a:pt x="137" y="127"/>
                    <a:pt x="138" y="126"/>
                    <a:pt x="140" y="125"/>
                  </a:cubicBezTo>
                  <a:cubicBezTo>
                    <a:pt x="190" y="100"/>
                    <a:pt x="148" y="54"/>
                    <a:pt x="114" y="54"/>
                  </a:cubicBezTo>
                  <a:cubicBezTo>
                    <a:pt x="106" y="54"/>
                    <a:pt x="99" y="57"/>
                    <a:pt x="93" y="63"/>
                  </a:cubicBezTo>
                  <a:lnTo>
                    <a:pt x="106" y="13"/>
                  </a:lnTo>
                  <a:lnTo>
                    <a:pt x="106" y="13"/>
                  </a:lnTo>
                  <a:cubicBezTo>
                    <a:pt x="103" y="19"/>
                    <a:pt x="97" y="23"/>
                    <a:pt x="91" y="23"/>
                  </a:cubicBezTo>
                  <a:cubicBezTo>
                    <a:pt x="87" y="23"/>
                    <a:pt x="82" y="21"/>
                    <a:pt x="78" y="17"/>
                  </a:cubicBez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24"/>
            <p:cNvSpPr/>
            <p:nvPr/>
          </p:nvSpPr>
          <p:spPr>
            <a:xfrm>
              <a:off x="29412" y="1811493"/>
              <a:ext cx="5974" cy="8913"/>
            </a:xfrm>
            <a:custGeom>
              <a:avLst/>
              <a:gdLst/>
              <a:ahLst/>
              <a:cxnLst/>
              <a:rect l="l" t="t" r="r" b="b"/>
              <a:pathLst>
                <a:path w="63" h="94" extrusionOk="0">
                  <a:moveTo>
                    <a:pt x="17" y="1"/>
                  </a:moveTo>
                  <a:cubicBezTo>
                    <a:pt x="17" y="48"/>
                    <a:pt x="17" y="63"/>
                    <a:pt x="1" y="93"/>
                  </a:cubicBezTo>
                  <a:cubicBezTo>
                    <a:pt x="63" y="79"/>
                    <a:pt x="48" y="1"/>
                    <a:pt x="1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24"/>
            <p:cNvSpPr/>
            <p:nvPr/>
          </p:nvSpPr>
          <p:spPr>
            <a:xfrm>
              <a:off x="274236" y="2037258"/>
              <a:ext cx="11853" cy="7396"/>
            </a:xfrm>
            <a:custGeom>
              <a:avLst/>
              <a:gdLst/>
              <a:ahLst/>
              <a:cxnLst/>
              <a:rect l="l" t="t" r="r" b="b"/>
              <a:pathLst>
                <a:path w="125" h="78" extrusionOk="0">
                  <a:moveTo>
                    <a:pt x="32" y="0"/>
                  </a:moveTo>
                  <a:lnTo>
                    <a:pt x="1" y="31"/>
                  </a:lnTo>
                  <a:lnTo>
                    <a:pt x="1" y="31"/>
                  </a:lnTo>
                  <a:lnTo>
                    <a:pt x="59" y="8"/>
                  </a:lnTo>
                  <a:lnTo>
                    <a:pt x="59" y="8"/>
                  </a:lnTo>
                  <a:cubicBezTo>
                    <a:pt x="64" y="9"/>
                    <a:pt x="67" y="10"/>
                    <a:pt x="71" y="11"/>
                  </a:cubicBezTo>
                  <a:lnTo>
                    <a:pt x="71" y="11"/>
                  </a:lnTo>
                  <a:cubicBezTo>
                    <a:pt x="72" y="7"/>
                    <a:pt x="74" y="4"/>
                    <a:pt x="77" y="0"/>
                  </a:cubicBezTo>
                  <a:lnTo>
                    <a:pt x="77" y="0"/>
                  </a:lnTo>
                  <a:lnTo>
                    <a:pt x="59" y="8"/>
                  </a:lnTo>
                  <a:lnTo>
                    <a:pt x="59" y="8"/>
                  </a:lnTo>
                  <a:cubicBezTo>
                    <a:pt x="52" y="6"/>
                    <a:pt x="43" y="4"/>
                    <a:pt x="32" y="0"/>
                  </a:cubicBezTo>
                  <a:close/>
                  <a:moveTo>
                    <a:pt x="124" y="16"/>
                  </a:moveTo>
                  <a:lnTo>
                    <a:pt x="102" y="45"/>
                  </a:lnTo>
                  <a:lnTo>
                    <a:pt x="102" y="45"/>
                  </a:lnTo>
                  <a:cubicBezTo>
                    <a:pt x="114" y="41"/>
                    <a:pt x="124" y="28"/>
                    <a:pt x="124" y="16"/>
                  </a:cubicBezTo>
                  <a:close/>
                  <a:moveTo>
                    <a:pt x="71" y="11"/>
                  </a:moveTo>
                  <a:cubicBezTo>
                    <a:pt x="66" y="28"/>
                    <a:pt x="93" y="41"/>
                    <a:pt x="93" y="58"/>
                  </a:cubicBezTo>
                  <a:lnTo>
                    <a:pt x="93" y="58"/>
                  </a:lnTo>
                  <a:lnTo>
                    <a:pt x="102" y="45"/>
                  </a:lnTo>
                  <a:lnTo>
                    <a:pt x="102" y="45"/>
                  </a:lnTo>
                  <a:cubicBezTo>
                    <a:pt x="99" y="46"/>
                    <a:pt x="96" y="47"/>
                    <a:pt x="94" y="47"/>
                  </a:cubicBezTo>
                  <a:cubicBezTo>
                    <a:pt x="85" y="21"/>
                    <a:pt x="81" y="14"/>
                    <a:pt x="71" y="11"/>
                  </a:cubicBezTo>
                  <a:close/>
                  <a:moveTo>
                    <a:pt x="93" y="58"/>
                  </a:moveTo>
                  <a:lnTo>
                    <a:pt x="77" y="78"/>
                  </a:lnTo>
                  <a:cubicBezTo>
                    <a:pt x="89" y="70"/>
                    <a:pt x="93" y="64"/>
                    <a:pt x="93" y="5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24"/>
            <p:cNvSpPr/>
            <p:nvPr/>
          </p:nvSpPr>
          <p:spPr>
            <a:xfrm>
              <a:off x="457428" y="2199209"/>
              <a:ext cx="10715" cy="8155"/>
            </a:xfrm>
            <a:custGeom>
              <a:avLst/>
              <a:gdLst/>
              <a:ahLst/>
              <a:cxnLst/>
              <a:rect l="l" t="t" r="r" b="b"/>
              <a:pathLst>
                <a:path w="113" h="86" extrusionOk="0">
                  <a:moveTo>
                    <a:pt x="23" y="0"/>
                  </a:moveTo>
                  <a:cubicBezTo>
                    <a:pt x="14" y="0"/>
                    <a:pt x="6" y="3"/>
                    <a:pt x="0" y="8"/>
                  </a:cubicBezTo>
                  <a:cubicBezTo>
                    <a:pt x="47" y="23"/>
                    <a:pt x="0" y="85"/>
                    <a:pt x="62" y="85"/>
                  </a:cubicBezTo>
                  <a:cubicBezTo>
                    <a:pt x="112" y="48"/>
                    <a:pt x="61" y="0"/>
                    <a:pt x="2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24"/>
            <p:cNvSpPr/>
            <p:nvPr/>
          </p:nvSpPr>
          <p:spPr>
            <a:xfrm>
              <a:off x="211181" y="1978565"/>
              <a:ext cx="5974" cy="3034"/>
            </a:xfrm>
            <a:custGeom>
              <a:avLst/>
              <a:gdLst/>
              <a:ahLst/>
              <a:cxnLst/>
              <a:rect l="l" t="t" r="r" b="b"/>
              <a:pathLst>
                <a:path w="63" h="32" extrusionOk="0">
                  <a:moveTo>
                    <a:pt x="62" y="1"/>
                  </a:moveTo>
                  <a:lnTo>
                    <a:pt x="1" y="17"/>
                  </a:lnTo>
                  <a:lnTo>
                    <a:pt x="31" y="32"/>
                  </a:ln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24"/>
            <p:cNvSpPr/>
            <p:nvPr/>
          </p:nvSpPr>
          <p:spPr>
            <a:xfrm>
              <a:off x="155522" y="1930776"/>
              <a:ext cx="11758" cy="14223"/>
            </a:xfrm>
            <a:custGeom>
              <a:avLst/>
              <a:gdLst/>
              <a:ahLst/>
              <a:cxnLst/>
              <a:rect l="l" t="t" r="r" b="b"/>
              <a:pathLst>
                <a:path w="124" h="150" extrusionOk="0">
                  <a:moveTo>
                    <a:pt x="70" y="0"/>
                  </a:moveTo>
                  <a:cubicBezTo>
                    <a:pt x="48" y="0"/>
                    <a:pt x="25" y="10"/>
                    <a:pt x="16" y="10"/>
                  </a:cubicBezTo>
                  <a:lnTo>
                    <a:pt x="0" y="26"/>
                  </a:lnTo>
                  <a:lnTo>
                    <a:pt x="62" y="10"/>
                  </a:lnTo>
                  <a:cubicBezTo>
                    <a:pt x="78" y="57"/>
                    <a:pt x="78" y="119"/>
                    <a:pt x="109" y="150"/>
                  </a:cubicBezTo>
                  <a:cubicBezTo>
                    <a:pt x="124" y="103"/>
                    <a:pt x="47" y="72"/>
                    <a:pt x="109" y="26"/>
                  </a:cubicBezTo>
                  <a:cubicBezTo>
                    <a:pt x="102" y="6"/>
                    <a:pt x="87" y="0"/>
                    <a:pt x="7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24"/>
            <p:cNvSpPr/>
            <p:nvPr/>
          </p:nvSpPr>
          <p:spPr>
            <a:xfrm>
              <a:off x="146704" y="1984443"/>
              <a:ext cx="82209" cy="107147"/>
            </a:xfrm>
            <a:custGeom>
              <a:avLst/>
              <a:gdLst/>
              <a:ahLst/>
              <a:cxnLst/>
              <a:rect l="l" t="t" r="r" b="b"/>
              <a:pathLst>
                <a:path w="867" h="1130" extrusionOk="0">
                  <a:moveTo>
                    <a:pt x="310" y="93"/>
                  </a:moveTo>
                  <a:lnTo>
                    <a:pt x="310" y="93"/>
                  </a:lnTo>
                  <a:cubicBezTo>
                    <a:pt x="310" y="108"/>
                    <a:pt x="297" y="109"/>
                    <a:pt x="306" y="121"/>
                  </a:cubicBezTo>
                  <a:lnTo>
                    <a:pt x="306" y="121"/>
                  </a:lnTo>
                  <a:cubicBezTo>
                    <a:pt x="308" y="114"/>
                    <a:pt x="310" y="105"/>
                    <a:pt x="310" y="93"/>
                  </a:cubicBezTo>
                  <a:close/>
                  <a:moveTo>
                    <a:pt x="810" y="197"/>
                  </a:moveTo>
                  <a:cubicBezTo>
                    <a:pt x="804" y="203"/>
                    <a:pt x="799" y="208"/>
                    <a:pt x="796" y="214"/>
                  </a:cubicBezTo>
                  <a:lnTo>
                    <a:pt x="796" y="214"/>
                  </a:lnTo>
                  <a:cubicBezTo>
                    <a:pt x="806" y="211"/>
                    <a:pt x="810" y="205"/>
                    <a:pt x="810" y="197"/>
                  </a:cubicBezTo>
                  <a:close/>
                  <a:moveTo>
                    <a:pt x="835" y="93"/>
                  </a:moveTo>
                  <a:cubicBezTo>
                    <a:pt x="770" y="115"/>
                    <a:pt x="812" y="167"/>
                    <a:pt x="810" y="197"/>
                  </a:cubicBezTo>
                  <a:lnTo>
                    <a:pt x="810" y="197"/>
                  </a:lnTo>
                  <a:cubicBezTo>
                    <a:pt x="813" y="193"/>
                    <a:pt x="817" y="190"/>
                    <a:pt x="820" y="186"/>
                  </a:cubicBezTo>
                  <a:lnTo>
                    <a:pt x="851" y="217"/>
                  </a:lnTo>
                  <a:lnTo>
                    <a:pt x="866" y="124"/>
                  </a:lnTo>
                  <a:lnTo>
                    <a:pt x="866" y="124"/>
                  </a:lnTo>
                  <a:cubicBezTo>
                    <a:pt x="854" y="129"/>
                    <a:pt x="845" y="131"/>
                    <a:pt x="838" y="131"/>
                  </a:cubicBezTo>
                  <a:cubicBezTo>
                    <a:pt x="821" y="131"/>
                    <a:pt x="824" y="116"/>
                    <a:pt x="835" y="93"/>
                  </a:cubicBezTo>
                  <a:close/>
                  <a:moveTo>
                    <a:pt x="402" y="1"/>
                  </a:moveTo>
                  <a:cubicBezTo>
                    <a:pt x="326" y="1"/>
                    <a:pt x="402" y="62"/>
                    <a:pt x="402" y="79"/>
                  </a:cubicBezTo>
                  <a:cubicBezTo>
                    <a:pt x="396" y="77"/>
                    <a:pt x="391" y="77"/>
                    <a:pt x="386" y="77"/>
                  </a:cubicBezTo>
                  <a:cubicBezTo>
                    <a:pt x="343" y="77"/>
                    <a:pt x="369" y="131"/>
                    <a:pt x="335" y="131"/>
                  </a:cubicBezTo>
                  <a:cubicBezTo>
                    <a:pt x="329" y="131"/>
                    <a:pt x="321" y="129"/>
                    <a:pt x="310" y="124"/>
                  </a:cubicBezTo>
                  <a:cubicBezTo>
                    <a:pt x="308" y="123"/>
                    <a:pt x="307" y="122"/>
                    <a:pt x="306" y="121"/>
                  </a:cubicBezTo>
                  <a:lnTo>
                    <a:pt x="306" y="121"/>
                  </a:lnTo>
                  <a:cubicBezTo>
                    <a:pt x="289" y="182"/>
                    <a:pt x="204" y="106"/>
                    <a:pt x="217" y="217"/>
                  </a:cubicBezTo>
                  <a:lnTo>
                    <a:pt x="233" y="217"/>
                  </a:lnTo>
                  <a:cubicBezTo>
                    <a:pt x="233" y="248"/>
                    <a:pt x="202" y="295"/>
                    <a:pt x="202" y="341"/>
                  </a:cubicBezTo>
                  <a:cubicBezTo>
                    <a:pt x="213" y="347"/>
                    <a:pt x="229" y="350"/>
                    <a:pt x="244" y="350"/>
                  </a:cubicBezTo>
                  <a:cubicBezTo>
                    <a:pt x="270" y="350"/>
                    <a:pt x="295" y="339"/>
                    <a:pt x="295" y="310"/>
                  </a:cubicBezTo>
                  <a:cubicBezTo>
                    <a:pt x="279" y="264"/>
                    <a:pt x="310" y="248"/>
                    <a:pt x="295" y="202"/>
                  </a:cubicBezTo>
                  <a:cubicBezTo>
                    <a:pt x="322" y="202"/>
                    <a:pt x="325" y="251"/>
                    <a:pt x="336" y="251"/>
                  </a:cubicBezTo>
                  <a:cubicBezTo>
                    <a:pt x="337" y="251"/>
                    <a:pt x="339" y="250"/>
                    <a:pt x="341" y="248"/>
                  </a:cubicBezTo>
                  <a:lnTo>
                    <a:pt x="326" y="186"/>
                  </a:lnTo>
                  <a:cubicBezTo>
                    <a:pt x="340" y="175"/>
                    <a:pt x="354" y="171"/>
                    <a:pt x="367" y="171"/>
                  </a:cubicBezTo>
                  <a:cubicBezTo>
                    <a:pt x="406" y="171"/>
                    <a:pt x="442" y="204"/>
                    <a:pt x="491" y="204"/>
                  </a:cubicBezTo>
                  <a:cubicBezTo>
                    <a:pt x="497" y="204"/>
                    <a:pt x="504" y="204"/>
                    <a:pt x="511" y="202"/>
                  </a:cubicBezTo>
                  <a:lnTo>
                    <a:pt x="511" y="202"/>
                  </a:lnTo>
                  <a:lnTo>
                    <a:pt x="464" y="217"/>
                  </a:lnTo>
                  <a:cubicBezTo>
                    <a:pt x="495" y="217"/>
                    <a:pt x="526" y="233"/>
                    <a:pt x="526" y="248"/>
                  </a:cubicBezTo>
                  <a:lnTo>
                    <a:pt x="449" y="248"/>
                  </a:lnTo>
                  <a:cubicBezTo>
                    <a:pt x="480" y="279"/>
                    <a:pt x="433" y="341"/>
                    <a:pt x="464" y="357"/>
                  </a:cubicBezTo>
                  <a:lnTo>
                    <a:pt x="418" y="357"/>
                  </a:lnTo>
                  <a:cubicBezTo>
                    <a:pt x="433" y="433"/>
                    <a:pt x="418" y="526"/>
                    <a:pt x="433" y="588"/>
                  </a:cubicBezTo>
                  <a:cubicBezTo>
                    <a:pt x="426" y="590"/>
                    <a:pt x="419" y="591"/>
                    <a:pt x="412" y="591"/>
                  </a:cubicBezTo>
                  <a:cubicBezTo>
                    <a:pt x="364" y="591"/>
                    <a:pt x="316" y="555"/>
                    <a:pt x="268" y="555"/>
                  </a:cubicBezTo>
                  <a:cubicBezTo>
                    <a:pt x="261" y="555"/>
                    <a:pt x="254" y="555"/>
                    <a:pt x="248" y="557"/>
                  </a:cubicBezTo>
                  <a:cubicBezTo>
                    <a:pt x="261" y="545"/>
                    <a:pt x="294" y="522"/>
                    <a:pt x="272" y="522"/>
                  </a:cubicBezTo>
                  <a:cubicBezTo>
                    <a:pt x="267" y="522"/>
                    <a:pt x="259" y="523"/>
                    <a:pt x="248" y="526"/>
                  </a:cubicBezTo>
                  <a:cubicBezTo>
                    <a:pt x="264" y="573"/>
                    <a:pt x="202" y="604"/>
                    <a:pt x="186" y="635"/>
                  </a:cubicBezTo>
                  <a:lnTo>
                    <a:pt x="155" y="619"/>
                  </a:lnTo>
                  <a:lnTo>
                    <a:pt x="140" y="666"/>
                  </a:lnTo>
                  <a:lnTo>
                    <a:pt x="186" y="650"/>
                  </a:lnTo>
                  <a:lnTo>
                    <a:pt x="186" y="650"/>
                  </a:lnTo>
                  <a:cubicBezTo>
                    <a:pt x="155" y="697"/>
                    <a:pt x="124" y="758"/>
                    <a:pt x="140" y="804"/>
                  </a:cubicBezTo>
                  <a:lnTo>
                    <a:pt x="140" y="804"/>
                  </a:lnTo>
                  <a:cubicBezTo>
                    <a:pt x="139" y="837"/>
                    <a:pt x="134" y="882"/>
                    <a:pt x="93" y="882"/>
                  </a:cubicBezTo>
                  <a:cubicBezTo>
                    <a:pt x="62" y="851"/>
                    <a:pt x="78" y="820"/>
                    <a:pt x="93" y="790"/>
                  </a:cubicBezTo>
                  <a:cubicBezTo>
                    <a:pt x="93" y="779"/>
                    <a:pt x="90" y="776"/>
                    <a:pt x="85" y="776"/>
                  </a:cubicBezTo>
                  <a:cubicBezTo>
                    <a:pt x="76" y="776"/>
                    <a:pt x="62" y="790"/>
                    <a:pt x="62" y="790"/>
                  </a:cubicBezTo>
                  <a:cubicBezTo>
                    <a:pt x="62" y="831"/>
                    <a:pt x="37" y="899"/>
                    <a:pt x="9" y="899"/>
                  </a:cubicBezTo>
                  <a:cubicBezTo>
                    <a:pt x="6" y="899"/>
                    <a:pt x="3" y="899"/>
                    <a:pt x="0" y="897"/>
                  </a:cubicBezTo>
                  <a:lnTo>
                    <a:pt x="0" y="897"/>
                  </a:lnTo>
                  <a:lnTo>
                    <a:pt x="62" y="959"/>
                  </a:lnTo>
                  <a:cubicBezTo>
                    <a:pt x="62" y="936"/>
                    <a:pt x="71" y="922"/>
                    <a:pt x="88" y="922"/>
                  </a:cubicBezTo>
                  <a:cubicBezTo>
                    <a:pt x="94" y="922"/>
                    <a:pt x="101" y="924"/>
                    <a:pt x="109" y="928"/>
                  </a:cubicBezTo>
                  <a:cubicBezTo>
                    <a:pt x="124" y="975"/>
                    <a:pt x="109" y="1114"/>
                    <a:pt x="124" y="1130"/>
                  </a:cubicBezTo>
                  <a:cubicBezTo>
                    <a:pt x="202" y="1099"/>
                    <a:pt x="186" y="975"/>
                    <a:pt x="202" y="975"/>
                  </a:cubicBezTo>
                  <a:cubicBezTo>
                    <a:pt x="186" y="928"/>
                    <a:pt x="310" y="959"/>
                    <a:pt x="248" y="897"/>
                  </a:cubicBezTo>
                  <a:lnTo>
                    <a:pt x="248" y="897"/>
                  </a:lnTo>
                  <a:cubicBezTo>
                    <a:pt x="248" y="928"/>
                    <a:pt x="217" y="928"/>
                    <a:pt x="202" y="928"/>
                  </a:cubicBezTo>
                  <a:cubicBezTo>
                    <a:pt x="186" y="882"/>
                    <a:pt x="233" y="897"/>
                    <a:pt x="264" y="882"/>
                  </a:cubicBezTo>
                  <a:cubicBezTo>
                    <a:pt x="233" y="851"/>
                    <a:pt x="233" y="773"/>
                    <a:pt x="248" y="773"/>
                  </a:cubicBezTo>
                  <a:cubicBezTo>
                    <a:pt x="277" y="730"/>
                    <a:pt x="306" y="618"/>
                    <a:pt x="387" y="618"/>
                  </a:cubicBezTo>
                  <a:cubicBezTo>
                    <a:pt x="392" y="618"/>
                    <a:pt x="397" y="618"/>
                    <a:pt x="402" y="619"/>
                  </a:cubicBezTo>
                  <a:cubicBezTo>
                    <a:pt x="397" y="637"/>
                    <a:pt x="411" y="639"/>
                    <a:pt x="428" y="639"/>
                  </a:cubicBezTo>
                  <a:cubicBezTo>
                    <a:pt x="434" y="639"/>
                    <a:pt x="440" y="639"/>
                    <a:pt x="445" y="639"/>
                  </a:cubicBezTo>
                  <a:cubicBezTo>
                    <a:pt x="468" y="639"/>
                    <a:pt x="488" y="642"/>
                    <a:pt x="464" y="681"/>
                  </a:cubicBezTo>
                  <a:cubicBezTo>
                    <a:pt x="557" y="666"/>
                    <a:pt x="495" y="557"/>
                    <a:pt x="588" y="526"/>
                  </a:cubicBezTo>
                  <a:lnTo>
                    <a:pt x="588" y="526"/>
                  </a:lnTo>
                  <a:lnTo>
                    <a:pt x="573" y="588"/>
                  </a:lnTo>
                  <a:cubicBezTo>
                    <a:pt x="611" y="557"/>
                    <a:pt x="650" y="557"/>
                    <a:pt x="687" y="557"/>
                  </a:cubicBezTo>
                  <a:cubicBezTo>
                    <a:pt x="724" y="557"/>
                    <a:pt x="758" y="557"/>
                    <a:pt x="789" y="526"/>
                  </a:cubicBezTo>
                  <a:lnTo>
                    <a:pt x="789" y="526"/>
                  </a:lnTo>
                  <a:lnTo>
                    <a:pt x="758" y="573"/>
                  </a:lnTo>
                  <a:cubicBezTo>
                    <a:pt x="779" y="573"/>
                    <a:pt x="786" y="580"/>
                    <a:pt x="793" y="580"/>
                  </a:cubicBezTo>
                  <a:cubicBezTo>
                    <a:pt x="796" y="580"/>
                    <a:pt x="799" y="578"/>
                    <a:pt x="804" y="573"/>
                  </a:cubicBezTo>
                  <a:lnTo>
                    <a:pt x="773" y="573"/>
                  </a:lnTo>
                  <a:cubicBezTo>
                    <a:pt x="773" y="542"/>
                    <a:pt x="804" y="542"/>
                    <a:pt x="835" y="526"/>
                  </a:cubicBezTo>
                  <a:cubicBezTo>
                    <a:pt x="866" y="511"/>
                    <a:pt x="758" y="450"/>
                    <a:pt x="851" y="403"/>
                  </a:cubicBezTo>
                  <a:cubicBezTo>
                    <a:pt x="835" y="403"/>
                    <a:pt x="820" y="388"/>
                    <a:pt x="804" y="372"/>
                  </a:cubicBezTo>
                  <a:cubicBezTo>
                    <a:pt x="866" y="372"/>
                    <a:pt x="866" y="295"/>
                    <a:pt x="866" y="248"/>
                  </a:cubicBezTo>
                  <a:lnTo>
                    <a:pt x="866" y="248"/>
                  </a:lnTo>
                  <a:cubicBezTo>
                    <a:pt x="850" y="256"/>
                    <a:pt x="842" y="259"/>
                    <a:pt x="837" y="259"/>
                  </a:cubicBezTo>
                  <a:cubicBezTo>
                    <a:pt x="821" y="259"/>
                    <a:pt x="836" y="233"/>
                    <a:pt x="789" y="233"/>
                  </a:cubicBezTo>
                  <a:cubicBezTo>
                    <a:pt x="789" y="227"/>
                    <a:pt x="792" y="220"/>
                    <a:pt x="796" y="214"/>
                  </a:cubicBezTo>
                  <a:lnTo>
                    <a:pt x="796" y="214"/>
                  </a:lnTo>
                  <a:cubicBezTo>
                    <a:pt x="790" y="216"/>
                    <a:pt x="783" y="217"/>
                    <a:pt x="773" y="217"/>
                  </a:cubicBezTo>
                  <a:cubicBezTo>
                    <a:pt x="742" y="217"/>
                    <a:pt x="711" y="171"/>
                    <a:pt x="758" y="155"/>
                  </a:cubicBezTo>
                  <a:lnTo>
                    <a:pt x="758" y="155"/>
                  </a:lnTo>
                  <a:lnTo>
                    <a:pt x="711" y="171"/>
                  </a:lnTo>
                  <a:cubicBezTo>
                    <a:pt x="711" y="150"/>
                    <a:pt x="726" y="120"/>
                    <a:pt x="746" y="120"/>
                  </a:cubicBezTo>
                  <a:cubicBezTo>
                    <a:pt x="754" y="120"/>
                    <a:pt x="764" y="126"/>
                    <a:pt x="773" y="140"/>
                  </a:cubicBezTo>
                  <a:lnTo>
                    <a:pt x="758" y="48"/>
                  </a:lnTo>
                  <a:lnTo>
                    <a:pt x="758" y="48"/>
                  </a:lnTo>
                  <a:cubicBezTo>
                    <a:pt x="773" y="140"/>
                    <a:pt x="557" y="48"/>
                    <a:pt x="650" y="155"/>
                  </a:cubicBezTo>
                  <a:cubicBezTo>
                    <a:pt x="635" y="202"/>
                    <a:pt x="573" y="264"/>
                    <a:pt x="635" y="295"/>
                  </a:cubicBezTo>
                  <a:cubicBezTo>
                    <a:pt x="597" y="320"/>
                    <a:pt x="610" y="365"/>
                    <a:pt x="583" y="365"/>
                  </a:cubicBezTo>
                  <a:cubicBezTo>
                    <a:pt x="577" y="365"/>
                    <a:pt x="569" y="363"/>
                    <a:pt x="557" y="357"/>
                  </a:cubicBezTo>
                  <a:lnTo>
                    <a:pt x="588" y="295"/>
                  </a:lnTo>
                  <a:lnTo>
                    <a:pt x="588" y="295"/>
                  </a:lnTo>
                  <a:lnTo>
                    <a:pt x="573" y="310"/>
                  </a:lnTo>
                  <a:cubicBezTo>
                    <a:pt x="588" y="217"/>
                    <a:pt x="480" y="171"/>
                    <a:pt x="464" y="79"/>
                  </a:cubicBezTo>
                  <a:cubicBezTo>
                    <a:pt x="480" y="48"/>
                    <a:pt x="542" y="32"/>
                    <a:pt x="557" y="1"/>
                  </a:cubicBezTo>
                  <a:lnTo>
                    <a:pt x="480" y="1"/>
                  </a:lnTo>
                  <a:cubicBezTo>
                    <a:pt x="495" y="1"/>
                    <a:pt x="418" y="32"/>
                    <a:pt x="387" y="32"/>
                  </a:cubicBezTo>
                  <a:lnTo>
                    <a:pt x="40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24"/>
            <p:cNvSpPr/>
            <p:nvPr/>
          </p:nvSpPr>
          <p:spPr>
            <a:xfrm>
              <a:off x="341653" y="2100312"/>
              <a:ext cx="3034" cy="4457"/>
            </a:xfrm>
            <a:custGeom>
              <a:avLst/>
              <a:gdLst/>
              <a:ahLst/>
              <a:cxnLst/>
              <a:rect l="l" t="t" r="r" b="b"/>
              <a:pathLst>
                <a:path w="32" h="47" extrusionOk="0">
                  <a:moveTo>
                    <a:pt x="1" y="0"/>
                  </a:moveTo>
                  <a:lnTo>
                    <a:pt x="1" y="46"/>
                  </a:lnTo>
                  <a:lnTo>
                    <a:pt x="32" y="15"/>
                  </a:lnTo>
                  <a:lnTo>
                    <a:pt x="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24"/>
            <p:cNvSpPr/>
            <p:nvPr/>
          </p:nvSpPr>
          <p:spPr>
            <a:xfrm>
              <a:off x="246359" y="2017630"/>
              <a:ext cx="6827" cy="5215"/>
            </a:xfrm>
            <a:custGeom>
              <a:avLst/>
              <a:gdLst/>
              <a:ahLst/>
              <a:cxnLst/>
              <a:rect l="l" t="t" r="r" b="b"/>
              <a:pathLst>
                <a:path w="72" h="55" extrusionOk="0">
                  <a:moveTo>
                    <a:pt x="48" y="0"/>
                  </a:moveTo>
                  <a:cubicBezTo>
                    <a:pt x="44" y="0"/>
                    <a:pt x="38" y="2"/>
                    <a:pt x="31" y="7"/>
                  </a:cubicBezTo>
                  <a:lnTo>
                    <a:pt x="1" y="38"/>
                  </a:lnTo>
                  <a:lnTo>
                    <a:pt x="62" y="53"/>
                  </a:lnTo>
                  <a:cubicBezTo>
                    <a:pt x="62" y="54"/>
                    <a:pt x="62" y="54"/>
                    <a:pt x="63" y="54"/>
                  </a:cubicBezTo>
                  <a:cubicBezTo>
                    <a:pt x="64" y="54"/>
                    <a:pt x="72" y="0"/>
                    <a:pt x="48"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24"/>
            <p:cNvSpPr/>
            <p:nvPr/>
          </p:nvSpPr>
          <p:spPr>
            <a:xfrm>
              <a:off x="126223" y="1910579"/>
              <a:ext cx="4551" cy="5120"/>
            </a:xfrm>
            <a:custGeom>
              <a:avLst/>
              <a:gdLst/>
              <a:ahLst/>
              <a:cxnLst/>
              <a:rect l="l" t="t" r="r" b="b"/>
              <a:pathLst>
                <a:path w="48" h="54" extrusionOk="0">
                  <a:moveTo>
                    <a:pt x="17" y="1"/>
                  </a:moveTo>
                  <a:cubicBezTo>
                    <a:pt x="11" y="1"/>
                    <a:pt x="5" y="2"/>
                    <a:pt x="0" y="7"/>
                  </a:cubicBezTo>
                  <a:lnTo>
                    <a:pt x="16" y="54"/>
                  </a:lnTo>
                  <a:lnTo>
                    <a:pt x="47" y="23"/>
                  </a:lnTo>
                  <a:cubicBezTo>
                    <a:pt x="47" y="11"/>
                    <a:pt x="31" y="1"/>
                    <a:pt x="1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24"/>
            <p:cNvSpPr/>
            <p:nvPr/>
          </p:nvSpPr>
          <p:spPr>
            <a:xfrm>
              <a:off x="444248" y="2245291"/>
              <a:ext cx="64572" cy="82209"/>
            </a:xfrm>
            <a:custGeom>
              <a:avLst/>
              <a:gdLst/>
              <a:ahLst/>
              <a:cxnLst/>
              <a:rect l="l" t="t" r="r" b="b"/>
              <a:pathLst>
                <a:path w="681" h="867" extrusionOk="0">
                  <a:moveTo>
                    <a:pt x="232" y="341"/>
                  </a:moveTo>
                  <a:lnTo>
                    <a:pt x="217" y="388"/>
                  </a:lnTo>
                  <a:cubicBezTo>
                    <a:pt x="231" y="384"/>
                    <a:pt x="243" y="382"/>
                    <a:pt x="253" y="382"/>
                  </a:cubicBezTo>
                  <a:cubicBezTo>
                    <a:pt x="255" y="382"/>
                    <a:pt x="256" y="382"/>
                    <a:pt x="258" y="383"/>
                  </a:cubicBezTo>
                  <a:lnTo>
                    <a:pt x="258" y="383"/>
                  </a:lnTo>
                  <a:cubicBezTo>
                    <a:pt x="241" y="373"/>
                    <a:pt x="232" y="353"/>
                    <a:pt x="232" y="341"/>
                  </a:cubicBezTo>
                  <a:close/>
                  <a:moveTo>
                    <a:pt x="94" y="434"/>
                  </a:moveTo>
                  <a:cubicBezTo>
                    <a:pt x="83" y="438"/>
                    <a:pt x="77" y="442"/>
                    <a:pt x="73" y="446"/>
                  </a:cubicBezTo>
                  <a:lnTo>
                    <a:pt x="73" y="446"/>
                  </a:lnTo>
                  <a:cubicBezTo>
                    <a:pt x="79" y="442"/>
                    <a:pt x="86" y="438"/>
                    <a:pt x="94" y="434"/>
                  </a:cubicBezTo>
                  <a:close/>
                  <a:moveTo>
                    <a:pt x="310" y="481"/>
                  </a:moveTo>
                  <a:cubicBezTo>
                    <a:pt x="310" y="484"/>
                    <a:pt x="313" y="486"/>
                    <a:pt x="318" y="486"/>
                  </a:cubicBezTo>
                  <a:lnTo>
                    <a:pt x="318" y="486"/>
                  </a:lnTo>
                  <a:cubicBezTo>
                    <a:pt x="316" y="485"/>
                    <a:pt x="313" y="484"/>
                    <a:pt x="310" y="481"/>
                  </a:cubicBezTo>
                  <a:close/>
                  <a:moveTo>
                    <a:pt x="298" y="674"/>
                  </a:moveTo>
                  <a:cubicBezTo>
                    <a:pt x="302" y="681"/>
                    <a:pt x="310" y="686"/>
                    <a:pt x="317" y="691"/>
                  </a:cubicBezTo>
                  <a:lnTo>
                    <a:pt x="317" y="691"/>
                  </a:lnTo>
                  <a:cubicBezTo>
                    <a:pt x="312" y="685"/>
                    <a:pt x="305" y="680"/>
                    <a:pt x="298" y="674"/>
                  </a:cubicBezTo>
                  <a:close/>
                  <a:moveTo>
                    <a:pt x="317" y="691"/>
                  </a:moveTo>
                  <a:lnTo>
                    <a:pt x="317" y="691"/>
                  </a:lnTo>
                  <a:cubicBezTo>
                    <a:pt x="322" y="697"/>
                    <a:pt x="325" y="704"/>
                    <a:pt x="325" y="712"/>
                  </a:cubicBezTo>
                  <a:cubicBezTo>
                    <a:pt x="338" y="706"/>
                    <a:pt x="329" y="699"/>
                    <a:pt x="317" y="691"/>
                  </a:cubicBezTo>
                  <a:close/>
                  <a:moveTo>
                    <a:pt x="328" y="747"/>
                  </a:moveTo>
                  <a:cubicBezTo>
                    <a:pt x="326" y="752"/>
                    <a:pt x="325" y="755"/>
                    <a:pt x="325" y="759"/>
                  </a:cubicBezTo>
                  <a:cubicBezTo>
                    <a:pt x="332" y="759"/>
                    <a:pt x="330" y="753"/>
                    <a:pt x="328" y="747"/>
                  </a:cubicBezTo>
                  <a:close/>
                  <a:moveTo>
                    <a:pt x="395" y="820"/>
                  </a:moveTo>
                  <a:lnTo>
                    <a:pt x="395" y="820"/>
                  </a:lnTo>
                  <a:cubicBezTo>
                    <a:pt x="392" y="820"/>
                    <a:pt x="389" y="820"/>
                    <a:pt x="387" y="821"/>
                  </a:cubicBezTo>
                  <a:cubicBezTo>
                    <a:pt x="390" y="821"/>
                    <a:pt x="392" y="820"/>
                    <a:pt x="395" y="820"/>
                  </a:cubicBezTo>
                  <a:close/>
                  <a:moveTo>
                    <a:pt x="603" y="1"/>
                  </a:moveTo>
                  <a:cubicBezTo>
                    <a:pt x="617" y="28"/>
                    <a:pt x="596" y="66"/>
                    <a:pt x="560" y="66"/>
                  </a:cubicBezTo>
                  <a:cubicBezTo>
                    <a:pt x="554" y="66"/>
                    <a:pt x="548" y="65"/>
                    <a:pt x="541" y="63"/>
                  </a:cubicBezTo>
                  <a:cubicBezTo>
                    <a:pt x="526" y="48"/>
                    <a:pt x="557" y="48"/>
                    <a:pt x="557" y="32"/>
                  </a:cubicBezTo>
                  <a:lnTo>
                    <a:pt x="557" y="32"/>
                  </a:lnTo>
                  <a:lnTo>
                    <a:pt x="434" y="94"/>
                  </a:lnTo>
                  <a:lnTo>
                    <a:pt x="465" y="94"/>
                  </a:lnTo>
                  <a:cubicBezTo>
                    <a:pt x="477" y="119"/>
                    <a:pt x="437" y="145"/>
                    <a:pt x="414" y="145"/>
                  </a:cubicBezTo>
                  <a:cubicBezTo>
                    <a:pt x="409" y="145"/>
                    <a:pt x="405" y="143"/>
                    <a:pt x="403" y="141"/>
                  </a:cubicBezTo>
                  <a:lnTo>
                    <a:pt x="403" y="141"/>
                  </a:lnTo>
                  <a:cubicBezTo>
                    <a:pt x="418" y="156"/>
                    <a:pt x="448" y="172"/>
                    <a:pt x="434" y="203"/>
                  </a:cubicBezTo>
                  <a:cubicBezTo>
                    <a:pt x="367" y="215"/>
                    <a:pt x="403" y="354"/>
                    <a:pt x="317" y="354"/>
                  </a:cubicBezTo>
                  <a:cubicBezTo>
                    <a:pt x="303" y="354"/>
                    <a:pt x="285" y="350"/>
                    <a:pt x="263" y="341"/>
                  </a:cubicBezTo>
                  <a:cubicBezTo>
                    <a:pt x="218" y="341"/>
                    <a:pt x="308" y="341"/>
                    <a:pt x="280" y="387"/>
                  </a:cubicBezTo>
                  <a:lnTo>
                    <a:pt x="280" y="387"/>
                  </a:lnTo>
                  <a:cubicBezTo>
                    <a:pt x="273" y="384"/>
                    <a:pt x="266" y="383"/>
                    <a:pt x="258" y="383"/>
                  </a:cubicBezTo>
                  <a:lnTo>
                    <a:pt x="258" y="383"/>
                  </a:lnTo>
                  <a:cubicBezTo>
                    <a:pt x="264" y="386"/>
                    <a:pt x="271" y="388"/>
                    <a:pt x="279" y="388"/>
                  </a:cubicBezTo>
                  <a:cubicBezTo>
                    <a:pt x="279" y="388"/>
                    <a:pt x="280" y="387"/>
                    <a:pt x="280" y="387"/>
                  </a:cubicBezTo>
                  <a:lnTo>
                    <a:pt x="280" y="387"/>
                  </a:lnTo>
                  <a:cubicBezTo>
                    <a:pt x="330" y="403"/>
                    <a:pt x="348" y="465"/>
                    <a:pt x="418" y="465"/>
                  </a:cubicBezTo>
                  <a:cubicBezTo>
                    <a:pt x="396" y="476"/>
                    <a:pt x="351" y="487"/>
                    <a:pt x="326" y="487"/>
                  </a:cubicBezTo>
                  <a:cubicBezTo>
                    <a:pt x="323" y="487"/>
                    <a:pt x="321" y="487"/>
                    <a:pt x="318" y="486"/>
                  </a:cubicBezTo>
                  <a:lnTo>
                    <a:pt x="318" y="486"/>
                  </a:lnTo>
                  <a:cubicBezTo>
                    <a:pt x="323" y="488"/>
                    <a:pt x="327" y="488"/>
                    <a:pt x="331" y="488"/>
                  </a:cubicBezTo>
                  <a:cubicBezTo>
                    <a:pt x="337" y="488"/>
                    <a:pt x="341" y="488"/>
                    <a:pt x="341" y="496"/>
                  </a:cubicBezTo>
                  <a:cubicBezTo>
                    <a:pt x="294" y="496"/>
                    <a:pt x="325" y="527"/>
                    <a:pt x="263" y="543"/>
                  </a:cubicBezTo>
                  <a:lnTo>
                    <a:pt x="263" y="496"/>
                  </a:lnTo>
                  <a:lnTo>
                    <a:pt x="248" y="512"/>
                  </a:lnTo>
                  <a:cubicBezTo>
                    <a:pt x="217" y="481"/>
                    <a:pt x="232" y="434"/>
                    <a:pt x="201" y="434"/>
                  </a:cubicBezTo>
                  <a:cubicBezTo>
                    <a:pt x="232" y="481"/>
                    <a:pt x="170" y="512"/>
                    <a:pt x="139" y="543"/>
                  </a:cubicBezTo>
                  <a:lnTo>
                    <a:pt x="78" y="527"/>
                  </a:lnTo>
                  <a:cubicBezTo>
                    <a:pt x="158" y="500"/>
                    <a:pt x="53" y="473"/>
                    <a:pt x="73" y="446"/>
                  </a:cubicBezTo>
                  <a:lnTo>
                    <a:pt x="73" y="446"/>
                  </a:lnTo>
                  <a:cubicBezTo>
                    <a:pt x="35" y="477"/>
                    <a:pt x="47" y="521"/>
                    <a:pt x="47" y="588"/>
                  </a:cubicBezTo>
                  <a:lnTo>
                    <a:pt x="63" y="588"/>
                  </a:lnTo>
                  <a:cubicBezTo>
                    <a:pt x="32" y="635"/>
                    <a:pt x="63" y="650"/>
                    <a:pt x="47" y="681"/>
                  </a:cubicBezTo>
                  <a:lnTo>
                    <a:pt x="1" y="697"/>
                  </a:lnTo>
                  <a:cubicBezTo>
                    <a:pt x="1" y="707"/>
                    <a:pt x="8" y="711"/>
                    <a:pt x="17" y="711"/>
                  </a:cubicBezTo>
                  <a:cubicBezTo>
                    <a:pt x="35" y="711"/>
                    <a:pt x="63" y="697"/>
                    <a:pt x="63" y="697"/>
                  </a:cubicBezTo>
                  <a:cubicBezTo>
                    <a:pt x="16" y="635"/>
                    <a:pt x="139" y="635"/>
                    <a:pt x="108" y="574"/>
                  </a:cubicBezTo>
                  <a:cubicBezTo>
                    <a:pt x="139" y="574"/>
                    <a:pt x="155" y="619"/>
                    <a:pt x="139" y="635"/>
                  </a:cubicBezTo>
                  <a:cubicBezTo>
                    <a:pt x="146" y="640"/>
                    <a:pt x="152" y="642"/>
                    <a:pt x="156" y="642"/>
                  </a:cubicBezTo>
                  <a:cubicBezTo>
                    <a:pt x="181" y="642"/>
                    <a:pt x="180" y="587"/>
                    <a:pt x="219" y="587"/>
                  </a:cubicBezTo>
                  <a:cubicBezTo>
                    <a:pt x="223" y="587"/>
                    <a:pt x="227" y="587"/>
                    <a:pt x="232" y="588"/>
                  </a:cubicBezTo>
                  <a:lnTo>
                    <a:pt x="232" y="619"/>
                  </a:lnTo>
                  <a:cubicBezTo>
                    <a:pt x="243" y="609"/>
                    <a:pt x="247" y="598"/>
                    <a:pt x="259" y="598"/>
                  </a:cubicBezTo>
                  <a:cubicBezTo>
                    <a:pt x="264" y="598"/>
                    <a:pt x="270" y="600"/>
                    <a:pt x="279" y="604"/>
                  </a:cubicBezTo>
                  <a:cubicBezTo>
                    <a:pt x="250" y="643"/>
                    <a:pt x="275" y="658"/>
                    <a:pt x="298" y="674"/>
                  </a:cubicBezTo>
                  <a:lnTo>
                    <a:pt x="298" y="674"/>
                  </a:lnTo>
                  <a:cubicBezTo>
                    <a:pt x="294" y="667"/>
                    <a:pt x="296" y="659"/>
                    <a:pt x="310" y="650"/>
                  </a:cubicBezTo>
                  <a:lnTo>
                    <a:pt x="310" y="650"/>
                  </a:lnTo>
                  <a:cubicBezTo>
                    <a:pt x="398" y="663"/>
                    <a:pt x="352" y="707"/>
                    <a:pt x="332" y="739"/>
                  </a:cubicBezTo>
                  <a:lnTo>
                    <a:pt x="332" y="739"/>
                  </a:lnTo>
                  <a:cubicBezTo>
                    <a:pt x="331" y="739"/>
                    <a:pt x="330" y="739"/>
                    <a:pt x="329" y="739"/>
                  </a:cubicBezTo>
                  <a:cubicBezTo>
                    <a:pt x="325" y="739"/>
                    <a:pt x="326" y="743"/>
                    <a:pt x="328" y="747"/>
                  </a:cubicBezTo>
                  <a:lnTo>
                    <a:pt x="328" y="747"/>
                  </a:lnTo>
                  <a:cubicBezTo>
                    <a:pt x="329" y="745"/>
                    <a:pt x="331" y="742"/>
                    <a:pt x="332" y="739"/>
                  </a:cubicBezTo>
                  <a:lnTo>
                    <a:pt x="332" y="739"/>
                  </a:lnTo>
                  <a:cubicBezTo>
                    <a:pt x="334" y="740"/>
                    <a:pt x="337" y="741"/>
                    <a:pt x="341" y="743"/>
                  </a:cubicBezTo>
                  <a:cubicBezTo>
                    <a:pt x="356" y="790"/>
                    <a:pt x="263" y="805"/>
                    <a:pt x="310" y="867"/>
                  </a:cubicBezTo>
                  <a:cubicBezTo>
                    <a:pt x="310" y="821"/>
                    <a:pt x="356" y="759"/>
                    <a:pt x="403" y="759"/>
                  </a:cubicBezTo>
                  <a:cubicBezTo>
                    <a:pt x="403" y="772"/>
                    <a:pt x="415" y="812"/>
                    <a:pt x="395" y="820"/>
                  </a:cubicBezTo>
                  <a:lnTo>
                    <a:pt x="395" y="820"/>
                  </a:lnTo>
                  <a:cubicBezTo>
                    <a:pt x="492" y="802"/>
                    <a:pt x="420" y="743"/>
                    <a:pt x="526" y="743"/>
                  </a:cubicBezTo>
                  <a:cubicBezTo>
                    <a:pt x="513" y="730"/>
                    <a:pt x="500" y="725"/>
                    <a:pt x="489" y="725"/>
                  </a:cubicBezTo>
                  <a:cubicBezTo>
                    <a:pt x="472" y="725"/>
                    <a:pt x="458" y="734"/>
                    <a:pt x="448" y="743"/>
                  </a:cubicBezTo>
                  <a:cubicBezTo>
                    <a:pt x="434" y="681"/>
                    <a:pt x="541" y="697"/>
                    <a:pt x="526" y="635"/>
                  </a:cubicBezTo>
                  <a:lnTo>
                    <a:pt x="526" y="635"/>
                  </a:lnTo>
                  <a:lnTo>
                    <a:pt x="510" y="650"/>
                  </a:lnTo>
                  <a:lnTo>
                    <a:pt x="465" y="557"/>
                  </a:lnTo>
                  <a:cubicBezTo>
                    <a:pt x="469" y="553"/>
                    <a:pt x="478" y="553"/>
                    <a:pt x="489" y="553"/>
                  </a:cubicBezTo>
                  <a:cubicBezTo>
                    <a:pt x="492" y="553"/>
                    <a:pt x="496" y="553"/>
                    <a:pt x="500" y="553"/>
                  </a:cubicBezTo>
                  <a:cubicBezTo>
                    <a:pt x="525" y="553"/>
                    <a:pt x="551" y="550"/>
                    <a:pt x="541" y="512"/>
                  </a:cubicBezTo>
                  <a:cubicBezTo>
                    <a:pt x="539" y="509"/>
                    <a:pt x="537" y="508"/>
                    <a:pt x="536" y="508"/>
                  </a:cubicBezTo>
                  <a:cubicBezTo>
                    <a:pt x="526" y="508"/>
                    <a:pt x="522" y="543"/>
                    <a:pt x="495" y="543"/>
                  </a:cubicBezTo>
                  <a:lnTo>
                    <a:pt x="479" y="527"/>
                  </a:lnTo>
                  <a:cubicBezTo>
                    <a:pt x="465" y="543"/>
                    <a:pt x="465" y="574"/>
                    <a:pt x="448" y="588"/>
                  </a:cubicBezTo>
                  <a:lnTo>
                    <a:pt x="387" y="527"/>
                  </a:lnTo>
                  <a:lnTo>
                    <a:pt x="448" y="481"/>
                  </a:lnTo>
                  <a:lnTo>
                    <a:pt x="465" y="512"/>
                  </a:lnTo>
                  <a:cubicBezTo>
                    <a:pt x="526" y="481"/>
                    <a:pt x="557" y="465"/>
                    <a:pt x="572" y="388"/>
                  </a:cubicBezTo>
                  <a:lnTo>
                    <a:pt x="526" y="357"/>
                  </a:lnTo>
                  <a:cubicBezTo>
                    <a:pt x="510" y="372"/>
                    <a:pt x="510" y="372"/>
                    <a:pt x="495" y="403"/>
                  </a:cubicBezTo>
                  <a:cubicBezTo>
                    <a:pt x="495" y="403"/>
                    <a:pt x="479" y="388"/>
                    <a:pt x="465" y="388"/>
                  </a:cubicBezTo>
                  <a:cubicBezTo>
                    <a:pt x="465" y="357"/>
                    <a:pt x="541" y="341"/>
                    <a:pt x="479" y="326"/>
                  </a:cubicBezTo>
                  <a:lnTo>
                    <a:pt x="588" y="279"/>
                  </a:lnTo>
                  <a:lnTo>
                    <a:pt x="557" y="279"/>
                  </a:lnTo>
                  <a:cubicBezTo>
                    <a:pt x="588" y="217"/>
                    <a:pt x="479" y="248"/>
                    <a:pt x="526" y="186"/>
                  </a:cubicBezTo>
                  <a:lnTo>
                    <a:pt x="526" y="186"/>
                  </a:lnTo>
                  <a:lnTo>
                    <a:pt x="572" y="217"/>
                  </a:lnTo>
                  <a:cubicBezTo>
                    <a:pt x="557" y="156"/>
                    <a:pt x="665" y="156"/>
                    <a:pt x="681" y="110"/>
                  </a:cubicBezTo>
                  <a:lnTo>
                    <a:pt x="665" y="48"/>
                  </a:lnTo>
                  <a:cubicBezTo>
                    <a:pt x="650" y="63"/>
                    <a:pt x="619" y="79"/>
                    <a:pt x="572" y="79"/>
                  </a:cubicBezTo>
                  <a:cubicBezTo>
                    <a:pt x="588" y="48"/>
                    <a:pt x="634" y="48"/>
                    <a:pt x="60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24"/>
            <p:cNvSpPr/>
            <p:nvPr/>
          </p:nvSpPr>
          <p:spPr>
            <a:xfrm>
              <a:off x="-38005" y="1763230"/>
              <a:ext cx="1517" cy="6163"/>
            </a:xfrm>
            <a:custGeom>
              <a:avLst/>
              <a:gdLst/>
              <a:ahLst/>
              <a:cxnLst/>
              <a:rect l="l" t="t" r="r" b="b"/>
              <a:pathLst>
                <a:path w="16" h="65" extrusionOk="0">
                  <a:moveTo>
                    <a:pt x="1" y="0"/>
                  </a:moveTo>
                  <a:lnTo>
                    <a:pt x="1" y="62"/>
                  </a:lnTo>
                  <a:cubicBezTo>
                    <a:pt x="1" y="64"/>
                    <a:pt x="1" y="64"/>
                    <a:pt x="1" y="64"/>
                  </a:cubicBezTo>
                  <a:cubicBezTo>
                    <a:pt x="4" y="64"/>
                    <a:pt x="15" y="14"/>
                    <a:pt x="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24"/>
            <p:cNvSpPr/>
            <p:nvPr/>
          </p:nvSpPr>
          <p:spPr>
            <a:xfrm>
              <a:off x="516027" y="2259988"/>
              <a:ext cx="3034" cy="5974"/>
            </a:xfrm>
            <a:custGeom>
              <a:avLst/>
              <a:gdLst/>
              <a:ahLst/>
              <a:cxnLst/>
              <a:rect l="l" t="t" r="r" b="b"/>
              <a:pathLst>
                <a:path w="32" h="63" extrusionOk="0">
                  <a:moveTo>
                    <a:pt x="32" y="1"/>
                  </a:moveTo>
                  <a:lnTo>
                    <a:pt x="1" y="31"/>
                  </a:lnTo>
                  <a:lnTo>
                    <a:pt x="17" y="62"/>
                  </a:ln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24"/>
            <p:cNvSpPr/>
            <p:nvPr/>
          </p:nvSpPr>
          <p:spPr>
            <a:xfrm>
              <a:off x="130679" y="1919777"/>
              <a:ext cx="5879" cy="1991"/>
            </a:xfrm>
            <a:custGeom>
              <a:avLst/>
              <a:gdLst/>
              <a:ahLst/>
              <a:cxnLst/>
              <a:rect l="l" t="t" r="r" b="b"/>
              <a:pathLst>
                <a:path w="62" h="21" extrusionOk="0">
                  <a:moveTo>
                    <a:pt x="6" y="0"/>
                  </a:moveTo>
                  <a:cubicBezTo>
                    <a:pt x="4" y="0"/>
                    <a:pt x="2" y="1"/>
                    <a:pt x="0" y="3"/>
                  </a:cubicBezTo>
                  <a:lnTo>
                    <a:pt x="13" y="3"/>
                  </a:lnTo>
                  <a:cubicBezTo>
                    <a:pt x="10" y="1"/>
                    <a:pt x="8" y="0"/>
                    <a:pt x="6" y="0"/>
                  </a:cubicBezTo>
                  <a:close/>
                  <a:moveTo>
                    <a:pt x="13" y="3"/>
                  </a:moveTo>
                  <a:cubicBezTo>
                    <a:pt x="23" y="8"/>
                    <a:pt x="35" y="20"/>
                    <a:pt x="45" y="20"/>
                  </a:cubicBezTo>
                  <a:cubicBezTo>
                    <a:pt x="51" y="20"/>
                    <a:pt x="57" y="16"/>
                    <a:pt x="62" y="3"/>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24"/>
            <p:cNvSpPr/>
            <p:nvPr/>
          </p:nvSpPr>
          <p:spPr>
            <a:xfrm>
              <a:off x="242946" y="2022561"/>
              <a:ext cx="5025" cy="7491"/>
            </a:xfrm>
            <a:custGeom>
              <a:avLst/>
              <a:gdLst/>
              <a:ahLst/>
              <a:cxnLst/>
              <a:rect l="l" t="t" r="r" b="b"/>
              <a:pathLst>
                <a:path w="53" h="79" extrusionOk="0">
                  <a:moveTo>
                    <a:pt x="53" y="1"/>
                  </a:moveTo>
                  <a:lnTo>
                    <a:pt x="53" y="1"/>
                  </a:lnTo>
                  <a:cubicBezTo>
                    <a:pt x="0" y="27"/>
                    <a:pt x="37" y="53"/>
                    <a:pt x="39" y="70"/>
                  </a:cubicBezTo>
                  <a:lnTo>
                    <a:pt x="39" y="70"/>
                  </a:lnTo>
                  <a:cubicBezTo>
                    <a:pt x="44" y="55"/>
                    <a:pt x="53" y="23"/>
                    <a:pt x="53" y="1"/>
                  </a:cubicBezTo>
                  <a:close/>
                  <a:moveTo>
                    <a:pt x="39" y="70"/>
                  </a:moveTo>
                  <a:cubicBezTo>
                    <a:pt x="38" y="75"/>
                    <a:pt x="37" y="78"/>
                    <a:pt x="37" y="78"/>
                  </a:cubicBezTo>
                  <a:cubicBezTo>
                    <a:pt x="39" y="76"/>
                    <a:pt x="40" y="73"/>
                    <a:pt x="39" y="7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24"/>
            <p:cNvSpPr/>
            <p:nvPr/>
          </p:nvSpPr>
          <p:spPr>
            <a:xfrm>
              <a:off x="489667" y="2243963"/>
              <a:ext cx="1612" cy="3034"/>
            </a:xfrm>
            <a:custGeom>
              <a:avLst/>
              <a:gdLst/>
              <a:ahLst/>
              <a:cxnLst/>
              <a:rect l="l" t="t" r="r" b="b"/>
              <a:pathLst>
                <a:path w="17" h="32" extrusionOk="0">
                  <a:moveTo>
                    <a:pt x="0" y="0"/>
                  </a:moveTo>
                  <a:lnTo>
                    <a:pt x="0" y="31"/>
                  </a:lnTo>
                  <a:lnTo>
                    <a:pt x="16" y="31"/>
                  </a:lnTo>
                  <a:lnTo>
                    <a:pt x="16"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24"/>
            <p:cNvSpPr/>
            <p:nvPr/>
          </p:nvSpPr>
          <p:spPr>
            <a:xfrm>
              <a:off x="332930" y="2103252"/>
              <a:ext cx="4362" cy="5689"/>
            </a:xfrm>
            <a:custGeom>
              <a:avLst/>
              <a:gdLst/>
              <a:ahLst/>
              <a:cxnLst/>
              <a:rect l="l" t="t" r="r" b="b"/>
              <a:pathLst>
                <a:path w="46" h="60" extrusionOk="0">
                  <a:moveTo>
                    <a:pt x="15" y="0"/>
                  </a:moveTo>
                  <a:lnTo>
                    <a:pt x="0" y="46"/>
                  </a:lnTo>
                  <a:cubicBezTo>
                    <a:pt x="5" y="56"/>
                    <a:pt x="10" y="60"/>
                    <a:pt x="15" y="60"/>
                  </a:cubicBezTo>
                  <a:cubicBezTo>
                    <a:pt x="26" y="60"/>
                    <a:pt x="36" y="46"/>
                    <a:pt x="46" y="46"/>
                  </a:cubicBezTo>
                  <a:lnTo>
                    <a:pt x="15"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24"/>
            <p:cNvSpPr/>
            <p:nvPr/>
          </p:nvSpPr>
          <p:spPr>
            <a:xfrm>
              <a:off x="133524" y="1930302"/>
              <a:ext cx="7396" cy="5974"/>
            </a:xfrm>
            <a:custGeom>
              <a:avLst/>
              <a:gdLst/>
              <a:ahLst/>
              <a:cxnLst/>
              <a:rect l="l" t="t" r="r" b="b"/>
              <a:pathLst>
                <a:path w="78" h="63" extrusionOk="0">
                  <a:moveTo>
                    <a:pt x="78" y="0"/>
                  </a:moveTo>
                  <a:cubicBezTo>
                    <a:pt x="74" y="4"/>
                    <a:pt x="72" y="10"/>
                    <a:pt x="70" y="15"/>
                  </a:cubicBezTo>
                  <a:lnTo>
                    <a:pt x="70" y="15"/>
                  </a:lnTo>
                  <a:lnTo>
                    <a:pt x="78" y="0"/>
                  </a:lnTo>
                  <a:close/>
                  <a:moveTo>
                    <a:pt x="70" y="15"/>
                  </a:moveTo>
                  <a:lnTo>
                    <a:pt x="58" y="40"/>
                  </a:lnTo>
                  <a:lnTo>
                    <a:pt x="58" y="40"/>
                  </a:lnTo>
                  <a:cubicBezTo>
                    <a:pt x="67" y="34"/>
                    <a:pt x="68" y="24"/>
                    <a:pt x="70" y="15"/>
                  </a:cubicBezTo>
                  <a:close/>
                  <a:moveTo>
                    <a:pt x="28" y="32"/>
                  </a:moveTo>
                  <a:cubicBezTo>
                    <a:pt x="23" y="32"/>
                    <a:pt x="16" y="46"/>
                    <a:pt x="16" y="46"/>
                  </a:cubicBezTo>
                  <a:cubicBezTo>
                    <a:pt x="1" y="62"/>
                    <a:pt x="47" y="62"/>
                    <a:pt x="47" y="62"/>
                  </a:cubicBezTo>
                  <a:lnTo>
                    <a:pt x="58" y="40"/>
                  </a:lnTo>
                  <a:lnTo>
                    <a:pt x="58" y="40"/>
                  </a:lnTo>
                  <a:cubicBezTo>
                    <a:pt x="52" y="44"/>
                    <a:pt x="44" y="46"/>
                    <a:pt x="32" y="46"/>
                  </a:cubicBezTo>
                  <a:cubicBezTo>
                    <a:pt x="32" y="36"/>
                    <a:pt x="30" y="32"/>
                    <a:pt x="28" y="3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24"/>
            <p:cNvSpPr/>
            <p:nvPr/>
          </p:nvSpPr>
          <p:spPr>
            <a:xfrm>
              <a:off x="121861" y="1922906"/>
              <a:ext cx="16119" cy="12801"/>
            </a:xfrm>
            <a:custGeom>
              <a:avLst/>
              <a:gdLst/>
              <a:ahLst/>
              <a:cxnLst/>
              <a:rect l="l" t="t" r="r" b="b"/>
              <a:pathLst>
                <a:path w="170" h="135" extrusionOk="0">
                  <a:moveTo>
                    <a:pt x="124" y="0"/>
                  </a:moveTo>
                  <a:cubicBezTo>
                    <a:pt x="124" y="26"/>
                    <a:pt x="118" y="33"/>
                    <a:pt x="108" y="33"/>
                  </a:cubicBezTo>
                  <a:cubicBezTo>
                    <a:pt x="94" y="33"/>
                    <a:pt x="73" y="18"/>
                    <a:pt x="55" y="18"/>
                  </a:cubicBezTo>
                  <a:cubicBezTo>
                    <a:pt x="46" y="18"/>
                    <a:pt x="38" y="21"/>
                    <a:pt x="31" y="31"/>
                  </a:cubicBezTo>
                  <a:cubicBezTo>
                    <a:pt x="93" y="62"/>
                    <a:pt x="46" y="93"/>
                    <a:pt x="0" y="109"/>
                  </a:cubicBezTo>
                  <a:cubicBezTo>
                    <a:pt x="23" y="109"/>
                    <a:pt x="20" y="135"/>
                    <a:pt x="30" y="135"/>
                  </a:cubicBezTo>
                  <a:cubicBezTo>
                    <a:pt x="33" y="135"/>
                    <a:pt x="38" y="132"/>
                    <a:pt x="46" y="124"/>
                  </a:cubicBezTo>
                  <a:lnTo>
                    <a:pt x="93" y="31"/>
                  </a:lnTo>
                  <a:lnTo>
                    <a:pt x="124" y="62"/>
                  </a:lnTo>
                  <a:cubicBezTo>
                    <a:pt x="170" y="47"/>
                    <a:pt x="139" y="17"/>
                    <a:pt x="124"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24"/>
            <p:cNvSpPr/>
            <p:nvPr/>
          </p:nvSpPr>
          <p:spPr>
            <a:xfrm>
              <a:off x="237541" y="2024078"/>
              <a:ext cx="4551" cy="1517"/>
            </a:xfrm>
            <a:custGeom>
              <a:avLst/>
              <a:gdLst/>
              <a:ahLst/>
              <a:cxnLst/>
              <a:rect l="l" t="t" r="r" b="b"/>
              <a:pathLst>
                <a:path w="48" h="16" extrusionOk="0">
                  <a:moveTo>
                    <a:pt x="1" y="1"/>
                  </a:moveTo>
                  <a:lnTo>
                    <a:pt x="48" y="15"/>
                  </a:lnTo>
                  <a:lnTo>
                    <a:pt x="48" y="15"/>
                  </a:ln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24"/>
            <p:cNvSpPr/>
            <p:nvPr/>
          </p:nvSpPr>
          <p:spPr>
            <a:xfrm>
              <a:off x="157134" y="1952205"/>
              <a:ext cx="11189" cy="13370"/>
            </a:xfrm>
            <a:custGeom>
              <a:avLst/>
              <a:gdLst/>
              <a:ahLst/>
              <a:cxnLst/>
              <a:rect l="l" t="t" r="r" b="b"/>
              <a:pathLst>
                <a:path w="118" h="141" extrusionOk="0">
                  <a:moveTo>
                    <a:pt x="45" y="1"/>
                  </a:moveTo>
                  <a:lnTo>
                    <a:pt x="45" y="1"/>
                  </a:lnTo>
                  <a:cubicBezTo>
                    <a:pt x="1" y="46"/>
                    <a:pt x="28" y="76"/>
                    <a:pt x="43" y="134"/>
                  </a:cubicBezTo>
                  <a:lnTo>
                    <a:pt x="43" y="134"/>
                  </a:lnTo>
                  <a:cubicBezTo>
                    <a:pt x="41" y="101"/>
                    <a:pt x="118" y="45"/>
                    <a:pt x="45" y="1"/>
                  </a:cubicBezTo>
                  <a:close/>
                  <a:moveTo>
                    <a:pt x="43" y="134"/>
                  </a:moveTo>
                  <a:lnTo>
                    <a:pt x="43" y="134"/>
                  </a:lnTo>
                  <a:cubicBezTo>
                    <a:pt x="44" y="136"/>
                    <a:pt x="44" y="138"/>
                    <a:pt x="45" y="140"/>
                  </a:cubicBezTo>
                  <a:cubicBezTo>
                    <a:pt x="45" y="138"/>
                    <a:pt x="44" y="136"/>
                    <a:pt x="43" y="134"/>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24"/>
            <p:cNvSpPr/>
            <p:nvPr/>
          </p:nvSpPr>
          <p:spPr>
            <a:xfrm>
              <a:off x="93889" y="1903942"/>
              <a:ext cx="25127" cy="16119"/>
            </a:xfrm>
            <a:custGeom>
              <a:avLst/>
              <a:gdLst/>
              <a:ahLst/>
              <a:cxnLst/>
              <a:rect l="l" t="t" r="r" b="b"/>
              <a:pathLst>
                <a:path w="265" h="170" extrusionOk="0">
                  <a:moveTo>
                    <a:pt x="63" y="0"/>
                  </a:moveTo>
                  <a:lnTo>
                    <a:pt x="1" y="77"/>
                  </a:lnTo>
                  <a:lnTo>
                    <a:pt x="63" y="77"/>
                  </a:lnTo>
                  <a:lnTo>
                    <a:pt x="79" y="155"/>
                  </a:lnTo>
                  <a:cubicBezTo>
                    <a:pt x="84" y="140"/>
                    <a:pt x="88" y="134"/>
                    <a:pt x="93" y="134"/>
                  </a:cubicBezTo>
                  <a:cubicBezTo>
                    <a:pt x="104" y="134"/>
                    <a:pt x="115" y="159"/>
                    <a:pt x="125" y="170"/>
                  </a:cubicBezTo>
                  <a:cubicBezTo>
                    <a:pt x="141" y="139"/>
                    <a:pt x="264" y="93"/>
                    <a:pt x="172" y="46"/>
                  </a:cubicBezTo>
                  <a:lnTo>
                    <a:pt x="172" y="46"/>
                  </a:lnTo>
                  <a:lnTo>
                    <a:pt x="172" y="77"/>
                  </a:lnTo>
                  <a:cubicBezTo>
                    <a:pt x="167" y="59"/>
                    <a:pt x="160" y="53"/>
                    <a:pt x="151" y="53"/>
                  </a:cubicBezTo>
                  <a:cubicBezTo>
                    <a:pt x="133" y="53"/>
                    <a:pt x="109" y="79"/>
                    <a:pt x="88" y="79"/>
                  </a:cubicBezTo>
                  <a:cubicBezTo>
                    <a:pt x="85" y="79"/>
                    <a:pt x="82" y="78"/>
                    <a:pt x="79" y="77"/>
                  </a:cubicBezTo>
                  <a:lnTo>
                    <a:pt x="125" y="31"/>
                  </a:lnTo>
                  <a:cubicBezTo>
                    <a:pt x="121" y="27"/>
                    <a:pt x="115" y="26"/>
                    <a:pt x="108" y="26"/>
                  </a:cubicBezTo>
                  <a:cubicBezTo>
                    <a:pt x="102" y="26"/>
                    <a:pt x="95" y="27"/>
                    <a:pt x="88" y="27"/>
                  </a:cubicBezTo>
                  <a:cubicBezTo>
                    <a:pt x="75" y="27"/>
                    <a:pt x="63" y="23"/>
                    <a:pt x="6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24"/>
            <p:cNvSpPr/>
            <p:nvPr/>
          </p:nvSpPr>
          <p:spPr>
            <a:xfrm>
              <a:off x="271297" y="2059256"/>
              <a:ext cx="11853" cy="11853"/>
            </a:xfrm>
            <a:custGeom>
              <a:avLst/>
              <a:gdLst/>
              <a:ahLst/>
              <a:cxnLst/>
              <a:rect l="l" t="t" r="r" b="b"/>
              <a:pathLst>
                <a:path w="125" h="125" extrusionOk="0">
                  <a:moveTo>
                    <a:pt x="63" y="1"/>
                  </a:moveTo>
                  <a:cubicBezTo>
                    <a:pt x="108" y="31"/>
                    <a:pt x="16" y="46"/>
                    <a:pt x="16" y="62"/>
                  </a:cubicBezTo>
                  <a:cubicBezTo>
                    <a:pt x="1" y="93"/>
                    <a:pt x="32" y="93"/>
                    <a:pt x="32" y="124"/>
                  </a:cubicBezTo>
                  <a:cubicBezTo>
                    <a:pt x="67" y="124"/>
                    <a:pt x="75" y="88"/>
                    <a:pt x="98" y="78"/>
                  </a:cubicBezTo>
                  <a:lnTo>
                    <a:pt x="98" y="78"/>
                  </a:lnTo>
                  <a:cubicBezTo>
                    <a:pt x="101" y="79"/>
                    <a:pt x="105" y="79"/>
                    <a:pt x="109" y="79"/>
                  </a:cubicBezTo>
                  <a:cubicBezTo>
                    <a:pt x="113" y="79"/>
                    <a:pt x="118" y="79"/>
                    <a:pt x="125" y="77"/>
                  </a:cubicBezTo>
                  <a:cubicBezTo>
                    <a:pt x="120" y="76"/>
                    <a:pt x="115" y="75"/>
                    <a:pt x="111" y="75"/>
                  </a:cubicBezTo>
                  <a:cubicBezTo>
                    <a:pt x="106" y="75"/>
                    <a:pt x="102" y="76"/>
                    <a:pt x="98" y="78"/>
                  </a:cubicBezTo>
                  <a:lnTo>
                    <a:pt x="98" y="78"/>
                  </a:lnTo>
                  <a:cubicBezTo>
                    <a:pt x="68" y="67"/>
                    <a:pt x="115" y="1"/>
                    <a:pt x="6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24"/>
            <p:cNvSpPr/>
            <p:nvPr/>
          </p:nvSpPr>
          <p:spPr>
            <a:xfrm>
              <a:off x="236119" y="2028439"/>
              <a:ext cx="11853" cy="13370"/>
            </a:xfrm>
            <a:custGeom>
              <a:avLst/>
              <a:gdLst/>
              <a:ahLst/>
              <a:cxnLst/>
              <a:rect l="l" t="t" r="r" b="b"/>
              <a:pathLst>
                <a:path w="125" h="141" extrusionOk="0">
                  <a:moveTo>
                    <a:pt x="47" y="0"/>
                  </a:moveTo>
                  <a:cubicBezTo>
                    <a:pt x="1" y="0"/>
                    <a:pt x="47" y="78"/>
                    <a:pt x="1" y="109"/>
                  </a:cubicBezTo>
                  <a:cubicBezTo>
                    <a:pt x="32" y="109"/>
                    <a:pt x="47" y="124"/>
                    <a:pt x="63" y="140"/>
                  </a:cubicBezTo>
                  <a:cubicBezTo>
                    <a:pt x="50" y="103"/>
                    <a:pt x="87" y="105"/>
                    <a:pt x="110" y="100"/>
                  </a:cubicBezTo>
                  <a:lnTo>
                    <a:pt x="110" y="100"/>
                  </a:lnTo>
                  <a:cubicBezTo>
                    <a:pt x="112" y="100"/>
                    <a:pt x="114" y="100"/>
                    <a:pt x="116" y="100"/>
                  </a:cubicBezTo>
                  <a:cubicBezTo>
                    <a:pt x="121" y="100"/>
                    <a:pt x="125" y="98"/>
                    <a:pt x="125" y="93"/>
                  </a:cubicBezTo>
                  <a:lnTo>
                    <a:pt x="125" y="93"/>
                  </a:lnTo>
                  <a:cubicBezTo>
                    <a:pt x="121" y="96"/>
                    <a:pt x="116" y="98"/>
                    <a:pt x="110" y="100"/>
                  </a:cubicBezTo>
                  <a:lnTo>
                    <a:pt x="110" y="100"/>
                  </a:lnTo>
                  <a:cubicBezTo>
                    <a:pt x="100" y="98"/>
                    <a:pt x="87" y="93"/>
                    <a:pt x="78" y="93"/>
                  </a:cubicBezTo>
                  <a:cubicBezTo>
                    <a:pt x="63" y="78"/>
                    <a:pt x="47" y="78"/>
                    <a:pt x="47" y="47"/>
                  </a:cubicBezTo>
                  <a:lnTo>
                    <a:pt x="125" y="47"/>
                  </a:lnTo>
                  <a:cubicBezTo>
                    <a:pt x="109" y="31"/>
                    <a:pt x="32" y="62"/>
                    <a:pt x="4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24"/>
            <p:cNvSpPr/>
            <p:nvPr/>
          </p:nvSpPr>
          <p:spPr>
            <a:xfrm>
              <a:off x="174581" y="1974298"/>
              <a:ext cx="5974" cy="4362"/>
            </a:xfrm>
            <a:custGeom>
              <a:avLst/>
              <a:gdLst/>
              <a:ahLst/>
              <a:cxnLst/>
              <a:rect l="l" t="t" r="r" b="b"/>
              <a:pathLst>
                <a:path w="63" h="46" extrusionOk="0">
                  <a:moveTo>
                    <a:pt x="30" y="2"/>
                  </a:moveTo>
                  <a:cubicBezTo>
                    <a:pt x="13" y="5"/>
                    <a:pt x="1" y="21"/>
                    <a:pt x="1" y="31"/>
                  </a:cubicBezTo>
                  <a:lnTo>
                    <a:pt x="30" y="2"/>
                  </a:lnTo>
                  <a:close/>
                  <a:moveTo>
                    <a:pt x="32" y="0"/>
                  </a:moveTo>
                  <a:lnTo>
                    <a:pt x="30" y="2"/>
                  </a:lnTo>
                  <a:lnTo>
                    <a:pt x="30" y="2"/>
                  </a:lnTo>
                  <a:cubicBezTo>
                    <a:pt x="30" y="2"/>
                    <a:pt x="31" y="2"/>
                    <a:pt x="32" y="2"/>
                  </a:cubicBezTo>
                  <a:lnTo>
                    <a:pt x="32" y="2"/>
                  </a:lnTo>
                  <a:lnTo>
                    <a:pt x="32" y="46"/>
                  </a:lnTo>
                  <a:lnTo>
                    <a:pt x="63" y="15"/>
                  </a:lnTo>
                  <a:cubicBezTo>
                    <a:pt x="53" y="5"/>
                    <a:pt x="43" y="2"/>
                    <a:pt x="35" y="2"/>
                  </a:cubicBezTo>
                  <a:cubicBezTo>
                    <a:pt x="34" y="2"/>
                    <a:pt x="33" y="2"/>
                    <a:pt x="32" y="2"/>
                  </a:cubicBezTo>
                  <a:lnTo>
                    <a:pt x="32" y="2"/>
                  </a:lnTo>
                  <a:lnTo>
                    <a:pt x="3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24"/>
            <p:cNvSpPr/>
            <p:nvPr/>
          </p:nvSpPr>
          <p:spPr>
            <a:xfrm>
              <a:off x="139403" y="1946326"/>
              <a:ext cx="10335" cy="16309"/>
            </a:xfrm>
            <a:custGeom>
              <a:avLst/>
              <a:gdLst/>
              <a:ahLst/>
              <a:cxnLst/>
              <a:rect l="l" t="t" r="r" b="b"/>
              <a:pathLst>
                <a:path w="109" h="172" extrusionOk="0">
                  <a:moveTo>
                    <a:pt x="94" y="1"/>
                  </a:moveTo>
                  <a:lnTo>
                    <a:pt x="94" y="17"/>
                  </a:lnTo>
                  <a:lnTo>
                    <a:pt x="1" y="32"/>
                  </a:lnTo>
                  <a:cubicBezTo>
                    <a:pt x="94" y="48"/>
                    <a:pt x="63" y="124"/>
                    <a:pt x="77" y="171"/>
                  </a:cubicBezTo>
                  <a:cubicBezTo>
                    <a:pt x="94" y="124"/>
                    <a:pt x="108" y="32"/>
                    <a:pt x="9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24"/>
            <p:cNvSpPr/>
            <p:nvPr/>
          </p:nvSpPr>
          <p:spPr>
            <a:xfrm>
              <a:off x="195157" y="1993262"/>
              <a:ext cx="1422" cy="4551"/>
            </a:xfrm>
            <a:custGeom>
              <a:avLst/>
              <a:gdLst/>
              <a:ahLst/>
              <a:cxnLst/>
              <a:rect l="l" t="t" r="r" b="b"/>
              <a:pathLst>
                <a:path w="15" h="48" extrusionOk="0">
                  <a:moveTo>
                    <a:pt x="0" y="0"/>
                  </a:moveTo>
                  <a:lnTo>
                    <a:pt x="15" y="47"/>
                  </a:lnTo>
                  <a:lnTo>
                    <a:pt x="15" y="16"/>
                  </a:ln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24"/>
            <p:cNvSpPr/>
            <p:nvPr/>
          </p:nvSpPr>
          <p:spPr>
            <a:xfrm>
              <a:off x="130679" y="1941964"/>
              <a:ext cx="5879" cy="5974"/>
            </a:xfrm>
            <a:custGeom>
              <a:avLst/>
              <a:gdLst/>
              <a:ahLst/>
              <a:cxnLst/>
              <a:rect l="l" t="t" r="r" b="b"/>
              <a:pathLst>
                <a:path w="62" h="63" extrusionOk="0">
                  <a:moveTo>
                    <a:pt x="62" y="1"/>
                  </a:moveTo>
                  <a:lnTo>
                    <a:pt x="15" y="47"/>
                  </a:lnTo>
                  <a:lnTo>
                    <a:pt x="16" y="47"/>
                  </a:lnTo>
                  <a:lnTo>
                    <a:pt x="62" y="1"/>
                  </a:lnTo>
                  <a:close/>
                  <a:moveTo>
                    <a:pt x="16" y="47"/>
                  </a:moveTo>
                  <a:lnTo>
                    <a:pt x="0" y="63"/>
                  </a:lnTo>
                  <a:lnTo>
                    <a:pt x="31" y="47"/>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24"/>
            <p:cNvSpPr/>
            <p:nvPr/>
          </p:nvSpPr>
          <p:spPr>
            <a:xfrm>
              <a:off x="170124" y="1979608"/>
              <a:ext cx="8913" cy="12327"/>
            </a:xfrm>
            <a:custGeom>
              <a:avLst/>
              <a:gdLst/>
              <a:ahLst/>
              <a:cxnLst/>
              <a:rect l="l" t="t" r="r" b="b"/>
              <a:pathLst>
                <a:path w="94" h="130" extrusionOk="0">
                  <a:moveTo>
                    <a:pt x="54" y="0"/>
                  </a:moveTo>
                  <a:cubicBezTo>
                    <a:pt x="35" y="0"/>
                    <a:pt x="27" y="14"/>
                    <a:pt x="23" y="32"/>
                  </a:cubicBezTo>
                  <a:lnTo>
                    <a:pt x="23" y="32"/>
                  </a:lnTo>
                  <a:cubicBezTo>
                    <a:pt x="27" y="29"/>
                    <a:pt x="32" y="28"/>
                    <a:pt x="36" y="28"/>
                  </a:cubicBezTo>
                  <a:cubicBezTo>
                    <a:pt x="45" y="28"/>
                    <a:pt x="53" y="35"/>
                    <a:pt x="60" y="35"/>
                  </a:cubicBezTo>
                  <a:cubicBezTo>
                    <a:pt x="67" y="35"/>
                    <a:pt x="73" y="29"/>
                    <a:pt x="79" y="6"/>
                  </a:cubicBezTo>
                  <a:cubicBezTo>
                    <a:pt x="69" y="2"/>
                    <a:pt x="61" y="0"/>
                    <a:pt x="54" y="0"/>
                  </a:cubicBezTo>
                  <a:close/>
                  <a:moveTo>
                    <a:pt x="23" y="32"/>
                  </a:moveTo>
                  <a:lnTo>
                    <a:pt x="23" y="32"/>
                  </a:lnTo>
                  <a:cubicBezTo>
                    <a:pt x="21" y="33"/>
                    <a:pt x="19" y="35"/>
                    <a:pt x="17" y="37"/>
                  </a:cubicBezTo>
                  <a:cubicBezTo>
                    <a:pt x="19" y="39"/>
                    <a:pt x="20" y="41"/>
                    <a:pt x="20" y="43"/>
                  </a:cubicBezTo>
                  <a:lnTo>
                    <a:pt x="20" y="43"/>
                  </a:lnTo>
                  <a:cubicBezTo>
                    <a:pt x="21" y="39"/>
                    <a:pt x="22" y="35"/>
                    <a:pt x="23" y="32"/>
                  </a:cubicBezTo>
                  <a:close/>
                  <a:moveTo>
                    <a:pt x="20" y="43"/>
                  </a:moveTo>
                  <a:cubicBezTo>
                    <a:pt x="16" y="66"/>
                    <a:pt x="15" y="91"/>
                    <a:pt x="1" y="99"/>
                  </a:cubicBezTo>
                  <a:lnTo>
                    <a:pt x="1" y="130"/>
                  </a:lnTo>
                  <a:cubicBezTo>
                    <a:pt x="48" y="113"/>
                    <a:pt x="48" y="99"/>
                    <a:pt x="94" y="68"/>
                  </a:cubicBezTo>
                  <a:lnTo>
                    <a:pt x="63" y="52"/>
                  </a:lnTo>
                  <a:lnTo>
                    <a:pt x="63" y="52"/>
                  </a:lnTo>
                  <a:cubicBezTo>
                    <a:pt x="79" y="83"/>
                    <a:pt x="48" y="83"/>
                    <a:pt x="32" y="83"/>
                  </a:cubicBezTo>
                  <a:cubicBezTo>
                    <a:pt x="4" y="83"/>
                    <a:pt x="25" y="59"/>
                    <a:pt x="20" y="43"/>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24"/>
            <p:cNvSpPr/>
            <p:nvPr/>
          </p:nvSpPr>
          <p:spPr>
            <a:xfrm>
              <a:off x="123283" y="1936180"/>
              <a:ext cx="7491" cy="5879"/>
            </a:xfrm>
            <a:custGeom>
              <a:avLst/>
              <a:gdLst/>
              <a:ahLst/>
              <a:cxnLst/>
              <a:rect l="l" t="t" r="r" b="b"/>
              <a:pathLst>
                <a:path w="79" h="62" extrusionOk="0">
                  <a:moveTo>
                    <a:pt x="47" y="0"/>
                  </a:moveTo>
                  <a:lnTo>
                    <a:pt x="47" y="0"/>
                  </a:lnTo>
                  <a:cubicBezTo>
                    <a:pt x="62" y="62"/>
                    <a:pt x="0" y="15"/>
                    <a:pt x="0" y="62"/>
                  </a:cubicBezTo>
                  <a:lnTo>
                    <a:pt x="78" y="46"/>
                  </a:lnTo>
                  <a:lnTo>
                    <a:pt x="4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24"/>
            <p:cNvSpPr/>
            <p:nvPr/>
          </p:nvSpPr>
          <p:spPr>
            <a:xfrm>
              <a:off x="436852" y="2221491"/>
              <a:ext cx="7491" cy="5120"/>
            </a:xfrm>
            <a:custGeom>
              <a:avLst/>
              <a:gdLst/>
              <a:ahLst/>
              <a:cxnLst/>
              <a:rect l="l" t="t" r="r" b="b"/>
              <a:pathLst>
                <a:path w="79" h="54" extrusionOk="0">
                  <a:moveTo>
                    <a:pt x="62" y="1"/>
                  </a:moveTo>
                  <a:cubicBezTo>
                    <a:pt x="42" y="1"/>
                    <a:pt x="29" y="21"/>
                    <a:pt x="17" y="21"/>
                  </a:cubicBezTo>
                  <a:cubicBezTo>
                    <a:pt x="1" y="36"/>
                    <a:pt x="17" y="36"/>
                    <a:pt x="1" y="52"/>
                  </a:cubicBezTo>
                  <a:cubicBezTo>
                    <a:pt x="3" y="53"/>
                    <a:pt x="5" y="54"/>
                    <a:pt x="7" y="54"/>
                  </a:cubicBezTo>
                  <a:cubicBezTo>
                    <a:pt x="24" y="54"/>
                    <a:pt x="51" y="5"/>
                    <a:pt x="79" y="5"/>
                  </a:cubicBezTo>
                  <a:cubicBezTo>
                    <a:pt x="73" y="2"/>
                    <a:pt x="67" y="1"/>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24"/>
            <p:cNvSpPr/>
            <p:nvPr/>
          </p:nvSpPr>
          <p:spPr>
            <a:xfrm>
              <a:off x="360712" y="2150092"/>
              <a:ext cx="4551" cy="95"/>
            </a:xfrm>
            <a:custGeom>
              <a:avLst/>
              <a:gdLst/>
              <a:ahLst/>
              <a:cxnLst/>
              <a:rect l="l" t="t" r="r" b="b"/>
              <a:pathLst>
                <a:path w="48" h="1" extrusionOk="0">
                  <a:moveTo>
                    <a:pt x="0" y="1"/>
                  </a:moveTo>
                  <a:lnTo>
                    <a:pt x="4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24"/>
            <p:cNvSpPr/>
            <p:nvPr/>
          </p:nvSpPr>
          <p:spPr>
            <a:xfrm>
              <a:off x="312354" y="2109130"/>
              <a:ext cx="8913" cy="4362"/>
            </a:xfrm>
            <a:custGeom>
              <a:avLst/>
              <a:gdLst/>
              <a:ahLst/>
              <a:cxnLst/>
              <a:rect l="l" t="t" r="r" b="b"/>
              <a:pathLst>
                <a:path w="94" h="46" extrusionOk="0">
                  <a:moveTo>
                    <a:pt x="46" y="0"/>
                  </a:moveTo>
                  <a:cubicBezTo>
                    <a:pt x="1" y="31"/>
                    <a:pt x="63" y="31"/>
                    <a:pt x="77" y="46"/>
                  </a:cubicBezTo>
                  <a:cubicBezTo>
                    <a:pt x="93" y="15"/>
                    <a:pt x="46" y="31"/>
                    <a:pt x="4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24"/>
            <p:cNvSpPr/>
            <p:nvPr/>
          </p:nvSpPr>
          <p:spPr>
            <a:xfrm>
              <a:off x="117404" y="1934663"/>
              <a:ext cx="3034" cy="2939"/>
            </a:xfrm>
            <a:custGeom>
              <a:avLst/>
              <a:gdLst/>
              <a:ahLst/>
              <a:cxnLst/>
              <a:rect l="l" t="t" r="r" b="b"/>
              <a:pathLst>
                <a:path w="32" h="31" extrusionOk="0">
                  <a:moveTo>
                    <a:pt x="31" y="0"/>
                  </a:moveTo>
                  <a:cubicBezTo>
                    <a:pt x="16" y="0"/>
                    <a:pt x="0" y="16"/>
                    <a:pt x="16" y="31"/>
                  </a:cubicBezTo>
                  <a:cubicBezTo>
                    <a:pt x="31" y="31"/>
                    <a:pt x="16" y="16"/>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24"/>
            <p:cNvSpPr/>
            <p:nvPr/>
          </p:nvSpPr>
          <p:spPr>
            <a:xfrm>
              <a:off x="353411" y="2153032"/>
              <a:ext cx="13180" cy="17731"/>
            </a:xfrm>
            <a:custGeom>
              <a:avLst/>
              <a:gdLst/>
              <a:ahLst/>
              <a:cxnLst/>
              <a:rect l="l" t="t" r="r" b="b"/>
              <a:pathLst>
                <a:path w="139" h="187" extrusionOk="0">
                  <a:moveTo>
                    <a:pt x="77" y="1"/>
                  </a:moveTo>
                  <a:lnTo>
                    <a:pt x="77" y="1"/>
                  </a:lnTo>
                  <a:cubicBezTo>
                    <a:pt x="21" y="29"/>
                    <a:pt x="81" y="95"/>
                    <a:pt x="21" y="95"/>
                  </a:cubicBezTo>
                  <a:cubicBezTo>
                    <a:pt x="15" y="95"/>
                    <a:pt x="9" y="95"/>
                    <a:pt x="1" y="94"/>
                  </a:cubicBezTo>
                  <a:lnTo>
                    <a:pt x="1" y="94"/>
                  </a:lnTo>
                  <a:cubicBezTo>
                    <a:pt x="62" y="139"/>
                    <a:pt x="1" y="155"/>
                    <a:pt x="46" y="186"/>
                  </a:cubicBezTo>
                  <a:cubicBezTo>
                    <a:pt x="15" y="124"/>
                    <a:pt x="139" y="94"/>
                    <a:pt x="124" y="32"/>
                  </a:cubicBezTo>
                  <a:cubicBezTo>
                    <a:pt x="108" y="32"/>
                    <a:pt x="93" y="16"/>
                    <a:pt x="7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24"/>
            <p:cNvSpPr/>
            <p:nvPr/>
          </p:nvSpPr>
          <p:spPr>
            <a:xfrm>
              <a:off x="236119" y="2044559"/>
              <a:ext cx="4457" cy="3034"/>
            </a:xfrm>
            <a:custGeom>
              <a:avLst/>
              <a:gdLst/>
              <a:ahLst/>
              <a:cxnLst/>
              <a:rect l="l" t="t" r="r" b="b"/>
              <a:pathLst>
                <a:path w="47" h="32" extrusionOk="0">
                  <a:moveTo>
                    <a:pt x="16" y="1"/>
                  </a:moveTo>
                  <a:lnTo>
                    <a:pt x="29" y="13"/>
                  </a:lnTo>
                  <a:lnTo>
                    <a:pt x="47" y="1"/>
                  </a:lnTo>
                  <a:close/>
                  <a:moveTo>
                    <a:pt x="29" y="13"/>
                  </a:moveTo>
                  <a:lnTo>
                    <a:pt x="1" y="32"/>
                  </a:lnTo>
                  <a:lnTo>
                    <a:pt x="1" y="32"/>
                  </a:lnTo>
                  <a:lnTo>
                    <a:pt x="32" y="16"/>
                  </a:lnTo>
                  <a:lnTo>
                    <a:pt x="29" y="13"/>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24"/>
            <p:cNvSpPr/>
            <p:nvPr/>
          </p:nvSpPr>
          <p:spPr>
            <a:xfrm>
              <a:off x="101285" y="1922906"/>
              <a:ext cx="3698" cy="2560"/>
            </a:xfrm>
            <a:custGeom>
              <a:avLst/>
              <a:gdLst/>
              <a:ahLst/>
              <a:cxnLst/>
              <a:rect l="l" t="t" r="r" b="b"/>
              <a:pathLst>
                <a:path w="39" h="27" extrusionOk="0">
                  <a:moveTo>
                    <a:pt x="32" y="0"/>
                  </a:moveTo>
                  <a:cubicBezTo>
                    <a:pt x="16" y="0"/>
                    <a:pt x="1" y="0"/>
                    <a:pt x="1" y="17"/>
                  </a:cubicBezTo>
                  <a:cubicBezTo>
                    <a:pt x="9" y="17"/>
                    <a:pt x="23" y="26"/>
                    <a:pt x="30" y="26"/>
                  </a:cubicBezTo>
                  <a:cubicBezTo>
                    <a:pt x="36" y="26"/>
                    <a:pt x="38" y="21"/>
                    <a:pt x="3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24"/>
            <p:cNvSpPr/>
            <p:nvPr/>
          </p:nvSpPr>
          <p:spPr>
            <a:xfrm>
              <a:off x="16327" y="1843732"/>
              <a:ext cx="1517" cy="4551"/>
            </a:xfrm>
            <a:custGeom>
              <a:avLst/>
              <a:gdLst/>
              <a:ahLst/>
              <a:cxnLst/>
              <a:rect l="l" t="t" r="r" b="b"/>
              <a:pathLst>
                <a:path w="16" h="48" extrusionOk="0">
                  <a:moveTo>
                    <a:pt x="0" y="1"/>
                  </a:moveTo>
                  <a:lnTo>
                    <a:pt x="0" y="48"/>
                  </a:lnTo>
                  <a:cubicBezTo>
                    <a:pt x="15" y="32"/>
                    <a:pt x="0" y="32"/>
                    <a:pt x="0"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24"/>
            <p:cNvSpPr/>
            <p:nvPr/>
          </p:nvSpPr>
          <p:spPr>
            <a:xfrm>
              <a:off x="190131" y="2044559"/>
              <a:ext cx="56323" cy="33756"/>
            </a:xfrm>
            <a:custGeom>
              <a:avLst/>
              <a:gdLst/>
              <a:ahLst/>
              <a:cxnLst/>
              <a:rect l="l" t="t" r="r" b="b"/>
              <a:pathLst>
                <a:path w="594" h="356" extrusionOk="0">
                  <a:moveTo>
                    <a:pt x="208" y="63"/>
                  </a:moveTo>
                  <a:cubicBezTo>
                    <a:pt x="205" y="66"/>
                    <a:pt x="204" y="69"/>
                    <a:pt x="202" y="72"/>
                  </a:cubicBezTo>
                  <a:lnTo>
                    <a:pt x="202" y="72"/>
                  </a:lnTo>
                  <a:cubicBezTo>
                    <a:pt x="204" y="69"/>
                    <a:pt x="206" y="66"/>
                    <a:pt x="208" y="63"/>
                  </a:cubicBezTo>
                  <a:close/>
                  <a:moveTo>
                    <a:pt x="22" y="94"/>
                  </a:moveTo>
                  <a:lnTo>
                    <a:pt x="22" y="125"/>
                  </a:lnTo>
                  <a:lnTo>
                    <a:pt x="39" y="113"/>
                  </a:lnTo>
                  <a:lnTo>
                    <a:pt x="39" y="113"/>
                  </a:lnTo>
                  <a:cubicBezTo>
                    <a:pt x="35" y="106"/>
                    <a:pt x="29" y="100"/>
                    <a:pt x="22" y="94"/>
                  </a:cubicBezTo>
                  <a:close/>
                  <a:moveTo>
                    <a:pt x="346" y="156"/>
                  </a:moveTo>
                  <a:cubicBezTo>
                    <a:pt x="329" y="168"/>
                    <a:pt x="325" y="177"/>
                    <a:pt x="328" y="183"/>
                  </a:cubicBezTo>
                  <a:lnTo>
                    <a:pt x="328" y="183"/>
                  </a:lnTo>
                  <a:lnTo>
                    <a:pt x="346" y="156"/>
                  </a:lnTo>
                  <a:close/>
                  <a:moveTo>
                    <a:pt x="146" y="1"/>
                  </a:moveTo>
                  <a:lnTo>
                    <a:pt x="146" y="1"/>
                  </a:lnTo>
                  <a:cubicBezTo>
                    <a:pt x="53" y="16"/>
                    <a:pt x="177" y="125"/>
                    <a:pt x="68" y="125"/>
                  </a:cubicBezTo>
                  <a:lnTo>
                    <a:pt x="68" y="94"/>
                  </a:lnTo>
                  <a:lnTo>
                    <a:pt x="39" y="113"/>
                  </a:lnTo>
                  <a:lnTo>
                    <a:pt x="39" y="113"/>
                  </a:lnTo>
                  <a:cubicBezTo>
                    <a:pt x="80" y="181"/>
                    <a:pt x="0" y="300"/>
                    <a:pt x="84" y="356"/>
                  </a:cubicBezTo>
                  <a:cubicBezTo>
                    <a:pt x="146" y="325"/>
                    <a:pt x="37" y="294"/>
                    <a:pt x="84" y="263"/>
                  </a:cubicBezTo>
                  <a:cubicBezTo>
                    <a:pt x="93" y="250"/>
                    <a:pt x="103" y="246"/>
                    <a:pt x="114" y="246"/>
                  </a:cubicBezTo>
                  <a:cubicBezTo>
                    <a:pt x="132" y="246"/>
                    <a:pt x="152" y="257"/>
                    <a:pt x="170" y="257"/>
                  </a:cubicBezTo>
                  <a:cubicBezTo>
                    <a:pt x="177" y="257"/>
                    <a:pt x="185" y="255"/>
                    <a:pt x="192" y="248"/>
                  </a:cubicBezTo>
                  <a:cubicBezTo>
                    <a:pt x="192" y="202"/>
                    <a:pt x="145" y="202"/>
                    <a:pt x="113" y="202"/>
                  </a:cubicBezTo>
                  <a:cubicBezTo>
                    <a:pt x="80" y="202"/>
                    <a:pt x="61" y="202"/>
                    <a:pt x="115" y="156"/>
                  </a:cubicBezTo>
                  <a:lnTo>
                    <a:pt x="161" y="156"/>
                  </a:lnTo>
                  <a:cubicBezTo>
                    <a:pt x="161" y="128"/>
                    <a:pt x="184" y="101"/>
                    <a:pt x="201" y="74"/>
                  </a:cubicBezTo>
                  <a:lnTo>
                    <a:pt x="201" y="74"/>
                  </a:lnTo>
                  <a:cubicBezTo>
                    <a:pt x="201" y="74"/>
                    <a:pt x="201" y="74"/>
                    <a:pt x="202" y="74"/>
                  </a:cubicBezTo>
                  <a:cubicBezTo>
                    <a:pt x="202" y="74"/>
                    <a:pt x="202" y="74"/>
                    <a:pt x="202" y="74"/>
                  </a:cubicBezTo>
                  <a:lnTo>
                    <a:pt x="202" y="74"/>
                  </a:lnTo>
                  <a:cubicBezTo>
                    <a:pt x="184" y="132"/>
                    <a:pt x="353" y="186"/>
                    <a:pt x="208" y="186"/>
                  </a:cubicBezTo>
                  <a:cubicBezTo>
                    <a:pt x="217" y="206"/>
                    <a:pt x="251" y="225"/>
                    <a:pt x="279" y="225"/>
                  </a:cubicBezTo>
                  <a:cubicBezTo>
                    <a:pt x="296" y="225"/>
                    <a:pt x="310" y="219"/>
                    <a:pt x="315" y="201"/>
                  </a:cubicBezTo>
                  <a:lnTo>
                    <a:pt x="315" y="201"/>
                  </a:lnTo>
                  <a:cubicBezTo>
                    <a:pt x="377" y="248"/>
                    <a:pt x="284" y="232"/>
                    <a:pt x="284" y="263"/>
                  </a:cubicBezTo>
                  <a:lnTo>
                    <a:pt x="223" y="263"/>
                  </a:lnTo>
                  <a:cubicBezTo>
                    <a:pt x="270" y="294"/>
                    <a:pt x="300" y="310"/>
                    <a:pt x="362" y="310"/>
                  </a:cubicBezTo>
                  <a:cubicBezTo>
                    <a:pt x="315" y="294"/>
                    <a:pt x="377" y="263"/>
                    <a:pt x="377" y="248"/>
                  </a:cubicBezTo>
                  <a:lnTo>
                    <a:pt x="393" y="279"/>
                  </a:lnTo>
                  <a:lnTo>
                    <a:pt x="439" y="248"/>
                  </a:lnTo>
                  <a:lnTo>
                    <a:pt x="424" y="248"/>
                  </a:lnTo>
                  <a:lnTo>
                    <a:pt x="501" y="170"/>
                  </a:lnTo>
                  <a:lnTo>
                    <a:pt x="532" y="217"/>
                  </a:lnTo>
                  <a:cubicBezTo>
                    <a:pt x="532" y="170"/>
                    <a:pt x="594" y="94"/>
                    <a:pt x="563" y="47"/>
                  </a:cubicBezTo>
                  <a:lnTo>
                    <a:pt x="563" y="47"/>
                  </a:lnTo>
                  <a:lnTo>
                    <a:pt x="548" y="125"/>
                  </a:lnTo>
                  <a:lnTo>
                    <a:pt x="517" y="78"/>
                  </a:lnTo>
                  <a:cubicBezTo>
                    <a:pt x="470" y="78"/>
                    <a:pt x="548" y="139"/>
                    <a:pt x="486" y="156"/>
                  </a:cubicBezTo>
                  <a:cubicBezTo>
                    <a:pt x="457" y="184"/>
                    <a:pt x="389" y="173"/>
                    <a:pt x="378" y="220"/>
                  </a:cubicBezTo>
                  <a:lnTo>
                    <a:pt x="378" y="220"/>
                  </a:lnTo>
                  <a:cubicBezTo>
                    <a:pt x="374" y="199"/>
                    <a:pt x="335" y="196"/>
                    <a:pt x="328" y="183"/>
                  </a:cubicBezTo>
                  <a:lnTo>
                    <a:pt x="328" y="183"/>
                  </a:lnTo>
                  <a:lnTo>
                    <a:pt x="315" y="201"/>
                  </a:lnTo>
                  <a:cubicBezTo>
                    <a:pt x="284" y="156"/>
                    <a:pt x="270" y="156"/>
                    <a:pt x="253" y="94"/>
                  </a:cubicBezTo>
                  <a:cubicBezTo>
                    <a:pt x="242" y="76"/>
                    <a:pt x="234" y="71"/>
                    <a:pt x="226" y="71"/>
                  </a:cubicBezTo>
                  <a:cubicBezTo>
                    <a:pt x="219" y="71"/>
                    <a:pt x="212" y="74"/>
                    <a:pt x="202" y="74"/>
                  </a:cubicBezTo>
                  <a:lnTo>
                    <a:pt x="202" y="74"/>
                  </a:lnTo>
                  <a:cubicBezTo>
                    <a:pt x="202" y="74"/>
                    <a:pt x="202" y="73"/>
                    <a:pt x="202" y="72"/>
                  </a:cubicBezTo>
                  <a:lnTo>
                    <a:pt x="202" y="72"/>
                  </a:lnTo>
                  <a:cubicBezTo>
                    <a:pt x="202" y="73"/>
                    <a:pt x="202" y="74"/>
                    <a:pt x="201" y="74"/>
                  </a:cubicBezTo>
                  <a:lnTo>
                    <a:pt x="201" y="74"/>
                  </a:lnTo>
                  <a:cubicBezTo>
                    <a:pt x="191" y="74"/>
                    <a:pt x="179" y="72"/>
                    <a:pt x="161" y="63"/>
                  </a:cubicBezTo>
                  <a:cubicBezTo>
                    <a:pt x="177" y="1"/>
                    <a:pt x="192" y="32"/>
                    <a:pt x="14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24"/>
            <p:cNvSpPr/>
            <p:nvPr/>
          </p:nvSpPr>
          <p:spPr>
            <a:xfrm>
              <a:off x="117404" y="1946326"/>
              <a:ext cx="17637" cy="20671"/>
            </a:xfrm>
            <a:custGeom>
              <a:avLst/>
              <a:gdLst/>
              <a:ahLst/>
              <a:cxnLst/>
              <a:rect l="l" t="t" r="r" b="b"/>
              <a:pathLst>
                <a:path w="186" h="218" extrusionOk="0">
                  <a:moveTo>
                    <a:pt x="155" y="110"/>
                  </a:moveTo>
                  <a:cubicBezTo>
                    <a:pt x="145" y="115"/>
                    <a:pt x="139" y="119"/>
                    <a:pt x="136" y="123"/>
                  </a:cubicBezTo>
                  <a:lnTo>
                    <a:pt x="136" y="123"/>
                  </a:lnTo>
                  <a:lnTo>
                    <a:pt x="155" y="110"/>
                  </a:lnTo>
                  <a:close/>
                  <a:moveTo>
                    <a:pt x="93" y="1"/>
                  </a:moveTo>
                  <a:lnTo>
                    <a:pt x="93" y="1"/>
                  </a:lnTo>
                  <a:cubicBezTo>
                    <a:pt x="62" y="32"/>
                    <a:pt x="78" y="110"/>
                    <a:pt x="62" y="155"/>
                  </a:cubicBezTo>
                  <a:cubicBezTo>
                    <a:pt x="53" y="169"/>
                    <a:pt x="46" y="173"/>
                    <a:pt x="39" y="173"/>
                  </a:cubicBezTo>
                  <a:cubicBezTo>
                    <a:pt x="25" y="173"/>
                    <a:pt x="15" y="153"/>
                    <a:pt x="6" y="153"/>
                  </a:cubicBezTo>
                  <a:cubicBezTo>
                    <a:pt x="4" y="153"/>
                    <a:pt x="2" y="154"/>
                    <a:pt x="0" y="155"/>
                  </a:cubicBezTo>
                  <a:lnTo>
                    <a:pt x="16" y="217"/>
                  </a:lnTo>
                  <a:cubicBezTo>
                    <a:pt x="93" y="217"/>
                    <a:pt x="62" y="171"/>
                    <a:pt x="124" y="140"/>
                  </a:cubicBezTo>
                  <a:lnTo>
                    <a:pt x="140" y="171"/>
                  </a:lnTo>
                  <a:cubicBezTo>
                    <a:pt x="178" y="146"/>
                    <a:pt x="120" y="141"/>
                    <a:pt x="136" y="123"/>
                  </a:cubicBezTo>
                  <a:lnTo>
                    <a:pt x="136" y="123"/>
                  </a:lnTo>
                  <a:lnTo>
                    <a:pt x="109" y="140"/>
                  </a:lnTo>
                  <a:cubicBezTo>
                    <a:pt x="16" y="93"/>
                    <a:pt x="186" y="63"/>
                    <a:pt x="9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24"/>
            <p:cNvSpPr/>
            <p:nvPr/>
          </p:nvSpPr>
          <p:spPr>
            <a:xfrm>
              <a:off x="112" y="1836526"/>
              <a:ext cx="5974" cy="7586"/>
            </a:xfrm>
            <a:custGeom>
              <a:avLst/>
              <a:gdLst/>
              <a:ahLst/>
              <a:cxnLst/>
              <a:rect l="l" t="t" r="r" b="b"/>
              <a:pathLst>
                <a:path w="63" h="80" extrusionOk="0">
                  <a:moveTo>
                    <a:pt x="32" y="0"/>
                  </a:moveTo>
                  <a:lnTo>
                    <a:pt x="32" y="0"/>
                  </a:lnTo>
                  <a:cubicBezTo>
                    <a:pt x="23" y="9"/>
                    <a:pt x="18" y="20"/>
                    <a:pt x="16" y="31"/>
                  </a:cubicBezTo>
                  <a:lnTo>
                    <a:pt x="16" y="31"/>
                  </a:lnTo>
                  <a:lnTo>
                    <a:pt x="32" y="0"/>
                  </a:lnTo>
                  <a:close/>
                  <a:moveTo>
                    <a:pt x="16" y="31"/>
                  </a:moveTo>
                  <a:lnTo>
                    <a:pt x="1" y="62"/>
                  </a:lnTo>
                  <a:lnTo>
                    <a:pt x="24" y="68"/>
                  </a:lnTo>
                  <a:lnTo>
                    <a:pt x="24" y="68"/>
                  </a:lnTo>
                  <a:cubicBezTo>
                    <a:pt x="17" y="58"/>
                    <a:pt x="14" y="44"/>
                    <a:pt x="16" y="31"/>
                  </a:cubicBezTo>
                  <a:close/>
                  <a:moveTo>
                    <a:pt x="24" y="68"/>
                  </a:moveTo>
                  <a:cubicBezTo>
                    <a:pt x="30" y="75"/>
                    <a:pt x="38" y="79"/>
                    <a:pt x="48" y="79"/>
                  </a:cubicBezTo>
                  <a:cubicBezTo>
                    <a:pt x="53" y="79"/>
                    <a:pt x="57" y="79"/>
                    <a:pt x="63" y="77"/>
                  </a:cubicBezTo>
                  <a:lnTo>
                    <a:pt x="24" y="68"/>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24"/>
            <p:cNvSpPr/>
            <p:nvPr/>
          </p:nvSpPr>
          <p:spPr>
            <a:xfrm>
              <a:off x="473547" y="2268806"/>
              <a:ext cx="4457" cy="5974"/>
            </a:xfrm>
            <a:custGeom>
              <a:avLst/>
              <a:gdLst/>
              <a:ahLst/>
              <a:cxnLst/>
              <a:rect l="l" t="t" r="r" b="b"/>
              <a:pathLst>
                <a:path w="47" h="63" extrusionOk="0">
                  <a:moveTo>
                    <a:pt x="32" y="0"/>
                  </a:moveTo>
                  <a:cubicBezTo>
                    <a:pt x="32" y="0"/>
                    <a:pt x="1" y="0"/>
                    <a:pt x="16" y="16"/>
                  </a:cubicBezTo>
                  <a:lnTo>
                    <a:pt x="32" y="62"/>
                  </a:lnTo>
                  <a:cubicBezTo>
                    <a:pt x="32" y="47"/>
                    <a:pt x="47" y="16"/>
                    <a:pt x="3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24"/>
            <p:cNvSpPr/>
            <p:nvPr/>
          </p:nvSpPr>
          <p:spPr>
            <a:xfrm>
              <a:off x="212698" y="2038775"/>
              <a:ext cx="4457" cy="3034"/>
            </a:xfrm>
            <a:custGeom>
              <a:avLst/>
              <a:gdLst/>
              <a:ahLst/>
              <a:cxnLst/>
              <a:rect l="l" t="t" r="r" b="b"/>
              <a:pathLst>
                <a:path w="47" h="32" extrusionOk="0">
                  <a:moveTo>
                    <a:pt x="46" y="0"/>
                  </a:moveTo>
                  <a:lnTo>
                    <a:pt x="1" y="15"/>
                  </a:lnTo>
                  <a:lnTo>
                    <a:pt x="32" y="31"/>
                  </a:lnTo>
                  <a:lnTo>
                    <a:pt x="46"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24"/>
            <p:cNvSpPr/>
            <p:nvPr/>
          </p:nvSpPr>
          <p:spPr>
            <a:xfrm>
              <a:off x="72365" y="1921484"/>
              <a:ext cx="14033" cy="13275"/>
            </a:xfrm>
            <a:custGeom>
              <a:avLst/>
              <a:gdLst/>
              <a:ahLst/>
              <a:cxnLst/>
              <a:rect l="l" t="t" r="r" b="b"/>
              <a:pathLst>
                <a:path w="148" h="140" extrusionOk="0">
                  <a:moveTo>
                    <a:pt x="59" y="1"/>
                  </a:moveTo>
                  <a:lnTo>
                    <a:pt x="12" y="62"/>
                  </a:lnTo>
                  <a:cubicBezTo>
                    <a:pt x="0" y="98"/>
                    <a:pt x="82" y="87"/>
                    <a:pt x="89" y="110"/>
                  </a:cubicBezTo>
                  <a:lnTo>
                    <a:pt x="89" y="110"/>
                  </a:lnTo>
                  <a:cubicBezTo>
                    <a:pt x="113" y="86"/>
                    <a:pt x="148" y="92"/>
                    <a:pt x="135" y="32"/>
                  </a:cubicBezTo>
                  <a:cubicBezTo>
                    <a:pt x="132" y="25"/>
                    <a:pt x="126" y="22"/>
                    <a:pt x="119" y="22"/>
                  </a:cubicBezTo>
                  <a:cubicBezTo>
                    <a:pt x="107" y="22"/>
                    <a:pt x="91" y="29"/>
                    <a:pt x="78" y="29"/>
                  </a:cubicBezTo>
                  <a:cubicBezTo>
                    <a:pt x="67" y="29"/>
                    <a:pt x="59" y="23"/>
                    <a:pt x="59" y="1"/>
                  </a:cubicBezTo>
                  <a:close/>
                  <a:moveTo>
                    <a:pt x="89" y="110"/>
                  </a:moveTo>
                  <a:cubicBezTo>
                    <a:pt x="82" y="117"/>
                    <a:pt x="77" y="126"/>
                    <a:pt x="73" y="139"/>
                  </a:cubicBezTo>
                  <a:cubicBezTo>
                    <a:pt x="87" y="126"/>
                    <a:pt x="91" y="116"/>
                    <a:pt x="89" y="11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24"/>
            <p:cNvSpPr/>
            <p:nvPr/>
          </p:nvSpPr>
          <p:spPr>
            <a:xfrm>
              <a:off x="112" y="1856722"/>
              <a:ext cx="10430" cy="12611"/>
            </a:xfrm>
            <a:custGeom>
              <a:avLst/>
              <a:gdLst/>
              <a:ahLst/>
              <a:cxnLst/>
              <a:rect l="l" t="t" r="r" b="b"/>
              <a:pathLst>
                <a:path w="110" h="133" extrusionOk="0">
                  <a:moveTo>
                    <a:pt x="95" y="64"/>
                  </a:moveTo>
                  <a:cubicBezTo>
                    <a:pt x="83" y="64"/>
                    <a:pt x="76" y="68"/>
                    <a:pt x="72" y="74"/>
                  </a:cubicBezTo>
                  <a:lnTo>
                    <a:pt x="72" y="74"/>
                  </a:lnTo>
                  <a:lnTo>
                    <a:pt x="110" y="65"/>
                  </a:lnTo>
                  <a:cubicBezTo>
                    <a:pt x="104" y="64"/>
                    <a:pt x="99" y="64"/>
                    <a:pt x="95" y="64"/>
                  </a:cubicBezTo>
                  <a:close/>
                  <a:moveTo>
                    <a:pt x="65" y="0"/>
                  </a:moveTo>
                  <a:cubicBezTo>
                    <a:pt x="40" y="0"/>
                    <a:pt x="17" y="37"/>
                    <a:pt x="17" y="49"/>
                  </a:cubicBezTo>
                  <a:lnTo>
                    <a:pt x="1" y="96"/>
                  </a:lnTo>
                  <a:cubicBezTo>
                    <a:pt x="17" y="96"/>
                    <a:pt x="17" y="80"/>
                    <a:pt x="32" y="65"/>
                  </a:cubicBezTo>
                  <a:lnTo>
                    <a:pt x="32" y="65"/>
                  </a:lnTo>
                  <a:cubicBezTo>
                    <a:pt x="32" y="96"/>
                    <a:pt x="48" y="127"/>
                    <a:pt x="17" y="127"/>
                  </a:cubicBezTo>
                  <a:cubicBezTo>
                    <a:pt x="26" y="131"/>
                    <a:pt x="34" y="133"/>
                    <a:pt x="40" y="133"/>
                  </a:cubicBezTo>
                  <a:cubicBezTo>
                    <a:pt x="68" y="133"/>
                    <a:pt x="58" y="94"/>
                    <a:pt x="72" y="74"/>
                  </a:cubicBezTo>
                  <a:lnTo>
                    <a:pt x="72" y="74"/>
                  </a:lnTo>
                  <a:lnTo>
                    <a:pt x="48" y="80"/>
                  </a:lnTo>
                  <a:cubicBezTo>
                    <a:pt x="32" y="49"/>
                    <a:pt x="79" y="34"/>
                    <a:pt x="79" y="3"/>
                  </a:cubicBezTo>
                  <a:cubicBezTo>
                    <a:pt x="74" y="1"/>
                    <a:pt x="70" y="0"/>
                    <a:pt x="6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24"/>
            <p:cNvSpPr/>
            <p:nvPr/>
          </p:nvSpPr>
          <p:spPr>
            <a:xfrm>
              <a:off x="69046" y="1919966"/>
              <a:ext cx="1517" cy="4551"/>
            </a:xfrm>
            <a:custGeom>
              <a:avLst/>
              <a:gdLst/>
              <a:ahLst/>
              <a:cxnLst/>
              <a:rect l="l" t="t" r="r" b="b"/>
              <a:pathLst>
                <a:path w="16" h="48" extrusionOk="0">
                  <a:moveTo>
                    <a:pt x="16" y="1"/>
                  </a:moveTo>
                  <a:lnTo>
                    <a:pt x="1" y="48"/>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24"/>
            <p:cNvSpPr/>
            <p:nvPr/>
          </p:nvSpPr>
          <p:spPr>
            <a:xfrm>
              <a:off x="324112" y="2151515"/>
              <a:ext cx="4457" cy="4551"/>
            </a:xfrm>
            <a:custGeom>
              <a:avLst/>
              <a:gdLst/>
              <a:ahLst/>
              <a:cxnLst/>
              <a:rect l="l" t="t" r="r" b="b"/>
              <a:pathLst>
                <a:path w="47" h="48" extrusionOk="0">
                  <a:moveTo>
                    <a:pt x="31" y="1"/>
                  </a:moveTo>
                  <a:lnTo>
                    <a:pt x="0" y="48"/>
                  </a:lnTo>
                  <a:lnTo>
                    <a:pt x="46" y="17"/>
                  </a:lnTo>
                  <a:lnTo>
                    <a:pt x="3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24"/>
            <p:cNvSpPr/>
            <p:nvPr/>
          </p:nvSpPr>
          <p:spPr>
            <a:xfrm>
              <a:off x="165857" y="2019621"/>
              <a:ext cx="8818" cy="11853"/>
            </a:xfrm>
            <a:custGeom>
              <a:avLst/>
              <a:gdLst/>
              <a:ahLst/>
              <a:cxnLst/>
              <a:rect l="l" t="t" r="r" b="b"/>
              <a:pathLst>
                <a:path w="93" h="125" extrusionOk="0">
                  <a:moveTo>
                    <a:pt x="62" y="1"/>
                  </a:moveTo>
                  <a:lnTo>
                    <a:pt x="15" y="32"/>
                  </a:lnTo>
                  <a:cubicBezTo>
                    <a:pt x="77" y="48"/>
                    <a:pt x="0" y="79"/>
                    <a:pt x="15" y="124"/>
                  </a:cubicBezTo>
                  <a:cubicBezTo>
                    <a:pt x="31" y="93"/>
                    <a:pt x="93" y="124"/>
                    <a:pt x="93" y="79"/>
                  </a:cubicBezTo>
                  <a:lnTo>
                    <a:pt x="46" y="62"/>
                  </a:ln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24"/>
            <p:cNvSpPr/>
            <p:nvPr/>
          </p:nvSpPr>
          <p:spPr>
            <a:xfrm>
              <a:off x="-11550" y="1871704"/>
              <a:ext cx="13275" cy="11758"/>
            </a:xfrm>
            <a:custGeom>
              <a:avLst/>
              <a:gdLst/>
              <a:ahLst/>
              <a:cxnLst/>
              <a:rect l="l" t="t" r="r" b="b"/>
              <a:pathLst>
                <a:path w="140" h="124" extrusionOk="0">
                  <a:moveTo>
                    <a:pt x="109" y="0"/>
                  </a:moveTo>
                  <a:lnTo>
                    <a:pt x="109" y="0"/>
                  </a:lnTo>
                  <a:cubicBezTo>
                    <a:pt x="93" y="15"/>
                    <a:pt x="78" y="15"/>
                    <a:pt x="93" y="15"/>
                  </a:cubicBezTo>
                  <a:lnTo>
                    <a:pt x="31" y="31"/>
                  </a:lnTo>
                  <a:cubicBezTo>
                    <a:pt x="47" y="77"/>
                    <a:pt x="0" y="93"/>
                    <a:pt x="47" y="124"/>
                  </a:cubicBezTo>
                  <a:cubicBezTo>
                    <a:pt x="47" y="77"/>
                    <a:pt x="140" y="62"/>
                    <a:pt x="109"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24"/>
            <p:cNvSpPr/>
            <p:nvPr/>
          </p:nvSpPr>
          <p:spPr>
            <a:xfrm>
              <a:off x="115982" y="1983021"/>
              <a:ext cx="5974" cy="5974"/>
            </a:xfrm>
            <a:custGeom>
              <a:avLst/>
              <a:gdLst/>
              <a:ahLst/>
              <a:cxnLst/>
              <a:rect l="l" t="t" r="r" b="b"/>
              <a:pathLst>
                <a:path w="63" h="63" extrusionOk="0">
                  <a:moveTo>
                    <a:pt x="0" y="1"/>
                  </a:moveTo>
                  <a:cubicBezTo>
                    <a:pt x="0" y="32"/>
                    <a:pt x="31" y="47"/>
                    <a:pt x="62" y="63"/>
                  </a:cubicBezTo>
                  <a:cubicBezTo>
                    <a:pt x="62" y="63"/>
                    <a:pt x="31" y="32"/>
                    <a:pt x="62" y="1"/>
                  </a:cubicBezTo>
                  <a:lnTo>
                    <a:pt x="62" y="1"/>
                  </a:lnTo>
                  <a:lnTo>
                    <a:pt x="31" y="32"/>
                  </a:lnTo>
                  <a:lnTo>
                    <a:pt x="3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24"/>
            <p:cNvSpPr/>
            <p:nvPr/>
          </p:nvSpPr>
          <p:spPr>
            <a:xfrm>
              <a:off x="39747" y="1962540"/>
              <a:ext cx="73391" cy="105629"/>
            </a:xfrm>
            <a:custGeom>
              <a:avLst/>
              <a:gdLst/>
              <a:ahLst/>
              <a:cxnLst/>
              <a:rect l="l" t="t" r="r" b="b"/>
              <a:pathLst>
                <a:path w="774" h="1114" extrusionOk="0">
                  <a:moveTo>
                    <a:pt x="464" y="93"/>
                  </a:moveTo>
                  <a:lnTo>
                    <a:pt x="464" y="108"/>
                  </a:lnTo>
                  <a:cubicBezTo>
                    <a:pt x="468" y="109"/>
                    <a:pt x="471" y="110"/>
                    <a:pt x="475" y="110"/>
                  </a:cubicBezTo>
                  <a:lnTo>
                    <a:pt x="475" y="110"/>
                  </a:lnTo>
                  <a:cubicBezTo>
                    <a:pt x="475" y="104"/>
                    <a:pt x="473" y="99"/>
                    <a:pt x="464" y="93"/>
                  </a:cubicBezTo>
                  <a:close/>
                  <a:moveTo>
                    <a:pt x="696" y="124"/>
                  </a:moveTo>
                  <a:cubicBezTo>
                    <a:pt x="696" y="147"/>
                    <a:pt x="678" y="153"/>
                    <a:pt x="670" y="161"/>
                  </a:cubicBezTo>
                  <a:lnTo>
                    <a:pt x="670" y="161"/>
                  </a:lnTo>
                  <a:cubicBezTo>
                    <a:pt x="704" y="177"/>
                    <a:pt x="628" y="204"/>
                    <a:pt x="696" y="232"/>
                  </a:cubicBezTo>
                  <a:cubicBezTo>
                    <a:pt x="634" y="170"/>
                    <a:pt x="774" y="170"/>
                    <a:pt x="696" y="124"/>
                  </a:cubicBezTo>
                  <a:close/>
                  <a:moveTo>
                    <a:pt x="417" y="448"/>
                  </a:moveTo>
                  <a:lnTo>
                    <a:pt x="387" y="464"/>
                  </a:lnTo>
                  <a:lnTo>
                    <a:pt x="418" y="448"/>
                  </a:lnTo>
                  <a:lnTo>
                    <a:pt x="418" y="448"/>
                  </a:lnTo>
                  <a:cubicBezTo>
                    <a:pt x="418" y="448"/>
                    <a:pt x="417" y="448"/>
                    <a:pt x="417" y="448"/>
                  </a:cubicBezTo>
                  <a:close/>
                  <a:moveTo>
                    <a:pt x="124" y="557"/>
                  </a:moveTo>
                  <a:lnTo>
                    <a:pt x="108" y="588"/>
                  </a:lnTo>
                  <a:cubicBezTo>
                    <a:pt x="108" y="588"/>
                    <a:pt x="109" y="588"/>
                    <a:pt x="109" y="588"/>
                  </a:cubicBezTo>
                  <a:lnTo>
                    <a:pt x="109" y="588"/>
                  </a:lnTo>
                  <a:lnTo>
                    <a:pt x="124" y="557"/>
                  </a:lnTo>
                  <a:close/>
                  <a:moveTo>
                    <a:pt x="145" y="704"/>
                  </a:moveTo>
                  <a:cubicBezTo>
                    <a:pt x="129" y="714"/>
                    <a:pt x="116" y="726"/>
                    <a:pt x="124" y="742"/>
                  </a:cubicBezTo>
                  <a:cubicBezTo>
                    <a:pt x="133" y="733"/>
                    <a:pt x="141" y="720"/>
                    <a:pt x="145" y="704"/>
                  </a:cubicBezTo>
                  <a:close/>
                  <a:moveTo>
                    <a:pt x="199" y="973"/>
                  </a:moveTo>
                  <a:lnTo>
                    <a:pt x="199" y="973"/>
                  </a:lnTo>
                  <a:cubicBezTo>
                    <a:pt x="200" y="973"/>
                    <a:pt x="200" y="974"/>
                    <a:pt x="201" y="975"/>
                  </a:cubicBezTo>
                  <a:lnTo>
                    <a:pt x="201" y="975"/>
                  </a:lnTo>
                  <a:cubicBezTo>
                    <a:pt x="201" y="975"/>
                    <a:pt x="201" y="974"/>
                    <a:pt x="201" y="974"/>
                  </a:cubicBezTo>
                  <a:cubicBezTo>
                    <a:pt x="200" y="973"/>
                    <a:pt x="200" y="973"/>
                    <a:pt x="199" y="973"/>
                  </a:cubicBezTo>
                  <a:close/>
                  <a:moveTo>
                    <a:pt x="619" y="0"/>
                  </a:moveTo>
                  <a:lnTo>
                    <a:pt x="572" y="31"/>
                  </a:lnTo>
                  <a:lnTo>
                    <a:pt x="557" y="15"/>
                  </a:lnTo>
                  <a:cubicBezTo>
                    <a:pt x="543" y="43"/>
                    <a:pt x="529" y="110"/>
                    <a:pt x="480" y="110"/>
                  </a:cubicBezTo>
                  <a:cubicBezTo>
                    <a:pt x="478" y="110"/>
                    <a:pt x="477" y="110"/>
                    <a:pt x="475" y="110"/>
                  </a:cubicBezTo>
                  <a:lnTo>
                    <a:pt x="475" y="110"/>
                  </a:lnTo>
                  <a:cubicBezTo>
                    <a:pt x="472" y="135"/>
                    <a:pt x="398" y="161"/>
                    <a:pt x="448" y="186"/>
                  </a:cubicBezTo>
                  <a:cubicBezTo>
                    <a:pt x="473" y="173"/>
                    <a:pt x="488" y="150"/>
                    <a:pt x="526" y="150"/>
                  </a:cubicBezTo>
                  <a:cubicBezTo>
                    <a:pt x="535" y="150"/>
                    <a:pt x="545" y="152"/>
                    <a:pt x="557" y="155"/>
                  </a:cubicBezTo>
                  <a:cubicBezTo>
                    <a:pt x="541" y="217"/>
                    <a:pt x="510" y="232"/>
                    <a:pt x="526" y="279"/>
                  </a:cubicBezTo>
                  <a:lnTo>
                    <a:pt x="541" y="279"/>
                  </a:lnTo>
                  <a:lnTo>
                    <a:pt x="526" y="324"/>
                  </a:lnTo>
                  <a:lnTo>
                    <a:pt x="541" y="310"/>
                  </a:lnTo>
                  <a:lnTo>
                    <a:pt x="541" y="310"/>
                  </a:lnTo>
                  <a:cubicBezTo>
                    <a:pt x="572" y="340"/>
                    <a:pt x="526" y="402"/>
                    <a:pt x="510" y="433"/>
                  </a:cubicBezTo>
                  <a:cubicBezTo>
                    <a:pt x="510" y="414"/>
                    <a:pt x="480" y="400"/>
                    <a:pt x="462" y="400"/>
                  </a:cubicBezTo>
                  <a:cubicBezTo>
                    <a:pt x="450" y="400"/>
                    <a:pt x="443" y="405"/>
                    <a:pt x="448" y="417"/>
                  </a:cubicBezTo>
                  <a:cubicBezTo>
                    <a:pt x="448" y="412"/>
                    <a:pt x="452" y="411"/>
                    <a:pt x="456" y="411"/>
                  </a:cubicBezTo>
                  <a:cubicBezTo>
                    <a:pt x="466" y="411"/>
                    <a:pt x="479" y="417"/>
                    <a:pt x="479" y="417"/>
                  </a:cubicBezTo>
                  <a:lnTo>
                    <a:pt x="418" y="448"/>
                  </a:lnTo>
                  <a:lnTo>
                    <a:pt x="418" y="448"/>
                  </a:lnTo>
                  <a:cubicBezTo>
                    <a:pt x="433" y="495"/>
                    <a:pt x="386" y="526"/>
                    <a:pt x="356" y="557"/>
                  </a:cubicBezTo>
                  <a:cubicBezTo>
                    <a:pt x="333" y="533"/>
                    <a:pt x="298" y="529"/>
                    <a:pt x="261" y="529"/>
                  </a:cubicBezTo>
                  <a:cubicBezTo>
                    <a:pt x="242" y="529"/>
                    <a:pt x="223" y="530"/>
                    <a:pt x="204" y="530"/>
                  </a:cubicBezTo>
                  <a:cubicBezTo>
                    <a:pt x="187" y="530"/>
                    <a:pt x="170" y="529"/>
                    <a:pt x="155" y="526"/>
                  </a:cubicBezTo>
                  <a:cubicBezTo>
                    <a:pt x="139" y="495"/>
                    <a:pt x="139" y="448"/>
                    <a:pt x="124" y="417"/>
                  </a:cubicBezTo>
                  <a:lnTo>
                    <a:pt x="77" y="510"/>
                  </a:lnTo>
                  <a:cubicBezTo>
                    <a:pt x="108" y="541"/>
                    <a:pt x="170" y="541"/>
                    <a:pt x="217" y="541"/>
                  </a:cubicBezTo>
                  <a:cubicBezTo>
                    <a:pt x="155" y="572"/>
                    <a:pt x="263" y="572"/>
                    <a:pt x="248" y="603"/>
                  </a:cubicBezTo>
                  <a:cubicBezTo>
                    <a:pt x="224" y="603"/>
                    <a:pt x="196" y="607"/>
                    <a:pt x="171" y="607"/>
                  </a:cubicBezTo>
                  <a:cubicBezTo>
                    <a:pt x="146" y="607"/>
                    <a:pt x="124" y="603"/>
                    <a:pt x="109" y="588"/>
                  </a:cubicBezTo>
                  <a:lnTo>
                    <a:pt x="109" y="588"/>
                  </a:lnTo>
                  <a:lnTo>
                    <a:pt x="93" y="619"/>
                  </a:lnTo>
                  <a:cubicBezTo>
                    <a:pt x="148" y="619"/>
                    <a:pt x="156" y="666"/>
                    <a:pt x="145" y="704"/>
                  </a:cubicBezTo>
                  <a:lnTo>
                    <a:pt x="145" y="704"/>
                  </a:lnTo>
                  <a:cubicBezTo>
                    <a:pt x="160" y="695"/>
                    <a:pt x="178" y="688"/>
                    <a:pt x="186" y="681"/>
                  </a:cubicBezTo>
                  <a:lnTo>
                    <a:pt x="186" y="681"/>
                  </a:lnTo>
                  <a:cubicBezTo>
                    <a:pt x="257" y="723"/>
                    <a:pt x="144" y="713"/>
                    <a:pt x="176" y="748"/>
                  </a:cubicBezTo>
                  <a:lnTo>
                    <a:pt x="176" y="748"/>
                  </a:lnTo>
                  <a:cubicBezTo>
                    <a:pt x="174" y="747"/>
                    <a:pt x="171" y="747"/>
                    <a:pt x="169" y="747"/>
                  </a:cubicBezTo>
                  <a:cubicBezTo>
                    <a:pt x="144" y="747"/>
                    <a:pt x="105" y="780"/>
                    <a:pt x="93" y="804"/>
                  </a:cubicBezTo>
                  <a:lnTo>
                    <a:pt x="139" y="835"/>
                  </a:lnTo>
                  <a:lnTo>
                    <a:pt x="32" y="835"/>
                  </a:lnTo>
                  <a:cubicBezTo>
                    <a:pt x="77" y="850"/>
                    <a:pt x="63" y="928"/>
                    <a:pt x="46" y="943"/>
                  </a:cubicBezTo>
                  <a:cubicBezTo>
                    <a:pt x="77" y="943"/>
                    <a:pt x="108" y="943"/>
                    <a:pt x="93" y="974"/>
                  </a:cubicBezTo>
                  <a:cubicBezTo>
                    <a:pt x="93" y="977"/>
                    <a:pt x="94" y="978"/>
                    <a:pt x="95" y="978"/>
                  </a:cubicBezTo>
                  <a:cubicBezTo>
                    <a:pt x="99" y="978"/>
                    <a:pt x="111" y="956"/>
                    <a:pt x="124" y="943"/>
                  </a:cubicBezTo>
                  <a:cubicBezTo>
                    <a:pt x="139" y="957"/>
                    <a:pt x="142" y="961"/>
                    <a:pt x="144" y="961"/>
                  </a:cubicBezTo>
                  <a:cubicBezTo>
                    <a:pt x="145" y="961"/>
                    <a:pt x="143" y="956"/>
                    <a:pt x="152" y="956"/>
                  </a:cubicBezTo>
                  <a:cubicBezTo>
                    <a:pt x="158" y="956"/>
                    <a:pt x="172" y="959"/>
                    <a:pt x="199" y="973"/>
                  </a:cubicBezTo>
                  <a:lnTo>
                    <a:pt x="199" y="973"/>
                  </a:lnTo>
                  <a:cubicBezTo>
                    <a:pt x="190" y="961"/>
                    <a:pt x="186" y="944"/>
                    <a:pt x="186" y="928"/>
                  </a:cubicBezTo>
                  <a:lnTo>
                    <a:pt x="186" y="928"/>
                  </a:lnTo>
                  <a:cubicBezTo>
                    <a:pt x="195" y="929"/>
                    <a:pt x="203" y="929"/>
                    <a:pt x="211" y="929"/>
                  </a:cubicBezTo>
                  <a:cubicBezTo>
                    <a:pt x="323" y="929"/>
                    <a:pt x="318" y="835"/>
                    <a:pt x="433" y="835"/>
                  </a:cubicBezTo>
                  <a:cubicBezTo>
                    <a:pt x="380" y="821"/>
                    <a:pt x="442" y="785"/>
                    <a:pt x="420" y="785"/>
                  </a:cubicBezTo>
                  <a:cubicBezTo>
                    <a:pt x="417" y="785"/>
                    <a:pt x="411" y="786"/>
                    <a:pt x="403" y="788"/>
                  </a:cubicBezTo>
                  <a:cubicBezTo>
                    <a:pt x="420" y="767"/>
                    <a:pt x="436" y="759"/>
                    <a:pt x="451" y="759"/>
                  </a:cubicBezTo>
                  <a:cubicBezTo>
                    <a:pt x="484" y="759"/>
                    <a:pt x="511" y="795"/>
                    <a:pt x="535" y="795"/>
                  </a:cubicBezTo>
                  <a:cubicBezTo>
                    <a:pt x="548" y="795"/>
                    <a:pt x="560" y="786"/>
                    <a:pt x="572" y="757"/>
                  </a:cubicBezTo>
                  <a:cubicBezTo>
                    <a:pt x="541" y="695"/>
                    <a:pt x="588" y="619"/>
                    <a:pt x="619" y="572"/>
                  </a:cubicBezTo>
                  <a:cubicBezTo>
                    <a:pt x="634" y="572"/>
                    <a:pt x="681" y="572"/>
                    <a:pt x="665" y="588"/>
                  </a:cubicBezTo>
                  <a:lnTo>
                    <a:pt x="696" y="557"/>
                  </a:lnTo>
                  <a:lnTo>
                    <a:pt x="650" y="541"/>
                  </a:lnTo>
                  <a:lnTo>
                    <a:pt x="650" y="448"/>
                  </a:lnTo>
                  <a:cubicBezTo>
                    <a:pt x="634" y="402"/>
                    <a:pt x="650" y="386"/>
                    <a:pt x="696" y="324"/>
                  </a:cubicBezTo>
                  <a:cubicBezTo>
                    <a:pt x="563" y="280"/>
                    <a:pt x="657" y="264"/>
                    <a:pt x="651" y="167"/>
                  </a:cubicBezTo>
                  <a:lnTo>
                    <a:pt x="651" y="167"/>
                  </a:lnTo>
                  <a:cubicBezTo>
                    <a:pt x="655" y="168"/>
                    <a:pt x="660" y="169"/>
                    <a:pt x="665" y="170"/>
                  </a:cubicBezTo>
                  <a:cubicBezTo>
                    <a:pt x="665" y="166"/>
                    <a:pt x="667" y="163"/>
                    <a:pt x="670" y="161"/>
                  </a:cubicBezTo>
                  <a:lnTo>
                    <a:pt x="670" y="161"/>
                  </a:lnTo>
                  <a:cubicBezTo>
                    <a:pt x="665" y="159"/>
                    <a:pt x="659" y="157"/>
                    <a:pt x="650" y="155"/>
                  </a:cubicBezTo>
                  <a:lnTo>
                    <a:pt x="650" y="155"/>
                  </a:lnTo>
                  <a:cubicBezTo>
                    <a:pt x="650" y="159"/>
                    <a:pt x="651" y="163"/>
                    <a:pt x="651" y="167"/>
                  </a:cubicBezTo>
                  <a:lnTo>
                    <a:pt x="651" y="167"/>
                  </a:lnTo>
                  <a:cubicBezTo>
                    <a:pt x="565" y="144"/>
                    <a:pt x="648" y="30"/>
                    <a:pt x="619" y="0"/>
                  </a:cubicBezTo>
                  <a:close/>
                  <a:moveTo>
                    <a:pt x="201" y="975"/>
                  </a:moveTo>
                  <a:cubicBezTo>
                    <a:pt x="201" y="981"/>
                    <a:pt x="199" y="986"/>
                    <a:pt x="196" y="990"/>
                  </a:cubicBezTo>
                  <a:lnTo>
                    <a:pt x="232" y="990"/>
                  </a:lnTo>
                  <a:cubicBezTo>
                    <a:pt x="219" y="990"/>
                    <a:pt x="208" y="984"/>
                    <a:pt x="201" y="975"/>
                  </a:cubicBezTo>
                  <a:close/>
                  <a:moveTo>
                    <a:pt x="170" y="990"/>
                  </a:moveTo>
                  <a:cubicBezTo>
                    <a:pt x="170" y="996"/>
                    <a:pt x="170" y="1003"/>
                    <a:pt x="169" y="1011"/>
                  </a:cubicBezTo>
                  <a:lnTo>
                    <a:pt x="169" y="1011"/>
                  </a:lnTo>
                  <a:cubicBezTo>
                    <a:pt x="178" y="1004"/>
                    <a:pt x="189" y="998"/>
                    <a:pt x="196" y="990"/>
                  </a:cubicBezTo>
                  <a:close/>
                  <a:moveTo>
                    <a:pt x="274" y="943"/>
                  </a:moveTo>
                  <a:cubicBezTo>
                    <a:pt x="263" y="943"/>
                    <a:pt x="255" y="956"/>
                    <a:pt x="248" y="963"/>
                  </a:cubicBezTo>
                  <a:lnTo>
                    <a:pt x="248" y="963"/>
                  </a:lnTo>
                  <a:cubicBezTo>
                    <a:pt x="248" y="961"/>
                    <a:pt x="248" y="960"/>
                    <a:pt x="248" y="959"/>
                  </a:cubicBezTo>
                  <a:lnTo>
                    <a:pt x="232" y="959"/>
                  </a:lnTo>
                  <a:cubicBezTo>
                    <a:pt x="235" y="964"/>
                    <a:pt x="238" y="966"/>
                    <a:pt x="240" y="966"/>
                  </a:cubicBezTo>
                  <a:cubicBezTo>
                    <a:pt x="243" y="966"/>
                    <a:pt x="245" y="965"/>
                    <a:pt x="248" y="963"/>
                  </a:cubicBezTo>
                  <a:lnTo>
                    <a:pt x="248" y="963"/>
                  </a:lnTo>
                  <a:cubicBezTo>
                    <a:pt x="245" y="974"/>
                    <a:pt x="232" y="975"/>
                    <a:pt x="232" y="990"/>
                  </a:cubicBezTo>
                  <a:lnTo>
                    <a:pt x="248" y="990"/>
                  </a:lnTo>
                  <a:cubicBezTo>
                    <a:pt x="217" y="1021"/>
                    <a:pt x="232" y="1035"/>
                    <a:pt x="248" y="1051"/>
                  </a:cubicBezTo>
                  <a:cubicBezTo>
                    <a:pt x="260" y="1051"/>
                    <a:pt x="262" y="1071"/>
                    <a:pt x="278" y="1071"/>
                  </a:cubicBezTo>
                  <a:cubicBezTo>
                    <a:pt x="282" y="1071"/>
                    <a:pt x="287" y="1070"/>
                    <a:pt x="294" y="1066"/>
                  </a:cubicBezTo>
                  <a:cubicBezTo>
                    <a:pt x="341" y="1021"/>
                    <a:pt x="294" y="990"/>
                    <a:pt x="263" y="974"/>
                  </a:cubicBezTo>
                  <a:lnTo>
                    <a:pt x="294" y="959"/>
                  </a:lnTo>
                  <a:cubicBezTo>
                    <a:pt x="286" y="947"/>
                    <a:pt x="280" y="943"/>
                    <a:pt x="274" y="943"/>
                  </a:cubicBezTo>
                  <a:close/>
                  <a:moveTo>
                    <a:pt x="169" y="1011"/>
                  </a:moveTo>
                  <a:lnTo>
                    <a:pt x="169" y="1011"/>
                  </a:lnTo>
                  <a:cubicBezTo>
                    <a:pt x="161" y="1017"/>
                    <a:pt x="155" y="1024"/>
                    <a:pt x="155" y="1035"/>
                  </a:cubicBezTo>
                  <a:cubicBezTo>
                    <a:pt x="124" y="1028"/>
                    <a:pt x="105" y="1020"/>
                    <a:pt x="89" y="1020"/>
                  </a:cubicBezTo>
                  <a:cubicBezTo>
                    <a:pt x="74" y="1020"/>
                    <a:pt x="62" y="1028"/>
                    <a:pt x="46" y="1051"/>
                  </a:cubicBezTo>
                  <a:cubicBezTo>
                    <a:pt x="124" y="1066"/>
                    <a:pt x="1" y="1082"/>
                    <a:pt x="63" y="1113"/>
                  </a:cubicBezTo>
                  <a:lnTo>
                    <a:pt x="77" y="1066"/>
                  </a:lnTo>
                  <a:cubicBezTo>
                    <a:pt x="110" y="1077"/>
                    <a:pt x="149" y="1096"/>
                    <a:pt x="181" y="1096"/>
                  </a:cubicBezTo>
                  <a:cubicBezTo>
                    <a:pt x="195" y="1096"/>
                    <a:pt x="208" y="1092"/>
                    <a:pt x="217" y="1082"/>
                  </a:cubicBezTo>
                  <a:cubicBezTo>
                    <a:pt x="168" y="1082"/>
                    <a:pt x="167" y="1043"/>
                    <a:pt x="169" y="101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24"/>
            <p:cNvSpPr/>
            <p:nvPr/>
          </p:nvSpPr>
          <p:spPr>
            <a:xfrm>
              <a:off x="-14490" y="1865825"/>
              <a:ext cx="8818" cy="8818"/>
            </a:xfrm>
            <a:custGeom>
              <a:avLst/>
              <a:gdLst/>
              <a:ahLst/>
              <a:cxnLst/>
              <a:rect l="l" t="t" r="r" b="b"/>
              <a:pathLst>
                <a:path w="93" h="93" extrusionOk="0">
                  <a:moveTo>
                    <a:pt x="85" y="40"/>
                  </a:moveTo>
                  <a:lnTo>
                    <a:pt x="93" y="46"/>
                  </a:lnTo>
                  <a:cubicBezTo>
                    <a:pt x="90" y="43"/>
                    <a:pt x="88" y="41"/>
                    <a:pt x="85" y="40"/>
                  </a:cubicBezTo>
                  <a:close/>
                  <a:moveTo>
                    <a:pt x="31" y="0"/>
                  </a:moveTo>
                  <a:lnTo>
                    <a:pt x="0" y="62"/>
                  </a:lnTo>
                  <a:lnTo>
                    <a:pt x="31" y="93"/>
                  </a:lnTo>
                  <a:cubicBezTo>
                    <a:pt x="7" y="69"/>
                    <a:pt x="38" y="36"/>
                    <a:pt x="68" y="36"/>
                  </a:cubicBezTo>
                  <a:cubicBezTo>
                    <a:pt x="74" y="36"/>
                    <a:pt x="79" y="37"/>
                    <a:pt x="85" y="40"/>
                  </a:cubicBezTo>
                  <a:lnTo>
                    <a:pt x="85" y="40"/>
                  </a:lnTo>
                  <a:lnTo>
                    <a:pt x="3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24"/>
            <p:cNvSpPr/>
            <p:nvPr/>
          </p:nvSpPr>
          <p:spPr>
            <a:xfrm>
              <a:off x="508726" y="2330343"/>
              <a:ext cx="3034" cy="4551"/>
            </a:xfrm>
            <a:custGeom>
              <a:avLst/>
              <a:gdLst/>
              <a:ahLst/>
              <a:cxnLst/>
              <a:rect l="l" t="t" r="r" b="b"/>
              <a:pathLst>
                <a:path w="32" h="48" extrusionOk="0">
                  <a:moveTo>
                    <a:pt x="1" y="0"/>
                  </a:moveTo>
                  <a:lnTo>
                    <a:pt x="1" y="47"/>
                  </a:lnTo>
                  <a:lnTo>
                    <a:pt x="32" y="31"/>
                  </a:lnTo>
                  <a:lnTo>
                    <a:pt x="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24"/>
            <p:cNvSpPr/>
            <p:nvPr/>
          </p:nvSpPr>
          <p:spPr>
            <a:xfrm>
              <a:off x="258117" y="2114914"/>
              <a:ext cx="7491" cy="5974"/>
            </a:xfrm>
            <a:custGeom>
              <a:avLst/>
              <a:gdLst/>
              <a:ahLst/>
              <a:cxnLst/>
              <a:rect l="l" t="t" r="r" b="b"/>
              <a:pathLst>
                <a:path w="79" h="63" extrusionOk="0">
                  <a:moveTo>
                    <a:pt x="78" y="1"/>
                  </a:moveTo>
                  <a:lnTo>
                    <a:pt x="16" y="32"/>
                  </a:lnTo>
                  <a:cubicBezTo>
                    <a:pt x="31" y="32"/>
                    <a:pt x="16" y="47"/>
                    <a:pt x="0" y="63"/>
                  </a:cubicBezTo>
                  <a:lnTo>
                    <a:pt x="62" y="63"/>
                  </a:lnTo>
                  <a:cubicBezTo>
                    <a:pt x="16" y="32"/>
                    <a:pt x="78" y="32"/>
                    <a:pt x="78"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24"/>
            <p:cNvSpPr/>
            <p:nvPr/>
          </p:nvSpPr>
          <p:spPr>
            <a:xfrm>
              <a:off x="63262" y="1944904"/>
              <a:ext cx="4362" cy="4457"/>
            </a:xfrm>
            <a:custGeom>
              <a:avLst/>
              <a:gdLst/>
              <a:ahLst/>
              <a:cxnLst/>
              <a:rect l="l" t="t" r="r" b="b"/>
              <a:pathLst>
                <a:path w="46" h="47" extrusionOk="0">
                  <a:moveTo>
                    <a:pt x="46" y="1"/>
                  </a:moveTo>
                  <a:lnTo>
                    <a:pt x="0" y="47"/>
                  </a:lnTo>
                  <a:lnTo>
                    <a:pt x="46" y="16"/>
                  </a:lnTo>
                  <a:lnTo>
                    <a:pt x="4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24"/>
            <p:cNvSpPr/>
            <p:nvPr/>
          </p:nvSpPr>
          <p:spPr>
            <a:xfrm>
              <a:off x="-12973" y="1874548"/>
              <a:ext cx="1517" cy="5974"/>
            </a:xfrm>
            <a:custGeom>
              <a:avLst/>
              <a:gdLst/>
              <a:ahLst/>
              <a:cxnLst/>
              <a:rect l="l" t="t" r="r" b="b"/>
              <a:pathLst>
                <a:path w="16" h="63" extrusionOk="0">
                  <a:moveTo>
                    <a:pt x="0" y="1"/>
                  </a:moveTo>
                  <a:lnTo>
                    <a:pt x="15" y="63"/>
                  </a:lnTo>
                  <a:lnTo>
                    <a:pt x="15" y="16"/>
                  </a:lnTo>
                  <a:lnTo>
                    <a:pt x="0"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24"/>
            <p:cNvSpPr/>
            <p:nvPr/>
          </p:nvSpPr>
          <p:spPr>
            <a:xfrm>
              <a:off x="491184" y="2343618"/>
              <a:ext cx="20576" cy="17068"/>
            </a:xfrm>
            <a:custGeom>
              <a:avLst/>
              <a:gdLst/>
              <a:ahLst/>
              <a:cxnLst/>
              <a:rect l="l" t="t" r="r" b="b"/>
              <a:pathLst>
                <a:path w="217" h="180" extrusionOk="0">
                  <a:moveTo>
                    <a:pt x="62" y="0"/>
                  </a:moveTo>
                  <a:cubicBezTo>
                    <a:pt x="0" y="0"/>
                    <a:pt x="46" y="93"/>
                    <a:pt x="31" y="108"/>
                  </a:cubicBezTo>
                  <a:cubicBezTo>
                    <a:pt x="62" y="108"/>
                    <a:pt x="62" y="139"/>
                    <a:pt x="77" y="139"/>
                  </a:cubicBezTo>
                  <a:cubicBezTo>
                    <a:pt x="67" y="150"/>
                    <a:pt x="56" y="168"/>
                    <a:pt x="45" y="168"/>
                  </a:cubicBezTo>
                  <a:cubicBezTo>
                    <a:pt x="41" y="168"/>
                    <a:pt x="36" y="164"/>
                    <a:pt x="31" y="155"/>
                  </a:cubicBezTo>
                  <a:lnTo>
                    <a:pt x="31" y="155"/>
                  </a:lnTo>
                  <a:cubicBezTo>
                    <a:pt x="18" y="174"/>
                    <a:pt x="25" y="180"/>
                    <a:pt x="39" y="180"/>
                  </a:cubicBezTo>
                  <a:cubicBezTo>
                    <a:pt x="57" y="180"/>
                    <a:pt x="90" y="170"/>
                    <a:pt x="108" y="170"/>
                  </a:cubicBezTo>
                  <a:cubicBezTo>
                    <a:pt x="83" y="170"/>
                    <a:pt x="89" y="130"/>
                    <a:pt x="123" y="130"/>
                  </a:cubicBezTo>
                  <a:cubicBezTo>
                    <a:pt x="132" y="130"/>
                    <a:pt x="143" y="133"/>
                    <a:pt x="155" y="139"/>
                  </a:cubicBezTo>
                  <a:cubicBezTo>
                    <a:pt x="88" y="85"/>
                    <a:pt x="217" y="9"/>
                    <a:pt x="154" y="9"/>
                  </a:cubicBezTo>
                  <a:cubicBezTo>
                    <a:pt x="144" y="9"/>
                    <a:pt x="129" y="11"/>
                    <a:pt x="108" y="15"/>
                  </a:cubicBezTo>
                  <a:lnTo>
                    <a:pt x="6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24"/>
            <p:cNvSpPr/>
            <p:nvPr/>
          </p:nvSpPr>
          <p:spPr>
            <a:xfrm>
              <a:off x="401010" y="2255626"/>
              <a:ext cx="6637" cy="3034"/>
            </a:xfrm>
            <a:custGeom>
              <a:avLst/>
              <a:gdLst/>
              <a:ahLst/>
              <a:cxnLst/>
              <a:rect l="l" t="t" r="r" b="b"/>
              <a:pathLst>
                <a:path w="70" h="32" extrusionOk="0">
                  <a:moveTo>
                    <a:pt x="33" y="0"/>
                  </a:moveTo>
                  <a:cubicBezTo>
                    <a:pt x="16" y="0"/>
                    <a:pt x="1" y="8"/>
                    <a:pt x="8" y="32"/>
                  </a:cubicBezTo>
                  <a:lnTo>
                    <a:pt x="70" y="16"/>
                  </a:lnTo>
                  <a:cubicBezTo>
                    <a:pt x="70" y="8"/>
                    <a:pt x="51" y="0"/>
                    <a:pt x="3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24"/>
            <p:cNvSpPr/>
            <p:nvPr/>
          </p:nvSpPr>
          <p:spPr>
            <a:xfrm>
              <a:off x="316716" y="2185270"/>
              <a:ext cx="8913" cy="5974"/>
            </a:xfrm>
            <a:custGeom>
              <a:avLst/>
              <a:gdLst/>
              <a:ahLst/>
              <a:cxnLst/>
              <a:rect l="l" t="t" r="r" b="b"/>
              <a:pathLst>
                <a:path w="94" h="63" extrusionOk="0">
                  <a:moveTo>
                    <a:pt x="47" y="1"/>
                  </a:moveTo>
                  <a:lnTo>
                    <a:pt x="0" y="63"/>
                  </a:lnTo>
                  <a:cubicBezTo>
                    <a:pt x="31" y="63"/>
                    <a:pt x="93" y="16"/>
                    <a:pt x="4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24"/>
            <p:cNvSpPr/>
            <p:nvPr/>
          </p:nvSpPr>
          <p:spPr>
            <a:xfrm>
              <a:off x="255178" y="2148575"/>
              <a:ext cx="29394" cy="54427"/>
            </a:xfrm>
            <a:custGeom>
              <a:avLst/>
              <a:gdLst/>
              <a:ahLst/>
              <a:cxnLst/>
              <a:rect l="l" t="t" r="r" b="b"/>
              <a:pathLst>
                <a:path w="310" h="574" extrusionOk="0">
                  <a:moveTo>
                    <a:pt x="264" y="1"/>
                  </a:moveTo>
                  <a:cubicBezTo>
                    <a:pt x="202" y="32"/>
                    <a:pt x="248" y="79"/>
                    <a:pt x="202" y="110"/>
                  </a:cubicBezTo>
                  <a:cubicBezTo>
                    <a:pt x="217" y="141"/>
                    <a:pt x="202" y="155"/>
                    <a:pt x="217" y="202"/>
                  </a:cubicBezTo>
                  <a:cubicBezTo>
                    <a:pt x="202" y="202"/>
                    <a:pt x="171" y="202"/>
                    <a:pt x="186" y="171"/>
                  </a:cubicBezTo>
                  <a:lnTo>
                    <a:pt x="186" y="171"/>
                  </a:lnTo>
                  <a:cubicBezTo>
                    <a:pt x="171" y="186"/>
                    <a:pt x="186" y="217"/>
                    <a:pt x="202" y="233"/>
                  </a:cubicBezTo>
                  <a:cubicBezTo>
                    <a:pt x="264" y="171"/>
                    <a:pt x="217" y="63"/>
                    <a:pt x="248" y="32"/>
                  </a:cubicBezTo>
                  <a:lnTo>
                    <a:pt x="309" y="32"/>
                  </a:lnTo>
                  <a:lnTo>
                    <a:pt x="264" y="1"/>
                  </a:lnTo>
                  <a:close/>
                  <a:moveTo>
                    <a:pt x="82" y="516"/>
                  </a:moveTo>
                  <a:cubicBezTo>
                    <a:pt x="80" y="518"/>
                    <a:pt x="78" y="521"/>
                    <a:pt x="78" y="526"/>
                  </a:cubicBezTo>
                  <a:cubicBezTo>
                    <a:pt x="80" y="523"/>
                    <a:pt x="81" y="519"/>
                    <a:pt x="82" y="516"/>
                  </a:cubicBezTo>
                  <a:close/>
                  <a:moveTo>
                    <a:pt x="78" y="124"/>
                  </a:moveTo>
                  <a:cubicBezTo>
                    <a:pt x="16" y="124"/>
                    <a:pt x="31" y="202"/>
                    <a:pt x="47" y="233"/>
                  </a:cubicBezTo>
                  <a:cubicBezTo>
                    <a:pt x="47" y="202"/>
                    <a:pt x="62" y="202"/>
                    <a:pt x="93" y="202"/>
                  </a:cubicBezTo>
                  <a:cubicBezTo>
                    <a:pt x="93" y="248"/>
                    <a:pt x="0" y="279"/>
                    <a:pt x="16" y="326"/>
                  </a:cubicBezTo>
                  <a:cubicBezTo>
                    <a:pt x="25" y="329"/>
                    <a:pt x="32" y="330"/>
                    <a:pt x="39" y="330"/>
                  </a:cubicBezTo>
                  <a:cubicBezTo>
                    <a:pt x="69" y="330"/>
                    <a:pt x="84" y="307"/>
                    <a:pt x="109" y="295"/>
                  </a:cubicBezTo>
                  <a:lnTo>
                    <a:pt x="109" y="295"/>
                  </a:lnTo>
                  <a:cubicBezTo>
                    <a:pt x="94" y="384"/>
                    <a:pt x="108" y="444"/>
                    <a:pt x="82" y="516"/>
                  </a:cubicBezTo>
                  <a:lnTo>
                    <a:pt x="82" y="516"/>
                  </a:lnTo>
                  <a:cubicBezTo>
                    <a:pt x="87" y="512"/>
                    <a:pt x="93" y="512"/>
                    <a:pt x="93" y="512"/>
                  </a:cubicBezTo>
                  <a:lnTo>
                    <a:pt x="93" y="512"/>
                  </a:lnTo>
                  <a:lnTo>
                    <a:pt x="78" y="573"/>
                  </a:lnTo>
                  <a:cubicBezTo>
                    <a:pt x="155" y="542"/>
                    <a:pt x="171" y="450"/>
                    <a:pt x="202" y="372"/>
                  </a:cubicBezTo>
                  <a:lnTo>
                    <a:pt x="202" y="372"/>
                  </a:lnTo>
                  <a:cubicBezTo>
                    <a:pt x="196" y="382"/>
                    <a:pt x="193" y="386"/>
                    <a:pt x="190" y="386"/>
                  </a:cubicBezTo>
                  <a:cubicBezTo>
                    <a:pt x="184" y="386"/>
                    <a:pt x="181" y="372"/>
                    <a:pt x="171" y="372"/>
                  </a:cubicBezTo>
                  <a:cubicBezTo>
                    <a:pt x="217" y="357"/>
                    <a:pt x="202" y="326"/>
                    <a:pt x="248" y="310"/>
                  </a:cubicBezTo>
                  <a:cubicBezTo>
                    <a:pt x="235" y="310"/>
                    <a:pt x="220" y="313"/>
                    <a:pt x="207" y="313"/>
                  </a:cubicBezTo>
                  <a:cubicBezTo>
                    <a:pt x="187" y="313"/>
                    <a:pt x="171" y="307"/>
                    <a:pt x="171" y="279"/>
                  </a:cubicBezTo>
                  <a:cubicBezTo>
                    <a:pt x="180" y="275"/>
                    <a:pt x="190" y="273"/>
                    <a:pt x="201" y="273"/>
                  </a:cubicBezTo>
                  <a:cubicBezTo>
                    <a:pt x="227" y="273"/>
                    <a:pt x="257" y="284"/>
                    <a:pt x="278" y="295"/>
                  </a:cubicBezTo>
                  <a:cubicBezTo>
                    <a:pt x="295" y="264"/>
                    <a:pt x="233" y="248"/>
                    <a:pt x="202" y="233"/>
                  </a:cubicBezTo>
                  <a:cubicBezTo>
                    <a:pt x="202" y="261"/>
                    <a:pt x="185" y="266"/>
                    <a:pt x="164" y="266"/>
                  </a:cubicBezTo>
                  <a:cubicBezTo>
                    <a:pt x="151" y="266"/>
                    <a:pt x="136" y="264"/>
                    <a:pt x="124" y="264"/>
                  </a:cubicBezTo>
                  <a:cubicBezTo>
                    <a:pt x="109" y="233"/>
                    <a:pt x="124" y="202"/>
                    <a:pt x="140" y="171"/>
                  </a:cubicBezTo>
                  <a:lnTo>
                    <a:pt x="140" y="171"/>
                  </a:lnTo>
                  <a:cubicBezTo>
                    <a:pt x="128" y="181"/>
                    <a:pt x="119" y="184"/>
                    <a:pt x="113" y="184"/>
                  </a:cubicBezTo>
                  <a:cubicBezTo>
                    <a:pt x="88" y="184"/>
                    <a:pt x="103" y="124"/>
                    <a:pt x="78" y="124"/>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24"/>
            <p:cNvSpPr/>
            <p:nvPr/>
          </p:nvSpPr>
          <p:spPr>
            <a:xfrm>
              <a:off x="198096" y="2079168"/>
              <a:ext cx="5879" cy="6543"/>
            </a:xfrm>
            <a:custGeom>
              <a:avLst/>
              <a:gdLst/>
              <a:ahLst/>
              <a:cxnLst/>
              <a:rect l="l" t="t" r="r" b="b"/>
              <a:pathLst>
                <a:path w="62" h="69" extrusionOk="0">
                  <a:moveTo>
                    <a:pt x="38" y="0"/>
                  </a:moveTo>
                  <a:cubicBezTo>
                    <a:pt x="22" y="0"/>
                    <a:pt x="11" y="11"/>
                    <a:pt x="0" y="22"/>
                  </a:cubicBezTo>
                  <a:cubicBezTo>
                    <a:pt x="8" y="20"/>
                    <a:pt x="15" y="19"/>
                    <a:pt x="20" y="19"/>
                  </a:cubicBezTo>
                  <a:cubicBezTo>
                    <a:pt x="51" y="19"/>
                    <a:pt x="19" y="55"/>
                    <a:pt x="46" y="69"/>
                  </a:cubicBezTo>
                  <a:lnTo>
                    <a:pt x="62" y="7"/>
                  </a:lnTo>
                  <a:cubicBezTo>
                    <a:pt x="53" y="2"/>
                    <a:pt x="45" y="0"/>
                    <a:pt x="38"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24"/>
            <p:cNvSpPr/>
            <p:nvPr/>
          </p:nvSpPr>
          <p:spPr>
            <a:xfrm>
              <a:off x="473547" y="2328921"/>
              <a:ext cx="4457" cy="1517"/>
            </a:xfrm>
            <a:custGeom>
              <a:avLst/>
              <a:gdLst/>
              <a:ahLst/>
              <a:cxnLst/>
              <a:rect l="l" t="t" r="r" b="b"/>
              <a:pathLst>
                <a:path w="47" h="16" extrusionOk="0">
                  <a:moveTo>
                    <a:pt x="47" y="15"/>
                  </a:move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24"/>
            <p:cNvSpPr/>
            <p:nvPr/>
          </p:nvSpPr>
          <p:spPr>
            <a:xfrm>
              <a:off x="422250" y="2285778"/>
              <a:ext cx="5974" cy="5120"/>
            </a:xfrm>
            <a:custGeom>
              <a:avLst/>
              <a:gdLst/>
              <a:ahLst/>
              <a:cxnLst/>
              <a:rect l="l" t="t" r="r" b="b"/>
              <a:pathLst>
                <a:path w="63" h="54" extrusionOk="0">
                  <a:moveTo>
                    <a:pt x="25" y="0"/>
                  </a:moveTo>
                  <a:cubicBezTo>
                    <a:pt x="20" y="0"/>
                    <a:pt x="16" y="2"/>
                    <a:pt x="16" y="7"/>
                  </a:cubicBezTo>
                  <a:cubicBezTo>
                    <a:pt x="62" y="7"/>
                    <a:pt x="0" y="54"/>
                    <a:pt x="47" y="54"/>
                  </a:cubicBezTo>
                  <a:lnTo>
                    <a:pt x="62" y="7"/>
                  </a:lnTo>
                  <a:cubicBezTo>
                    <a:pt x="52" y="7"/>
                    <a:pt x="35" y="0"/>
                    <a:pt x="2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24"/>
            <p:cNvSpPr/>
            <p:nvPr/>
          </p:nvSpPr>
          <p:spPr>
            <a:xfrm>
              <a:off x="416371" y="2299622"/>
              <a:ext cx="30911" cy="27877"/>
            </a:xfrm>
            <a:custGeom>
              <a:avLst/>
              <a:gdLst/>
              <a:ahLst/>
              <a:cxnLst/>
              <a:rect l="l" t="t" r="r" b="b"/>
              <a:pathLst>
                <a:path w="326" h="294" extrusionOk="0">
                  <a:moveTo>
                    <a:pt x="124" y="1"/>
                  </a:moveTo>
                  <a:cubicBezTo>
                    <a:pt x="121" y="4"/>
                    <a:pt x="122" y="7"/>
                    <a:pt x="127" y="9"/>
                  </a:cubicBezTo>
                  <a:lnTo>
                    <a:pt x="127" y="9"/>
                  </a:lnTo>
                  <a:cubicBezTo>
                    <a:pt x="127" y="6"/>
                    <a:pt x="126" y="3"/>
                    <a:pt x="124" y="1"/>
                  </a:cubicBezTo>
                  <a:close/>
                  <a:moveTo>
                    <a:pt x="62" y="77"/>
                  </a:moveTo>
                  <a:lnTo>
                    <a:pt x="62" y="77"/>
                  </a:lnTo>
                  <a:cubicBezTo>
                    <a:pt x="64" y="80"/>
                    <a:pt x="67" y="83"/>
                    <a:pt x="69" y="85"/>
                  </a:cubicBezTo>
                  <a:lnTo>
                    <a:pt x="69" y="85"/>
                  </a:lnTo>
                  <a:cubicBezTo>
                    <a:pt x="67" y="82"/>
                    <a:pt x="65" y="80"/>
                    <a:pt x="62" y="77"/>
                  </a:cubicBezTo>
                  <a:close/>
                  <a:moveTo>
                    <a:pt x="217" y="1"/>
                  </a:moveTo>
                  <a:lnTo>
                    <a:pt x="217" y="1"/>
                  </a:lnTo>
                  <a:cubicBezTo>
                    <a:pt x="201" y="8"/>
                    <a:pt x="175" y="12"/>
                    <a:pt x="153" y="12"/>
                  </a:cubicBezTo>
                  <a:cubicBezTo>
                    <a:pt x="142" y="12"/>
                    <a:pt x="133" y="11"/>
                    <a:pt x="127" y="9"/>
                  </a:cubicBezTo>
                  <a:lnTo>
                    <a:pt x="127" y="9"/>
                  </a:lnTo>
                  <a:cubicBezTo>
                    <a:pt x="132" y="32"/>
                    <a:pt x="93" y="33"/>
                    <a:pt x="93" y="46"/>
                  </a:cubicBezTo>
                  <a:lnTo>
                    <a:pt x="124" y="31"/>
                  </a:lnTo>
                  <a:lnTo>
                    <a:pt x="124" y="31"/>
                  </a:lnTo>
                  <a:cubicBezTo>
                    <a:pt x="113" y="54"/>
                    <a:pt x="102" y="94"/>
                    <a:pt x="84" y="94"/>
                  </a:cubicBezTo>
                  <a:cubicBezTo>
                    <a:pt x="79" y="94"/>
                    <a:pt x="74" y="92"/>
                    <a:pt x="69" y="85"/>
                  </a:cubicBezTo>
                  <a:lnTo>
                    <a:pt x="69" y="85"/>
                  </a:lnTo>
                  <a:cubicBezTo>
                    <a:pt x="78" y="102"/>
                    <a:pt x="74" y="124"/>
                    <a:pt x="48" y="124"/>
                  </a:cubicBezTo>
                  <a:cubicBezTo>
                    <a:pt x="62" y="124"/>
                    <a:pt x="78" y="139"/>
                    <a:pt x="93" y="139"/>
                  </a:cubicBezTo>
                  <a:cubicBezTo>
                    <a:pt x="93" y="201"/>
                    <a:pt x="1" y="279"/>
                    <a:pt x="109" y="294"/>
                  </a:cubicBezTo>
                  <a:cubicBezTo>
                    <a:pt x="109" y="229"/>
                    <a:pt x="138" y="216"/>
                    <a:pt x="175" y="216"/>
                  </a:cubicBezTo>
                  <a:cubicBezTo>
                    <a:pt x="200" y="216"/>
                    <a:pt x="229" y="222"/>
                    <a:pt x="255" y="222"/>
                  </a:cubicBezTo>
                  <a:cubicBezTo>
                    <a:pt x="290" y="222"/>
                    <a:pt x="320" y="211"/>
                    <a:pt x="326" y="155"/>
                  </a:cubicBezTo>
                  <a:lnTo>
                    <a:pt x="326" y="155"/>
                  </a:lnTo>
                  <a:cubicBezTo>
                    <a:pt x="316" y="197"/>
                    <a:pt x="298" y="209"/>
                    <a:pt x="277" y="209"/>
                  </a:cubicBezTo>
                  <a:cubicBezTo>
                    <a:pt x="247" y="209"/>
                    <a:pt x="210" y="187"/>
                    <a:pt x="178" y="187"/>
                  </a:cubicBezTo>
                  <a:cubicBezTo>
                    <a:pt x="157" y="187"/>
                    <a:pt x="137" y="197"/>
                    <a:pt x="124" y="232"/>
                  </a:cubicBezTo>
                  <a:cubicBezTo>
                    <a:pt x="124" y="218"/>
                    <a:pt x="120" y="214"/>
                    <a:pt x="115" y="214"/>
                  </a:cubicBezTo>
                  <a:cubicBezTo>
                    <a:pt x="105" y="214"/>
                    <a:pt x="92" y="226"/>
                    <a:pt x="84" y="226"/>
                  </a:cubicBezTo>
                  <a:cubicBezTo>
                    <a:pt x="81" y="226"/>
                    <a:pt x="78" y="224"/>
                    <a:pt x="78" y="217"/>
                  </a:cubicBezTo>
                  <a:cubicBezTo>
                    <a:pt x="140" y="170"/>
                    <a:pt x="217" y="139"/>
                    <a:pt x="233" y="77"/>
                  </a:cubicBezTo>
                  <a:cubicBezTo>
                    <a:pt x="196" y="77"/>
                    <a:pt x="207" y="58"/>
                    <a:pt x="183" y="58"/>
                  </a:cubicBezTo>
                  <a:cubicBezTo>
                    <a:pt x="177" y="58"/>
                    <a:pt x="168" y="59"/>
                    <a:pt x="155" y="62"/>
                  </a:cubicBezTo>
                  <a:cubicBezTo>
                    <a:pt x="155" y="1"/>
                    <a:pt x="186" y="31"/>
                    <a:pt x="21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24"/>
            <p:cNvSpPr/>
            <p:nvPr/>
          </p:nvSpPr>
          <p:spPr>
            <a:xfrm>
              <a:off x="467763" y="2334800"/>
              <a:ext cx="11758" cy="11853"/>
            </a:xfrm>
            <a:custGeom>
              <a:avLst/>
              <a:gdLst/>
              <a:ahLst/>
              <a:cxnLst/>
              <a:rect l="l" t="t" r="r" b="b"/>
              <a:pathLst>
                <a:path w="124" h="125" extrusionOk="0">
                  <a:moveTo>
                    <a:pt x="62" y="0"/>
                  </a:moveTo>
                  <a:cubicBezTo>
                    <a:pt x="0" y="15"/>
                    <a:pt x="62" y="77"/>
                    <a:pt x="31" y="108"/>
                  </a:cubicBezTo>
                  <a:lnTo>
                    <a:pt x="62" y="124"/>
                  </a:lnTo>
                  <a:cubicBezTo>
                    <a:pt x="124" y="108"/>
                    <a:pt x="62" y="62"/>
                    <a:pt x="6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24"/>
            <p:cNvSpPr/>
            <p:nvPr/>
          </p:nvSpPr>
          <p:spPr>
            <a:xfrm>
              <a:off x="77865" y="1983021"/>
              <a:ext cx="5974" cy="4457"/>
            </a:xfrm>
            <a:custGeom>
              <a:avLst/>
              <a:gdLst/>
              <a:ahLst/>
              <a:cxnLst/>
              <a:rect l="l" t="t" r="r" b="b"/>
              <a:pathLst>
                <a:path w="63" h="47" extrusionOk="0">
                  <a:moveTo>
                    <a:pt x="15" y="1"/>
                  </a:moveTo>
                  <a:cubicBezTo>
                    <a:pt x="1" y="16"/>
                    <a:pt x="1" y="32"/>
                    <a:pt x="1" y="47"/>
                  </a:cubicBezTo>
                  <a:lnTo>
                    <a:pt x="62" y="47"/>
                  </a:lnTo>
                  <a:lnTo>
                    <a:pt x="15"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24"/>
            <p:cNvSpPr/>
            <p:nvPr/>
          </p:nvSpPr>
          <p:spPr>
            <a:xfrm>
              <a:off x="-2827" y="1917027"/>
              <a:ext cx="3034" cy="4551"/>
            </a:xfrm>
            <a:custGeom>
              <a:avLst/>
              <a:gdLst/>
              <a:ahLst/>
              <a:cxnLst/>
              <a:rect l="l" t="t" r="r" b="b"/>
              <a:pathLst>
                <a:path w="32" h="48" extrusionOk="0">
                  <a:moveTo>
                    <a:pt x="32" y="1"/>
                  </a:moveTo>
                  <a:lnTo>
                    <a:pt x="1" y="17"/>
                  </a:lnTo>
                  <a:lnTo>
                    <a:pt x="17" y="48"/>
                  </a:ln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24"/>
            <p:cNvSpPr/>
            <p:nvPr/>
          </p:nvSpPr>
          <p:spPr>
            <a:xfrm>
              <a:off x="472030" y="2347885"/>
              <a:ext cx="11852" cy="7491"/>
            </a:xfrm>
            <a:custGeom>
              <a:avLst/>
              <a:gdLst/>
              <a:ahLst/>
              <a:cxnLst/>
              <a:rect l="l" t="t" r="r" b="b"/>
              <a:pathLst>
                <a:path w="125" h="79" extrusionOk="0">
                  <a:moveTo>
                    <a:pt x="63" y="1"/>
                  </a:moveTo>
                  <a:lnTo>
                    <a:pt x="32" y="48"/>
                  </a:lnTo>
                  <a:lnTo>
                    <a:pt x="1" y="32"/>
                  </a:lnTo>
                  <a:lnTo>
                    <a:pt x="48" y="79"/>
                  </a:lnTo>
                  <a:cubicBezTo>
                    <a:pt x="125" y="63"/>
                    <a:pt x="48" y="32"/>
                    <a:pt x="110" y="17"/>
                  </a:cubicBezTo>
                  <a:cubicBezTo>
                    <a:pt x="79" y="1"/>
                    <a:pt x="79" y="1"/>
                    <a:pt x="6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24"/>
            <p:cNvSpPr/>
            <p:nvPr/>
          </p:nvSpPr>
          <p:spPr>
            <a:xfrm>
              <a:off x="406131" y="2295166"/>
              <a:ext cx="14792" cy="20576"/>
            </a:xfrm>
            <a:custGeom>
              <a:avLst/>
              <a:gdLst/>
              <a:ahLst/>
              <a:cxnLst/>
              <a:rect l="l" t="t" r="r" b="b"/>
              <a:pathLst>
                <a:path w="156" h="217" extrusionOk="0">
                  <a:moveTo>
                    <a:pt x="109" y="1"/>
                  </a:moveTo>
                  <a:cubicBezTo>
                    <a:pt x="32" y="1"/>
                    <a:pt x="125" y="109"/>
                    <a:pt x="16" y="109"/>
                  </a:cubicBezTo>
                  <a:cubicBezTo>
                    <a:pt x="16" y="140"/>
                    <a:pt x="1" y="186"/>
                    <a:pt x="16" y="217"/>
                  </a:cubicBezTo>
                  <a:lnTo>
                    <a:pt x="63" y="202"/>
                  </a:lnTo>
                  <a:lnTo>
                    <a:pt x="47" y="202"/>
                  </a:lnTo>
                  <a:cubicBezTo>
                    <a:pt x="109" y="202"/>
                    <a:pt x="125" y="140"/>
                    <a:pt x="125" y="93"/>
                  </a:cubicBezTo>
                  <a:cubicBezTo>
                    <a:pt x="78" y="62"/>
                    <a:pt x="156" y="31"/>
                    <a:pt x="109"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4"/>
            <p:cNvSpPr/>
            <p:nvPr/>
          </p:nvSpPr>
          <p:spPr>
            <a:xfrm>
              <a:off x="205302" y="2182995"/>
              <a:ext cx="95768" cy="103449"/>
            </a:xfrm>
            <a:custGeom>
              <a:avLst/>
              <a:gdLst/>
              <a:ahLst/>
              <a:cxnLst/>
              <a:rect l="l" t="t" r="r" b="b"/>
              <a:pathLst>
                <a:path w="1010" h="1091" extrusionOk="0">
                  <a:moveTo>
                    <a:pt x="970" y="64"/>
                  </a:moveTo>
                  <a:cubicBezTo>
                    <a:pt x="965" y="64"/>
                    <a:pt x="954" y="71"/>
                    <a:pt x="944" y="71"/>
                  </a:cubicBezTo>
                  <a:cubicBezTo>
                    <a:pt x="959" y="71"/>
                    <a:pt x="928" y="71"/>
                    <a:pt x="944" y="87"/>
                  </a:cubicBezTo>
                  <a:cubicBezTo>
                    <a:pt x="941" y="88"/>
                    <a:pt x="937" y="89"/>
                    <a:pt x="934" y="91"/>
                  </a:cubicBezTo>
                  <a:lnTo>
                    <a:pt x="934" y="91"/>
                  </a:lnTo>
                  <a:cubicBezTo>
                    <a:pt x="932" y="89"/>
                    <a:pt x="930" y="88"/>
                    <a:pt x="928" y="87"/>
                  </a:cubicBezTo>
                  <a:lnTo>
                    <a:pt x="928" y="87"/>
                  </a:lnTo>
                  <a:cubicBezTo>
                    <a:pt x="928" y="89"/>
                    <a:pt x="928" y="90"/>
                    <a:pt x="928" y="92"/>
                  </a:cubicBezTo>
                  <a:lnTo>
                    <a:pt x="928" y="92"/>
                  </a:lnTo>
                  <a:cubicBezTo>
                    <a:pt x="930" y="92"/>
                    <a:pt x="932" y="91"/>
                    <a:pt x="934" y="91"/>
                  </a:cubicBezTo>
                  <a:lnTo>
                    <a:pt x="934" y="91"/>
                  </a:lnTo>
                  <a:cubicBezTo>
                    <a:pt x="942" y="95"/>
                    <a:pt x="947" y="97"/>
                    <a:pt x="951" y="97"/>
                  </a:cubicBezTo>
                  <a:cubicBezTo>
                    <a:pt x="964" y="97"/>
                    <a:pt x="952" y="71"/>
                    <a:pt x="975" y="71"/>
                  </a:cubicBezTo>
                  <a:cubicBezTo>
                    <a:pt x="975" y="66"/>
                    <a:pt x="973" y="64"/>
                    <a:pt x="970" y="64"/>
                  </a:cubicBezTo>
                  <a:close/>
                  <a:moveTo>
                    <a:pt x="529" y="321"/>
                  </a:moveTo>
                  <a:cubicBezTo>
                    <a:pt x="514" y="329"/>
                    <a:pt x="502" y="334"/>
                    <a:pt x="511" y="334"/>
                  </a:cubicBezTo>
                  <a:cubicBezTo>
                    <a:pt x="523" y="330"/>
                    <a:pt x="528" y="326"/>
                    <a:pt x="529" y="321"/>
                  </a:cubicBezTo>
                  <a:close/>
                  <a:moveTo>
                    <a:pt x="604" y="396"/>
                  </a:moveTo>
                  <a:lnTo>
                    <a:pt x="603" y="400"/>
                  </a:lnTo>
                  <a:lnTo>
                    <a:pt x="603" y="400"/>
                  </a:lnTo>
                  <a:cubicBezTo>
                    <a:pt x="604" y="399"/>
                    <a:pt x="604" y="397"/>
                    <a:pt x="604" y="396"/>
                  </a:cubicBezTo>
                  <a:close/>
                  <a:moveTo>
                    <a:pt x="603" y="400"/>
                  </a:moveTo>
                  <a:cubicBezTo>
                    <a:pt x="595" y="411"/>
                    <a:pt x="557" y="414"/>
                    <a:pt x="557" y="442"/>
                  </a:cubicBezTo>
                  <a:lnTo>
                    <a:pt x="588" y="442"/>
                  </a:lnTo>
                  <a:lnTo>
                    <a:pt x="603" y="400"/>
                  </a:lnTo>
                  <a:close/>
                  <a:moveTo>
                    <a:pt x="588" y="442"/>
                  </a:moveTo>
                  <a:lnTo>
                    <a:pt x="588" y="442"/>
                  </a:lnTo>
                  <a:cubicBezTo>
                    <a:pt x="589" y="443"/>
                    <a:pt x="590" y="445"/>
                    <a:pt x="591" y="446"/>
                  </a:cubicBezTo>
                  <a:lnTo>
                    <a:pt x="591" y="446"/>
                  </a:lnTo>
                  <a:cubicBezTo>
                    <a:pt x="590" y="444"/>
                    <a:pt x="589" y="443"/>
                    <a:pt x="588" y="442"/>
                  </a:cubicBezTo>
                  <a:close/>
                  <a:moveTo>
                    <a:pt x="975" y="472"/>
                  </a:moveTo>
                  <a:cubicBezTo>
                    <a:pt x="973" y="479"/>
                    <a:pt x="972" y="485"/>
                    <a:pt x="972" y="491"/>
                  </a:cubicBezTo>
                  <a:lnTo>
                    <a:pt x="972" y="491"/>
                  </a:lnTo>
                  <a:cubicBezTo>
                    <a:pt x="975" y="482"/>
                    <a:pt x="975" y="473"/>
                    <a:pt x="975" y="472"/>
                  </a:cubicBezTo>
                  <a:close/>
                  <a:moveTo>
                    <a:pt x="945" y="648"/>
                  </a:moveTo>
                  <a:lnTo>
                    <a:pt x="945" y="648"/>
                  </a:lnTo>
                  <a:cubicBezTo>
                    <a:pt x="949" y="654"/>
                    <a:pt x="958" y="658"/>
                    <a:pt x="975" y="658"/>
                  </a:cubicBezTo>
                  <a:lnTo>
                    <a:pt x="945" y="648"/>
                  </a:lnTo>
                  <a:close/>
                  <a:moveTo>
                    <a:pt x="124" y="829"/>
                  </a:moveTo>
                  <a:cubicBezTo>
                    <a:pt x="130" y="829"/>
                    <a:pt x="134" y="830"/>
                    <a:pt x="139" y="830"/>
                  </a:cubicBezTo>
                  <a:cubicBezTo>
                    <a:pt x="144" y="830"/>
                    <a:pt x="148" y="829"/>
                    <a:pt x="152" y="829"/>
                  </a:cubicBezTo>
                  <a:close/>
                  <a:moveTo>
                    <a:pt x="881" y="1"/>
                  </a:moveTo>
                  <a:cubicBezTo>
                    <a:pt x="874" y="1"/>
                    <a:pt x="864" y="3"/>
                    <a:pt x="851" y="9"/>
                  </a:cubicBezTo>
                  <a:cubicBezTo>
                    <a:pt x="882" y="25"/>
                    <a:pt x="851" y="71"/>
                    <a:pt x="821" y="71"/>
                  </a:cubicBezTo>
                  <a:lnTo>
                    <a:pt x="835" y="71"/>
                  </a:lnTo>
                  <a:cubicBezTo>
                    <a:pt x="774" y="132"/>
                    <a:pt x="804" y="179"/>
                    <a:pt x="790" y="241"/>
                  </a:cubicBezTo>
                  <a:cubicBezTo>
                    <a:pt x="800" y="230"/>
                    <a:pt x="803" y="219"/>
                    <a:pt x="815" y="219"/>
                  </a:cubicBezTo>
                  <a:cubicBezTo>
                    <a:pt x="820" y="219"/>
                    <a:pt x="826" y="221"/>
                    <a:pt x="835" y="225"/>
                  </a:cubicBezTo>
                  <a:cubicBezTo>
                    <a:pt x="804" y="287"/>
                    <a:pt x="743" y="256"/>
                    <a:pt x="712" y="334"/>
                  </a:cubicBezTo>
                  <a:lnTo>
                    <a:pt x="728" y="411"/>
                  </a:lnTo>
                  <a:cubicBezTo>
                    <a:pt x="697" y="411"/>
                    <a:pt x="635" y="427"/>
                    <a:pt x="666" y="458"/>
                  </a:cubicBezTo>
                  <a:cubicBezTo>
                    <a:pt x="653" y="464"/>
                    <a:pt x="641" y="467"/>
                    <a:pt x="629" y="467"/>
                  </a:cubicBezTo>
                  <a:cubicBezTo>
                    <a:pt x="614" y="467"/>
                    <a:pt x="600" y="461"/>
                    <a:pt x="591" y="446"/>
                  </a:cubicBezTo>
                  <a:lnTo>
                    <a:pt x="591" y="446"/>
                  </a:lnTo>
                  <a:cubicBezTo>
                    <a:pt x="594" y="463"/>
                    <a:pt x="540" y="490"/>
                    <a:pt x="511" y="503"/>
                  </a:cubicBezTo>
                  <a:lnTo>
                    <a:pt x="450" y="472"/>
                  </a:lnTo>
                  <a:lnTo>
                    <a:pt x="450" y="472"/>
                  </a:lnTo>
                  <a:cubicBezTo>
                    <a:pt x="457" y="488"/>
                    <a:pt x="453" y="492"/>
                    <a:pt x="443" y="492"/>
                  </a:cubicBezTo>
                  <a:cubicBezTo>
                    <a:pt x="433" y="492"/>
                    <a:pt x="418" y="489"/>
                    <a:pt x="403" y="489"/>
                  </a:cubicBezTo>
                  <a:cubicBezTo>
                    <a:pt x="372" y="472"/>
                    <a:pt x="419" y="442"/>
                    <a:pt x="434" y="427"/>
                  </a:cubicBezTo>
                  <a:cubicBezTo>
                    <a:pt x="454" y="427"/>
                    <a:pt x="461" y="440"/>
                    <a:pt x="468" y="440"/>
                  </a:cubicBezTo>
                  <a:cubicBezTo>
                    <a:pt x="472" y="440"/>
                    <a:pt x="475" y="437"/>
                    <a:pt x="481" y="427"/>
                  </a:cubicBezTo>
                  <a:lnTo>
                    <a:pt x="434" y="396"/>
                  </a:lnTo>
                  <a:cubicBezTo>
                    <a:pt x="434" y="423"/>
                    <a:pt x="410" y="414"/>
                    <a:pt x="394" y="422"/>
                  </a:cubicBezTo>
                  <a:lnTo>
                    <a:pt x="394" y="422"/>
                  </a:lnTo>
                  <a:cubicBezTo>
                    <a:pt x="417" y="399"/>
                    <a:pt x="406" y="333"/>
                    <a:pt x="450" y="318"/>
                  </a:cubicBezTo>
                  <a:cubicBezTo>
                    <a:pt x="446" y="316"/>
                    <a:pt x="443" y="316"/>
                    <a:pt x="441" y="316"/>
                  </a:cubicBezTo>
                  <a:cubicBezTo>
                    <a:pt x="428" y="316"/>
                    <a:pt x="427" y="336"/>
                    <a:pt x="415" y="336"/>
                  </a:cubicBezTo>
                  <a:cubicBezTo>
                    <a:pt x="409" y="336"/>
                    <a:pt x="401" y="331"/>
                    <a:pt x="388" y="318"/>
                  </a:cubicBezTo>
                  <a:cubicBezTo>
                    <a:pt x="434" y="272"/>
                    <a:pt x="481" y="303"/>
                    <a:pt x="511" y="256"/>
                  </a:cubicBezTo>
                  <a:lnTo>
                    <a:pt x="511" y="256"/>
                  </a:lnTo>
                  <a:cubicBezTo>
                    <a:pt x="500" y="291"/>
                    <a:pt x="530" y="308"/>
                    <a:pt x="529" y="321"/>
                  </a:cubicBezTo>
                  <a:lnTo>
                    <a:pt x="529" y="321"/>
                  </a:lnTo>
                  <a:cubicBezTo>
                    <a:pt x="539" y="316"/>
                    <a:pt x="551" y="309"/>
                    <a:pt x="557" y="303"/>
                  </a:cubicBezTo>
                  <a:cubicBezTo>
                    <a:pt x="557" y="256"/>
                    <a:pt x="495" y="241"/>
                    <a:pt x="481" y="225"/>
                  </a:cubicBezTo>
                  <a:lnTo>
                    <a:pt x="481" y="225"/>
                  </a:lnTo>
                  <a:cubicBezTo>
                    <a:pt x="488" y="233"/>
                    <a:pt x="476" y="237"/>
                    <a:pt x="459" y="237"/>
                  </a:cubicBezTo>
                  <a:cubicBezTo>
                    <a:pt x="441" y="237"/>
                    <a:pt x="418" y="233"/>
                    <a:pt x="403" y="225"/>
                  </a:cubicBezTo>
                  <a:cubicBezTo>
                    <a:pt x="450" y="210"/>
                    <a:pt x="388" y="179"/>
                    <a:pt x="403" y="132"/>
                  </a:cubicBezTo>
                  <a:lnTo>
                    <a:pt x="403" y="132"/>
                  </a:lnTo>
                  <a:cubicBezTo>
                    <a:pt x="357" y="149"/>
                    <a:pt x="372" y="225"/>
                    <a:pt x="341" y="225"/>
                  </a:cubicBezTo>
                  <a:cubicBezTo>
                    <a:pt x="357" y="225"/>
                    <a:pt x="388" y="287"/>
                    <a:pt x="357" y="287"/>
                  </a:cubicBezTo>
                  <a:lnTo>
                    <a:pt x="326" y="256"/>
                  </a:lnTo>
                  <a:cubicBezTo>
                    <a:pt x="326" y="318"/>
                    <a:pt x="326" y="396"/>
                    <a:pt x="264" y="427"/>
                  </a:cubicBezTo>
                  <a:cubicBezTo>
                    <a:pt x="357" y="427"/>
                    <a:pt x="295" y="519"/>
                    <a:pt x="310" y="534"/>
                  </a:cubicBezTo>
                  <a:cubicBezTo>
                    <a:pt x="295" y="627"/>
                    <a:pt x="155" y="612"/>
                    <a:pt x="202" y="720"/>
                  </a:cubicBezTo>
                  <a:lnTo>
                    <a:pt x="217" y="720"/>
                  </a:lnTo>
                  <a:cubicBezTo>
                    <a:pt x="190" y="720"/>
                    <a:pt x="211" y="817"/>
                    <a:pt x="152" y="829"/>
                  </a:cubicBezTo>
                  <a:lnTo>
                    <a:pt x="186" y="829"/>
                  </a:lnTo>
                  <a:cubicBezTo>
                    <a:pt x="186" y="857"/>
                    <a:pt x="172" y="862"/>
                    <a:pt x="154" y="862"/>
                  </a:cubicBezTo>
                  <a:cubicBezTo>
                    <a:pt x="143" y="862"/>
                    <a:pt x="132" y="860"/>
                    <a:pt x="122" y="860"/>
                  </a:cubicBezTo>
                  <a:cubicBezTo>
                    <a:pt x="102" y="860"/>
                    <a:pt x="87" y="867"/>
                    <a:pt x="93" y="905"/>
                  </a:cubicBezTo>
                  <a:lnTo>
                    <a:pt x="17" y="890"/>
                  </a:lnTo>
                  <a:lnTo>
                    <a:pt x="17" y="890"/>
                  </a:lnTo>
                  <a:cubicBezTo>
                    <a:pt x="1" y="921"/>
                    <a:pt x="32" y="936"/>
                    <a:pt x="32" y="967"/>
                  </a:cubicBezTo>
                  <a:lnTo>
                    <a:pt x="48" y="967"/>
                  </a:lnTo>
                  <a:cubicBezTo>
                    <a:pt x="93" y="983"/>
                    <a:pt x="32" y="998"/>
                    <a:pt x="32" y="1014"/>
                  </a:cubicBezTo>
                  <a:lnTo>
                    <a:pt x="124" y="998"/>
                  </a:lnTo>
                  <a:lnTo>
                    <a:pt x="124" y="1029"/>
                  </a:lnTo>
                  <a:cubicBezTo>
                    <a:pt x="124" y="1018"/>
                    <a:pt x="140" y="1007"/>
                    <a:pt x="154" y="1007"/>
                  </a:cubicBezTo>
                  <a:cubicBezTo>
                    <a:pt x="161" y="1007"/>
                    <a:pt x="167" y="1009"/>
                    <a:pt x="171" y="1014"/>
                  </a:cubicBezTo>
                  <a:cubicBezTo>
                    <a:pt x="188" y="1031"/>
                    <a:pt x="190" y="1039"/>
                    <a:pt x="187" y="1045"/>
                  </a:cubicBezTo>
                  <a:lnTo>
                    <a:pt x="187" y="1045"/>
                  </a:lnTo>
                  <a:cubicBezTo>
                    <a:pt x="295" y="1045"/>
                    <a:pt x="295" y="936"/>
                    <a:pt x="372" y="921"/>
                  </a:cubicBezTo>
                  <a:cubicBezTo>
                    <a:pt x="367" y="905"/>
                    <a:pt x="356" y="902"/>
                    <a:pt x="345" y="902"/>
                  </a:cubicBezTo>
                  <a:cubicBezTo>
                    <a:pt x="337" y="902"/>
                    <a:pt x="328" y="904"/>
                    <a:pt x="321" y="904"/>
                  </a:cubicBezTo>
                  <a:cubicBezTo>
                    <a:pt x="310" y="904"/>
                    <a:pt x="304" y="899"/>
                    <a:pt x="310" y="874"/>
                  </a:cubicBezTo>
                  <a:lnTo>
                    <a:pt x="357" y="874"/>
                  </a:lnTo>
                  <a:cubicBezTo>
                    <a:pt x="341" y="829"/>
                    <a:pt x="341" y="813"/>
                    <a:pt x="341" y="782"/>
                  </a:cubicBezTo>
                  <a:cubicBezTo>
                    <a:pt x="403" y="736"/>
                    <a:pt x="464" y="674"/>
                    <a:pt x="526" y="658"/>
                  </a:cubicBezTo>
                  <a:lnTo>
                    <a:pt x="526" y="658"/>
                  </a:lnTo>
                  <a:lnTo>
                    <a:pt x="495" y="767"/>
                  </a:lnTo>
                  <a:cubicBezTo>
                    <a:pt x="500" y="768"/>
                    <a:pt x="505" y="768"/>
                    <a:pt x="509" y="768"/>
                  </a:cubicBezTo>
                  <a:cubicBezTo>
                    <a:pt x="571" y="768"/>
                    <a:pt x="556" y="674"/>
                    <a:pt x="542" y="674"/>
                  </a:cubicBezTo>
                  <a:cubicBezTo>
                    <a:pt x="553" y="652"/>
                    <a:pt x="573" y="648"/>
                    <a:pt x="593" y="648"/>
                  </a:cubicBezTo>
                  <a:cubicBezTo>
                    <a:pt x="606" y="648"/>
                    <a:pt x="620" y="649"/>
                    <a:pt x="633" y="649"/>
                  </a:cubicBezTo>
                  <a:cubicBezTo>
                    <a:pt x="656" y="649"/>
                    <a:pt x="675" y="644"/>
                    <a:pt x="681" y="612"/>
                  </a:cubicBezTo>
                  <a:cubicBezTo>
                    <a:pt x="712" y="643"/>
                    <a:pt x="712" y="705"/>
                    <a:pt x="743" y="736"/>
                  </a:cubicBezTo>
                  <a:lnTo>
                    <a:pt x="728" y="705"/>
                  </a:lnTo>
                  <a:cubicBezTo>
                    <a:pt x="743" y="705"/>
                    <a:pt x="759" y="720"/>
                    <a:pt x="774" y="736"/>
                  </a:cubicBezTo>
                  <a:cubicBezTo>
                    <a:pt x="790" y="736"/>
                    <a:pt x="774" y="705"/>
                    <a:pt x="804" y="705"/>
                  </a:cubicBezTo>
                  <a:cubicBezTo>
                    <a:pt x="866" y="720"/>
                    <a:pt x="804" y="767"/>
                    <a:pt x="851" y="798"/>
                  </a:cubicBezTo>
                  <a:cubicBezTo>
                    <a:pt x="851" y="751"/>
                    <a:pt x="928" y="767"/>
                    <a:pt x="897" y="720"/>
                  </a:cubicBezTo>
                  <a:lnTo>
                    <a:pt x="851" y="689"/>
                  </a:lnTo>
                  <a:cubicBezTo>
                    <a:pt x="859" y="670"/>
                    <a:pt x="866" y="663"/>
                    <a:pt x="872" y="663"/>
                  </a:cubicBezTo>
                  <a:cubicBezTo>
                    <a:pt x="889" y="663"/>
                    <a:pt x="906" y="710"/>
                    <a:pt x="939" y="710"/>
                  </a:cubicBezTo>
                  <a:cubicBezTo>
                    <a:pt x="945" y="710"/>
                    <a:pt x="952" y="709"/>
                    <a:pt x="959" y="705"/>
                  </a:cubicBezTo>
                  <a:lnTo>
                    <a:pt x="913" y="689"/>
                  </a:lnTo>
                  <a:cubicBezTo>
                    <a:pt x="913" y="674"/>
                    <a:pt x="897" y="643"/>
                    <a:pt x="928" y="643"/>
                  </a:cubicBezTo>
                  <a:lnTo>
                    <a:pt x="945" y="648"/>
                  </a:lnTo>
                  <a:lnTo>
                    <a:pt x="945" y="648"/>
                  </a:lnTo>
                  <a:cubicBezTo>
                    <a:pt x="935" y="633"/>
                    <a:pt x="959" y="604"/>
                    <a:pt x="959" y="581"/>
                  </a:cubicBezTo>
                  <a:lnTo>
                    <a:pt x="982" y="573"/>
                  </a:lnTo>
                  <a:lnTo>
                    <a:pt x="982" y="573"/>
                  </a:lnTo>
                  <a:cubicBezTo>
                    <a:pt x="980" y="576"/>
                    <a:pt x="978" y="579"/>
                    <a:pt x="975" y="581"/>
                  </a:cubicBezTo>
                  <a:cubicBezTo>
                    <a:pt x="990" y="581"/>
                    <a:pt x="1006" y="581"/>
                    <a:pt x="1006" y="565"/>
                  </a:cubicBezTo>
                  <a:lnTo>
                    <a:pt x="1006" y="565"/>
                  </a:lnTo>
                  <a:lnTo>
                    <a:pt x="982" y="573"/>
                  </a:lnTo>
                  <a:lnTo>
                    <a:pt x="982" y="573"/>
                  </a:lnTo>
                  <a:cubicBezTo>
                    <a:pt x="1009" y="539"/>
                    <a:pt x="975" y="522"/>
                    <a:pt x="972" y="491"/>
                  </a:cubicBezTo>
                  <a:lnTo>
                    <a:pt x="972" y="491"/>
                  </a:lnTo>
                  <a:cubicBezTo>
                    <a:pt x="970" y="501"/>
                    <a:pt x="964" y="512"/>
                    <a:pt x="951" y="512"/>
                  </a:cubicBezTo>
                  <a:cubicBezTo>
                    <a:pt x="945" y="512"/>
                    <a:pt x="938" y="510"/>
                    <a:pt x="928" y="503"/>
                  </a:cubicBezTo>
                  <a:cubicBezTo>
                    <a:pt x="944" y="472"/>
                    <a:pt x="897" y="396"/>
                    <a:pt x="959" y="365"/>
                  </a:cubicBezTo>
                  <a:cubicBezTo>
                    <a:pt x="936" y="353"/>
                    <a:pt x="930" y="324"/>
                    <a:pt x="915" y="324"/>
                  </a:cubicBezTo>
                  <a:cubicBezTo>
                    <a:pt x="910" y="324"/>
                    <a:pt x="905" y="327"/>
                    <a:pt x="897" y="334"/>
                  </a:cubicBezTo>
                  <a:cubicBezTo>
                    <a:pt x="913" y="303"/>
                    <a:pt x="944" y="287"/>
                    <a:pt x="913" y="256"/>
                  </a:cubicBezTo>
                  <a:lnTo>
                    <a:pt x="975" y="256"/>
                  </a:lnTo>
                  <a:cubicBezTo>
                    <a:pt x="913" y="256"/>
                    <a:pt x="990" y="179"/>
                    <a:pt x="959" y="163"/>
                  </a:cubicBezTo>
                  <a:lnTo>
                    <a:pt x="959" y="163"/>
                  </a:lnTo>
                  <a:lnTo>
                    <a:pt x="990" y="179"/>
                  </a:lnTo>
                  <a:lnTo>
                    <a:pt x="990" y="132"/>
                  </a:lnTo>
                  <a:cubicBezTo>
                    <a:pt x="975" y="149"/>
                    <a:pt x="975" y="149"/>
                    <a:pt x="975" y="163"/>
                  </a:cubicBezTo>
                  <a:cubicBezTo>
                    <a:pt x="946" y="149"/>
                    <a:pt x="930" y="121"/>
                    <a:pt x="928" y="92"/>
                  </a:cubicBezTo>
                  <a:lnTo>
                    <a:pt x="928" y="92"/>
                  </a:lnTo>
                  <a:cubicBezTo>
                    <a:pt x="923" y="94"/>
                    <a:pt x="918" y="95"/>
                    <a:pt x="914" y="95"/>
                  </a:cubicBezTo>
                  <a:cubicBezTo>
                    <a:pt x="869" y="95"/>
                    <a:pt x="925" y="1"/>
                    <a:pt x="881" y="1"/>
                  </a:cubicBezTo>
                  <a:close/>
                  <a:moveTo>
                    <a:pt x="187" y="1045"/>
                  </a:moveTo>
                  <a:cubicBezTo>
                    <a:pt x="187" y="1045"/>
                    <a:pt x="186" y="1045"/>
                    <a:pt x="186" y="1045"/>
                  </a:cubicBezTo>
                  <a:cubicBezTo>
                    <a:pt x="186" y="1045"/>
                    <a:pt x="187" y="1045"/>
                    <a:pt x="187" y="1045"/>
                  </a:cubicBezTo>
                  <a:lnTo>
                    <a:pt x="187" y="1045"/>
                  </a:lnTo>
                  <a:cubicBezTo>
                    <a:pt x="187" y="1045"/>
                    <a:pt x="187" y="1045"/>
                    <a:pt x="187" y="1045"/>
                  </a:cubicBezTo>
                  <a:close/>
                  <a:moveTo>
                    <a:pt x="187" y="1045"/>
                  </a:moveTo>
                  <a:cubicBezTo>
                    <a:pt x="180" y="1055"/>
                    <a:pt x="155" y="1056"/>
                    <a:pt x="155" y="1076"/>
                  </a:cubicBezTo>
                  <a:cubicBezTo>
                    <a:pt x="145" y="1079"/>
                    <a:pt x="144" y="1080"/>
                    <a:pt x="148" y="1080"/>
                  </a:cubicBezTo>
                  <a:cubicBezTo>
                    <a:pt x="155" y="1080"/>
                    <a:pt x="180" y="1076"/>
                    <a:pt x="196" y="1076"/>
                  </a:cubicBezTo>
                  <a:cubicBezTo>
                    <a:pt x="200" y="1076"/>
                    <a:pt x="204" y="1077"/>
                    <a:pt x="206" y="1077"/>
                  </a:cubicBezTo>
                  <a:lnTo>
                    <a:pt x="206" y="1077"/>
                  </a:lnTo>
                  <a:cubicBezTo>
                    <a:pt x="213" y="1062"/>
                    <a:pt x="221" y="1045"/>
                    <a:pt x="187" y="1045"/>
                  </a:cubicBezTo>
                  <a:close/>
                  <a:moveTo>
                    <a:pt x="206" y="1077"/>
                  </a:moveTo>
                  <a:cubicBezTo>
                    <a:pt x="204" y="1082"/>
                    <a:pt x="202" y="1087"/>
                    <a:pt x="202" y="1091"/>
                  </a:cubicBezTo>
                  <a:cubicBezTo>
                    <a:pt x="215" y="1082"/>
                    <a:pt x="214" y="1079"/>
                    <a:pt x="206" y="1077"/>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4"/>
            <p:cNvSpPr/>
            <p:nvPr/>
          </p:nvSpPr>
          <p:spPr>
            <a:xfrm>
              <a:off x="60323" y="1983021"/>
              <a:ext cx="5879" cy="4646"/>
            </a:xfrm>
            <a:custGeom>
              <a:avLst/>
              <a:gdLst/>
              <a:ahLst/>
              <a:cxnLst/>
              <a:rect l="l" t="t" r="r" b="b"/>
              <a:pathLst>
                <a:path w="62" h="49" extrusionOk="0">
                  <a:moveTo>
                    <a:pt x="16" y="1"/>
                  </a:moveTo>
                  <a:cubicBezTo>
                    <a:pt x="12" y="1"/>
                    <a:pt x="7" y="5"/>
                    <a:pt x="0" y="16"/>
                  </a:cubicBezTo>
                  <a:cubicBezTo>
                    <a:pt x="23" y="16"/>
                    <a:pt x="37" y="49"/>
                    <a:pt x="49" y="49"/>
                  </a:cubicBezTo>
                  <a:cubicBezTo>
                    <a:pt x="53" y="49"/>
                    <a:pt x="58" y="44"/>
                    <a:pt x="62" y="32"/>
                  </a:cubicBezTo>
                  <a:lnTo>
                    <a:pt x="62" y="32"/>
                  </a:lnTo>
                  <a:cubicBezTo>
                    <a:pt x="58" y="33"/>
                    <a:pt x="54" y="34"/>
                    <a:pt x="51" y="34"/>
                  </a:cubicBezTo>
                  <a:cubicBezTo>
                    <a:pt x="26" y="34"/>
                    <a:pt x="26" y="1"/>
                    <a:pt x="1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24"/>
            <p:cNvSpPr/>
            <p:nvPr/>
          </p:nvSpPr>
          <p:spPr>
            <a:xfrm>
              <a:off x="448610" y="2349497"/>
              <a:ext cx="27403" cy="27877"/>
            </a:xfrm>
            <a:custGeom>
              <a:avLst/>
              <a:gdLst/>
              <a:ahLst/>
              <a:cxnLst/>
              <a:rect l="l" t="t" r="r" b="b"/>
              <a:pathLst>
                <a:path w="289" h="294" extrusionOk="0">
                  <a:moveTo>
                    <a:pt x="217" y="0"/>
                  </a:moveTo>
                  <a:cubicBezTo>
                    <a:pt x="195" y="0"/>
                    <a:pt x="197" y="7"/>
                    <a:pt x="200" y="17"/>
                  </a:cubicBezTo>
                  <a:lnTo>
                    <a:pt x="200" y="17"/>
                  </a:lnTo>
                  <a:cubicBezTo>
                    <a:pt x="203" y="13"/>
                    <a:pt x="209" y="7"/>
                    <a:pt x="217" y="0"/>
                  </a:cubicBezTo>
                  <a:close/>
                  <a:moveTo>
                    <a:pt x="200" y="17"/>
                  </a:moveTo>
                  <a:cubicBezTo>
                    <a:pt x="197" y="22"/>
                    <a:pt x="195" y="25"/>
                    <a:pt x="195" y="28"/>
                  </a:cubicBezTo>
                  <a:lnTo>
                    <a:pt x="195" y="28"/>
                  </a:lnTo>
                  <a:cubicBezTo>
                    <a:pt x="198" y="29"/>
                    <a:pt x="200" y="30"/>
                    <a:pt x="202" y="31"/>
                  </a:cubicBezTo>
                  <a:cubicBezTo>
                    <a:pt x="202" y="26"/>
                    <a:pt x="201" y="22"/>
                    <a:pt x="200" y="17"/>
                  </a:cubicBezTo>
                  <a:close/>
                  <a:moveTo>
                    <a:pt x="208" y="205"/>
                  </a:moveTo>
                  <a:cubicBezTo>
                    <a:pt x="211" y="209"/>
                    <a:pt x="214" y="213"/>
                    <a:pt x="217" y="216"/>
                  </a:cubicBezTo>
                  <a:cubicBezTo>
                    <a:pt x="214" y="211"/>
                    <a:pt x="210" y="207"/>
                    <a:pt x="208" y="205"/>
                  </a:cubicBezTo>
                  <a:close/>
                  <a:moveTo>
                    <a:pt x="185" y="26"/>
                  </a:moveTo>
                  <a:cubicBezTo>
                    <a:pt x="152" y="26"/>
                    <a:pt x="149" y="93"/>
                    <a:pt x="130" y="93"/>
                  </a:cubicBezTo>
                  <a:cubicBezTo>
                    <a:pt x="124" y="93"/>
                    <a:pt x="118" y="88"/>
                    <a:pt x="109" y="77"/>
                  </a:cubicBezTo>
                  <a:lnTo>
                    <a:pt x="109" y="77"/>
                  </a:lnTo>
                  <a:cubicBezTo>
                    <a:pt x="48" y="169"/>
                    <a:pt x="140" y="169"/>
                    <a:pt x="78" y="231"/>
                  </a:cubicBezTo>
                  <a:cubicBezTo>
                    <a:pt x="73" y="226"/>
                    <a:pt x="66" y="225"/>
                    <a:pt x="59" y="225"/>
                  </a:cubicBezTo>
                  <a:cubicBezTo>
                    <a:pt x="44" y="225"/>
                    <a:pt x="27" y="231"/>
                    <a:pt x="17" y="231"/>
                  </a:cubicBezTo>
                  <a:lnTo>
                    <a:pt x="48" y="262"/>
                  </a:lnTo>
                  <a:lnTo>
                    <a:pt x="1" y="293"/>
                  </a:lnTo>
                  <a:cubicBezTo>
                    <a:pt x="83" y="293"/>
                    <a:pt x="56" y="245"/>
                    <a:pt x="113" y="245"/>
                  </a:cubicBezTo>
                  <a:cubicBezTo>
                    <a:pt x="121" y="245"/>
                    <a:pt x="130" y="246"/>
                    <a:pt x="140" y="247"/>
                  </a:cubicBezTo>
                  <a:lnTo>
                    <a:pt x="109" y="293"/>
                  </a:lnTo>
                  <a:cubicBezTo>
                    <a:pt x="140" y="293"/>
                    <a:pt x="171" y="262"/>
                    <a:pt x="186" y="247"/>
                  </a:cubicBezTo>
                  <a:lnTo>
                    <a:pt x="155" y="231"/>
                  </a:lnTo>
                  <a:cubicBezTo>
                    <a:pt x="178" y="231"/>
                    <a:pt x="184" y="199"/>
                    <a:pt x="197" y="199"/>
                  </a:cubicBezTo>
                  <a:cubicBezTo>
                    <a:pt x="200" y="199"/>
                    <a:pt x="204" y="200"/>
                    <a:pt x="208" y="205"/>
                  </a:cubicBezTo>
                  <a:lnTo>
                    <a:pt x="208" y="205"/>
                  </a:lnTo>
                  <a:cubicBezTo>
                    <a:pt x="197" y="188"/>
                    <a:pt x="189" y="166"/>
                    <a:pt x="202" y="155"/>
                  </a:cubicBezTo>
                  <a:cubicBezTo>
                    <a:pt x="248" y="155"/>
                    <a:pt x="233" y="124"/>
                    <a:pt x="264" y="93"/>
                  </a:cubicBezTo>
                  <a:cubicBezTo>
                    <a:pt x="288" y="44"/>
                    <a:pt x="196" y="53"/>
                    <a:pt x="195" y="28"/>
                  </a:cubicBezTo>
                  <a:lnTo>
                    <a:pt x="195" y="28"/>
                  </a:lnTo>
                  <a:cubicBezTo>
                    <a:pt x="192" y="27"/>
                    <a:pt x="188" y="26"/>
                    <a:pt x="185" y="2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24"/>
            <p:cNvSpPr/>
            <p:nvPr/>
          </p:nvSpPr>
          <p:spPr>
            <a:xfrm>
              <a:off x="70469" y="1999140"/>
              <a:ext cx="4551" cy="3034"/>
            </a:xfrm>
            <a:custGeom>
              <a:avLst/>
              <a:gdLst/>
              <a:ahLst/>
              <a:cxnLst/>
              <a:rect l="l" t="t" r="r" b="b"/>
              <a:pathLst>
                <a:path w="48" h="32" extrusionOk="0">
                  <a:moveTo>
                    <a:pt x="17" y="0"/>
                  </a:moveTo>
                  <a:lnTo>
                    <a:pt x="1" y="31"/>
                  </a:lnTo>
                  <a:lnTo>
                    <a:pt x="48" y="16"/>
                  </a:lnTo>
                  <a:lnTo>
                    <a:pt x="1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4"/>
            <p:cNvSpPr/>
            <p:nvPr/>
          </p:nvSpPr>
          <p:spPr>
            <a:xfrm>
              <a:off x="231662" y="2150092"/>
              <a:ext cx="7491" cy="3034"/>
            </a:xfrm>
            <a:custGeom>
              <a:avLst/>
              <a:gdLst/>
              <a:ahLst/>
              <a:cxnLst/>
              <a:rect l="l" t="t" r="r" b="b"/>
              <a:pathLst>
                <a:path w="79" h="32" extrusionOk="0">
                  <a:moveTo>
                    <a:pt x="32" y="1"/>
                  </a:moveTo>
                  <a:cubicBezTo>
                    <a:pt x="32" y="16"/>
                    <a:pt x="1" y="16"/>
                    <a:pt x="32" y="32"/>
                  </a:cubicBezTo>
                  <a:lnTo>
                    <a:pt x="79"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4"/>
            <p:cNvSpPr/>
            <p:nvPr/>
          </p:nvSpPr>
          <p:spPr>
            <a:xfrm>
              <a:off x="234602" y="2155971"/>
              <a:ext cx="8913" cy="5974"/>
            </a:xfrm>
            <a:custGeom>
              <a:avLst/>
              <a:gdLst/>
              <a:ahLst/>
              <a:cxnLst/>
              <a:rect l="l" t="t" r="r" b="b"/>
              <a:pathLst>
                <a:path w="94" h="63" extrusionOk="0">
                  <a:moveTo>
                    <a:pt x="32" y="1"/>
                  </a:moveTo>
                  <a:lnTo>
                    <a:pt x="44" y="9"/>
                  </a:lnTo>
                  <a:lnTo>
                    <a:pt x="44" y="9"/>
                  </a:lnTo>
                  <a:cubicBezTo>
                    <a:pt x="41" y="6"/>
                    <a:pt x="37" y="3"/>
                    <a:pt x="32" y="1"/>
                  </a:cubicBezTo>
                  <a:close/>
                  <a:moveTo>
                    <a:pt x="44" y="9"/>
                  </a:moveTo>
                  <a:cubicBezTo>
                    <a:pt x="57" y="26"/>
                    <a:pt x="40" y="49"/>
                    <a:pt x="1" y="63"/>
                  </a:cubicBezTo>
                  <a:lnTo>
                    <a:pt x="94" y="46"/>
                  </a:lnTo>
                  <a:lnTo>
                    <a:pt x="44" y="9"/>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4"/>
            <p:cNvSpPr/>
            <p:nvPr/>
          </p:nvSpPr>
          <p:spPr>
            <a:xfrm>
              <a:off x="136274" y="2069496"/>
              <a:ext cx="6543" cy="5879"/>
            </a:xfrm>
            <a:custGeom>
              <a:avLst/>
              <a:gdLst/>
              <a:ahLst/>
              <a:cxnLst/>
              <a:rect l="l" t="t" r="r" b="b"/>
              <a:pathLst>
                <a:path w="69" h="62" extrusionOk="0">
                  <a:moveTo>
                    <a:pt x="65" y="0"/>
                  </a:moveTo>
                  <a:lnTo>
                    <a:pt x="61" y="13"/>
                  </a:lnTo>
                  <a:lnTo>
                    <a:pt x="61" y="13"/>
                  </a:lnTo>
                  <a:cubicBezTo>
                    <a:pt x="66" y="8"/>
                    <a:pt x="68" y="4"/>
                    <a:pt x="65" y="0"/>
                  </a:cubicBezTo>
                  <a:close/>
                  <a:moveTo>
                    <a:pt x="61" y="13"/>
                  </a:moveTo>
                  <a:cubicBezTo>
                    <a:pt x="46" y="29"/>
                    <a:pt x="1" y="50"/>
                    <a:pt x="49" y="62"/>
                  </a:cubicBezTo>
                  <a:lnTo>
                    <a:pt x="61" y="13"/>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24"/>
            <p:cNvSpPr/>
            <p:nvPr/>
          </p:nvSpPr>
          <p:spPr>
            <a:xfrm>
              <a:off x="35291" y="1981504"/>
              <a:ext cx="8913" cy="7775"/>
            </a:xfrm>
            <a:custGeom>
              <a:avLst/>
              <a:gdLst/>
              <a:ahLst/>
              <a:cxnLst/>
              <a:rect l="l" t="t" r="r" b="b"/>
              <a:pathLst>
                <a:path w="94" h="82" extrusionOk="0">
                  <a:moveTo>
                    <a:pt x="79" y="1"/>
                  </a:moveTo>
                  <a:cubicBezTo>
                    <a:pt x="63" y="17"/>
                    <a:pt x="48" y="17"/>
                    <a:pt x="32" y="17"/>
                  </a:cubicBezTo>
                  <a:cubicBezTo>
                    <a:pt x="46" y="44"/>
                    <a:pt x="35" y="82"/>
                    <a:pt x="52" y="82"/>
                  </a:cubicBezTo>
                  <a:cubicBezTo>
                    <a:pt x="55" y="82"/>
                    <a:pt x="58" y="81"/>
                    <a:pt x="63" y="79"/>
                  </a:cubicBezTo>
                  <a:cubicBezTo>
                    <a:pt x="1" y="48"/>
                    <a:pt x="93" y="32"/>
                    <a:pt x="79"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24"/>
            <p:cNvSpPr/>
            <p:nvPr/>
          </p:nvSpPr>
          <p:spPr>
            <a:xfrm>
              <a:off x="236119" y="2164789"/>
              <a:ext cx="8913" cy="7396"/>
            </a:xfrm>
            <a:custGeom>
              <a:avLst/>
              <a:gdLst/>
              <a:ahLst/>
              <a:cxnLst/>
              <a:rect l="l" t="t" r="r" b="b"/>
              <a:pathLst>
                <a:path w="94" h="78" extrusionOk="0">
                  <a:moveTo>
                    <a:pt x="63" y="0"/>
                  </a:moveTo>
                  <a:lnTo>
                    <a:pt x="63" y="0"/>
                  </a:lnTo>
                  <a:cubicBezTo>
                    <a:pt x="94" y="46"/>
                    <a:pt x="1" y="31"/>
                    <a:pt x="16" y="77"/>
                  </a:cubicBezTo>
                  <a:cubicBezTo>
                    <a:pt x="47" y="77"/>
                    <a:pt x="94" y="15"/>
                    <a:pt x="6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24"/>
            <p:cNvSpPr/>
            <p:nvPr/>
          </p:nvSpPr>
          <p:spPr>
            <a:xfrm>
              <a:off x="124800" y="2077935"/>
              <a:ext cx="30248" cy="66469"/>
            </a:xfrm>
            <a:custGeom>
              <a:avLst/>
              <a:gdLst/>
              <a:ahLst/>
              <a:cxnLst/>
              <a:rect l="l" t="t" r="r" b="b"/>
              <a:pathLst>
                <a:path w="319" h="701" extrusionOk="0">
                  <a:moveTo>
                    <a:pt x="93" y="97"/>
                  </a:moveTo>
                  <a:cubicBezTo>
                    <a:pt x="96" y="98"/>
                    <a:pt x="99" y="99"/>
                    <a:pt x="102" y="100"/>
                  </a:cubicBezTo>
                  <a:lnTo>
                    <a:pt x="102" y="100"/>
                  </a:lnTo>
                  <a:lnTo>
                    <a:pt x="93" y="97"/>
                  </a:lnTo>
                  <a:close/>
                  <a:moveTo>
                    <a:pt x="217" y="484"/>
                  </a:moveTo>
                  <a:cubicBezTo>
                    <a:pt x="216" y="484"/>
                    <a:pt x="215" y="484"/>
                    <a:pt x="214" y="484"/>
                  </a:cubicBezTo>
                  <a:lnTo>
                    <a:pt x="214" y="484"/>
                  </a:lnTo>
                  <a:cubicBezTo>
                    <a:pt x="214" y="484"/>
                    <a:pt x="215" y="485"/>
                    <a:pt x="215" y="485"/>
                  </a:cubicBezTo>
                  <a:lnTo>
                    <a:pt x="215" y="485"/>
                  </a:lnTo>
                  <a:cubicBezTo>
                    <a:pt x="216" y="485"/>
                    <a:pt x="216" y="484"/>
                    <a:pt x="217" y="484"/>
                  </a:cubicBezTo>
                  <a:close/>
                  <a:moveTo>
                    <a:pt x="186" y="1"/>
                  </a:moveTo>
                  <a:cubicBezTo>
                    <a:pt x="137" y="1"/>
                    <a:pt x="142" y="100"/>
                    <a:pt x="106" y="100"/>
                  </a:cubicBezTo>
                  <a:cubicBezTo>
                    <a:pt x="105" y="100"/>
                    <a:pt x="103" y="100"/>
                    <a:pt x="102" y="100"/>
                  </a:cubicBezTo>
                  <a:lnTo>
                    <a:pt x="102" y="100"/>
                  </a:lnTo>
                  <a:lnTo>
                    <a:pt x="139" y="113"/>
                  </a:lnTo>
                  <a:cubicBezTo>
                    <a:pt x="139" y="205"/>
                    <a:pt x="77" y="189"/>
                    <a:pt x="46" y="251"/>
                  </a:cubicBezTo>
                  <a:lnTo>
                    <a:pt x="46" y="189"/>
                  </a:lnTo>
                  <a:cubicBezTo>
                    <a:pt x="15" y="220"/>
                    <a:pt x="0" y="189"/>
                    <a:pt x="15" y="251"/>
                  </a:cubicBezTo>
                  <a:cubicBezTo>
                    <a:pt x="21" y="258"/>
                    <a:pt x="28" y="260"/>
                    <a:pt x="36" y="260"/>
                  </a:cubicBezTo>
                  <a:cubicBezTo>
                    <a:pt x="61" y="260"/>
                    <a:pt x="94" y="234"/>
                    <a:pt x="133" y="234"/>
                  </a:cubicBezTo>
                  <a:cubicBezTo>
                    <a:pt x="140" y="234"/>
                    <a:pt x="147" y="234"/>
                    <a:pt x="155" y="236"/>
                  </a:cubicBezTo>
                  <a:cubicBezTo>
                    <a:pt x="77" y="329"/>
                    <a:pt x="201" y="360"/>
                    <a:pt x="93" y="468"/>
                  </a:cubicBezTo>
                  <a:lnTo>
                    <a:pt x="139" y="515"/>
                  </a:lnTo>
                  <a:cubicBezTo>
                    <a:pt x="184" y="515"/>
                    <a:pt x="186" y="486"/>
                    <a:pt x="214" y="484"/>
                  </a:cubicBezTo>
                  <a:lnTo>
                    <a:pt x="214" y="484"/>
                  </a:lnTo>
                  <a:cubicBezTo>
                    <a:pt x="209" y="479"/>
                    <a:pt x="204" y="473"/>
                    <a:pt x="201" y="468"/>
                  </a:cubicBezTo>
                  <a:lnTo>
                    <a:pt x="278" y="468"/>
                  </a:lnTo>
                  <a:cubicBezTo>
                    <a:pt x="293" y="437"/>
                    <a:pt x="231" y="406"/>
                    <a:pt x="278" y="375"/>
                  </a:cubicBezTo>
                  <a:cubicBezTo>
                    <a:pt x="289" y="370"/>
                    <a:pt x="290" y="368"/>
                    <a:pt x="288" y="368"/>
                  </a:cubicBezTo>
                  <a:cubicBezTo>
                    <a:pt x="283" y="368"/>
                    <a:pt x="262" y="375"/>
                    <a:pt x="262" y="375"/>
                  </a:cubicBezTo>
                  <a:lnTo>
                    <a:pt x="278" y="298"/>
                  </a:lnTo>
                  <a:cubicBezTo>
                    <a:pt x="267" y="283"/>
                    <a:pt x="254" y="278"/>
                    <a:pt x="241" y="278"/>
                  </a:cubicBezTo>
                  <a:cubicBezTo>
                    <a:pt x="221" y="278"/>
                    <a:pt x="201" y="291"/>
                    <a:pt x="188" y="291"/>
                  </a:cubicBezTo>
                  <a:cubicBezTo>
                    <a:pt x="177" y="291"/>
                    <a:pt x="170" y="282"/>
                    <a:pt x="170" y="251"/>
                  </a:cubicBezTo>
                  <a:lnTo>
                    <a:pt x="170" y="251"/>
                  </a:lnTo>
                  <a:cubicBezTo>
                    <a:pt x="181" y="256"/>
                    <a:pt x="190" y="258"/>
                    <a:pt x="197" y="258"/>
                  </a:cubicBezTo>
                  <a:cubicBezTo>
                    <a:pt x="236" y="258"/>
                    <a:pt x="226" y="204"/>
                    <a:pt x="253" y="204"/>
                  </a:cubicBezTo>
                  <a:cubicBezTo>
                    <a:pt x="255" y="204"/>
                    <a:pt x="259" y="204"/>
                    <a:pt x="262" y="205"/>
                  </a:cubicBezTo>
                  <a:cubicBezTo>
                    <a:pt x="217" y="158"/>
                    <a:pt x="231" y="66"/>
                    <a:pt x="231" y="20"/>
                  </a:cubicBezTo>
                  <a:cubicBezTo>
                    <a:pt x="212" y="6"/>
                    <a:pt x="198" y="1"/>
                    <a:pt x="186" y="1"/>
                  </a:cubicBezTo>
                  <a:close/>
                  <a:moveTo>
                    <a:pt x="215" y="485"/>
                  </a:moveTo>
                  <a:cubicBezTo>
                    <a:pt x="141" y="547"/>
                    <a:pt x="278" y="639"/>
                    <a:pt x="217" y="700"/>
                  </a:cubicBezTo>
                  <a:cubicBezTo>
                    <a:pt x="262" y="700"/>
                    <a:pt x="248" y="622"/>
                    <a:pt x="278" y="622"/>
                  </a:cubicBezTo>
                  <a:cubicBezTo>
                    <a:pt x="318" y="555"/>
                    <a:pt x="253" y="523"/>
                    <a:pt x="215" y="485"/>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4"/>
            <p:cNvSpPr/>
            <p:nvPr/>
          </p:nvSpPr>
          <p:spPr>
            <a:xfrm>
              <a:off x="152583" y="2088555"/>
              <a:ext cx="3034" cy="5974"/>
            </a:xfrm>
            <a:custGeom>
              <a:avLst/>
              <a:gdLst/>
              <a:ahLst/>
              <a:cxnLst/>
              <a:rect l="l" t="t" r="r" b="b"/>
              <a:pathLst>
                <a:path w="32" h="63" extrusionOk="0">
                  <a:moveTo>
                    <a:pt x="16" y="1"/>
                  </a:moveTo>
                  <a:lnTo>
                    <a:pt x="0" y="63"/>
                  </a:lnTo>
                  <a:lnTo>
                    <a:pt x="31" y="16"/>
                  </a:lnTo>
                  <a:lnTo>
                    <a:pt x="1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4"/>
            <p:cNvSpPr/>
            <p:nvPr/>
          </p:nvSpPr>
          <p:spPr>
            <a:xfrm>
              <a:off x="117404" y="2059256"/>
              <a:ext cx="3034" cy="4457"/>
            </a:xfrm>
            <a:custGeom>
              <a:avLst/>
              <a:gdLst/>
              <a:ahLst/>
              <a:cxnLst/>
              <a:rect l="l" t="t" r="r" b="b"/>
              <a:pathLst>
                <a:path w="32" h="47" extrusionOk="0">
                  <a:moveTo>
                    <a:pt x="16" y="1"/>
                  </a:moveTo>
                  <a:lnTo>
                    <a:pt x="0" y="46"/>
                  </a:lnTo>
                  <a:lnTo>
                    <a:pt x="31" y="15"/>
                  </a:lnTo>
                  <a:lnTo>
                    <a:pt x="1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4"/>
            <p:cNvSpPr/>
            <p:nvPr/>
          </p:nvSpPr>
          <p:spPr>
            <a:xfrm>
              <a:off x="-23308" y="1931724"/>
              <a:ext cx="1612" cy="5879"/>
            </a:xfrm>
            <a:custGeom>
              <a:avLst/>
              <a:gdLst/>
              <a:ahLst/>
              <a:cxnLst/>
              <a:rect l="l" t="t" r="r" b="b"/>
              <a:pathLst>
                <a:path w="17" h="62" extrusionOk="0">
                  <a:moveTo>
                    <a:pt x="0" y="0"/>
                  </a:moveTo>
                  <a:lnTo>
                    <a:pt x="0" y="62"/>
                  </a:lnTo>
                  <a:lnTo>
                    <a:pt x="17" y="31"/>
                  </a:ln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4"/>
            <p:cNvSpPr/>
            <p:nvPr/>
          </p:nvSpPr>
          <p:spPr>
            <a:xfrm>
              <a:off x="472030" y="2378796"/>
              <a:ext cx="95" cy="5879"/>
            </a:xfrm>
            <a:custGeom>
              <a:avLst/>
              <a:gdLst/>
              <a:ahLst/>
              <a:cxnLst/>
              <a:rect l="l" t="t" r="r" b="b"/>
              <a:pathLst>
                <a:path w="1" h="62" extrusionOk="0">
                  <a:moveTo>
                    <a:pt x="1" y="0"/>
                  </a:moveTo>
                  <a:lnTo>
                    <a:pt x="1" y="62"/>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4"/>
            <p:cNvSpPr/>
            <p:nvPr/>
          </p:nvSpPr>
          <p:spPr>
            <a:xfrm>
              <a:off x="250816" y="2182331"/>
              <a:ext cx="4457" cy="3034"/>
            </a:xfrm>
            <a:custGeom>
              <a:avLst/>
              <a:gdLst/>
              <a:ahLst/>
              <a:cxnLst/>
              <a:rect l="l" t="t" r="r" b="b"/>
              <a:pathLst>
                <a:path w="47" h="32" extrusionOk="0">
                  <a:moveTo>
                    <a:pt x="1" y="1"/>
                  </a:moveTo>
                  <a:cubicBezTo>
                    <a:pt x="15" y="16"/>
                    <a:pt x="1" y="16"/>
                    <a:pt x="15" y="32"/>
                  </a:cubicBezTo>
                  <a:lnTo>
                    <a:pt x="46" y="16"/>
                  </a:lnTo>
                  <a:cubicBezTo>
                    <a:pt x="31" y="16"/>
                    <a:pt x="15" y="16"/>
                    <a:pt x="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24"/>
            <p:cNvSpPr/>
            <p:nvPr/>
          </p:nvSpPr>
          <p:spPr>
            <a:xfrm>
              <a:off x="233274" y="2166212"/>
              <a:ext cx="4362" cy="7491"/>
            </a:xfrm>
            <a:custGeom>
              <a:avLst/>
              <a:gdLst/>
              <a:ahLst/>
              <a:cxnLst/>
              <a:rect l="l" t="t" r="r" b="b"/>
              <a:pathLst>
                <a:path w="46" h="79" extrusionOk="0">
                  <a:moveTo>
                    <a:pt x="15" y="0"/>
                  </a:moveTo>
                  <a:cubicBezTo>
                    <a:pt x="0" y="31"/>
                    <a:pt x="15" y="47"/>
                    <a:pt x="15" y="78"/>
                  </a:cubicBezTo>
                  <a:cubicBezTo>
                    <a:pt x="46" y="62"/>
                    <a:pt x="15" y="16"/>
                    <a:pt x="1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24"/>
            <p:cNvSpPr/>
            <p:nvPr/>
          </p:nvSpPr>
          <p:spPr>
            <a:xfrm>
              <a:off x="416371" y="2336222"/>
              <a:ext cx="14792" cy="20955"/>
            </a:xfrm>
            <a:custGeom>
              <a:avLst/>
              <a:gdLst/>
              <a:ahLst/>
              <a:cxnLst/>
              <a:rect l="l" t="t" r="r" b="b"/>
              <a:pathLst>
                <a:path w="156" h="221" extrusionOk="0">
                  <a:moveTo>
                    <a:pt x="21" y="122"/>
                  </a:moveTo>
                  <a:lnTo>
                    <a:pt x="21" y="122"/>
                  </a:lnTo>
                  <a:cubicBezTo>
                    <a:pt x="19" y="123"/>
                    <a:pt x="18" y="123"/>
                    <a:pt x="17" y="124"/>
                  </a:cubicBezTo>
                  <a:cubicBezTo>
                    <a:pt x="17" y="130"/>
                    <a:pt x="18" y="134"/>
                    <a:pt x="20" y="139"/>
                  </a:cubicBezTo>
                  <a:lnTo>
                    <a:pt x="20" y="139"/>
                  </a:lnTo>
                  <a:cubicBezTo>
                    <a:pt x="20" y="133"/>
                    <a:pt x="20" y="128"/>
                    <a:pt x="21" y="122"/>
                  </a:cubicBezTo>
                  <a:close/>
                  <a:moveTo>
                    <a:pt x="1" y="0"/>
                  </a:moveTo>
                  <a:cubicBezTo>
                    <a:pt x="1" y="8"/>
                    <a:pt x="12" y="8"/>
                    <a:pt x="26" y="8"/>
                  </a:cubicBezTo>
                  <a:cubicBezTo>
                    <a:pt x="39" y="8"/>
                    <a:pt x="55" y="8"/>
                    <a:pt x="62" y="16"/>
                  </a:cubicBezTo>
                  <a:cubicBezTo>
                    <a:pt x="14" y="55"/>
                    <a:pt x="21" y="88"/>
                    <a:pt x="21" y="122"/>
                  </a:cubicBezTo>
                  <a:lnTo>
                    <a:pt x="21" y="122"/>
                  </a:lnTo>
                  <a:cubicBezTo>
                    <a:pt x="28" y="119"/>
                    <a:pt x="36" y="118"/>
                    <a:pt x="43" y="118"/>
                  </a:cubicBezTo>
                  <a:cubicBezTo>
                    <a:pt x="63" y="118"/>
                    <a:pt x="78" y="129"/>
                    <a:pt x="78" y="140"/>
                  </a:cubicBezTo>
                  <a:cubicBezTo>
                    <a:pt x="155" y="124"/>
                    <a:pt x="31" y="62"/>
                    <a:pt x="78" y="0"/>
                  </a:cubicBezTo>
                  <a:close/>
                  <a:moveTo>
                    <a:pt x="20" y="139"/>
                  </a:moveTo>
                  <a:cubicBezTo>
                    <a:pt x="18" y="154"/>
                    <a:pt x="13" y="169"/>
                    <a:pt x="1" y="186"/>
                  </a:cubicBezTo>
                  <a:cubicBezTo>
                    <a:pt x="17" y="186"/>
                    <a:pt x="31" y="186"/>
                    <a:pt x="31" y="202"/>
                  </a:cubicBezTo>
                  <a:lnTo>
                    <a:pt x="17" y="217"/>
                  </a:lnTo>
                  <a:cubicBezTo>
                    <a:pt x="23" y="219"/>
                    <a:pt x="29" y="220"/>
                    <a:pt x="33" y="220"/>
                  </a:cubicBezTo>
                  <a:cubicBezTo>
                    <a:pt x="59" y="220"/>
                    <a:pt x="52" y="186"/>
                    <a:pt x="78" y="186"/>
                  </a:cubicBezTo>
                  <a:cubicBezTo>
                    <a:pt x="53" y="161"/>
                    <a:pt x="28" y="156"/>
                    <a:pt x="20" y="13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24"/>
            <p:cNvSpPr/>
            <p:nvPr/>
          </p:nvSpPr>
          <p:spPr>
            <a:xfrm>
              <a:off x="-4249" y="1969178"/>
              <a:ext cx="19154" cy="19817"/>
            </a:xfrm>
            <a:custGeom>
              <a:avLst/>
              <a:gdLst/>
              <a:ahLst/>
              <a:cxnLst/>
              <a:rect l="l" t="t" r="r" b="b"/>
              <a:pathLst>
                <a:path w="202" h="209" extrusionOk="0">
                  <a:moveTo>
                    <a:pt x="137" y="1"/>
                  </a:moveTo>
                  <a:cubicBezTo>
                    <a:pt x="115" y="1"/>
                    <a:pt x="154" y="56"/>
                    <a:pt x="120" y="56"/>
                  </a:cubicBezTo>
                  <a:cubicBezTo>
                    <a:pt x="117" y="56"/>
                    <a:pt x="113" y="55"/>
                    <a:pt x="109" y="54"/>
                  </a:cubicBezTo>
                  <a:lnTo>
                    <a:pt x="109" y="54"/>
                  </a:lnTo>
                  <a:lnTo>
                    <a:pt x="156" y="85"/>
                  </a:lnTo>
                  <a:lnTo>
                    <a:pt x="78" y="85"/>
                  </a:lnTo>
                  <a:cubicBezTo>
                    <a:pt x="63" y="100"/>
                    <a:pt x="32" y="131"/>
                    <a:pt x="1" y="131"/>
                  </a:cubicBezTo>
                  <a:lnTo>
                    <a:pt x="16" y="209"/>
                  </a:lnTo>
                  <a:cubicBezTo>
                    <a:pt x="109" y="178"/>
                    <a:pt x="156" y="131"/>
                    <a:pt x="201" y="54"/>
                  </a:cubicBezTo>
                  <a:cubicBezTo>
                    <a:pt x="170" y="54"/>
                    <a:pt x="109" y="23"/>
                    <a:pt x="156" y="7"/>
                  </a:cubicBezTo>
                  <a:cubicBezTo>
                    <a:pt x="147" y="3"/>
                    <a:pt x="141" y="1"/>
                    <a:pt x="13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24"/>
            <p:cNvSpPr/>
            <p:nvPr/>
          </p:nvSpPr>
          <p:spPr>
            <a:xfrm>
              <a:off x="250816" y="2192571"/>
              <a:ext cx="4457" cy="4551"/>
            </a:xfrm>
            <a:custGeom>
              <a:avLst/>
              <a:gdLst/>
              <a:ahLst/>
              <a:cxnLst/>
              <a:rect l="l" t="t" r="r" b="b"/>
              <a:pathLst>
                <a:path w="47" h="48" extrusionOk="0">
                  <a:moveTo>
                    <a:pt x="1" y="1"/>
                  </a:moveTo>
                  <a:cubicBezTo>
                    <a:pt x="15" y="17"/>
                    <a:pt x="1" y="31"/>
                    <a:pt x="31" y="48"/>
                  </a:cubicBezTo>
                  <a:cubicBezTo>
                    <a:pt x="46" y="17"/>
                    <a:pt x="31" y="1"/>
                    <a:pt x="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24"/>
            <p:cNvSpPr/>
            <p:nvPr/>
          </p:nvSpPr>
          <p:spPr>
            <a:xfrm>
              <a:off x="222939" y="2170668"/>
              <a:ext cx="4551" cy="2465"/>
            </a:xfrm>
            <a:custGeom>
              <a:avLst/>
              <a:gdLst/>
              <a:ahLst/>
              <a:cxnLst/>
              <a:rect l="l" t="t" r="r" b="b"/>
              <a:pathLst>
                <a:path w="48" h="26" extrusionOk="0">
                  <a:moveTo>
                    <a:pt x="0" y="0"/>
                  </a:moveTo>
                  <a:cubicBezTo>
                    <a:pt x="0" y="20"/>
                    <a:pt x="6" y="25"/>
                    <a:pt x="13" y="25"/>
                  </a:cubicBezTo>
                  <a:cubicBezTo>
                    <a:pt x="24" y="25"/>
                    <a:pt x="38" y="15"/>
                    <a:pt x="47" y="15"/>
                  </a:cubicBezTo>
                  <a:cubicBezTo>
                    <a:pt x="47" y="0"/>
                    <a:pt x="31" y="0"/>
                    <a:pt x="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24"/>
            <p:cNvSpPr/>
            <p:nvPr/>
          </p:nvSpPr>
          <p:spPr>
            <a:xfrm>
              <a:off x="82226" y="2056316"/>
              <a:ext cx="10430" cy="9198"/>
            </a:xfrm>
            <a:custGeom>
              <a:avLst/>
              <a:gdLst/>
              <a:ahLst/>
              <a:cxnLst/>
              <a:rect l="l" t="t" r="r" b="b"/>
              <a:pathLst>
                <a:path w="110" h="97" extrusionOk="0">
                  <a:moveTo>
                    <a:pt x="16" y="1"/>
                  </a:moveTo>
                  <a:lnTo>
                    <a:pt x="0" y="62"/>
                  </a:lnTo>
                  <a:lnTo>
                    <a:pt x="31" y="46"/>
                  </a:lnTo>
                  <a:cubicBezTo>
                    <a:pt x="45" y="60"/>
                    <a:pt x="58" y="96"/>
                    <a:pt x="92" y="96"/>
                  </a:cubicBezTo>
                  <a:cubicBezTo>
                    <a:pt x="97" y="96"/>
                    <a:pt x="103" y="95"/>
                    <a:pt x="109" y="93"/>
                  </a:cubicBezTo>
                  <a:lnTo>
                    <a:pt x="109" y="1"/>
                  </a:lnTo>
                  <a:cubicBezTo>
                    <a:pt x="89" y="1"/>
                    <a:pt x="68" y="7"/>
                    <a:pt x="47" y="7"/>
                  </a:cubicBezTo>
                  <a:cubicBezTo>
                    <a:pt x="37" y="7"/>
                    <a:pt x="27" y="6"/>
                    <a:pt x="1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24"/>
            <p:cNvSpPr/>
            <p:nvPr/>
          </p:nvSpPr>
          <p:spPr>
            <a:xfrm>
              <a:off x="396459" y="2333283"/>
              <a:ext cx="6922" cy="7491"/>
            </a:xfrm>
            <a:custGeom>
              <a:avLst/>
              <a:gdLst/>
              <a:ahLst/>
              <a:cxnLst/>
              <a:rect l="l" t="t" r="r" b="b"/>
              <a:pathLst>
                <a:path w="73" h="79" extrusionOk="0">
                  <a:moveTo>
                    <a:pt x="25" y="0"/>
                  </a:moveTo>
                  <a:lnTo>
                    <a:pt x="25" y="0"/>
                  </a:lnTo>
                  <a:cubicBezTo>
                    <a:pt x="12" y="21"/>
                    <a:pt x="16" y="26"/>
                    <a:pt x="26" y="26"/>
                  </a:cubicBezTo>
                  <a:cubicBezTo>
                    <a:pt x="27" y="26"/>
                    <a:pt x="28" y="26"/>
                    <a:pt x="30" y="26"/>
                  </a:cubicBezTo>
                  <a:lnTo>
                    <a:pt x="30" y="26"/>
                  </a:lnTo>
                  <a:cubicBezTo>
                    <a:pt x="21" y="38"/>
                    <a:pt x="0" y="49"/>
                    <a:pt x="10" y="78"/>
                  </a:cubicBezTo>
                  <a:lnTo>
                    <a:pt x="72" y="16"/>
                  </a:lnTo>
                  <a:cubicBezTo>
                    <a:pt x="64" y="16"/>
                    <a:pt x="43" y="25"/>
                    <a:pt x="30" y="26"/>
                  </a:cubicBezTo>
                  <a:lnTo>
                    <a:pt x="30" y="26"/>
                  </a:lnTo>
                  <a:cubicBezTo>
                    <a:pt x="35" y="19"/>
                    <a:pt x="37" y="12"/>
                    <a:pt x="2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24"/>
            <p:cNvSpPr/>
            <p:nvPr/>
          </p:nvSpPr>
          <p:spPr>
            <a:xfrm>
              <a:off x="33868" y="2012320"/>
              <a:ext cx="5974" cy="8913"/>
            </a:xfrm>
            <a:custGeom>
              <a:avLst/>
              <a:gdLst/>
              <a:ahLst/>
              <a:cxnLst/>
              <a:rect l="l" t="t" r="r" b="b"/>
              <a:pathLst>
                <a:path w="63" h="94" extrusionOk="0">
                  <a:moveTo>
                    <a:pt x="32" y="1"/>
                  </a:moveTo>
                  <a:lnTo>
                    <a:pt x="32" y="1"/>
                  </a:lnTo>
                  <a:cubicBezTo>
                    <a:pt x="16" y="47"/>
                    <a:pt x="1" y="47"/>
                    <a:pt x="47" y="94"/>
                  </a:cubicBezTo>
                  <a:lnTo>
                    <a:pt x="63" y="47"/>
                  </a:lnTo>
                  <a:cubicBezTo>
                    <a:pt x="63" y="40"/>
                    <a:pt x="63" y="38"/>
                    <a:pt x="62" y="38"/>
                  </a:cubicBezTo>
                  <a:cubicBezTo>
                    <a:pt x="62" y="38"/>
                    <a:pt x="58" y="65"/>
                    <a:pt x="41" y="65"/>
                  </a:cubicBezTo>
                  <a:cubicBezTo>
                    <a:pt x="38" y="65"/>
                    <a:pt x="35" y="64"/>
                    <a:pt x="32" y="63"/>
                  </a:cubicBez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24"/>
            <p:cNvSpPr/>
            <p:nvPr/>
          </p:nvSpPr>
          <p:spPr>
            <a:xfrm>
              <a:off x="384132" y="2328921"/>
              <a:ext cx="8913" cy="10335"/>
            </a:xfrm>
            <a:custGeom>
              <a:avLst/>
              <a:gdLst/>
              <a:ahLst/>
              <a:cxnLst/>
              <a:rect l="l" t="t" r="r" b="b"/>
              <a:pathLst>
                <a:path w="94" h="109" extrusionOk="0">
                  <a:moveTo>
                    <a:pt x="62" y="1"/>
                  </a:moveTo>
                  <a:cubicBezTo>
                    <a:pt x="47" y="32"/>
                    <a:pt x="0" y="46"/>
                    <a:pt x="31" y="108"/>
                  </a:cubicBezTo>
                  <a:cubicBezTo>
                    <a:pt x="93" y="93"/>
                    <a:pt x="62" y="32"/>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24"/>
            <p:cNvSpPr/>
            <p:nvPr/>
          </p:nvSpPr>
          <p:spPr>
            <a:xfrm>
              <a:off x="469091" y="2405156"/>
              <a:ext cx="3034" cy="4457"/>
            </a:xfrm>
            <a:custGeom>
              <a:avLst/>
              <a:gdLst/>
              <a:ahLst/>
              <a:cxnLst/>
              <a:rect l="l" t="t" r="r" b="b"/>
              <a:pathLst>
                <a:path w="32" h="47" extrusionOk="0">
                  <a:moveTo>
                    <a:pt x="1" y="0"/>
                  </a:moveTo>
                  <a:cubicBezTo>
                    <a:pt x="1" y="15"/>
                    <a:pt x="1" y="31"/>
                    <a:pt x="17" y="46"/>
                  </a:cubicBezTo>
                  <a:cubicBezTo>
                    <a:pt x="1" y="31"/>
                    <a:pt x="32" y="0"/>
                    <a:pt x="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24"/>
            <p:cNvSpPr/>
            <p:nvPr/>
          </p:nvSpPr>
          <p:spPr>
            <a:xfrm>
              <a:off x="436852" y="2380218"/>
              <a:ext cx="4551" cy="4457"/>
            </a:xfrm>
            <a:custGeom>
              <a:avLst/>
              <a:gdLst/>
              <a:ahLst/>
              <a:cxnLst/>
              <a:rect l="l" t="t" r="r" b="b"/>
              <a:pathLst>
                <a:path w="48" h="47" extrusionOk="0">
                  <a:moveTo>
                    <a:pt x="17" y="0"/>
                  </a:moveTo>
                  <a:lnTo>
                    <a:pt x="1" y="47"/>
                  </a:lnTo>
                  <a:lnTo>
                    <a:pt x="1" y="47"/>
                  </a:lnTo>
                  <a:lnTo>
                    <a:pt x="48"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24"/>
            <p:cNvSpPr/>
            <p:nvPr/>
          </p:nvSpPr>
          <p:spPr>
            <a:xfrm>
              <a:off x="107259" y="2088555"/>
              <a:ext cx="10241" cy="10715"/>
            </a:xfrm>
            <a:custGeom>
              <a:avLst/>
              <a:gdLst/>
              <a:ahLst/>
              <a:cxnLst/>
              <a:rect l="l" t="t" r="r" b="b"/>
              <a:pathLst>
                <a:path w="108" h="113" extrusionOk="0">
                  <a:moveTo>
                    <a:pt x="31" y="1"/>
                  </a:moveTo>
                  <a:lnTo>
                    <a:pt x="59" y="14"/>
                  </a:lnTo>
                  <a:lnTo>
                    <a:pt x="59" y="14"/>
                  </a:lnTo>
                  <a:cubicBezTo>
                    <a:pt x="63" y="9"/>
                    <a:pt x="69" y="5"/>
                    <a:pt x="76" y="1"/>
                  </a:cubicBezTo>
                  <a:close/>
                  <a:moveTo>
                    <a:pt x="59" y="14"/>
                  </a:moveTo>
                  <a:cubicBezTo>
                    <a:pt x="53" y="23"/>
                    <a:pt x="52" y="34"/>
                    <a:pt x="54" y="45"/>
                  </a:cubicBezTo>
                  <a:lnTo>
                    <a:pt x="54" y="45"/>
                  </a:lnTo>
                  <a:cubicBezTo>
                    <a:pt x="66" y="36"/>
                    <a:pt x="73" y="27"/>
                    <a:pt x="62" y="16"/>
                  </a:cubicBezTo>
                  <a:lnTo>
                    <a:pt x="59" y="14"/>
                  </a:lnTo>
                  <a:close/>
                  <a:moveTo>
                    <a:pt x="54" y="45"/>
                  </a:moveTo>
                  <a:cubicBezTo>
                    <a:pt x="34" y="60"/>
                    <a:pt x="1" y="74"/>
                    <a:pt x="31" y="93"/>
                  </a:cubicBezTo>
                  <a:cubicBezTo>
                    <a:pt x="55" y="93"/>
                    <a:pt x="70" y="113"/>
                    <a:pt x="90" y="113"/>
                  </a:cubicBezTo>
                  <a:cubicBezTo>
                    <a:pt x="95" y="113"/>
                    <a:pt x="101" y="112"/>
                    <a:pt x="107" y="108"/>
                  </a:cubicBezTo>
                  <a:cubicBezTo>
                    <a:pt x="98" y="108"/>
                    <a:pt x="61" y="76"/>
                    <a:pt x="54" y="45"/>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24"/>
            <p:cNvSpPr/>
            <p:nvPr/>
          </p:nvSpPr>
          <p:spPr>
            <a:xfrm>
              <a:off x="88105" y="2069496"/>
              <a:ext cx="4551" cy="1612"/>
            </a:xfrm>
            <a:custGeom>
              <a:avLst/>
              <a:gdLst/>
              <a:ahLst/>
              <a:cxnLst/>
              <a:rect l="l" t="t" r="r" b="b"/>
              <a:pathLst>
                <a:path w="48" h="17" extrusionOk="0">
                  <a:moveTo>
                    <a:pt x="0" y="0"/>
                  </a:moveTo>
                  <a:lnTo>
                    <a:pt x="47" y="16"/>
                  </a:lnTo>
                  <a:lnTo>
                    <a:pt x="4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24"/>
            <p:cNvSpPr/>
            <p:nvPr/>
          </p:nvSpPr>
          <p:spPr>
            <a:xfrm>
              <a:off x="401674" y="2350824"/>
              <a:ext cx="3034" cy="4551"/>
            </a:xfrm>
            <a:custGeom>
              <a:avLst/>
              <a:gdLst/>
              <a:ahLst/>
              <a:cxnLst/>
              <a:rect l="l" t="t" r="r" b="b"/>
              <a:pathLst>
                <a:path w="32" h="48" extrusionOk="0">
                  <a:moveTo>
                    <a:pt x="17" y="1"/>
                  </a:moveTo>
                  <a:cubicBezTo>
                    <a:pt x="17" y="17"/>
                    <a:pt x="17" y="17"/>
                    <a:pt x="1" y="32"/>
                  </a:cubicBezTo>
                  <a:lnTo>
                    <a:pt x="32" y="48"/>
                  </a:lnTo>
                  <a:lnTo>
                    <a:pt x="1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24"/>
            <p:cNvSpPr/>
            <p:nvPr/>
          </p:nvSpPr>
          <p:spPr>
            <a:xfrm>
              <a:off x="247876" y="2217509"/>
              <a:ext cx="5974" cy="3034"/>
            </a:xfrm>
            <a:custGeom>
              <a:avLst/>
              <a:gdLst/>
              <a:ahLst/>
              <a:cxnLst/>
              <a:rect l="l" t="t" r="r" b="b"/>
              <a:pathLst>
                <a:path w="63" h="32" extrusionOk="0">
                  <a:moveTo>
                    <a:pt x="1" y="1"/>
                  </a:moveTo>
                  <a:lnTo>
                    <a:pt x="46" y="32"/>
                  </a:lnTo>
                  <a:lnTo>
                    <a:pt x="62" y="16"/>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24"/>
            <p:cNvSpPr/>
            <p:nvPr/>
          </p:nvSpPr>
          <p:spPr>
            <a:xfrm>
              <a:off x="373892" y="2339920"/>
              <a:ext cx="19533" cy="17068"/>
            </a:xfrm>
            <a:custGeom>
              <a:avLst/>
              <a:gdLst/>
              <a:ahLst/>
              <a:cxnLst/>
              <a:rect l="l" t="t" r="r" b="b"/>
              <a:pathLst>
                <a:path w="206" h="180" extrusionOk="0">
                  <a:moveTo>
                    <a:pt x="65" y="1"/>
                  </a:moveTo>
                  <a:cubicBezTo>
                    <a:pt x="33" y="1"/>
                    <a:pt x="65" y="54"/>
                    <a:pt x="1" y="54"/>
                  </a:cubicBezTo>
                  <a:cubicBezTo>
                    <a:pt x="16" y="70"/>
                    <a:pt x="63" y="101"/>
                    <a:pt x="32" y="132"/>
                  </a:cubicBezTo>
                  <a:cubicBezTo>
                    <a:pt x="28" y="144"/>
                    <a:pt x="27" y="149"/>
                    <a:pt x="28" y="149"/>
                  </a:cubicBezTo>
                  <a:cubicBezTo>
                    <a:pt x="31" y="149"/>
                    <a:pt x="51" y="112"/>
                    <a:pt x="63" y="101"/>
                  </a:cubicBezTo>
                  <a:cubicBezTo>
                    <a:pt x="78" y="116"/>
                    <a:pt x="125" y="132"/>
                    <a:pt x="94" y="163"/>
                  </a:cubicBezTo>
                  <a:lnTo>
                    <a:pt x="125" y="147"/>
                  </a:lnTo>
                  <a:lnTo>
                    <a:pt x="125" y="178"/>
                  </a:lnTo>
                  <a:cubicBezTo>
                    <a:pt x="131" y="179"/>
                    <a:pt x="136" y="179"/>
                    <a:pt x="141" y="179"/>
                  </a:cubicBezTo>
                  <a:cubicBezTo>
                    <a:pt x="205" y="179"/>
                    <a:pt x="129" y="85"/>
                    <a:pt x="186" y="85"/>
                  </a:cubicBezTo>
                  <a:cubicBezTo>
                    <a:pt x="139" y="54"/>
                    <a:pt x="155" y="23"/>
                    <a:pt x="94" y="8"/>
                  </a:cubicBezTo>
                  <a:cubicBezTo>
                    <a:pt x="81" y="3"/>
                    <a:pt x="71" y="1"/>
                    <a:pt x="6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24"/>
            <p:cNvSpPr/>
            <p:nvPr/>
          </p:nvSpPr>
          <p:spPr>
            <a:xfrm>
              <a:off x="403286" y="2359642"/>
              <a:ext cx="4362" cy="95"/>
            </a:xfrm>
            <a:custGeom>
              <a:avLst/>
              <a:gdLst/>
              <a:ahLst/>
              <a:cxnLst/>
              <a:rect l="l" t="t" r="r" b="b"/>
              <a:pathLst>
                <a:path w="46" h="1" extrusionOk="0">
                  <a:moveTo>
                    <a:pt x="46" y="1"/>
                  </a:moveTo>
                  <a:lnTo>
                    <a:pt x="0"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24"/>
            <p:cNvSpPr/>
            <p:nvPr/>
          </p:nvSpPr>
          <p:spPr>
            <a:xfrm>
              <a:off x="392951" y="2353764"/>
              <a:ext cx="8818" cy="4551"/>
            </a:xfrm>
            <a:custGeom>
              <a:avLst/>
              <a:gdLst/>
              <a:ahLst/>
              <a:cxnLst/>
              <a:rect l="l" t="t" r="r" b="b"/>
              <a:pathLst>
                <a:path w="93" h="48" extrusionOk="0">
                  <a:moveTo>
                    <a:pt x="31" y="1"/>
                  </a:moveTo>
                  <a:cubicBezTo>
                    <a:pt x="0" y="32"/>
                    <a:pt x="47" y="17"/>
                    <a:pt x="62" y="48"/>
                  </a:cubicBezTo>
                  <a:lnTo>
                    <a:pt x="93" y="32"/>
                  </a:lnTo>
                  <a:cubicBezTo>
                    <a:pt x="78" y="1"/>
                    <a:pt x="47" y="1"/>
                    <a:pt x="3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24"/>
            <p:cNvSpPr/>
            <p:nvPr/>
          </p:nvSpPr>
          <p:spPr>
            <a:xfrm>
              <a:off x="117594" y="2107613"/>
              <a:ext cx="7301" cy="5879"/>
            </a:xfrm>
            <a:custGeom>
              <a:avLst/>
              <a:gdLst/>
              <a:ahLst/>
              <a:cxnLst/>
              <a:rect l="l" t="t" r="r" b="b"/>
              <a:pathLst>
                <a:path w="77" h="62" extrusionOk="0">
                  <a:moveTo>
                    <a:pt x="76" y="0"/>
                  </a:moveTo>
                  <a:cubicBezTo>
                    <a:pt x="67" y="0"/>
                    <a:pt x="68" y="5"/>
                    <a:pt x="71" y="10"/>
                  </a:cubicBezTo>
                  <a:lnTo>
                    <a:pt x="71" y="10"/>
                  </a:lnTo>
                  <a:lnTo>
                    <a:pt x="76" y="0"/>
                  </a:lnTo>
                  <a:close/>
                  <a:moveTo>
                    <a:pt x="71" y="10"/>
                  </a:moveTo>
                  <a:lnTo>
                    <a:pt x="66" y="20"/>
                  </a:lnTo>
                  <a:lnTo>
                    <a:pt x="66" y="20"/>
                  </a:lnTo>
                  <a:cubicBezTo>
                    <a:pt x="69" y="19"/>
                    <a:pt x="73" y="18"/>
                    <a:pt x="76" y="16"/>
                  </a:cubicBezTo>
                  <a:cubicBezTo>
                    <a:pt x="76" y="16"/>
                    <a:pt x="73" y="13"/>
                    <a:pt x="71" y="10"/>
                  </a:cubicBezTo>
                  <a:close/>
                  <a:moveTo>
                    <a:pt x="14" y="0"/>
                  </a:moveTo>
                  <a:cubicBezTo>
                    <a:pt x="0" y="41"/>
                    <a:pt x="58" y="23"/>
                    <a:pt x="52" y="48"/>
                  </a:cubicBezTo>
                  <a:lnTo>
                    <a:pt x="52" y="48"/>
                  </a:lnTo>
                  <a:lnTo>
                    <a:pt x="66" y="20"/>
                  </a:lnTo>
                  <a:lnTo>
                    <a:pt x="66" y="20"/>
                  </a:lnTo>
                  <a:cubicBezTo>
                    <a:pt x="65" y="20"/>
                    <a:pt x="63" y="20"/>
                    <a:pt x="61" y="20"/>
                  </a:cubicBezTo>
                  <a:cubicBezTo>
                    <a:pt x="44" y="20"/>
                    <a:pt x="39" y="0"/>
                    <a:pt x="14" y="0"/>
                  </a:cubicBezTo>
                  <a:close/>
                  <a:moveTo>
                    <a:pt x="52" y="48"/>
                  </a:moveTo>
                  <a:lnTo>
                    <a:pt x="45" y="62"/>
                  </a:lnTo>
                  <a:cubicBezTo>
                    <a:pt x="49" y="56"/>
                    <a:pt x="51" y="52"/>
                    <a:pt x="52" y="4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24"/>
            <p:cNvSpPr/>
            <p:nvPr/>
          </p:nvSpPr>
          <p:spPr>
            <a:xfrm>
              <a:off x="404613" y="2366754"/>
              <a:ext cx="8913" cy="3319"/>
            </a:xfrm>
            <a:custGeom>
              <a:avLst/>
              <a:gdLst/>
              <a:ahLst/>
              <a:cxnLst/>
              <a:rect l="l" t="t" r="r" b="b"/>
              <a:pathLst>
                <a:path w="94" h="35" extrusionOk="0">
                  <a:moveTo>
                    <a:pt x="36" y="1"/>
                  </a:moveTo>
                  <a:cubicBezTo>
                    <a:pt x="21" y="1"/>
                    <a:pt x="19" y="7"/>
                    <a:pt x="1" y="34"/>
                  </a:cubicBezTo>
                  <a:cubicBezTo>
                    <a:pt x="48" y="18"/>
                    <a:pt x="48" y="34"/>
                    <a:pt x="94" y="4"/>
                  </a:cubicBezTo>
                  <a:cubicBezTo>
                    <a:pt x="62" y="4"/>
                    <a:pt x="46" y="1"/>
                    <a:pt x="3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24"/>
            <p:cNvSpPr/>
            <p:nvPr/>
          </p:nvSpPr>
          <p:spPr>
            <a:xfrm>
              <a:off x="111526" y="2101735"/>
              <a:ext cx="4551" cy="4836"/>
            </a:xfrm>
            <a:custGeom>
              <a:avLst/>
              <a:gdLst/>
              <a:ahLst/>
              <a:cxnLst/>
              <a:rect l="l" t="t" r="r" b="b"/>
              <a:pathLst>
                <a:path w="48" h="51" extrusionOk="0">
                  <a:moveTo>
                    <a:pt x="31" y="0"/>
                  </a:moveTo>
                  <a:lnTo>
                    <a:pt x="0" y="16"/>
                  </a:lnTo>
                  <a:cubicBezTo>
                    <a:pt x="0" y="16"/>
                    <a:pt x="12" y="50"/>
                    <a:pt x="35" y="50"/>
                  </a:cubicBezTo>
                  <a:cubicBezTo>
                    <a:pt x="39" y="50"/>
                    <a:pt x="43" y="49"/>
                    <a:pt x="47" y="47"/>
                  </a:cubicBezTo>
                  <a:lnTo>
                    <a:pt x="3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24"/>
            <p:cNvSpPr/>
            <p:nvPr/>
          </p:nvSpPr>
          <p:spPr>
            <a:xfrm>
              <a:off x="230335" y="2210208"/>
              <a:ext cx="3034" cy="4457"/>
            </a:xfrm>
            <a:custGeom>
              <a:avLst/>
              <a:gdLst/>
              <a:ahLst/>
              <a:cxnLst/>
              <a:rect l="l" t="t" r="r" b="b"/>
              <a:pathLst>
                <a:path w="32" h="47" extrusionOk="0">
                  <a:moveTo>
                    <a:pt x="15" y="0"/>
                  </a:moveTo>
                  <a:lnTo>
                    <a:pt x="0" y="47"/>
                  </a:lnTo>
                  <a:lnTo>
                    <a:pt x="31" y="31"/>
                  </a:lnTo>
                  <a:lnTo>
                    <a:pt x="15"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24"/>
            <p:cNvSpPr/>
            <p:nvPr/>
          </p:nvSpPr>
          <p:spPr>
            <a:xfrm>
              <a:off x="13861" y="2037258"/>
              <a:ext cx="34799" cy="30911"/>
            </a:xfrm>
            <a:custGeom>
              <a:avLst/>
              <a:gdLst/>
              <a:ahLst/>
              <a:cxnLst/>
              <a:rect l="l" t="t" r="r" b="b"/>
              <a:pathLst>
                <a:path w="367" h="326" extrusionOk="0">
                  <a:moveTo>
                    <a:pt x="258" y="0"/>
                  </a:moveTo>
                  <a:lnTo>
                    <a:pt x="258" y="0"/>
                  </a:lnTo>
                  <a:cubicBezTo>
                    <a:pt x="181" y="47"/>
                    <a:pt x="319" y="93"/>
                    <a:pt x="212" y="124"/>
                  </a:cubicBezTo>
                  <a:lnTo>
                    <a:pt x="212" y="109"/>
                  </a:lnTo>
                  <a:cubicBezTo>
                    <a:pt x="150" y="171"/>
                    <a:pt x="103" y="186"/>
                    <a:pt x="10" y="233"/>
                  </a:cubicBezTo>
                  <a:lnTo>
                    <a:pt x="10" y="278"/>
                  </a:lnTo>
                  <a:cubicBezTo>
                    <a:pt x="10" y="278"/>
                    <a:pt x="26" y="263"/>
                    <a:pt x="41" y="263"/>
                  </a:cubicBezTo>
                  <a:cubicBezTo>
                    <a:pt x="1" y="304"/>
                    <a:pt x="56" y="297"/>
                    <a:pt x="48" y="316"/>
                  </a:cubicBezTo>
                  <a:lnTo>
                    <a:pt x="48" y="316"/>
                  </a:lnTo>
                  <a:cubicBezTo>
                    <a:pt x="75" y="288"/>
                    <a:pt x="155" y="259"/>
                    <a:pt x="196" y="216"/>
                  </a:cubicBezTo>
                  <a:lnTo>
                    <a:pt x="181" y="216"/>
                  </a:lnTo>
                  <a:cubicBezTo>
                    <a:pt x="212" y="155"/>
                    <a:pt x="366" y="62"/>
                    <a:pt x="258" y="0"/>
                  </a:cubicBezTo>
                  <a:close/>
                  <a:moveTo>
                    <a:pt x="48" y="316"/>
                  </a:moveTo>
                  <a:cubicBezTo>
                    <a:pt x="45" y="319"/>
                    <a:pt x="43" y="322"/>
                    <a:pt x="41" y="325"/>
                  </a:cubicBezTo>
                  <a:cubicBezTo>
                    <a:pt x="45" y="322"/>
                    <a:pt x="47" y="319"/>
                    <a:pt x="48" y="31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24"/>
            <p:cNvSpPr/>
            <p:nvPr/>
          </p:nvSpPr>
          <p:spPr>
            <a:xfrm>
              <a:off x="272719" y="2255626"/>
              <a:ext cx="8913" cy="3034"/>
            </a:xfrm>
            <a:custGeom>
              <a:avLst/>
              <a:gdLst/>
              <a:ahLst/>
              <a:cxnLst/>
              <a:rect l="l" t="t" r="r" b="b"/>
              <a:pathLst>
                <a:path w="94" h="32" extrusionOk="0">
                  <a:moveTo>
                    <a:pt x="1" y="1"/>
                  </a:moveTo>
                  <a:lnTo>
                    <a:pt x="63" y="32"/>
                  </a:lnTo>
                  <a:lnTo>
                    <a:pt x="93"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24"/>
            <p:cNvSpPr/>
            <p:nvPr/>
          </p:nvSpPr>
          <p:spPr>
            <a:xfrm>
              <a:off x="134946" y="2129706"/>
              <a:ext cx="5974" cy="3129"/>
            </a:xfrm>
            <a:custGeom>
              <a:avLst/>
              <a:gdLst/>
              <a:ahLst/>
              <a:cxnLst/>
              <a:rect l="l" t="t" r="r" b="b"/>
              <a:pathLst>
                <a:path w="63" h="33" extrusionOk="0">
                  <a:moveTo>
                    <a:pt x="44" y="1"/>
                  </a:moveTo>
                  <a:cubicBezTo>
                    <a:pt x="29" y="1"/>
                    <a:pt x="12" y="14"/>
                    <a:pt x="1" y="14"/>
                  </a:cubicBezTo>
                  <a:cubicBezTo>
                    <a:pt x="1" y="28"/>
                    <a:pt x="6" y="32"/>
                    <a:pt x="15" y="32"/>
                  </a:cubicBezTo>
                  <a:cubicBezTo>
                    <a:pt x="27" y="32"/>
                    <a:pt x="45" y="24"/>
                    <a:pt x="63" y="14"/>
                  </a:cubicBezTo>
                  <a:cubicBezTo>
                    <a:pt x="58" y="4"/>
                    <a:pt x="51" y="1"/>
                    <a:pt x="4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24"/>
            <p:cNvSpPr/>
            <p:nvPr/>
          </p:nvSpPr>
          <p:spPr>
            <a:xfrm>
              <a:off x="266840" y="2249747"/>
              <a:ext cx="3034" cy="4457"/>
            </a:xfrm>
            <a:custGeom>
              <a:avLst/>
              <a:gdLst/>
              <a:ahLst/>
              <a:cxnLst/>
              <a:rect l="l" t="t" r="r" b="b"/>
              <a:pathLst>
                <a:path w="32" h="47" extrusionOk="0">
                  <a:moveTo>
                    <a:pt x="17" y="1"/>
                  </a:moveTo>
                  <a:lnTo>
                    <a:pt x="1" y="47"/>
                  </a:lnTo>
                  <a:lnTo>
                    <a:pt x="32" y="16"/>
                  </a:lnTo>
                  <a:lnTo>
                    <a:pt x="1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24"/>
            <p:cNvSpPr/>
            <p:nvPr/>
          </p:nvSpPr>
          <p:spPr>
            <a:xfrm>
              <a:off x="189278" y="2186692"/>
              <a:ext cx="5974" cy="3508"/>
            </a:xfrm>
            <a:custGeom>
              <a:avLst/>
              <a:gdLst/>
              <a:ahLst/>
              <a:cxnLst/>
              <a:rect l="l" t="t" r="r" b="b"/>
              <a:pathLst>
                <a:path w="63" h="37" extrusionOk="0">
                  <a:moveTo>
                    <a:pt x="62" y="1"/>
                  </a:moveTo>
                  <a:cubicBezTo>
                    <a:pt x="46" y="17"/>
                    <a:pt x="31" y="17"/>
                    <a:pt x="15" y="17"/>
                  </a:cubicBezTo>
                  <a:lnTo>
                    <a:pt x="0" y="32"/>
                  </a:lnTo>
                  <a:cubicBezTo>
                    <a:pt x="9" y="35"/>
                    <a:pt x="17" y="36"/>
                    <a:pt x="22" y="36"/>
                  </a:cubicBezTo>
                  <a:cubicBezTo>
                    <a:pt x="47" y="36"/>
                    <a:pt x="49" y="14"/>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24"/>
            <p:cNvSpPr/>
            <p:nvPr/>
          </p:nvSpPr>
          <p:spPr>
            <a:xfrm>
              <a:off x="303536" y="2292226"/>
              <a:ext cx="5974" cy="1612"/>
            </a:xfrm>
            <a:custGeom>
              <a:avLst/>
              <a:gdLst/>
              <a:ahLst/>
              <a:cxnLst/>
              <a:rect l="l" t="t" r="r" b="b"/>
              <a:pathLst>
                <a:path w="63" h="17" extrusionOk="0">
                  <a:moveTo>
                    <a:pt x="32" y="1"/>
                  </a:moveTo>
                  <a:lnTo>
                    <a:pt x="1" y="17"/>
                  </a:lnTo>
                  <a:lnTo>
                    <a:pt x="1" y="17"/>
                  </a:lnTo>
                  <a:lnTo>
                    <a:pt x="63"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24"/>
            <p:cNvSpPr/>
            <p:nvPr/>
          </p:nvSpPr>
          <p:spPr>
            <a:xfrm>
              <a:off x="379771" y="2362582"/>
              <a:ext cx="5974" cy="2276"/>
            </a:xfrm>
            <a:custGeom>
              <a:avLst/>
              <a:gdLst/>
              <a:ahLst/>
              <a:cxnLst/>
              <a:rect l="l" t="t" r="r" b="b"/>
              <a:pathLst>
                <a:path w="63" h="24" extrusionOk="0">
                  <a:moveTo>
                    <a:pt x="1" y="1"/>
                  </a:moveTo>
                  <a:cubicBezTo>
                    <a:pt x="8" y="16"/>
                    <a:pt x="20" y="24"/>
                    <a:pt x="31" y="24"/>
                  </a:cubicBezTo>
                  <a:cubicBezTo>
                    <a:pt x="43" y="24"/>
                    <a:pt x="55" y="16"/>
                    <a:pt x="6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24"/>
            <p:cNvSpPr/>
            <p:nvPr/>
          </p:nvSpPr>
          <p:spPr>
            <a:xfrm>
              <a:off x="280115" y="2271745"/>
              <a:ext cx="4457" cy="3034"/>
            </a:xfrm>
            <a:custGeom>
              <a:avLst/>
              <a:gdLst/>
              <a:ahLst/>
              <a:cxnLst/>
              <a:rect l="l" t="t" r="r" b="b"/>
              <a:pathLst>
                <a:path w="47" h="32" extrusionOk="0">
                  <a:moveTo>
                    <a:pt x="9" y="9"/>
                  </a:moveTo>
                  <a:cubicBezTo>
                    <a:pt x="6" y="11"/>
                    <a:pt x="3" y="14"/>
                    <a:pt x="1" y="16"/>
                  </a:cubicBezTo>
                  <a:lnTo>
                    <a:pt x="15" y="31"/>
                  </a:lnTo>
                  <a:cubicBezTo>
                    <a:pt x="15" y="31"/>
                    <a:pt x="9" y="18"/>
                    <a:pt x="9" y="9"/>
                  </a:cubicBezTo>
                  <a:close/>
                  <a:moveTo>
                    <a:pt x="15" y="0"/>
                  </a:moveTo>
                  <a:cubicBezTo>
                    <a:pt x="10" y="0"/>
                    <a:pt x="9" y="4"/>
                    <a:pt x="9" y="9"/>
                  </a:cubicBezTo>
                  <a:lnTo>
                    <a:pt x="9" y="9"/>
                  </a:lnTo>
                  <a:cubicBezTo>
                    <a:pt x="12" y="7"/>
                    <a:pt x="15" y="5"/>
                    <a:pt x="18" y="3"/>
                  </a:cubicBezTo>
                  <a:lnTo>
                    <a:pt x="18" y="3"/>
                  </a:lnTo>
                  <a:lnTo>
                    <a:pt x="46" y="31"/>
                  </a:lnTo>
                  <a:cubicBezTo>
                    <a:pt x="46" y="8"/>
                    <a:pt x="39" y="1"/>
                    <a:pt x="29" y="1"/>
                  </a:cubicBezTo>
                  <a:cubicBezTo>
                    <a:pt x="26" y="1"/>
                    <a:pt x="22" y="1"/>
                    <a:pt x="18" y="3"/>
                  </a:cubicBezTo>
                  <a:lnTo>
                    <a:pt x="18" y="3"/>
                  </a:lnTo>
                  <a:lnTo>
                    <a:pt x="15"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24"/>
            <p:cNvSpPr/>
            <p:nvPr/>
          </p:nvSpPr>
          <p:spPr>
            <a:xfrm>
              <a:off x="-2827" y="2019621"/>
              <a:ext cx="3034" cy="7491"/>
            </a:xfrm>
            <a:custGeom>
              <a:avLst/>
              <a:gdLst/>
              <a:ahLst/>
              <a:cxnLst/>
              <a:rect l="l" t="t" r="r" b="b"/>
              <a:pathLst>
                <a:path w="32" h="79" extrusionOk="0">
                  <a:moveTo>
                    <a:pt x="32" y="1"/>
                  </a:moveTo>
                  <a:lnTo>
                    <a:pt x="1" y="62"/>
                  </a:lnTo>
                  <a:lnTo>
                    <a:pt x="32" y="79"/>
                  </a:ln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24"/>
            <p:cNvSpPr/>
            <p:nvPr/>
          </p:nvSpPr>
          <p:spPr>
            <a:xfrm>
              <a:off x="272719" y="2276012"/>
              <a:ext cx="16309" cy="13370"/>
            </a:xfrm>
            <a:custGeom>
              <a:avLst/>
              <a:gdLst/>
              <a:ahLst/>
              <a:cxnLst/>
              <a:rect l="l" t="t" r="r" b="b"/>
              <a:pathLst>
                <a:path w="172" h="141" extrusionOk="0">
                  <a:moveTo>
                    <a:pt x="9" y="86"/>
                  </a:moveTo>
                  <a:cubicBezTo>
                    <a:pt x="6" y="88"/>
                    <a:pt x="3" y="91"/>
                    <a:pt x="1" y="95"/>
                  </a:cubicBezTo>
                  <a:lnTo>
                    <a:pt x="9" y="86"/>
                  </a:lnTo>
                  <a:close/>
                  <a:moveTo>
                    <a:pt x="131" y="1"/>
                  </a:moveTo>
                  <a:cubicBezTo>
                    <a:pt x="95" y="1"/>
                    <a:pt x="68" y="70"/>
                    <a:pt x="43" y="70"/>
                  </a:cubicBezTo>
                  <a:cubicBezTo>
                    <a:pt x="39" y="70"/>
                    <a:pt x="36" y="68"/>
                    <a:pt x="32" y="64"/>
                  </a:cubicBezTo>
                  <a:lnTo>
                    <a:pt x="9" y="86"/>
                  </a:lnTo>
                  <a:lnTo>
                    <a:pt x="9" y="86"/>
                  </a:lnTo>
                  <a:cubicBezTo>
                    <a:pt x="13" y="85"/>
                    <a:pt x="17" y="84"/>
                    <a:pt x="21" y="84"/>
                  </a:cubicBezTo>
                  <a:cubicBezTo>
                    <a:pt x="40" y="84"/>
                    <a:pt x="66" y="98"/>
                    <a:pt x="75" y="98"/>
                  </a:cubicBezTo>
                  <a:cubicBezTo>
                    <a:pt x="76" y="98"/>
                    <a:pt x="77" y="98"/>
                    <a:pt x="78" y="97"/>
                  </a:cubicBezTo>
                  <a:lnTo>
                    <a:pt x="78" y="97"/>
                  </a:lnTo>
                  <a:cubicBezTo>
                    <a:pt x="74" y="110"/>
                    <a:pt x="79" y="113"/>
                    <a:pt x="87" y="113"/>
                  </a:cubicBezTo>
                  <a:cubicBezTo>
                    <a:pt x="94" y="113"/>
                    <a:pt x="103" y="111"/>
                    <a:pt x="111" y="111"/>
                  </a:cubicBezTo>
                  <a:cubicBezTo>
                    <a:pt x="114" y="111"/>
                    <a:pt x="117" y="111"/>
                    <a:pt x="120" y="113"/>
                  </a:cubicBezTo>
                  <a:lnTo>
                    <a:pt x="120" y="113"/>
                  </a:lnTo>
                  <a:cubicBezTo>
                    <a:pt x="95" y="89"/>
                    <a:pt x="133" y="40"/>
                    <a:pt x="110" y="17"/>
                  </a:cubicBezTo>
                  <a:cubicBezTo>
                    <a:pt x="112" y="14"/>
                    <a:pt x="115" y="13"/>
                    <a:pt x="117" y="13"/>
                  </a:cubicBezTo>
                  <a:cubicBezTo>
                    <a:pt x="125" y="13"/>
                    <a:pt x="128" y="33"/>
                    <a:pt x="140" y="33"/>
                  </a:cubicBezTo>
                  <a:lnTo>
                    <a:pt x="140" y="2"/>
                  </a:lnTo>
                  <a:cubicBezTo>
                    <a:pt x="137" y="1"/>
                    <a:pt x="134" y="1"/>
                    <a:pt x="131" y="1"/>
                  </a:cubicBezTo>
                  <a:close/>
                  <a:moveTo>
                    <a:pt x="120" y="113"/>
                  </a:moveTo>
                  <a:cubicBezTo>
                    <a:pt x="121" y="114"/>
                    <a:pt x="122" y="115"/>
                    <a:pt x="124" y="116"/>
                  </a:cubicBezTo>
                  <a:lnTo>
                    <a:pt x="124" y="116"/>
                  </a:lnTo>
                  <a:cubicBezTo>
                    <a:pt x="123" y="115"/>
                    <a:pt x="121" y="113"/>
                    <a:pt x="120" y="113"/>
                  </a:cubicBezTo>
                  <a:close/>
                  <a:moveTo>
                    <a:pt x="124" y="116"/>
                  </a:moveTo>
                  <a:cubicBezTo>
                    <a:pt x="127" y="120"/>
                    <a:pt x="128" y="128"/>
                    <a:pt x="124" y="141"/>
                  </a:cubicBezTo>
                  <a:lnTo>
                    <a:pt x="171" y="126"/>
                  </a:lnTo>
                  <a:cubicBezTo>
                    <a:pt x="148" y="126"/>
                    <a:pt x="133" y="122"/>
                    <a:pt x="124" y="11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24"/>
            <p:cNvSpPr/>
            <p:nvPr/>
          </p:nvSpPr>
          <p:spPr>
            <a:xfrm>
              <a:off x="227395" y="2229266"/>
              <a:ext cx="4362" cy="4457"/>
            </a:xfrm>
            <a:custGeom>
              <a:avLst/>
              <a:gdLst/>
              <a:ahLst/>
              <a:cxnLst/>
              <a:rect l="l" t="t" r="r" b="b"/>
              <a:pathLst>
                <a:path w="46" h="47" extrusionOk="0">
                  <a:moveTo>
                    <a:pt x="0" y="1"/>
                  </a:moveTo>
                  <a:cubicBezTo>
                    <a:pt x="15" y="15"/>
                    <a:pt x="15" y="31"/>
                    <a:pt x="31" y="46"/>
                  </a:cubicBezTo>
                  <a:lnTo>
                    <a:pt x="4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24"/>
            <p:cNvSpPr/>
            <p:nvPr/>
          </p:nvSpPr>
          <p:spPr>
            <a:xfrm>
              <a:off x="287416" y="2282080"/>
              <a:ext cx="4551" cy="4362"/>
            </a:xfrm>
            <a:custGeom>
              <a:avLst/>
              <a:gdLst/>
              <a:ahLst/>
              <a:cxnLst/>
              <a:rect l="l" t="t" r="r" b="b"/>
              <a:pathLst>
                <a:path w="48" h="46" extrusionOk="0">
                  <a:moveTo>
                    <a:pt x="16" y="0"/>
                  </a:moveTo>
                  <a:lnTo>
                    <a:pt x="0" y="46"/>
                  </a:lnTo>
                  <a:cubicBezTo>
                    <a:pt x="31" y="31"/>
                    <a:pt x="47" y="15"/>
                    <a:pt x="1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24"/>
            <p:cNvSpPr/>
            <p:nvPr/>
          </p:nvSpPr>
          <p:spPr>
            <a:xfrm>
              <a:off x="377116" y="2367038"/>
              <a:ext cx="7870" cy="10335"/>
            </a:xfrm>
            <a:custGeom>
              <a:avLst/>
              <a:gdLst/>
              <a:ahLst/>
              <a:cxnLst/>
              <a:rect l="l" t="t" r="r" b="b"/>
              <a:pathLst>
                <a:path w="83" h="109" extrusionOk="0">
                  <a:moveTo>
                    <a:pt x="29" y="1"/>
                  </a:moveTo>
                  <a:cubicBezTo>
                    <a:pt x="1" y="28"/>
                    <a:pt x="35" y="56"/>
                    <a:pt x="32" y="94"/>
                  </a:cubicBezTo>
                  <a:lnTo>
                    <a:pt x="32" y="94"/>
                  </a:lnTo>
                  <a:cubicBezTo>
                    <a:pt x="43" y="62"/>
                    <a:pt x="82" y="13"/>
                    <a:pt x="29" y="1"/>
                  </a:cubicBezTo>
                  <a:close/>
                  <a:moveTo>
                    <a:pt x="32" y="94"/>
                  </a:moveTo>
                  <a:cubicBezTo>
                    <a:pt x="30" y="99"/>
                    <a:pt x="29" y="104"/>
                    <a:pt x="29" y="108"/>
                  </a:cubicBezTo>
                  <a:cubicBezTo>
                    <a:pt x="30" y="103"/>
                    <a:pt x="31" y="99"/>
                    <a:pt x="32" y="94"/>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24"/>
            <p:cNvSpPr/>
            <p:nvPr/>
          </p:nvSpPr>
          <p:spPr>
            <a:xfrm>
              <a:off x="192217" y="2205656"/>
              <a:ext cx="12990" cy="13370"/>
            </a:xfrm>
            <a:custGeom>
              <a:avLst/>
              <a:gdLst/>
              <a:ahLst/>
              <a:cxnLst/>
              <a:rect l="l" t="t" r="r" b="b"/>
              <a:pathLst>
                <a:path w="137" h="141" extrusionOk="0">
                  <a:moveTo>
                    <a:pt x="83" y="0"/>
                  </a:moveTo>
                  <a:cubicBezTo>
                    <a:pt x="78" y="0"/>
                    <a:pt x="71" y="1"/>
                    <a:pt x="62" y="2"/>
                  </a:cubicBezTo>
                  <a:lnTo>
                    <a:pt x="0" y="110"/>
                  </a:lnTo>
                  <a:cubicBezTo>
                    <a:pt x="15" y="95"/>
                    <a:pt x="15" y="95"/>
                    <a:pt x="31" y="95"/>
                  </a:cubicBezTo>
                  <a:cubicBezTo>
                    <a:pt x="46" y="95"/>
                    <a:pt x="31" y="126"/>
                    <a:pt x="15" y="126"/>
                  </a:cubicBezTo>
                  <a:lnTo>
                    <a:pt x="93" y="141"/>
                  </a:lnTo>
                  <a:cubicBezTo>
                    <a:pt x="93" y="110"/>
                    <a:pt x="77" y="79"/>
                    <a:pt x="108" y="79"/>
                  </a:cubicBezTo>
                  <a:cubicBezTo>
                    <a:pt x="52" y="65"/>
                    <a:pt x="136" y="0"/>
                    <a:pt x="8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24"/>
            <p:cNvSpPr/>
            <p:nvPr/>
          </p:nvSpPr>
          <p:spPr>
            <a:xfrm>
              <a:off x="300691" y="2302561"/>
              <a:ext cx="7301" cy="17637"/>
            </a:xfrm>
            <a:custGeom>
              <a:avLst/>
              <a:gdLst/>
              <a:ahLst/>
              <a:cxnLst/>
              <a:rect l="l" t="t" r="r" b="b"/>
              <a:pathLst>
                <a:path w="77" h="186" extrusionOk="0">
                  <a:moveTo>
                    <a:pt x="77" y="0"/>
                  </a:moveTo>
                  <a:lnTo>
                    <a:pt x="77" y="0"/>
                  </a:lnTo>
                  <a:cubicBezTo>
                    <a:pt x="0" y="15"/>
                    <a:pt x="0" y="124"/>
                    <a:pt x="15" y="186"/>
                  </a:cubicBezTo>
                  <a:cubicBezTo>
                    <a:pt x="46" y="155"/>
                    <a:pt x="77" y="62"/>
                    <a:pt x="7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24"/>
            <p:cNvSpPr/>
            <p:nvPr/>
          </p:nvSpPr>
          <p:spPr>
            <a:xfrm>
              <a:off x="-4249" y="2031000"/>
              <a:ext cx="5974" cy="9198"/>
            </a:xfrm>
            <a:custGeom>
              <a:avLst/>
              <a:gdLst/>
              <a:ahLst/>
              <a:cxnLst/>
              <a:rect l="l" t="t" r="r" b="b"/>
              <a:pathLst>
                <a:path w="63" h="97" extrusionOk="0">
                  <a:moveTo>
                    <a:pt x="29" y="0"/>
                  </a:moveTo>
                  <a:cubicBezTo>
                    <a:pt x="21" y="0"/>
                    <a:pt x="1" y="20"/>
                    <a:pt x="1" y="20"/>
                  </a:cubicBezTo>
                  <a:cubicBezTo>
                    <a:pt x="32" y="51"/>
                    <a:pt x="1" y="82"/>
                    <a:pt x="32" y="97"/>
                  </a:cubicBezTo>
                  <a:cubicBezTo>
                    <a:pt x="63" y="66"/>
                    <a:pt x="1" y="20"/>
                    <a:pt x="32" y="4"/>
                  </a:cubicBezTo>
                  <a:cubicBezTo>
                    <a:pt x="32" y="1"/>
                    <a:pt x="31" y="0"/>
                    <a:pt x="29"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24"/>
            <p:cNvSpPr/>
            <p:nvPr/>
          </p:nvSpPr>
          <p:spPr>
            <a:xfrm>
              <a:off x="250816" y="2259988"/>
              <a:ext cx="3034" cy="3034"/>
            </a:xfrm>
            <a:custGeom>
              <a:avLst/>
              <a:gdLst/>
              <a:ahLst/>
              <a:cxnLst/>
              <a:rect l="l" t="t" r="r" b="b"/>
              <a:pathLst>
                <a:path w="32" h="32" extrusionOk="0">
                  <a:moveTo>
                    <a:pt x="15" y="1"/>
                  </a:moveTo>
                  <a:lnTo>
                    <a:pt x="1" y="31"/>
                  </a:lnTo>
                  <a:lnTo>
                    <a:pt x="31" y="17"/>
                  </a:lnTo>
                  <a:lnTo>
                    <a:pt x="15"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24"/>
            <p:cNvSpPr/>
            <p:nvPr/>
          </p:nvSpPr>
          <p:spPr>
            <a:xfrm>
              <a:off x="181882" y="2197028"/>
              <a:ext cx="95" cy="4457"/>
            </a:xfrm>
            <a:custGeom>
              <a:avLst/>
              <a:gdLst/>
              <a:ahLst/>
              <a:cxnLst/>
              <a:rect l="l" t="t" r="r" b="b"/>
              <a:pathLst>
                <a:path w="1" h="47" extrusionOk="0">
                  <a:moveTo>
                    <a:pt x="0" y="46"/>
                  </a:moveTo>
                  <a:lnTo>
                    <a:pt x="0" y="1"/>
                  </a:lnTo>
                  <a:lnTo>
                    <a:pt x="0" y="3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24"/>
            <p:cNvSpPr/>
            <p:nvPr/>
          </p:nvSpPr>
          <p:spPr>
            <a:xfrm>
              <a:off x="39747" y="2100881"/>
              <a:ext cx="36695" cy="40583"/>
            </a:xfrm>
            <a:custGeom>
              <a:avLst/>
              <a:gdLst/>
              <a:ahLst/>
              <a:cxnLst/>
              <a:rect l="l" t="t" r="r" b="b"/>
              <a:pathLst>
                <a:path w="387" h="428" extrusionOk="0">
                  <a:moveTo>
                    <a:pt x="356" y="0"/>
                  </a:moveTo>
                  <a:cubicBezTo>
                    <a:pt x="350" y="0"/>
                    <a:pt x="341" y="3"/>
                    <a:pt x="325" y="9"/>
                  </a:cubicBezTo>
                  <a:lnTo>
                    <a:pt x="356" y="9"/>
                  </a:lnTo>
                  <a:cubicBezTo>
                    <a:pt x="232" y="40"/>
                    <a:pt x="294" y="195"/>
                    <a:pt x="155" y="211"/>
                  </a:cubicBezTo>
                  <a:cubicBezTo>
                    <a:pt x="186" y="164"/>
                    <a:pt x="170" y="87"/>
                    <a:pt x="155" y="25"/>
                  </a:cubicBezTo>
                  <a:cubicBezTo>
                    <a:pt x="63" y="71"/>
                    <a:pt x="155" y="180"/>
                    <a:pt x="77" y="257"/>
                  </a:cubicBezTo>
                  <a:lnTo>
                    <a:pt x="124" y="287"/>
                  </a:lnTo>
                  <a:lnTo>
                    <a:pt x="186" y="226"/>
                  </a:lnTo>
                  <a:lnTo>
                    <a:pt x="186" y="226"/>
                  </a:lnTo>
                  <a:cubicBezTo>
                    <a:pt x="170" y="287"/>
                    <a:pt x="217" y="334"/>
                    <a:pt x="186" y="380"/>
                  </a:cubicBezTo>
                  <a:cubicBezTo>
                    <a:pt x="139" y="365"/>
                    <a:pt x="124" y="318"/>
                    <a:pt x="93" y="318"/>
                  </a:cubicBezTo>
                  <a:lnTo>
                    <a:pt x="1" y="427"/>
                  </a:lnTo>
                  <a:cubicBezTo>
                    <a:pt x="8" y="420"/>
                    <a:pt x="17" y="418"/>
                    <a:pt x="27" y="418"/>
                  </a:cubicBezTo>
                  <a:cubicBezTo>
                    <a:pt x="46" y="418"/>
                    <a:pt x="67" y="425"/>
                    <a:pt x="83" y="425"/>
                  </a:cubicBezTo>
                  <a:cubicBezTo>
                    <a:pt x="98" y="425"/>
                    <a:pt x="108" y="419"/>
                    <a:pt x="108" y="396"/>
                  </a:cubicBezTo>
                  <a:lnTo>
                    <a:pt x="139" y="427"/>
                  </a:lnTo>
                  <a:cubicBezTo>
                    <a:pt x="155" y="411"/>
                    <a:pt x="155" y="396"/>
                    <a:pt x="170" y="396"/>
                  </a:cubicBezTo>
                  <a:cubicBezTo>
                    <a:pt x="170" y="414"/>
                    <a:pt x="179" y="418"/>
                    <a:pt x="194" y="418"/>
                  </a:cubicBezTo>
                  <a:cubicBezTo>
                    <a:pt x="205" y="418"/>
                    <a:pt x="219" y="415"/>
                    <a:pt x="235" y="415"/>
                  </a:cubicBezTo>
                  <a:cubicBezTo>
                    <a:pt x="249" y="415"/>
                    <a:pt x="265" y="418"/>
                    <a:pt x="279" y="427"/>
                  </a:cubicBezTo>
                  <a:cubicBezTo>
                    <a:pt x="267" y="409"/>
                    <a:pt x="274" y="405"/>
                    <a:pt x="286" y="405"/>
                  </a:cubicBezTo>
                  <a:cubicBezTo>
                    <a:pt x="296" y="405"/>
                    <a:pt x="311" y="408"/>
                    <a:pt x="322" y="408"/>
                  </a:cubicBezTo>
                  <a:cubicBezTo>
                    <a:pt x="333" y="408"/>
                    <a:pt x="341" y="405"/>
                    <a:pt x="341" y="396"/>
                  </a:cubicBezTo>
                  <a:cubicBezTo>
                    <a:pt x="341" y="303"/>
                    <a:pt x="232" y="180"/>
                    <a:pt x="356" y="133"/>
                  </a:cubicBezTo>
                  <a:lnTo>
                    <a:pt x="356" y="133"/>
                  </a:lnTo>
                  <a:cubicBezTo>
                    <a:pt x="347" y="135"/>
                    <a:pt x="340" y="136"/>
                    <a:pt x="333" y="136"/>
                  </a:cubicBezTo>
                  <a:cubicBezTo>
                    <a:pt x="294" y="136"/>
                    <a:pt x="294" y="98"/>
                    <a:pt x="294" y="71"/>
                  </a:cubicBezTo>
                  <a:lnTo>
                    <a:pt x="294" y="71"/>
                  </a:lnTo>
                  <a:cubicBezTo>
                    <a:pt x="315" y="81"/>
                    <a:pt x="330" y="87"/>
                    <a:pt x="342" y="87"/>
                  </a:cubicBezTo>
                  <a:cubicBezTo>
                    <a:pt x="366" y="87"/>
                    <a:pt x="377" y="66"/>
                    <a:pt x="387" y="25"/>
                  </a:cubicBezTo>
                  <a:lnTo>
                    <a:pt x="387" y="25"/>
                  </a:lnTo>
                  <a:cubicBezTo>
                    <a:pt x="380" y="27"/>
                    <a:pt x="375" y="28"/>
                    <a:pt x="371" y="28"/>
                  </a:cubicBezTo>
                  <a:cubicBezTo>
                    <a:pt x="347" y="28"/>
                    <a:pt x="374" y="0"/>
                    <a:pt x="35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24"/>
            <p:cNvSpPr/>
            <p:nvPr/>
          </p:nvSpPr>
          <p:spPr>
            <a:xfrm>
              <a:off x="297752" y="2301044"/>
              <a:ext cx="95" cy="5974"/>
            </a:xfrm>
            <a:custGeom>
              <a:avLst/>
              <a:gdLst/>
              <a:ahLst/>
              <a:cxnLst/>
              <a:rect l="l" t="t" r="r" b="b"/>
              <a:pathLst>
                <a:path w="1" h="63" extrusionOk="0">
                  <a:moveTo>
                    <a:pt x="0" y="0"/>
                  </a:moveTo>
                  <a:lnTo>
                    <a:pt x="0" y="62"/>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24"/>
            <p:cNvSpPr/>
            <p:nvPr/>
          </p:nvSpPr>
          <p:spPr>
            <a:xfrm>
              <a:off x="491753" y="2487269"/>
              <a:ext cx="12611" cy="7965"/>
            </a:xfrm>
            <a:custGeom>
              <a:avLst/>
              <a:gdLst/>
              <a:ahLst/>
              <a:cxnLst/>
              <a:rect l="l" t="t" r="r" b="b"/>
              <a:pathLst>
                <a:path w="133" h="84" extrusionOk="0">
                  <a:moveTo>
                    <a:pt x="71" y="0"/>
                  </a:moveTo>
                  <a:cubicBezTo>
                    <a:pt x="1" y="0"/>
                    <a:pt x="73" y="79"/>
                    <a:pt x="25" y="79"/>
                  </a:cubicBezTo>
                  <a:cubicBezTo>
                    <a:pt x="21" y="79"/>
                    <a:pt x="16" y="78"/>
                    <a:pt x="9" y="77"/>
                  </a:cubicBezTo>
                  <a:lnTo>
                    <a:pt x="9" y="77"/>
                  </a:lnTo>
                  <a:cubicBezTo>
                    <a:pt x="14" y="81"/>
                    <a:pt x="21" y="83"/>
                    <a:pt x="30" y="83"/>
                  </a:cubicBezTo>
                  <a:cubicBezTo>
                    <a:pt x="50" y="83"/>
                    <a:pt x="76" y="72"/>
                    <a:pt x="87" y="62"/>
                  </a:cubicBezTo>
                  <a:cubicBezTo>
                    <a:pt x="56" y="62"/>
                    <a:pt x="71" y="46"/>
                    <a:pt x="71" y="31"/>
                  </a:cubicBezTo>
                  <a:lnTo>
                    <a:pt x="110" y="21"/>
                  </a:lnTo>
                  <a:lnTo>
                    <a:pt x="110" y="21"/>
                  </a:lnTo>
                  <a:cubicBezTo>
                    <a:pt x="114" y="24"/>
                    <a:pt x="118" y="26"/>
                    <a:pt x="121" y="26"/>
                  </a:cubicBezTo>
                  <a:cubicBezTo>
                    <a:pt x="125" y="26"/>
                    <a:pt x="129" y="23"/>
                    <a:pt x="133" y="15"/>
                  </a:cubicBezTo>
                  <a:lnTo>
                    <a:pt x="133" y="15"/>
                  </a:lnTo>
                  <a:lnTo>
                    <a:pt x="110" y="21"/>
                  </a:lnTo>
                  <a:lnTo>
                    <a:pt x="110" y="21"/>
                  </a:lnTo>
                  <a:cubicBezTo>
                    <a:pt x="100" y="13"/>
                    <a:pt x="88" y="0"/>
                    <a:pt x="7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24"/>
            <p:cNvSpPr/>
            <p:nvPr/>
          </p:nvSpPr>
          <p:spPr>
            <a:xfrm>
              <a:off x="340136" y="2350824"/>
              <a:ext cx="19248" cy="16309"/>
            </a:xfrm>
            <a:custGeom>
              <a:avLst/>
              <a:gdLst/>
              <a:ahLst/>
              <a:cxnLst/>
              <a:rect l="l" t="t" r="r" b="b"/>
              <a:pathLst>
                <a:path w="203" h="172" extrusionOk="0">
                  <a:moveTo>
                    <a:pt x="63" y="1"/>
                  </a:moveTo>
                  <a:cubicBezTo>
                    <a:pt x="63" y="32"/>
                    <a:pt x="17" y="32"/>
                    <a:pt x="63" y="63"/>
                  </a:cubicBezTo>
                  <a:lnTo>
                    <a:pt x="1" y="79"/>
                  </a:lnTo>
                  <a:cubicBezTo>
                    <a:pt x="48" y="125"/>
                    <a:pt x="17" y="125"/>
                    <a:pt x="48" y="172"/>
                  </a:cubicBezTo>
                  <a:cubicBezTo>
                    <a:pt x="48" y="125"/>
                    <a:pt x="202" y="48"/>
                    <a:pt x="6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24"/>
            <p:cNvSpPr/>
            <p:nvPr/>
          </p:nvSpPr>
          <p:spPr>
            <a:xfrm>
              <a:off x="336723" y="2345040"/>
              <a:ext cx="5025" cy="5879"/>
            </a:xfrm>
            <a:custGeom>
              <a:avLst/>
              <a:gdLst/>
              <a:ahLst/>
              <a:cxnLst/>
              <a:rect l="l" t="t" r="r" b="b"/>
              <a:pathLst>
                <a:path w="53" h="62" extrusionOk="0">
                  <a:moveTo>
                    <a:pt x="22" y="0"/>
                  </a:moveTo>
                  <a:lnTo>
                    <a:pt x="6" y="31"/>
                  </a:lnTo>
                  <a:cubicBezTo>
                    <a:pt x="0" y="49"/>
                    <a:pt x="3" y="53"/>
                    <a:pt x="11" y="53"/>
                  </a:cubicBezTo>
                  <a:cubicBezTo>
                    <a:pt x="17" y="53"/>
                    <a:pt x="25" y="50"/>
                    <a:pt x="33" y="50"/>
                  </a:cubicBezTo>
                  <a:cubicBezTo>
                    <a:pt x="36" y="50"/>
                    <a:pt x="39" y="51"/>
                    <a:pt x="42" y="52"/>
                  </a:cubicBezTo>
                  <a:lnTo>
                    <a:pt x="42" y="52"/>
                  </a:lnTo>
                  <a:cubicBezTo>
                    <a:pt x="35" y="37"/>
                    <a:pt x="32" y="11"/>
                    <a:pt x="22" y="0"/>
                  </a:cubicBezTo>
                  <a:close/>
                  <a:moveTo>
                    <a:pt x="42" y="52"/>
                  </a:moveTo>
                  <a:lnTo>
                    <a:pt x="42" y="52"/>
                  </a:lnTo>
                  <a:cubicBezTo>
                    <a:pt x="45" y="58"/>
                    <a:pt x="48" y="62"/>
                    <a:pt x="53" y="62"/>
                  </a:cubicBezTo>
                  <a:cubicBezTo>
                    <a:pt x="50" y="56"/>
                    <a:pt x="46" y="53"/>
                    <a:pt x="42" y="5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24"/>
            <p:cNvSpPr/>
            <p:nvPr/>
          </p:nvSpPr>
          <p:spPr>
            <a:xfrm>
              <a:off x="23912" y="2066557"/>
              <a:ext cx="9292" cy="9292"/>
            </a:xfrm>
            <a:custGeom>
              <a:avLst/>
              <a:gdLst/>
              <a:ahLst/>
              <a:cxnLst/>
              <a:rect l="l" t="t" r="r" b="b"/>
              <a:pathLst>
                <a:path w="98" h="98" extrusionOk="0">
                  <a:moveTo>
                    <a:pt x="44" y="0"/>
                  </a:moveTo>
                  <a:lnTo>
                    <a:pt x="28" y="16"/>
                  </a:lnTo>
                  <a:cubicBezTo>
                    <a:pt x="32" y="16"/>
                    <a:pt x="35" y="15"/>
                    <a:pt x="38" y="15"/>
                  </a:cubicBezTo>
                  <a:lnTo>
                    <a:pt x="38" y="15"/>
                  </a:lnTo>
                  <a:cubicBezTo>
                    <a:pt x="26" y="36"/>
                    <a:pt x="1" y="69"/>
                    <a:pt x="13" y="93"/>
                  </a:cubicBezTo>
                  <a:cubicBezTo>
                    <a:pt x="21" y="93"/>
                    <a:pt x="40" y="97"/>
                    <a:pt x="58" y="97"/>
                  </a:cubicBezTo>
                  <a:cubicBezTo>
                    <a:pt x="75" y="97"/>
                    <a:pt x="90" y="93"/>
                    <a:pt x="90" y="78"/>
                  </a:cubicBezTo>
                  <a:lnTo>
                    <a:pt x="90" y="78"/>
                  </a:lnTo>
                  <a:cubicBezTo>
                    <a:pt x="83" y="79"/>
                    <a:pt x="77" y="80"/>
                    <a:pt x="72" y="80"/>
                  </a:cubicBezTo>
                  <a:cubicBezTo>
                    <a:pt x="19" y="80"/>
                    <a:pt x="98" y="14"/>
                    <a:pt x="46" y="14"/>
                  </a:cubicBezTo>
                  <a:cubicBezTo>
                    <a:pt x="44" y="14"/>
                    <a:pt x="41" y="15"/>
                    <a:pt x="38" y="15"/>
                  </a:cubicBezTo>
                  <a:lnTo>
                    <a:pt x="38" y="15"/>
                  </a:lnTo>
                  <a:cubicBezTo>
                    <a:pt x="42" y="9"/>
                    <a:pt x="44" y="4"/>
                    <a:pt x="44"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24"/>
            <p:cNvSpPr/>
            <p:nvPr/>
          </p:nvSpPr>
          <p:spPr>
            <a:xfrm>
              <a:off x="269780" y="2295166"/>
              <a:ext cx="14792" cy="16309"/>
            </a:xfrm>
            <a:custGeom>
              <a:avLst/>
              <a:gdLst/>
              <a:ahLst/>
              <a:cxnLst/>
              <a:rect l="l" t="t" r="r" b="b"/>
              <a:pathLst>
                <a:path w="156" h="172" extrusionOk="0">
                  <a:moveTo>
                    <a:pt x="17" y="1"/>
                  </a:moveTo>
                  <a:cubicBezTo>
                    <a:pt x="94" y="17"/>
                    <a:pt x="17" y="78"/>
                    <a:pt x="1" y="93"/>
                  </a:cubicBezTo>
                  <a:cubicBezTo>
                    <a:pt x="32" y="93"/>
                    <a:pt x="32" y="48"/>
                    <a:pt x="79" y="48"/>
                  </a:cubicBezTo>
                  <a:cubicBezTo>
                    <a:pt x="32" y="93"/>
                    <a:pt x="110" y="140"/>
                    <a:pt x="110" y="171"/>
                  </a:cubicBezTo>
                  <a:cubicBezTo>
                    <a:pt x="124" y="93"/>
                    <a:pt x="94" y="78"/>
                    <a:pt x="155" y="17"/>
                  </a:cubicBezTo>
                  <a:cubicBezTo>
                    <a:pt x="148" y="9"/>
                    <a:pt x="137" y="9"/>
                    <a:pt x="125" y="9"/>
                  </a:cubicBezTo>
                  <a:cubicBezTo>
                    <a:pt x="113" y="9"/>
                    <a:pt x="102" y="9"/>
                    <a:pt x="9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24"/>
            <p:cNvSpPr/>
            <p:nvPr/>
          </p:nvSpPr>
          <p:spPr>
            <a:xfrm>
              <a:off x="104224" y="2150092"/>
              <a:ext cx="16214" cy="16214"/>
            </a:xfrm>
            <a:custGeom>
              <a:avLst/>
              <a:gdLst/>
              <a:ahLst/>
              <a:cxnLst/>
              <a:rect l="l" t="t" r="r" b="b"/>
              <a:pathLst>
                <a:path w="171" h="171" extrusionOk="0">
                  <a:moveTo>
                    <a:pt x="124" y="1"/>
                  </a:moveTo>
                  <a:cubicBezTo>
                    <a:pt x="108" y="32"/>
                    <a:pt x="108" y="32"/>
                    <a:pt x="139" y="47"/>
                  </a:cubicBezTo>
                  <a:cubicBezTo>
                    <a:pt x="94" y="78"/>
                    <a:pt x="1" y="108"/>
                    <a:pt x="32" y="170"/>
                  </a:cubicBezTo>
                  <a:lnTo>
                    <a:pt x="94" y="139"/>
                  </a:lnTo>
                  <a:lnTo>
                    <a:pt x="94" y="139"/>
                  </a:lnTo>
                  <a:cubicBezTo>
                    <a:pt x="87" y="142"/>
                    <a:pt x="82" y="143"/>
                    <a:pt x="78" y="143"/>
                  </a:cubicBezTo>
                  <a:cubicBezTo>
                    <a:pt x="55" y="143"/>
                    <a:pt x="77" y="106"/>
                    <a:pt x="77" y="94"/>
                  </a:cubicBezTo>
                  <a:lnTo>
                    <a:pt x="77" y="94"/>
                  </a:lnTo>
                  <a:cubicBezTo>
                    <a:pt x="87" y="100"/>
                    <a:pt x="95" y="102"/>
                    <a:pt x="102" y="102"/>
                  </a:cubicBezTo>
                  <a:cubicBezTo>
                    <a:pt x="131" y="102"/>
                    <a:pt x="145" y="63"/>
                    <a:pt x="170" y="63"/>
                  </a:cubicBezTo>
                  <a:lnTo>
                    <a:pt x="170" y="32"/>
                  </a:lnTo>
                  <a:lnTo>
                    <a:pt x="124"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24"/>
            <p:cNvSpPr/>
            <p:nvPr/>
          </p:nvSpPr>
          <p:spPr>
            <a:xfrm>
              <a:off x="453066" y="2460246"/>
              <a:ext cx="13654" cy="29963"/>
            </a:xfrm>
            <a:custGeom>
              <a:avLst/>
              <a:gdLst/>
              <a:ahLst/>
              <a:cxnLst/>
              <a:rect l="l" t="t" r="r" b="b"/>
              <a:pathLst>
                <a:path w="144" h="316" extrusionOk="0">
                  <a:moveTo>
                    <a:pt x="81" y="0"/>
                  </a:moveTo>
                  <a:cubicBezTo>
                    <a:pt x="59" y="0"/>
                    <a:pt x="37" y="11"/>
                    <a:pt x="15" y="22"/>
                  </a:cubicBezTo>
                  <a:cubicBezTo>
                    <a:pt x="33" y="35"/>
                    <a:pt x="41" y="48"/>
                    <a:pt x="45" y="61"/>
                  </a:cubicBezTo>
                  <a:lnTo>
                    <a:pt x="45" y="61"/>
                  </a:lnTo>
                  <a:cubicBezTo>
                    <a:pt x="47" y="53"/>
                    <a:pt x="53" y="45"/>
                    <a:pt x="62" y="38"/>
                  </a:cubicBezTo>
                  <a:cubicBezTo>
                    <a:pt x="46" y="22"/>
                    <a:pt x="108" y="22"/>
                    <a:pt x="108" y="7"/>
                  </a:cubicBezTo>
                  <a:cubicBezTo>
                    <a:pt x="99" y="2"/>
                    <a:pt x="90" y="0"/>
                    <a:pt x="81" y="0"/>
                  </a:cubicBezTo>
                  <a:close/>
                  <a:moveTo>
                    <a:pt x="45" y="61"/>
                  </a:moveTo>
                  <a:cubicBezTo>
                    <a:pt x="42" y="69"/>
                    <a:pt x="42" y="78"/>
                    <a:pt x="45" y="86"/>
                  </a:cubicBezTo>
                  <a:lnTo>
                    <a:pt x="45" y="86"/>
                  </a:lnTo>
                  <a:cubicBezTo>
                    <a:pt x="46" y="78"/>
                    <a:pt x="47" y="69"/>
                    <a:pt x="45" y="61"/>
                  </a:cubicBezTo>
                  <a:close/>
                  <a:moveTo>
                    <a:pt x="6" y="166"/>
                  </a:moveTo>
                  <a:cubicBezTo>
                    <a:pt x="3" y="167"/>
                    <a:pt x="1" y="171"/>
                    <a:pt x="1" y="176"/>
                  </a:cubicBezTo>
                  <a:cubicBezTo>
                    <a:pt x="2" y="173"/>
                    <a:pt x="4" y="169"/>
                    <a:pt x="6" y="166"/>
                  </a:cubicBezTo>
                  <a:close/>
                  <a:moveTo>
                    <a:pt x="45" y="86"/>
                  </a:moveTo>
                  <a:cubicBezTo>
                    <a:pt x="39" y="110"/>
                    <a:pt x="22" y="136"/>
                    <a:pt x="6" y="166"/>
                  </a:cubicBezTo>
                  <a:lnTo>
                    <a:pt x="6" y="166"/>
                  </a:lnTo>
                  <a:cubicBezTo>
                    <a:pt x="7" y="165"/>
                    <a:pt x="9" y="165"/>
                    <a:pt x="10" y="165"/>
                  </a:cubicBezTo>
                  <a:cubicBezTo>
                    <a:pt x="16" y="165"/>
                    <a:pt x="23" y="169"/>
                    <a:pt x="31" y="176"/>
                  </a:cubicBezTo>
                  <a:cubicBezTo>
                    <a:pt x="15" y="192"/>
                    <a:pt x="1" y="269"/>
                    <a:pt x="1" y="285"/>
                  </a:cubicBezTo>
                  <a:lnTo>
                    <a:pt x="46" y="316"/>
                  </a:lnTo>
                  <a:cubicBezTo>
                    <a:pt x="59" y="303"/>
                    <a:pt x="51" y="280"/>
                    <a:pt x="64" y="280"/>
                  </a:cubicBezTo>
                  <a:cubicBezTo>
                    <a:pt x="67" y="280"/>
                    <a:pt x="71" y="282"/>
                    <a:pt x="77" y="285"/>
                  </a:cubicBezTo>
                  <a:lnTo>
                    <a:pt x="77" y="300"/>
                  </a:lnTo>
                  <a:cubicBezTo>
                    <a:pt x="77" y="283"/>
                    <a:pt x="81" y="278"/>
                    <a:pt x="86" y="278"/>
                  </a:cubicBezTo>
                  <a:cubicBezTo>
                    <a:pt x="96" y="278"/>
                    <a:pt x="113" y="298"/>
                    <a:pt x="126" y="298"/>
                  </a:cubicBezTo>
                  <a:cubicBezTo>
                    <a:pt x="131" y="298"/>
                    <a:pt x="136" y="295"/>
                    <a:pt x="139" y="285"/>
                  </a:cubicBezTo>
                  <a:cubicBezTo>
                    <a:pt x="93" y="269"/>
                    <a:pt x="62" y="285"/>
                    <a:pt x="62" y="238"/>
                  </a:cubicBezTo>
                  <a:cubicBezTo>
                    <a:pt x="143" y="192"/>
                    <a:pt x="59" y="137"/>
                    <a:pt x="45" y="8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24"/>
            <p:cNvSpPr/>
            <p:nvPr/>
          </p:nvSpPr>
          <p:spPr>
            <a:xfrm>
              <a:off x="17749" y="2069496"/>
              <a:ext cx="5974" cy="5879"/>
            </a:xfrm>
            <a:custGeom>
              <a:avLst/>
              <a:gdLst/>
              <a:ahLst/>
              <a:cxnLst/>
              <a:rect l="l" t="t" r="r" b="b"/>
              <a:pathLst>
                <a:path w="63" h="62" extrusionOk="0">
                  <a:moveTo>
                    <a:pt x="31" y="0"/>
                  </a:moveTo>
                  <a:cubicBezTo>
                    <a:pt x="0" y="16"/>
                    <a:pt x="16" y="47"/>
                    <a:pt x="31" y="62"/>
                  </a:cubicBezTo>
                  <a:cubicBezTo>
                    <a:pt x="62" y="47"/>
                    <a:pt x="31" y="16"/>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24"/>
            <p:cNvSpPr/>
            <p:nvPr/>
          </p:nvSpPr>
          <p:spPr>
            <a:xfrm>
              <a:off x="341653" y="2367607"/>
              <a:ext cx="11853" cy="6827"/>
            </a:xfrm>
            <a:custGeom>
              <a:avLst/>
              <a:gdLst/>
              <a:ahLst/>
              <a:cxnLst/>
              <a:rect l="l" t="t" r="r" b="b"/>
              <a:pathLst>
                <a:path w="125" h="72" extrusionOk="0">
                  <a:moveTo>
                    <a:pt x="97" y="1"/>
                  </a:moveTo>
                  <a:cubicBezTo>
                    <a:pt x="60" y="1"/>
                    <a:pt x="26" y="40"/>
                    <a:pt x="1" y="40"/>
                  </a:cubicBezTo>
                  <a:lnTo>
                    <a:pt x="32" y="40"/>
                  </a:lnTo>
                  <a:cubicBezTo>
                    <a:pt x="32" y="56"/>
                    <a:pt x="16" y="56"/>
                    <a:pt x="1" y="71"/>
                  </a:cubicBezTo>
                  <a:cubicBezTo>
                    <a:pt x="63" y="71"/>
                    <a:pt x="63" y="9"/>
                    <a:pt x="125" y="9"/>
                  </a:cubicBezTo>
                  <a:cubicBezTo>
                    <a:pt x="115" y="3"/>
                    <a:pt x="106" y="1"/>
                    <a:pt x="9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24"/>
            <p:cNvSpPr/>
            <p:nvPr/>
          </p:nvSpPr>
          <p:spPr>
            <a:xfrm>
              <a:off x="124706" y="2169151"/>
              <a:ext cx="5784" cy="4551"/>
            </a:xfrm>
            <a:custGeom>
              <a:avLst/>
              <a:gdLst/>
              <a:ahLst/>
              <a:cxnLst/>
              <a:rect l="l" t="t" r="r" b="b"/>
              <a:pathLst>
                <a:path w="61" h="48" extrusionOk="0">
                  <a:moveTo>
                    <a:pt x="47" y="0"/>
                  </a:moveTo>
                  <a:cubicBezTo>
                    <a:pt x="0" y="0"/>
                    <a:pt x="33" y="27"/>
                    <a:pt x="39" y="40"/>
                  </a:cubicBezTo>
                  <a:lnTo>
                    <a:pt x="39" y="40"/>
                  </a:lnTo>
                  <a:cubicBezTo>
                    <a:pt x="51" y="27"/>
                    <a:pt x="61" y="14"/>
                    <a:pt x="47" y="0"/>
                  </a:cubicBezTo>
                  <a:close/>
                  <a:moveTo>
                    <a:pt x="39" y="40"/>
                  </a:moveTo>
                  <a:cubicBezTo>
                    <a:pt x="37" y="42"/>
                    <a:pt x="34" y="45"/>
                    <a:pt x="32" y="47"/>
                  </a:cubicBezTo>
                  <a:cubicBezTo>
                    <a:pt x="40" y="47"/>
                    <a:pt x="41" y="44"/>
                    <a:pt x="39" y="4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24"/>
            <p:cNvSpPr/>
            <p:nvPr/>
          </p:nvSpPr>
          <p:spPr>
            <a:xfrm>
              <a:off x="192217" y="2228603"/>
              <a:ext cx="3034" cy="3698"/>
            </a:xfrm>
            <a:custGeom>
              <a:avLst/>
              <a:gdLst/>
              <a:ahLst/>
              <a:cxnLst/>
              <a:rect l="l" t="t" r="r" b="b"/>
              <a:pathLst>
                <a:path w="32" h="39" extrusionOk="0">
                  <a:moveTo>
                    <a:pt x="16" y="0"/>
                  </a:moveTo>
                  <a:cubicBezTo>
                    <a:pt x="7" y="0"/>
                    <a:pt x="0" y="8"/>
                    <a:pt x="0" y="8"/>
                  </a:cubicBezTo>
                  <a:lnTo>
                    <a:pt x="15" y="38"/>
                  </a:lnTo>
                  <a:lnTo>
                    <a:pt x="31" y="8"/>
                  </a:lnTo>
                  <a:cubicBezTo>
                    <a:pt x="26" y="2"/>
                    <a:pt x="21" y="0"/>
                    <a:pt x="1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24"/>
            <p:cNvSpPr/>
            <p:nvPr/>
          </p:nvSpPr>
          <p:spPr>
            <a:xfrm>
              <a:off x="-26247" y="2041714"/>
              <a:ext cx="11853" cy="5879"/>
            </a:xfrm>
            <a:custGeom>
              <a:avLst/>
              <a:gdLst/>
              <a:ahLst/>
              <a:cxnLst/>
              <a:rect l="l" t="t" r="r" b="b"/>
              <a:pathLst>
                <a:path w="125" h="62" extrusionOk="0">
                  <a:moveTo>
                    <a:pt x="124" y="0"/>
                  </a:moveTo>
                  <a:lnTo>
                    <a:pt x="62" y="46"/>
                  </a:lnTo>
                  <a:cubicBezTo>
                    <a:pt x="62" y="27"/>
                    <a:pt x="39" y="14"/>
                    <a:pt x="21" y="14"/>
                  </a:cubicBezTo>
                  <a:cubicBezTo>
                    <a:pt x="10" y="14"/>
                    <a:pt x="1" y="19"/>
                    <a:pt x="1" y="31"/>
                  </a:cubicBezTo>
                  <a:lnTo>
                    <a:pt x="62" y="62"/>
                  </a:lnTo>
                  <a:cubicBezTo>
                    <a:pt x="62" y="31"/>
                    <a:pt x="124" y="46"/>
                    <a:pt x="124"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24"/>
            <p:cNvSpPr/>
            <p:nvPr/>
          </p:nvSpPr>
          <p:spPr>
            <a:xfrm>
              <a:off x="497063" y="2507750"/>
              <a:ext cx="5974" cy="4457"/>
            </a:xfrm>
            <a:custGeom>
              <a:avLst/>
              <a:gdLst/>
              <a:ahLst/>
              <a:cxnLst/>
              <a:rect l="l" t="t" r="r" b="b"/>
              <a:pathLst>
                <a:path w="63" h="47" extrusionOk="0">
                  <a:moveTo>
                    <a:pt x="46" y="0"/>
                  </a:moveTo>
                  <a:lnTo>
                    <a:pt x="0" y="31"/>
                  </a:lnTo>
                  <a:lnTo>
                    <a:pt x="15" y="46"/>
                  </a:lnTo>
                  <a:lnTo>
                    <a:pt x="6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24"/>
            <p:cNvSpPr/>
            <p:nvPr/>
          </p:nvSpPr>
          <p:spPr>
            <a:xfrm>
              <a:off x="86683" y="2136912"/>
              <a:ext cx="5974" cy="5879"/>
            </a:xfrm>
            <a:custGeom>
              <a:avLst/>
              <a:gdLst/>
              <a:ahLst/>
              <a:cxnLst/>
              <a:rect l="l" t="t" r="r" b="b"/>
              <a:pathLst>
                <a:path w="63" h="62" extrusionOk="0">
                  <a:moveTo>
                    <a:pt x="31" y="0"/>
                  </a:moveTo>
                  <a:lnTo>
                    <a:pt x="0" y="47"/>
                  </a:lnTo>
                  <a:cubicBezTo>
                    <a:pt x="15" y="47"/>
                    <a:pt x="15" y="62"/>
                    <a:pt x="31" y="62"/>
                  </a:cubicBezTo>
                  <a:cubicBezTo>
                    <a:pt x="62" y="31"/>
                    <a:pt x="15" y="31"/>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24"/>
            <p:cNvSpPr/>
            <p:nvPr/>
          </p:nvSpPr>
          <p:spPr>
            <a:xfrm>
              <a:off x="438464" y="2463280"/>
              <a:ext cx="13180" cy="7301"/>
            </a:xfrm>
            <a:custGeom>
              <a:avLst/>
              <a:gdLst/>
              <a:ahLst/>
              <a:cxnLst/>
              <a:rect l="l" t="t" r="r" b="b"/>
              <a:pathLst>
                <a:path w="139" h="77" extrusionOk="0">
                  <a:moveTo>
                    <a:pt x="116" y="0"/>
                  </a:moveTo>
                  <a:cubicBezTo>
                    <a:pt x="78" y="0"/>
                    <a:pt x="52" y="48"/>
                    <a:pt x="24" y="48"/>
                  </a:cubicBezTo>
                  <a:cubicBezTo>
                    <a:pt x="16" y="48"/>
                    <a:pt x="8" y="45"/>
                    <a:pt x="0" y="37"/>
                  </a:cubicBezTo>
                  <a:lnTo>
                    <a:pt x="0" y="68"/>
                  </a:lnTo>
                  <a:cubicBezTo>
                    <a:pt x="10" y="74"/>
                    <a:pt x="16" y="76"/>
                    <a:pt x="20" y="76"/>
                  </a:cubicBezTo>
                  <a:cubicBezTo>
                    <a:pt x="33" y="76"/>
                    <a:pt x="33" y="59"/>
                    <a:pt x="56" y="59"/>
                  </a:cubicBezTo>
                  <a:cubicBezTo>
                    <a:pt x="65" y="59"/>
                    <a:pt x="76" y="61"/>
                    <a:pt x="93" y="68"/>
                  </a:cubicBezTo>
                  <a:cubicBezTo>
                    <a:pt x="46" y="21"/>
                    <a:pt x="139" y="37"/>
                    <a:pt x="139" y="6"/>
                  </a:cubicBezTo>
                  <a:cubicBezTo>
                    <a:pt x="131" y="2"/>
                    <a:pt x="123" y="0"/>
                    <a:pt x="11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24"/>
            <p:cNvSpPr/>
            <p:nvPr/>
          </p:nvSpPr>
          <p:spPr>
            <a:xfrm>
              <a:off x="114465" y="2163272"/>
              <a:ext cx="5974" cy="5974"/>
            </a:xfrm>
            <a:custGeom>
              <a:avLst/>
              <a:gdLst/>
              <a:ahLst/>
              <a:cxnLst/>
              <a:rect l="l" t="t" r="r" b="b"/>
              <a:pathLst>
                <a:path w="63" h="63" extrusionOk="0">
                  <a:moveTo>
                    <a:pt x="47" y="0"/>
                  </a:moveTo>
                  <a:lnTo>
                    <a:pt x="0" y="31"/>
                  </a:lnTo>
                  <a:lnTo>
                    <a:pt x="47" y="62"/>
                  </a:lnTo>
                  <a:cubicBezTo>
                    <a:pt x="47" y="62"/>
                    <a:pt x="62" y="31"/>
                    <a:pt x="4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24"/>
            <p:cNvSpPr/>
            <p:nvPr/>
          </p:nvSpPr>
          <p:spPr>
            <a:xfrm>
              <a:off x="132007" y="2185270"/>
              <a:ext cx="3034" cy="7396"/>
            </a:xfrm>
            <a:custGeom>
              <a:avLst/>
              <a:gdLst/>
              <a:ahLst/>
              <a:cxnLst/>
              <a:rect l="l" t="t" r="r" b="b"/>
              <a:pathLst>
                <a:path w="32" h="78" extrusionOk="0">
                  <a:moveTo>
                    <a:pt x="32" y="1"/>
                  </a:moveTo>
                  <a:lnTo>
                    <a:pt x="1" y="47"/>
                  </a:lnTo>
                  <a:lnTo>
                    <a:pt x="1" y="78"/>
                  </a:ln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24"/>
            <p:cNvSpPr/>
            <p:nvPr/>
          </p:nvSpPr>
          <p:spPr>
            <a:xfrm>
              <a:off x="111526" y="2172280"/>
              <a:ext cx="10430" cy="7301"/>
            </a:xfrm>
            <a:custGeom>
              <a:avLst/>
              <a:gdLst/>
              <a:ahLst/>
              <a:cxnLst/>
              <a:rect l="l" t="t" r="r" b="b"/>
              <a:pathLst>
                <a:path w="110" h="77" extrusionOk="0">
                  <a:moveTo>
                    <a:pt x="82" y="0"/>
                  </a:moveTo>
                  <a:cubicBezTo>
                    <a:pt x="66" y="0"/>
                    <a:pt x="52" y="14"/>
                    <a:pt x="31" y="14"/>
                  </a:cubicBezTo>
                  <a:lnTo>
                    <a:pt x="47" y="14"/>
                  </a:lnTo>
                  <a:cubicBezTo>
                    <a:pt x="47" y="60"/>
                    <a:pt x="0" y="29"/>
                    <a:pt x="31" y="76"/>
                  </a:cubicBezTo>
                  <a:lnTo>
                    <a:pt x="109" y="14"/>
                  </a:lnTo>
                  <a:cubicBezTo>
                    <a:pt x="99" y="4"/>
                    <a:pt x="90" y="0"/>
                    <a:pt x="8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24"/>
            <p:cNvSpPr/>
            <p:nvPr/>
          </p:nvSpPr>
          <p:spPr>
            <a:xfrm>
              <a:off x="-77450" y="2144308"/>
              <a:ext cx="167168" cy="294701"/>
            </a:xfrm>
            <a:custGeom>
              <a:avLst/>
              <a:gdLst/>
              <a:ahLst/>
              <a:cxnLst/>
              <a:rect l="l" t="t" r="r" b="b"/>
              <a:pathLst>
                <a:path w="1763" h="3108" extrusionOk="0">
                  <a:moveTo>
                    <a:pt x="1444" y="394"/>
                  </a:moveTo>
                  <a:cubicBezTo>
                    <a:pt x="1442" y="411"/>
                    <a:pt x="1440" y="429"/>
                    <a:pt x="1434" y="444"/>
                  </a:cubicBezTo>
                  <a:lnTo>
                    <a:pt x="1434" y="444"/>
                  </a:lnTo>
                  <a:cubicBezTo>
                    <a:pt x="1447" y="430"/>
                    <a:pt x="1458" y="414"/>
                    <a:pt x="1444" y="394"/>
                  </a:cubicBezTo>
                  <a:close/>
                  <a:moveTo>
                    <a:pt x="1434" y="444"/>
                  </a:moveTo>
                  <a:cubicBezTo>
                    <a:pt x="1418" y="460"/>
                    <a:pt x="1399" y="471"/>
                    <a:pt x="1406" y="479"/>
                  </a:cubicBezTo>
                  <a:cubicBezTo>
                    <a:pt x="1420" y="469"/>
                    <a:pt x="1428" y="458"/>
                    <a:pt x="1434" y="444"/>
                  </a:cubicBezTo>
                  <a:close/>
                  <a:moveTo>
                    <a:pt x="1369" y="565"/>
                  </a:moveTo>
                  <a:cubicBezTo>
                    <a:pt x="1361" y="565"/>
                    <a:pt x="1351" y="568"/>
                    <a:pt x="1341" y="571"/>
                  </a:cubicBezTo>
                  <a:lnTo>
                    <a:pt x="1389" y="571"/>
                  </a:lnTo>
                  <a:cubicBezTo>
                    <a:pt x="1383" y="567"/>
                    <a:pt x="1377" y="565"/>
                    <a:pt x="1369" y="565"/>
                  </a:cubicBezTo>
                  <a:close/>
                  <a:moveTo>
                    <a:pt x="1250" y="490"/>
                  </a:moveTo>
                  <a:cubicBezTo>
                    <a:pt x="1241" y="490"/>
                    <a:pt x="1232" y="495"/>
                    <a:pt x="1221" y="510"/>
                  </a:cubicBezTo>
                  <a:lnTo>
                    <a:pt x="1252" y="510"/>
                  </a:lnTo>
                  <a:cubicBezTo>
                    <a:pt x="1268" y="540"/>
                    <a:pt x="1221" y="557"/>
                    <a:pt x="1206" y="557"/>
                  </a:cubicBezTo>
                  <a:cubicBezTo>
                    <a:pt x="1221" y="557"/>
                    <a:pt x="1237" y="571"/>
                    <a:pt x="1252" y="571"/>
                  </a:cubicBezTo>
                  <a:cubicBezTo>
                    <a:pt x="1252" y="540"/>
                    <a:pt x="1313" y="540"/>
                    <a:pt x="1329" y="510"/>
                  </a:cubicBezTo>
                  <a:lnTo>
                    <a:pt x="1329" y="510"/>
                  </a:lnTo>
                  <a:cubicBezTo>
                    <a:pt x="1344" y="540"/>
                    <a:pt x="1299" y="571"/>
                    <a:pt x="1299" y="587"/>
                  </a:cubicBezTo>
                  <a:cubicBezTo>
                    <a:pt x="1313" y="582"/>
                    <a:pt x="1327" y="576"/>
                    <a:pt x="1341" y="571"/>
                  </a:cubicBezTo>
                  <a:lnTo>
                    <a:pt x="1329" y="571"/>
                  </a:lnTo>
                  <a:cubicBezTo>
                    <a:pt x="1375" y="526"/>
                    <a:pt x="1329" y="540"/>
                    <a:pt x="1329" y="495"/>
                  </a:cubicBezTo>
                  <a:cubicBezTo>
                    <a:pt x="1318" y="509"/>
                    <a:pt x="1309" y="514"/>
                    <a:pt x="1301" y="514"/>
                  </a:cubicBezTo>
                  <a:cubicBezTo>
                    <a:pt x="1282" y="514"/>
                    <a:pt x="1268" y="490"/>
                    <a:pt x="1250" y="490"/>
                  </a:cubicBezTo>
                  <a:close/>
                  <a:moveTo>
                    <a:pt x="1515" y="773"/>
                  </a:moveTo>
                  <a:lnTo>
                    <a:pt x="1515" y="773"/>
                  </a:lnTo>
                  <a:cubicBezTo>
                    <a:pt x="1502" y="786"/>
                    <a:pt x="1505" y="791"/>
                    <a:pt x="1513" y="794"/>
                  </a:cubicBezTo>
                  <a:lnTo>
                    <a:pt x="1513" y="794"/>
                  </a:lnTo>
                  <a:cubicBezTo>
                    <a:pt x="1517" y="787"/>
                    <a:pt x="1518" y="780"/>
                    <a:pt x="1515" y="773"/>
                  </a:cubicBezTo>
                  <a:close/>
                  <a:moveTo>
                    <a:pt x="1144" y="1004"/>
                  </a:moveTo>
                  <a:cubicBezTo>
                    <a:pt x="1144" y="1007"/>
                    <a:pt x="1145" y="1011"/>
                    <a:pt x="1148" y="1014"/>
                  </a:cubicBezTo>
                  <a:lnTo>
                    <a:pt x="1148" y="1014"/>
                  </a:lnTo>
                  <a:cubicBezTo>
                    <a:pt x="1147" y="1011"/>
                    <a:pt x="1146" y="1007"/>
                    <a:pt x="1144" y="1004"/>
                  </a:cubicBezTo>
                  <a:close/>
                  <a:moveTo>
                    <a:pt x="1124" y="1105"/>
                  </a:moveTo>
                  <a:lnTo>
                    <a:pt x="1124" y="1105"/>
                  </a:lnTo>
                  <a:cubicBezTo>
                    <a:pt x="1092" y="1118"/>
                    <a:pt x="1080" y="1130"/>
                    <a:pt x="1066" y="1144"/>
                  </a:cubicBezTo>
                  <a:cubicBezTo>
                    <a:pt x="1085" y="1137"/>
                    <a:pt x="1107" y="1123"/>
                    <a:pt x="1124" y="1105"/>
                  </a:cubicBezTo>
                  <a:close/>
                  <a:moveTo>
                    <a:pt x="1448" y="1153"/>
                  </a:moveTo>
                  <a:cubicBezTo>
                    <a:pt x="1452" y="1157"/>
                    <a:pt x="1458" y="1159"/>
                    <a:pt x="1468" y="1159"/>
                  </a:cubicBezTo>
                  <a:cubicBezTo>
                    <a:pt x="1462" y="1159"/>
                    <a:pt x="1456" y="1156"/>
                    <a:pt x="1448" y="1153"/>
                  </a:cubicBezTo>
                  <a:close/>
                  <a:moveTo>
                    <a:pt x="1384" y="1265"/>
                  </a:moveTo>
                  <a:lnTo>
                    <a:pt x="1384" y="1265"/>
                  </a:lnTo>
                  <a:cubicBezTo>
                    <a:pt x="1379" y="1277"/>
                    <a:pt x="1375" y="1288"/>
                    <a:pt x="1375" y="1298"/>
                  </a:cubicBezTo>
                  <a:cubicBezTo>
                    <a:pt x="1387" y="1287"/>
                    <a:pt x="1388" y="1275"/>
                    <a:pt x="1384" y="1265"/>
                  </a:cubicBezTo>
                  <a:close/>
                  <a:moveTo>
                    <a:pt x="1154" y="1429"/>
                  </a:moveTo>
                  <a:lnTo>
                    <a:pt x="1154" y="1429"/>
                  </a:lnTo>
                  <a:cubicBezTo>
                    <a:pt x="1150" y="1434"/>
                    <a:pt x="1150" y="1437"/>
                    <a:pt x="1159" y="1437"/>
                  </a:cubicBezTo>
                  <a:cubicBezTo>
                    <a:pt x="1157" y="1434"/>
                    <a:pt x="1156" y="1432"/>
                    <a:pt x="1154" y="1429"/>
                  </a:cubicBezTo>
                  <a:close/>
                  <a:moveTo>
                    <a:pt x="139" y="1453"/>
                  </a:moveTo>
                  <a:cubicBezTo>
                    <a:pt x="125" y="1453"/>
                    <a:pt x="136" y="1456"/>
                    <a:pt x="148" y="1462"/>
                  </a:cubicBezTo>
                  <a:lnTo>
                    <a:pt x="148" y="1462"/>
                  </a:lnTo>
                  <a:cubicBezTo>
                    <a:pt x="145" y="1459"/>
                    <a:pt x="142" y="1456"/>
                    <a:pt x="139" y="1453"/>
                  </a:cubicBezTo>
                  <a:close/>
                  <a:moveTo>
                    <a:pt x="148" y="1462"/>
                  </a:moveTo>
                  <a:lnTo>
                    <a:pt x="148" y="1462"/>
                  </a:lnTo>
                  <a:cubicBezTo>
                    <a:pt x="155" y="1468"/>
                    <a:pt x="162" y="1474"/>
                    <a:pt x="167" y="1479"/>
                  </a:cubicBezTo>
                  <a:lnTo>
                    <a:pt x="167" y="1479"/>
                  </a:lnTo>
                  <a:cubicBezTo>
                    <a:pt x="166" y="1472"/>
                    <a:pt x="157" y="1466"/>
                    <a:pt x="148" y="1462"/>
                  </a:cubicBezTo>
                  <a:close/>
                  <a:moveTo>
                    <a:pt x="1391" y="1468"/>
                  </a:moveTo>
                  <a:cubicBezTo>
                    <a:pt x="1391" y="1474"/>
                    <a:pt x="1391" y="1479"/>
                    <a:pt x="1390" y="1484"/>
                  </a:cubicBezTo>
                  <a:lnTo>
                    <a:pt x="1390" y="1484"/>
                  </a:lnTo>
                  <a:cubicBezTo>
                    <a:pt x="1406" y="1483"/>
                    <a:pt x="1403" y="1481"/>
                    <a:pt x="1391" y="1468"/>
                  </a:cubicBezTo>
                  <a:close/>
                  <a:moveTo>
                    <a:pt x="1307" y="1288"/>
                  </a:moveTo>
                  <a:cubicBezTo>
                    <a:pt x="1306" y="1295"/>
                    <a:pt x="1308" y="1303"/>
                    <a:pt x="1313" y="1313"/>
                  </a:cubicBezTo>
                  <a:cubicBezTo>
                    <a:pt x="1313" y="1313"/>
                    <a:pt x="1315" y="1313"/>
                    <a:pt x="1317" y="1313"/>
                  </a:cubicBezTo>
                  <a:lnTo>
                    <a:pt x="1317" y="1313"/>
                  </a:lnTo>
                  <a:cubicBezTo>
                    <a:pt x="1332" y="1357"/>
                    <a:pt x="1335" y="1404"/>
                    <a:pt x="1344" y="1422"/>
                  </a:cubicBezTo>
                  <a:cubicBezTo>
                    <a:pt x="1313" y="1437"/>
                    <a:pt x="1299" y="1453"/>
                    <a:pt x="1252" y="1468"/>
                  </a:cubicBezTo>
                  <a:cubicBezTo>
                    <a:pt x="1329" y="1484"/>
                    <a:pt x="1206" y="1561"/>
                    <a:pt x="1299" y="1592"/>
                  </a:cubicBezTo>
                  <a:cubicBezTo>
                    <a:pt x="1299" y="1577"/>
                    <a:pt x="1344" y="1546"/>
                    <a:pt x="1299" y="1546"/>
                  </a:cubicBezTo>
                  <a:cubicBezTo>
                    <a:pt x="1304" y="1517"/>
                    <a:pt x="1319" y="1511"/>
                    <a:pt x="1334" y="1511"/>
                  </a:cubicBezTo>
                  <a:cubicBezTo>
                    <a:pt x="1343" y="1511"/>
                    <a:pt x="1352" y="1513"/>
                    <a:pt x="1361" y="1513"/>
                  </a:cubicBezTo>
                  <a:cubicBezTo>
                    <a:pt x="1375" y="1513"/>
                    <a:pt x="1387" y="1508"/>
                    <a:pt x="1390" y="1484"/>
                  </a:cubicBezTo>
                  <a:lnTo>
                    <a:pt x="1390" y="1484"/>
                  </a:lnTo>
                  <a:cubicBezTo>
                    <a:pt x="1386" y="1484"/>
                    <a:pt x="1381" y="1484"/>
                    <a:pt x="1375" y="1484"/>
                  </a:cubicBezTo>
                  <a:cubicBezTo>
                    <a:pt x="1406" y="1422"/>
                    <a:pt x="1329" y="1375"/>
                    <a:pt x="1375" y="1329"/>
                  </a:cubicBezTo>
                  <a:cubicBezTo>
                    <a:pt x="1360" y="1329"/>
                    <a:pt x="1360" y="1344"/>
                    <a:pt x="1329" y="1344"/>
                  </a:cubicBezTo>
                  <a:lnTo>
                    <a:pt x="1344" y="1298"/>
                  </a:lnTo>
                  <a:lnTo>
                    <a:pt x="1344" y="1298"/>
                  </a:lnTo>
                  <a:cubicBezTo>
                    <a:pt x="1334" y="1309"/>
                    <a:pt x="1323" y="1312"/>
                    <a:pt x="1317" y="1313"/>
                  </a:cubicBezTo>
                  <a:lnTo>
                    <a:pt x="1317" y="1313"/>
                  </a:lnTo>
                  <a:cubicBezTo>
                    <a:pt x="1314" y="1304"/>
                    <a:pt x="1311" y="1296"/>
                    <a:pt x="1307" y="1288"/>
                  </a:cubicBezTo>
                  <a:close/>
                  <a:moveTo>
                    <a:pt x="13" y="1755"/>
                  </a:moveTo>
                  <a:cubicBezTo>
                    <a:pt x="10" y="1755"/>
                    <a:pt x="10" y="1757"/>
                    <a:pt x="15" y="1762"/>
                  </a:cubicBezTo>
                  <a:lnTo>
                    <a:pt x="13" y="1755"/>
                  </a:lnTo>
                  <a:lnTo>
                    <a:pt x="13" y="1755"/>
                  </a:lnTo>
                  <a:cubicBezTo>
                    <a:pt x="13" y="1755"/>
                    <a:pt x="13" y="1755"/>
                    <a:pt x="13" y="1755"/>
                  </a:cubicBezTo>
                  <a:close/>
                  <a:moveTo>
                    <a:pt x="124" y="2347"/>
                  </a:moveTo>
                  <a:cubicBezTo>
                    <a:pt x="117" y="2350"/>
                    <a:pt x="112" y="2354"/>
                    <a:pt x="114" y="2354"/>
                  </a:cubicBezTo>
                  <a:cubicBezTo>
                    <a:pt x="115" y="2354"/>
                    <a:pt x="118" y="2352"/>
                    <a:pt x="124" y="2350"/>
                  </a:cubicBezTo>
                  <a:cubicBezTo>
                    <a:pt x="124" y="2349"/>
                    <a:pt x="124" y="2348"/>
                    <a:pt x="124" y="2347"/>
                  </a:cubicBezTo>
                  <a:close/>
                  <a:moveTo>
                    <a:pt x="787" y="2450"/>
                  </a:moveTo>
                  <a:cubicBezTo>
                    <a:pt x="787" y="2452"/>
                    <a:pt x="788" y="2455"/>
                    <a:pt x="788" y="2457"/>
                  </a:cubicBezTo>
                  <a:cubicBezTo>
                    <a:pt x="788" y="2455"/>
                    <a:pt x="788" y="2453"/>
                    <a:pt x="787" y="2450"/>
                  </a:cubicBezTo>
                  <a:close/>
                  <a:moveTo>
                    <a:pt x="448" y="2766"/>
                  </a:moveTo>
                  <a:lnTo>
                    <a:pt x="464" y="2782"/>
                  </a:lnTo>
                  <a:cubicBezTo>
                    <a:pt x="466" y="2777"/>
                    <a:pt x="468" y="2772"/>
                    <a:pt x="470" y="2766"/>
                  </a:cubicBezTo>
                  <a:lnTo>
                    <a:pt x="470" y="2766"/>
                  </a:lnTo>
                  <a:cubicBezTo>
                    <a:pt x="463" y="2766"/>
                    <a:pt x="455" y="2766"/>
                    <a:pt x="448" y="2766"/>
                  </a:cubicBezTo>
                  <a:close/>
                  <a:moveTo>
                    <a:pt x="1746" y="0"/>
                  </a:moveTo>
                  <a:lnTo>
                    <a:pt x="1746" y="0"/>
                  </a:lnTo>
                  <a:cubicBezTo>
                    <a:pt x="1684" y="15"/>
                    <a:pt x="1608" y="31"/>
                    <a:pt x="1577" y="77"/>
                  </a:cubicBezTo>
                  <a:cubicBezTo>
                    <a:pt x="1608" y="108"/>
                    <a:pt x="1484" y="93"/>
                    <a:pt x="1468" y="155"/>
                  </a:cubicBezTo>
                  <a:lnTo>
                    <a:pt x="1422" y="124"/>
                  </a:lnTo>
                  <a:lnTo>
                    <a:pt x="1422" y="155"/>
                  </a:lnTo>
                  <a:lnTo>
                    <a:pt x="1437" y="155"/>
                  </a:lnTo>
                  <a:cubicBezTo>
                    <a:pt x="1453" y="155"/>
                    <a:pt x="1437" y="169"/>
                    <a:pt x="1453" y="186"/>
                  </a:cubicBezTo>
                  <a:lnTo>
                    <a:pt x="1375" y="200"/>
                  </a:lnTo>
                  <a:cubicBezTo>
                    <a:pt x="1387" y="212"/>
                    <a:pt x="1405" y="223"/>
                    <a:pt x="1421" y="223"/>
                  </a:cubicBezTo>
                  <a:cubicBezTo>
                    <a:pt x="1427" y="223"/>
                    <a:pt x="1433" y="221"/>
                    <a:pt x="1437" y="216"/>
                  </a:cubicBezTo>
                  <a:lnTo>
                    <a:pt x="1437" y="216"/>
                  </a:lnTo>
                  <a:cubicBezTo>
                    <a:pt x="1453" y="262"/>
                    <a:pt x="1391" y="247"/>
                    <a:pt x="1375" y="262"/>
                  </a:cubicBezTo>
                  <a:lnTo>
                    <a:pt x="1453" y="278"/>
                  </a:lnTo>
                  <a:cubicBezTo>
                    <a:pt x="1437" y="309"/>
                    <a:pt x="1468" y="355"/>
                    <a:pt x="1422" y="386"/>
                  </a:cubicBezTo>
                  <a:lnTo>
                    <a:pt x="1375" y="355"/>
                  </a:lnTo>
                  <a:lnTo>
                    <a:pt x="1375" y="402"/>
                  </a:lnTo>
                  <a:cubicBezTo>
                    <a:pt x="1375" y="386"/>
                    <a:pt x="1406" y="386"/>
                    <a:pt x="1437" y="386"/>
                  </a:cubicBezTo>
                  <a:cubicBezTo>
                    <a:pt x="1440" y="389"/>
                    <a:pt x="1442" y="391"/>
                    <a:pt x="1444" y="394"/>
                  </a:cubicBezTo>
                  <a:lnTo>
                    <a:pt x="1444" y="394"/>
                  </a:lnTo>
                  <a:cubicBezTo>
                    <a:pt x="1446" y="375"/>
                    <a:pt x="1447" y="357"/>
                    <a:pt x="1453" y="340"/>
                  </a:cubicBezTo>
                  <a:cubicBezTo>
                    <a:pt x="1561" y="340"/>
                    <a:pt x="1422" y="417"/>
                    <a:pt x="1468" y="479"/>
                  </a:cubicBezTo>
                  <a:cubicBezTo>
                    <a:pt x="1468" y="495"/>
                    <a:pt x="1437" y="540"/>
                    <a:pt x="1437" y="571"/>
                  </a:cubicBezTo>
                  <a:lnTo>
                    <a:pt x="1389" y="571"/>
                  </a:lnTo>
                  <a:cubicBezTo>
                    <a:pt x="1397" y="577"/>
                    <a:pt x="1402" y="587"/>
                    <a:pt x="1406" y="602"/>
                  </a:cubicBezTo>
                  <a:cubicBezTo>
                    <a:pt x="1453" y="633"/>
                    <a:pt x="1360" y="680"/>
                    <a:pt x="1360" y="711"/>
                  </a:cubicBezTo>
                  <a:lnTo>
                    <a:pt x="1391" y="680"/>
                  </a:lnTo>
                  <a:cubicBezTo>
                    <a:pt x="1397" y="693"/>
                    <a:pt x="1412" y="698"/>
                    <a:pt x="1428" y="698"/>
                  </a:cubicBezTo>
                  <a:cubicBezTo>
                    <a:pt x="1450" y="698"/>
                    <a:pt x="1475" y="689"/>
                    <a:pt x="1484" y="680"/>
                  </a:cubicBezTo>
                  <a:lnTo>
                    <a:pt x="1530" y="726"/>
                  </a:lnTo>
                  <a:cubicBezTo>
                    <a:pt x="1546" y="726"/>
                    <a:pt x="1561" y="711"/>
                    <a:pt x="1577" y="711"/>
                  </a:cubicBezTo>
                  <a:lnTo>
                    <a:pt x="1546" y="757"/>
                  </a:lnTo>
                  <a:lnTo>
                    <a:pt x="1561" y="742"/>
                  </a:lnTo>
                  <a:lnTo>
                    <a:pt x="1561" y="742"/>
                  </a:lnTo>
                  <a:cubicBezTo>
                    <a:pt x="1592" y="757"/>
                    <a:pt x="1561" y="819"/>
                    <a:pt x="1530" y="819"/>
                  </a:cubicBezTo>
                  <a:cubicBezTo>
                    <a:pt x="1539" y="801"/>
                    <a:pt x="1522" y="799"/>
                    <a:pt x="1513" y="794"/>
                  </a:cubicBezTo>
                  <a:lnTo>
                    <a:pt x="1513" y="794"/>
                  </a:lnTo>
                  <a:cubicBezTo>
                    <a:pt x="1498" y="817"/>
                    <a:pt x="1453" y="835"/>
                    <a:pt x="1453" y="835"/>
                  </a:cubicBezTo>
                  <a:cubicBezTo>
                    <a:pt x="1546" y="866"/>
                    <a:pt x="1422" y="942"/>
                    <a:pt x="1453" y="989"/>
                  </a:cubicBezTo>
                  <a:lnTo>
                    <a:pt x="1391" y="973"/>
                  </a:lnTo>
                  <a:cubicBezTo>
                    <a:pt x="1375" y="1051"/>
                    <a:pt x="1375" y="1066"/>
                    <a:pt x="1299" y="1113"/>
                  </a:cubicBezTo>
                  <a:cubicBezTo>
                    <a:pt x="1271" y="1058"/>
                    <a:pt x="1170" y="1039"/>
                    <a:pt x="1148" y="1014"/>
                  </a:cubicBezTo>
                  <a:lnTo>
                    <a:pt x="1148" y="1014"/>
                  </a:lnTo>
                  <a:cubicBezTo>
                    <a:pt x="1160" y="1047"/>
                    <a:pt x="1146" y="1080"/>
                    <a:pt x="1124" y="1105"/>
                  </a:cubicBezTo>
                  <a:lnTo>
                    <a:pt x="1124" y="1105"/>
                  </a:lnTo>
                  <a:cubicBezTo>
                    <a:pt x="1130" y="1102"/>
                    <a:pt x="1136" y="1099"/>
                    <a:pt x="1144" y="1097"/>
                  </a:cubicBezTo>
                  <a:lnTo>
                    <a:pt x="1144" y="1097"/>
                  </a:lnTo>
                  <a:cubicBezTo>
                    <a:pt x="1175" y="1159"/>
                    <a:pt x="1066" y="1144"/>
                    <a:pt x="1051" y="1175"/>
                  </a:cubicBezTo>
                  <a:cubicBezTo>
                    <a:pt x="1020" y="1159"/>
                    <a:pt x="973" y="1144"/>
                    <a:pt x="1004" y="1097"/>
                  </a:cubicBezTo>
                  <a:cubicBezTo>
                    <a:pt x="1035" y="1097"/>
                    <a:pt x="1020" y="1113"/>
                    <a:pt x="1035" y="1128"/>
                  </a:cubicBezTo>
                  <a:lnTo>
                    <a:pt x="1066" y="1082"/>
                  </a:lnTo>
                  <a:cubicBezTo>
                    <a:pt x="1066" y="1082"/>
                    <a:pt x="1046" y="1078"/>
                    <a:pt x="1024" y="1078"/>
                  </a:cubicBezTo>
                  <a:cubicBezTo>
                    <a:pt x="1004" y="1078"/>
                    <a:pt x="981" y="1082"/>
                    <a:pt x="973" y="1097"/>
                  </a:cubicBezTo>
                  <a:cubicBezTo>
                    <a:pt x="958" y="1066"/>
                    <a:pt x="1004" y="1066"/>
                    <a:pt x="1020" y="1035"/>
                  </a:cubicBezTo>
                  <a:cubicBezTo>
                    <a:pt x="1018" y="1034"/>
                    <a:pt x="1014" y="1033"/>
                    <a:pt x="1011" y="1033"/>
                  </a:cubicBezTo>
                  <a:cubicBezTo>
                    <a:pt x="988" y="1033"/>
                    <a:pt x="952" y="1065"/>
                    <a:pt x="913" y="1072"/>
                  </a:cubicBezTo>
                  <a:lnTo>
                    <a:pt x="913" y="1072"/>
                  </a:lnTo>
                  <a:cubicBezTo>
                    <a:pt x="898" y="1068"/>
                    <a:pt x="882" y="1066"/>
                    <a:pt x="866" y="1066"/>
                  </a:cubicBezTo>
                  <a:cubicBezTo>
                    <a:pt x="876" y="1071"/>
                    <a:pt x="887" y="1073"/>
                    <a:pt x="897" y="1073"/>
                  </a:cubicBezTo>
                  <a:cubicBezTo>
                    <a:pt x="903" y="1073"/>
                    <a:pt x="908" y="1073"/>
                    <a:pt x="913" y="1072"/>
                  </a:cubicBezTo>
                  <a:lnTo>
                    <a:pt x="913" y="1072"/>
                  </a:lnTo>
                  <a:cubicBezTo>
                    <a:pt x="941" y="1079"/>
                    <a:pt x="964" y="1093"/>
                    <a:pt x="973" y="1113"/>
                  </a:cubicBezTo>
                  <a:cubicBezTo>
                    <a:pt x="1004" y="1206"/>
                    <a:pt x="819" y="1206"/>
                    <a:pt x="866" y="1282"/>
                  </a:cubicBezTo>
                  <a:cubicBezTo>
                    <a:pt x="850" y="1298"/>
                    <a:pt x="788" y="1298"/>
                    <a:pt x="757" y="1313"/>
                  </a:cubicBezTo>
                  <a:lnTo>
                    <a:pt x="757" y="1268"/>
                  </a:lnTo>
                  <a:lnTo>
                    <a:pt x="695" y="1313"/>
                  </a:lnTo>
                  <a:lnTo>
                    <a:pt x="711" y="1313"/>
                  </a:lnTo>
                  <a:cubicBezTo>
                    <a:pt x="695" y="1344"/>
                    <a:pt x="681" y="1434"/>
                    <a:pt x="635" y="1437"/>
                  </a:cubicBezTo>
                  <a:lnTo>
                    <a:pt x="635" y="1437"/>
                  </a:lnTo>
                  <a:cubicBezTo>
                    <a:pt x="639" y="1424"/>
                    <a:pt x="639" y="1409"/>
                    <a:pt x="633" y="1391"/>
                  </a:cubicBezTo>
                  <a:lnTo>
                    <a:pt x="633" y="1391"/>
                  </a:lnTo>
                  <a:lnTo>
                    <a:pt x="633" y="1437"/>
                  </a:lnTo>
                  <a:cubicBezTo>
                    <a:pt x="634" y="1437"/>
                    <a:pt x="635" y="1437"/>
                    <a:pt x="635" y="1437"/>
                  </a:cubicBezTo>
                  <a:lnTo>
                    <a:pt x="635" y="1437"/>
                  </a:lnTo>
                  <a:cubicBezTo>
                    <a:pt x="619" y="1492"/>
                    <a:pt x="540" y="1516"/>
                    <a:pt x="602" y="1592"/>
                  </a:cubicBezTo>
                  <a:cubicBezTo>
                    <a:pt x="594" y="1593"/>
                    <a:pt x="586" y="1594"/>
                    <a:pt x="580" y="1594"/>
                  </a:cubicBezTo>
                  <a:cubicBezTo>
                    <a:pt x="532" y="1594"/>
                    <a:pt x="549" y="1546"/>
                    <a:pt x="495" y="1546"/>
                  </a:cubicBezTo>
                  <a:cubicBezTo>
                    <a:pt x="464" y="1592"/>
                    <a:pt x="495" y="1639"/>
                    <a:pt x="433" y="1639"/>
                  </a:cubicBezTo>
                  <a:cubicBezTo>
                    <a:pt x="448" y="1577"/>
                    <a:pt x="386" y="1546"/>
                    <a:pt x="464" y="1484"/>
                  </a:cubicBezTo>
                  <a:lnTo>
                    <a:pt x="402" y="1437"/>
                  </a:lnTo>
                  <a:cubicBezTo>
                    <a:pt x="371" y="1468"/>
                    <a:pt x="355" y="1499"/>
                    <a:pt x="293" y="1499"/>
                  </a:cubicBezTo>
                  <a:cubicBezTo>
                    <a:pt x="280" y="1486"/>
                    <a:pt x="290" y="1435"/>
                    <a:pt x="260" y="1435"/>
                  </a:cubicBezTo>
                  <a:cubicBezTo>
                    <a:pt x="256" y="1435"/>
                    <a:pt x="252" y="1435"/>
                    <a:pt x="247" y="1437"/>
                  </a:cubicBezTo>
                  <a:cubicBezTo>
                    <a:pt x="293" y="1437"/>
                    <a:pt x="278" y="1484"/>
                    <a:pt x="247" y="1484"/>
                  </a:cubicBezTo>
                  <a:lnTo>
                    <a:pt x="231" y="1453"/>
                  </a:lnTo>
                  <a:lnTo>
                    <a:pt x="231" y="1453"/>
                  </a:lnTo>
                  <a:cubicBezTo>
                    <a:pt x="217" y="1499"/>
                    <a:pt x="262" y="1499"/>
                    <a:pt x="186" y="1530"/>
                  </a:cubicBezTo>
                  <a:cubicBezTo>
                    <a:pt x="196" y="1509"/>
                    <a:pt x="185" y="1495"/>
                    <a:pt x="167" y="1479"/>
                  </a:cubicBezTo>
                  <a:lnTo>
                    <a:pt x="167" y="1479"/>
                  </a:lnTo>
                  <a:cubicBezTo>
                    <a:pt x="169" y="1485"/>
                    <a:pt x="166" y="1491"/>
                    <a:pt x="155" y="1499"/>
                  </a:cubicBezTo>
                  <a:cubicBezTo>
                    <a:pt x="140" y="1499"/>
                    <a:pt x="128" y="1495"/>
                    <a:pt x="115" y="1495"/>
                  </a:cubicBezTo>
                  <a:cubicBezTo>
                    <a:pt x="101" y="1495"/>
                    <a:pt x="85" y="1499"/>
                    <a:pt x="62" y="1515"/>
                  </a:cubicBezTo>
                  <a:cubicBezTo>
                    <a:pt x="62" y="1530"/>
                    <a:pt x="93" y="1515"/>
                    <a:pt x="93" y="1546"/>
                  </a:cubicBezTo>
                  <a:cubicBezTo>
                    <a:pt x="48" y="1589"/>
                    <a:pt x="116" y="1716"/>
                    <a:pt x="31" y="1716"/>
                  </a:cubicBezTo>
                  <a:cubicBezTo>
                    <a:pt x="26" y="1716"/>
                    <a:pt x="21" y="1716"/>
                    <a:pt x="15" y="1715"/>
                  </a:cubicBezTo>
                  <a:lnTo>
                    <a:pt x="0" y="1700"/>
                  </a:lnTo>
                  <a:lnTo>
                    <a:pt x="13" y="1755"/>
                  </a:lnTo>
                  <a:lnTo>
                    <a:pt x="13" y="1755"/>
                  </a:lnTo>
                  <a:cubicBezTo>
                    <a:pt x="19" y="1755"/>
                    <a:pt x="36" y="1762"/>
                    <a:pt x="46" y="1762"/>
                  </a:cubicBezTo>
                  <a:lnTo>
                    <a:pt x="31" y="1901"/>
                  </a:lnTo>
                  <a:cubicBezTo>
                    <a:pt x="62" y="1886"/>
                    <a:pt x="93" y="1855"/>
                    <a:pt x="46" y="1839"/>
                  </a:cubicBezTo>
                  <a:cubicBezTo>
                    <a:pt x="66" y="1819"/>
                    <a:pt x="91" y="1814"/>
                    <a:pt x="117" y="1814"/>
                  </a:cubicBezTo>
                  <a:cubicBezTo>
                    <a:pt x="153" y="1814"/>
                    <a:pt x="190" y="1824"/>
                    <a:pt x="217" y="1824"/>
                  </a:cubicBezTo>
                  <a:cubicBezTo>
                    <a:pt x="211" y="1813"/>
                    <a:pt x="203" y="1810"/>
                    <a:pt x="193" y="1810"/>
                  </a:cubicBezTo>
                  <a:cubicBezTo>
                    <a:pt x="183" y="1810"/>
                    <a:pt x="172" y="1813"/>
                    <a:pt x="160" y="1813"/>
                  </a:cubicBezTo>
                  <a:cubicBezTo>
                    <a:pt x="153" y="1813"/>
                    <a:pt x="146" y="1812"/>
                    <a:pt x="139" y="1808"/>
                  </a:cubicBezTo>
                  <a:cubicBezTo>
                    <a:pt x="108" y="1731"/>
                    <a:pt x="186" y="1715"/>
                    <a:pt x="186" y="1653"/>
                  </a:cubicBezTo>
                  <a:lnTo>
                    <a:pt x="217" y="1684"/>
                  </a:lnTo>
                  <a:cubicBezTo>
                    <a:pt x="217" y="1653"/>
                    <a:pt x="262" y="1653"/>
                    <a:pt x="217" y="1622"/>
                  </a:cubicBezTo>
                  <a:cubicBezTo>
                    <a:pt x="232" y="1607"/>
                    <a:pt x="250" y="1600"/>
                    <a:pt x="267" y="1600"/>
                  </a:cubicBezTo>
                  <a:cubicBezTo>
                    <a:pt x="300" y="1600"/>
                    <a:pt x="330" y="1623"/>
                    <a:pt x="340" y="1653"/>
                  </a:cubicBezTo>
                  <a:cubicBezTo>
                    <a:pt x="293" y="1653"/>
                    <a:pt x="293" y="1684"/>
                    <a:pt x="293" y="1715"/>
                  </a:cubicBezTo>
                  <a:cubicBezTo>
                    <a:pt x="301" y="1711"/>
                    <a:pt x="310" y="1709"/>
                    <a:pt x="318" y="1709"/>
                  </a:cubicBezTo>
                  <a:cubicBezTo>
                    <a:pt x="340" y="1709"/>
                    <a:pt x="359" y="1723"/>
                    <a:pt x="371" y="1746"/>
                  </a:cubicBezTo>
                  <a:cubicBezTo>
                    <a:pt x="402" y="1777"/>
                    <a:pt x="340" y="1839"/>
                    <a:pt x="371" y="1870"/>
                  </a:cubicBezTo>
                  <a:cubicBezTo>
                    <a:pt x="402" y="1855"/>
                    <a:pt x="433" y="1839"/>
                    <a:pt x="479" y="1824"/>
                  </a:cubicBezTo>
                  <a:lnTo>
                    <a:pt x="479" y="1855"/>
                  </a:lnTo>
                  <a:cubicBezTo>
                    <a:pt x="495" y="1793"/>
                    <a:pt x="464" y="1700"/>
                    <a:pt x="526" y="1639"/>
                  </a:cubicBezTo>
                  <a:cubicBezTo>
                    <a:pt x="557" y="1653"/>
                    <a:pt x="571" y="1715"/>
                    <a:pt x="526" y="1731"/>
                  </a:cubicBezTo>
                  <a:cubicBezTo>
                    <a:pt x="533" y="1729"/>
                    <a:pt x="538" y="1729"/>
                    <a:pt x="543" y="1729"/>
                  </a:cubicBezTo>
                  <a:cubicBezTo>
                    <a:pt x="578" y="1729"/>
                    <a:pt x="546" y="1777"/>
                    <a:pt x="588" y="1777"/>
                  </a:cubicBezTo>
                  <a:cubicBezTo>
                    <a:pt x="526" y="1824"/>
                    <a:pt x="588" y="1870"/>
                    <a:pt x="588" y="1901"/>
                  </a:cubicBezTo>
                  <a:lnTo>
                    <a:pt x="448" y="1948"/>
                  </a:lnTo>
                  <a:cubicBezTo>
                    <a:pt x="448" y="1901"/>
                    <a:pt x="386" y="1948"/>
                    <a:pt x="417" y="1886"/>
                  </a:cubicBezTo>
                  <a:lnTo>
                    <a:pt x="417" y="1886"/>
                  </a:lnTo>
                  <a:cubicBezTo>
                    <a:pt x="386" y="1948"/>
                    <a:pt x="340" y="1886"/>
                    <a:pt x="324" y="1962"/>
                  </a:cubicBezTo>
                  <a:cubicBezTo>
                    <a:pt x="355" y="1993"/>
                    <a:pt x="340" y="2055"/>
                    <a:pt x="309" y="2086"/>
                  </a:cubicBezTo>
                  <a:cubicBezTo>
                    <a:pt x="302" y="2081"/>
                    <a:pt x="294" y="2079"/>
                    <a:pt x="288" y="2079"/>
                  </a:cubicBezTo>
                  <a:cubicBezTo>
                    <a:pt x="253" y="2079"/>
                    <a:pt x="234" y="2136"/>
                    <a:pt x="247" y="2148"/>
                  </a:cubicBezTo>
                  <a:lnTo>
                    <a:pt x="278" y="2102"/>
                  </a:lnTo>
                  <a:cubicBezTo>
                    <a:pt x="284" y="2100"/>
                    <a:pt x="288" y="2099"/>
                    <a:pt x="290" y="2099"/>
                  </a:cubicBezTo>
                  <a:cubicBezTo>
                    <a:pt x="306" y="2099"/>
                    <a:pt x="285" y="2126"/>
                    <a:pt x="292" y="2126"/>
                  </a:cubicBezTo>
                  <a:cubicBezTo>
                    <a:pt x="295" y="2126"/>
                    <a:pt x="300" y="2123"/>
                    <a:pt x="309" y="2117"/>
                  </a:cubicBezTo>
                  <a:lnTo>
                    <a:pt x="309" y="2117"/>
                  </a:lnTo>
                  <a:cubicBezTo>
                    <a:pt x="309" y="2148"/>
                    <a:pt x="293" y="2179"/>
                    <a:pt x="247" y="2195"/>
                  </a:cubicBezTo>
                  <a:cubicBezTo>
                    <a:pt x="235" y="2213"/>
                    <a:pt x="237" y="2217"/>
                    <a:pt x="244" y="2217"/>
                  </a:cubicBezTo>
                  <a:cubicBezTo>
                    <a:pt x="250" y="2217"/>
                    <a:pt x="259" y="2214"/>
                    <a:pt x="266" y="2214"/>
                  </a:cubicBezTo>
                  <a:cubicBezTo>
                    <a:pt x="273" y="2214"/>
                    <a:pt x="278" y="2217"/>
                    <a:pt x="278" y="2226"/>
                  </a:cubicBezTo>
                  <a:cubicBezTo>
                    <a:pt x="214" y="2226"/>
                    <a:pt x="266" y="2299"/>
                    <a:pt x="234" y="2299"/>
                  </a:cubicBezTo>
                  <a:cubicBezTo>
                    <a:pt x="227" y="2299"/>
                    <a:pt x="217" y="2296"/>
                    <a:pt x="200" y="2288"/>
                  </a:cubicBezTo>
                  <a:lnTo>
                    <a:pt x="200" y="2226"/>
                  </a:lnTo>
                  <a:cubicBezTo>
                    <a:pt x="125" y="2240"/>
                    <a:pt x="138" y="2286"/>
                    <a:pt x="124" y="2347"/>
                  </a:cubicBezTo>
                  <a:lnTo>
                    <a:pt x="124" y="2347"/>
                  </a:lnTo>
                  <a:cubicBezTo>
                    <a:pt x="136" y="2341"/>
                    <a:pt x="155" y="2333"/>
                    <a:pt x="170" y="2333"/>
                  </a:cubicBezTo>
                  <a:cubicBezTo>
                    <a:pt x="231" y="2350"/>
                    <a:pt x="139" y="2364"/>
                    <a:pt x="170" y="2395"/>
                  </a:cubicBezTo>
                  <a:lnTo>
                    <a:pt x="124" y="2364"/>
                  </a:lnTo>
                  <a:lnTo>
                    <a:pt x="124" y="2364"/>
                  </a:lnTo>
                  <a:cubicBezTo>
                    <a:pt x="139" y="2426"/>
                    <a:pt x="77" y="2488"/>
                    <a:pt x="155" y="2519"/>
                  </a:cubicBezTo>
                  <a:cubicBezTo>
                    <a:pt x="124" y="2597"/>
                    <a:pt x="124" y="2690"/>
                    <a:pt x="93" y="2751"/>
                  </a:cubicBezTo>
                  <a:lnTo>
                    <a:pt x="139" y="2751"/>
                  </a:lnTo>
                  <a:cubicBezTo>
                    <a:pt x="31" y="2828"/>
                    <a:pt x="217" y="2921"/>
                    <a:pt x="139" y="2999"/>
                  </a:cubicBezTo>
                  <a:cubicBezTo>
                    <a:pt x="189" y="3011"/>
                    <a:pt x="136" y="3107"/>
                    <a:pt x="166" y="3107"/>
                  </a:cubicBezTo>
                  <a:cubicBezTo>
                    <a:pt x="173" y="3107"/>
                    <a:pt x="184" y="3103"/>
                    <a:pt x="200" y="3091"/>
                  </a:cubicBezTo>
                  <a:cubicBezTo>
                    <a:pt x="200" y="3030"/>
                    <a:pt x="262" y="2937"/>
                    <a:pt x="217" y="2875"/>
                  </a:cubicBezTo>
                  <a:lnTo>
                    <a:pt x="324" y="2828"/>
                  </a:lnTo>
                  <a:cubicBezTo>
                    <a:pt x="262" y="2782"/>
                    <a:pt x="293" y="2704"/>
                    <a:pt x="324" y="2674"/>
                  </a:cubicBezTo>
                  <a:cubicBezTo>
                    <a:pt x="331" y="2681"/>
                    <a:pt x="339" y="2684"/>
                    <a:pt x="346" y="2684"/>
                  </a:cubicBezTo>
                  <a:cubicBezTo>
                    <a:pt x="369" y="2684"/>
                    <a:pt x="390" y="2651"/>
                    <a:pt x="402" y="2628"/>
                  </a:cubicBezTo>
                  <a:lnTo>
                    <a:pt x="402" y="2628"/>
                  </a:lnTo>
                  <a:cubicBezTo>
                    <a:pt x="399" y="2631"/>
                    <a:pt x="396" y="2632"/>
                    <a:pt x="394" y="2632"/>
                  </a:cubicBezTo>
                  <a:cubicBezTo>
                    <a:pt x="386" y="2632"/>
                    <a:pt x="386" y="2612"/>
                    <a:pt x="386" y="2612"/>
                  </a:cubicBezTo>
                  <a:cubicBezTo>
                    <a:pt x="388" y="2609"/>
                    <a:pt x="391" y="2609"/>
                    <a:pt x="395" y="2609"/>
                  </a:cubicBezTo>
                  <a:cubicBezTo>
                    <a:pt x="407" y="2609"/>
                    <a:pt x="424" y="2618"/>
                    <a:pt x="442" y="2618"/>
                  </a:cubicBezTo>
                  <a:cubicBezTo>
                    <a:pt x="455" y="2618"/>
                    <a:pt x="468" y="2613"/>
                    <a:pt x="479" y="2597"/>
                  </a:cubicBezTo>
                  <a:lnTo>
                    <a:pt x="448" y="2597"/>
                  </a:lnTo>
                  <a:cubicBezTo>
                    <a:pt x="448" y="2566"/>
                    <a:pt x="464" y="2550"/>
                    <a:pt x="479" y="2550"/>
                  </a:cubicBezTo>
                  <a:cubicBezTo>
                    <a:pt x="494" y="2622"/>
                    <a:pt x="495" y="2694"/>
                    <a:pt x="470" y="2766"/>
                  </a:cubicBezTo>
                  <a:lnTo>
                    <a:pt x="470" y="2766"/>
                  </a:lnTo>
                  <a:cubicBezTo>
                    <a:pt x="492" y="2767"/>
                    <a:pt x="510" y="2770"/>
                    <a:pt x="510" y="2782"/>
                  </a:cubicBezTo>
                  <a:cubicBezTo>
                    <a:pt x="486" y="2794"/>
                    <a:pt x="480" y="2843"/>
                    <a:pt x="458" y="2843"/>
                  </a:cubicBezTo>
                  <a:cubicBezTo>
                    <a:pt x="451" y="2843"/>
                    <a:pt x="443" y="2839"/>
                    <a:pt x="433" y="2828"/>
                  </a:cubicBezTo>
                  <a:lnTo>
                    <a:pt x="433" y="2828"/>
                  </a:lnTo>
                  <a:cubicBezTo>
                    <a:pt x="402" y="2859"/>
                    <a:pt x="448" y="2875"/>
                    <a:pt x="417" y="2921"/>
                  </a:cubicBezTo>
                  <a:lnTo>
                    <a:pt x="433" y="2906"/>
                  </a:lnTo>
                  <a:lnTo>
                    <a:pt x="433" y="2906"/>
                  </a:lnTo>
                  <a:cubicBezTo>
                    <a:pt x="460" y="2933"/>
                    <a:pt x="426" y="2985"/>
                    <a:pt x="462" y="2985"/>
                  </a:cubicBezTo>
                  <a:cubicBezTo>
                    <a:pt x="466" y="2985"/>
                    <a:pt x="472" y="2984"/>
                    <a:pt x="479" y="2983"/>
                  </a:cubicBezTo>
                  <a:cubicBezTo>
                    <a:pt x="506" y="2983"/>
                    <a:pt x="498" y="2971"/>
                    <a:pt x="495" y="2957"/>
                  </a:cubicBezTo>
                  <a:lnTo>
                    <a:pt x="495" y="2957"/>
                  </a:lnTo>
                  <a:cubicBezTo>
                    <a:pt x="503" y="2886"/>
                    <a:pt x="588" y="2841"/>
                    <a:pt x="602" y="2766"/>
                  </a:cubicBezTo>
                  <a:cubicBezTo>
                    <a:pt x="557" y="2766"/>
                    <a:pt x="602" y="2735"/>
                    <a:pt x="588" y="2704"/>
                  </a:cubicBezTo>
                  <a:lnTo>
                    <a:pt x="588" y="2704"/>
                  </a:lnTo>
                  <a:cubicBezTo>
                    <a:pt x="597" y="2705"/>
                    <a:pt x="605" y="2706"/>
                    <a:pt x="612" y="2706"/>
                  </a:cubicBezTo>
                  <a:cubicBezTo>
                    <a:pt x="722" y="2706"/>
                    <a:pt x="631" y="2604"/>
                    <a:pt x="646" y="2544"/>
                  </a:cubicBezTo>
                  <a:lnTo>
                    <a:pt x="646" y="2544"/>
                  </a:lnTo>
                  <a:cubicBezTo>
                    <a:pt x="742" y="2495"/>
                    <a:pt x="635" y="2363"/>
                    <a:pt x="754" y="2363"/>
                  </a:cubicBezTo>
                  <a:cubicBezTo>
                    <a:pt x="760" y="2363"/>
                    <a:pt x="766" y="2364"/>
                    <a:pt x="773" y="2364"/>
                  </a:cubicBezTo>
                  <a:cubicBezTo>
                    <a:pt x="773" y="2391"/>
                    <a:pt x="784" y="2430"/>
                    <a:pt x="787" y="2450"/>
                  </a:cubicBezTo>
                  <a:lnTo>
                    <a:pt x="787" y="2450"/>
                  </a:lnTo>
                  <a:cubicBezTo>
                    <a:pt x="779" y="2329"/>
                    <a:pt x="911" y="2223"/>
                    <a:pt x="881" y="2086"/>
                  </a:cubicBezTo>
                  <a:lnTo>
                    <a:pt x="850" y="2086"/>
                  </a:lnTo>
                  <a:cubicBezTo>
                    <a:pt x="881" y="2040"/>
                    <a:pt x="835" y="1917"/>
                    <a:pt x="897" y="1901"/>
                  </a:cubicBezTo>
                  <a:cubicBezTo>
                    <a:pt x="866" y="1839"/>
                    <a:pt x="911" y="1746"/>
                    <a:pt x="866" y="1715"/>
                  </a:cubicBezTo>
                  <a:cubicBezTo>
                    <a:pt x="989" y="1608"/>
                    <a:pt x="835" y="1422"/>
                    <a:pt x="989" y="1329"/>
                  </a:cubicBezTo>
                  <a:lnTo>
                    <a:pt x="1035" y="1344"/>
                  </a:lnTo>
                  <a:lnTo>
                    <a:pt x="1020" y="1391"/>
                  </a:lnTo>
                  <a:cubicBezTo>
                    <a:pt x="1035" y="1360"/>
                    <a:pt x="1066" y="1313"/>
                    <a:pt x="1020" y="1298"/>
                  </a:cubicBezTo>
                  <a:lnTo>
                    <a:pt x="1020" y="1298"/>
                  </a:lnTo>
                  <a:cubicBezTo>
                    <a:pt x="1024" y="1300"/>
                    <a:pt x="1028" y="1300"/>
                    <a:pt x="1031" y="1300"/>
                  </a:cubicBezTo>
                  <a:cubicBezTo>
                    <a:pt x="1066" y="1300"/>
                    <a:pt x="1070" y="1234"/>
                    <a:pt x="1113" y="1206"/>
                  </a:cubicBezTo>
                  <a:lnTo>
                    <a:pt x="1097" y="1206"/>
                  </a:lnTo>
                  <a:cubicBezTo>
                    <a:pt x="1144" y="1190"/>
                    <a:pt x="1128" y="1128"/>
                    <a:pt x="1190" y="1113"/>
                  </a:cubicBezTo>
                  <a:cubicBezTo>
                    <a:pt x="1202" y="1107"/>
                    <a:pt x="1213" y="1104"/>
                    <a:pt x="1224" y="1104"/>
                  </a:cubicBezTo>
                  <a:cubicBezTo>
                    <a:pt x="1268" y="1104"/>
                    <a:pt x="1299" y="1147"/>
                    <a:pt x="1299" y="1159"/>
                  </a:cubicBezTo>
                  <a:cubicBezTo>
                    <a:pt x="1299" y="1221"/>
                    <a:pt x="1237" y="1237"/>
                    <a:pt x="1190" y="1268"/>
                  </a:cubicBezTo>
                  <a:cubicBezTo>
                    <a:pt x="1188" y="1266"/>
                    <a:pt x="1186" y="1265"/>
                    <a:pt x="1183" y="1265"/>
                  </a:cubicBezTo>
                  <a:cubicBezTo>
                    <a:pt x="1170" y="1265"/>
                    <a:pt x="1147" y="1285"/>
                    <a:pt x="1126" y="1285"/>
                  </a:cubicBezTo>
                  <a:cubicBezTo>
                    <a:pt x="1116" y="1285"/>
                    <a:pt x="1106" y="1280"/>
                    <a:pt x="1097" y="1268"/>
                  </a:cubicBezTo>
                  <a:lnTo>
                    <a:pt x="1097" y="1268"/>
                  </a:lnTo>
                  <a:cubicBezTo>
                    <a:pt x="1111" y="1288"/>
                    <a:pt x="1128" y="1297"/>
                    <a:pt x="1146" y="1297"/>
                  </a:cubicBezTo>
                  <a:cubicBezTo>
                    <a:pt x="1167" y="1297"/>
                    <a:pt x="1189" y="1284"/>
                    <a:pt x="1206" y="1268"/>
                  </a:cubicBezTo>
                  <a:lnTo>
                    <a:pt x="1206" y="1268"/>
                  </a:lnTo>
                  <a:cubicBezTo>
                    <a:pt x="1266" y="1358"/>
                    <a:pt x="1106" y="1345"/>
                    <a:pt x="1154" y="1429"/>
                  </a:cubicBezTo>
                  <a:lnTo>
                    <a:pt x="1154" y="1429"/>
                  </a:lnTo>
                  <a:cubicBezTo>
                    <a:pt x="1164" y="1418"/>
                    <a:pt x="1197" y="1393"/>
                    <a:pt x="1175" y="1360"/>
                  </a:cubicBezTo>
                  <a:lnTo>
                    <a:pt x="1175" y="1360"/>
                  </a:lnTo>
                  <a:cubicBezTo>
                    <a:pt x="1221" y="1375"/>
                    <a:pt x="1221" y="1422"/>
                    <a:pt x="1237" y="1437"/>
                  </a:cubicBezTo>
                  <a:cubicBezTo>
                    <a:pt x="1237" y="1445"/>
                    <a:pt x="1237" y="1449"/>
                    <a:pt x="1238" y="1449"/>
                  </a:cubicBezTo>
                  <a:cubicBezTo>
                    <a:pt x="1242" y="1449"/>
                    <a:pt x="1254" y="1370"/>
                    <a:pt x="1268" y="1344"/>
                  </a:cubicBezTo>
                  <a:cubicBezTo>
                    <a:pt x="1206" y="1344"/>
                    <a:pt x="1282" y="1298"/>
                    <a:pt x="1237" y="1298"/>
                  </a:cubicBezTo>
                  <a:cubicBezTo>
                    <a:pt x="1282" y="1282"/>
                    <a:pt x="1206" y="1251"/>
                    <a:pt x="1268" y="1237"/>
                  </a:cubicBezTo>
                  <a:lnTo>
                    <a:pt x="1268" y="1237"/>
                  </a:lnTo>
                  <a:cubicBezTo>
                    <a:pt x="1285" y="1250"/>
                    <a:pt x="1298" y="1268"/>
                    <a:pt x="1307" y="1288"/>
                  </a:cubicBezTo>
                  <a:lnTo>
                    <a:pt x="1307" y="1288"/>
                  </a:lnTo>
                  <a:cubicBezTo>
                    <a:pt x="1311" y="1257"/>
                    <a:pt x="1367" y="1259"/>
                    <a:pt x="1362" y="1226"/>
                  </a:cubicBezTo>
                  <a:lnTo>
                    <a:pt x="1362" y="1226"/>
                  </a:lnTo>
                  <a:cubicBezTo>
                    <a:pt x="1366" y="1236"/>
                    <a:pt x="1379" y="1249"/>
                    <a:pt x="1384" y="1265"/>
                  </a:cubicBezTo>
                  <a:lnTo>
                    <a:pt x="1384" y="1265"/>
                  </a:lnTo>
                  <a:cubicBezTo>
                    <a:pt x="1403" y="1220"/>
                    <a:pt x="1443" y="1168"/>
                    <a:pt x="1406" y="1144"/>
                  </a:cubicBezTo>
                  <a:cubicBezTo>
                    <a:pt x="1424" y="1144"/>
                    <a:pt x="1437" y="1149"/>
                    <a:pt x="1448" y="1153"/>
                  </a:cubicBezTo>
                  <a:lnTo>
                    <a:pt x="1448" y="1153"/>
                  </a:lnTo>
                  <a:cubicBezTo>
                    <a:pt x="1434" y="1141"/>
                    <a:pt x="1453" y="1110"/>
                    <a:pt x="1453" y="1097"/>
                  </a:cubicBezTo>
                  <a:cubicBezTo>
                    <a:pt x="1608" y="1066"/>
                    <a:pt x="1499" y="989"/>
                    <a:pt x="1592" y="911"/>
                  </a:cubicBezTo>
                  <a:lnTo>
                    <a:pt x="1561" y="911"/>
                  </a:lnTo>
                  <a:cubicBezTo>
                    <a:pt x="1577" y="850"/>
                    <a:pt x="1608" y="757"/>
                    <a:pt x="1639" y="726"/>
                  </a:cubicBezTo>
                  <a:lnTo>
                    <a:pt x="1653" y="726"/>
                  </a:lnTo>
                  <a:cubicBezTo>
                    <a:pt x="1639" y="695"/>
                    <a:pt x="1700" y="649"/>
                    <a:pt x="1731" y="618"/>
                  </a:cubicBezTo>
                  <a:cubicBezTo>
                    <a:pt x="1762" y="557"/>
                    <a:pt x="1592" y="557"/>
                    <a:pt x="1653" y="495"/>
                  </a:cubicBezTo>
                  <a:cubicBezTo>
                    <a:pt x="1669" y="491"/>
                    <a:pt x="1683" y="490"/>
                    <a:pt x="1696" y="490"/>
                  </a:cubicBezTo>
                  <a:cubicBezTo>
                    <a:pt x="1707" y="490"/>
                    <a:pt x="1717" y="490"/>
                    <a:pt x="1725" y="490"/>
                  </a:cubicBezTo>
                  <a:cubicBezTo>
                    <a:pt x="1742" y="490"/>
                    <a:pt x="1754" y="487"/>
                    <a:pt x="1762" y="464"/>
                  </a:cubicBezTo>
                  <a:lnTo>
                    <a:pt x="1746" y="464"/>
                  </a:lnTo>
                  <a:cubicBezTo>
                    <a:pt x="1731" y="371"/>
                    <a:pt x="1715" y="355"/>
                    <a:pt x="1700" y="247"/>
                  </a:cubicBezTo>
                  <a:cubicBezTo>
                    <a:pt x="1715" y="231"/>
                    <a:pt x="1731" y="231"/>
                    <a:pt x="1746" y="216"/>
                  </a:cubicBezTo>
                  <a:cubicBezTo>
                    <a:pt x="1700" y="186"/>
                    <a:pt x="1684" y="93"/>
                    <a:pt x="1715" y="46"/>
                  </a:cubicBezTo>
                  <a:lnTo>
                    <a:pt x="1715" y="46"/>
                  </a:lnTo>
                  <a:cubicBezTo>
                    <a:pt x="1722" y="48"/>
                    <a:pt x="1727" y="49"/>
                    <a:pt x="1731" y="49"/>
                  </a:cubicBezTo>
                  <a:cubicBezTo>
                    <a:pt x="1754" y="49"/>
                    <a:pt x="1733" y="13"/>
                    <a:pt x="174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24"/>
            <p:cNvSpPr/>
            <p:nvPr/>
          </p:nvSpPr>
          <p:spPr>
            <a:xfrm>
              <a:off x="26472" y="2102872"/>
              <a:ext cx="18490" cy="12137"/>
            </a:xfrm>
            <a:custGeom>
              <a:avLst/>
              <a:gdLst/>
              <a:ahLst/>
              <a:cxnLst/>
              <a:rect l="l" t="t" r="r" b="b"/>
              <a:pathLst>
                <a:path w="195" h="128" extrusionOk="0">
                  <a:moveTo>
                    <a:pt x="123" y="0"/>
                  </a:moveTo>
                  <a:cubicBezTo>
                    <a:pt x="87" y="0"/>
                    <a:pt x="48" y="12"/>
                    <a:pt x="48" y="19"/>
                  </a:cubicBezTo>
                  <a:cubicBezTo>
                    <a:pt x="48" y="66"/>
                    <a:pt x="1" y="97"/>
                    <a:pt x="48" y="128"/>
                  </a:cubicBezTo>
                  <a:cubicBezTo>
                    <a:pt x="75" y="101"/>
                    <a:pt x="18" y="14"/>
                    <a:pt x="88" y="14"/>
                  </a:cubicBezTo>
                  <a:cubicBezTo>
                    <a:pt x="97" y="14"/>
                    <a:pt x="110" y="15"/>
                    <a:pt x="125" y="19"/>
                  </a:cubicBezTo>
                  <a:cubicBezTo>
                    <a:pt x="141" y="19"/>
                    <a:pt x="156" y="50"/>
                    <a:pt x="125" y="66"/>
                  </a:cubicBezTo>
                  <a:lnTo>
                    <a:pt x="186" y="50"/>
                  </a:lnTo>
                  <a:cubicBezTo>
                    <a:pt x="194" y="12"/>
                    <a:pt x="160" y="0"/>
                    <a:pt x="12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24"/>
            <p:cNvSpPr/>
            <p:nvPr/>
          </p:nvSpPr>
          <p:spPr>
            <a:xfrm>
              <a:off x="184158" y="2235524"/>
              <a:ext cx="5879" cy="2939"/>
            </a:xfrm>
            <a:custGeom>
              <a:avLst/>
              <a:gdLst/>
              <a:ahLst/>
              <a:cxnLst/>
              <a:rect l="l" t="t" r="r" b="b"/>
              <a:pathLst>
                <a:path w="62" h="31" extrusionOk="0">
                  <a:moveTo>
                    <a:pt x="39" y="1"/>
                  </a:moveTo>
                  <a:cubicBezTo>
                    <a:pt x="20" y="1"/>
                    <a:pt x="0" y="27"/>
                    <a:pt x="23" y="27"/>
                  </a:cubicBezTo>
                  <a:cubicBezTo>
                    <a:pt x="31" y="27"/>
                    <a:pt x="42" y="31"/>
                    <a:pt x="50" y="31"/>
                  </a:cubicBezTo>
                  <a:cubicBezTo>
                    <a:pt x="58" y="31"/>
                    <a:pt x="62" y="27"/>
                    <a:pt x="54" y="11"/>
                  </a:cubicBezTo>
                  <a:cubicBezTo>
                    <a:pt x="50" y="4"/>
                    <a:pt x="45" y="1"/>
                    <a:pt x="39"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24"/>
            <p:cNvSpPr/>
            <p:nvPr/>
          </p:nvSpPr>
          <p:spPr>
            <a:xfrm>
              <a:off x="479426" y="2508888"/>
              <a:ext cx="8913" cy="10715"/>
            </a:xfrm>
            <a:custGeom>
              <a:avLst/>
              <a:gdLst/>
              <a:ahLst/>
              <a:cxnLst/>
              <a:rect l="l" t="t" r="r" b="b"/>
              <a:pathLst>
                <a:path w="94" h="113" extrusionOk="0">
                  <a:moveTo>
                    <a:pt x="77" y="1"/>
                  </a:moveTo>
                  <a:cubicBezTo>
                    <a:pt x="37" y="1"/>
                    <a:pt x="58" y="50"/>
                    <a:pt x="16" y="50"/>
                  </a:cubicBezTo>
                  <a:cubicBezTo>
                    <a:pt x="1" y="81"/>
                    <a:pt x="1" y="81"/>
                    <a:pt x="32" y="112"/>
                  </a:cubicBezTo>
                  <a:cubicBezTo>
                    <a:pt x="94" y="50"/>
                    <a:pt x="16" y="19"/>
                    <a:pt x="94" y="3"/>
                  </a:cubicBezTo>
                  <a:cubicBezTo>
                    <a:pt x="87" y="2"/>
                    <a:pt x="81" y="1"/>
                    <a:pt x="7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24"/>
            <p:cNvSpPr/>
            <p:nvPr/>
          </p:nvSpPr>
          <p:spPr>
            <a:xfrm>
              <a:off x="-4249" y="2078219"/>
              <a:ext cx="11853" cy="8913"/>
            </a:xfrm>
            <a:custGeom>
              <a:avLst/>
              <a:gdLst/>
              <a:ahLst/>
              <a:cxnLst/>
              <a:rect l="l" t="t" r="r" b="b"/>
              <a:pathLst>
                <a:path w="125" h="94" extrusionOk="0">
                  <a:moveTo>
                    <a:pt x="125" y="1"/>
                  </a:moveTo>
                  <a:lnTo>
                    <a:pt x="78" y="17"/>
                  </a:lnTo>
                  <a:lnTo>
                    <a:pt x="47" y="63"/>
                  </a:lnTo>
                  <a:lnTo>
                    <a:pt x="16" y="17"/>
                  </a:lnTo>
                  <a:lnTo>
                    <a:pt x="16" y="17"/>
                  </a:lnTo>
                  <a:cubicBezTo>
                    <a:pt x="1" y="48"/>
                    <a:pt x="1" y="79"/>
                    <a:pt x="47" y="94"/>
                  </a:cubicBezTo>
                  <a:cubicBezTo>
                    <a:pt x="109" y="79"/>
                    <a:pt x="125" y="63"/>
                    <a:pt x="12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24"/>
            <p:cNvSpPr/>
            <p:nvPr/>
          </p:nvSpPr>
          <p:spPr>
            <a:xfrm>
              <a:off x="321172" y="2369978"/>
              <a:ext cx="7396" cy="14697"/>
            </a:xfrm>
            <a:custGeom>
              <a:avLst/>
              <a:gdLst/>
              <a:ahLst/>
              <a:cxnLst/>
              <a:rect l="l" t="t" r="r" b="b"/>
              <a:pathLst>
                <a:path w="78" h="155" extrusionOk="0">
                  <a:moveTo>
                    <a:pt x="77" y="93"/>
                  </a:moveTo>
                  <a:cubicBezTo>
                    <a:pt x="70" y="95"/>
                    <a:pt x="66" y="98"/>
                    <a:pt x="62" y="102"/>
                  </a:cubicBezTo>
                  <a:lnTo>
                    <a:pt x="62" y="102"/>
                  </a:lnTo>
                  <a:cubicBezTo>
                    <a:pt x="62" y="104"/>
                    <a:pt x="62" y="106"/>
                    <a:pt x="62" y="108"/>
                  </a:cubicBezTo>
                  <a:lnTo>
                    <a:pt x="77" y="93"/>
                  </a:lnTo>
                  <a:close/>
                  <a:moveTo>
                    <a:pt x="77" y="0"/>
                  </a:moveTo>
                  <a:lnTo>
                    <a:pt x="77" y="0"/>
                  </a:lnTo>
                  <a:cubicBezTo>
                    <a:pt x="46" y="31"/>
                    <a:pt x="15" y="46"/>
                    <a:pt x="31" y="93"/>
                  </a:cubicBezTo>
                  <a:cubicBezTo>
                    <a:pt x="31" y="105"/>
                    <a:pt x="41" y="128"/>
                    <a:pt x="20" y="128"/>
                  </a:cubicBezTo>
                  <a:cubicBezTo>
                    <a:pt x="15" y="128"/>
                    <a:pt x="9" y="127"/>
                    <a:pt x="0" y="124"/>
                  </a:cubicBezTo>
                  <a:lnTo>
                    <a:pt x="0" y="124"/>
                  </a:lnTo>
                  <a:cubicBezTo>
                    <a:pt x="0" y="144"/>
                    <a:pt x="7" y="149"/>
                    <a:pt x="15" y="149"/>
                  </a:cubicBezTo>
                  <a:cubicBezTo>
                    <a:pt x="26" y="149"/>
                    <a:pt x="42" y="139"/>
                    <a:pt x="52" y="139"/>
                  </a:cubicBezTo>
                  <a:cubicBezTo>
                    <a:pt x="58" y="139"/>
                    <a:pt x="62" y="143"/>
                    <a:pt x="62" y="155"/>
                  </a:cubicBezTo>
                  <a:cubicBezTo>
                    <a:pt x="75" y="155"/>
                    <a:pt x="44" y="121"/>
                    <a:pt x="62" y="102"/>
                  </a:cubicBezTo>
                  <a:lnTo>
                    <a:pt x="62" y="102"/>
                  </a:lnTo>
                  <a:cubicBezTo>
                    <a:pt x="62" y="61"/>
                    <a:pt x="63" y="44"/>
                    <a:pt x="7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24"/>
            <p:cNvSpPr/>
            <p:nvPr/>
          </p:nvSpPr>
          <p:spPr>
            <a:xfrm>
              <a:off x="297752" y="2345040"/>
              <a:ext cx="3698" cy="4551"/>
            </a:xfrm>
            <a:custGeom>
              <a:avLst/>
              <a:gdLst/>
              <a:ahLst/>
              <a:cxnLst/>
              <a:rect l="l" t="t" r="r" b="b"/>
              <a:pathLst>
                <a:path w="39" h="48" extrusionOk="0">
                  <a:moveTo>
                    <a:pt x="31" y="0"/>
                  </a:moveTo>
                  <a:lnTo>
                    <a:pt x="0" y="31"/>
                  </a:lnTo>
                  <a:lnTo>
                    <a:pt x="31" y="31"/>
                  </a:lnTo>
                  <a:cubicBezTo>
                    <a:pt x="32" y="32"/>
                    <a:pt x="33" y="34"/>
                    <a:pt x="34" y="35"/>
                  </a:cubicBezTo>
                  <a:lnTo>
                    <a:pt x="34" y="35"/>
                  </a:lnTo>
                  <a:cubicBezTo>
                    <a:pt x="36" y="25"/>
                    <a:pt x="31" y="10"/>
                    <a:pt x="31" y="0"/>
                  </a:cubicBezTo>
                  <a:close/>
                  <a:moveTo>
                    <a:pt x="34" y="35"/>
                  </a:moveTo>
                  <a:lnTo>
                    <a:pt x="34" y="35"/>
                  </a:lnTo>
                  <a:cubicBezTo>
                    <a:pt x="33" y="41"/>
                    <a:pt x="29" y="46"/>
                    <a:pt x="19" y="47"/>
                  </a:cubicBezTo>
                  <a:lnTo>
                    <a:pt x="19" y="47"/>
                  </a:lnTo>
                  <a:cubicBezTo>
                    <a:pt x="26" y="46"/>
                    <a:pt x="39" y="44"/>
                    <a:pt x="34" y="35"/>
                  </a:cubicBezTo>
                  <a:close/>
                  <a:moveTo>
                    <a:pt x="19" y="47"/>
                  </a:moveTo>
                  <a:cubicBezTo>
                    <a:pt x="17" y="47"/>
                    <a:pt x="15" y="47"/>
                    <a:pt x="15" y="47"/>
                  </a:cubicBezTo>
                  <a:cubicBezTo>
                    <a:pt x="16" y="47"/>
                    <a:pt x="18" y="47"/>
                    <a:pt x="19" y="47"/>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24"/>
            <p:cNvSpPr/>
            <p:nvPr/>
          </p:nvSpPr>
          <p:spPr>
            <a:xfrm>
              <a:off x="217060" y="2283408"/>
              <a:ext cx="20576" cy="20671"/>
            </a:xfrm>
            <a:custGeom>
              <a:avLst/>
              <a:gdLst/>
              <a:ahLst/>
              <a:cxnLst/>
              <a:rect l="l" t="t" r="r" b="b"/>
              <a:pathLst>
                <a:path w="217" h="218" extrusionOk="0">
                  <a:moveTo>
                    <a:pt x="77" y="87"/>
                  </a:moveTo>
                  <a:cubicBezTo>
                    <a:pt x="73" y="87"/>
                    <a:pt x="68" y="89"/>
                    <a:pt x="62" y="94"/>
                  </a:cubicBezTo>
                  <a:cubicBezTo>
                    <a:pt x="68" y="91"/>
                    <a:pt x="75" y="89"/>
                    <a:pt x="83" y="88"/>
                  </a:cubicBezTo>
                  <a:lnTo>
                    <a:pt x="83" y="88"/>
                  </a:lnTo>
                  <a:cubicBezTo>
                    <a:pt x="81" y="87"/>
                    <a:pt x="79" y="87"/>
                    <a:pt x="77" y="87"/>
                  </a:cubicBezTo>
                  <a:close/>
                  <a:moveTo>
                    <a:pt x="140" y="1"/>
                  </a:moveTo>
                  <a:lnTo>
                    <a:pt x="155" y="32"/>
                  </a:lnTo>
                  <a:lnTo>
                    <a:pt x="124" y="48"/>
                  </a:lnTo>
                  <a:lnTo>
                    <a:pt x="140" y="48"/>
                  </a:lnTo>
                  <a:cubicBezTo>
                    <a:pt x="152" y="85"/>
                    <a:pt x="114" y="82"/>
                    <a:pt x="83" y="88"/>
                  </a:cubicBezTo>
                  <a:lnTo>
                    <a:pt x="83" y="88"/>
                  </a:lnTo>
                  <a:cubicBezTo>
                    <a:pt x="89" y="89"/>
                    <a:pt x="93" y="94"/>
                    <a:pt x="93" y="94"/>
                  </a:cubicBezTo>
                  <a:cubicBezTo>
                    <a:pt x="78" y="125"/>
                    <a:pt x="0" y="141"/>
                    <a:pt x="31" y="155"/>
                  </a:cubicBezTo>
                  <a:cubicBezTo>
                    <a:pt x="78" y="155"/>
                    <a:pt x="62" y="186"/>
                    <a:pt x="78" y="217"/>
                  </a:cubicBezTo>
                  <a:cubicBezTo>
                    <a:pt x="109" y="217"/>
                    <a:pt x="155" y="217"/>
                    <a:pt x="155" y="203"/>
                  </a:cubicBezTo>
                  <a:lnTo>
                    <a:pt x="155" y="203"/>
                  </a:lnTo>
                  <a:cubicBezTo>
                    <a:pt x="155" y="205"/>
                    <a:pt x="153" y="206"/>
                    <a:pt x="151" y="206"/>
                  </a:cubicBezTo>
                  <a:cubicBezTo>
                    <a:pt x="139" y="206"/>
                    <a:pt x="106" y="184"/>
                    <a:pt x="93" y="172"/>
                  </a:cubicBezTo>
                  <a:cubicBezTo>
                    <a:pt x="124" y="125"/>
                    <a:pt x="217" y="48"/>
                    <a:pt x="140"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24"/>
            <p:cNvSpPr/>
            <p:nvPr/>
          </p:nvSpPr>
          <p:spPr>
            <a:xfrm>
              <a:off x="196484" y="2261505"/>
              <a:ext cx="5974" cy="6353"/>
            </a:xfrm>
            <a:custGeom>
              <a:avLst/>
              <a:gdLst/>
              <a:ahLst/>
              <a:cxnLst/>
              <a:rect l="l" t="t" r="r" b="b"/>
              <a:pathLst>
                <a:path w="63" h="67" extrusionOk="0">
                  <a:moveTo>
                    <a:pt x="48" y="1"/>
                  </a:moveTo>
                  <a:cubicBezTo>
                    <a:pt x="32" y="1"/>
                    <a:pt x="17" y="32"/>
                    <a:pt x="1" y="32"/>
                  </a:cubicBezTo>
                  <a:cubicBezTo>
                    <a:pt x="14" y="44"/>
                    <a:pt x="26" y="66"/>
                    <a:pt x="47" y="66"/>
                  </a:cubicBezTo>
                  <a:cubicBezTo>
                    <a:pt x="52" y="66"/>
                    <a:pt x="57" y="65"/>
                    <a:pt x="63" y="62"/>
                  </a:cubicBezTo>
                  <a:cubicBezTo>
                    <a:pt x="63" y="46"/>
                    <a:pt x="1" y="15"/>
                    <a:pt x="48"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24"/>
            <p:cNvSpPr/>
            <p:nvPr/>
          </p:nvSpPr>
          <p:spPr>
            <a:xfrm>
              <a:off x="285994" y="2353764"/>
              <a:ext cx="21998" cy="55849"/>
            </a:xfrm>
            <a:custGeom>
              <a:avLst/>
              <a:gdLst/>
              <a:ahLst/>
              <a:cxnLst/>
              <a:rect l="l" t="t" r="r" b="b"/>
              <a:pathLst>
                <a:path w="232" h="589" extrusionOk="0">
                  <a:moveTo>
                    <a:pt x="139" y="1"/>
                  </a:moveTo>
                  <a:cubicBezTo>
                    <a:pt x="124" y="17"/>
                    <a:pt x="186" y="48"/>
                    <a:pt x="108" y="48"/>
                  </a:cubicBezTo>
                  <a:lnTo>
                    <a:pt x="155" y="48"/>
                  </a:lnTo>
                  <a:cubicBezTo>
                    <a:pt x="77" y="155"/>
                    <a:pt x="124" y="279"/>
                    <a:pt x="108" y="372"/>
                  </a:cubicBezTo>
                  <a:lnTo>
                    <a:pt x="46" y="372"/>
                  </a:lnTo>
                  <a:cubicBezTo>
                    <a:pt x="62" y="403"/>
                    <a:pt x="31" y="419"/>
                    <a:pt x="0" y="450"/>
                  </a:cubicBezTo>
                  <a:cubicBezTo>
                    <a:pt x="9" y="447"/>
                    <a:pt x="16" y="445"/>
                    <a:pt x="21" y="445"/>
                  </a:cubicBezTo>
                  <a:cubicBezTo>
                    <a:pt x="42" y="445"/>
                    <a:pt x="34" y="468"/>
                    <a:pt x="46" y="481"/>
                  </a:cubicBezTo>
                  <a:cubicBezTo>
                    <a:pt x="46" y="465"/>
                    <a:pt x="31" y="434"/>
                    <a:pt x="62" y="434"/>
                  </a:cubicBezTo>
                  <a:cubicBezTo>
                    <a:pt x="77" y="481"/>
                    <a:pt x="15" y="573"/>
                    <a:pt x="15" y="588"/>
                  </a:cubicBezTo>
                  <a:lnTo>
                    <a:pt x="108" y="573"/>
                  </a:lnTo>
                  <a:cubicBezTo>
                    <a:pt x="46" y="557"/>
                    <a:pt x="139" y="542"/>
                    <a:pt x="77" y="511"/>
                  </a:cubicBezTo>
                  <a:cubicBezTo>
                    <a:pt x="88" y="481"/>
                    <a:pt x="117" y="457"/>
                    <a:pt x="141" y="457"/>
                  </a:cubicBezTo>
                  <a:cubicBezTo>
                    <a:pt x="154" y="457"/>
                    <a:pt x="165" y="464"/>
                    <a:pt x="170" y="481"/>
                  </a:cubicBezTo>
                  <a:cubicBezTo>
                    <a:pt x="232" y="419"/>
                    <a:pt x="93" y="388"/>
                    <a:pt x="170" y="357"/>
                  </a:cubicBezTo>
                  <a:cubicBezTo>
                    <a:pt x="155" y="310"/>
                    <a:pt x="201" y="248"/>
                    <a:pt x="232" y="233"/>
                  </a:cubicBezTo>
                  <a:cubicBezTo>
                    <a:pt x="186" y="171"/>
                    <a:pt x="186" y="63"/>
                    <a:pt x="170"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24"/>
            <p:cNvSpPr/>
            <p:nvPr/>
          </p:nvSpPr>
          <p:spPr>
            <a:xfrm>
              <a:off x="54444" y="2142696"/>
              <a:ext cx="14033" cy="6637"/>
            </a:xfrm>
            <a:custGeom>
              <a:avLst/>
              <a:gdLst/>
              <a:ahLst/>
              <a:cxnLst/>
              <a:rect l="l" t="t" r="r" b="b"/>
              <a:pathLst>
                <a:path w="148" h="70" extrusionOk="0">
                  <a:moveTo>
                    <a:pt x="124" y="1"/>
                  </a:moveTo>
                  <a:lnTo>
                    <a:pt x="62" y="48"/>
                  </a:lnTo>
                  <a:lnTo>
                    <a:pt x="15" y="17"/>
                  </a:lnTo>
                  <a:lnTo>
                    <a:pt x="0" y="48"/>
                  </a:lnTo>
                  <a:cubicBezTo>
                    <a:pt x="2" y="44"/>
                    <a:pt x="6" y="43"/>
                    <a:pt x="12" y="43"/>
                  </a:cubicBezTo>
                  <a:cubicBezTo>
                    <a:pt x="35" y="43"/>
                    <a:pt x="86" y="69"/>
                    <a:pt x="115" y="69"/>
                  </a:cubicBezTo>
                  <a:cubicBezTo>
                    <a:pt x="137" y="69"/>
                    <a:pt x="147" y="54"/>
                    <a:pt x="12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24"/>
            <p:cNvSpPr/>
            <p:nvPr/>
          </p:nvSpPr>
          <p:spPr>
            <a:xfrm>
              <a:off x="13387" y="2101735"/>
              <a:ext cx="8913" cy="3414"/>
            </a:xfrm>
            <a:custGeom>
              <a:avLst/>
              <a:gdLst/>
              <a:ahLst/>
              <a:cxnLst/>
              <a:rect l="l" t="t" r="r" b="b"/>
              <a:pathLst>
                <a:path w="94" h="36" extrusionOk="0">
                  <a:moveTo>
                    <a:pt x="15" y="0"/>
                  </a:moveTo>
                  <a:lnTo>
                    <a:pt x="0" y="16"/>
                  </a:lnTo>
                  <a:cubicBezTo>
                    <a:pt x="7" y="16"/>
                    <a:pt x="14" y="18"/>
                    <a:pt x="20" y="20"/>
                  </a:cubicBezTo>
                  <a:lnTo>
                    <a:pt x="20" y="20"/>
                  </a:lnTo>
                  <a:cubicBezTo>
                    <a:pt x="17" y="16"/>
                    <a:pt x="15" y="9"/>
                    <a:pt x="15" y="0"/>
                  </a:cubicBezTo>
                  <a:close/>
                  <a:moveTo>
                    <a:pt x="20" y="20"/>
                  </a:moveTo>
                  <a:cubicBezTo>
                    <a:pt x="25" y="26"/>
                    <a:pt x="33" y="28"/>
                    <a:pt x="42" y="28"/>
                  </a:cubicBezTo>
                  <a:lnTo>
                    <a:pt x="42" y="28"/>
                  </a:lnTo>
                  <a:cubicBezTo>
                    <a:pt x="34" y="25"/>
                    <a:pt x="27" y="22"/>
                    <a:pt x="20" y="20"/>
                  </a:cubicBezTo>
                  <a:close/>
                  <a:moveTo>
                    <a:pt x="69" y="27"/>
                  </a:moveTo>
                  <a:cubicBezTo>
                    <a:pt x="60" y="27"/>
                    <a:pt x="51" y="28"/>
                    <a:pt x="43" y="28"/>
                  </a:cubicBezTo>
                  <a:cubicBezTo>
                    <a:pt x="42" y="28"/>
                    <a:pt x="42" y="28"/>
                    <a:pt x="42" y="28"/>
                  </a:cubicBezTo>
                  <a:lnTo>
                    <a:pt x="42" y="28"/>
                  </a:lnTo>
                  <a:cubicBezTo>
                    <a:pt x="52" y="32"/>
                    <a:pt x="63" y="36"/>
                    <a:pt x="74" y="36"/>
                  </a:cubicBezTo>
                  <a:cubicBezTo>
                    <a:pt x="80" y="36"/>
                    <a:pt x="87" y="34"/>
                    <a:pt x="93" y="31"/>
                  </a:cubicBezTo>
                  <a:cubicBezTo>
                    <a:pt x="86" y="28"/>
                    <a:pt x="77" y="27"/>
                    <a:pt x="69" y="27"/>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24"/>
            <p:cNvSpPr/>
            <p:nvPr/>
          </p:nvSpPr>
          <p:spPr>
            <a:xfrm>
              <a:off x="487391" y="2529653"/>
              <a:ext cx="8629" cy="4362"/>
            </a:xfrm>
            <a:custGeom>
              <a:avLst/>
              <a:gdLst/>
              <a:ahLst/>
              <a:cxnLst/>
              <a:rect l="l" t="t" r="r" b="b"/>
              <a:pathLst>
                <a:path w="91" h="46" extrusionOk="0">
                  <a:moveTo>
                    <a:pt x="55" y="1"/>
                  </a:moveTo>
                  <a:lnTo>
                    <a:pt x="10" y="17"/>
                  </a:lnTo>
                  <a:lnTo>
                    <a:pt x="10" y="32"/>
                  </a:lnTo>
                  <a:cubicBezTo>
                    <a:pt x="1" y="32"/>
                    <a:pt x="39" y="46"/>
                    <a:pt x="62" y="46"/>
                  </a:cubicBezTo>
                  <a:cubicBezTo>
                    <a:pt x="81" y="46"/>
                    <a:pt x="91" y="36"/>
                    <a:pt x="5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24"/>
            <p:cNvSpPr/>
            <p:nvPr/>
          </p:nvSpPr>
          <p:spPr>
            <a:xfrm>
              <a:off x="44109" y="2128094"/>
              <a:ext cx="1612" cy="4551"/>
            </a:xfrm>
            <a:custGeom>
              <a:avLst/>
              <a:gdLst/>
              <a:ahLst/>
              <a:cxnLst/>
              <a:rect l="l" t="t" r="r" b="b"/>
              <a:pathLst>
                <a:path w="17" h="48" extrusionOk="0">
                  <a:moveTo>
                    <a:pt x="17" y="0"/>
                  </a:moveTo>
                  <a:lnTo>
                    <a:pt x="0" y="16"/>
                  </a:lnTo>
                  <a:lnTo>
                    <a:pt x="0" y="47"/>
                  </a:lnTo>
                  <a:lnTo>
                    <a:pt x="1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4"/>
            <p:cNvSpPr/>
            <p:nvPr/>
          </p:nvSpPr>
          <p:spPr>
            <a:xfrm>
              <a:off x="291873" y="2388942"/>
              <a:ext cx="42005" cy="63245"/>
            </a:xfrm>
            <a:custGeom>
              <a:avLst/>
              <a:gdLst/>
              <a:ahLst/>
              <a:cxnLst/>
              <a:rect l="l" t="t" r="r" b="b"/>
              <a:pathLst>
                <a:path w="443" h="667" extrusionOk="0">
                  <a:moveTo>
                    <a:pt x="402" y="244"/>
                  </a:moveTo>
                  <a:cubicBezTo>
                    <a:pt x="394" y="247"/>
                    <a:pt x="391" y="253"/>
                    <a:pt x="402" y="264"/>
                  </a:cubicBezTo>
                  <a:lnTo>
                    <a:pt x="402" y="244"/>
                  </a:lnTo>
                  <a:close/>
                  <a:moveTo>
                    <a:pt x="149" y="476"/>
                  </a:moveTo>
                  <a:cubicBezTo>
                    <a:pt x="145" y="476"/>
                    <a:pt x="142" y="478"/>
                    <a:pt x="139" y="481"/>
                  </a:cubicBezTo>
                  <a:cubicBezTo>
                    <a:pt x="143" y="479"/>
                    <a:pt x="146" y="478"/>
                    <a:pt x="149" y="476"/>
                  </a:cubicBezTo>
                  <a:close/>
                  <a:moveTo>
                    <a:pt x="262" y="573"/>
                  </a:moveTo>
                  <a:cubicBezTo>
                    <a:pt x="255" y="577"/>
                    <a:pt x="249" y="581"/>
                    <a:pt x="244" y="585"/>
                  </a:cubicBezTo>
                  <a:lnTo>
                    <a:pt x="244" y="585"/>
                  </a:lnTo>
                  <a:cubicBezTo>
                    <a:pt x="250" y="583"/>
                    <a:pt x="257" y="579"/>
                    <a:pt x="262" y="573"/>
                  </a:cubicBezTo>
                  <a:close/>
                  <a:moveTo>
                    <a:pt x="402" y="1"/>
                  </a:moveTo>
                  <a:lnTo>
                    <a:pt x="402" y="1"/>
                  </a:lnTo>
                  <a:cubicBezTo>
                    <a:pt x="358" y="16"/>
                    <a:pt x="327" y="142"/>
                    <a:pt x="232" y="142"/>
                  </a:cubicBezTo>
                  <a:cubicBezTo>
                    <a:pt x="227" y="142"/>
                    <a:pt x="222" y="141"/>
                    <a:pt x="217" y="140"/>
                  </a:cubicBezTo>
                  <a:lnTo>
                    <a:pt x="201" y="202"/>
                  </a:lnTo>
                  <a:lnTo>
                    <a:pt x="155" y="186"/>
                  </a:lnTo>
                  <a:lnTo>
                    <a:pt x="155" y="186"/>
                  </a:lnTo>
                  <a:cubicBezTo>
                    <a:pt x="170" y="217"/>
                    <a:pt x="248" y="202"/>
                    <a:pt x="201" y="248"/>
                  </a:cubicBezTo>
                  <a:cubicBezTo>
                    <a:pt x="170" y="248"/>
                    <a:pt x="146" y="262"/>
                    <a:pt x="125" y="262"/>
                  </a:cubicBezTo>
                  <a:cubicBezTo>
                    <a:pt x="114" y="262"/>
                    <a:pt x="103" y="258"/>
                    <a:pt x="93" y="248"/>
                  </a:cubicBezTo>
                  <a:lnTo>
                    <a:pt x="139" y="217"/>
                  </a:lnTo>
                  <a:cubicBezTo>
                    <a:pt x="46" y="186"/>
                    <a:pt x="124" y="171"/>
                    <a:pt x="108" y="124"/>
                  </a:cubicBezTo>
                  <a:lnTo>
                    <a:pt x="108" y="124"/>
                  </a:lnTo>
                  <a:cubicBezTo>
                    <a:pt x="52" y="167"/>
                    <a:pt x="98" y="299"/>
                    <a:pt x="25" y="299"/>
                  </a:cubicBezTo>
                  <a:cubicBezTo>
                    <a:pt x="18" y="299"/>
                    <a:pt x="10" y="298"/>
                    <a:pt x="0" y="295"/>
                  </a:cubicBezTo>
                  <a:lnTo>
                    <a:pt x="0" y="295"/>
                  </a:lnTo>
                  <a:lnTo>
                    <a:pt x="15" y="357"/>
                  </a:lnTo>
                  <a:cubicBezTo>
                    <a:pt x="46" y="341"/>
                    <a:pt x="31" y="341"/>
                    <a:pt x="31" y="310"/>
                  </a:cubicBezTo>
                  <a:cubicBezTo>
                    <a:pt x="72" y="310"/>
                    <a:pt x="93" y="296"/>
                    <a:pt x="120" y="296"/>
                  </a:cubicBezTo>
                  <a:cubicBezTo>
                    <a:pt x="134" y="296"/>
                    <a:pt x="149" y="300"/>
                    <a:pt x="170" y="310"/>
                  </a:cubicBezTo>
                  <a:cubicBezTo>
                    <a:pt x="155" y="326"/>
                    <a:pt x="170" y="357"/>
                    <a:pt x="139" y="357"/>
                  </a:cubicBezTo>
                  <a:cubicBezTo>
                    <a:pt x="154" y="400"/>
                    <a:pt x="211" y="445"/>
                    <a:pt x="149" y="476"/>
                  </a:cubicBezTo>
                  <a:lnTo>
                    <a:pt x="149" y="476"/>
                  </a:lnTo>
                  <a:cubicBezTo>
                    <a:pt x="150" y="476"/>
                    <a:pt x="150" y="476"/>
                    <a:pt x="150" y="476"/>
                  </a:cubicBezTo>
                  <a:cubicBezTo>
                    <a:pt x="167" y="476"/>
                    <a:pt x="189" y="495"/>
                    <a:pt x="201" y="495"/>
                  </a:cubicBezTo>
                  <a:cubicBezTo>
                    <a:pt x="201" y="542"/>
                    <a:pt x="186" y="604"/>
                    <a:pt x="139" y="635"/>
                  </a:cubicBezTo>
                  <a:cubicBezTo>
                    <a:pt x="170" y="635"/>
                    <a:pt x="201" y="650"/>
                    <a:pt x="217" y="666"/>
                  </a:cubicBezTo>
                  <a:lnTo>
                    <a:pt x="248" y="619"/>
                  </a:lnTo>
                  <a:lnTo>
                    <a:pt x="232" y="619"/>
                  </a:lnTo>
                  <a:cubicBezTo>
                    <a:pt x="232" y="608"/>
                    <a:pt x="232" y="596"/>
                    <a:pt x="244" y="585"/>
                  </a:cubicBezTo>
                  <a:lnTo>
                    <a:pt x="244" y="585"/>
                  </a:lnTo>
                  <a:cubicBezTo>
                    <a:pt x="235" y="588"/>
                    <a:pt x="226" y="588"/>
                    <a:pt x="217" y="588"/>
                  </a:cubicBezTo>
                  <a:cubicBezTo>
                    <a:pt x="232" y="573"/>
                    <a:pt x="232" y="557"/>
                    <a:pt x="248" y="542"/>
                  </a:cubicBezTo>
                  <a:cubicBezTo>
                    <a:pt x="232" y="542"/>
                    <a:pt x="217" y="542"/>
                    <a:pt x="217" y="526"/>
                  </a:cubicBezTo>
                  <a:cubicBezTo>
                    <a:pt x="223" y="517"/>
                    <a:pt x="230" y="513"/>
                    <a:pt x="236" y="513"/>
                  </a:cubicBezTo>
                  <a:cubicBezTo>
                    <a:pt x="251" y="513"/>
                    <a:pt x="265" y="534"/>
                    <a:pt x="272" y="534"/>
                  </a:cubicBezTo>
                  <a:cubicBezTo>
                    <a:pt x="276" y="534"/>
                    <a:pt x="279" y="528"/>
                    <a:pt x="279" y="511"/>
                  </a:cubicBezTo>
                  <a:lnTo>
                    <a:pt x="279" y="511"/>
                  </a:lnTo>
                  <a:cubicBezTo>
                    <a:pt x="270" y="513"/>
                    <a:pt x="264" y="514"/>
                    <a:pt x="259" y="514"/>
                  </a:cubicBezTo>
                  <a:cubicBezTo>
                    <a:pt x="227" y="514"/>
                    <a:pt x="256" y="478"/>
                    <a:pt x="217" y="464"/>
                  </a:cubicBezTo>
                  <a:cubicBezTo>
                    <a:pt x="224" y="442"/>
                    <a:pt x="232" y="438"/>
                    <a:pt x="243" y="438"/>
                  </a:cubicBezTo>
                  <a:cubicBezTo>
                    <a:pt x="249" y="438"/>
                    <a:pt x="255" y="439"/>
                    <a:pt x="263" y="439"/>
                  </a:cubicBezTo>
                  <a:cubicBezTo>
                    <a:pt x="272" y="439"/>
                    <a:pt x="281" y="438"/>
                    <a:pt x="293" y="434"/>
                  </a:cubicBezTo>
                  <a:lnTo>
                    <a:pt x="262" y="434"/>
                  </a:lnTo>
                  <a:cubicBezTo>
                    <a:pt x="330" y="394"/>
                    <a:pt x="304" y="320"/>
                    <a:pt x="355" y="320"/>
                  </a:cubicBezTo>
                  <a:cubicBezTo>
                    <a:pt x="363" y="320"/>
                    <a:pt x="373" y="322"/>
                    <a:pt x="386" y="326"/>
                  </a:cubicBezTo>
                  <a:lnTo>
                    <a:pt x="355" y="264"/>
                  </a:lnTo>
                  <a:cubicBezTo>
                    <a:pt x="355" y="287"/>
                    <a:pt x="331" y="301"/>
                    <a:pt x="311" y="301"/>
                  </a:cubicBezTo>
                  <a:cubicBezTo>
                    <a:pt x="304" y="301"/>
                    <a:pt x="298" y="299"/>
                    <a:pt x="293" y="295"/>
                  </a:cubicBezTo>
                  <a:lnTo>
                    <a:pt x="324" y="264"/>
                  </a:lnTo>
                  <a:lnTo>
                    <a:pt x="262" y="264"/>
                  </a:lnTo>
                  <a:lnTo>
                    <a:pt x="279" y="217"/>
                  </a:lnTo>
                  <a:cubicBezTo>
                    <a:pt x="301" y="217"/>
                    <a:pt x="340" y="250"/>
                    <a:pt x="372" y="250"/>
                  </a:cubicBezTo>
                  <a:cubicBezTo>
                    <a:pt x="383" y="250"/>
                    <a:pt x="394" y="246"/>
                    <a:pt x="402" y="233"/>
                  </a:cubicBezTo>
                  <a:lnTo>
                    <a:pt x="402" y="244"/>
                  </a:lnTo>
                  <a:lnTo>
                    <a:pt x="402" y="244"/>
                  </a:lnTo>
                  <a:cubicBezTo>
                    <a:pt x="416" y="238"/>
                    <a:pt x="442" y="237"/>
                    <a:pt x="433" y="217"/>
                  </a:cubicBezTo>
                  <a:cubicBezTo>
                    <a:pt x="402" y="186"/>
                    <a:pt x="371" y="171"/>
                    <a:pt x="371" y="140"/>
                  </a:cubicBezTo>
                  <a:cubicBezTo>
                    <a:pt x="371" y="94"/>
                    <a:pt x="386" y="32"/>
                    <a:pt x="40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4"/>
            <p:cNvSpPr/>
            <p:nvPr/>
          </p:nvSpPr>
          <p:spPr>
            <a:xfrm>
              <a:off x="318233" y="2386002"/>
              <a:ext cx="5974" cy="95"/>
            </a:xfrm>
            <a:custGeom>
              <a:avLst/>
              <a:gdLst/>
              <a:ahLst/>
              <a:cxnLst/>
              <a:rect l="l" t="t" r="r" b="b"/>
              <a:pathLst>
                <a:path w="63" h="1" extrusionOk="0">
                  <a:moveTo>
                    <a:pt x="62" y="1"/>
                  </a:move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4"/>
            <p:cNvSpPr/>
            <p:nvPr/>
          </p:nvSpPr>
          <p:spPr>
            <a:xfrm>
              <a:off x="132765" y="2217509"/>
              <a:ext cx="5120" cy="4457"/>
            </a:xfrm>
            <a:custGeom>
              <a:avLst/>
              <a:gdLst/>
              <a:ahLst/>
              <a:cxnLst/>
              <a:rect l="l" t="t" r="r" b="b"/>
              <a:pathLst>
                <a:path w="54" h="47" extrusionOk="0">
                  <a:moveTo>
                    <a:pt x="40" y="1"/>
                  </a:moveTo>
                  <a:cubicBezTo>
                    <a:pt x="1" y="1"/>
                    <a:pt x="27" y="33"/>
                    <a:pt x="27" y="43"/>
                  </a:cubicBezTo>
                  <a:lnTo>
                    <a:pt x="27" y="43"/>
                  </a:lnTo>
                  <a:cubicBezTo>
                    <a:pt x="42" y="29"/>
                    <a:pt x="54" y="15"/>
                    <a:pt x="40" y="1"/>
                  </a:cubicBezTo>
                  <a:close/>
                  <a:moveTo>
                    <a:pt x="27" y="43"/>
                  </a:moveTo>
                  <a:cubicBezTo>
                    <a:pt x="26" y="44"/>
                    <a:pt x="25" y="46"/>
                    <a:pt x="24" y="47"/>
                  </a:cubicBezTo>
                  <a:cubicBezTo>
                    <a:pt x="26" y="47"/>
                    <a:pt x="27" y="45"/>
                    <a:pt x="27" y="43"/>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4"/>
            <p:cNvSpPr/>
            <p:nvPr/>
          </p:nvSpPr>
          <p:spPr>
            <a:xfrm>
              <a:off x="42686" y="2142602"/>
              <a:ext cx="13275" cy="10525"/>
            </a:xfrm>
            <a:custGeom>
              <a:avLst/>
              <a:gdLst/>
              <a:ahLst/>
              <a:cxnLst/>
              <a:rect l="l" t="t" r="r" b="b"/>
              <a:pathLst>
                <a:path w="140" h="111" extrusionOk="0">
                  <a:moveTo>
                    <a:pt x="21" y="70"/>
                  </a:moveTo>
                  <a:lnTo>
                    <a:pt x="1" y="80"/>
                  </a:lnTo>
                  <a:cubicBezTo>
                    <a:pt x="10" y="78"/>
                    <a:pt x="16" y="74"/>
                    <a:pt x="21" y="70"/>
                  </a:cubicBezTo>
                  <a:close/>
                  <a:moveTo>
                    <a:pt x="63" y="0"/>
                  </a:moveTo>
                  <a:cubicBezTo>
                    <a:pt x="29" y="0"/>
                    <a:pt x="48" y="46"/>
                    <a:pt x="21" y="70"/>
                  </a:cubicBezTo>
                  <a:lnTo>
                    <a:pt x="21" y="70"/>
                  </a:lnTo>
                  <a:lnTo>
                    <a:pt x="62" y="49"/>
                  </a:lnTo>
                  <a:cubicBezTo>
                    <a:pt x="62" y="68"/>
                    <a:pt x="92" y="87"/>
                    <a:pt x="114" y="99"/>
                  </a:cubicBezTo>
                  <a:lnTo>
                    <a:pt x="114" y="99"/>
                  </a:lnTo>
                  <a:cubicBezTo>
                    <a:pt x="98" y="81"/>
                    <a:pt x="94" y="47"/>
                    <a:pt x="62" y="47"/>
                  </a:cubicBezTo>
                  <a:cubicBezTo>
                    <a:pt x="57" y="47"/>
                    <a:pt x="52" y="47"/>
                    <a:pt x="46" y="49"/>
                  </a:cubicBezTo>
                  <a:lnTo>
                    <a:pt x="77" y="2"/>
                  </a:lnTo>
                  <a:cubicBezTo>
                    <a:pt x="72" y="1"/>
                    <a:pt x="67" y="0"/>
                    <a:pt x="63" y="0"/>
                  </a:cubicBezTo>
                  <a:close/>
                  <a:moveTo>
                    <a:pt x="114" y="99"/>
                  </a:moveTo>
                  <a:cubicBezTo>
                    <a:pt x="120" y="106"/>
                    <a:pt x="128" y="111"/>
                    <a:pt x="139" y="111"/>
                  </a:cubicBezTo>
                  <a:cubicBezTo>
                    <a:pt x="139" y="111"/>
                    <a:pt x="128" y="106"/>
                    <a:pt x="114" y="9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4"/>
            <p:cNvSpPr/>
            <p:nvPr/>
          </p:nvSpPr>
          <p:spPr>
            <a:xfrm>
              <a:off x="221517" y="2305501"/>
              <a:ext cx="7396" cy="5974"/>
            </a:xfrm>
            <a:custGeom>
              <a:avLst/>
              <a:gdLst/>
              <a:ahLst/>
              <a:cxnLst/>
              <a:rect l="l" t="t" r="r" b="b"/>
              <a:pathLst>
                <a:path w="78" h="63" extrusionOk="0">
                  <a:moveTo>
                    <a:pt x="77" y="0"/>
                  </a:moveTo>
                  <a:lnTo>
                    <a:pt x="31" y="31"/>
                  </a:lnTo>
                  <a:lnTo>
                    <a:pt x="0" y="62"/>
                  </a:lnTo>
                  <a:lnTo>
                    <a:pt x="7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4"/>
            <p:cNvSpPr/>
            <p:nvPr/>
          </p:nvSpPr>
          <p:spPr>
            <a:xfrm>
              <a:off x="115224" y="2214569"/>
              <a:ext cx="11094" cy="11853"/>
            </a:xfrm>
            <a:custGeom>
              <a:avLst/>
              <a:gdLst/>
              <a:ahLst/>
              <a:cxnLst/>
              <a:rect l="l" t="t" r="r" b="b"/>
              <a:pathLst>
                <a:path w="117" h="125" extrusionOk="0">
                  <a:moveTo>
                    <a:pt x="85" y="1"/>
                  </a:moveTo>
                  <a:cubicBezTo>
                    <a:pt x="87" y="3"/>
                    <a:pt x="89" y="6"/>
                    <a:pt x="90" y="9"/>
                  </a:cubicBezTo>
                  <a:lnTo>
                    <a:pt x="90" y="9"/>
                  </a:lnTo>
                  <a:cubicBezTo>
                    <a:pt x="90" y="5"/>
                    <a:pt x="89" y="3"/>
                    <a:pt x="85" y="1"/>
                  </a:cubicBezTo>
                  <a:close/>
                  <a:moveTo>
                    <a:pt x="90" y="9"/>
                  </a:moveTo>
                  <a:lnTo>
                    <a:pt x="90" y="9"/>
                  </a:lnTo>
                  <a:cubicBezTo>
                    <a:pt x="88" y="31"/>
                    <a:pt x="0" y="84"/>
                    <a:pt x="54" y="125"/>
                  </a:cubicBezTo>
                  <a:lnTo>
                    <a:pt x="116" y="63"/>
                  </a:lnTo>
                  <a:cubicBezTo>
                    <a:pt x="89" y="63"/>
                    <a:pt x="98" y="28"/>
                    <a:pt x="90" y="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4"/>
            <p:cNvSpPr/>
            <p:nvPr/>
          </p:nvSpPr>
          <p:spPr>
            <a:xfrm>
              <a:off x="151634" y="2259324"/>
              <a:ext cx="34799" cy="47694"/>
            </a:xfrm>
            <a:custGeom>
              <a:avLst/>
              <a:gdLst/>
              <a:ahLst/>
              <a:cxnLst/>
              <a:rect l="l" t="t" r="r" b="b"/>
              <a:pathLst>
                <a:path w="367" h="503" extrusionOk="0">
                  <a:moveTo>
                    <a:pt x="72" y="317"/>
                  </a:moveTo>
                  <a:lnTo>
                    <a:pt x="72" y="317"/>
                  </a:lnTo>
                  <a:cubicBezTo>
                    <a:pt x="78" y="320"/>
                    <a:pt x="82" y="322"/>
                    <a:pt x="85" y="323"/>
                  </a:cubicBezTo>
                  <a:lnTo>
                    <a:pt x="85" y="323"/>
                  </a:lnTo>
                  <a:cubicBezTo>
                    <a:pt x="81" y="321"/>
                    <a:pt x="77" y="319"/>
                    <a:pt x="72" y="317"/>
                  </a:cubicBezTo>
                  <a:close/>
                  <a:moveTo>
                    <a:pt x="180" y="0"/>
                  </a:moveTo>
                  <a:cubicBezTo>
                    <a:pt x="137" y="0"/>
                    <a:pt x="140" y="55"/>
                    <a:pt x="88" y="55"/>
                  </a:cubicBezTo>
                  <a:cubicBezTo>
                    <a:pt x="72" y="100"/>
                    <a:pt x="57" y="193"/>
                    <a:pt x="119" y="240"/>
                  </a:cubicBezTo>
                  <a:cubicBezTo>
                    <a:pt x="79" y="253"/>
                    <a:pt x="108" y="323"/>
                    <a:pt x="87" y="323"/>
                  </a:cubicBezTo>
                  <a:cubicBezTo>
                    <a:pt x="86" y="323"/>
                    <a:pt x="86" y="323"/>
                    <a:pt x="85" y="323"/>
                  </a:cubicBezTo>
                  <a:lnTo>
                    <a:pt x="85" y="323"/>
                  </a:lnTo>
                  <a:cubicBezTo>
                    <a:pt x="165" y="365"/>
                    <a:pt x="1" y="381"/>
                    <a:pt x="119" y="426"/>
                  </a:cubicBezTo>
                  <a:lnTo>
                    <a:pt x="72" y="456"/>
                  </a:lnTo>
                  <a:cubicBezTo>
                    <a:pt x="134" y="471"/>
                    <a:pt x="134" y="471"/>
                    <a:pt x="150" y="502"/>
                  </a:cubicBezTo>
                  <a:cubicBezTo>
                    <a:pt x="187" y="477"/>
                    <a:pt x="184" y="432"/>
                    <a:pt x="223" y="432"/>
                  </a:cubicBezTo>
                  <a:cubicBezTo>
                    <a:pt x="232" y="432"/>
                    <a:pt x="243" y="434"/>
                    <a:pt x="258" y="440"/>
                  </a:cubicBezTo>
                  <a:lnTo>
                    <a:pt x="258" y="379"/>
                  </a:lnTo>
                  <a:cubicBezTo>
                    <a:pt x="269" y="368"/>
                    <a:pt x="287" y="350"/>
                    <a:pt x="307" y="350"/>
                  </a:cubicBezTo>
                  <a:cubicBezTo>
                    <a:pt x="316" y="350"/>
                    <a:pt x="326" y="354"/>
                    <a:pt x="335" y="364"/>
                  </a:cubicBezTo>
                  <a:cubicBezTo>
                    <a:pt x="366" y="317"/>
                    <a:pt x="243" y="209"/>
                    <a:pt x="350" y="209"/>
                  </a:cubicBezTo>
                  <a:lnTo>
                    <a:pt x="335" y="209"/>
                  </a:lnTo>
                  <a:lnTo>
                    <a:pt x="305" y="162"/>
                  </a:lnTo>
                  <a:lnTo>
                    <a:pt x="305" y="162"/>
                  </a:lnTo>
                  <a:cubicBezTo>
                    <a:pt x="319" y="224"/>
                    <a:pt x="243" y="224"/>
                    <a:pt x="227" y="271"/>
                  </a:cubicBezTo>
                  <a:cubicBezTo>
                    <a:pt x="258" y="178"/>
                    <a:pt x="196" y="116"/>
                    <a:pt x="212" y="8"/>
                  </a:cubicBezTo>
                  <a:cubicBezTo>
                    <a:pt x="199" y="2"/>
                    <a:pt x="189" y="0"/>
                    <a:pt x="18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4"/>
            <p:cNvSpPr/>
            <p:nvPr/>
          </p:nvSpPr>
          <p:spPr>
            <a:xfrm>
              <a:off x="451549" y="2520835"/>
              <a:ext cx="8629" cy="4551"/>
            </a:xfrm>
            <a:custGeom>
              <a:avLst/>
              <a:gdLst/>
              <a:ahLst/>
              <a:cxnLst/>
              <a:rect l="l" t="t" r="r" b="b"/>
              <a:pathLst>
                <a:path w="91" h="48" extrusionOk="0">
                  <a:moveTo>
                    <a:pt x="78" y="1"/>
                  </a:moveTo>
                  <a:lnTo>
                    <a:pt x="1" y="17"/>
                  </a:lnTo>
                  <a:lnTo>
                    <a:pt x="31" y="48"/>
                  </a:lnTo>
                  <a:cubicBezTo>
                    <a:pt x="26" y="32"/>
                    <a:pt x="34" y="29"/>
                    <a:pt x="44" y="29"/>
                  </a:cubicBezTo>
                  <a:cubicBezTo>
                    <a:pt x="52" y="29"/>
                    <a:pt x="63" y="31"/>
                    <a:pt x="71" y="31"/>
                  </a:cubicBezTo>
                  <a:cubicBezTo>
                    <a:pt x="83" y="31"/>
                    <a:pt x="91" y="26"/>
                    <a:pt x="78"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4"/>
            <p:cNvSpPr/>
            <p:nvPr/>
          </p:nvSpPr>
          <p:spPr>
            <a:xfrm>
              <a:off x="-55547" y="2063617"/>
              <a:ext cx="5974" cy="5974"/>
            </a:xfrm>
            <a:custGeom>
              <a:avLst/>
              <a:gdLst/>
              <a:ahLst/>
              <a:cxnLst/>
              <a:rect l="l" t="t" r="r" b="b"/>
              <a:pathLst>
                <a:path w="63" h="63" extrusionOk="0">
                  <a:moveTo>
                    <a:pt x="31" y="0"/>
                  </a:moveTo>
                  <a:cubicBezTo>
                    <a:pt x="16" y="16"/>
                    <a:pt x="0" y="47"/>
                    <a:pt x="31" y="62"/>
                  </a:cubicBezTo>
                  <a:cubicBezTo>
                    <a:pt x="31" y="47"/>
                    <a:pt x="62" y="16"/>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4"/>
            <p:cNvSpPr/>
            <p:nvPr/>
          </p:nvSpPr>
          <p:spPr>
            <a:xfrm>
              <a:off x="14809" y="2133973"/>
              <a:ext cx="13370" cy="16214"/>
            </a:xfrm>
            <a:custGeom>
              <a:avLst/>
              <a:gdLst/>
              <a:ahLst/>
              <a:cxnLst/>
              <a:rect l="l" t="t" r="r" b="b"/>
              <a:pathLst>
                <a:path w="141" h="171" extrusionOk="0">
                  <a:moveTo>
                    <a:pt x="78" y="0"/>
                  </a:moveTo>
                  <a:cubicBezTo>
                    <a:pt x="47" y="31"/>
                    <a:pt x="47" y="93"/>
                    <a:pt x="0" y="109"/>
                  </a:cubicBezTo>
                  <a:lnTo>
                    <a:pt x="62" y="109"/>
                  </a:lnTo>
                  <a:lnTo>
                    <a:pt x="31" y="140"/>
                  </a:lnTo>
                  <a:cubicBezTo>
                    <a:pt x="40" y="137"/>
                    <a:pt x="48" y="135"/>
                    <a:pt x="55" y="135"/>
                  </a:cubicBezTo>
                  <a:cubicBezTo>
                    <a:pt x="84" y="135"/>
                    <a:pt x="96" y="158"/>
                    <a:pt x="109" y="171"/>
                  </a:cubicBezTo>
                  <a:cubicBezTo>
                    <a:pt x="124" y="93"/>
                    <a:pt x="109" y="109"/>
                    <a:pt x="140" y="31"/>
                  </a:cubicBezTo>
                  <a:lnTo>
                    <a:pt x="140" y="31"/>
                  </a:lnTo>
                  <a:cubicBezTo>
                    <a:pt x="127" y="35"/>
                    <a:pt x="118" y="37"/>
                    <a:pt x="111" y="37"/>
                  </a:cubicBezTo>
                  <a:cubicBezTo>
                    <a:pt x="92" y="37"/>
                    <a:pt x="89" y="23"/>
                    <a:pt x="78"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4"/>
            <p:cNvSpPr/>
            <p:nvPr/>
          </p:nvSpPr>
          <p:spPr>
            <a:xfrm>
              <a:off x="202363" y="2299622"/>
              <a:ext cx="4551" cy="4457"/>
            </a:xfrm>
            <a:custGeom>
              <a:avLst/>
              <a:gdLst/>
              <a:ahLst/>
              <a:cxnLst/>
              <a:rect l="l" t="t" r="r" b="b"/>
              <a:pathLst>
                <a:path w="48" h="47" extrusionOk="0">
                  <a:moveTo>
                    <a:pt x="48" y="1"/>
                  </a:moveTo>
                  <a:lnTo>
                    <a:pt x="1" y="31"/>
                  </a:lnTo>
                  <a:lnTo>
                    <a:pt x="17" y="46"/>
                  </a:lnTo>
                  <a:lnTo>
                    <a:pt x="48"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4"/>
            <p:cNvSpPr/>
            <p:nvPr/>
          </p:nvSpPr>
          <p:spPr>
            <a:xfrm>
              <a:off x="83743" y="2193425"/>
              <a:ext cx="4457" cy="2181"/>
            </a:xfrm>
            <a:custGeom>
              <a:avLst/>
              <a:gdLst/>
              <a:ahLst/>
              <a:cxnLst/>
              <a:rect l="l" t="t" r="r" b="b"/>
              <a:pathLst>
                <a:path w="47" h="23" extrusionOk="0">
                  <a:moveTo>
                    <a:pt x="31" y="3"/>
                  </a:moveTo>
                  <a:cubicBezTo>
                    <a:pt x="30" y="3"/>
                    <a:pt x="29" y="3"/>
                    <a:pt x="28" y="3"/>
                  </a:cubicBezTo>
                  <a:lnTo>
                    <a:pt x="28" y="3"/>
                  </a:lnTo>
                  <a:cubicBezTo>
                    <a:pt x="34" y="5"/>
                    <a:pt x="40" y="8"/>
                    <a:pt x="46" y="8"/>
                  </a:cubicBezTo>
                  <a:cubicBezTo>
                    <a:pt x="40" y="4"/>
                    <a:pt x="35" y="3"/>
                    <a:pt x="31" y="3"/>
                  </a:cubicBezTo>
                  <a:close/>
                  <a:moveTo>
                    <a:pt x="16" y="0"/>
                  </a:moveTo>
                  <a:cubicBezTo>
                    <a:pt x="10" y="0"/>
                    <a:pt x="5" y="2"/>
                    <a:pt x="0" y="8"/>
                  </a:cubicBezTo>
                  <a:lnTo>
                    <a:pt x="0" y="22"/>
                  </a:lnTo>
                  <a:cubicBezTo>
                    <a:pt x="12" y="22"/>
                    <a:pt x="14" y="5"/>
                    <a:pt x="28" y="3"/>
                  </a:cubicBezTo>
                  <a:lnTo>
                    <a:pt x="28" y="3"/>
                  </a:lnTo>
                  <a:cubicBezTo>
                    <a:pt x="24" y="2"/>
                    <a:pt x="20" y="0"/>
                    <a:pt x="1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4"/>
            <p:cNvSpPr/>
            <p:nvPr/>
          </p:nvSpPr>
          <p:spPr>
            <a:xfrm>
              <a:off x="360712" y="2468116"/>
              <a:ext cx="43996" cy="75192"/>
            </a:xfrm>
            <a:custGeom>
              <a:avLst/>
              <a:gdLst/>
              <a:ahLst/>
              <a:cxnLst/>
              <a:rect l="l" t="t" r="r" b="b"/>
              <a:pathLst>
                <a:path w="464" h="793" extrusionOk="0">
                  <a:moveTo>
                    <a:pt x="236" y="226"/>
                  </a:moveTo>
                  <a:cubicBezTo>
                    <a:pt x="234" y="228"/>
                    <a:pt x="233" y="230"/>
                    <a:pt x="233" y="233"/>
                  </a:cubicBezTo>
                  <a:lnTo>
                    <a:pt x="236" y="226"/>
                  </a:lnTo>
                  <a:close/>
                  <a:moveTo>
                    <a:pt x="294" y="0"/>
                  </a:moveTo>
                  <a:lnTo>
                    <a:pt x="294" y="0"/>
                  </a:lnTo>
                  <a:cubicBezTo>
                    <a:pt x="249" y="90"/>
                    <a:pt x="292" y="122"/>
                    <a:pt x="223" y="195"/>
                  </a:cubicBezTo>
                  <a:lnTo>
                    <a:pt x="223" y="195"/>
                  </a:lnTo>
                  <a:cubicBezTo>
                    <a:pt x="223" y="195"/>
                    <a:pt x="222" y="195"/>
                    <a:pt x="221" y="195"/>
                  </a:cubicBezTo>
                  <a:cubicBezTo>
                    <a:pt x="218" y="195"/>
                    <a:pt x="217" y="197"/>
                    <a:pt x="217" y="202"/>
                  </a:cubicBezTo>
                  <a:cubicBezTo>
                    <a:pt x="219" y="200"/>
                    <a:pt x="221" y="197"/>
                    <a:pt x="223" y="195"/>
                  </a:cubicBezTo>
                  <a:lnTo>
                    <a:pt x="223" y="195"/>
                  </a:lnTo>
                  <a:cubicBezTo>
                    <a:pt x="229" y="196"/>
                    <a:pt x="239" y="202"/>
                    <a:pt x="247" y="202"/>
                  </a:cubicBezTo>
                  <a:lnTo>
                    <a:pt x="236" y="226"/>
                  </a:lnTo>
                  <a:lnTo>
                    <a:pt x="236" y="226"/>
                  </a:lnTo>
                  <a:cubicBezTo>
                    <a:pt x="246" y="217"/>
                    <a:pt x="278" y="217"/>
                    <a:pt x="278" y="217"/>
                  </a:cubicBezTo>
                  <a:lnTo>
                    <a:pt x="278" y="217"/>
                  </a:lnTo>
                  <a:cubicBezTo>
                    <a:pt x="278" y="246"/>
                    <a:pt x="269" y="254"/>
                    <a:pt x="256" y="254"/>
                  </a:cubicBezTo>
                  <a:cubicBezTo>
                    <a:pt x="243" y="254"/>
                    <a:pt x="227" y="248"/>
                    <a:pt x="210" y="248"/>
                  </a:cubicBezTo>
                  <a:cubicBezTo>
                    <a:pt x="197" y="248"/>
                    <a:pt x="183" y="251"/>
                    <a:pt x="171" y="264"/>
                  </a:cubicBezTo>
                  <a:cubicBezTo>
                    <a:pt x="175" y="266"/>
                    <a:pt x="180" y="267"/>
                    <a:pt x="183" y="267"/>
                  </a:cubicBezTo>
                  <a:cubicBezTo>
                    <a:pt x="199" y="267"/>
                    <a:pt x="210" y="253"/>
                    <a:pt x="220" y="253"/>
                  </a:cubicBezTo>
                  <a:cubicBezTo>
                    <a:pt x="224" y="253"/>
                    <a:pt x="228" y="256"/>
                    <a:pt x="233" y="264"/>
                  </a:cubicBezTo>
                  <a:cubicBezTo>
                    <a:pt x="226" y="283"/>
                    <a:pt x="208" y="289"/>
                    <a:pt x="186" y="289"/>
                  </a:cubicBezTo>
                  <a:cubicBezTo>
                    <a:pt x="157" y="289"/>
                    <a:pt x="120" y="279"/>
                    <a:pt x="93" y="279"/>
                  </a:cubicBezTo>
                  <a:cubicBezTo>
                    <a:pt x="140" y="326"/>
                    <a:pt x="62" y="371"/>
                    <a:pt x="93" y="387"/>
                  </a:cubicBezTo>
                  <a:cubicBezTo>
                    <a:pt x="31" y="387"/>
                    <a:pt x="16" y="402"/>
                    <a:pt x="16" y="433"/>
                  </a:cubicBezTo>
                  <a:cubicBezTo>
                    <a:pt x="93" y="480"/>
                    <a:pt x="16" y="495"/>
                    <a:pt x="124" y="542"/>
                  </a:cubicBezTo>
                  <a:cubicBezTo>
                    <a:pt x="31" y="573"/>
                    <a:pt x="62" y="697"/>
                    <a:pt x="0" y="728"/>
                  </a:cubicBezTo>
                  <a:cubicBezTo>
                    <a:pt x="48" y="728"/>
                    <a:pt x="59" y="792"/>
                    <a:pt x="90" y="792"/>
                  </a:cubicBezTo>
                  <a:cubicBezTo>
                    <a:pt x="99" y="792"/>
                    <a:pt x="110" y="787"/>
                    <a:pt x="124" y="773"/>
                  </a:cubicBezTo>
                  <a:cubicBezTo>
                    <a:pt x="171" y="588"/>
                    <a:pt x="62" y="542"/>
                    <a:pt x="217" y="371"/>
                  </a:cubicBezTo>
                  <a:cubicBezTo>
                    <a:pt x="228" y="368"/>
                    <a:pt x="237" y="367"/>
                    <a:pt x="246" y="367"/>
                  </a:cubicBezTo>
                  <a:cubicBezTo>
                    <a:pt x="254" y="367"/>
                    <a:pt x="262" y="368"/>
                    <a:pt x="269" y="368"/>
                  </a:cubicBezTo>
                  <a:cubicBezTo>
                    <a:pt x="282" y="368"/>
                    <a:pt x="294" y="364"/>
                    <a:pt x="309" y="340"/>
                  </a:cubicBezTo>
                  <a:cubicBezTo>
                    <a:pt x="247" y="233"/>
                    <a:pt x="464" y="93"/>
                    <a:pt x="294"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4"/>
            <p:cNvSpPr/>
            <p:nvPr/>
          </p:nvSpPr>
          <p:spPr>
            <a:xfrm>
              <a:off x="224456" y="2323042"/>
              <a:ext cx="5974" cy="1802"/>
            </a:xfrm>
            <a:custGeom>
              <a:avLst/>
              <a:gdLst/>
              <a:ahLst/>
              <a:cxnLst/>
              <a:rect l="l" t="t" r="r" b="b"/>
              <a:pathLst>
                <a:path w="63" h="19" extrusionOk="0">
                  <a:moveTo>
                    <a:pt x="0" y="1"/>
                  </a:moveTo>
                  <a:cubicBezTo>
                    <a:pt x="18" y="9"/>
                    <a:pt x="20" y="18"/>
                    <a:pt x="28" y="18"/>
                  </a:cubicBezTo>
                  <a:cubicBezTo>
                    <a:pt x="34" y="18"/>
                    <a:pt x="42" y="14"/>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4"/>
            <p:cNvSpPr/>
            <p:nvPr/>
          </p:nvSpPr>
          <p:spPr>
            <a:xfrm>
              <a:off x="36808" y="2154454"/>
              <a:ext cx="7396" cy="8913"/>
            </a:xfrm>
            <a:custGeom>
              <a:avLst/>
              <a:gdLst/>
              <a:ahLst/>
              <a:cxnLst/>
              <a:rect l="l" t="t" r="r" b="b"/>
              <a:pathLst>
                <a:path w="78" h="94" extrusionOk="0">
                  <a:moveTo>
                    <a:pt x="1" y="1"/>
                  </a:moveTo>
                  <a:cubicBezTo>
                    <a:pt x="29" y="15"/>
                    <a:pt x="18" y="42"/>
                    <a:pt x="16" y="81"/>
                  </a:cubicBezTo>
                  <a:lnTo>
                    <a:pt x="16" y="81"/>
                  </a:lnTo>
                  <a:cubicBezTo>
                    <a:pt x="27" y="54"/>
                    <a:pt x="78" y="1"/>
                    <a:pt x="1" y="1"/>
                  </a:cubicBezTo>
                  <a:close/>
                  <a:moveTo>
                    <a:pt x="16" y="81"/>
                  </a:moveTo>
                  <a:cubicBezTo>
                    <a:pt x="14" y="86"/>
                    <a:pt x="13" y="91"/>
                    <a:pt x="16" y="93"/>
                  </a:cubicBezTo>
                  <a:cubicBezTo>
                    <a:pt x="16" y="89"/>
                    <a:pt x="16" y="85"/>
                    <a:pt x="16" y="8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4"/>
            <p:cNvSpPr/>
            <p:nvPr/>
          </p:nvSpPr>
          <p:spPr>
            <a:xfrm>
              <a:off x="11870" y="2133973"/>
              <a:ext cx="3034" cy="3034"/>
            </a:xfrm>
            <a:custGeom>
              <a:avLst/>
              <a:gdLst/>
              <a:ahLst/>
              <a:cxnLst/>
              <a:rect l="l" t="t" r="r" b="b"/>
              <a:pathLst>
                <a:path w="32" h="32" extrusionOk="0">
                  <a:moveTo>
                    <a:pt x="0" y="0"/>
                  </a:moveTo>
                  <a:lnTo>
                    <a:pt x="31" y="31"/>
                  </a:lnTo>
                  <a:lnTo>
                    <a:pt x="31" y="16"/>
                  </a:ln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4"/>
            <p:cNvSpPr/>
            <p:nvPr/>
          </p:nvSpPr>
          <p:spPr>
            <a:xfrm>
              <a:off x="219999" y="2325982"/>
              <a:ext cx="4551" cy="5974"/>
            </a:xfrm>
            <a:custGeom>
              <a:avLst/>
              <a:gdLst/>
              <a:ahLst/>
              <a:cxnLst/>
              <a:rect l="l" t="t" r="r" b="b"/>
              <a:pathLst>
                <a:path w="48" h="63" extrusionOk="0">
                  <a:moveTo>
                    <a:pt x="47" y="1"/>
                  </a:moveTo>
                  <a:cubicBezTo>
                    <a:pt x="31" y="32"/>
                    <a:pt x="16" y="46"/>
                    <a:pt x="0" y="46"/>
                  </a:cubicBezTo>
                  <a:cubicBezTo>
                    <a:pt x="31" y="46"/>
                    <a:pt x="47" y="46"/>
                    <a:pt x="47" y="63"/>
                  </a:cubicBezTo>
                  <a:lnTo>
                    <a:pt x="4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4"/>
            <p:cNvSpPr/>
            <p:nvPr/>
          </p:nvSpPr>
          <p:spPr>
            <a:xfrm>
              <a:off x="451549" y="2538092"/>
              <a:ext cx="5974" cy="3414"/>
            </a:xfrm>
            <a:custGeom>
              <a:avLst/>
              <a:gdLst/>
              <a:ahLst/>
              <a:cxnLst/>
              <a:rect l="l" t="t" r="r" b="b"/>
              <a:pathLst>
                <a:path w="63" h="36" extrusionOk="0">
                  <a:moveTo>
                    <a:pt x="62" y="4"/>
                  </a:moveTo>
                  <a:lnTo>
                    <a:pt x="61" y="5"/>
                  </a:lnTo>
                  <a:lnTo>
                    <a:pt x="61" y="5"/>
                  </a:lnTo>
                  <a:cubicBezTo>
                    <a:pt x="61" y="5"/>
                    <a:pt x="62" y="5"/>
                    <a:pt x="62" y="4"/>
                  </a:cubicBezTo>
                  <a:close/>
                  <a:moveTo>
                    <a:pt x="24" y="0"/>
                  </a:moveTo>
                  <a:cubicBezTo>
                    <a:pt x="22" y="0"/>
                    <a:pt x="20" y="1"/>
                    <a:pt x="17" y="4"/>
                  </a:cubicBezTo>
                  <a:lnTo>
                    <a:pt x="1" y="35"/>
                  </a:lnTo>
                  <a:lnTo>
                    <a:pt x="1" y="35"/>
                  </a:lnTo>
                  <a:lnTo>
                    <a:pt x="61" y="5"/>
                  </a:lnTo>
                  <a:lnTo>
                    <a:pt x="61" y="5"/>
                  </a:lnTo>
                  <a:cubicBezTo>
                    <a:pt x="55" y="8"/>
                    <a:pt x="50" y="9"/>
                    <a:pt x="46" y="9"/>
                  </a:cubicBezTo>
                  <a:cubicBezTo>
                    <a:pt x="35" y="9"/>
                    <a:pt x="30" y="0"/>
                    <a:pt x="24"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4"/>
            <p:cNvSpPr/>
            <p:nvPr/>
          </p:nvSpPr>
          <p:spPr>
            <a:xfrm>
              <a:off x="407553" y="2501871"/>
              <a:ext cx="10430" cy="13275"/>
            </a:xfrm>
            <a:custGeom>
              <a:avLst/>
              <a:gdLst/>
              <a:ahLst/>
              <a:cxnLst/>
              <a:rect l="l" t="t" r="r" b="b"/>
              <a:pathLst>
                <a:path w="110" h="140" extrusionOk="0">
                  <a:moveTo>
                    <a:pt x="63" y="1"/>
                  </a:moveTo>
                  <a:cubicBezTo>
                    <a:pt x="110" y="46"/>
                    <a:pt x="17" y="46"/>
                    <a:pt x="1" y="62"/>
                  </a:cubicBezTo>
                  <a:cubicBezTo>
                    <a:pt x="9" y="58"/>
                    <a:pt x="14" y="56"/>
                    <a:pt x="17" y="56"/>
                  </a:cubicBezTo>
                  <a:cubicBezTo>
                    <a:pt x="26" y="56"/>
                    <a:pt x="21" y="71"/>
                    <a:pt x="32" y="93"/>
                  </a:cubicBezTo>
                  <a:lnTo>
                    <a:pt x="1" y="124"/>
                  </a:lnTo>
                  <a:cubicBezTo>
                    <a:pt x="5" y="125"/>
                    <a:pt x="8" y="126"/>
                    <a:pt x="12" y="126"/>
                  </a:cubicBezTo>
                  <a:cubicBezTo>
                    <a:pt x="51" y="126"/>
                    <a:pt x="29" y="57"/>
                    <a:pt x="60" y="57"/>
                  </a:cubicBezTo>
                  <a:cubicBezTo>
                    <a:pt x="65" y="57"/>
                    <a:pt x="71" y="58"/>
                    <a:pt x="79" y="62"/>
                  </a:cubicBezTo>
                  <a:lnTo>
                    <a:pt x="79" y="139"/>
                  </a:lnTo>
                  <a:lnTo>
                    <a:pt x="110" y="15"/>
                  </a:lnTo>
                  <a:cubicBezTo>
                    <a:pt x="94" y="15"/>
                    <a:pt x="94" y="1"/>
                    <a:pt x="6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4"/>
            <p:cNvSpPr/>
            <p:nvPr/>
          </p:nvSpPr>
          <p:spPr>
            <a:xfrm>
              <a:off x="218577" y="2333283"/>
              <a:ext cx="10335" cy="22093"/>
            </a:xfrm>
            <a:custGeom>
              <a:avLst/>
              <a:gdLst/>
              <a:ahLst/>
              <a:cxnLst/>
              <a:rect l="l" t="t" r="r" b="b"/>
              <a:pathLst>
                <a:path w="109" h="233" extrusionOk="0">
                  <a:moveTo>
                    <a:pt x="15" y="0"/>
                  </a:moveTo>
                  <a:cubicBezTo>
                    <a:pt x="31" y="78"/>
                    <a:pt x="0" y="62"/>
                    <a:pt x="15" y="140"/>
                  </a:cubicBezTo>
                  <a:lnTo>
                    <a:pt x="31" y="124"/>
                  </a:lnTo>
                  <a:lnTo>
                    <a:pt x="31" y="124"/>
                  </a:lnTo>
                  <a:cubicBezTo>
                    <a:pt x="46" y="171"/>
                    <a:pt x="46" y="202"/>
                    <a:pt x="0" y="217"/>
                  </a:cubicBezTo>
                  <a:lnTo>
                    <a:pt x="62" y="233"/>
                  </a:lnTo>
                  <a:cubicBezTo>
                    <a:pt x="90" y="219"/>
                    <a:pt x="44" y="168"/>
                    <a:pt x="77" y="168"/>
                  </a:cubicBezTo>
                  <a:cubicBezTo>
                    <a:pt x="81" y="168"/>
                    <a:pt x="86" y="169"/>
                    <a:pt x="93" y="171"/>
                  </a:cubicBezTo>
                  <a:cubicBezTo>
                    <a:pt x="108" y="109"/>
                    <a:pt x="62" y="47"/>
                    <a:pt x="6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4"/>
            <p:cNvSpPr/>
            <p:nvPr/>
          </p:nvSpPr>
          <p:spPr>
            <a:xfrm>
              <a:off x="174581" y="2306923"/>
              <a:ext cx="26455" cy="17637"/>
            </a:xfrm>
            <a:custGeom>
              <a:avLst/>
              <a:gdLst/>
              <a:ahLst/>
              <a:cxnLst/>
              <a:rect l="l" t="t" r="r" b="b"/>
              <a:pathLst>
                <a:path w="279" h="186" extrusionOk="0">
                  <a:moveTo>
                    <a:pt x="70" y="147"/>
                  </a:moveTo>
                  <a:lnTo>
                    <a:pt x="70" y="147"/>
                  </a:lnTo>
                  <a:cubicBezTo>
                    <a:pt x="67" y="151"/>
                    <a:pt x="64" y="154"/>
                    <a:pt x="60" y="157"/>
                  </a:cubicBezTo>
                  <a:lnTo>
                    <a:pt x="60" y="157"/>
                  </a:lnTo>
                  <a:cubicBezTo>
                    <a:pt x="65" y="156"/>
                    <a:pt x="70" y="155"/>
                    <a:pt x="77" y="155"/>
                  </a:cubicBezTo>
                  <a:lnTo>
                    <a:pt x="70" y="147"/>
                  </a:lnTo>
                  <a:close/>
                  <a:moveTo>
                    <a:pt x="186" y="0"/>
                  </a:moveTo>
                  <a:cubicBezTo>
                    <a:pt x="170" y="47"/>
                    <a:pt x="155" y="47"/>
                    <a:pt x="108" y="62"/>
                  </a:cubicBezTo>
                  <a:cubicBezTo>
                    <a:pt x="139" y="31"/>
                    <a:pt x="32" y="62"/>
                    <a:pt x="47" y="0"/>
                  </a:cubicBezTo>
                  <a:lnTo>
                    <a:pt x="47" y="0"/>
                  </a:lnTo>
                  <a:cubicBezTo>
                    <a:pt x="16" y="31"/>
                    <a:pt x="47" y="62"/>
                    <a:pt x="1" y="78"/>
                  </a:cubicBezTo>
                  <a:lnTo>
                    <a:pt x="70" y="147"/>
                  </a:lnTo>
                  <a:lnTo>
                    <a:pt x="70" y="147"/>
                  </a:lnTo>
                  <a:cubicBezTo>
                    <a:pt x="108" y="111"/>
                    <a:pt x="147" y="74"/>
                    <a:pt x="170" y="62"/>
                  </a:cubicBezTo>
                  <a:lnTo>
                    <a:pt x="170" y="62"/>
                  </a:lnTo>
                  <a:cubicBezTo>
                    <a:pt x="155" y="109"/>
                    <a:pt x="186" y="140"/>
                    <a:pt x="201" y="171"/>
                  </a:cubicBezTo>
                  <a:cubicBezTo>
                    <a:pt x="217" y="140"/>
                    <a:pt x="170" y="124"/>
                    <a:pt x="201" y="93"/>
                  </a:cubicBezTo>
                  <a:lnTo>
                    <a:pt x="201" y="93"/>
                  </a:lnTo>
                  <a:lnTo>
                    <a:pt x="217" y="109"/>
                  </a:lnTo>
                  <a:lnTo>
                    <a:pt x="279" y="47"/>
                  </a:lnTo>
                  <a:cubicBezTo>
                    <a:pt x="263" y="47"/>
                    <a:pt x="248" y="62"/>
                    <a:pt x="232" y="62"/>
                  </a:cubicBezTo>
                  <a:cubicBezTo>
                    <a:pt x="263" y="31"/>
                    <a:pt x="186" y="16"/>
                    <a:pt x="186" y="0"/>
                  </a:cubicBezTo>
                  <a:close/>
                  <a:moveTo>
                    <a:pt x="60" y="157"/>
                  </a:moveTo>
                  <a:cubicBezTo>
                    <a:pt x="46" y="162"/>
                    <a:pt x="43" y="174"/>
                    <a:pt x="32" y="186"/>
                  </a:cubicBezTo>
                  <a:cubicBezTo>
                    <a:pt x="41" y="177"/>
                    <a:pt x="50" y="167"/>
                    <a:pt x="60" y="157"/>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4"/>
            <p:cNvSpPr/>
            <p:nvPr/>
          </p:nvSpPr>
          <p:spPr>
            <a:xfrm>
              <a:off x="394468" y="2493053"/>
              <a:ext cx="5974" cy="11853"/>
            </a:xfrm>
            <a:custGeom>
              <a:avLst/>
              <a:gdLst/>
              <a:ahLst/>
              <a:cxnLst/>
              <a:rect l="l" t="t" r="r" b="b"/>
              <a:pathLst>
                <a:path w="63" h="125" extrusionOk="0">
                  <a:moveTo>
                    <a:pt x="62" y="1"/>
                  </a:moveTo>
                  <a:cubicBezTo>
                    <a:pt x="15" y="32"/>
                    <a:pt x="0" y="108"/>
                    <a:pt x="15" y="124"/>
                  </a:cubicBezTo>
                  <a:cubicBezTo>
                    <a:pt x="46" y="108"/>
                    <a:pt x="62" y="32"/>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4"/>
            <p:cNvSpPr/>
            <p:nvPr/>
          </p:nvSpPr>
          <p:spPr>
            <a:xfrm>
              <a:off x="235739" y="2346557"/>
              <a:ext cx="5405" cy="5879"/>
            </a:xfrm>
            <a:custGeom>
              <a:avLst/>
              <a:gdLst/>
              <a:ahLst/>
              <a:cxnLst/>
              <a:rect l="l" t="t" r="r" b="b"/>
              <a:pathLst>
                <a:path w="57" h="62" extrusionOk="0">
                  <a:moveTo>
                    <a:pt x="5" y="0"/>
                  </a:moveTo>
                  <a:lnTo>
                    <a:pt x="5" y="36"/>
                  </a:lnTo>
                  <a:lnTo>
                    <a:pt x="5" y="36"/>
                  </a:lnTo>
                  <a:cubicBezTo>
                    <a:pt x="17" y="21"/>
                    <a:pt x="57" y="10"/>
                    <a:pt x="5" y="0"/>
                  </a:cubicBezTo>
                  <a:close/>
                  <a:moveTo>
                    <a:pt x="5" y="36"/>
                  </a:moveTo>
                  <a:cubicBezTo>
                    <a:pt x="1" y="41"/>
                    <a:pt x="0" y="46"/>
                    <a:pt x="5" y="52"/>
                  </a:cubicBezTo>
                  <a:lnTo>
                    <a:pt x="5" y="52"/>
                  </a:lnTo>
                  <a:lnTo>
                    <a:pt x="5" y="36"/>
                  </a:lnTo>
                  <a:close/>
                  <a:moveTo>
                    <a:pt x="51" y="46"/>
                  </a:moveTo>
                  <a:cubicBezTo>
                    <a:pt x="43" y="46"/>
                    <a:pt x="40" y="50"/>
                    <a:pt x="36" y="54"/>
                  </a:cubicBezTo>
                  <a:lnTo>
                    <a:pt x="36" y="54"/>
                  </a:lnTo>
                  <a:cubicBezTo>
                    <a:pt x="41" y="53"/>
                    <a:pt x="46" y="51"/>
                    <a:pt x="51" y="46"/>
                  </a:cubicBezTo>
                  <a:close/>
                  <a:moveTo>
                    <a:pt x="5" y="52"/>
                  </a:moveTo>
                  <a:lnTo>
                    <a:pt x="5" y="62"/>
                  </a:lnTo>
                  <a:cubicBezTo>
                    <a:pt x="7" y="60"/>
                    <a:pt x="9" y="58"/>
                    <a:pt x="11" y="57"/>
                  </a:cubicBezTo>
                  <a:lnTo>
                    <a:pt x="11" y="57"/>
                  </a:lnTo>
                  <a:cubicBezTo>
                    <a:pt x="14" y="59"/>
                    <a:pt x="16" y="60"/>
                    <a:pt x="20" y="62"/>
                  </a:cubicBezTo>
                  <a:cubicBezTo>
                    <a:pt x="28" y="62"/>
                    <a:pt x="32" y="58"/>
                    <a:pt x="36" y="54"/>
                  </a:cubicBezTo>
                  <a:lnTo>
                    <a:pt x="36" y="54"/>
                  </a:lnTo>
                  <a:cubicBezTo>
                    <a:pt x="33" y="54"/>
                    <a:pt x="31" y="54"/>
                    <a:pt x="28" y="54"/>
                  </a:cubicBezTo>
                  <a:cubicBezTo>
                    <a:pt x="22" y="54"/>
                    <a:pt x="17" y="54"/>
                    <a:pt x="11" y="57"/>
                  </a:cubicBezTo>
                  <a:lnTo>
                    <a:pt x="11" y="57"/>
                  </a:lnTo>
                  <a:cubicBezTo>
                    <a:pt x="8" y="55"/>
                    <a:pt x="6" y="53"/>
                    <a:pt x="5" y="5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24"/>
            <p:cNvSpPr/>
            <p:nvPr/>
          </p:nvSpPr>
          <p:spPr>
            <a:xfrm>
              <a:off x="469091" y="2569287"/>
              <a:ext cx="7491" cy="1802"/>
            </a:xfrm>
            <a:custGeom>
              <a:avLst/>
              <a:gdLst/>
              <a:ahLst/>
              <a:cxnLst/>
              <a:rect l="l" t="t" r="r" b="b"/>
              <a:pathLst>
                <a:path w="79" h="19" extrusionOk="0">
                  <a:moveTo>
                    <a:pt x="1" y="1"/>
                  </a:moveTo>
                  <a:cubicBezTo>
                    <a:pt x="8" y="14"/>
                    <a:pt x="20" y="18"/>
                    <a:pt x="32" y="18"/>
                  </a:cubicBezTo>
                  <a:cubicBezTo>
                    <a:pt x="50" y="18"/>
                    <a:pt x="70" y="9"/>
                    <a:pt x="79"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24"/>
            <p:cNvSpPr/>
            <p:nvPr/>
          </p:nvSpPr>
          <p:spPr>
            <a:xfrm>
              <a:off x="133524" y="2264444"/>
              <a:ext cx="7396" cy="5974"/>
            </a:xfrm>
            <a:custGeom>
              <a:avLst/>
              <a:gdLst/>
              <a:ahLst/>
              <a:cxnLst/>
              <a:rect l="l" t="t" r="r" b="b"/>
              <a:pathLst>
                <a:path w="78" h="63" extrusionOk="0">
                  <a:moveTo>
                    <a:pt x="32" y="1"/>
                  </a:moveTo>
                  <a:cubicBezTo>
                    <a:pt x="1" y="15"/>
                    <a:pt x="32" y="46"/>
                    <a:pt x="16" y="62"/>
                  </a:cubicBezTo>
                  <a:cubicBezTo>
                    <a:pt x="47" y="62"/>
                    <a:pt x="47" y="15"/>
                    <a:pt x="78" y="15"/>
                  </a:cubicBez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24"/>
            <p:cNvSpPr/>
            <p:nvPr/>
          </p:nvSpPr>
          <p:spPr>
            <a:xfrm>
              <a:off x="32351" y="2177874"/>
              <a:ext cx="11853" cy="9198"/>
            </a:xfrm>
            <a:custGeom>
              <a:avLst/>
              <a:gdLst/>
              <a:ahLst/>
              <a:cxnLst/>
              <a:rect l="l" t="t" r="r" b="b"/>
              <a:pathLst>
                <a:path w="125" h="97" extrusionOk="0">
                  <a:moveTo>
                    <a:pt x="1" y="1"/>
                  </a:moveTo>
                  <a:cubicBezTo>
                    <a:pt x="17" y="17"/>
                    <a:pt x="110" y="1"/>
                    <a:pt x="63" y="48"/>
                  </a:cubicBezTo>
                  <a:cubicBezTo>
                    <a:pt x="17" y="48"/>
                    <a:pt x="32" y="79"/>
                    <a:pt x="32" y="94"/>
                  </a:cubicBezTo>
                  <a:cubicBezTo>
                    <a:pt x="37" y="96"/>
                    <a:pt x="42" y="96"/>
                    <a:pt x="47" y="96"/>
                  </a:cubicBezTo>
                  <a:cubicBezTo>
                    <a:pt x="74" y="96"/>
                    <a:pt x="88" y="70"/>
                    <a:pt x="100" y="70"/>
                  </a:cubicBezTo>
                  <a:cubicBezTo>
                    <a:pt x="103" y="70"/>
                    <a:pt x="106" y="73"/>
                    <a:pt x="110" y="79"/>
                  </a:cubicBezTo>
                  <a:lnTo>
                    <a:pt x="124" y="32"/>
                  </a:lnTo>
                  <a:lnTo>
                    <a:pt x="124" y="32"/>
                  </a:lnTo>
                  <a:cubicBezTo>
                    <a:pt x="120" y="34"/>
                    <a:pt x="116" y="35"/>
                    <a:pt x="114" y="35"/>
                  </a:cubicBezTo>
                  <a:cubicBezTo>
                    <a:pt x="98" y="35"/>
                    <a:pt x="107" y="1"/>
                    <a:pt x="9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24"/>
            <p:cNvSpPr/>
            <p:nvPr/>
          </p:nvSpPr>
          <p:spPr>
            <a:xfrm>
              <a:off x="241998" y="2364099"/>
              <a:ext cx="5974" cy="4457"/>
            </a:xfrm>
            <a:custGeom>
              <a:avLst/>
              <a:gdLst/>
              <a:ahLst/>
              <a:cxnLst/>
              <a:rect l="l" t="t" r="r" b="b"/>
              <a:pathLst>
                <a:path w="63" h="47" extrusionOk="0">
                  <a:moveTo>
                    <a:pt x="32" y="1"/>
                  </a:moveTo>
                  <a:lnTo>
                    <a:pt x="15" y="26"/>
                  </a:lnTo>
                  <a:lnTo>
                    <a:pt x="15" y="26"/>
                  </a:lnTo>
                  <a:cubicBezTo>
                    <a:pt x="16" y="26"/>
                    <a:pt x="17" y="25"/>
                    <a:pt x="19" y="25"/>
                  </a:cubicBezTo>
                  <a:cubicBezTo>
                    <a:pt x="33" y="25"/>
                    <a:pt x="51" y="35"/>
                    <a:pt x="59" y="35"/>
                  </a:cubicBezTo>
                  <a:cubicBezTo>
                    <a:pt x="61" y="35"/>
                    <a:pt x="63" y="34"/>
                    <a:pt x="63" y="32"/>
                  </a:cubicBezTo>
                  <a:lnTo>
                    <a:pt x="32" y="1"/>
                  </a:lnTo>
                  <a:close/>
                  <a:moveTo>
                    <a:pt x="15" y="26"/>
                  </a:moveTo>
                  <a:lnTo>
                    <a:pt x="15" y="26"/>
                  </a:lnTo>
                  <a:cubicBezTo>
                    <a:pt x="7" y="27"/>
                    <a:pt x="1" y="32"/>
                    <a:pt x="1" y="46"/>
                  </a:cubicBezTo>
                  <a:lnTo>
                    <a:pt x="15" y="26"/>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24"/>
            <p:cNvSpPr/>
            <p:nvPr/>
          </p:nvSpPr>
          <p:spPr>
            <a:xfrm>
              <a:off x="11870" y="2166212"/>
              <a:ext cx="11853" cy="15076"/>
            </a:xfrm>
            <a:custGeom>
              <a:avLst/>
              <a:gdLst/>
              <a:ahLst/>
              <a:cxnLst/>
              <a:rect l="l" t="t" r="r" b="b"/>
              <a:pathLst>
                <a:path w="125" h="159" extrusionOk="0">
                  <a:moveTo>
                    <a:pt x="47" y="0"/>
                  </a:moveTo>
                  <a:cubicBezTo>
                    <a:pt x="16" y="62"/>
                    <a:pt x="47" y="124"/>
                    <a:pt x="0" y="155"/>
                  </a:cubicBezTo>
                  <a:cubicBezTo>
                    <a:pt x="7" y="157"/>
                    <a:pt x="14" y="158"/>
                    <a:pt x="20" y="158"/>
                  </a:cubicBezTo>
                  <a:cubicBezTo>
                    <a:pt x="60" y="158"/>
                    <a:pt x="97" y="120"/>
                    <a:pt x="124" y="93"/>
                  </a:cubicBezTo>
                  <a:cubicBezTo>
                    <a:pt x="115" y="90"/>
                    <a:pt x="110" y="89"/>
                    <a:pt x="106" y="89"/>
                  </a:cubicBezTo>
                  <a:cubicBezTo>
                    <a:pt x="93" y="89"/>
                    <a:pt x="115" y="109"/>
                    <a:pt x="78" y="109"/>
                  </a:cubicBezTo>
                  <a:cubicBezTo>
                    <a:pt x="78" y="78"/>
                    <a:pt x="124" y="31"/>
                    <a:pt x="93" y="16"/>
                  </a:cubicBezTo>
                  <a:lnTo>
                    <a:pt x="93" y="16"/>
                  </a:lnTo>
                  <a:cubicBezTo>
                    <a:pt x="89" y="21"/>
                    <a:pt x="84" y="22"/>
                    <a:pt x="80" y="22"/>
                  </a:cubicBezTo>
                  <a:cubicBezTo>
                    <a:pt x="69" y="22"/>
                    <a:pt x="58" y="12"/>
                    <a:pt x="4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24"/>
            <p:cNvSpPr/>
            <p:nvPr/>
          </p:nvSpPr>
          <p:spPr>
            <a:xfrm>
              <a:off x="123283" y="2262927"/>
              <a:ext cx="4551" cy="3034"/>
            </a:xfrm>
            <a:custGeom>
              <a:avLst/>
              <a:gdLst/>
              <a:ahLst/>
              <a:cxnLst/>
              <a:rect l="l" t="t" r="r" b="b"/>
              <a:pathLst>
                <a:path w="48" h="32" extrusionOk="0">
                  <a:moveTo>
                    <a:pt x="0" y="0"/>
                  </a:moveTo>
                  <a:lnTo>
                    <a:pt x="16" y="31"/>
                  </a:lnTo>
                  <a:lnTo>
                    <a:pt x="47" y="17"/>
                  </a:ln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24"/>
            <p:cNvSpPr/>
            <p:nvPr/>
          </p:nvSpPr>
          <p:spPr>
            <a:xfrm>
              <a:off x="376831" y="2505190"/>
              <a:ext cx="24938" cy="34040"/>
            </a:xfrm>
            <a:custGeom>
              <a:avLst/>
              <a:gdLst/>
              <a:ahLst/>
              <a:cxnLst/>
              <a:rect l="l" t="t" r="r" b="b"/>
              <a:pathLst>
                <a:path w="263" h="359" extrusionOk="0">
                  <a:moveTo>
                    <a:pt x="157" y="1"/>
                  </a:moveTo>
                  <a:cubicBezTo>
                    <a:pt x="133" y="1"/>
                    <a:pt x="105" y="15"/>
                    <a:pt x="88" y="15"/>
                  </a:cubicBezTo>
                  <a:cubicBezTo>
                    <a:pt x="84" y="15"/>
                    <a:pt x="80" y="14"/>
                    <a:pt x="77" y="11"/>
                  </a:cubicBezTo>
                  <a:lnTo>
                    <a:pt x="77" y="11"/>
                  </a:lnTo>
                  <a:cubicBezTo>
                    <a:pt x="77" y="34"/>
                    <a:pt x="82" y="42"/>
                    <a:pt x="90" y="42"/>
                  </a:cubicBezTo>
                  <a:cubicBezTo>
                    <a:pt x="106" y="42"/>
                    <a:pt x="137" y="5"/>
                    <a:pt x="161" y="5"/>
                  </a:cubicBezTo>
                  <a:cubicBezTo>
                    <a:pt x="171" y="5"/>
                    <a:pt x="180" y="11"/>
                    <a:pt x="186" y="27"/>
                  </a:cubicBezTo>
                  <a:cubicBezTo>
                    <a:pt x="124" y="27"/>
                    <a:pt x="124" y="89"/>
                    <a:pt x="139" y="104"/>
                  </a:cubicBezTo>
                  <a:lnTo>
                    <a:pt x="77" y="120"/>
                  </a:lnTo>
                  <a:lnTo>
                    <a:pt x="108" y="135"/>
                  </a:lnTo>
                  <a:lnTo>
                    <a:pt x="94" y="197"/>
                  </a:lnTo>
                  <a:cubicBezTo>
                    <a:pt x="124" y="182"/>
                    <a:pt x="108" y="151"/>
                    <a:pt x="139" y="151"/>
                  </a:cubicBezTo>
                  <a:lnTo>
                    <a:pt x="124" y="197"/>
                  </a:lnTo>
                  <a:cubicBezTo>
                    <a:pt x="139" y="197"/>
                    <a:pt x="139" y="183"/>
                    <a:pt x="154" y="182"/>
                  </a:cubicBezTo>
                  <a:lnTo>
                    <a:pt x="154" y="182"/>
                  </a:lnTo>
                  <a:cubicBezTo>
                    <a:pt x="155" y="177"/>
                    <a:pt x="155" y="171"/>
                    <a:pt x="155" y="166"/>
                  </a:cubicBezTo>
                  <a:cubicBezTo>
                    <a:pt x="160" y="161"/>
                    <a:pt x="164" y="159"/>
                    <a:pt x="166" y="159"/>
                  </a:cubicBezTo>
                  <a:cubicBezTo>
                    <a:pt x="172" y="159"/>
                    <a:pt x="176" y="166"/>
                    <a:pt x="186" y="166"/>
                  </a:cubicBezTo>
                  <a:cubicBezTo>
                    <a:pt x="170" y="120"/>
                    <a:pt x="263" y="27"/>
                    <a:pt x="186" y="11"/>
                  </a:cubicBezTo>
                  <a:cubicBezTo>
                    <a:pt x="178" y="3"/>
                    <a:pt x="168" y="1"/>
                    <a:pt x="157" y="1"/>
                  </a:cubicBezTo>
                  <a:close/>
                  <a:moveTo>
                    <a:pt x="63" y="197"/>
                  </a:moveTo>
                  <a:lnTo>
                    <a:pt x="83" y="207"/>
                  </a:lnTo>
                  <a:lnTo>
                    <a:pt x="83" y="207"/>
                  </a:lnTo>
                  <a:cubicBezTo>
                    <a:pt x="78" y="201"/>
                    <a:pt x="72" y="197"/>
                    <a:pt x="63" y="197"/>
                  </a:cubicBezTo>
                  <a:close/>
                  <a:moveTo>
                    <a:pt x="155" y="182"/>
                  </a:moveTo>
                  <a:cubicBezTo>
                    <a:pt x="155" y="182"/>
                    <a:pt x="155" y="182"/>
                    <a:pt x="154" y="182"/>
                  </a:cubicBezTo>
                  <a:lnTo>
                    <a:pt x="154" y="182"/>
                  </a:lnTo>
                  <a:cubicBezTo>
                    <a:pt x="153" y="193"/>
                    <a:pt x="150" y="204"/>
                    <a:pt x="147" y="214"/>
                  </a:cubicBezTo>
                  <a:lnTo>
                    <a:pt x="147" y="214"/>
                  </a:lnTo>
                  <a:cubicBezTo>
                    <a:pt x="157" y="208"/>
                    <a:pt x="164" y="200"/>
                    <a:pt x="155" y="182"/>
                  </a:cubicBezTo>
                  <a:close/>
                  <a:moveTo>
                    <a:pt x="25" y="240"/>
                  </a:moveTo>
                  <a:cubicBezTo>
                    <a:pt x="18" y="240"/>
                    <a:pt x="10" y="241"/>
                    <a:pt x="1" y="244"/>
                  </a:cubicBezTo>
                  <a:lnTo>
                    <a:pt x="45" y="244"/>
                  </a:lnTo>
                  <a:cubicBezTo>
                    <a:pt x="39" y="242"/>
                    <a:pt x="33" y="240"/>
                    <a:pt x="25" y="240"/>
                  </a:cubicBezTo>
                  <a:close/>
                  <a:moveTo>
                    <a:pt x="45" y="244"/>
                  </a:moveTo>
                  <a:cubicBezTo>
                    <a:pt x="46" y="244"/>
                    <a:pt x="46" y="244"/>
                    <a:pt x="47" y="244"/>
                  </a:cubicBezTo>
                  <a:lnTo>
                    <a:pt x="47" y="244"/>
                  </a:lnTo>
                  <a:cubicBezTo>
                    <a:pt x="47" y="244"/>
                    <a:pt x="47" y="244"/>
                    <a:pt x="47" y="244"/>
                  </a:cubicBezTo>
                  <a:close/>
                  <a:moveTo>
                    <a:pt x="83" y="207"/>
                  </a:moveTo>
                  <a:cubicBezTo>
                    <a:pt x="95" y="222"/>
                    <a:pt x="98" y="248"/>
                    <a:pt x="108" y="259"/>
                  </a:cubicBezTo>
                  <a:cubicBezTo>
                    <a:pt x="102" y="261"/>
                    <a:pt x="96" y="262"/>
                    <a:pt x="91" y="262"/>
                  </a:cubicBezTo>
                  <a:cubicBezTo>
                    <a:pt x="73" y="262"/>
                    <a:pt x="63" y="251"/>
                    <a:pt x="47" y="244"/>
                  </a:cubicBezTo>
                  <a:lnTo>
                    <a:pt x="47" y="244"/>
                  </a:lnTo>
                  <a:cubicBezTo>
                    <a:pt x="47" y="260"/>
                    <a:pt x="62" y="320"/>
                    <a:pt x="16" y="320"/>
                  </a:cubicBezTo>
                  <a:cubicBezTo>
                    <a:pt x="21" y="322"/>
                    <a:pt x="26" y="323"/>
                    <a:pt x="30" y="323"/>
                  </a:cubicBezTo>
                  <a:cubicBezTo>
                    <a:pt x="66" y="323"/>
                    <a:pt x="44" y="273"/>
                    <a:pt x="79" y="273"/>
                  </a:cubicBezTo>
                  <a:cubicBezTo>
                    <a:pt x="83" y="273"/>
                    <a:pt x="88" y="273"/>
                    <a:pt x="94" y="275"/>
                  </a:cubicBezTo>
                  <a:cubicBezTo>
                    <a:pt x="99" y="273"/>
                    <a:pt x="103" y="272"/>
                    <a:pt x="106" y="272"/>
                  </a:cubicBezTo>
                  <a:cubicBezTo>
                    <a:pt x="132" y="272"/>
                    <a:pt x="105" y="324"/>
                    <a:pt x="77" y="351"/>
                  </a:cubicBezTo>
                  <a:cubicBezTo>
                    <a:pt x="80" y="357"/>
                    <a:pt x="83" y="359"/>
                    <a:pt x="86" y="359"/>
                  </a:cubicBezTo>
                  <a:cubicBezTo>
                    <a:pt x="95" y="359"/>
                    <a:pt x="105" y="336"/>
                    <a:pt x="119" y="336"/>
                  </a:cubicBezTo>
                  <a:cubicBezTo>
                    <a:pt x="125" y="336"/>
                    <a:pt x="132" y="340"/>
                    <a:pt x="139" y="351"/>
                  </a:cubicBezTo>
                  <a:cubicBezTo>
                    <a:pt x="117" y="285"/>
                    <a:pt x="135" y="251"/>
                    <a:pt x="147" y="214"/>
                  </a:cubicBezTo>
                  <a:lnTo>
                    <a:pt x="147" y="214"/>
                  </a:lnTo>
                  <a:cubicBezTo>
                    <a:pt x="139" y="218"/>
                    <a:pt x="131" y="222"/>
                    <a:pt x="124" y="228"/>
                  </a:cubicBezTo>
                  <a:lnTo>
                    <a:pt x="83" y="207"/>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24"/>
            <p:cNvSpPr/>
            <p:nvPr/>
          </p:nvSpPr>
          <p:spPr>
            <a:xfrm>
              <a:off x="283055" y="2413310"/>
              <a:ext cx="4457" cy="3603"/>
            </a:xfrm>
            <a:custGeom>
              <a:avLst/>
              <a:gdLst/>
              <a:ahLst/>
              <a:cxnLst/>
              <a:rect l="l" t="t" r="r" b="b"/>
              <a:pathLst>
                <a:path w="47" h="38" extrusionOk="0">
                  <a:moveTo>
                    <a:pt x="17" y="0"/>
                  </a:moveTo>
                  <a:cubicBezTo>
                    <a:pt x="11" y="0"/>
                    <a:pt x="5" y="2"/>
                    <a:pt x="1" y="7"/>
                  </a:cubicBezTo>
                  <a:cubicBezTo>
                    <a:pt x="5" y="6"/>
                    <a:pt x="9" y="5"/>
                    <a:pt x="12" y="5"/>
                  </a:cubicBezTo>
                  <a:cubicBezTo>
                    <a:pt x="33" y="5"/>
                    <a:pt x="27" y="37"/>
                    <a:pt x="33" y="37"/>
                  </a:cubicBezTo>
                  <a:cubicBezTo>
                    <a:pt x="35" y="37"/>
                    <a:pt x="39" y="33"/>
                    <a:pt x="46" y="22"/>
                  </a:cubicBezTo>
                  <a:cubicBezTo>
                    <a:pt x="46" y="12"/>
                    <a:pt x="31" y="0"/>
                    <a:pt x="1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24"/>
            <p:cNvSpPr/>
            <p:nvPr/>
          </p:nvSpPr>
          <p:spPr>
            <a:xfrm>
              <a:off x="288933" y="2425637"/>
              <a:ext cx="5974" cy="5974"/>
            </a:xfrm>
            <a:custGeom>
              <a:avLst/>
              <a:gdLst/>
              <a:ahLst/>
              <a:cxnLst/>
              <a:rect l="l" t="t" r="r" b="b"/>
              <a:pathLst>
                <a:path w="63" h="63" extrusionOk="0">
                  <a:moveTo>
                    <a:pt x="0" y="1"/>
                  </a:moveTo>
                  <a:lnTo>
                    <a:pt x="31" y="63"/>
                  </a:ln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24"/>
            <p:cNvSpPr/>
            <p:nvPr/>
          </p:nvSpPr>
          <p:spPr>
            <a:xfrm>
              <a:off x="285994" y="2419758"/>
              <a:ext cx="1517" cy="3034"/>
            </a:xfrm>
            <a:custGeom>
              <a:avLst/>
              <a:gdLst/>
              <a:ahLst/>
              <a:cxnLst/>
              <a:rect l="l" t="t" r="r" b="b"/>
              <a:pathLst>
                <a:path w="16" h="32" extrusionOk="0">
                  <a:moveTo>
                    <a:pt x="15" y="1"/>
                  </a:moveTo>
                  <a:lnTo>
                    <a:pt x="0" y="32"/>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24"/>
            <p:cNvSpPr/>
            <p:nvPr/>
          </p:nvSpPr>
          <p:spPr>
            <a:xfrm>
              <a:off x="319655" y="2452091"/>
              <a:ext cx="4551" cy="4362"/>
            </a:xfrm>
            <a:custGeom>
              <a:avLst/>
              <a:gdLst/>
              <a:ahLst/>
              <a:cxnLst/>
              <a:rect l="l" t="t" r="r" b="b"/>
              <a:pathLst>
                <a:path w="48" h="46" extrusionOk="0">
                  <a:moveTo>
                    <a:pt x="31" y="0"/>
                  </a:moveTo>
                  <a:cubicBezTo>
                    <a:pt x="0" y="15"/>
                    <a:pt x="31" y="46"/>
                    <a:pt x="0" y="46"/>
                  </a:cubicBezTo>
                  <a:cubicBezTo>
                    <a:pt x="31" y="46"/>
                    <a:pt x="47" y="15"/>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24"/>
            <p:cNvSpPr/>
            <p:nvPr/>
          </p:nvSpPr>
          <p:spPr>
            <a:xfrm>
              <a:off x="198096" y="2378796"/>
              <a:ext cx="109896" cy="178831"/>
            </a:xfrm>
            <a:custGeom>
              <a:avLst/>
              <a:gdLst/>
              <a:ahLst/>
              <a:cxnLst/>
              <a:rect l="l" t="t" r="r" b="b"/>
              <a:pathLst>
                <a:path w="1159" h="1886" extrusionOk="0">
                  <a:moveTo>
                    <a:pt x="448" y="0"/>
                  </a:moveTo>
                  <a:lnTo>
                    <a:pt x="417" y="46"/>
                  </a:lnTo>
                  <a:lnTo>
                    <a:pt x="371" y="31"/>
                  </a:lnTo>
                  <a:lnTo>
                    <a:pt x="371" y="31"/>
                  </a:lnTo>
                  <a:cubicBezTo>
                    <a:pt x="340" y="124"/>
                    <a:pt x="386" y="247"/>
                    <a:pt x="340" y="309"/>
                  </a:cubicBezTo>
                  <a:lnTo>
                    <a:pt x="356" y="309"/>
                  </a:lnTo>
                  <a:cubicBezTo>
                    <a:pt x="355" y="304"/>
                    <a:pt x="355" y="299"/>
                    <a:pt x="355" y="293"/>
                  </a:cubicBezTo>
                  <a:lnTo>
                    <a:pt x="355" y="293"/>
                  </a:lnTo>
                  <a:cubicBezTo>
                    <a:pt x="375" y="306"/>
                    <a:pt x="398" y="311"/>
                    <a:pt x="418" y="311"/>
                  </a:cubicBezTo>
                  <a:cubicBezTo>
                    <a:pt x="446" y="311"/>
                    <a:pt x="470" y="302"/>
                    <a:pt x="479" y="293"/>
                  </a:cubicBezTo>
                  <a:lnTo>
                    <a:pt x="479" y="293"/>
                  </a:lnTo>
                  <a:cubicBezTo>
                    <a:pt x="464" y="298"/>
                    <a:pt x="454" y="300"/>
                    <a:pt x="449" y="300"/>
                  </a:cubicBezTo>
                  <a:cubicBezTo>
                    <a:pt x="422" y="300"/>
                    <a:pt x="504" y="242"/>
                    <a:pt x="479" y="217"/>
                  </a:cubicBezTo>
                  <a:lnTo>
                    <a:pt x="464" y="217"/>
                  </a:lnTo>
                  <a:lnTo>
                    <a:pt x="479" y="170"/>
                  </a:lnTo>
                  <a:cubicBezTo>
                    <a:pt x="526" y="186"/>
                    <a:pt x="510" y="186"/>
                    <a:pt x="557" y="186"/>
                  </a:cubicBezTo>
                  <a:cubicBezTo>
                    <a:pt x="571" y="155"/>
                    <a:pt x="557" y="108"/>
                    <a:pt x="540" y="77"/>
                  </a:cubicBezTo>
                  <a:cubicBezTo>
                    <a:pt x="522" y="87"/>
                    <a:pt x="498" y="102"/>
                    <a:pt x="478" y="102"/>
                  </a:cubicBezTo>
                  <a:cubicBezTo>
                    <a:pt x="465" y="102"/>
                    <a:pt x="454" y="95"/>
                    <a:pt x="448" y="77"/>
                  </a:cubicBezTo>
                  <a:lnTo>
                    <a:pt x="479" y="62"/>
                  </a:lnTo>
                  <a:cubicBezTo>
                    <a:pt x="469" y="62"/>
                    <a:pt x="452" y="69"/>
                    <a:pt x="441" y="69"/>
                  </a:cubicBezTo>
                  <a:cubicBezTo>
                    <a:pt x="436" y="69"/>
                    <a:pt x="433" y="67"/>
                    <a:pt x="433" y="62"/>
                  </a:cubicBezTo>
                  <a:cubicBezTo>
                    <a:pt x="479" y="31"/>
                    <a:pt x="417" y="62"/>
                    <a:pt x="448" y="0"/>
                  </a:cubicBezTo>
                  <a:close/>
                  <a:moveTo>
                    <a:pt x="356" y="309"/>
                  </a:moveTo>
                  <a:cubicBezTo>
                    <a:pt x="356" y="312"/>
                    <a:pt x="357" y="314"/>
                    <a:pt x="357" y="316"/>
                  </a:cubicBezTo>
                  <a:lnTo>
                    <a:pt x="357" y="316"/>
                  </a:lnTo>
                  <a:cubicBezTo>
                    <a:pt x="361" y="314"/>
                    <a:pt x="366" y="311"/>
                    <a:pt x="371" y="309"/>
                  </a:cubicBezTo>
                  <a:close/>
                  <a:moveTo>
                    <a:pt x="417" y="417"/>
                  </a:moveTo>
                  <a:cubicBezTo>
                    <a:pt x="414" y="418"/>
                    <a:pt x="412" y="420"/>
                    <a:pt x="409" y="422"/>
                  </a:cubicBezTo>
                  <a:lnTo>
                    <a:pt x="409" y="422"/>
                  </a:lnTo>
                  <a:cubicBezTo>
                    <a:pt x="412" y="425"/>
                    <a:pt x="414" y="429"/>
                    <a:pt x="417" y="433"/>
                  </a:cubicBezTo>
                  <a:lnTo>
                    <a:pt x="417" y="417"/>
                  </a:lnTo>
                  <a:close/>
                  <a:moveTo>
                    <a:pt x="433" y="1406"/>
                  </a:moveTo>
                  <a:cubicBezTo>
                    <a:pt x="386" y="1406"/>
                    <a:pt x="417" y="1453"/>
                    <a:pt x="386" y="1468"/>
                  </a:cubicBezTo>
                  <a:lnTo>
                    <a:pt x="417" y="1468"/>
                  </a:lnTo>
                  <a:cubicBezTo>
                    <a:pt x="386" y="1437"/>
                    <a:pt x="464" y="1437"/>
                    <a:pt x="433" y="1406"/>
                  </a:cubicBezTo>
                  <a:close/>
                  <a:moveTo>
                    <a:pt x="357" y="316"/>
                  </a:moveTo>
                  <a:lnTo>
                    <a:pt x="357" y="316"/>
                  </a:lnTo>
                  <a:cubicBezTo>
                    <a:pt x="299" y="352"/>
                    <a:pt x="336" y="435"/>
                    <a:pt x="278" y="464"/>
                  </a:cubicBezTo>
                  <a:cubicBezTo>
                    <a:pt x="216" y="541"/>
                    <a:pt x="324" y="618"/>
                    <a:pt x="247" y="680"/>
                  </a:cubicBezTo>
                  <a:cubicBezTo>
                    <a:pt x="241" y="682"/>
                    <a:pt x="236" y="683"/>
                    <a:pt x="231" y="683"/>
                  </a:cubicBezTo>
                  <a:cubicBezTo>
                    <a:pt x="198" y="683"/>
                    <a:pt x="244" y="633"/>
                    <a:pt x="216" y="633"/>
                  </a:cubicBezTo>
                  <a:lnTo>
                    <a:pt x="216" y="680"/>
                  </a:lnTo>
                  <a:lnTo>
                    <a:pt x="155" y="695"/>
                  </a:lnTo>
                  <a:cubicBezTo>
                    <a:pt x="186" y="742"/>
                    <a:pt x="155" y="773"/>
                    <a:pt x="124" y="804"/>
                  </a:cubicBezTo>
                  <a:lnTo>
                    <a:pt x="139" y="804"/>
                  </a:lnTo>
                  <a:cubicBezTo>
                    <a:pt x="93" y="866"/>
                    <a:pt x="247" y="1051"/>
                    <a:pt x="93" y="1128"/>
                  </a:cubicBezTo>
                  <a:lnTo>
                    <a:pt x="0" y="1206"/>
                  </a:lnTo>
                  <a:cubicBezTo>
                    <a:pt x="46" y="1237"/>
                    <a:pt x="46" y="1252"/>
                    <a:pt x="62" y="1268"/>
                  </a:cubicBezTo>
                  <a:lnTo>
                    <a:pt x="62" y="1221"/>
                  </a:lnTo>
                  <a:cubicBezTo>
                    <a:pt x="111" y="1221"/>
                    <a:pt x="82" y="1260"/>
                    <a:pt x="91" y="1260"/>
                  </a:cubicBezTo>
                  <a:cubicBezTo>
                    <a:pt x="94" y="1260"/>
                    <a:pt x="98" y="1258"/>
                    <a:pt x="108" y="1252"/>
                  </a:cubicBezTo>
                  <a:lnTo>
                    <a:pt x="155" y="1206"/>
                  </a:lnTo>
                  <a:lnTo>
                    <a:pt x="139" y="1206"/>
                  </a:lnTo>
                  <a:cubicBezTo>
                    <a:pt x="216" y="1190"/>
                    <a:pt x="139" y="1097"/>
                    <a:pt x="231" y="1082"/>
                  </a:cubicBezTo>
                  <a:cubicBezTo>
                    <a:pt x="293" y="1082"/>
                    <a:pt x="278" y="1159"/>
                    <a:pt x="293" y="1190"/>
                  </a:cubicBezTo>
                  <a:lnTo>
                    <a:pt x="278" y="1190"/>
                  </a:lnTo>
                  <a:cubicBezTo>
                    <a:pt x="263" y="1190"/>
                    <a:pt x="249" y="1284"/>
                    <a:pt x="298" y="1284"/>
                  </a:cubicBezTo>
                  <a:cubicBezTo>
                    <a:pt x="301" y="1284"/>
                    <a:pt x="305" y="1284"/>
                    <a:pt x="309" y="1282"/>
                  </a:cubicBezTo>
                  <a:cubicBezTo>
                    <a:pt x="309" y="1278"/>
                    <a:pt x="311" y="1276"/>
                    <a:pt x="314" y="1276"/>
                  </a:cubicBezTo>
                  <a:cubicBezTo>
                    <a:pt x="321" y="1276"/>
                    <a:pt x="334" y="1282"/>
                    <a:pt x="355" y="1282"/>
                  </a:cubicBezTo>
                  <a:cubicBezTo>
                    <a:pt x="324" y="1329"/>
                    <a:pt x="324" y="1375"/>
                    <a:pt x="309" y="1422"/>
                  </a:cubicBezTo>
                  <a:lnTo>
                    <a:pt x="340" y="1437"/>
                  </a:lnTo>
                  <a:cubicBezTo>
                    <a:pt x="278" y="1453"/>
                    <a:pt x="355" y="1530"/>
                    <a:pt x="293" y="1530"/>
                  </a:cubicBezTo>
                  <a:lnTo>
                    <a:pt x="324" y="1546"/>
                  </a:lnTo>
                  <a:cubicBezTo>
                    <a:pt x="371" y="1639"/>
                    <a:pt x="247" y="1684"/>
                    <a:pt x="309" y="1777"/>
                  </a:cubicBezTo>
                  <a:cubicBezTo>
                    <a:pt x="247" y="1824"/>
                    <a:pt x="309" y="1855"/>
                    <a:pt x="355" y="1870"/>
                  </a:cubicBezTo>
                  <a:cubicBezTo>
                    <a:pt x="355" y="1855"/>
                    <a:pt x="417" y="1839"/>
                    <a:pt x="417" y="1839"/>
                  </a:cubicBezTo>
                  <a:lnTo>
                    <a:pt x="417" y="1839"/>
                  </a:lnTo>
                  <a:cubicBezTo>
                    <a:pt x="417" y="1855"/>
                    <a:pt x="340" y="1870"/>
                    <a:pt x="402" y="1886"/>
                  </a:cubicBezTo>
                  <a:cubicBezTo>
                    <a:pt x="417" y="1839"/>
                    <a:pt x="495" y="1824"/>
                    <a:pt x="510" y="1762"/>
                  </a:cubicBezTo>
                  <a:cubicBezTo>
                    <a:pt x="495" y="1762"/>
                    <a:pt x="479" y="1731"/>
                    <a:pt x="464" y="1731"/>
                  </a:cubicBezTo>
                  <a:cubicBezTo>
                    <a:pt x="495" y="1653"/>
                    <a:pt x="479" y="1530"/>
                    <a:pt x="540" y="1499"/>
                  </a:cubicBezTo>
                  <a:cubicBezTo>
                    <a:pt x="552" y="1488"/>
                    <a:pt x="560" y="1484"/>
                    <a:pt x="566" y="1484"/>
                  </a:cubicBezTo>
                  <a:cubicBezTo>
                    <a:pt x="580" y="1484"/>
                    <a:pt x="588" y="1499"/>
                    <a:pt x="612" y="1499"/>
                  </a:cubicBezTo>
                  <a:cubicBezTo>
                    <a:pt x="625" y="1499"/>
                    <a:pt x="641" y="1495"/>
                    <a:pt x="664" y="1484"/>
                  </a:cubicBezTo>
                  <a:lnTo>
                    <a:pt x="639" y="1471"/>
                  </a:lnTo>
                  <a:lnTo>
                    <a:pt x="639" y="1471"/>
                  </a:lnTo>
                  <a:cubicBezTo>
                    <a:pt x="640" y="1471"/>
                    <a:pt x="641" y="1471"/>
                    <a:pt x="642" y="1471"/>
                  </a:cubicBezTo>
                  <a:cubicBezTo>
                    <a:pt x="656" y="1471"/>
                    <a:pt x="676" y="1457"/>
                    <a:pt x="687" y="1457"/>
                  </a:cubicBezTo>
                  <a:cubicBezTo>
                    <a:pt x="692" y="1457"/>
                    <a:pt x="695" y="1460"/>
                    <a:pt x="695" y="1468"/>
                  </a:cubicBezTo>
                  <a:cubicBezTo>
                    <a:pt x="695" y="1422"/>
                    <a:pt x="711" y="1375"/>
                    <a:pt x="726" y="1344"/>
                  </a:cubicBezTo>
                  <a:lnTo>
                    <a:pt x="726" y="1344"/>
                  </a:lnTo>
                  <a:lnTo>
                    <a:pt x="664" y="1360"/>
                  </a:lnTo>
                  <a:cubicBezTo>
                    <a:pt x="742" y="1252"/>
                    <a:pt x="742" y="1159"/>
                    <a:pt x="866" y="1082"/>
                  </a:cubicBezTo>
                  <a:lnTo>
                    <a:pt x="880" y="1097"/>
                  </a:lnTo>
                  <a:cubicBezTo>
                    <a:pt x="866" y="1066"/>
                    <a:pt x="866" y="1035"/>
                    <a:pt x="835" y="1004"/>
                  </a:cubicBezTo>
                  <a:cubicBezTo>
                    <a:pt x="850" y="989"/>
                    <a:pt x="880" y="973"/>
                    <a:pt x="897" y="942"/>
                  </a:cubicBezTo>
                  <a:lnTo>
                    <a:pt x="942" y="973"/>
                  </a:lnTo>
                  <a:lnTo>
                    <a:pt x="927" y="989"/>
                  </a:lnTo>
                  <a:cubicBezTo>
                    <a:pt x="989" y="989"/>
                    <a:pt x="989" y="989"/>
                    <a:pt x="1020" y="1020"/>
                  </a:cubicBezTo>
                  <a:cubicBezTo>
                    <a:pt x="1020" y="1035"/>
                    <a:pt x="989" y="1051"/>
                    <a:pt x="973" y="1066"/>
                  </a:cubicBezTo>
                  <a:lnTo>
                    <a:pt x="958" y="1004"/>
                  </a:lnTo>
                  <a:cubicBezTo>
                    <a:pt x="911" y="1020"/>
                    <a:pt x="958" y="1097"/>
                    <a:pt x="958" y="1113"/>
                  </a:cubicBezTo>
                  <a:cubicBezTo>
                    <a:pt x="973" y="1113"/>
                    <a:pt x="1004" y="1113"/>
                    <a:pt x="1035" y="1097"/>
                  </a:cubicBezTo>
                  <a:lnTo>
                    <a:pt x="1035" y="1097"/>
                  </a:lnTo>
                  <a:cubicBezTo>
                    <a:pt x="1004" y="1128"/>
                    <a:pt x="973" y="1175"/>
                    <a:pt x="958" y="1221"/>
                  </a:cubicBezTo>
                  <a:lnTo>
                    <a:pt x="927" y="1190"/>
                  </a:lnTo>
                  <a:lnTo>
                    <a:pt x="927" y="1190"/>
                  </a:lnTo>
                  <a:cubicBezTo>
                    <a:pt x="927" y="1215"/>
                    <a:pt x="958" y="1241"/>
                    <a:pt x="987" y="1241"/>
                  </a:cubicBezTo>
                  <a:cubicBezTo>
                    <a:pt x="993" y="1241"/>
                    <a:pt x="999" y="1239"/>
                    <a:pt x="1004" y="1237"/>
                  </a:cubicBezTo>
                  <a:cubicBezTo>
                    <a:pt x="1097" y="1221"/>
                    <a:pt x="1035" y="1128"/>
                    <a:pt x="1051" y="1066"/>
                  </a:cubicBezTo>
                  <a:lnTo>
                    <a:pt x="1035" y="1066"/>
                  </a:lnTo>
                  <a:cubicBezTo>
                    <a:pt x="1097" y="1066"/>
                    <a:pt x="1051" y="1004"/>
                    <a:pt x="1051" y="959"/>
                  </a:cubicBezTo>
                  <a:lnTo>
                    <a:pt x="1051" y="959"/>
                  </a:lnTo>
                  <a:cubicBezTo>
                    <a:pt x="1035" y="973"/>
                    <a:pt x="1020" y="973"/>
                    <a:pt x="989" y="973"/>
                  </a:cubicBezTo>
                  <a:cubicBezTo>
                    <a:pt x="973" y="912"/>
                    <a:pt x="1004" y="897"/>
                    <a:pt x="1051" y="835"/>
                  </a:cubicBezTo>
                  <a:lnTo>
                    <a:pt x="1082" y="866"/>
                  </a:lnTo>
                  <a:cubicBezTo>
                    <a:pt x="1159" y="850"/>
                    <a:pt x="1082" y="788"/>
                    <a:pt x="1113" y="757"/>
                  </a:cubicBezTo>
                  <a:lnTo>
                    <a:pt x="1113" y="757"/>
                  </a:lnTo>
                  <a:cubicBezTo>
                    <a:pt x="1035" y="773"/>
                    <a:pt x="1097" y="788"/>
                    <a:pt x="1051" y="804"/>
                  </a:cubicBezTo>
                  <a:lnTo>
                    <a:pt x="1066" y="804"/>
                  </a:lnTo>
                  <a:cubicBezTo>
                    <a:pt x="1066" y="822"/>
                    <a:pt x="1059" y="826"/>
                    <a:pt x="1049" y="826"/>
                  </a:cubicBezTo>
                  <a:cubicBezTo>
                    <a:pt x="1041" y="826"/>
                    <a:pt x="1030" y="823"/>
                    <a:pt x="1020" y="823"/>
                  </a:cubicBezTo>
                  <a:cubicBezTo>
                    <a:pt x="1009" y="823"/>
                    <a:pt x="999" y="826"/>
                    <a:pt x="989" y="835"/>
                  </a:cubicBezTo>
                  <a:cubicBezTo>
                    <a:pt x="958" y="788"/>
                    <a:pt x="1035" y="757"/>
                    <a:pt x="973" y="726"/>
                  </a:cubicBezTo>
                  <a:cubicBezTo>
                    <a:pt x="973" y="695"/>
                    <a:pt x="1035" y="618"/>
                    <a:pt x="1066" y="588"/>
                  </a:cubicBezTo>
                  <a:cubicBezTo>
                    <a:pt x="1004" y="588"/>
                    <a:pt x="1020" y="571"/>
                    <a:pt x="942" y="571"/>
                  </a:cubicBezTo>
                  <a:lnTo>
                    <a:pt x="958" y="541"/>
                  </a:lnTo>
                  <a:lnTo>
                    <a:pt x="958" y="541"/>
                  </a:lnTo>
                  <a:cubicBezTo>
                    <a:pt x="927" y="588"/>
                    <a:pt x="927" y="633"/>
                    <a:pt x="897" y="633"/>
                  </a:cubicBezTo>
                  <a:lnTo>
                    <a:pt x="911" y="633"/>
                  </a:lnTo>
                  <a:cubicBezTo>
                    <a:pt x="942" y="633"/>
                    <a:pt x="897" y="649"/>
                    <a:pt x="911" y="664"/>
                  </a:cubicBezTo>
                  <a:cubicBezTo>
                    <a:pt x="897" y="664"/>
                    <a:pt x="850" y="664"/>
                    <a:pt x="850" y="695"/>
                  </a:cubicBezTo>
                  <a:lnTo>
                    <a:pt x="804" y="664"/>
                  </a:lnTo>
                  <a:lnTo>
                    <a:pt x="804" y="664"/>
                  </a:lnTo>
                  <a:cubicBezTo>
                    <a:pt x="815" y="693"/>
                    <a:pt x="803" y="699"/>
                    <a:pt x="784" y="699"/>
                  </a:cubicBezTo>
                  <a:cubicBezTo>
                    <a:pt x="773" y="699"/>
                    <a:pt x="760" y="697"/>
                    <a:pt x="749" y="697"/>
                  </a:cubicBezTo>
                  <a:cubicBezTo>
                    <a:pt x="725" y="697"/>
                    <a:pt x="704" y="703"/>
                    <a:pt x="711" y="742"/>
                  </a:cubicBezTo>
                  <a:lnTo>
                    <a:pt x="726" y="726"/>
                  </a:lnTo>
                  <a:lnTo>
                    <a:pt x="726" y="726"/>
                  </a:lnTo>
                  <a:cubicBezTo>
                    <a:pt x="757" y="773"/>
                    <a:pt x="695" y="804"/>
                    <a:pt x="680" y="850"/>
                  </a:cubicBezTo>
                  <a:lnTo>
                    <a:pt x="695" y="835"/>
                  </a:lnTo>
                  <a:lnTo>
                    <a:pt x="695" y="835"/>
                  </a:lnTo>
                  <a:cubicBezTo>
                    <a:pt x="711" y="912"/>
                    <a:pt x="649" y="959"/>
                    <a:pt x="680" y="1051"/>
                  </a:cubicBezTo>
                  <a:cubicBezTo>
                    <a:pt x="618" y="1113"/>
                    <a:pt x="557" y="1175"/>
                    <a:pt x="540" y="1237"/>
                  </a:cubicBezTo>
                  <a:cubicBezTo>
                    <a:pt x="578" y="1237"/>
                    <a:pt x="555" y="1276"/>
                    <a:pt x="569" y="1276"/>
                  </a:cubicBezTo>
                  <a:cubicBezTo>
                    <a:pt x="572" y="1276"/>
                    <a:pt x="578" y="1274"/>
                    <a:pt x="587" y="1268"/>
                  </a:cubicBezTo>
                  <a:lnTo>
                    <a:pt x="587" y="1268"/>
                  </a:lnTo>
                  <a:cubicBezTo>
                    <a:pt x="618" y="1313"/>
                    <a:pt x="540" y="1282"/>
                    <a:pt x="571" y="1329"/>
                  </a:cubicBezTo>
                  <a:cubicBezTo>
                    <a:pt x="562" y="1323"/>
                    <a:pt x="553" y="1321"/>
                    <a:pt x="545" y="1321"/>
                  </a:cubicBezTo>
                  <a:cubicBezTo>
                    <a:pt x="517" y="1321"/>
                    <a:pt x="493" y="1347"/>
                    <a:pt x="464" y="1347"/>
                  </a:cubicBezTo>
                  <a:cubicBezTo>
                    <a:pt x="459" y="1347"/>
                    <a:pt x="453" y="1346"/>
                    <a:pt x="448" y="1344"/>
                  </a:cubicBezTo>
                  <a:lnTo>
                    <a:pt x="448" y="1391"/>
                  </a:lnTo>
                  <a:cubicBezTo>
                    <a:pt x="452" y="1369"/>
                    <a:pt x="458" y="1362"/>
                    <a:pt x="465" y="1362"/>
                  </a:cubicBezTo>
                  <a:cubicBezTo>
                    <a:pt x="478" y="1362"/>
                    <a:pt x="495" y="1387"/>
                    <a:pt x="516" y="1387"/>
                  </a:cubicBezTo>
                  <a:cubicBezTo>
                    <a:pt x="524" y="1387"/>
                    <a:pt x="532" y="1384"/>
                    <a:pt x="540" y="1375"/>
                  </a:cubicBezTo>
                  <a:cubicBezTo>
                    <a:pt x="530" y="1365"/>
                    <a:pt x="534" y="1354"/>
                    <a:pt x="549" y="1354"/>
                  </a:cubicBezTo>
                  <a:cubicBezTo>
                    <a:pt x="554" y="1354"/>
                    <a:pt x="562" y="1356"/>
                    <a:pt x="571" y="1360"/>
                  </a:cubicBezTo>
                  <a:cubicBezTo>
                    <a:pt x="557" y="1375"/>
                    <a:pt x="587" y="1422"/>
                    <a:pt x="526" y="1422"/>
                  </a:cubicBezTo>
                  <a:lnTo>
                    <a:pt x="526" y="1406"/>
                  </a:lnTo>
                  <a:cubicBezTo>
                    <a:pt x="510" y="1422"/>
                    <a:pt x="510" y="1468"/>
                    <a:pt x="464" y="1468"/>
                  </a:cubicBezTo>
                  <a:lnTo>
                    <a:pt x="448" y="1453"/>
                  </a:lnTo>
                  <a:lnTo>
                    <a:pt x="448" y="1453"/>
                  </a:lnTo>
                  <a:cubicBezTo>
                    <a:pt x="479" y="1484"/>
                    <a:pt x="448" y="1499"/>
                    <a:pt x="510" y="1515"/>
                  </a:cubicBezTo>
                  <a:cubicBezTo>
                    <a:pt x="433" y="1530"/>
                    <a:pt x="540" y="1639"/>
                    <a:pt x="433" y="1639"/>
                  </a:cubicBezTo>
                  <a:lnTo>
                    <a:pt x="448" y="1577"/>
                  </a:lnTo>
                  <a:lnTo>
                    <a:pt x="448" y="1577"/>
                  </a:lnTo>
                  <a:cubicBezTo>
                    <a:pt x="435" y="1582"/>
                    <a:pt x="426" y="1584"/>
                    <a:pt x="419" y="1584"/>
                  </a:cubicBezTo>
                  <a:cubicBezTo>
                    <a:pt x="384" y="1584"/>
                    <a:pt x="409" y="1530"/>
                    <a:pt x="371" y="1530"/>
                  </a:cubicBezTo>
                  <a:lnTo>
                    <a:pt x="417" y="1515"/>
                  </a:lnTo>
                  <a:cubicBezTo>
                    <a:pt x="371" y="1499"/>
                    <a:pt x="417" y="1484"/>
                    <a:pt x="386" y="1468"/>
                  </a:cubicBezTo>
                  <a:cubicBezTo>
                    <a:pt x="358" y="1468"/>
                    <a:pt x="355" y="1431"/>
                    <a:pt x="344" y="1424"/>
                  </a:cubicBezTo>
                  <a:lnTo>
                    <a:pt x="344" y="1424"/>
                  </a:lnTo>
                  <a:cubicBezTo>
                    <a:pt x="356" y="1422"/>
                    <a:pt x="377" y="1384"/>
                    <a:pt x="390" y="1370"/>
                  </a:cubicBezTo>
                  <a:lnTo>
                    <a:pt x="390" y="1370"/>
                  </a:lnTo>
                  <a:lnTo>
                    <a:pt x="402" y="1375"/>
                  </a:lnTo>
                  <a:cubicBezTo>
                    <a:pt x="402" y="1367"/>
                    <a:pt x="400" y="1364"/>
                    <a:pt x="398" y="1364"/>
                  </a:cubicBezTo>
                  <a:cubicBezTo>
                    <a:pt x="396" y="1364"/>
                    <a:pt x="393" y="1366"/>
                    <a:pt x="390" y="1370"/>
                  </a:cubicBezTo>
                  <a:lnTo>
                    <a:pt x="390" y="1370"/>
                  </a:lnTo>
                  <a:lnTo>
                    <a:pt x="371" y="1360"/>
                  </a:lnTo>
                  <a:cubicBezTo>
                    <a:pt x="402" y="1344"/>
                    <a:pt x="386" y="1329"/>
                    <a:pt x="386" y="1299"/>
                  </a:cubicBezTo>
                  <a:lnTo>
                    <a:pt x="355" y="1299"/>
                  </a:lnTo>
                  <a:cubicBezTo>
                    <a:pt x="402" y="1252"/>
                    <a:pt x="355" y="1175"/>
                    <a:pt x="309" y="1175"/>
                  </a:cubicBezTo>
                  <a:cubicBezTo>
                    <a:pt x="409" y="1118"/>
                    <a:pt x="350" y="1073"/>
                    <a:pt x="451" y="1042"/>
                  </a:cubicBezTo>
                  <a:lnTo>
                    <a:pt x="451" y="1042"/>
                  </a:lnTo>
                  <a:cubicBezTo>
                    <a:pt x="457" y="1044"/>
                    <a:pt x="461" y="1046"/>
                    <a:pt x="466" y="1046"/>
                  </a:cubicBezTo>
                  <a:cubicBezTo>
                    <a:pt x="470" y="1046"/>
                    <a:pt x="474" y="1044"/>
                    <a:pt x="479" y="1035"/>
                  </a:cubicBezTo>
                  <a:lnTo>
                    <a:pt x="479" y="1035"/>
                  </a:lnTo>
                  <a:cubicBezTo>
                    <a:pt x="468" y="1037"/>
                    <a:pt x="459" y="1040"/>
                    <a:pt x="451" y="1042"/>
                  </a:cubicBezTo>
                  <a:lnTo>
                    <a:pt x="451" y="1042"/>
                  </a:lnTo>
                  <a:cubicBezTo>
                    <a:pt x="448" y="1041"/>
                    <a:pt x="444" y="1040"/>
                    <a:pt x="440" y="1040"/>
                  </a:cubicBezTo>
                  <a:cubicBezTo>
                    <a:pt x="433" y="1040"/>
                    <a:pt x="425" y="1043"/>
                    <a:pt x="417" y="1051"/>
                  </a:cubicBezTo>
                  <a:cubicBezTo>
                    <a:pt x="417" y="989"/>
                    <a:pt x="448" y="912"/>
                    <a:pt x="433" y="835"/>
                  </a:cubicBezTo>
                  <a:lnTo>
                    <a:pt x="433" y="835"/>
                  </a:lnTo>
                  <a:lnTo>
                    <a:pt x="386" y="850"/>
                  </a:lnTo>
                  <a:cubicBezTo>
                    <a:pt x="402" y="819"/>
                    <a:pt x="371" y="773"/>
                    <a:pt x="371" y="757"/>
                  </a:cubicBezTo>
                  <a:cubicBezTo>
                    <a:pt x="340" y="835"/>
                    <a:pt x="278" y="912"/>
                    <a:pt x="309" y="928"/>
                  </a:cubicBezTo>
                  <a:lnTo>
                    <a:pt x="355" y="928"/>
                  </a:lnTo>
                  <a:cubicBezTo>
                    <a:pt x="284" y="941"/>
                    <a:pt x="305" y="1037"/>
                    <a:pt x="234" y="1037"/>
                  </a:cubicBezTo>
                  <a:cubicBezTo>
                    <a:pt x="229" y="1037"/>
                    <a:pt x="223" y="1036"/>
                    <a:pt x="216" y="1035"/>
                  </a:cubicBezTo>
                  <a:cubicBezTo>
                    <a:pt x="278" y="989"/>
                    <a:pt x="139" y="897"/>
                    <a:pt x="278" y="897"/>
                  </a:cubicBezTo>
                  <a:lnTo>
                    <a:pt x="231" y="850"/>
                  </a:lnTo>
                  <a:cubicBezTo>
                    <a:pt x="278" y="850"/>
                    <a:pt x="247" y="804"/>
                    <a:pt x="309" y="788"/>
                  </a:cubicBezTo>
                  <a:lnTo>
                    <a:pt x="262" y="788"/>
                  </a:lnTo>
                  <a:lnTo>
                    <a:pt x="278" y="742"/>
                  </a:lnTo>
                  <a:cubicBezTo>
                    <a:pt x="293" y="742"/>
                    <a:pt x="293" y="757"/>
                    <a:pt x="309" y="757"/>
                  </a:cubicBezTo>
                  <a:lnTo>
                    <a:pt x="371" y="711"/>
                  </a:lnTo>
                  <a:lnTo>
                    <a:pt x="340" y="664"/>
                  </a:lnTo>
                  <a:cubicBezTo>
                    <a:pt x="415" y="604"/>
                    <a:pt x="314" y="485"/>
                    <a:pt x="409" y="422"/>
                  </a:cubicBezTo>
                  <a:lnTo>
                    <a:pt x="409" y="422"/>
                  </a:lnTo>
                  <a:cubicBezTo>
                    <a:pt x="386" y="386"/>
                    <a:pt x="364" y="351"/>
                    <a:pt x="357" y="31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24"/>
            <p:cNvSpPr/>
            <p:nvPr/>
          </p:nvSpPr>
          <p:spPr>
            <a:xfrm>
              <a:off x="445670" y="2570710"/>
              <a:ext cx="7491" cy="6163"/>
            </a:xfrm>
            <a:custGeom>
              <a:avLst/>
              <a:gdLst/>
              <a:ahLst/>
              <a:cxnLst/>
              <a:rect l="l" t="t" r="r" b="b"/>
              <a:pathLst>
                <a:path w="79" h="65" extrusionOk="0">
                  <a:moveTo>
                    <a:pt x="79" y="0"/>
                  </a:moveTo>
                  <a:cubicBezTo>
                    <a:pt x="48" y="17"/>
                    <a:pt x="17" y="17"/>
                    <a:pt x="1" y="47"/>
                  </a:cubicBezTo>
                  <a:cubicBezTo>
                    <a:pt x="10" y="41"/>
                    <a:pt x="17" y="39"/>
                    <a:pt x="23" y="39"/>
                  </a:cubicBezTo>
                  <a:cubicBezTo>
                    <a:pt x="41" y="39"/>
                    <a:pt x="41" y="65"/>
                    <a:pt x="64" y="65"/>
                  </a:cubicBezTo>
                  <a:cubicBezTo>
                    <a:pt x="68" y="65"/>
                    <a:pt x="73" y="64"/>
                    <a:pt x="79" y="62"/>
                  </a:cubicBezTo>
                  <a:cubicBezTo>
                    <a:pt x="63" y="47"/>
                    <a:pt x="63" y="31"/>
                    <a:pt x="79"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24"/>
            <p:cNvSpPr/>
            <p:nvPr/>
          </p:nvSpPr>
          <p:spPr>
            <a:xfrm>
              <a:off x="299932" y="2440334"/>
              <a:ext cx="6637" cy="7396"/>
            </a:xfrm>
            <a:custGeom>
              <a:avLst/>
              <a:gdLst/>
              <a:ahLst/>
              <a:cxnLst/>
              <a:rect l="l" t="t" r="r" b="b"/>
              <a:pathLst>
                <a:path w="70" h="78" extrusionOk="0">
                  <a:moveTo>
                    <a:pt x="70" y="0"/>
                  </a:moveTo>
                  <a:lnTo>
                    <a:pt x="70" y="0"/>
                  </a:lnTo>
                  <a:cubicBezTo>
                    <a:pt x="62" y="7"/>
                    <a:pt x="52" y="18"/>
                    <a:pt x="44" y="30"/>
                  </a:cubicBezTo>
                  <a:lnTo>
                    <a:pt x="44" y="30"/>
                  </a:lnTo>
                  <a:cubicBezTo>
                    <a:pt x="57" y="21"/>
                    <a:pt x="70" y="12"/>
                    <a:pt x="70" y="0"/>
                  </a:cubicBezTo>
                  <a:close/>
                  <a:moveTo>
                    <a:pt x="44" y="30"/>
                  </a:moveTo>
                  <a:cubicBezTo>
                    <a:pt x="22" y="45"/>
                    <a:pt x="0" y="58"/>
                    <a:pt x="39" y="77"/>
                  </a:cubicBezTo>
                  <a:cubicBezTo>
                    <a:pt x="30" y="61"/>
                    <a:pt x="35" y="44"/>
                    <a:pt x="44" y="3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24"/>
            <p:cNvSpPr/>
            <p:nvPr/>
          </p:nvSpPr>
          <p:spPr>
            <a:xfrm>
              <a:off x="406131" y="2560469"/>
              <a:ext cx="42574" cy="69788"/>
            </a:xfrm>
            <a:custGeom>
              <a:avLst/>
              <a:gdLst/>
              <a:ahLst/>
              <a:cxnLst/>
              <a:rect l="l" t="t" r="r" b="b"/>
              <a:pathLst>
                <a:path w="449" h="736" extrusionOk="0">
                  <a:moveTo>
                    <a:pt x="109" y="159"/>
                  </a:moveTo>
                  <a:lnTo>
                    <a:pt x="109" y="186"/>
                  </a:lnTo>
                  <a:cubicBezTo>
                    <a:pt x="121" y="167"/>
                    <a:pt x="118" y="161"/>
                    <a:pt x="109" y="159"/>
                  </a:cubicBezTo>
                  <a:close/>
                  <a:moveTo>
                    <a:pt x="133" y="225"/>
                  </a:moveTo>
                  <a:cubicBezTo>
                    <a:pt x="131" y="227"/>
                    <a:pt x="128" y="229"/>
                    <a:pt x="125" y="232"/>
                  </a:cubicBezTo>
                  <a:cubicBezTo>
                    <a:pt x="128" y="230"/>
                    <a:pt x="131" y="228"/>
                    <a:pt x="133" y="225"/>
                  </a:cubicBezTo>
                  <a:close/>
                  <a:moveTo>
                    <a:pt x="434" y="479"/>
                  </a:moveTo>
                  <a:cubicBezTo>
                    <a:pt x="434" y="479"/>
                    <a:pt x="433" y="479"/>
                    <a:pt x="433" y="479"/>
                  </a:cubicBezTo>
                  <a:lnTo>
                    <a:pt x="433" y="479"/>
                  </a:lnTo>
                  <a:cubicBezTo>
                    <a:pt x="433" y="480"/>
                    <a:pt x="433" y="480"/>
                    <a:pt x="433" y="480"/>
                  </a:cubicBezTo>
                  <a:lnTo>
                    <a:pt x="433" y="480"/>
                  </a:lnTo>
                  <a:lnTo>
                    <a:pt x="434" y="479"/>
                  </a:lnTo>
                  <a:close/>
                  <a:moveTo>
                    <a:pt x="232" y="1"/>
                  </a:moveTo>
                  <a:lnTo>
                    <a:pt x="186" y="47"/>
                  </a:lnTo>
                  <a:cubicBezTo>
                    <a:pt x="186" y="63"/>
                    <a:pt x="201" y="78"/>
                    <a:pt x="201" y="94"/>
                  </a:cubicBezTo>
                  <a:lnTo>
                    <a:pt x="125" y="108"/>
                  </a:lnTo>
                  <a:lnTo>
                    <a:pt x="125" y="32"/>
                  </a:lnTo>
                  <a:lnTo>
                    <a:pt x="63" y="63"/>
                  </a:lnTo>
                  <a:lnTo>
                    <a:pt x="47" y="32"/>
                  </a:lnTo>
                  <a:cubicBezTo>
                    <a:pt x="1" y="47"/>
                    <a:pt x="32" y="78"/>
                    <a:pt x="32" y="94"/>
                  </a:cubicBezTo>
                  <a:lnTo>
                    <a:pt x="47" y="94"/>
                  </a:lnTo>
                  <a:lnTo>
                    <a:pt x="32" y="139"/>
                  </a:lnTo>
                  <a:cubicBezTo>
                    <a:pt x="39" y="126"/>
                    <a:pt x="58" y="118"/>
                    <a:pt x="74" y="118"/>
                  </a:cubicBezTo>
                  <a:cubicBezTo>
                    <a:pt x="95" y="118"/>
                    <a:pt x="111" y="129"/>
                    <a:pt x="94" y="155"/>
                  </a:cubicBezTo>
                  <a:cubicBezTo>
                    <a:pt x="76" y="146"/>
                    <a:pt x="68" y="137"/>
                    <a:pt x="62" y="137"/>
                  </a:cubicBezTo>
                  <a:cubicBezTo>
                    <a:pt x="57" y="137"/>
                    <a:pt x="54" y="142"/>
                    <a:pt x="47" y="155"/>
                  </a:cubicBezTo>
                  <a:cubicBezTo>
                    <a:pt x="54" y="159"/>
                    <a:pt x="63" y="160"/>
                    <a:pt x="73" y="160"/>
                  </a:cubicBezTo>
                  <a:cubicBezTo>
                    <a:pt x="83" y="160"/>
                    <a:pt x="93" y="159"/>
                    <a:pt x="101" y="159"/>
                  </a:cubicBezTo>
                  <a:cubicBezTo>
                    <a:pt x="104" y="159"/>
                    <a:pt x="106" y="159"/>
                    <a:pt x="109" y="159"/>
                  </a:cubicBezTo>
                  <a:lnTo>
                    <a:pt x="109" y="159"/>
                  </a:lnTo>
                  <a:lnTo>
                    <a:pt x="109" y="139"/>
                  </a:lnTo>
                  <a:cubicBezTo>
                    <a:pt x="115" y="137"/>
                    <a:pt x="121" y="136"/>
                    <a:pt x="126" y="136"/>
                  </a:cubicBezTo>
                  <a:cubicBezTo>
                    <a:pt x="156" y="136"/>
                    <a:pt x="170" y="164"/>
                    <a:pt x="182" y="169"/>
                  </a:cubicBezTo>
                  <a:lnTo>
                    <a:pt x="182" y="169"/>
                  </a:lnTo>
                  <a:cubicBezTo>
                    <a:pt x="178" y="168"/>
                    <a:pt x="173" y="168"/>
                    <a:pt x="170" y="168"/>
                  </a:cubicBezTo>
                  <a:cubicBezTo>
                    <a:pt x="136" y="168"/>
                    <a:pt x="148" y="206"/>
                    <a:pt x="133" y="225"/>
                  </a:cubicBezTo>
                  <a:lnTo>
                    <a:pt x="133" y="225"/>
                  </a:lnTo>
                  <a:cubicBezTo>
                    <a:pt x="151" y="211"/>
                    <a:pt x="165" y="205"/>
                    <a:pt x="176" y="205"/>
                  </a:cubicBezTo>
                  <a:cubicBezTo>
                    <a:pt x="214" y="205"/>
                    <a:pt x="220" y="267"/>
                    <a:pt x="255" y="267"/>
                  </a:cubicBezTo>
                  <a:cubicBezTo>
                    <a:pt x="265" y="267"/>
                    <a:pt x="277" y="262"/>
                    <a:pt x="294" y="248"/>
                  </a:cubicBezTo>
                  <a:lnTo>
                    <a:pt x="294" y="248"/>
                  </a:lnTo>
                  <a:cubicBezTo>
                    <a:pt x="313" y="276"/>
                    <a:pt x="297" y="281"/>
                    <a:pt x="279" y="281"/>
                  </a:cubicBezTo>
                  <a:cubicBezTo>
                    <a:pt x="267" y="281"/>
                    <a:pt x="254" y="279"/>
                    <a:pt x="248" y="279"/>
                  </a:cubicBezTo>
                  <a:cubicBezTo>
                    <a:pt x="217" y="341"/>
                    <a:pt x="217" y="434"/>
                    <a:pt x="170" y="510"/>
                  </a:cubicBezTo>
                  <a:lnTo>
                    <a:pt x="156" y="479"/>
                  </a:lnTo>
                  <a:lnTo>
                    <a:pt x="156" y="479"/>
                  </a:lnTo>
                  <a:cubicBezTo>
                    <a:pt x="125" y="541"/>
                    <a:pt x="217" y="603"/>
                    <a:pt x="186" y="634"/>
                  </a:cubicBezTo>
                  <a:lnTo>
                    <a:pt x="217" y="650"/>
                  </a:lnTo>
                  <a:cubicBezTo>
                    <a:pt x="294" y="619"/>
                    <a:pt x="325" y="480"/>
                    <a:pt x="433" y="479"/>
                  </a:cubicBezTo>
                  <a:lnTo>
                    <a:pt x="433" y="479"/>
                  </a:lnTo>
                  <a:cubicBezTo>
                    <a:pt x="437" y="415"/>
                    <a:pt x="442" y="351"/>
                    <a:pt x="418" y="279"/>
                  </a:cubicBezTo>
                  <a:lnTo>
                    <a:pt x="418" y="279"/>
                  </a:lnTo>
                  <a:cubicBezTo>
                    <a:pt x="372" y="294"/>
                    <a:pt x="449" y="372"/>
                    <a:pt x="372" y="372"/>
                  </a:cubicBezTo>
                  <a:lnTo>
                    <a:pt x="356" y="341"/>
                  </a:lnTo>
                  <a:lnTo>
                    <a:pt x="356" y="341"/>
                  </a:lnTo>
                  <a:cubicBezTo>
                    <a:pt x="387" y="403"/>
                    <a:pt x="279" y="403"/>
                    <a:pt x="294" y="448"/>
                  </a:cubicBezTo>
                  <a:cubicBezTo>
                    <a:pt x="232" y="448"/>
                    <a:pt x="279" y="403"/>
                    <a:pt x="310" y="387"/>
                  </a:cubicBezTo>
                  <a:lnTo>
                    <a:pt x="310" y="387"/>
                  </a:lnTo>
                  <a:lnTo>
                    <a:pt x="248" y="418"/>
                  </a:lnTo>
                  <a:cubicBezTo>
                    <a:pt x="186" y="356"/>
                    <a:pt x="341" y="387"/>
                    <a:pt x="232" y="341"/>
                  </a:cubicBezTo>
                  <a:cubicBezTo>
                    <a:pt x="341" y="341"/>
                    <a:pt x="217" y="279"/>
                    <a:pt x="325" y="279"/>
                  </a:cubicBezTo>
                  <a:cubicBezTo>
                    <a:pt x="294" y="232"/>
                    <a:pt x="325" y="155"/>
                    <a:pt x="387" y="139"/>
                  </a:cubicBezTo>
                  <a:cubicBezTo>
                    <a:pt x="387" y="63"/>
                    <a:pt x="310" y="94"/>
                    <a:pt x="310" y="47"/>
                  </a:cubicBezTo>
                  <a:lnTo>
                    <a:pt x="217" y="32"/>
                  </a:lnTo>
                  <a:cubicBezTo>
                    <a:pt x="217" y="16"/>
                    <a:pt x="232" y="16"/>
                    <a:pt x="232" y="1"/>
                  </a:cubicBezTo>
                  <a:close/>
                  <a:moveTo>
                    <a:pt x="433" y="480"/>
                  </a:moveTo>
                  <a:lnTo>
                    <a:pt x="372" y="526"/>
                  </a:lnTo>
                  <a:cubicBezTo>
                    <a:pt x="449" y="588"/>
                    <a:pt x="294" y="665"/>
                    <a:pt x="372" y="712"/>
                  </a:cubicBezTo>
                  <a:cubicBezTo>
                    <a:pt x="393" y="729"/>
                    <a:pt x="403" y="735"/>
                    <a:pt x="409" y="735"/>
                  </a:cubicBezTo>
                  <a:cubicBezTo>
                    <a:pt x="424" y="735"/>
                    <a:pt x="403" y="687"/>
                    <a:pt x="449" y="665"/>
                  </a:cubicBezTo>
                  <a:cubicBezTo>
                    <a:pt x="427" y="599"/>
                    <a:pt x="429" y="539"/>
                    <a:pt x="433" y="48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24"/>
            <p:cNvSpPr/>
            <p:nvPr/>
          </p:nvSpPr>
          <p:spPr>
            <a:xfrm>
              <a:off x="278598" y="2427059"/>
              <a:ext cx="6732" cy="3034"/>
            </a:xfrm>
            <a:custGeom>
              <a:avLst/>
              <a:gdLst/>
              <a:ahLst/>
              <a:cxnLst/>
              <a:rect l="l" t="t" r="r" b="b"/>
              <a:pathLst>
                <a:path w="71" h="32" extrusionOk="0">
                  <a:moveTo>
                    <a:pt x="62" y="1"/>
                  </a:moveTo>
                  <a:cubicBezTo>
                    <a:pt x="62" y="17"/>
                    <a:pt x="1" y="17"/>
                    <a:pt x="48" y="32"/>
                  </a:cubicBezTo>
                  <a:cubicBezTo>
                    <a:pt x="48" y="16"/>
                    <a:pt x="55" y="16"/>
                    <a:pt x="61" y="16"/>
                  </a:cubicBezTo>
                  <a:cubicBezTo>
                    <a:pt x="67" y="16"/>
                    <a:pt x="70" y="16"/>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24"/>
            <p:cNvSpPr/>
            <p:nvPr/>
          </p:nvSpPr>
          <p:spPr>
            <a:xfrm>
              <a:off x="309414" y="2453419"/>
              <a:ext cx="8913" cy="10809"/>
            </a:xfrm>
            <a:custGeom>
              <a:avLst/>
              <a:gdLst/>
              <a:ahLst/>
              <a:cxnLst/>
              <a:rect l="l" t="t" r="r" b="b"/>
              <a:pathLst>
                <a:path w="94" h="114" extrusionOk="0">
                  <a:moveTo>
                    <a:pt x="1" y="1"/>
                  </a:moveTo>
                  <a:cubicBezTo>
                    <a:pt x="1" y="32"/>
                    <a:pt x="16" y="48"/>
                    <a:pt x="47" y="48"/>
                  </a:cubicBezTo>
                  <a:cubicBezTo>
                    <a:pt x="77" y="17"/>
                    <a:pt x="16" y="17"/>
                    <a:pt x="1" y="1"/>
                  </a:cubicBezTo>
                  <a:close/>
                  <a:moveTo>
                    <a:pt x="94" y="32"/>
                  </a:moveTo>
                  <a:lnTo>
                    <a:pt x="47" y="48"/>
                  </a:lnTo>
                  <a:cubicBezTo>
                    <a:pt x="63" y="79"/>
                    <a:pt x="1" y="63"/>
                    <a:pt x="1" y="94"/>
                  </a:cubicBezTo>
                  <a:cubicBezTo>
                    <a:pt x="24" y="109"/>
                    <a:pt x="24" y="113"/>
                    <a:pt x="24" y="113"/>
                  </a:cubicBezTo>
                  <a:cubicBezTo>
                    <a:pt x="24" y="113"/>
                    <a:pt x="24" y="110"/>
                    <a:pt x="47" y="110"/>
                  </a:cubicBezTo>
                  <a:lnTo>
                    <a:pt x="94" y="32"/>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24"/>
            <p:cNvSpPr/>
            <p:nvPr/>
          </p:nvSpPr>
          <p:spPr>
            <a:xfrm>
              <a:off x="248635" y="2400699"/>
              <a:ext cx="2750" cy="4551"/>
            </a:xfrm>
            <a:custGeom>
              <a:avLst/>
              <a:gdLst/>
              <a:ahLst/>
              <a:cxnLst/>
              <a:rect l="l" t="t" r="r" b="b"/>
              <a:pathLst>
                <a:path w="29" h="48" extrusionOk="0">
                  <a:moveTo>
                    <a:pt x="24" y="0"/>
                  </a:moveTo>
                  <a:cubicBezTo>
                    <a:pt x="24" y="6"/>
                    <a:pt x="25" y="12"/>
                    <a:pt x="26" y="19"/>
                  </a:cubicBezTo>
                  <a:lnTo>
                    <a:pt x="26" y="19"/>
                  </a:lnTo>
                  <a:cubicBezTo>
                    <a:pt x="27" y="16"/>
                    <a:pt x="27" y="10"/>
                    <a:pt x="24" y="0"/>
                  </a:cubicBezTo>
                  <a:close/>
                  <a:moveTo>
                    <a:pt x="26" y="19"/>
                  </a:moveTo>
                  <a:cubicBezTo>
                    <a:pt x="25" y="24"/>
                    <a:pt x="20" y="24"/>
                    <a:pt x="15" y="24"/>
                  </a:cubicBezTo>
                  <a:cubicBezTo>
                    <a:pt x="8" y="24"/>
                    <a:pt x="0" y="24"/>
                    <a:pt x="7" y="47"/>
                  </a:cubicBezTo>
                  <a:cubicBezTo>
                    <a:pt x="28" y="47"/>
                    <a:pt x="28" y="33"/>
                    <a:pt x="26" y="1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24"/>
            <p:cNvSpPr/>
            <p:nvPr/>
          </p:nvSpPr>
          <p:spPr>
            <a:xfrm>
              <a:off x="-48720" y="2135490"/>
              <a:ext cx="7870" cy="8913"/>
            </a:xfrm>
            <a:custGeom>
              <a:avLst/>
              <a:gdLst/>
              <a:ahLst/>
              <a:cxnLst/>
              <a:rect l="l" t="t" r="r" b="b"/>
              <a:pathLst>
                <a:path w="83" h="94" extrusionOk="0">
                  <a:moveTo>
                    <a:pt x="21" y="0"/>
                  </a:moveTo>
                  <a:lnTo>
                    <a:pt x="6" y="15"/>
                  </a:lnTo>
                  <a:cubicBezTo>
                    <a:pt x="7" y="16"/>
                    <a:pt x="8" y="17"/>
                    <a:pt x="9" y="18"/>
                  </a:cubicBezTo>
                  <a:lnTo>
                    <a:pt x="9" y="18"/>
                  </a:lnTo>
                  <a:cubicBezTo>
                    <a:pt x="11" y="12"/>
                    <a:pt x="15" y="6"/>
                    <a:pt x="21" y="0"/>
                  </a:cubicBezTo>
                  <a:close/>
                  <a:moveTo>
                    <a:pt x="83" y="46"/>
                  </a:moveTo>
                  <a:lnTo>
                    <a:pt x="77" y="50"/>
                  </a:lnTo>
                  <a:lnTo>
                    <a:pt x="77" y="50"/>
                  </a:lnTo>
                  <a:cubicBezTo>
                    <a:pt x="79" y="49"/>
                    <a:pt x="81" y="48"/>
                    <a:pt x="83" y="46"/>
                  </a:cubicBezTo>
                  <a:close/>
                  <a:moveTo>
                    <a:pt x="9" y="18"/>
                  </a:moveTo>
                  <a:cubicBezTo>
                    <a:pt x="0" y="43"/>
                    <a:pt x="18" y="68"/>
                    <a:pt x="6" y="93"/>
                  </a:cubicBezTo>
                  <a:lnTo>
                    <a:pt x="77" y="50"/>
                  </a:lnTo>
                  <a:lnTo>
                    <a:pt x="77" y="50"/>
                  </a:lnTo>
                  <a:cubicBezTo>
                    <a:pt x="75" y="50"/>
                    <a:pt x="73" y="51"/>
                    <a:pt x="71" y="51"/>
                  </a:cubicBezTo>
                  <a:cubicBezTo>
                    <a:pt x="52" y="51"/>
                    <a:pt x="23" y="31"/>
                    <a:pt x="9" y="1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24"/>
            <p:cNvSpPr/>
            <p:nvPr/>
          </p:nvSpPr>
          <p:spPr>
            <a:xfrm>
              <a:off x="165573" y="2333283"/>
              <a:ext cx="14982" cy="20576"/>
            </a:xfrm>
            <a:custGeom>
              <a:avLst/>
              <a:gdLst/>
              <a:ahLst/>
              <a:cxnLst/>
              <a:rect l="l" t="t" r="r" b="b"/>
              <a:pathLst>
                <a:path w="158" h="217" extrusionOk="0">
                  <a:moveTo>
                    <a:pt x="96" y="0"/>
                  </a:moveTo>
                  <a:lnTo>
                    <a:pt x="96" y="0"/>
                  </a:lnTo>
                  <a:cubicBezTo>
                    <a:pt x="91" y="16"/>
                    <a:pt x="89" y="27"/>
                    <a:pt x="90" y="37"/>
                  </a:cubicBezTo>
                  <a:lnTo>
                    <a:pt x="90" y="37"/>
                  </a:lnTo>
                  <a:cubicBezTo>
                    <a:pt x="96" y="23"/>
                    <a:pt x="99" y="10"/>
                    <a:pt x="96" y="0"/>
                  </a:cubicBezTo>
                  <a:close/>
                  <a:moveTo>
                    <a:pt x="127" y="109"/>
                  </a:moveTo>
                  <a:lnTo>
                    <a:pt x="123" y="117"/>
                  </a:lnTo>
                  <a:lnTo>
                    <a:pt x="123" y="117"/>
                  </a:lnTo>
                  <a:cubicBezTo>
                    <a:pt x="125" y="115"/>
                    <a:pt x="127" y="113"/>
                    <a:pt x="127" y="109"/>
                  </a:cubicBezTo>
                  <a:close/>
                  <a:moveTo>
                    <a:pt x="90" y="37"/>
                  </a:moveTo>
                  <a:cubicBezTo>
                    <a:pt x="67" y="89"/>
                    <a:pt x="0" y="158"/>
                    <a:pt x="49" y="171"/>
                  </a:cubicBezTo>
                  <a:cubicBezTo>
                    <a:pt x="34" y="171"/>
                    <a:pt x="3" y="202"/>
                    <a:pt x="34" y="217"/>
                  </a:cubicBezTo>
                  <a:cubicBezTo>
                    <a:pt x="80" y="217"/>
                    <a:pt x="65" y="140"/>
                    <a:pt x="96" y="140"/>
                  </a:cubicBezTo>
                  <a:lnTo>
                    <a:pt x="111" y="202"/>
                  </a:lnTo>
                  <a:cubicBezTo>
                    <a:pt x="142" y="202"/>
                    <a:pt x="158" y="186"/>
                    <a:pt x="142" y="155"/>
                  </a:cubicBezTo>
                  <a:lnTo>
                    <a:pt x="111" y="140"/>
                  </a:lnTo>
                  <a:lnTo>
                    <a:pt x="123" y="117"/>
                  </a:lnTo>
                  <a:lnTo>
                    <a:pt x="123" y="117"/>
                  </a:lnTo>
                  <a:cubicBezTo>
                    <a:pt x="114" y="124"/>
                    <a:pt x="92" y="124"/>
                    <a:pt x="80" y="124"/>
                  </a:cubicBezTo>
                  <a:cubicBezTo>
                    <a:pt x="80" y="109"/>
                    <a:pt x="127" y="93"/>
                    <a:pt x="127" y="78"/>
                  </a:cubicBezTo>
                  <a:cubicBezTo>
                    <a:pt x="106" y="67"/>
                    <a:pt x="92" y="57"/>
                    <a:pt x="90" y="37"/>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24"/>
            <p:cNvSpPr/>
            <p:nvPr/>
          </p:nvSpPr>
          <p:spPr>
            <a:xfrm>
              <a:off x="470703" y="2616223"/>
              <a:ext cx="8818" cy="4362"/>
            </a:xfrm>
            <a:custGeom>
              <a:avLst/>
              <a:gdLst/>
              <a:ahLst/>
              <a:cxnLst/>
              <a:rect l="l" t="t" r="r" b="b"/>
              <a:pathLst>
                <a:path w="93" h="46" extrusionOk="0">
                  <a:moveTo>
                    <a:pt x="93" y="0"/>
                  </a:moveTo>
                  <a:lnTo>
                    <a:pt x="0" y="46"/>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24"/>
            <p:cNvSpPr/>
            <p:nvPr/>
          </p:nvSpPr>
          <p:spPr>
            <a:xfrm>
              <a:off x="-62848" y="2147153"/>
              <a:ext cx="23610" cy="17731"/>
            </a:xfrm>
            <a:custGeom>
              <a:avLst/>
              <a:gdLst/>
              <a:ahLst/>
              <a:cxnLst/>
              <a:rect l="l" t="t" r="r" b="b"/>
              <a:pathLst>
                <a:path w="249" h="187" extrusionOk="0">
                  <a:moveTo>
                    <a:pt x="93" y="1"/>
                  </a:moveTo>
                  <a:cubicBezTo>
                    <a:pt x="65" y="14"/>
                    <a:pt x="88" y="80"/>
                    <a:pt x="47" y="80"/>
                  </a:cubicBezTo>
                  <a:cubicBezTo>
                    <a:pt x="42" y="80"/>
                    <a:pt x="37" y="79"/>
                    <a:pt x="32" y="78"/>
                  </a:cubicBezTo>
                  <a:lnTo>
                    <a:pt x="32" y="78"/>
                  </a:lnTo>
                  <a:lnTo>
                    <a:pt x="77" y="94"/>
                  </a:lnTo>
                  <a:cubicBezTo>
                    <a:pt x="16" y="139"/>
                    <a:pt x="46" y="125"/>
                    <a:pt x="1" y="186"/>
                  </a:cubicBezTo>
                  <a:cubicBezTo>
                    <a:pt x="63" y="186"/>
                    <a:pt x="63" y="109"/>
                    <a:pt x="108" y="78"/>
                  </a:cubicBezTo>
                  <a:cubicBezTo>
                    <a:pt x="121" y="82"/>
                    <a:pt x="133" y="83"/>
                    <a:pt x="144" y="83"/>
                  </a:cubicBezTo>
                  <a:cubicBezTo>
                    <a:pt x="155" y="83"/>
                    <a:pt x="166" y="82"/>
                    <a:pt x="176" y="82"/>
                  </a:cubicBezTo>
                  <a:cubicBezTo>
                    <a:pt x="197" y="82"/>
                    <a:pt x="216" y="86"/>
                    <a:pt x="232" y="109"/>
                  </a:cubicBezTo>
                  <a:lnTo>
                    <a:pt x="248" y="78"/>
                  </a:lnTo>
                  <a:cubicBezTo>
                    <a:pt x="228" y="58"/>
                    <a:pt x="211" y="53"/>
                    <a:pt x="194" y="53"/>
                  </a:cubicBezTo>
                  <a:cubicBezTo>
                    <a:pt x="172" y="53"/>
                    <a:pt x="151" y="63"/>
                    <a:pt x="124" y="63"/>
                  </a:cubicBezTo>
                  <a:cubicBezTo>
                    <a:pt x="155" y="47"/>
                    <a:pt x="139" y="16"/>
                    <a:pt x="9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24"/>
            <p:cNvSpPr/>
            <p:nvPr/>
          </p:nvSpPr>
          <p:spPr>
            <a:xfrm>
              <a:off x="-61426" y="2140990"/>
              <a:ext cx="7491" cy="7680"/>
            </a:xfrm>
            <a:custGeom>
              <a:avLst/>
              <a:gdLst/>
              <a:ahLst/>
              <a:cxnLst/>
              <a:rect l="l" t="t" r="r" b="b"/>
              <a:pathLst>
                <a:path w="79" h="81" extrusionOk="0">
                  <a:moveTo>
                    <a:pt x="61" y="1"/>
                  </a:moveTo>
                  <a:cubicBezTo>
                    <a:pt x="31" y="1"/>
                    <a:pt x="27" y="37"/>
                    <a:pt x="1" y="50"/>
                  </a:cubicBezTo>
                  <a:lnTo>
                    <a:pt x="17" y="81"/>
                  </a:lnTo>
                  <a:lnTo>
                    <a:pt x="78" y="4"/>
                  </a:lnTo>
                  <a:cubicBezTo>
                    <a:pt x="72" y="2"/>
                    <a:pt x="66" y="1"/>
                    <a:pt x="6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24"/>
            <p:cNvSpPr/>
            <p:nvPr/>
          </p:nvSpPr>
          <p:spPr>
            <a:xfrm>
              <a:off x="-14490" y="2183753"/>
              <a:ext cx="13275" cy="11853"/>
            </a:xfrm>
            <a:custGeom>
              <a:avLst/>
              <a:gdLst/>
              <a:ahLst/>
              <a:cxnLst/>
              <a:rect l="l" t="t" r="r" b="b"/>
              <a:pathLst>
                <a:path w="140" h="125" extrusionOk="0">
                  <a:moveTo>
                    <a:pt x="31" y="1"/>
                  </a:moveTo>
                  <a:lnTo>
                    <a:pt x="0" y="48"/>
                  </a:lnTo>
                  <a:cubicBezTo>
                    <a:pt x="4" y="49"/>
                    <a:pt x="8" y="50"/>
                    <a:pt x="12" y="50"/>
                  </a:cubicBezTo>
                  <a:cubicBezTo>
                    <a:pt x="34" y="50"/>
                    <a:pt x="65" y="35"/>
                    <a:pt x="86" y="35"/>
                  </a:cubicBezTo>
                  <a:cubicBezTo>
                    <a:pt x="100" y="35"/>
                    <a:pt x="109" y="41"/>
                    <a:pt x="109" y="63"/>
                  </a:cubicBezTo>
                  <a:cubicBezTo>
                    <a:pt x="109" y="79"/>
                    <a:pt x="78" y="94"/>
                    <a:pt x="78" y="94"/>
                  </a:cubicBezTo>
                  <a:cubicBezTo>
                    <a:pt x="67" y="83"/>
                    <a:pt x="57" y="58"/>
                    <a:pt x="41" y="58"/>
                  </a:cubicBezTo>
                  <a:cubicBezTo>
                    <a:pt x="34" y="58"/>
                    <a:pt x="26" y="64"/>
                    <a:pt x="16" y="79"/>
                  </a:cubicBezTo>
                  <a:lnTo>
                    <a:pt x="47" y="79"/>
                  </a:lnTo>
                  <a:lnTo>
                    <a:pt x="47" y="124"/>
                  </a:lnTo>
                  <a:cubicBezTo>
                    <a:pt x="93" y="124"/>
                    <a:pt x="109" y="63"/>
                    <a:pt x="140" y="48"/>
                  </a:cubicBezTo>
                  <a:cubicBezTo>
                    <a:pt x="124" y="27"/>
                    <a:pt x="108" y="22"/>
                    <a:pt x="94" y="22"/>
                  </a:cubicBezTo>
                  <a:cubicBezTo>
                    <a:pt x="80" y="22"/>
                    <a:pt x="67" y="27"/>
                    <a:pt x="56" y="27"/>
                  </a:cubicBezTo>
                  <a:cubicBezTo>
                    <a:pt x="45" y="27"/>
                    <a:pt x="36" y="22"/>
                    <a:pt x="3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24"/>
            <p:cNvSpPr/>
            <p:nvPr/>
          </p:nvSpPr>
          <p:spPr>
            <a:xfrm>
              <a:off x="381193" y="2541126"/>
              <a:ext cx="7491" cy="4836"/>
            </a:xfrm>
            <a:custGeom>
              <a:avLst/>
              <a:gdLst/>
              <a:ahLst/>
              <a:cxnLst/>
              <a:rect l="l" t="t" r="r" b="b"/>
              <a:pathLst>
                <a:path w="79" h="51" extrusionOk="0">
                  <a:moveTo>
                    <a:pt x="74" y="1"/>
                  </a:moveTo>
                  <a:cubicBezTo>
                    <a:pt x="71" y="1"/>
                    <a:pt x="70" y="8"/>
                    <a:pt x="67" y="15"/>
                  </a:cubicBezTo>
                  <a:lnTo>
                    <a:pt x="67" y="15"/>
                  </a:lnTo>
                  <a:cubicBezTo>
                    <a:pt x="70" y="12"/>
                    <a:pt x="74" y="8"/>
                    <a:pt x="78" y="3"/>
                  </a:cubicBezTo>
                  <a:cubicBezTo>
                    <a:pt x="77" y="2"/>
                    <a:pt x="75" y="1"/>
                    <a:pt x="74" y="1"/>
                  </a:cubicBezTo>
                  <a:close/>
                  <a:moveTo>
                    <a:pt x="67" y="15"/>
                  </a:moveTo>
                  <a:cubicBezTo>
                    <a:pt x="55" y="26"/>
                    <a:pt x="48" y="32"/>
                    <a:pt x="37" y="37"/>
                  </a:cubicBezTo>
                  <a:lnTo>
                    <a:pt x="37" y="37"/>
                  </a:lnTo>
                  <a:cubicBezTo>
                    <a:pt x="56" y="36"/>
                    <a:pt x="63" y="25"/>
                    <a:pt x="67" y="15"/>
                  </a:cubicBezTo>
                  <a:close/>
                  <a:moveTo>
                    <a:pt x="17" y="34"/>
                  </a:moveTo>
                  <a:lnTo>
                    <a:pt x="1" y="50"/>
                  </a:lnTo>
                  <a:cubicBezTo>
                    <a:pt x="18" y="44"/>
                    <a:pt x="29" y="41"/>
                    <a:pt x="37" y="37"/>
                  </a:cubicBezTo>
                  <a:lnTo>
                    <a:pt x="37" y="37"/>
                  </a:lnTo>
                  <a:cubicBezTo>
                    <a:pt x="36" y="37"/>
                    <a:pt x="36" y="37"/>
                    <a:pt x="35" y="37"/>
                  </a:cubicBezTo>
                  <a:cubicBezTo>
                    <a:pt x="30" y="37"/>
                    <a:pt x="24" y="36"/>
                    <a:pt x="17" y="34"/>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24"/>
            <p:cNvSpPr/>
            <p:nvPr/>
          </p:nvSpPr>
          <p:spPr>
            <a:xfrm>
              <a:off x="357773" y="2520835"/>
              <a:ext cx="4551" cy="5974"/>
            </a:xfrm>
            <a:custGeom>
              <a:avLst/>
              <a:gdLst/>
              <a:ahLst/>
              <a:cxnLst/>
              <a:rect l="l" t="t" r="r" b="b"/>
              <a:pathLst>
                <a:path w="48" h="63" extrusionOk="0">
                  <a:moveTo>
                    <a:pt x="47" y="1"/>
                  </a:moveTo>
                  <a:cubicBezTo>
                    <a:pt x="31" y="1"/>
                    <a:pt x="16" y="32"/>
                    <a:pt x="0" y="48"/>
                  </a:cubicBezTo>
                  <a:lnTo>
                    <a:pt x="31" y="63"/>
                  </a:lnTo>
                  <a:lnTo>
                    <a:pt x="4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24"/>
            <p:cNvSpPr/>
            <p:nvPr/>
          </p:nvSpPr>
          <p:spPr>
            <a:xfrm>
              <a:off x="155522" y="2336222"/>
              <a:ext cx="3034" cy="4551"/>
            </a:xfrm>
            <a:custGeom>
              <a:avLst/>
              <a:gdLst/>
              <a:ahLst/>
              <a:cxnLst/>
              <a:rect l="l" t="t" r="r" b="b"/>
              <a:pathLst>
                <a:path w="32" h="48" extrusionOk="0">
                  <a:moveTo>
                    <a:pt x="0" y="0"/>
                  </a:moveTo>
                  <a:lnTo>
                    <a:pt x="16" y="47"/>
                  </a:lnTo>
                  <a:lnTo>
                    <a:pt x="31" y="16"/>
                  </a:ln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24"/>
            <p:cNvSpPr/>
            <p:nvPr/>
          </p:nvSpPr>
          <p:spPr>
            <a:xfrm>
              <a:off x="70469" y="2259988"/>
              <a:ext cx="95" cy="4551"/>
            </a:xfrm>
            <a:custGeom>
              <a:avLst/>
              <a:gdLst/>
              <a:ahLst/>
              <a:cxnLst/>
              <a:rect l="l" t="t" r="r" b="b"/>
              <a:pathLst>
                <a:path w="1" h="48" extrusionOk="0">
                  <a:moveTo>
                    <a:pt x="1" y="48"/>
                  </a:moveTo>
                  <a:lnTo>
                    <a:pt x="1" y="1"/>
                  </a:lnTo>
                  <a:lnTo>
                    <a:pt x="1" y="3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24"/>
            <p:cNvSpPr/>
            <p:nvPr/>
          </p:nvSpPr>
          <p:spPr>
            <a:xfrm>
              <a:off x="457523" y="2616223"/>
              <a:ext cx="10335" cy="7301"/>
            </a:xfrm>
            <a:custGeom>
              <a:avLst/>
              <a:gdLst/>
              <a:ahLst/>
              <a:cxnLst/>
              <a:rect l="l" t="t" r="r" b="b"/>
              <a:pathLst>
                <a:path w="109" h="77" extrusionOk="0">
                  <a:moveTo>
                    <a:pt x="46" y="0"/>
                  </a:moveTo>
                  <a:lnTo>
                    <a:pt x="61" y="45"/>
                  </a:lnTo>
                  <a:lnTo>
                    <a:pt x="61" y="45"/>
                  </a:lnTo>
                  <a:cubicBezTo>
                    <a:pt x="68" y="42"/>
                    <a:pt x="76" y="40"/>
                    <a:pt x="84" y="40"/>
                  </a:cubicBezTo>
                  <a:cubicBezTo>
                    <a:pt x="92" y="40"/>
                    <a:pt x="100" y="42"/>
                    <a:pt x="108" y="46"/>
                  </a:cubicBezTo>
                  <a:lnTo>
                    <a:pt x="46" y="0"/>
                  </a:lnTo>
                  <a:close/>
                  <a:moveTo>
                    <a:pt x="61" y="45"/>
                  </a:moveTo>
                  <a:cubicBezTo>
                    <a:pt x="61" y="46"/>
                    <a:pt x="60" y="46"/>
                    <a:pt x="60" y="46"/>
                  </a:cubicBezTo>
                  <a:lnTo>
                    <a:pt x="60" y="46"/>
                  </a:lnTo>
                  <a:cubicBezTo>
                    <a:pt x="60" y="46"/>
                    <a:pt x="61" y="46"/>
                    <a:pt x="61" y="46"/>
                  </a:cubicBezTo>
                  <a:lnTo>
                    <a:pt x="61" y="45"/>
                  </a:lnTo>
                  <a:close/>
                  <a:moveTo>
                    <a:pt x="60" y="46"/>
                  </a:moveTo>
                  <a:lnTo>
                    <a:pt x="60" y="46"/>
                  </a:lnTo>
                  <a:cubicBezTo>
                    <a:pt x="44" y="47"/>
                    <a:pt x="0" y="62"/>
                    <a:pt x="30" y="77"/>
                  </a:cubicBezTo>
                  <a:cubicBezTo>
                    <a:pt x="38" y="63"/>
                    <a:pt x="48" y="52"/>
                    <a:pt x="60" y="46"/>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24"/>
            <p:cNvSpPr/>
            <p:nvPr/>
          </p:nvSpPr>
          <p:spPr>
            <a:xfrm>
              <a:off x="-32411" y="2175030"/>
              <a:ext cx="10715" cy="17637"/>
            </a:xfrm>
            <a:custGeom>
              <a:avLst/>
              <a:gdLst/>
              <a:ahLst/>
              <a:cxnLst/>
              <a:rect l="l" t="t" r="r" b="b"/>
              <a:pathLst>
                <a:path w="113" h="186" extrusionOk="0">
                  <a:moveTo>
                    <a:pt x="35" y="0"/>
                  </a:moveTo>
                  <a:cubicBezTo>
                    <a:pt x="0" y="35"/>
                    <a:pt x="9" y="88"/>
                    <a:pt x="16" y="138"/>
                  </a:cubicBezTo>
                  <a:lnTo>
                    <a:pt x="16" y="138"/>
                  </a:lnTo>
                  <a:cubicBezTo>
                    <a:pt x="37" y="104"/>
                    <a:pt x="101" y="79"/>
                    <a:pt x="113" y="47"/>
                  </a:cubicBezTo>
                  <a:lnTo>
                    <a:pt x="35" y="0"/>
                  </a:lnTo>
                  <a:close/>
                  <a:moveTo>
                    <a:pt x="16" y="138"/>
                  </a:moveTo>
                  <a:cubicBezTo>
                    <a:pt x="7" y="152"/>
                    <a:pt x="6" y="167"/>
                    <a:pt x="20" y="186"/>
                  </a:cubicBezTo>
                  <a:cubicBezTo>
                    <a:pt x="20" y="170"/>
                    <a:pt x="18" y="154"/>
                    <a:pt x="16" y="13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24"/>
            <p:cNvSpPr/>
            <p:nvPr/>
          </p:nvSpPr>
          <p:spPr>
            <a:xfrm>
              <a:off x="142342" y="2334800"/>
              <a:ext cx="11568" cy="13180"/>
            </a:xfrm>
            <a:custGeom>
              <a:avLst/>
              <a:gdLst/>
              <a:ahLst/>
              <a:cxnLst/>
              <a:rect l="l" t="t" r="r" b="b"/>
              <a:pathLst>
                <a:path w="122" h="139" extrusionOk="0">
                  <a:moveTo>
                    <a:pt x="46" y="0"/>
                  </a:moveTo>
                  <a:cubicBezTo>
                    <a:pt x="77" y="31"/>
                    <a:pt x="32" y="62"/>
                    <a:pt x="1" y="62"/>
                  </a:cubicBezTo>
                  <a:cubicBezTo>
                    <a:pt x="59" y="62"/>
                    <a:pt x="21" y="102"/>
                    <a:pt x="29" y="133"/>
                  </a:cubicBezTo>
                  <a:lnTo>
                    <a:pt x="29" y="133"/>
                  </a:lnTo>
                  <a:cubicBezTo>
                    <a:pt x="122" y="89"/>
                    <a:pt x="91" y="44"/>
                    <a:pt x="46" y="0"/>
                  </a:cubicBezTo>
                  <a:close/>
                  <a:moveTo>
                    <a:pt x="1" y="108"/>
                  </a:moveTo>
                  <a:lnTo>
                    <a:pt x="16" y="139"/>
                  </a:lnTo>
                  <a:cubicBezTo>
                    <a:pt x="19" y="137"/>
                    <a:pt x="23" y="136"/>
                    <a:pt x="27" y="134"/>
                  </a:cubicBezTo>
                  <a:lnTo>
                    <a:pt x="27" y="134"/>
                  </a:lnTo>
                  <a:lnTo>
                    <a:pt x="32" y="139"/>
                  </a:lnTo>
                  <a:cubicBezTo>
                    <a:pt x="31" y="137"/>
                    <a:pt x="30" y="135"/>
                    <a:pt x="29" y="133"/>
                  </a:cubicBezTo>
                  <a:lnTo>
                    <a:pt x="29" y="133"/>
                  </a:lnTo>
                  <a:cubicBezTo>
                    <a:pt x="28" y="133"/>
                    <a:pt x="28" y="134"/>
                    <a:pt x="27" y="134"/>
                  </a:cubicBezTo>
                  <a:lnTo>
                    <a:pt x="27" y="134"/>
                  </a:lnTo>
                  <a:lnTo>
                    <a:pt x="1" y="108"/>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24"/>
            <p:cNvSpPr/>
            <p:nvPr/>
          </p:nvSpPr>
          <p:spPr>
            <a:xfrm>
              <a:off x="-17429" y="2197028"/>
              <a:ext cx="11758" cy="14887"/>
            </a:xfrm>
            <a:custGeom>
              <a:avLst/>
              <a:gdLst/>
              <a:ahLst/>
              <a:cxnLst/>
              <a:rect l="l" t="t" r="r" b="b"/>
              <a:pathLst>
                <a:path w="124" h="157" extrusionOk="0">
                  <a:moveTo>
                    <a:pt x="124" y="1"/>
                  </a:moveTo>
                  <a:lnTo>
                    <a:pt x="0" y="62"/>
                  </a:lnTo>
                  <a:cubicBezTo>
                    <a:pt x="15" y="91"/>
                    <a:pt x="3" y="157"/>
                    <a:pt x="48" y="157"/>
                  </a:cubicBezTo>
                  <a:cubicBezTo>
                    <a:pt x="52" y="157"/>
                    <a:pt x="57" y="156"/>
                    <a:pt x="62" y="155"/>
                  </a:cubicBezTo>
                  <a:lnTo>
                    <a:pt x="124"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24"/>
            <p:cNvSpPr/>
            <p:nvPr/>
          </p:nvSpPr>
          <p:spPr>
            <a:xfrm>
              <a:off x="472030" y="2639643"/>
              <a:ext cx="19248" cy="10335"/>
            </a:xfrm>
            <a:custGeom>
              <a:avLst/>
              <a:gdLst/>
              <a:ahLst/>
              <a:cxnLst/>
              <a:rect l="l" t="t" r="r" b="b"/>
              <a:pathLst>
                <a:path w="203" h="109" extrusionOk="0">
                  <a:moveTo>
                    <a:pt x="94" y="1"/>
                  </a:moveTo>
                  <a:lnTo>
                    <a:pt x="94" y="1"/>
                  </a:lnTo>
                  <a:cubicBezTo>
                    <a:pt x="125" y="46"/>
                    <a:pt x="1" y="15"/>
                    <a:pt x="17" y="46"/>
                  </a:cubicBezTo>
                  <a:cubicBezTo>
                    <a:pt x="63" y="46"/>
                    <a:pt x="63" y="93"/>
                    <a:pt x="79" y="108"/>
                  </a:cubicBezTo>
                  <a:cubicBezTo>
                    <a:pt x="48" y="62"/>
                    <a:pt x="202" y="46"/>
                    <a:pt x="9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24"/>
            <p:cNvSpPr/>
            <p:nvPr/>
          </p:nvSpPr>
          <p:spPr>
            <a:xfrm>
              <a:off x="451549" y="2623429"/>
              <a:ext cx="5974" cy="4551"/>
            </a:xfrm>
            <a:custGeom>
              <a:avLst/>
              <a:gdLst/>
              <a:ahLst/>
              <a:cxnLst/>
              <a:rect l="l" t="t" r="r" b="b"/>
              <a:pathLst>
                <a:path w="63" h="48" extrusionOk="0">
                  <a:moveTo>
                    <a:pt x="62" y="1"/>
                  </a:moveTo>
                  <a:lnTo>
                    <a:pt x="1" y="17"/>
                  </a:lnTo>
                  <a:lnTo>
                    <a:pt x="17" y="48"/>
                  </a:ln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24"/>
            <p:cNvSpPr/>
            <p:nvPr/>
          </p:nvSpPr>
          <p:spPr>
            <a:xfrm>
              <a:off x="154100" y="2361160"/>
              <a:ext cx="17637" cy="29394"/>
            </a:xfrm>
            <a:custGeom>
              <a:avLst/>
              <a:gdLst/>
              <a:ahLst/>
              <a:cxnLst/>
              <a:rect l="l" t="t" r="r" b="b"/>
              <a:pathLst>
                <a:path w="186" h="310" extrusionOk="0">
                  <a:moveTo>
                    <a:pt x="124" y="1"/>
                  </a:moveTo>
                  <a:lnTo>
                    <a:pt x="77" y="124"/>
                  </a:lnTo>
                  <a:cubicBezTo>
                    <a:pt x="68" y="120"/>
                    <a:pt x="61" y="118"/>
                    <a:pt x="56" y="118"/>
                  </a:cubicBezTo>
                  <a:cubicBezTo>
                    <a:pt x="43" y="118"/>
                    <a:pt x="37" y="129"/>
                    <a:pt x="15" y="139"/>
                  </a:cubicBezTo>
                  <a:lnTo>
                    <a:pt x="62" y="124"/>
                  </a:lnTo>
                  <a:lnTo>
                    <a:pt x="62" y="124"/>
                  </a:lnTo>
                  <a:cubicBezTo>
                    <a:pt x="31" y="186"/>
                    <a:pt x="46" y="248"/>
                    <a:pt x="0" y="310"/>
                  </a:cubicBezTo>
                  <a:lnTo>
                    <a:pt x="93" y="310"/>
                  </a:lnTo>
                  <a:cubicBezTo>
                    <a:pt x="62" y="232"/>
                    <a:pt x="186" y="170"/>
                    <a:pt x="139" y="93"/>
                  </a:cubicBezTo>
                  <a:cubicBezTo>
                    <a:pt x="147" y="86"/>
                    <a:pt x="152" y="83"/>
                    <a:pt x="155" y="83"/>
                  </a:cubicBezTo>
                  <a:cubicBezTo>
                    <a:pt x="165" y="83"/>
                    <a:pt x="163" y="108"/>
                    <a:pt x="186" y="108"/>
                  </a:cubicBezTo>
                  <a:cubicBezTo>
                    <a:pt x="186" y="63"/>
                    <a:pt x="108" y="63"/>
                    <a:pt x="12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24"/>
            <p:cNvSpPr/>
            <p:nvPr/>
          </p:nvSpPr>
          <p:spPr>
            <a:xfrm>
              <a:off x="99768" y="2305501"/>
              <a:ext cx="6922" cy="5974"/>
            </a:xfrm>
            <a:custGeom>
              <a:avLst/>
              <a:gdLst/>
              <a:ahLst/>
              <a:cxnLst/>
              <a:rect l="l" t="t" r="r" b="b"/>
              <a:pathLst>
                <a:path w="73" h="63" extrusionOk="0">
                  <a:moveTo>
                    <a:pt x="32" y="0"/>
                  </a:moveTo>
                  <a:lnTo>
                    <a:pt x="1" y="31"/>
                  </a:lnTo>
                  <a:lnTo>
                    <a:pt x="44" y="60"/>
                  </a:lnTo>
                  <a:lnTo>
                    <a:pt x="44" y="60"/>
                  </a:lnTo>
                  <a:cubicBezTo>
                    <a:pt x="42" y="50"/>
                    <a:pt x="73" y="13"/>
                    <a:pt x="32" y="0"/>
                  </a:cubicBezTo>
                  <a:close/>
                  <a:moveTo>
                    <a:pt x="44" y="60"/>
                  </a:moveTo>
                  <a:cubicBezTo>
                    <a:pt x="45" y="61"/>
                    <a:pt x="46" y="62"/>
                    <a:pt x="48" y="62"/>
                  </a:cubicBezTo>
                  <a:lnTo>
                    <a:pt x="44" y="6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24"/>
            <p:cNvSpPr/>
            <p:nvPr/>
          </p:nvSpPr>
          <p:spPr>
            <a:xfrm>
              <a:off x="351894" y="2539988"/>
              <a:ext cx="8913" cy="11853"/>
            </a:xfrm>
            <a:custGeom>
              <a:avLst/>
              <a:gdLst/>
              <a:ahLst/>
              <a:cxnLst/>
              <a:rect l="l" t="t" r="r" b="b"/>
              <a:pathLst>
                <a:path w="94" h="125" extrusionOk="0">
                  <a:moveTo>
                    <a:pt x="62" y="0"/>
                  </a:moveTo>
                  <a:lnTo>
                    <a:pt x="31" y="15"/>
                  </a:lnTo>
                  <a:lnTo>
                    <a:pt x="47" y="31"/>
                  </a:lnTo>
                  <a:cubicBezTo>
                    <a:pt x="17" y="46"/>
                    <a:pt x="0" y="46"/>
                    <a:pt x="17" y="93"/>
                  </a:cubicBezTo>
                  <a:lnTo>
                    <a:pt x="62" y="124"/>
                  </a:lnTo>
                  <a:cubicBezTo>
                    <a:pt x="78" y="77"/>
                    <a:pt x="93" y="46"/>
                    <a:pt x="6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24"/>
            <p:cNvSpPr/>
            <p:nvPr/>
          </p:nvSpPr>
          <p:spPr>
            <a:xfrm>
              <a:off x="38230" y="2254109"/>
              <a:ext cx="4551" cy="4551"/>
            </a:xfrm>
            <a:custGeom>
              <a:avLst/>
              <a:gdLst/>
              <a:ahLst/>
              <a:cxnLst/>
              <a:rect l="l" t="t" r="r" b="b"/>
              <a:pathLst>
                <a:path w="48" h="48" extrusionOk="0">
                  <a:moveTo>
                    <a:pt x="1" y="1"/>
                  </a:moveTo>
                  <a:lnTo>
                    <a:pt x="32" y="48"/>
                  </a:lnTo>
                  <a:lnTo>
                    <a:pt x="48" y="32"/>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24"/>
            <p:cNvSpPr/>
            <p:nvPr/>
          </p:nvSpPr>
          <p:spPr>
            <a:xfrm>
              <a:off x="479426" y="2654340"/>
              <a:ext cx="3034" cy="4362"/>
            </a:xfrm>
            <a:custGeom>
              <a:avLst/>
              <a:gdLst/>
              <a:ahLst/>
              <a:cxnLst/>
              <a:rect l="l" t="t" r="r" b="b"/>
              <a:pathLst>
                <a:path w="32" h="46" extrusionOk="0">
                  <a:moveTo>
                    <a:pt x="1" y="0"/>
                  </a:moveTo>
                  <a:lnTo>
                    <a:pt x="1" y="46"/>
                  </a:lnTo>
                  <a:cubicBezTo>
                    <a:pt x="32" y="31"/>
                    <a:pt x="16" y="15"/>
                    <a:pt x="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24"/>
            <p:cNvSpPr/>
            <p:nvPr/>
          </p:nvSpPr>
          <p:spPr>
            <a:xfrm>
              <a:off x="143764" y="2353764"/>
              <a:ext cx="5974" cy="4551"/>
            </a:xfrm>
            <a:custGeom>
              <a:avLst/>
              <a:gdLst/>
              <a:ahLst/>
              <a:cxnLst/>
              <a:rect l="l" t="t" r="r" b="b"/>
              <a:pathLst>
                <a:path w="63" h="48" extrusionOk="0">
                  <a:moveTo>
                    <a:pt x="62" y="1"/>
                  </a:moveTo>
                  <a:lnTo>
                    <a:pt x="1" y="48"/>
                  </a:lnTo>
                  <a:lnTo>
                    <a:pt x="17" y="48"/>
                  </a:ln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24"/>
            <p:cNvSpPr/>
            <p:nvPr/>
          </p:nvSpPr>
          <p:spPr>
            <a:xfrm>
              <a:off x="127740" y="2342101"/>
              <a:ext cx="10241" cy="7965"/>
            </a:xfrm>
            <a:custGeom>
              <a:avLst/>
              <a:gdLst/>
              <a:ahLst/>
              <a:cxnLst/>
              <a:rect l="l" t="t" r="r" b="b"/>
              <a:pathLst>
                <a:path w="108" h="84" extrusionOk="0">
                  <a:moveTo>
                    <a:pt x="62" y="0"/>
                  </a:moveTo>
                  <a:cubicBezTo>
                    <a:pt x="62" y="16"/>
                    <a:pt x="31" y="31"/>
                    <a:pt x="0" y="47"/>
                  </a:cubicBezTo>
                  <a:cubicBezTo>
                    <a:pt x="15" y="62"/>
                    <a:pt x="46" y="47"/>
                    <a:pt x="31" y="78"/>
                  </a:cubicBezTo>
                  <a:cubicBezTo>
                    <a:pt x="35" y="82"/>
                    <a:pt x="42" y="84"/>
                    <a:pt x="51" y="84"/>
                  </a:cubicBezTo>
                  <a:cubicBezTo>
                    <a:pt x="74" y="84"/>
                    <a:pt x="108" y="70"/>
                    <a:pt x="108" y="47"/>
                  </a:cubicBezTo>
                  <a:cubicBezTo>
                    <a:pt x="62" y="47"/>
                    <a:pt x="77" y="16"/>
                    <a:pt x="6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24"/>
            <p:cNvSpPr/>
            <p:nvPr/>
          </p:nvSpPr>
          <p:spPr>
            <a:xfrm>
              <a:off x="362229" y="2554685"/>
              <a:ext cx="7301" cy="5879"/>
            </a:xfrm>
            <a:custGeom>
              <a:avLst/>
              <a:gdLst/>
              <a:ahLst/>
              <a:cxnLst/>
              <a:rect l="l" t="t" r="r" b="b"/>
              <a:pathLst>
                <a:path w="77" h="62" extrusionOk="0">
                  <a:moveTo>
                    <a:pt x="62" y="0"/>
                  </a:moveTo>
                  <a:lnTo>
                    <a:pt x="62" y="0"/>
                  </a:lnTo>
                  <a:cubicBezTo>
                    <a:pt x="46" y="15"/>
                    <a:pt x="31" y="0"/>
                    <a:pt x="31" y="31"/>
                  </a:cubicBezTo>
                  <a:cubicBezTo>
                    <a:pt x="0" y="62"/>
                    <a:pt x="62" y="46"/>
                    <a:pt x="77" y="62"/>
                  </a:cubicBezTo>
                  <a:cubicBezTo>
                    <a:pt x="77" y="46"/>
                    <a:pt x="62" y="46"/>
                    <a:pt x="31" y="46"/>
                  </a:cubicBezTo>
                  <a:lnTo>
                    <a:pt x="6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24"/>
            <p:cNvSpPr/>
            <p:nvPr/>
          </p:nvSpPr>
          <p:spPr>
            <a:xfrm>
              <a:off x="-12973" y="2218552"/>
              <a:ext cx="4362" cy="7870"/>
            </a:xfrm>
            <a:custGeom>
              <a:avLst/>
              <a:gdLst/>
              <a:ahLst/>
              <a:cxnLst/>
              <a:rect l="l" t="t" r="r" b="b"/>
              <a:pathLst>
                <a:path w="46" h="83" extrusionOk="0">
                  <a:moveTo>
                    <a:pt x="9" y="1"/>
                  </a:moveTo>
                  <a:cubicBezTo>
                    <a:pt x="6" y="1"/>
                    <a:pt x="3" y="2"/>
                    <a:pt x="0" y="5"/>
                  </a:cubicBezTo>
                  <a:lnTo>
                    <a:pt x="0" y="83"/>
                  </a:lnTo>
                  <a:lnTo>
                    <a:pt x="46" y="5"/>
                  </a:lnTo>
                  <a:lnTo>
                    <a:pt x="46" y="5"/>
                  </a:lnTo>
                  <a:cubicBezTo>
                    <a:pt x="43" y="8"/>
                    <a:pt x="39" y="10"/>
                    <a:pt x="36" y="10"/>
                  </a:cubicBezTo>
                  <a:cubicBezTo>
                    <a:pt x="27" y="10"/>
                    <a:pt x="18" y="1"/>
                    <a:pt x="9"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24"/>
            <p:cNvSpPr/>
            <p:nvPr/>
          </p:nvSpPr>
          <p:spPr>
            <a:xfrm>
              <a:off x="63262" y="2290804"/>
              <a:ext cx="11758" cy="26834"/>
            </a:xfrm>
            <a:custGeom>
              <a:avLst/>
              <a:gdLst/>
              <a:ahLst/>
              <a:cxnLst/>
              <a:rect l="l" t="t" r="r" b="b"/>
              <a:pathLst>
                <a:path w="124" h="283" extrusionOk="0">
                  <a:moveTo>
                    <a:pt x="93" y="1"/>
                  </a:moveTo>
                  <a:lnTo>
                    <a:pt x="93" y="1"/>
                  </a:lnTo>
                  <a:cubicBezTo>
                    <a:pt x="31" y="47"/>
                    <a:pt x="93" y="108"/>
                    <a:pt x="31" y="170"/>
                  </a:cubicBezTo>
                  <a:lnTo>
                    <a:pt x="77" y="186"/>
                  </a:lnTo>
                  <a:cubicBezTo>
                    <a:pt x="31" y="186"/>
                    <a:pt x="0" y="232"/>
                    <a:pt x="0" y="263"/>
                  </a:cubicBezTo>
                  <a:cubicBezTo>
                    <a:pt x="16" y="279"/>
                    <a:pt x="32" y="283"/>
                    <a:pt x="47" y="283"/>
                  </a:cubicBezTo>
                  <a:cubicBezTo>
                    <a:pt x="62" y="283"/>
                    <a:pt x="78" y="279"/>
                    <a:pt x="93" y="279"/>
                  </a:cubicBezTo>
                  <a:cubicBezTo>
                    <a:pt x="77" y="263"/>
                    <a:pt x="62" y="248"/>
                    <a:pt x="46" y="248"/>
                  </a:cubicBezTo>
                  <a:cubicBezTo>
                    <a:pt x="31" y="201"/>
                    <a:pt x="93" y="232"/>
                    <a:pt x="124" y="201"/>
                  </a:cubicBezTo>
                  <a:cubicBezTo>
                    <a:pt x="77" y="124"/>
                    <a:pt x="93" y="63"/>
                    <a:pt x="9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24"/>
            <p:cNvSpPr/>
            <p:nvPr/>
          </p:nvSpPr>
          <p:spPr>
            <a:xfrm>
              <a:off x="218577" y="2428576"/>
              <a:ext cx="3034" cy="5974"/>
            </a:xfrm>
            <a:custGeom>
              <a:avLst/>
              <a:gdLst/>
              <a:ahLst/>
              <a:cxnLst/>
              <a:rect l="l" t="t" r="r" b="b"/>
              <a:pathLst>
                <a:path w="32" h="63" extrusionOk="0">
                  <a:moveTo>
                    <a:pt x="31" y="1"/>
                  </a:moveTo>
                  <a:lnTo>
                    <a:pt x="0" y="32"/>
                  </a:lnTo>
                  <a:lnTo>
                    <a:pt x="0" y="63"/>
                  </a:lnTo>
                  <a:lnTo>
                    <a:pt x="3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24"/>
            <p:cNvSpPr/>
            <p:nvPr/>
          </p:nvSpPr>
          <p:spPr>
            <a:xfrm>
              <a:off x="183399" y="2397760"/>
              <a:ext cx="1517" cy="4551"/>
            </a:xfrm>
            <a:custGeom>
              <a:avLst/>
              <a:gdLst/>
              <a:ahLst/>
              <a:cxnLst/>
              <a:rect l="l" t="t" r="r" b="b"/>
              <a:pathLst>
                <a:path w="16" h="48" extrusionOk="0">
                  <a:moveTo>
                    <a:pt x="15" y="1"/>
                  </a:moveTo>
                  <a:lnTo>
                    <a:pt x="0" y="47"/>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24"/>
            <p:cNvSpPr/>
            <p:nvPr/>
          </p:nvSpPr>
          <p:spPr>
            <a:xfrm>
              <a:off x="362229" y="2563598"/>
              <a:ext cx="8818" cy="4267"/>
            </a:xfrm>
            <a:custGeom>
              <a:avLst/>
              <a:gdLst/>
              <a:ahLst/>
              <a:cxnLst/>
              <a:rect l="l" t="t" r="r" b="b"/>
              <a:pathLst>
                <a:path w="93" h="45" extrusionOk="0">
                  <a:moveTo>
                    <a:pt x="43" y="0"/>
                  </a:moveTo>
                  <a:cubicBezTo>
                    <a:pt x="34" y="0"/>
                    <a:pt x="25" y="4"/>
                    <a:pt x="15" y="14"/>
                  </a:cubicBezTo>
                  <a:cubicBezTo>
                    <a:pt x="15" y="9"/>
                    <a:pt x="13" y="7"/>
                    <a:pt x="11" y="7"/>
                  </a:cubicBezTo>
                  <a:cubicBezTo>
                    <a:pt x="7" y="7"/>
                    <a:pt x="0" y="14"/>
                    <a:pt x="0" y="14"/>
                  </a:cubicBezTo>
                  <a:cubicBezTo>
                    <a:pt x="5" y="19"/>
                    <a:pt x="12" y="21"/>
                    <a:pt x="19" y="21"/>
                  </a:cubicBezTo>
                  <a:cubicBezTo>
                    <a:pt x="34" y="21"/>
                    <a:pt x="51" y="14"/>
                    <a:pt x="62" y="14"/>
                  </a:cubicBezTo>
                  <a:lnTo>
                    <a:pt x="62" y="45"/>
                  </a:lnTo>
                  <a:lnTo>
                    <a:pt x="93" y="30"/>
                  </a:lnTo>
                  <a:cubicBezTo>
                    <a:pt x="82" y="19"/>
                    <a:pt x="64" y="0"/>
                    <a:pt x="4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24"/>
            <p:cNvSpPr/>
            <p:nvPr/>
          </p:nvSpPr>
          <p:spPr>
            <a:xfrm>
              <a:off x="351894" y="2551746"/>
              <a:ext cx="4551" cy="1422"/>
            </a:xfrm>
            <a:custGeom>
              <a:avLst/>
              <a:gdLst/>
              <a:ahLst/>
              <a:cxnLst/>
              <a:rect l="l" t="t" r="r" b="b"/>
              <a:pathLst>
                <a:path w="48" h="15" extrusionOk="0">
                  <a:moveTo>
                    <a:pt x="17" y="0"/>
                  </a:moveTo>
                  <a:lnTo>
                    <a:pt x="0" y="15"/>
                  </a:lnTo>
                  <a:lnTo>
                    <a:pt x="47" y="15"/>
                  </a:lnTo>
                  <a:cubicBezTo>
                    <a:pt x="31" y="15"/>
                    <a:pt x="31" y="15"/>
                    <a:pt x="1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24"/>
            <p:cNvSpPr/>
            <p:nvPr/>
          </p:nvSpPr>
          <p:spPr>
            <a:xfrm>
              <a:off x="415044" y="2638126"/>
              <a:ext cx="48358" cy="79270"/>
            </a:xfrm>
            <a:custGeom>
              <a:avLst/>
              <a:gdLst/>
              <a:ahLst/>
              <a:cxnLst/>
              <a:rect l="l" t="t" r="r" b="b"/>
              <a:pathLst>
                <a:path w="510" h="836" extrusionOk="0">
                  <a:moveTo>
                    <a:pt x="216" y="140"/>
                  </a:moveTo>
                  <a:cubicBezTo>
                    <a:pt x="216" y="140"/>
                    <a:pt x="217" y="140"/>
                    <a:pt x="217" y="141"/>
                  </a:cubicBezTo>
                  <a:lnTo>
                    <a:pt x="217" y="141"/>
                  </a:lnTo>
                  <a:cubicBezTo>
                    <a:pt x="217" y="140"/>
                    <a:pt x="216" y="140"/>
                    <a:pt x="216" y="140"/>
                  </a:cubicBezTo>
                  <a:close/>
                  <a:moveTo>
                    <a:pt x="200" y="773"/>
                  </a:moveTo>
                  <a:lnTo>
                    <a:pt x="192" y="781"/>
                  </a:lnTo>
                  <a:lnTo>
                    <a:pt x="192" y="781"/>
                  </a:lnTo>
                  <a:cubicBezTo>
                    <a:pt x="197" y="780"/>
                    <a:pt x="200" y="778"/>
                    <a:pt x="200" y="773"/>
                  </a:cubicBezTo>
                  <a:close/>
                  <a:moveTo>
                    <a:pt x="309" y="0"/>
                  </a:moveTo>
                  <a:cubicBezTo>
                    <a:pt x="278" y="47"/>
                    <a:pt x="340" y="31"/>
                    <a:pt x="293" y="78"/>
                  </a:cubicBezTo>
                  <a:lnTo>
                    <a:pt x="324" y="78"/>
                  </a:lnTo>
                  <a:cubicBezTo>
                    <a:pt x="278" y="109"/>
                    <a:pt x="371" y="109"/>
                    <a:pt x="309" y="124"/>
                  </a:cubicBezTo>
                  <a:cubicBezTo>
                    <a:pt x="309" y="115"/>
                    <a:pt x="308" y="111"/>
                    <a:pt x="305" y="111"/>
                  </a:cubicBezTo>
                  <a:cubicBezTo>
                    <a:pt x="297" y="111"/>
                    <a:pt x="276" y="147"/>
                    <a:pt x="242" y="147"/>
                  </a:cubicBezTo>
                  <a:cubicBezTo>
                    <a:pt x="234" y="147"/>
                    <a:pt x="226" y="145"/>
                    <a:pt x="217" y="141"/>
                  </a:cubicBezTo>
                  <a:lnTo>
                    <a:pt x="217" y="141"/>
                  </a:lnTo>
                  <a:cubicBezTo>
                    <a:pt x="247" y="156"/>
                    <a:pt x="231" y="186"/>
                    <a:pt x="231" y="217"/>
                  </a:cubicBezTo>
                  <a:cubicBezTo>
                    <a:pt x="225" y="211"/>
                    <a:pt x="219" y="208"/>
                    <a:pt x="212" y="208"/>
                  </a:cubicBezTo>
                  <a:cubicBezTo>
                    <a:pt x="183" y="208"/>
                    <a:pt x="148" y="254"/>
                    <a:pt x="123" y="279"/>
                  </a:cubicBezTo>
                  <a:cubicBezTo>
                    <a:pt x="130" y="277"/>
                    <a:pt x="135" y="276"/>
                    <a:pt x="140" y="276"/>
                  </a:cubicBezTo>
                  <a:cubicBezTo>
                    <a:pt x="165" y="276"/>
                    <a:pt x="145" y="304"/>
                    <a:pt x="153" y="304"/>
                  </a:cubicBezTo>
                  <a:cubicBezTo>
                    <a:pt x="155" y="304"/>
                    <a:pt x="160" y="301"/>
                    <a:pt x="169" y="295"/>
                  </a:cubicBezTo>
                  <a:lnTo>
                    <a:pt x="169" y="295"/>
                  </a:lnTo>
                  <a:cubicBezTo>
                    <a:pt x="200" y="387"/>
                    <a:pt x="76" y="464"/>
                    <a:pt x="62" y="511"/>
                  </a:cubicBezTo>
                  <a:cubicBezTo>
                    <a:pt x="86" y="511"/>
                    <a:pt x="81" y="531"/>
                    <a:pt x="93" y="531"/>
                  </a:cubicBezTo>
                  <a:cubicBezTo>
                    <a:pt x="95" y="531"/>
                    <a:pt x="98" y="530"/>
                    <a:pt x="101" y="529"/>
                  </a:cubicBezTo>
                  <a:lnTo>
                    <a:pt x="101" y="529"/>
                  </a:lnTo>
                  <a:cubicBezTo>
                    <a:pt x="0" y="579"/>
                    <a:pt x="15" y="728"/>
                    <a:pt x="15" y="773"/>
                  </a:cubicBezTo>
                  <a:cubicBezTo>
                    <a:pt x="27" y="765"/>
                    <a:pt x="35" y="762"/>
                    <a:pt x="41" y="762"/>
                  </a:cubicBezTo>
                  <a:cubicBezTo>
                    <a:pt x="51" y="762"/>
                    <a:pt x="56" y="770"/>
                    <a:pt x="65" y="770"/>
                  </a:cubicBezTo>
                  <a:cubicBezTo>
                    <a:pt x="71" y="770"/>
                    <a:pt x="80" y="767"/>
                    <a:pt x="92" y="758"/>
                  </a:cubicBezTo>
                  <a:cubicBezTo>
                    <a:pt x="76" y="758"/>
                    <a:pt x="76" y="758"/>
                    <a:pt x="62" y="742"/>
                  </a:cubicBezTo>
                  <a:cubicBezTo>
                    <a:pt x="76" y="742"/>
                    <a:pt x="107" y="742"/>
                    <a:pt x="138" y="728"/>
                  </a:cubicBezTo>
                  <a:lnTo>
                    <a:pt x="147" y="786"/>
                  </a:lnTo>
                  <a:lnTo>
                    <a:pt x="147" y="786"/>
                  </a:lnTo>
                  <a:cubicBezTo>
                    <a:pt x="144" y="787"/>
                    <a:pt x="141" y="788"/>
                    <a:pt x="138" y="789"/>
                  </a:cubicBezTo>
                  <a:cubicBezTo>
                    <a:pt x="141" y="788"/>
                    <a:pt x="144" y="787"/>
                    <a:pt x="147" y="786"/>
                  </a:cubicBezTo>
                  <a:lnTo>
                    <a:pt x="147" y="786"/>
                  </a:lnTo>
                  <a:lnTo>
                    <a:pt x="154" y="835"/>
                  </a:lnTo>
                  <a:cubicBezTo>
                    <a:pt x="162" y="828"/>
                    <a:pt x="170" y="820"/>
                    <a:pt x="178" y="816"/>
                  </a:cubicBezTo>
                  <a:lnTo>
                    <a:pt x="178" y="816"/>
                  </a:lnTo>
                  <a:cubicBezTo>
                    <a:pt x="187" y="820"/>
                    <a:pt x="200" y="820"/>
                    <a:pt x="200" y="820"/>
                  </a:cubicBezTo>
                  <a:cubicBezTo>
                    <a:pt x="196" y="816"/>
                    <a:pt x="191" y="814"/>
                    <a:pt x="187" y="814"/>
                  </a:cubicBezTo>
                  <a:cubicBezTo>
                    <a:pt x="184" y="814"/>
                    <a:pt x="181" y="814"/>
                    <a:pt x="178" y="816"/>
                  </a:cubicBezTo>
                  <a:lnTo>
                    <a:pt x="178" y="816"/>
                  </a:lnTo>
                  <a:cubicBezTo>
                    <a:pt x="173" y="813"/>
                    <a:pt x="169" y="810"/>
                    <a:pt x="169" y="804"/>
                  </a:cubicBezTo>
                  <a:lnTo>
                    <a:pt x="192" y="781"/>
                  </a:lnTo>
                  <a:lnTo>
                    <a:pt x="192" y="781"/>
                  </a:lnTo>
                  <a:cubicBezTo>
                    <a:pt x="189" y="781"/>
                    <a:pt x="185" y="781"/>
                    <a:pt x="181" y="781"/>
                  </a:cubicBezTo>
                  <a:cubicBezTo>
                    <a:pt x="171" y="781"/>
                    <a:pt x="160" y="781"/>
                    <a:pt x="148" y="785"/>
                  </a:cubicBezTo>
                  <a:lnTo>
                    <a:pt x="148" y="785"/>
                  </a:lnTo>
                  <a:cubicBezTo>
                    <a:pt x="219" y="753"/>
                    <a:pt x="249" y="694"/>
                    <a:pt x="293" y="635"/>
                  </a:cubicBezTo>
                  <a:cubicBezTo>
                    <a:pt x="262" y="635"/>
                    <a:pt x="278" y="604"/>
                    <a:pt x="278" y="588"/>
                  </a:cubicBezTo>
                  <a:lnTo>
                    <a:pt x="278" y="588"/>
                  </a:lnTo>
                  <a:cubicBezTo>
                    <a:pt x="284" y="594"/>
                    <a:pt x="288" y="597"/>
                    <a:pt x="290" y="597"/>
                  </a:cubicBezTo>
                  <a:cubicBezTo>
                    <a:pt x="297" y="597"/>
                    <a:pt x="292" y="577"/>
                    <a:pt x="304" y="572"/>
                  </a:cubicBezTo>
                  <a:lnTo>
                    <a:pt x="304" y="572"/>
                  </a:lnTo>
                  <a:cubicBezTo>
                    <a:pt x="309" y="572"/>
                    <a:pt x="316" y="573"/>
                    <a:pt x="324" y="573"/>
                  </a:cubicBezTo>
                  <a:cubicBezTo>
                    <a:pt x="318" y="571"/>
                    <a:pt x="314" y="570"/>
                    <a:pt x="310" y="570"/>
                  </a:cubicBezTo>
                  <a:cubicBezTo>
                    <a:pt x="308" y="570"/>
                    <a:pt x="306" y="571"/>
                    <a:pt x="304" y="572"/>
                  </a:cubicBezTo>
                  <a:lnTo>
                    <a:pt x="304" y="572"/>
                  </a:lnTo>
                  <a:cubicBezTo>
                    <a:pt x="233" y="560"/>
                    <a:pt x="336" y="478"/>
                    <a:pt x="293" y="449"/>
                  </a:cubicBezTo>
                  <a:cubicBezTo>
                    <a:pt x="402" y="449"/>
                    <a:pt x="432" y="341"/>
                    <a:pt x="494" y="310"/>
                  </a:cubicBezTo>
                  <a:lnTo>
                    <a:pt x="509" y="326"/>
                  </a:lnTo>
                  <a:cubicBezTo>
                    <a:pt x="496" y="307"/>
                    <a:pt x="489" y="301"/>
                    <a:pt x="484" y="301"/>
                  </a:cubicBezTo>
                  <a:cubicBezTo>
                    <a:pt x="475" y="301"/>
                    <a:pt x="476" y="328"/>
                    <a:pt x="447" y="328"/>
                  </a:cubicBezTo>
                  <a:cubicBezTo>
                    <a:pt x="443" y="328"/>
                    <a:pt x="438" y="327"/>
                    <a:pt x="432" y="326"/>
                  </a:cubicBezTo>
                  <a:lnTo>
                    <a:pt x="432" y="279"/>
                  </a:lnTo>
                  <a:cubicBezTo>
                    <a:pt x="370" y="292"/>
                    <a:pt x="408" y="334"/>
                    <a:pt x="377" y="334"/>
                  </a:cubicBezTo>
                  <a:cubicBezTo>
                    <a:pt x="369" y="334"/>
                    <a:pt x="358" y="332"/>
                    <a:pt x="340" y="326"/>
                  </a:cubicBezTo>
                  <a:cubicBezTo>
                    <a:pt x="340" y="295"/>
                    <a:pt x="371" y="279"/>
                    <a:pt x="402" y="248"/>
                  </a:cubicBezTo>
                  <a:lnTo>
                    <a:pt x="371" y="248"/>
                  </a:lnTo>
                  <a:lnTo>
                    <a:pt x="416" y="217"/>
                  </a:lnTo>
                  <a:cubicBezTo>
                    <a:pt x="371" y="171"/>
                    <a:pt x="371" y="155"/>
                    <a:pt x="340" y="93"/>
                  </a:cubicBezTo>
                  <a:lnTo>
                    <a:pt x="386" y="62"/>
                  </a:lnTo>
                  <a:lnTo>
                    <a:pt x="340" y="62"/>
                  </a:lnTo>
                  <a:lnTo>
                    <a:pt x="34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4"/>
            <p:cNvSpPr/>
            <p:nvPr/>
          </p:nvSpPr>
          <p:spPr>
            <a:xfrm>
              <a:off x="455058" y="2655668"/>
              <a:ext cx="9482" cy="5974"/>
            </a:xfrm>
            <a:custGeom>
              <a:avLst/>
              <a:gdLst/>
              <a:ahLst/>
              <a:cxnLst/>
              <a:rect l="l" t="t" r="r" b="b"/>
              <a:pathLst>
                <a:path w="100" h="63" extrusionOk="0">
                  <a:moveTo>
                    <a:pt x="72" y="1"/>
                  </a:moveTo>
                  <a:cubicBezTo>
                    <a:pt x="0" y="1"/>
                    <a:pt x="35" y="54"/>
                    <a:pt x="16" y="62"/>
                  </a:cubicBezTo>
                  <a:lnTo>
                    <a:pt x="16" y="62"/>
                  </a:lnTo>
                  <a:cubicBezTo>
                    <a:pt x="99" y="47"/>
                    <a:pt x="12" y="17"/>
                    <a:pt x="72" y="1"/>
                  </a:cubicBezTo>
                  <a:close/>
                  <a:moveTo>
                    <a:pt x="16" y="62"/>
                  </a:moveTo>
                  <a:cubicBezTo>
                    <a:pt x="14" y="62"/>
                    <a:pt x="12" y="62"/>
                    <a:pt x="10" y="63"/>
                  </a:cubicBezTo>
                  <a:cubicBezTo>
                    <a:pt x="13" y="63"/>
                    <a:pt x="15" y="62"/>
                    <a:pt x="16" y="6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4"/>
            <p:cNvSpPr/>
            <p:nvPr/>
          </p:nvSpPr>
          <p:spPr>
            <a:xfrm>
              <a:off x="177520" y="2403639"/>
              <a:ext cx="7396" cy="5974"/>
            </a:xfrm>
            <a:custGeom>
              <a:avLst/>
              <a:gdLst/>
              <a:ahLst/>
              <a:cxnLst/>
              <a:rect l="l" t="t" r="r" b="b"/>
              <a:pathLst>
                <a:path w="78" h="63" extrusionOk="0">
                  <a:moveTo>
                    <a:pt x="77" y="0"/>
                  </a:moveTo>
                  <a:lnTo>
                    <a:pt x="77" y="0"/>
                  </a:lnTo>
                  <a:cubicBezTo>
                    <a:pt x="32" y="16"/>
                    <a:pt x="16" y="47"/>
                    <a:pt x="1" y="62"/>
                  </a:cubicBezTo>
                  <a:cubicBezTo>
                    <a:pt x="62" y="62"/>
                    <a:pt x="62" y="31"/>
                    <a:pt x="7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4"/>
            <p:cNvSpPr/>
            <p:nvPr/>
          </p:nvSpPr>
          <p:spPr>
            <a:xfrm>
              <a:off x="338714" y="2550229"/>
              <a:ext cx="11853" cy="10335"/>
            </a:xfrm>
            <a:custGeom>
              <a:avLst/>
              <a:gdLst/>
              <a:ahLst/>
              <a:cxnLst/>
              <a:rect l="l" t="t" r="r" b="b"/>
              <a:pathLst>
                <a:path w="125" h="109" extrusionOk="0">
                  <a:moveTo>
                    <a:pt x="63" y="0"/>
                  </a:moveTo>
                  <a:lnTo>
                    <a:pt x="32" y="31"/>
                  </a:lnTo>
                  <a:lnTo>
                    <a:pt x="63" y="31"/>
                  </a:lnTo>
                  <a:lnTo>
                    <a:pt x="1" y="109"/>
                  </a:lnTo>
                  <a:cubicBezTo>
                    <a:pt x="47" y="93"/>
                    <a:pt x="125" y="47"/>
                    <a:pt x="6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24"/>
            <p:cNvSpPr/>
            <p:nvPr/>
          </p:nvSpPr>
          <p:spPr>
            <a:xfrm>
              <a:off x="-65787" y="2185270"/>
              <a:ext cx="5974" cy="3414"/>
            </a:xfrm>
            <a:custGeom>
              <a:avLst/>
              <a:gdLst/>
              <a:ahLst/>
              <a:cxnLst/>
              <a:rect l="l" t="t" r="r" b="b"/>
              <a:pathLst>
                <a:path w="63" h="36" extrusionOk="0">
                  <a:moveTo>
                    <a:pt x="32" y="1"/>
                  </a:moveTo>
                  <a:cubicBezTo>
                    <a:pt x="32" y="13"/>
                    <a:pt x="1" y="36"/>
                    <a:pt x="22" y="36"/>
                  </a:cubicBezTo>
                  <a:cubicBezTo>
                    <a:pt x="27" y="36"/>
                    <a:pt x="35" y="35"/>
                    <a:pt x="47" y="32"/>
                  </a:cubicBezTo>
                  <a:cubicBezTo>
                    <a:pt x="63" y="16"/>
                    <a:pt x="47" y="16"/>
                    <a:pt x="3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24"/>
            <p:cNvSpPr/>
            <p:nvPr/>
          </p:nvSpPr>
          <p:spPr>
            <a:xfrm>
              <a:off x="284477" y="2500354"/>
              <a:ext cx="3034" cy="4551"/>
            </a:xfrm>
            <a:custGeom>
              <a:avLst/>
              <a:gdLst/>
              <a:ahLst/>
              <a:cxnLst/>
              <a:rect l="l" t="t" r="r" b="b"/>
              <a:pathLst>
                <a:path w="32" h="48" extrusionOk="0">
                  <a:moveTo>
                    <a:pt x="31" y="0"/>
                  </a:moveTo>
                  <a:lnTo>
                    <a:pt x="0" y="31"/>
                  </a:lnTo>
                  <a:lnTo>
                    <a:pt x="16" y="47"/>
                  </a:lnTo>
                  <a:lnTo>
                    <a:pt x="3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4"/>
            <p:cNvSpPr/>
            <p:nvPr/>
          </p:nvSpPr>
          <p:spPr>
            <a:xfrm>
              <a:off x="464824" y="2667425"/>
              <a:ext cx="4362" cy="3034"/>
            </a:xfrm>
            <a:custGeom>
              <a:avLst/>
              <a:gdLst/>
              <a:ahLst/>
              <a:cxnLst/>
              <a:rect l="l" t="t" r="r" b="b"/>
              <a:pathLst>
                <a:path w="46" h="32" extrusionOk="0">
                  <a:moveTo>
                    <a:pt x="46" y="1"/>
                  </a:moveTo>
                  <a:lnTo>
                    <a:pt x="0" y="17"/>
                  </a:lnTo>
                  <a:lnTo>
                    <a:pt x="0" y="32"/>
                  </a:lnTo>
                  <a:lnTo>
                    <a:pt x="46"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4"/>
            <p:cNvSpPr/>
            <p:nvPr/>
          </p:nvSpPr>
          <p:spPr>
            <a:xfrm>
              <a:off x="354833" y="2576589"/>
              <a:ext cx="16214" cy="14697"/>
            </a:xfrm>
            <a:custGeom>
              <a:avLst/>
              <a:gdLst/>
              <a:ahLst/>
              <a:cxnLst/>
              <a:rect l="l" t="t" r="r" b="b"/>
              <a:pathLst>
                <a:path w="171" h="155" extrusionOk="0">
                  <a:moveTo>
                    <a:pt x="140" y="0"/>
                  </a:moveTo>
                  <a:lnTo>
                    <a:pt x="140" y="0"/>
                  </a:lnTo>
                  <a:cubicBezTo>
                    <a:pt x="93" y="16"/>
                    <a:pt x="0" y="0"/>
                    <a:pt x="0" y="62"/>
                  </a:cubicBezTo>
                  <a:lnTo>
                    <a:pt x="16" y="124"/>
                  </a:lnTo>
                  <a:lnTo>
                    <a:pt x="69" y="116"/>
                  </a:lnTo>
                  <a:lnTo>
                    <a:pt x="69" y="116"/>
                  </a:lnTo>
                  <a:cubicBezTo>
                    <a:pt x="71" y="118"/>
                    <a:pt x="75" y="119"/>
                    <a:pt x="79" y="119"/>
                  </a:cubicBezTo>
                  <a:cubicBezTo>
                    <a:pt x="86" y="119"/>
                    <a:pt x="97" y="115"/>
                    <a:pt x="109" y="109"/>
                  </a:cubicBezTo>
                  <a:lnTo>
                    <a:pt x="109" y="109"/>
                  </a:lnTo>
                  <a:lnTo>
                    <a:pt x="69" y="116"/>
                  </a:lnTo>
                  <a:lnTo>
                    <a:pt x="69" y="116"/>
                  </a:lnTo>
                  <a:cubicBezTo>
                    <a:pt x="64" y="112"/>
                    <a:pt x="62" y="105"/>
                    <a:pt x="62" y="93"/>
                  </a:cubicBezTo>
                  <a:lnTo>
                    <a:pt x="124" y="93"/>
                  </a:lnTo>
                  <a:lnTo>
                    <a:pt x="140" y="155"/>
                  </a:lnTo>
                  <a:lnTo>
                    <a:pt x="171" y="109"/>
                  </a:lnTo>
                  <a:lnTo>
                    <a:pt x="155" y="109"/>
                  </a:lnTo>
                  <a:cubicBezTo>
                    <a:pt x="124" y="93"/>
                    <a:pt x="124" y="31"/>
                    <a:pt x="78" y="16"/>
                  </a:cubicBezTo>
                  <a:cubicBezTo>
                    <a:pt x="86" y="14"/>
                    <a:pt x="92" y="13"/>
                    <a:pt x="97" y="13"/>
                  </a:cubicBezTo>
                  <a:cubicBezTo>
                    <a:pt x="113" y="13"/>
                    <a:pt x="120" y="22"/>
                    <a:pt x="126" y="22"/>
                  </a:cubicBezTo>
                  <a:cubicBezTo>
                    <a:pt x="131" y="22"/>
                    <a:pt x="134" y="17"/>
                    <a:pt x="14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24"/>
            <p:cNvSpPr/>
            <p:nvPr/>
          </p:nvSpPr>
          <p:spPr>
            <a:xfrm>
              <a:off x="356350" y="2570710"/>
              <a:ext cx="3034" cy="1612"/>
            </a:xfrm>
            <a:custGeom>
              <a:avLst/>
              <a:gdLst/>
              <a:ahLst/>
              <a:cxnLst/>
              <a:rect l="l" t="t" r="r" b="b"/>
              <a:pathLst>
                <a:path w="32" h="17" extrusionOk="0">
                  <a:moveTo>
                    <a:pt x="0" y="0"/>
                  </a:moveTo>
                  <a:lnTo>
                    <a:pt x="0" y="17"/>
                  </a:lnTo>
                  <a:lnTo>
                    <a:pt x="3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24"/>
            <p:cNvSpPr/>
            <p:nvPr/>
          </p:nvSpPr>
          <p:spPr>
            <a:xfrm>
              <a:off x="189278" y="2426869"/>
              <a:ext cx="5974" cy="4741"/>
            </a:xfrm>
            <a:custGeom>
              <a:avLst/>
              <a:gdLst/>
              <a:ahLst/>
              <a:cxnLst/>
              <a:rect l="l" t="t" r="r" b="b"/>
              <a:pathLst>
                <a:path w="63" h="50" extrusionOk="0">
                  <a:moveTo>
                    <a:pt x="45" y="0"/>
                  </a:moveTo>
                  <a:cubicBezTo>
                    <a:pt x="16" y="0"/>
                    <a:pt x="12" y="24"/>
                    <a:pt x="8" y="38"/>
                  </a:cubicBezTo>
                  <a:lnTo>
                    <a:pt x="8" y="38"/>
                  </a:lnTo>
                  <a:cubicBezTo>
                    <a:pt x="17" y="22"/>
                    <a:pt x="25" y="3"/>
                    <a:pt x="62" y="3"/>
                  </a:cubicBezTo>
                  <a:cubicBezTo>
                    <a:pt x="56" y="1"/>
                    <a:pt x="50" y="0"/>
                    <a:pt x="45" y="0"/>
                  </a:cubicBezTo>
                  <a:close/>
                  <a:moveTo>
                    <a:pt x="8" y="38"/>
                  </a:moveTo>
                  <a:cubicBezTo>
                    <a:pt x="6" y="42"/>
                    <a:pt x="3" y="46"/>
                    <a:pt x="0" y="50"/>
                  </a:cubicBezTo>
                  <a:cubicBezTo>
                    <a:pt x="4" y="50"/>
                    <a:pt x="6" y="45"/>
                    <a:pt x="8" y="3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4"/>
            <p:cNvSpPr/>
            <p:nvPr/>
          </p:nvSpPr>
          <p:spPr>
            <a:xfrm>
              <a:off x="178942" y="2415301"/>
              <a:ext cx="3034" cy="3034"/>
            </a:xfrm>
            <a:custGeom>
              <a:avLst/>
              <a:gdLst/>
              <a:ahLst/>
              <a:cxnLst/>
              <a:rect l="l" t="t" r="r" b="b"/>
              <a:pathLst>
                <a:path w="32" h="32" extrusionOk="0">
                  <a:moveTo>
                    <a:pt x="31" y="1"/>
                  </a:moveTo>
                  <a:lnTo>
                    <a:pt x="1" y="17"/>
                  </a:lnTo>
                  <a:lnTo>
                    <a:pt x="31" y="32"/>
                  </a:lnTo>
                  <a:lnTo>
                    <a:pt x="3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4"/>
            <p:cNvSpPr/>
            <p:nvPr/>
          </p:nvSpPr>
          <p:spPr>
            <a:xfrm>
              <a:off x="-7094" y="2251169"/>
              <a:ext cx="11758" cy="5974"/>
            </a:xfrm>
            <a:custGeom>
              <a:avLst/>
              <a:gdLst/>
              <a:ahLst/>
              <a:cxnLst/>
              <a:rect l="l" t="t" r="r" b="b"/>
              <a:pathLst>
                <a:path w="124" h="63" extrusionOk="0">
                  <a:moveTo>
                    <a:pt x="15" y="1"/>
                  </a:moveTo>
                  <a:lnTo>
                    <a:pt x="15" y="1"/>
                  </a:lnTo>
                  <a:cubicBezTo>
                    <a:pt x="0" y="48"/>
                    <a:pt x="62" y="17"/>
                    <a:pt x="62" y="63"/>
                  </a:cubicBezTo>
                  <a:cubicBezTo>
                    <a:pt x="124" y="17"/>
                    <a:pt x="15" y="32"/>
                    <a:pt x="1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4"/>
            <p:cNvSpPr/>
            <p:nvPr/>
          </p:nvSpPr>
          <p:spPr>
            <a:xfrm>
              <a:off x="291873" y="2522352"/>
              <a:ext cx="7301" cy="4457"/>
            </a:xfrm>
            <a:custGeom>
              <a:avLst/>
              <a:gdLst/>
              <a:ahLst/>
              <a:cxnLst/>
              <a:rect l="l" t="t" r="r" b="b"/>
              <a:pathLst>
                <a:path w="77" h="47" extrusionOk="0">
                  <a:moveTo>
                    <a:pt x="15" y="1"/>
                  </a:moveTo>
                  <a:cubicBezTo>
                    <a:pt x="0" y="16"/>
                    <a:pt x="15" y="32"/>
                    <a:pt x="31" y="47"/>
                  </a:cubicBezTo>
                  <a:cubicBezTo>
                    <a:pt x="77" y="16"/>
                    <a:pt x="31" y="16"/>
                    <a:pt x="1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4"/>
            <p:cNvSpPr/>
            <p:nvPr/>
          </p:nvSpPr>
          <p:spPr>
            <a:xfrm>
              <a:off x="171641" y="2418146"/>
              <a:ext cx="10335" cy="17637"/>
            </a:xfrm>
            <a:custGeom>
              <a:avLst/>
              <a:gdLst/>
              <a:ahLst/>
              <a:cxnLst/>
              <a:rect l="l" t="t" r="r" b="b"/>
              <a:pathLst>
                <a:path w="109" h="186" extrusionOk="0">
                  <a:moveTo>
                    <a:pt x="42" y="1"/>
                  </a:moveTo>
                  <a:cubicBezTo>
                    <a:pt x="14" y="1"/>
                    <a:pt x="1" y="114"/>
                    <a:pt x="1" y="173"/>
                  </a:cubicBezTo>
                  <a:cubicBezTo>
                    <a:pt x="7" y="182"/>
                    <a:pt x="13" y="185"/>
                    <a:pt x="18" y="185"/>
                  </a:cubicBezTo>
                  <a:cubicBezTo>
                    <a:pt x="36" y="185"/>
                    <a:pt x="50" y="140"/>
                    <a:pt x="70" y="140"/>
                  </a:cubicBezTo>
                  <a:cubicBezTo>
                    <a:pt x="73" y="140"/>
                    <a:pt x="75" y="140"/>
                    <a:pt x="78" y="142"/>
                  </a:cubicBezTo>
                  <a:cubicBezTo>
                    <a:pt x="91" y="128"/>
                    <a:pt x="60" y="73"/>
                    <a:pt x="86" y="73"/>
                  </a:cubicBezTo>
                  <a:cubicBezTo>
                    <a:pt x="91" y="73"/>
                    <a:pt x="98" y="75"/>
                    <a:pt x="108" y="80"/>
                  </a:cubicBezTo>
                  <a:cubicBezTo>
                    <a:pt x="108" y="18"/>
                    <a:pt x="78" y="33"/>
                    <a:pt x="47" y="2"/>
                  </a:cubicBezTo>
                  <a:cubicBezTo>
                    <a:pt x="45" y="1"/>
                    <a:pt x="43" y="1"/>
                    <a:pt x="4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4"/>
            <p:cNvSpPr/>
            <p:nvPr/>
          </p:nvSpPr>
          <p:spPr>
            <a:xfrm>
              <a:off x="315293" y="2545867"/>
              <a:ext cx="5974" cy="5974"/>
            </a:xfrm>
            <a:custGeom>
              <a:avLst/>
              <a:gdLst/>
              <a:ahLst/>
              <a:cxnLst/>
              <a:rect l="l" t="t" r="r" b="b"/>
              <a:pathLst>
                <a:path w="63" h="63" extrusionOk="0">
                  <a:moveTo>
                    <a:pt x="32" y="0"/>
                  </a:moveTo>
                  <a:lnTo>
                    <a:pt x="1" y="62"/>
                  </a:lnTo>
                  <a:lnTo>
                    <a:pt x="62" y="46"/>
                  </a:lnTo>
                  <a:lnTo>
                    <a:pt x="32" y="31"/>
                  </a:lnTo>
                  <a:cubicBezTo>
                    <a:pt x="62" y="31"/>
                    <a:pt x="62" y="15"/>
                    <a:pt x="3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4"/>
            <p:cNvSpPr/>
            <p:nvPr/>
          </p:nvSpPr>
          <p:spPr>
            <a:xfrm>
              <a:off x="284477" y="2516568"/>
              <a:ext cx="4551" cy="5405"/>
            </a:xfrm>
            <a:custGeom>
              <a:avLst/>
              <a:gdLst/>
              <a:ahLst/>
              <a:cxnLst/>
              <a:rect l="l" t="t" r="r" b="b"/>
              <a:pathLst>
                <a:path w="48" h="57" extrusionOk="0">
                  <a:moveTo>
                    <a:pt x="31" y="0"/>
                  </a:moveTo>
                  <a:lnTo>
                    <a:pt x="0" y="31"/>
                  </a:lnTo>
                  <a:cubicBezTo>
                    <a:pt x="24" y="31"/>
                    <a:pt x="12" y="57"/>
                    <a:pt x="24" y="57"/>
                  </a:cubicBezTo>
                  <a:cubicBezTo>
                    <a:pt x="29" y="57"/>
                    <a:pt x="36" y="54"/>
                    <a:pt x="47" y="46"/>
                  </a:cubicBezTo>
                  <a:lnTo>
                    <a:pt x="47" y="46"/>
                  </a:lnTo>
                  <a:cubicBezTo>
                    <a:pt x="43" y="48"/>
                    <a:pt x="39" y="49"/>
                    <a:pt x="37" y="49"/>
                  </a:cubicBezTo>
                  <a:cubicBezTo>
                    <a:pt x="20" y="49"/>
                    <a:pt x="31" y="13"/>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4"/>
            <p:cNvSpPr/>
            <p:nvPr/>
          </p:nvSpPr>
          <p:spPr>
            <a:xfrm>
              <a:off x="-23308" y="2242446"/>
              <a:ext cx="3034" cy="4551"/>
            </a:xfrm>
            <a:custGeom>
              <a:avLst/>
              <a:gdLst/>
              <a:ahLst/>
              <a:cxnLst/>
              <a:rect l="l" t="t" r="r" b="b"/>
              <a:pathLst>
                <a:path w="32" h="48" extrusionOk="0">
                  <a:moveTo>
                    <a:pt x="17" y="0"/>
                  </a:moveTo>
                  <a:lnTo>
                    <a:pt x="0" y="47"/>
                  </a:lnTo>
                  <a:lnTo>
                    <a:pt x="31" y="16"/>
                  </a:lnTo>
                  <a:lnTo>
                    <a:pt x="1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24"/>
            <p:cNvSpPr/>
            <p:nvPr/>
          </p:nvSpPr>
          <p:spPr>
            <a:xfrm>
              <a:off x="313776" y="2554685"/>
              <a:ext cx="11853" cy="6543"/>
            </a:xfrm>
            <a:custGeom>
              <a:avLst/>
              <a:gdLst/>
              <a:ahLst/>
              <a:cxnLst/>
              <a:rect l="l" t="t" r="r" b="b"/>
              <a:pathLst>
                <a:path w="125" h="69" extrusionOk="0">
                  <a:moveTo>
                    <a:pt x="112" y="13"/>
                  </a:moveTo>
                  <a:cubicBezTo>
                    <a:pt x="97" y="13"/>
                    <a:pt x="92" y="22"/>
                    <a:pt x="89" y="33"/>
                  </a:cubicBezTo>
                  <a:lnTo>
                    <a:pt x="89" y="33"/>
                  </a:lnTo>
                  <a:lnTo>
                    <a:pt x="124" y="15"/>
                  </a:lnTo>
                  <a:cubicBezTo>
                    <a:pt x="120" y="14"/>
                    <a:pt x="116" y="13"/>
                    <a:pt x="112" y="13"/>
                  </a:cubicBezTo>
                  <a:close/>
                  <a:moveTo>
                    <a:pt x="17" y="0"/>
                  </a:moveTo>
                  <a:lnTo>
                    <a:pt x="17" y="0"/>
                  </a:lnTo>
                  <a:cubicBezTo>
                    <a:pt x="48" y="31"/>
                    <a:pt x="1" y="46"/>
                    <a:pt x="48" y="62"/>
                  </a:cubicBezTo>
                  <a:cubicBezTo>
                    <a:pt x="56" y="66"/>
                    <a:pt x="63" y="68"/>
                    <a:pt x="68" y="68"/>
                  </a:cubicBezTo>
                  <a:cubicBezTo>
                    <a:pt x="85" y="68"/>
                    <a:pt x="84" y="48"/>
                    <a:pt x="89" y="33"/>
                  </a:cubicBezTo>
                  <a:lnTo>
                    <a:pt x="89" y="33"/>
                  </a:lnTo>
                  <a:lnTo>
                    <a:pt x="62" y="46"/>
                  </a:lnTo>
                  <a:lnTo>
                    <a:pt x="1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24"/>
            <p:cNvSpPr/>
            <p:nvPr/>
          </p:nvSpPr>
          <p:spPr>
            <a:xfrm>
              <a:off x="184821" y="2434455"/>
              <a:ext cx="4551" cy="8913"/>
            </a:xfrm>
            <a:custGeom>
              <a:avLst/>
              <a:gdLst/>
              <a:ahLst/>
              <a:cxnLst/>
              <a:rect l="l" t="t" r="r" b="b"/>
              <a:pathLst>
                <a:path w="48" h="94" extrusionOk="0">
                  <a:moveTo>
                    <a:pt x="47" y="1"/>
                  </a:moveTo>
                  <a:cubicBezTo>
                    <a:pt x="0" y="1"/>
                    <a:pt x="16" y="46"/>
                    <a:pt x="0" y="62"/>
                  </a:cubicBezTo>
                  <a:lnTo>
                    <a:pt x="16" y="46"/>
                  </a:lnTo>
                  <a:lnTo>
                    <a:pt x="16" y="93"/>
                  </a:lnTo>
                  <a:lnTo>
                    <a:pt x="4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4"/>
            <p:cNvSpPr/>
            <p:nvPr/>
          </p:nvSpPr>
          <p:spPr>
            <a:xfrm>
              <a:off x="47048" y="2326456"/>
              <a:ext cx="26455" cy="14318"/>
            </a:xfrm>
            <a:custGeom>
              <a:avLst/>
              <a:gdLst/>
              <a:ahLst/>
              <a:cxnLst/>
              <a:rect l="l" t="t" r="r" b="b"/>
              <a:pathLst>
                <a:path w="279" h="151" extrusionOk="0">
                  <a:moveTo>
                    <a:pt x="108" y="72"/>
                  </a:moveTo>
                  <a:lnTo>
                    <a:pt x="108" y="72"/>
                  </a:lnTo>
                  <a:cubicBezTo>
                    <a:pt x="104" y="72"/>
                    <a:pt x="99" y="72"/>
                    <a:pt x="93" y="72"/>
                  </a:cubicBezTo>
                  <a:cubicBezTo>
                    <a:pt x="97" y="76"/>
                    <a:pt x="100" y="80"/>
                    <a:pt x="104" y="83"/>
                  </a:cubicBezTo>
                  <a:lnTo>
                    <a:pt x="104" y="83"/>
                  </a:lnTo>
                  <a:cubicBezTo>
                    <a:pt x="106" y="80"/>
                    <a:pt x="107" y="76"/>
                    <a:pt x="108" y="72"/>
                  </a:cubicBezTo>
                  <a:close/>
                  <a:moveTo>
                    <a:pt x="116" y="0"/>
                  </a:moveTo>
                  <a:cubicBezTo>
                    <a:pt x="107" y="0"/>
                    <a:pt x="140" y="30"/>
                    <a:pt x="93" y="41"/>
                  </a:cubicBezTo>
                  <a:lnTo>
                    <a:pt x="78" y="11"/>
                  </a:lnTo>
                  <a:cubicBezTo>
                    <a:pt x="62" y="41"/>
                    <a:pt x="47" y="88"/>
                    <a:pt x="16" y="88"/>
                  </a:cubicBezTo>
                  <a:cubicBezTo>
                    <a:pt x="16" y="72"/>
                    <a:pt x="47" y="58"/>
                    <a:pt x="0" y="58"/>
                  </a:cubicBezTo>
                  <a:lnTo>
                    <a:pt x="16" y="103"/>
                  </a:lnTo>
                  <a:cubicBezTo>
                    <a:pt x="21" y="104"/>
                    <a:pt x="25" y="105"/>
                    <a:pt x="28" y="105"/>
                  </a:cubicBezTo>
                  <a:cubicBezTo>
                    <a:pt x="65" y="105"/>
                    <a:pt x="58" y="46"/>
                    <a:pt x="84" y="46"/>
                  </a:cubicBezTo>
                  <a:cubicBezTo>
                    <a:pt x="90" y="46"/>
                    <a:pt x="98" y="49"/>
                    <a:pt x="109" y="58"/>
                  </a:cubicBezTo>
                  <a:cubicBezTo>
                    <a:pt x="109" y="63"/>
                    <a:pt x="109" y="67"/>
                    <a:pt x="108" y="72"/>
                  </a:cubicBezTo>
                  <a:lnTo>
                    <a:pt x="108" y="72"/>
                  </a:lnTo>
                  <a:cubicBezTo>
                    <a:pt x="175" y="65"/>
                    <a:pt x="96" y="11"/>
                    <a:pt x="140" y="11"/>
                  </a:cubicBezTo>
                  <a:cubicBezTo>
                    <a:pt x="125" y="3"/>
                    <a:pt x="118" y="0"/>
                    <a:pt x="116" y="0"/>
                  </a:cubicBezTo>
                  <a:close/>
                  <a:moveTo>
                    <a:pt x="171" y="11"/>
                  </a:moveTo>
                  <a:cubicBezTo>
                    <a:pt x="233" y="27"/>
                    <a:pt x="155" y="58"/>
                    <a:pt x="155" y="88"/>
                  </a:cubicBezTo>
                  <a:cubicBezTo>
                    <a:pt x="146" y="93"/>
                    <a:pt x="138" y="95"/>
                    <a:pt x="132" y="95"/>
                  </a:cubicBezTo>
                  <a:cubicBezTo>
                    <a:pt x="121" y="95"/>
                    <a:pt x="112" y="90"/>
                    <a:pt x="104" y="83"/>
                  </a:cubicBezTo>
                  <a:lnTo>
                    <a:pt x="104" y="83"/>
                  </a:lnTo>
                  <a:cubicBezTo>
                    <a:pt x="97" y="98"/>
                    <a:pt x="83" y="108"/>
                    <a:pt x="62" y="119"/>
                  </a:cubicBezTo>
                  <a:lnTo>
                    <a:pt x="171" y="88"/>
                  </a:lnTo>
                  <a:cubicBezTo>
                    <a:pt x="171" y="119"/>
                    <a:pt x="202" y="134"/>
                    <a:pt x="217" y="150"/>
                  </a:cubicBezTo>
                  <a:lnTo>
                    <a:pt x="279" y="27"/>
                  </a:lnTo>
                  <a:cubicBezTo>
                    <a:pt x="258" y="27"/>
                    <a:pt x="251" y="40"/>
                    <a:pt x="240" y="40"/>
                  </a:cubicBezTo>
                  <a:cubicBezTo>
                    <a:pt x="234" y="40"/>
                    <a:pt x="227" y="37"/>
                    <a:pt x="217" y="27"/>
                  </a:cubicBezTo>
                  <a:cubicBezTo>
                    <a:pt x="248" y="27"/>
                    <a:pt x="186" y="11"/>
                    <a:pt x="171" y="1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4"/>
            <p:cNvSpPr/>
            <p:nvPr/>
          </p:nvSpPr>
          <p:spPr>
            <a:xfrm>
              <a:off x="290356" y="2537049"/>
              <a:ext cx="5120" cy="4741"/>
            </a:xfrm>
            <a:custGeom>
              <a:avLst/>
              <a:gdLst/>
              <a:ahLst/>
              <a:cxnLst/>
              <a:rect l="l" t="t" r="r" b="b"/>
              <a:pathLst>
                <a:path w="54" h="50" extrusionOk="0">
                  <a:moveTo>
                    <a:pt x="31" y="1"/>
                  </a:moveTo>
                  <a:cubicBezTo>
                    <a:pt x="16" y="1"/>
                    <a:pt x="47" y="31"/>
                    <a:pt x="0" y="46"/>
                  </a:cubicBezTo>
                  <a:cubicBezTo>
                    <a:pt x="9" y="49"/>
                    <a:pt x="16" y="50"/>
                    <a:pt x="21" y="50"/>
                  </a:cubicBezTo>
                  <a:cubicBezTo>
                    <a:pt x="54" y="50"/>
                    <a:pt x="31" y="13"/>
                    <a:pt x="3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4"/>
            <p:cNvSpPr/>
            <p:nvPr/>
          </p:nvSpPr>
          <p:spPr>
            <a:xfrm>
              <a:off x="362229" y="2605888"/>
              <a:ext cx="7301" cy="4551"/>
            </a:xfrm>
            <a:custGeom>
              <a:avLst/>
              <a:gdLst/>
              <a:ahLst/>
              <a:cxnLst/>
              <a:rect l="l" t="t" r="r" b="b"/>
              <a:pathLst>
                <a:path w="77" h="48" extrusionOk="0">
                  <a:moveTo>
                    <a:pt x="15" y="0"/>
                  </a:moveTo>
                  <a:cubicBezTo>
                    <a:pt x="15" y="16"/>
                    <a:pt x="15" y="16"/>
                    <a:pt x="0" y="31"/>
                  </a:cubicBezTo>
                  <a:lnTo>
                    <a:pt x="77" y="47"/>
                  </a:lnTo>
                  <a:lnTo>
                    <a:pt x="15"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4"/>
            <p:cNvSpPr/>
            <p:nvPr/>
          </p:nvSpPr>
          <p:spPr>
            <a:xfrm>
              <a:off x="372375" y="2623429"/>
              <a:ext cx="16309" cy="17731"/>
            </a:xfrm>
            <a:custGeom>
              <a:avLst/>
              <a:gdLst/>
              <a:ahLst/>
              <a:cxnLst/>
              <a:rect l="l" t="t" r="r" b="b"/>
              <a:pathLst>
                <a:path w="172" h="187" extrusionOk="0">
                  <a:moveTo>
                    <a:pt x="94" y="1"/>
                  </a:moveTo>
                  <a:cubicBezTo>
                    <a:pt x="124" y="63"/>
                    <a:pt x="1" y="17"/>
                    <a:pt x="17" y="94"/>
                  </a:cubicBezTo>
                  <a:lnTo>
                    <a:pt x="79" y="94"/>
                  </a:lnTo>
                  <a:lnTo>
                    <a:pt x="48" y="172"/>
                  </a:lnTo>
                  <a:cubicBezTo>
                    <a:pt x="64" y="172"/>
                    <a:pt x="79" y="167"/>
                    <a:pt x="91" y="167"/>
                  </a:cubicBezTo>
                  <a:cubicBezTo>
                    <a:pt x="102" y="167"/>
                    <a:pt x="110" y="171"/>
                    <a:pt x="110" y="186"/>
                  </a:cubicBezTo>
                  <a:cubicBezTo>
                    <a:pt x="110" y="186"/>
                    <a:pt x="124" y="125"/>
                    <a:pt x="155" y="79"/>
                  </a:cubicBezTo>
                  <a:lnTo>
                    <a:pt x="155" y="79"/>
                  </a:lnTo>
                  <a:lnTo>
                    <a:pt x="141" y="94"/>
                  </a:lnTo>
                  <a:cubicBezTo>
                    <a:pt x="79" y="63"/>
                    <a:pt x="171" y="1"/>
                    <a:pt x="94"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4"/>
            <p:cNvSpPr/>
            <p:nvPr/>
          </p:nvSpPr>
          <p:spPr>
            <a:xfrm>
              <a:off x="287416" y="2543686"/>
              <a:ext cx="7491" cy="5310"/>
            </a:xfrm>
            <a:custGeom>
              <a:avLst/>
              <a:gdLst/>
              <a:ahLst/>
              <a:cxnLst/>
              <a:rect l="l" t="t" r="r" b="b"/>
              <a:pathLst>
                <a:path w="79" h="56" extrusionOk="0">
                  <a:moveTo>
                    <a:pt x="23" y="1"/>
                  </a:moveTo>
                  <a:cubicBezTo>
                    <a:pt x="17" y="1"/>
                    <a:pt x="9" y="3"/>
                    <a:pt x="0" y="7"/>
                  </a:cubicBezTo>
                  <a:cubicBezTo>
                    <a:pt x="18" y="7"/>
                    <a:pt x="31" y="6"/>
                    <a:pt x="40" y="6"/>
                  </a:cubicBezTo>
                  <a:lnTo>
                    <a:pt x="40" y="6"/>
                  </a:lnTo>
                  <a:cubicBezTo>
                    <a:pt x="61" y="19"/>
                    <a:pt x="66" y="56"/>
                    <a:pt x="75" y="56"/>
                  </a:cubicBezTo>
                  <a:cubicBezTo>
                    <a:pt x="76" y="56"/>
                    <a:pt x="77" y="55"/>
                    <a:pt x="78" y="54"/>
                  </a:cubicBezTo>
                  <a:cubicBezTo>
                    <a:pt x="67" y="12"/>
                    <a:pt x="64" y="6"/>
                    <a:pt x="44" y="6"/>
                  </a:cubicBezTo>
                  <a:cubicBezTo>
                    <a:pt x="43" y="6"/>
                    <a:pt x="41" y="6"/>
                    <a:pt x="40" y="6"/>
                  </a:cubicBezTo>
                  <a:lnTo>
                    <a:pt x="40" y="6"/>
                  </a:lnTo>
                  <a:cubicBezTo>
                    <a:pt x="35" y="3"/>
                    <a:pt x="30" y="1"/>
                    <a:pt x="2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4"/>
            <p:cNvSpPr/>
            <p:nvPr/>
          </p:nvSpPr>
          <p:spPr>
            <a:xfrm>
              <a:off x="-59909" y="2230689"/>
              <a:ext cx="5974" cy="7491"/>
            </a:xfrm>
            <a:custGeom>
              <a:avLst/>
              <a:gdLst/>
              <a:ahLst/>
              <a:cxnLst/>
              <a:rect l="l" t="t" r="r" b="b"/>
              <a:pathLst>
                <a:path w="63" h="79" extrusionOk="0">
                  <a:moveTo>
                    <a:pt x="62" y="0"/>
                  </a:moveTo>
                  <a:cubicBezTo>
                    <a:pt x="1" y="0"/>
                    <a:pt x="32" y="62"/>
                    <a:pt x="32" y="78"/>
                  </a:cubicBezTo>
                  <a:cubicBezTo>
                    <a:pt x="62" y="78"/>
                    <a:pt x="62" y="31"/>
                    <a:pt x="62"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4"/>
            <p:cNvSpPr/>
            <p:nvPr/>
          </p:nvSpPr>
          <p:spPr>
            <a:xfrm>
              <a:off x="310837" y="2567770"/>
              <a:ext cx="11568" cy="11853"/>
            </a:xfrm>
            <a:custGeom>
              <a:avLst/>
              <a:gdLst/>
              <a:ahLst/>
              <a:cxnLst/>
              <a:rect l="l" t="t" r="r" b="b"/>
              <a:pathLst>
                <a:path w="122" h="125" extrusionOk="0">
                  <a:moveTo>
                    <a:pt x="93" y="1"/>
                  </a:moveTo>
                  <a:cubicBezTo>
                    <a:pt x="97" y="7"/>
                    <a:pt x="100" y="15"/>
                    <a:pt x="103" y="24"/>
                  </a:cubicBezTo>
                  <a:lnTo>
                    <a:pt x="103" y="24"/>
                  </a:lnTo>
                  <a:cubicBezTo>
                    <a:pt x="105" y="18"/>
                    <a:pt x="103" y="10"/>
                    <a:pt x="93" y="1"/>
                  </a:cubicBezTo>
                  <a:close/>
                  <a:moveTo>
                    <a:pt x="62" y="1"/>
                  </a:moveTo>
                  <a:lnTo>
                    <a:pt x="1" y="48"/>
                  </a:lnTo>
                  <a:cubicBezTo>
                    <a:pt x="32" y="78"/>
                    <a:pt x="79" y="48"/>
                    <a:pt x="109" y="124"/>
                  </a:cubicBezTo>
                  <a:cubicBezTo>
                    <a:pt x="121" y="100"/>
                    <a:pt x="114" y="57"/>
                    <a:pt x="103" y="24"/>
                  </a:cubicBezTo>
                  <a:lnTo>
                    <a:pt x="103" y="24"/>
                  </a:lnTo>
                  <a:cubicBezTo>
                    <a:pt x="101" y="33"/>
                    <a:pt x="90" y="38"/>
                    <a:pt x="80" y="38"/>
                  </a:cubicBezTo>
                  <a:cubicBezTo>
                    <a:pt x="73" y="38"/>
                    <a:pt x="67" y="36"/>
                    <a:pt x="62" y="31"/>
                  </a:cubicBez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4"/>
            <p:cNvSpPr/>
            <p:nvPr/>
          </p:nvSpPr>
          <p:spPr>
            <a:xfrm>
              <a:off x="104224" y="2377279"/>
              <a:ext cx="5974" cy="4551"/>
            </a:xfrm>
            <a:custGeom>
              <a:avLst/>
              <a:gdLst/>
              <a:ahLst/>
              <a:cxnLst/>
              <a:rect l="l" t="t" r="r" b="b"/>
              <a:pathLst>
                <a:path w="63" h="48" extrusionOk="0">
                  <a:moveTo>
                    <a:pt x="47" y="0"/>
                  </a:moveTo>
                  <a:lnTo>
                    <a:pt x="1" y="47"/>
                  </a:lnTo>
                  <a:lnTo>
                    <a:pt x="63" y="16"/>
                  </a:lnTo>
                  <a:lnTo>
                    <a:pt x="47"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4"/>
            <p:cNvSpPr/>
            <p:nvPr/>
          </p:nvSpPr>
          <p:spPr>
            <a:xfrm>
              <a:off x="181882" y="2449152"/>
              <a:ext cx="5974" cy="1422"/>
            </a:xfrm>
            <a:custGeom>
              <a:avLst/>
              <a:gdLst/>
              <a:ahLst/>
              <a:cxnLst/>
              <a:rect l="l" t="t" r="r" b="b"/>
              <a:pathLst>
                <a:path w="63" h="15" extrusionOk="0">
                  <a:moveTo>
                    <a:pt x="16" y="0"/>
                  </a:moveTo>
                  <a:lnTo>
                    <a:pt x="0" y="15"/>
                  </a:lnTo>
                  <a:lnTo>
                    <a:pt x="62" y="15"/>
                  </a:lnTo>
                  <a:lnTo>
                    <a:pt x="16"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4"/>
            <p:cNvSpPr/>
            <p:nvPr/>
          </p:nvSpPr>
          <p:spPr>
            <a:xfrm>
              <a:off x="277176" y="2535532"/>
              <a:ext cx="3034" cy="4551"/>
            </a:xfrm>
            <a:custGeom>
              <a:avLst/>
              <a:gdLst/>
              <a:ahLst/>
              <a:cxnLst/>
              <a:rect l="l" t="t" r="r" b="b"/>
              <a:pathLst>
                <a:path w="32" h="48" extrusionOk="0">
                  <a:moveTo>
                    <a:pt x="1" y="0"/>
                  </a:moveTo>
                  <a:lnTo>
                    <a:pt x="9" y="27"/>
                  </a:lnTo>
                  <a:lnTo>
                    <a:pt x="9" y="27"/>
                  </a:lnTo>
                  <a:lnTo>
                    <a:pt x="32" y="17"/>
                  </a:lnTo>
                  <a:lnTo>
                    <a:pt x="1" y="0"/>
                  </a:lnTo>
                  <a:close/>
                  <a:moveTo>
                    <a:pt x="9" y="27"/>
                  </a:moveTo>
                  <a:lnTo>
                    <a:pt x="1" y="31"/>
                  </a:lnTo>
                  <a:lnTo>
                    <a:pt x="16" y="47"/>
                  </a:lnTo>
                  <a:lnTo>
                    <a:pt x="9" y="27"/>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24"/>
            <p:cNvSpPr/>
            <p:nvPr/>
          </p:nvSpPr>
          <p:spPr>
            <a:xfrm>
              <a:off x="49988" y="2340679"/>
              <a:ext cx="20576" cy="22188"/>
            </a:xfrm>
            <a:custGeom>
              <a:avLst/>
              <a:gdLst/>
              <a:ahLst/>
              <a:cxnLst/>
              <a:rect l="l" t="t" r="r" b="b"/>
              <a:pathLst>
                <a:path w="217" h="234" extrusionOk="0">
                  <a:moveTo>
                    <a:pt x="140" y="0"/>
                  </a:moveTo>
                  <a:cubicBezTo>
                    <a:pt x="132" y="9"/>
                    <a:pt x="127" y="11"/>
                    <a:pt x="123" y="11"/>
                  </a:cubicBezTo>
                  <a:cubicBezTo>
                    <a:pt x="117" y="11"/>
                    <a:pt x="116" y="4"/>
                    <a:pt x="110" y="4"/>
                  </a:cubicBezTo>
                  <a:cubicBezTo>
                    <a:pt x="106" y="4"/>
                    <a:pt x="101" y="7"/>
                    <a:pt x="93" y="15"/>
                  </a:cubicBezTo>
                  <a:cubicBezTo>
                    <a:pt x="109" y="15"/>
                    <a:pt x="109" y="31"/>
                    <a:pt x="124" y="31"/>
                  </a:cubicBezTo>
                  <a:cubicBezTo>
                    <a:pt x="104" y="55"/>
                    <a:pt x="90" y="62"/>
                    <a:pt x="78" y="62"/>
                  </a:cubicBezTo>
                  <a:cubicBezTo>
                    <a:pt x="57" y="62"/>
                    <a:pt x="46" y="37"/>
                    <a:pt x="32" y="37"/>
                  </a:cubicBezTo>
                  <a:cubicBezTo>
                    <a:pt x="23" y="37"/>
                    <a:pt x="14" y="47"/>
                    <a:pt x="0" y="77"/>
                  </a:cubicBezTo>
                  <a:lnTo>
                    <a:pt x="31" y="108"/>
                  </a:lnTo>
                  <a:cubicBezTo>
                    <a:pt x="47" y="93"/>
                    <a:pt x="47" y="77"/>
                    <a:pt x="78" y="77"/>
                  </a:cubicBezTo>
                  <a:cubicBezTo>
                    <a:pt x="47" y="124"/>
                    <a:pt x="124" y="186"/>
                    <a:pt x="62" y="217"/>
                  </a:cubicBezTo>
                  <a:cubicBezTo>
                    <a:pt x="68" y="215"/>
                    <a:pt x="73" y="214"/>
                    <a:pt x="78" y="214"/>
                  </a:cubicBezTo>
                  <a:cubicBezTo>
                    <a:pt x="102" y="214"/>
                    <a:pt x="115" y="234"/>
                    <a:pt x="126" y="234"/>
                  </a:cubicBezTo>
                  <a:cubicBezTo>
                    <a:pt x="131" y="234"/>
                    <a:pt x="136" y="230"/>
                    <a:pt x="140" y="217"/>
                  </a:cubicBezTo>
                  <a:lnTo>
                    <a:pt x="109" y="217"/>
                  </a:lnTo>
                  <a:cubicBezTo>
                    <a:pt x="217" y="201"/>
                    <a:pt x="109" y="77"/>
                    <a:pt x="186" y="46"/>
                  </a:cubicBezTo>
                  <a:cubicBezTo>
                    <a:pt x="186" y="41"/>
                    <a:pt x="182" y="39"/>
                    <a:pt x="177" y="39"/>
                  </a:cubicBezTo>
                  <a:cubicBezTo>
                    <a:pt x="167" y="39"/>
                    <a:pt x="150" y="46"/>
                    <a:pt x="140" y="46"/>
                  </a:cubicBezTo>
                  <a:lnTo>
                    <a:pt x="14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24"/>
            <p:cNvSpPr/>
            <p:nvPr/>
          </p:nvSpPr>
          <p:spPr>
            <a:xfrm>
              <a:off x="288933" y="2547289"/>
              <a:ext cx="5974" cy="4931"/>
            </a:xfrm>
            <a:custGeom>
              <a:avLst/>
              <a:gdLst/>
              <a:ahLst/>
              <a:cxnLst/>
              <a:rect l="l" t="t" r="r" b="b"/>
              <a:pathLst>
                <a:path w="63" h="52" extrusionOk="0">
                  <a:moveTo>
                    <a:pt x="0" y="0"/>
                  </a:moveTo>
                  <a:lnTo>
                    <a:pt x="0" y="31"/>
                  </a:lnTo>
                  <a:cubicBezTo>
                    <a:pt x="21" y="31"/>
                    <a:pt x="28" y="52"/>
                    <a:pt x="39" y="52"/>
                  </a:cubicBezTo>
                  <a:cubicBezTo>
                    <a:pt x="45" y="52"/>
                    <a:pt x="52" y="47"/>
                    <a:pt x="62" y="31"/>
                  </a:cubicBezTo>
                  <a:lnTo>
                    <a:pt x="62" y="31"/>
                  </a:lnTo>
                  <a:cubicBezTo>
                    <a:pt x="50" y="34"/>
                    <a:pt x="42" y="36"/>
                    <a:pt x="35" y="36"/>
                  </a:cubicBezTo>
                  <a:cubicBezTo>
                    <a:pt x="10" y="36"/>
                    <a:pt x="25" y="13"/>
                    <a:pt x="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24"/>
            <p:cNvSpPr/>
            <p:nvPr/>
          </p:nvSpPr>
          <p:spPr>
            <a:xfrm>
              <a:off x="80804" y="2371400"/>
              <a:ext cx="14792" cy="26455"/>
            </a:xfrm>
            <a:custGeom>
              <a:avLst/>
              <a:gdLst/>
              <a:ahLst/>
              <a:cxnLst/>
              <a:rect l="l" t="t" r="r" b="b"/>
              <a:pathLst>
                <a:path w="156" h="279" extrusionOk="0">
                  <a:moveTo>
                    <a:pt x="108" y="0"/>
                  </a:moveTo>
                  <a:lnTo>
                    <a:pt x="108" y="0"/>
                  </a:lnTo>
                  <a:cubicBezTo>
                    <a:pt x="0" y="62"/>
                    <a:pt x="93" y="186"/>
                    <a:pt x="15" y="248"/>
                  </a:cubicBezTo>
                  <a:lnTo>
                    <a:pt x="62" y="279"/>
                  </a:lnTo>
                  <a:cubicBezTo>
                    <a:pt x="77" y="248"/>
                    <a:pt x="46" y="217"/>
                    <a:pt x="93" y="186"/>
                  </a:cubicBezTo>
                  <a:lnTo>
                    <a:pt x="139" y="171"/>
                  </a:lnTo>
                  <a:cubicBezTo>
                    <a:pt x="93" y="140"/>
                    <a:pt x="108" y="93"/>
                    <a:pt x="93" y="47"/>
                  </a:cubicBezTo>
                  <a:lnTo>
                    <a:pt x="93" y="47"/>
                  </a:lnTo>
                  <a:cubicBezTo>
                    <a:pt x="99" y="49"/>
                    <a:pt x="105" y="50"/>
                    <a:pt x="110" y="50"/>
                  </a:cubicBezTo>
                  <a:cubicBezTo>
                    <a:pt x="139" y="50"/>
                    <a:pt x="141" y="14"/>
                    <a:pt x="155" y="0"/>
                  </a:cubicBezTo>
                  <a:lnTo>
                    <a:pt x="155" y="0"/>
                  </a:lnTo>
                  <a:lnTo>
                    <a:pt x="93" y="31"/>
                  </a:lnTo>
                  <a:lnTo>
                    <a:pt x="108"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24"/>
            <p:cNvSpPr/>
            <p:nvPr/>
          </p:nvSpPr>
          <p:spPr>
            <a:xfrm>
              <a:off x="129067" y="2406578"/>
              <a:ext cx="3034" cy="4551"/>
            </a:xfrm>
            <a:custGeom>
              <a:avLst/>
              <a:gdLst/>
              <a:ahLst/>
              <a:cxnLst/>
              <a:rect l="l" t="t" r="r" b="b"/>
              <a:pathLst>
                <a:path w="32" h="48" extrusionOk="0">
                  <a:moveTo>
                    <a:pt x="32" y="0"/>
                  </a:moveTo>
                  <a:lnTo>
                    <a:pt x="1" y="31"/>
                  </a:lnTo>
                  <a:lnTo>
                    <a:pt x="17" y="47"/>
                  </a:lnTo>
                  <a:lnTo>
                    <a:pt x="32"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24"/>
            <p:cNvSpPr/>
            <p:nvPr/>
          </p:nvSpPr>
          <p:spPr>
            <a:xfrm>
              <a:off x="362229" y="2616792"/>
              <a:ext cx="4362" cy="6732"/>
            </a:xfrm>
            <a:custGeom>
              <a:avLst/>
              <a:gdLst/>
              <a:ahLst/>
              <a:cxnLst/>
              <a:rect l="l" t="t" r="r" b="b"/>
              <a:pathLst>
                <a:path w="46" h="71" extrusionOk="0">
                  <a:moveTo>
                    <a:pt x="18" y="0"/>
                  </a:moveTo>
                  <a:cubicBezTo>
                    <a:pt x="15" y="0"/>
                    <a:pt x="10" y="3"/>
                    <a:pt x="0" y="9"/>
                  </a:cubicBezTo>
                  <a:lnTo>
                    <a:pt x="0" y="71"/>
                  </a:lnTo>
                  <a:lnTo>
                    <a:pt x="46" y="25"/>
                  </a:lnTo>
                  <a:lnTo>
                    <a:pt x="31" y="25"/>
                  </a:lnTo>
                  <a:cubicBezTo>
                    <a:pt x="28" y="27"/>
                    <a:pt x="25" y="27"/>
                    <a:pt x="24" y="27"/>
                  </a:cubicBezTo>
                  <a:cubicBezTo>
                    <a:pt x="13" y="27"/>
                    <a:pt x="29" y="0"/>
                    <a:pt x="18"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24"/>
            <p:cNvSpPr/>
            <p:nvPr/>
          </p:nvSpPr>
          <p:spPr>
            <a:xfrm>
              <a:off x="180460" y="2454936"/>
              <a:ext cx="4457" cy="1517"/>
            </a:xfrm>
            <a:custGeom>
              <a:avLst/>
              <a:gdLst/>
              <a:ahLst/>
              <a:cxnLst/>
              <a:rect l="l" t="t" r="r" b="b"/>
              <a:pathLst>
                <a:path w="47" h="16" extrusionOk="0">
                  <a:moveTo>
                    <a:pt x="1" y="16"/>
                  </a:moveTo>
                  <a:lnTo>
                    <a:pt x="15" y="1"/>
                  </a:lnTo>
                  <a:lnTo>
                    <a:pt x="1" y="16"/>
                  </a:lnTo>
                  <a:lnTo>
                    <a:pt x="46" y="16"/>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24"/>
            <p:cNvSpPr/>
            <p:nvPr/>
          </p:nvSpPr>
          <p:spPr>
            <a:xfrm>
              <a:off x="79287" y="2362582"/>
              <a:ext cx="4551" cy="3034"/>
            </a:xfrm>
            <a:custGeom>
              <a:avLst/>
              <a:gdLst/>
              <a:ahLst/>
              <a:cxnLst/>
              <a:rect l="l" t="t" r="r" b="b"/>
              <a:pathLst>
                <a:path w="48" h="32" extrusionOk="0">
                  <a:moveTo>
                    <a:pt x="0" y="1"/>
                  </a:moveTo>
                  <a:lnTo>
                    <a:pt x="31" y="31"/>
                  </a:lnTo>
                  <a:lnTo>
                    <a:pt x="47" y="31"/>
                  </a:lnTo>
                  <a:lnTo>
                    <a:pt x="0"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24"/>
            <p:cNvSpPr/>
            <p:nvPr/>
          </p:nvSpPr>
          <p:spPr>
            <a:xfrm>
              <a:off x="365168" y="2626369"/>
              <a:ext cx="3034" cy="4551"/>
            </a:xfrm>
            <a:custGeom>
              <a:avLst/>
              <a:gdLst/>
              <a:ahLst/>
              <a:cxnLst/>
              <a:rect l="l" t="t" r="r" b="b"/>
              <a:pathLst>
                <a:path w="32" h="48" extrusionOk="0">
                  <a:moveTo>
                    <a:pt x="31" y="1"/>
                  </a:moveTo>
                  <a:lnTo>
                    <a:pt x="0" y="32"/>
                  </a:lnTo>
                  <a:lnTo>
                    <a:pt x="15" y="48"/>
                  </a:lnTo>
                  <a:lnTo>
                    <a:pt x="3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24"/>
            <p:cNvSpPr/>
            <p:nvPr/>
          </p:nvSpPr>
          <p:spPr>
            <a:xfrm>
              <a:off x="360712" y="2623429"/>
              <a:ext cx="5879" cy="4551"/>
            </a:xfrm>
            <a:custGeom>
              <a:avLst/>
              <a:gdLst/>
              <a:ahLst/>
              <a:cxnLst/>
              <a:rect l="l" t="t" r="r" b="b"/>
              <a:pathLst>
                <a:path w="62" h="48" extrusionOk="0">
                  <a:moveTo>
                    <a:pt x="47" y="1"/>
                  </a:moveTo>
                  <a:lnTo>
                    <a:pt x="0" y="48"/>
                  </a:lnTo>
                  <a:lnTo>
                    <a:pt x="62" y="17"/>
                  </a:lnTo>
                  <a:lnTo>
                    <a:pt x="4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24"/>
            <p:cNvSpPr/>
            <p:nvPr/>
          </p:nvSpPr>
          <p:spPr>
            <a:xfrm>
              <a:off x="299079" y="2569287"/>
              <a:ext cx="5974" cy="1802"/>
            </a:xfrm>
            <a:custGeom>
              <a:avLst/>
              <a:gdLst/>
              <a:ahLst/>
              <a:cxnLst/>
              <a:rect l="l" t="t" r="r" b="b"/>
              <a:pathLst>
                <a:path w="63" h="19" extrusionOk="0">
                  <a:moveTo>
                    <a:pt x="63" y="1"/>
                  </a:moveTo>
                  <a:cubicBezTo>
                    <a:pt x="48" y="1"/>
                    <a:pt x="17" y="1"/>
                    <a:pt x="1" y="15"/>
                  </a:cubicBezTo>
                  <a:cubicBezTo>
                    <a:pt x="11" y="9"/>
                    <a:pt x="18" y="6"/>
                    <a:pt x="24" y="6"/>
                  </a:cubicBezTo>
                  <a:cubicBezTo>
                    <a:pt x="36" y="6"/>
                    <a:pt x="39" y="18"/>
                    <a:pt x="45" y="18"/>
                  </a:cubicBezTo>
                  <a:cubicBezTo>
                    <a:pt x="49" y="18"/>
                    <a:pt x="54" y="14"/>
                    <a:pt x="6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24"/>
            <p:cNvSpPr/>
            <p:nvPr/>
          </p:nvSpPr>
          <p:spPr>
            <a:xfrm>
              <a:off x="-45211" y="2258565"/>
              <a:ext cx="8818" cy="11853"/>
            </a:xfrm>
            <a:custGeom>
              <a:avLst/>
              <a:gdLst/>
              <a:ahLst/>
              <a:cxnLst/>
              <a:rect l="l" t="t" r="r" b="b"/>
              <a:pathLst>
                <a:path w="93" h="125" extrusionOk="0">
                  <a:moveTo>
                    <a:pt x="46" y="1"/>
                  </a:moveTo>
                  <a:cubicBezTo>
                    <a:pt x="15" y="46"/>
                    <a:pt x="0" y="93"/>
                    <a:pt x="46" y="124"/>
                  </a:cubicBezTo>
                  <a:cubicBezTo>
                    <a:pt x="93" y="108"/>
                    <a:pt x="46" y="46"/>
                    <a:pt x="4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4"/>
            <p:cNvSpPr/>
            <p:nvPr/>
          </p:nvSpPr>
          <p:spPr>
            <a:xfrm>
              <a:off x="165857" y="2453419"/>
              <a:ext cx="5879" cy="8913"/>
            </a:xfrm>
            <a:custGeom>
              <a:avLst/>
              <a:gdLst/>
              <a:ahLst/>
              <a:cxnLst/>
              <a:rect l="l" t="t" r="r" b="b"/>
              <a:pathLst>
                <a:path w="62" h="94" extrusionOk="0">
                  <a:moveTo>
                    <a:pt x="62" y="1"/>
                  </a:moveTo>
                  <a:cubicBezTo>
                    <a:pt x="0" y="1"/>
                    <a:pt x="15" y="63"/>
                    <a:pt x="15" y="94"/>
                  </a:cubicBezTo>
                  <a:cubicBezTo>
                    <a:pt x="31" y="48"/>
                    <a:pt x="62" y="48"/>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4"/>
            <p:cNvSpPr/>
            <p:nvPr/>
          </p:nvSpPr>
          <p:spPr>
            <a:xfrm>
              <a:off x="102707" y="2408095"/>
              <a:ext cx="17731" cy="14697"/>
            </a:xfrm>
            <a:custGeom>
              <a:avLst/>
              <a:gdLst/>
              <a:ahLst/>
              <a:cxnLst/>
              <a:rect l="l" t="t" r="r" b="b"/>
              <a:pathLst>
                <a:path w="187" h="155" extrusionOk="0">
                  <a:moveTo>
                    <a:pt x="140" y="0"/>
                  </a:moveTo>
                  <a:cubicBezTo>
                    <a:pt x="79" y="15"/>
                    <a:pt x="93" y="124"/>
                    <a:pt x="1" y="124"/>
                  </a:cubicBezTo>
                  <a:lnTo>
                    <a:pt x="32" y="155"/>
                  </a:lnTo>
                  <a:cubicBezTo>
                    <a:pt x="13" y="127"/>
                    <a:pt x="28" y="121"/>
                    <a:pt x="49" y="121"/>
                  </a:cubicBezTo>
                  <a:cubicBezTo>
                    <a:pt x="63" y="121"/>
                    <a:pt x="81" y="124"/>
                    <a:pt x="93" y="124"/>
                  </a:cubicBezTo>
                  <a:cubicBezTo>
                    <a:pt x="93" y="139"/>
                    <a:pt x="79" y="139"/>
                    <a:pt x="63" y="155"/>
                  </a:cubicBezTo>
                  <a:cubicBezTo>
                    <a:pt x="124" y="139"/>
                    <a:pt x="124" y="46"/>
                    <a:pt x="186" y="31"/>
                  </a:cubicBezTo>
                  <a:cubicBezTo>
                    <a:pt x="171" y="31"/>
                    <a:pt x="155" y="15"/>
                    <a:pt x="140"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4"/>
            <p:cNvSpPr/>
            <p:nvPr/>
          </p:nvSpPr>
          <p:spPr>
            <a:xfrm>
              <a:off x="370952" y="2649884"/>
              <a:ext cx="4457" cy="1612"/>
            </a:xfrm>
            <a:custGeom>
              <a:avLst/>
              <a:gdLst/>
              <a:ahLst/>
              <a:cxnLst/>
              <a:rect l="l" t="t" r="r" b="b"/>
              <a:pathLst>
                <a:path w="47" h="17" extrusionOk="0">
                  <a:moveTo>
                    <a:pt x="1" y="0"/>
                  </a:moveTo>
                  <a:lnTo>
                    <a:pt x="1" y="16"/>
                  </a:lnTo>
                  <a:lnTo>
                    <a:pt x="47" y="16"/>
                  </a:lnTo>
                  <a:lnTo>
                    <a:pt x="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24"/>
            <p:cNvSpPr/>
            <p:nvPr/>
          </p:nvSpPr>
          <p:spPr>
            <a:xfrm>
              <a:off x="-95087" y="2232206"/>
              <a:ext cx="5974" cy="1517"/>
            </a:xfrm>
            <a:custGeom>
              <a:avLst/>
              <a:gdLst/>
              <a:ahLst/>
              <a:cxnLst/>
              <a:rect l="l" t="t" r="r" b="b"/>
              <a:pathLst>
                <a:path w="63" h="16" extrusionOk="0">
                  <a:moveTo>
                    <a:pt x="15" y="0"/>
                  </a:moveTo>
                  <a:lnTo>
                    <a:pt x="1" y="15"/>
                  </a:lnTo>
                  <a:lnTo>
                    <a:pt x="62" y="15"/>
                  </a:lnTo>
                  <a:lnTo>
                    <a:pt x="15"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24"/>
            <p:cNvSpPr/>
            <p:nvPr/>
          </p:nvSpPr>
          <p:spPr>
            <a:xfrm>
              <a:off x="429646" y="2728963"/>
              <a:ext cx="27877" cy="28067"/>
            </a:xfrm>
            <a:custGeom>
              <a:avLst/>
              <a:gdLst/>
              <a:ahLst/>
              <a:cxnLst/>
              <a:rect l="l" t="t" r="r" b="b"/>
              <a:pathLst>
                <a:path w="294" h="296" extrusionOk="0">
                  <a:moveTo>
                    <a:pt x="217" y="1"/>
                  </a:moveTo>
                  <a:lnTo>
                    <a:pt x="232" y="63"/>
                  </a:lnTo>
                  <a:cubicBezTo>
                    <a:pt x="77" y="63"/>
                    <a:pt x="93" y="155"/>
                    <a:pt x="0" y="248"/>
                  </a:cubicBezTo>
                  <a:cubicBezTo>
                    <a:pt x="46" y="264"/>
                    <a:pt x="15" y="279"/>
                    <a:pt x="0" y="295"/>
                  </a:cubicBezTo>
                  <a:lnTo>
                    <a:pt x="77" y="295"/>
                  </a:lnTo>
                  <a:cubicBezTo>
                    <a:pt x="31" y="279"/>
                    <a:pt x="108" y="248"/>
                    <a:pt x="108" y="217"/>
                  </a:cubicBezTo>
                  <a:lnTo>
                    <a:pt x="139" y="248"/>
                  </a:lnTo>
                  <a:cubicBezTo>
                    <a:pt x="186" y="171"/>
                    <a:pt x="293" y="94"/>
                    <a:pt x="293" y="48"/>
                  </a:cubicBezTo>
                  <a:lnTo>
                    <a:pt x="293" y="48"/>
                  </a:lnTo>
                  <a:cubicBezTo>
                    <a:pt x="293" y="55"/>
                    <a:pt x="286" y="55"/>
                    <a:pt x="276" y="55"/>
                  </a:cubicBezTo>
                  <a:cubicBezTo>
                    <a:pt x="266" y="55"/>
                    <a:pt x="255" y="55"/>
                    <a:pt x="248" y="63"/>
                  </a:cubicBezTo>
                  <a:lnTo>
                    <a:pt x="293"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24"/>
            <p:cNvSpPr/>
            <p:nvPr/>
          </p:nvSpPr>
          <p:spPr>
            <a:xfrm>
              <a:off x="26472" y="2347885"/>
              <a:ext cx="17731" cy="8913"/>
            </a:xfrm>
            <a:custGeom>
              <a:avLst/>
              <a:gdLst/>
              <a:ahLst/>
              <a:cxnLst/>
              <a:rect l="l" t="t" r="r" b="b"/>
              <a:pathLst>
                <a:path w="187" h="94" extrusionOk="0">
                  <a:moveTo>
                    <a:pt x="79" y="1"/>
                  </a:moveTo>
                  <a:lnTo>
                    <a:pt x="79" y="1"/>
                  </a:lnTo>
                  <a:cubicBezTo>
                    <a:pt x="1" y="32"/>
                    <a:pt x="125" y="63"/>
                    <a:pt x="94" y="94"/>
                  </a:cubicBezTo>
                  <a:cubicBezTo>
                    <a:pt x="114" y="90"/>
                    <a:pt x="125" y="89"/>
                    <a:pt x="132" y="89"/>
                  </a:cubicBezTo>
                  <a:cubicBezTo>
                    <a:pt x="144" y="89"/>
                    <a:pt x="138" y="93"/>
                    <a:pt x="141" y="93"/>
                  </a:cubicBezTo>
                  <a:cubicBezTo>
                    <a:pt x="143" y="93"/>
                    <a:pt x="152" y="90"/>
                    <a:pt x="186" y="79"/>
                  </a:cubicBezTo>
                  <a:cubicBezTo>
                    <a:pt x="182" y="74"/>
                    <a:pt x="176" y="72"/>
                    <a:pt x="171" y="72"/>
                  </a:cubicBezTo>
                  <a:cubicBezTo>
                    <a:pt x="161" y="72"/>
                    <a:pt x="151" y="79"/>
                    <a:pt x="141" y="79"/>
                  </a:cubicBezTo>
                  <a:cubicBezTo>
                    <a:pt x="79" y="79"/>
                    <a:pt x="110" y="32"/>
                    <a:pt x="79"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4"/>
            <p:cNvSpPr/>
            <p:nvPr/>
          </p:nvSpPr>
          <p:spPr>
            <a:xfrm>
              <a:off x="208242" y="2512112"/>
              <a:ext cx="8913" cy="11758"/>
            </a:xfrm>
            <a:custGeom>
              <a:avLst/>
              <a:gdLst/>
              <a:ahLst/>
              <a:cxnLst/>
              <a:rect l="l" t="t" r="r" b="b"/>
              <a:pathLst>
                <a:path w="94" h="124" extrusionOk="0">
                  <a:moveTo>
                    <a:pt x="79" y="0"/>
                  </a:moveTo>
                  <a:lnTo>
                    <a:pt x="79" y="0"/>
                  </a:lnTo>
                  <a:cubicBezTo>
                    <a:pt x="48" y="47"/>
                    <a:pt x="1" y="93"/>
                    <a:pt x="32" y="124"/>
                  </a:cubicBezTo>
                  <a:lnTo>
                    <a:pt x="93" y="78"/>
                  </a:lnTo>
                  <a:cubicBezTo>
                    <a:pt x="17" y="78"/>
                    <a:pt x="79" y="16"/>
                    <a:pt x="79"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4"/>
            <p:cNvSpPr/>
            <p:nvPr/>
          </p:nvSpPr>
          <p:spPr>
            <a:xfrm>
              <a:off x="45626" y="2362582"/>
              <a:ext cx="4457" cy="3888"/>
            </a:xfrm>
            <a:custGeom>
              <a:avLst/>
              <a:gdLst/>
              <a:ahLst/>
              <a:cxnLst/>
              <a:rect l="l" t="t" r="r" b="b"/>
              <a:pathLst>
                <a:path w="47" h="41" extrusionOk="0">
                  <a:moveTo>
                    <a:pt x="46" y="1"/>
                  </a:moveTo>
                  <a:cubicBezTo>
                    <a:pt x="40" y="1"/>
                    <a:pt x="35" y="3"/>
                    <a:pt x="31" y="7"/>
                  </a:cubicBezTo>
                  <a:lnTo>
                    <a:pt x="31" y="7"/>
                  </a:lnTo>
                  <a:cubicBezTo>
                    <a:pt x="36" y="5"/>
                    <a:pt x="41" y="3"/>
                    <a:pt x="46" y="1"/>
                  </a:cubicBezTo>
                  <a:close/>
                  <a:moveTo>
                    <a:pt x="31" y="7"/>
                  </a:moveTo>
                  <a:cubicBezTo>
                    <a:pt x="11" y="12"/>
                    <a:pt x="1" y="6"/>
                    <a:pt x="1" y="31"/>
                  </a:cubicBezTo>
                  <a:cubicBezTo>
                    <a:pt x="3" y="38"/>
                    <a:pt x="6" y="40"/>
                    <a:pt x="8" y="40"/>
                  </a:cubicBezTo>
                  <a:cubicBezTo>
                    <a:pt x="15" y="40"/>
                    <a:pt x="19" y="18"/>
                    <a:pt x="31" y="7"/>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4"/>
            <p:cNvSpPr/>
            <p:nvPr/>
          </p:nvSpPr>
          <p:spPr>
            <a:xfrm>
              <a:off x="4569" y="2369978"/>
              <a:ext cx="49970" cy="87993"/>
            </a:xfrm>
            <a:custGeom>
              <a:avLst/>
              <a:gdLst/>
              <a:ahLst/>
              <a:cxnLst/>
              <a:rect l="l" t="t" r="r" b="b"/>
              <a:pathLst>
                <a:path w="527" h="928" extrusionOk="0">
                  <a:moveTo>
                    <a:pt x="276" y="198"/>
                  </a:moveTo>
                  <a:cubicBezTo>
                    <a:pt x="272" y="198"/>
                    <a:pt x="268" y="199"/>
                    <a:pt x="263" y="201"/>
                  </a:cubicBezTo>
                  <a:cubicBezTo>
                    <a:pt x="269" y="201"/>
                    <a:pt x="274" y="200"/>
                    <a:pt x="279" y="199"/>
                  </a:cubicBezTo>
                  <a:lnTo>
                    <a:pt x="279" y="199"/>
                  </a:lnTo>
                  <a:cubicBezTo>
                    <a:pt x="278" y="199"/>
                    <a:pt x="277" y="198"/>
                    <a:pt x="276" y="198"/>
                  </a:cubicBezTo>
                  <a:close/>
                  <a:moveTo>
                    <a:pt x="417" y="0"/>
                  </a:moveTo>
                  <a:lnTo>
                    <a:pt x="417" y="0"/>
                  </a:lnTo>
                  <a:cubicBezTo>
                    <a:pt x="372" y="46"/>
                    <a:pt x="464" y="31"/>
                    <a:pt x="403" y="62"/>
                  </a:cubicBezTo>
                  <a:lnTo>
                    <a:pt x="372" y="31"/>
                  </a:lnTo>
                  <a:cubicBezTo>
                    <a:pt x="356" y="46"/>
                    <a:pt x="356" y="62"/>
                    <a:pt x="341" y="62"/>
                  </a:cubicBezTo>
                  <a:cubicBezTo>
                    <a:pt x="356" y="77"/>
                    <a:pt x="387" y="77"/>
                    <a:pt x="372" y="93"/>
                  </a:cubicBezTo>
                  <a:cubicBezTo>
                    <a:pt x="368" y="92"/>
                    <a:pt x="365" y="92"/>
                    <a:pt x="361" y="92"/>
                  </a:cubicBezTo>
                  <a:cubicBezTo>
                    <a:pt x="317" y="92"/>
                    <a:pt x="333" y="184"/>
                    <a:pt x="279" y="199"/>
                  </a:cubicBezTo>
                  <a:lnTo>
                    <a:pt x="279" y="199"/>
                  </a:lnTo>
                  <a:cubicBezTo>
                    <a:pt x="306" y="202"/>
                    <a:pt x="294" y="250"/>
                    <a:pt x="294" y="263"/>
                  </a:cubicBezTo>
                  <a:cubicBezTo>
                    <a:pt x="263" y="263"/>
                    <a:pt x="279" y="248"/>
                    <a:pt x="263" y="232"/>
                  </a:cubicBezTo>
                  <a:cubicBezTo>
                    <a:pt x="248" y="248"/>
                    <a:pt x="248" y="263"/>
                    <a:pt x="263" y="310"/>
                  </a:cubicBezTo>
                  <a:cubicBezTo>
                    <a:pt x="201" y="324"/>
                    <a:pt x="201" y="310"/>
                    <a:pt x="155" y="340"/>
                  </a:cubicBezTo>
                  <a:lnTo>
                    <a:pt x="217" y="355"/>
                  </a:lnTo>
                  <a:cubicBezTo>
                    <a:pt x="186" y="417"/>
                    <a:pt x="124" y="402"/>
                    <a:pt x="108" y="433"/>
                  </a:cubicBezTo>
                  <a:cubicBezTo>
                    <a:pt x="139" y="464"/>
                    <a:pt x="139" y="541"/>
                    <a:pt x="170" y="541"/>
                  </a:cubicBezTo>
                  <a:lnTo>
                    <a:pt x="201" y="510"/>
                  </a:lnTo>
                  <a:lnTo>
                    <a:pt x="201" y="510"/>
                  </a:lnTo>
                  <a:cubicBezTo>
                    <a:pt x="217" y="588"/>
                    <a:pt x="124" y="664"/>
                    <a:pt x="108" y="695"/>
                  </a:cubicBezTo>
                  <a:lnTo>
                    <a:pt x="108" y="681"/>
                  </a:lnTo>
                  <a:cubicBezTo>
                    <a:pt x="63" y="726"/>
                    <a:pt x="77" y="804"/>
                    <a:pt x="32" y="819"/>
                  </a:cubicBezTo>
                  <a:cubicBezTo>
                    <a:pt x="7" y="819"/>
                    <a:pt x="41" y="800"/>
                    <a:pt x="33" y="800"/>
                  </a:cubicBezTo>
                  <a:cubicBezTo>
                    <a:pt x="30" y="800"/>
                    <a:pt x="25" y="801"/>
                    <a:pt x="16" y="804"/>
                  </a:cubicBezTo>
                  <a:lnTo>
                    <a:pt x="1" y="866"/>
                  </a:lnTo>
                  <a:lnTo>
                    <a:pt x="16" y="866"/>
                  </a:lnTo>
                  <a:lnTo>
                    <a:pt x="32" y="928"/>
                  </a:lnTo>
                  <a:cubicBezTo>
                    <a:pt x="93" y="912"/>
                    <a:pt x="16" y="850"/>
                    <a:pt x="77" y="835"/>
                  </a:cubicBezTo>
                  <a:lnTo>
                    <a:pt x="77" y="835"/>
                  </a:lnTo>
                  <a:lnTo>
                    <a:pt x="108" y="866"/>
                  </a:lnTo>
                  <a:cubicBezTo>
                    <a:pt x="108" y="866"/>
                    <a:pt x="93" y="835"/>
                    <a:pt x="124" y="835"/>
                  </a:cubicBezTo>
                  <a:lnTo>
                    <a:pt x="139" y="850"/>
                  </a:lnTo>
                  <a:lnTo>
                    <a:pt x="186" y="819"/>
                  </a:lnTo>
                  <a:lnTo>
                    <a:pt x="170" y="819"/>
                  </a:lnTo>
                  <a:cubicBezTo>
                    <a:pt x="179" y="801"/>
                    <a:pt x="195" y="796"/>
                    <a:pt x="214" y="796"/>
                  </a:cubicBezTo>
                  <a:cubicBezTo>
                    <a:pt x="233" y="796"/>
                    <a:pt x="256" y="801"/>
                    <a:pt x="275" y="801"/>
                  </a:cubicBezTo>
                  <a:cubicBezTo>
                    <a:pt x="299" y="801"/>
                    <a:pt x="319" y="793"/>
                    <a:pt x="325" y="757"/>
                  </a:cubicBezTo>
                  <a:lnTo>
                    <a:pt x="310" y="742"/>
                  </a:lnTo>
                  <a:cubicBezTo>
                    <a:pt x="310" y="757"/>
                    <a:pt x="310" y="773"/>
                    <a:pt x="294" y="788"/>
                  </a:cubicBezTo>
                  <a:cubicBezTo>
                    <a:pt x="263" y="773"/>
                    <a:pt x="294" y="742"/>
                    <a:pt x="310" y="711"/>
                  </a:cubicBezTo>
                  <a:lnTo>
                    <a:pt x="356" y="711"/>
                  </a:lnTo>
                  <a:cubicBezTo>
                    <a:pt x="310" y="634"/>
                    <a:pt x="325" y="526"/>
                    <a:pt x="279" y="448"/>
                  </a:cubicBezTo>
                  <a:cubicBezTo>
                    <a:pt x="330" y="448"/>
                    <a:pt x="382" y="395"/>
                    <a:pt x="398" y="395"/>
                  </a:cubicBezTo>
                  <a:cubicBezTo>
                    <a:pt x="401" y="395"/>
                    <a:pt x="403" y="397"/>
                    <a:pt x="403" y="402"/>
                  </a:cubicBezTo>
                  <a:cubicBezTo>
                    <a:pt x="431" y="402"/>
                    <a:pt x="446" y="466"/>
                    <a:pt x="471" y="466"/>
                  </a:cubicBezTo>
                  <a:cubicBezTo>
                    <a:pt x="474" y="466"/>
                    <a:pt x="477" y="465"/>
                    <a:pt x="479" y="464"/>
                  </a:cubicBezTo>
                  <a:lnTo>
                    <a:pt x="495" y="402"/>
                  </a:lnTo>
                  <a:lnTo>
                    <a:pt x="464" y="402"/>
                  </a:lnTo>
                  <a:cubicBezTo>
                    <a:pt x="464" y="386"/>
                    <a:pt x="526" y="371"/>
                    <a:pt x="479" y="340"/>
                  </a:cubicBezTo>
                  <a:cubicBezTo>
                    <a:pt x="448" y="324"/>
                    <a:pt x="417" y="310"/>
                    <a:pt x="434" y="279"/>
                  </a:cubicBezTo>
                  <a:cubicBezTo>
                    <a:pt x="417" y="201"/>
                    <a:pt x="495" y="155"/>
                    <a:pt x="510" y="93"/>
                  </a:cubicBezTo>
                  <a:cubicBezTo>
                    <a:pt x="464" y="46"/>
                    <a:pt x="495" y="31"/>
                    <a:pt x="41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4"/>
            <p:cNvSpPr/>
            <p:nvPr/>
          </p:nvSpPr>
          <p:spPr>
            <a:xfrm>
              <a:off x="39747" y="2365521"/>
              <a:ext cx="4457" cy="1612"/>
            </a:xfrm>
            <a:custGeom>
              <a:avLst/>
              <a:gdLst/>
              <a:ahLst/>
              <a:cxnLst/>
              <a:rect l="l" t="t" r="r" b="b"/>
              <a:pathLst>
                <a:path w="47" h="17" extrusionOk="0">
                  <a:moveTo>
                    <a:pt x="16" y="0"/>
                  </a:moveTo>
                  <a:lnTo>
                    <a:pt x="1" y="17"/>
                  </a:lnTo>
                  <a:lnTo>
                    <a:pt x="46" y="17"/>
                  </a:lnTo>
                  <a:cubicBezTo>
                    <a:pt x="32" y="17"/>
                    <a:pt x="32" y="0"/>
                    <a:pt x="1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24"/>
            <p:cNvSpPr/>
            <p:nvPr/>
          </p:nvSpPr>
          <p:spPr>
            <a:xfrm>
              <a:off x="417888" y="2714361"/>
              <a:ext cx="10335" cy="11758"/>
            </a:xfrm>
            <a:custGeom>
              <a:avLst/>
              <a:gdLst/>
              <a:ahLst/>
              <a:cxnLst/>
              <a:rect l="l" t="t" r="r" b="b"/>
              <a:pathLst>
                <a:path w="109" h="124" extrusionOk="0">
                  <a:moveTo>
                    <a:pt x="108" y="0"/>
                  </a:moveTo>
                  <a:lnTo>
                    <a:pt x="97" y="17"/>
                  </a:lnTo>
                  <a:lnTo>
                    <a:pt x="97" y="17"/>
                  </a:lnTo>
                  <a:cubicBezTo>
                    <a:pt x="102" y="13"/>
                    <a:pt x="106" y="8"/>
                    <a:pt x="108" y="0"/>
                  </a:cubicBezTo>
                  <a:close/>
                  <a:moveTo>
                    <a:pt x="97" y="17"/>
                  </a:moveTo>
                  <a:cubicBezTo>
                    <a:pt x="88" y="24"/>
                    <a:pt x="76" y="24"/>
                    <a:pt x="64" y="24"/>
                  </a:cubicBezTo>
                  <a:cubicBezTo>
                    <a:pt x="47" y="24"/>
                    <a:pt x="32" y="24"/>
                    <a:pt x="32" y="47"/>
                  </a:cubicBezTo>
                  <a:lnTo>
                    <a:pt x="46" y="78"/>
                  </a:lnTo>
                  <a:lnTo>
                    <a:pt x="1" y="78"/>
                  </a:lnTo>
                  <a:lnTo>
                    <a:pt x="1" y="124"/>
                  </a:lnTo>
                  <a:cubicBezTo>
                    <a:pt x="62" y="109"/>
                    <a:pt x="46" y="47"/>
                    <a:pt x="93" y="47"/>
                  </a:cubicBezTo>
                  <a:lnTo>
                    <a:pt x="77" y="47"/>
                  </a:lnTo>
                  <a:lnTo>
                    <a:pt x="97" y="17"/>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24"/>
            <p:cNvSpPr/>
            <p:nvPr/>
          </p:nvSpPr>
          <p:spPr>
            <a:xfrm>
              <a:off x="362229" y="2660124"/>
              <a:ext cx="5974" cy="3034"/>
            </a:xfrm>
            <a:custGeom>
              <a:avLst/>
              <a:gdLst/>
              <a:ahLst/>
              <a:cxnLst/>
              <a:rect l="l" t="t" r="r" b="b"/>
              <a:pathLst>
                <a:path w="63" h="32" extrusionOk="0">
                  <a:moveTo>
                    <a:pt x="62" y="1"/>
                  </a:moveTo>
                  <a:lnTo>
                    <a:pt x="0" y="32"/>
                  </a:lnTo>
                  <a:lnTo>
                    <a:pt x="31" y="32"/>
                  </a:ln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24"/>
            <p:cNvSpPr/>
            <p:nvPr/>
          </p:nvSpPr>
          <p:spPr>
            <a:xfrm>
              <a:off x="379771" y="2693785"/>
              <a:ext cx="26455" cy="33851"/>
            </a:xfrm>
            <a:custGeom>
              <a:avLst/>
              <a:gdLst/>
              <a:ahLst/>
              <a:cxnLst/>
              <a:rect l="l" t="t" r="r" b="b"/>
              <a:pathLst>
                <a:path w="279" h="357" extrusionOk="0">
                  <a:moveTo>
                    <a:pt x="217" y="1"/>
                  </a:moveTo>
                  <a:cubicBezTo>
                    <a:pt x="170" y="17"/>
                    <a:pt x="63" y="32"/>
                    <a:pt x="77" y="110"/>
                  </a:cubicBezTo>
                  <a:lnTo>
                    <a:pt x="108" y="110"/>
                  </a:lnTo>
                  <a:cubicBezTo>
                    <a:pt x="32" y="141"/>
                    <a:pt x="93" y="217"/>
                    <a:pt x="1" y="233"/>
                  </a:cubicBezTo>
                  <a:cubicBezTo>
                    <a:pt x="76" y="233"/>
                    <a:pt x="33" y="307"/>
                    <a:pt x="75" y="339"/>
                  </a:cubicBezTo>
                  <a:lnTo>
                    <a:pt x="75" y="339"/>
                  </a:lnTo>
                  <a:cubicBezTo>
                    <a:pt x="96" y="325"/>
                    <a:pt x="118" y="310"/>
                    <a:pt x="139" y="310"/>
                  </a:cubicBezTo>
                  <a:cubicBezTo>
                    <a:pt x="77" y="295"/>
                    <a:pt x="155" y="248"/>
                    <a:pt x="170" y="233"/>
                  </a:cubicBezTo>
                  <a:lnTo>
                    <a:pt x="139" y="233"/>
                  </a:lnTo>
                  <a:cubicBezTo>
                    <a:pt x="124" y="186"/>
                    <a:pt x="232" y="202"/>
                    <a:pt x="248" y="155"/>
                  </a:cubicBezTo>
                  <a:cubicBezTo>
                    <a:pt x="222" y="116"/>
                    <a:pt x="263" y="77"/>
                    <a:pt x="227" y="66"/>
                  </a:cubicBezTo>
                  <a:lnTo>
                    <a:pt x="227" y="66"/>
                  </a:lnTo>
                  <a:cubicBezTo>
                    <a:pt x="244" y="60"/>
                    <a:pt x="258" y="43"/>
                    <a:pt x="279" y="32"/>
                  </a:cubicBezTo>
                  <a:cubicBezTo>
                    <a:pt x="276" y="29"/>
                    <a:pt x="273" y="28"/>
                    <a:pt x="270" y="28"/>
                  </a:cubicBezTo>
                  <a:cubicBezTo>
                    <a:pt x="257" y="28"/>
                    <a:pt x="242" y="48"/>
                    <a:pt x="217" y="48"/>
                  </a:cubicBezTo>
                  <a:lnTo>
                    <a:pt x="217" y="1"/>
                  </a:lnTo>
                  <a:close/>
                  <a:moveTo>
                    <a:pt x="75" y="339"/>
                  </a:moveTo>
                  <a:lnTo>
                    <a:pt x="75" y="339"/>
                  </a:lnTo>
                  <a:cubicBezTo>
                    <a:pt x="69" y="344"/>
                    <a:pt x="62" y="348"/>
                    <a:pt x="56" y="352"/>
                  </a:cubicBezTo>
                  <a:lnTo>
                    <a:pt x="56" y="352"/>
                  </a:lnTo>
                  <a:cubicBezTo>
                    <a:pt x="61" y="351"/>
                    <a:pt x="68" y="348"/>
                    <a:pt x="77" y="341"/>
                  </a:cubicBezTo>
                  <a:cubicBezTo>
                    <a:pt x="77" y="340"/>
                    <a:pt x="76" y="340"/>
                    <a:pt x="75" y="339"/>
                  </a:cubicBezTo>
                  <a:close/>
                  <a:moveTo>
                    <a:pt x="21" y="308"/>
                  </a:moveTo>
                  <a:cubicBezTo>
                    <a:pt x="16" y="308"/>
                    <a:pt x="10" y="313"/>
                    <a:pt x="1" y="326"/>
                  </a:cubicBezTo>
                  <a:lnTo>
                    <a:pt x="46" y="357"/>
                  </a:lnTo>
                  <a:cubicBezTo>
                    <a:pt x="50" y="355"/>
                    <a:pt x="53" y="354"/>
                    <a:pt x="56" y="352"/>
                  </a:cubicBezTo>
                  <a:lnTo>
                    <a:pt x="56" y="352"/>
                  </a:lnTo>
                  <a:cubicBezTo>
                    <a:pt x="55" y="352"/>
                    <a:pt x="54" y="352"/>
                    <a:pt x="53" y="352"/>
                  </a:cubicBezTo>
                  <a:cubicBezTo>
                    <a:pt x="31" y="352"/>
                    <a:pt x="34" y="308"/>
                    <a:pt x="21" y="30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24"/>
            <p:cNvSpPr/>
            <p:nvPr/>
          </p:nvSpPr>
          <p:spPr>
            <a:xfrm>
              <a:off x="67529" y="2396337"/>
              <a:ext cx="5974" cy="8913"/>
            </a:xfrm>
            <a:custGeom>
              <a:avLst/>
              <a:gdLst/>
              <a:ahLst/>
              <a:cxnLst/>
              <a:rect l="l" t="t" r="r" b="b"/>
              <a:pathLst>
                <a:path w="63" h="94" extrusionOk="0">
                  <a:moveTo>
                    <a:pt x="17" y="1"/>
                  </a:moveTo>
                  <a:lnTo>
                    <a:pt x="17" y="1"/>
                  </a:lnTo>
                  <a:cubicBezTo>
                    <a:pt x="1" y="32"/>
                    <a:pt x="1" y="77"/>
                    <a:pt x="1" y="93"/>
                  </a:cubicBezTo>
                  <a:cubicBezTo>
                    <a:pt x="1" y="77"/>
                    <a:pt x="63" y="32"/>
                    <a:pt x="1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24"/>
            <p:cNvSpPr/>
            <p:nvPr/>
          </p:nvSpPr>
          <p:spPr>
            <a:xfrm>
              <a:off x="360143" y="2665434"/>
              <a:ext cx="9103" cy="9482"/>
            </a:xfrm>
            <a:custGeom>
              <a:avLst/>
              <a:gdLst/>
              <a:ahLst/>
              <a:cxnLst/>
              <a:rect l="l" t="t" r="r" b="b"/>
              <a:pathLst>
                <a:path w="96" h="100" extrusionOk="0">
                  <a:moveTo>
                    <a:pt x="45" y="1"/>
                  </a:moveTo>
                  <a:cubicBezTo>
                    <a:pt x="34" y="1"/>
                    <a:pt x="21" y="7"/>
                    <a:pt x="6" y="22"/>
                  </a:cubicBezTo>
                  <a:cubicBezTo>
                    <a:pt x="0" y="46"/>
                    <a:pt x="12" y="51"/>
                    <a:pt x="25" y="51"/>
                  </a:cubicBezTo>
                  <a:cubicBezTo>
                    <a:pt x="34" y="51"/>
                    <a:pt x="44" y="49"/>
                    <a:pt x="51" y="49"/>
                  </a:cubicBezTo>
                  <a:cubicBezTo>
                    <a:pt x="60" y="49"/>
                    <a:pt x="64" y="53"/>
                    <a:pt x="53" y="69"/>
                  </a:cubicBezTo>
                  <a:lnTo>
                    <a:pt x="22" y="83"/>
                  </a:lnTo>
                  <a:lnTo>
                    <a:pt x="68" y="99"/>
                  </a:lnTo>
                  <a:lnTo>
                    <a:pt x="53" y="83"/>
                  </a:lnTo>
                  <a:lnTo>
                    <a:pt x="84" y="83"/>
                  </a:lnTo>
                  <a:cubicBezTo>
                    <a:pt x="95" y="60"/>
                    <a:pt x="80" y="1"/>
                    <a:pt x="4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24"/>
            <p:cNvSpPr/>
            <p:nvPr/>
          </p:nvSpPr>
          <p:spPr>
            <a:xfrm>
              <a:off x="19266" y="2367038"/>
              <a:ext cx="16119" cy="17637"/>
            </a:xfrm>
            <a:custGeom>
              <a:avLst/>
              <a:gdLst/>
              <a:ahLst/>
              <a:cxnLst/>
              <a:rect l="l" t="t" r="r" b="b"/>
              <a:pathLst>
                <a:path w="170" h="186" extrusionOk="0">
                  <a:moveTo>
                    <a:pt x="139" y="1"/>
                  </a:moveTo>
                  <a:cubicBezTo>
                    <a:pt x="108" y="1"/>
                    <a:pt x="139" y="46"/>
                    <a:pt x="124" y="62"/>
                  </a:cubicBezTo>
                  <a:lnTo>
                    <a:pt x="62" y="62"/>
                  </a:lnTo>
                  <a:cubicBezTo>
                    <a:pt x="124" y="108"/>
                    <a:pt x="0" y="186"/>
                    <a:pt x="124" y="186"/>
                  </a:cubicBezTo>
                  <a:cubicBezTo>
                    <a:pt x="139" y="155"/>
                    <a:pt x="124" y="108"/>
                    <a:pt x="124" y="62"/>
                  </a:cubicBezTo>
                  <a:lnTo>
                    <a:pt x="124" y="62"/>
                  </a:lnTo>
                  <a:lnTo>
                    <a:pt x="170" y="77"/>
                  </a:lnTo>
                  <a:lnTo>
                    <a:pt x="170" y="46"/>
                  </a:lnTo>
                  <a:cubicBezTo>
                    <a:pt x="139" y="46"/>
                    <a:pt x="108" y="15"/>
                    <a:pt x="139"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24"/>
            <p:cNvSpPr/>
            <p:nvPr/>
          </p:nvSpPr>
          <p:spPr>
            <a:xfrm>
              <a:off x="403286" y="2708482"/>
              <a:ext cx="9672" cy="9103"/>
            </a:xfrm>
            <a:custGeom>
              <a:avLst/>
              <a:gdLst/>
              <a:ahLst/>
              <a:cxnLst/>
              <a:rect l="l" t="t" r="r" b="b"/>
              <a:pathLst>
                <a:path w="102" h="96" extrusionOk="0">
                  <a:moveTo>
                    <a:pt x="46" y="0"/>
                  </a:moveTo>
                  <a:lnTo>
                    <a:pt x="46" y="0"/>
                  </a:lnTo>
                  <a:cubicBezTo>
                    <a:pt x="31" y="31"/>
                    <a:pt x="0" y="62"/>
                    <a:pt x="15" y="93"/>
                  </a:cubicBezTo>
                  <a:cubicBezTo>
                    <a:pt x="16" y="95"/>
                    <a:pt x="18" y="95"/>
                    <a:pt x="21" y="95"/>
                  </a:cubicBezTo>
                  <a:cubicBezTo>
                    <a:pt x="44" y="95"/>
                    <a:pt x="102" y="28"/>
                    <a:pt x="46"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4"/>
            <p:cNvSpPr/>
            <p:nvPr/>
          </p:nvSpPr>
          <p:spPr>
            <a:xfrm>
              <a:off x="285994" y="2608448"/>
              <a:ext cx="16119" cy="15076"/>
            </a:xfrm>
            <a:custGeom>
              <a:avLst/>
              <a:gdLst/>
              <a:ahLst/>
              <a:cxnLst/>
              <a:rect l="l" t="t" r="r" b="b"/>
              <a:pathLst>
                <a:path w="170" h="159" extrusionOk="0">
                  <a:moveTo>
                    <a:pt x="129" y="0"/>
                  </a:moveTo>
                  <a:cubicBezTo>
                    <a:pt x="112" y="0"/>
                    <a:pt x="87" y="20"/>
                    <a:pt x="62" y="20"/>
                  </a:cubicBezTo>
                  <a:cubicBezTo>
                    <a:pt x="77" y="66"/>
                    <a:pt x="0" y="82"/>
                    <a:pt x="62" y="113"/>
                  </a:cubicBezTo>
                  <a:lnTo>
                    <a:pt x="139" y="113"/>
                  </a:lnTo>
                  <a:lnTo>
                    <a:pt x="139" y="159"/>
                  </a:lnTo>
                  <a:lnTo>
                    <a:pt x="170" y="66"/>
                  </a:lnTo>
                  <a:lnTo>
                    <a:pt x="139" y="66"/>
                  </a:lnTo>
                  <a:lnTo>
                    <a:pt x="139" y="4"/>
                  </a:lnTo>
                  <a:cubicBezTo>
                    <a:pt x="136" y="1"/>
                    <a:pt x="133" y="0"/>
                    <a:pt x="129"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4"/>
            <p:cNvSpPr/>
            <p:nvPr/>
          </p:nvSpPr>
          <p:spPr>
            <a:xfrm>
              <a:off x="199424" y="2523774"/>
              <a:ext cx="9956" cy="14792"/>
            </a:xfrm>
            <a:custGeom>
              <a:avLst/>
              <a:gdLst/>
              <a:ahLst/>
              <a:cxnLst/>
              <a:rect l="l" t="t" r="r" b="b"/>
              <a:pathLst>
                <a:path w="105" h="156" extrusionOk="0">
                  <a:moveTo>
                    <a:pt x="63" y="1"/>
                  </a:moveTo>
                  <a:lnTo>
                    <a:pt x="48" y="32"/>
                  </a:lnTo>
                  <a:cubicBezTo>
                    <a:pt x="43" y="23"/>
                    <a:pt x="37" y="19"/>
                    <a:pt x="31" y="19"/>
                  </a:cubicBezTo>
                  <a:cubicBezTo>
                    <a:pt x="16" y="19"/>
                    <a:pt x="1" y="41"/>
                    <a:pt x="1" y="63"/>
                  </a:cubicBezTo>
                  <a:lnTo>
                    <a:pt x="16" y="107"/>
                  </a:lnTo>
                  <a:lnTo>
                    <a:pt x="16" y="107"/>
                  </a:lnTo>
                  <a:cubicBezTo>
                    <a:pt x="22" y="62"/>
                    <a:pt x="105" y="56"/>
                    <a:pt x="63" y="1"/>
                  </a:cubicBezTo>
                  <a:close/>
                  <a:moveTo>
                    <a:pt x="79" y="79"/>
                  </a:moveTo>
                  <a:cubicBezTo>
                    <a:pt x="63" y="93"/>
                    <a:pt x="49" y="108"/>
                    <a:pt x="21" y="123"/>
                  </a:cubicBezTo>
                  <a:lnTo>
                    <a:pt x="21" y="123"/>
                  </a:lnTo>
                  <a:lnTo>
                    <a:pt x="16" y="107"/>
                  </a:lnTo>
                  <a:lnTo>
                    <a:pt x="16" y="107"/>
                  </a:lnTo>
                  <a:cubicBezTo>
                    <a:pt x="15" y="112"/>
                    <a:pt x="15" y="118"/>
                    <a:pt x="17" y="124"/>
                  </a:cubicBezTo>
                  <a:cubicBezTo>
                    <a:pt x="18" y="124"/>
                    <a:pt x="20" y="123"/>
                    <a:pt x="21" y="123"/>
                  </a:cubicBezTo>
                  <a:lnTo>
                    <a:pt x="21" y="123"/>
                  </a:lnTo>
                  <a:lnTo>
                    <a:pt x="32" y="155"/>
                  </a:lnTo>
                  <a:cubicBezTo>
                    <a:pt x="48" y="155"/>
                    <a:pt x="94" y="155"/>
                    <a:pt x="94" y="124"/>
                  </a:cubicBezTo>
                  <a:cubicBezTo>
                    <a:pt x="79" y="110"/>
                    <a:pt x="94" y="94"/>
                    <a:pt x="79" y="7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4"/>
            <p:cNvSpPr/>
            <p:nvPr/>
          </p:nvSpPr>
          <p:spPr>
            <a:xfrm>
              <a:off x="89717" y="2425637"/>
              <a:ext cx="11189" cy="10525"/>
            </a:xfrm>
            <a:custGeom>
              <a:avLst/>
              <a:gdLst/>
              <a:ahLst/>
              <a:cxnLst/>
              <a:rect l="l" t="t" r="r" b="b"/>
              <a:pathLst>
                <a:path w="118" h="111" extrusionOk="0">
                  <a:moveTo>
                    <a:pt x="61" y="1"/>
                  </a:moveTo>
                  <a:lnTo>
                    <a:pt x="45" y="16"/>
                  </a:lnTo>
                  <a:lnTo>
                    <a:pt x="68" y="28"/>
                  </a:lnTo>
                  <a:lnTo>
                    <a:pt x="68" y="28"/>
                  </a:lnTo>
                  <a:cubicBezTo>
                    <a:pt x="64" y="19"/>
                    <a:pt x="61" y="10"/>
                    <a:pt x="61" y="1"/>
                  </a:cubicBezTo>
                  <a:close/>
                  <a:moveTo>
                    <a:pt x="68" y="28"/>
                  </a:moveTo>
                  <a:cubicBezTo>
                    <a:pt x="71" y="34"/>
                    <a:pt x="75" y="39"/>
                    <a:pt x="79" y="45"/>
                  </a:cubicBezTo>
                  <a:lnTo>
                    <a:pt x="79" y="45"/>
                  </a:lnTo>
                  <a:cubicBezTo>
                    <a:pt x="86" y="41"/>
                    <a:pt x="88" y="37"/>
                    <a:pt x="76" y="32"/>
                  </a:cubicBezTo>
                  <a:lnTo>
                    <a:pt x="68" y="28"/>
                  </a:lnTo>
                  <a:close/>
                  <a:moveTo>
                    <a:pt x="14" y="32"/>
                  </a:moveTo>
                  <a:lnTo>
                    <a:pt x="14" y="32"/>
                  </a:lnTo>
                  <a:cubicBezTo>
                    <a:pt x="1" y="59"/>
                    <a:pt x="11" y="111"/>
                    <a:pt x="46" y="111"/>
                  </a:cubicBezTo>
                  <a:cubicBezTo>
                    <a:pt x="51" y="111"/>
                    <a:pt x="56" y="110"/>
                    <a:pt x="61" y="108"/>
                  </a:cubicBezTo>
                  <a:lnTo>
                    <a:pt x="92" y="63"/>
                  </a:lnTo>
                  <a:lnTo>
                    <a:pt x="107" y="94"/>
                  </a:lnTo>
                  <a:cubicBezTo>
                    <a:pt x="117" y="83"/>
                    <a:pt x="96" y="67"/>
                    <a:pt x="79" y="45"/>
                  </a:cubicBezTo>
                  <a:lnTo>
                    <a:pt x="79" y="45"/>
                  </a:lnTo>
                  <a:cubicBezTo>
                    <a:pt x="67" y="51"/>
                    <a:pt x="39" y="58"/>
                    <a:pt x="30" y="77"/>
                  </a:cubicBezTo>
                  <a:cubicBezTo>
                    <a:pt x="14" y="47"/>
                    <a:pt x="45" y="47"/>
                    <a:pt x="14" y="32"/>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4"/>
            <p:cNvSpPr/>
            <p:nvPr/>
          </p:nvSpPr>
          <p:spPr>
            <a:xfrm>
              <a:off x="-103905" y="2257996"/>
              <a:ext cx="14792" cy="10904"/>
            </a:xfrm>
            <a:custGeom>
              <a:avLst/>
              <a:gdLst/>
              <a:ahLst/>
              <a:cxnLst/>
              <a:rect l="l" t="t" r="r" b="b"/>
              <a:pathLst>
                <a:path w="156" h="115" extrusionOk="0">
                  <a:moveTo>
                    <a:pt x="37" y="0"/>
                  </a:moveTo>
                  <a:cubicBezTo>
                    <a:pt x="30" y="0"/>
                    <a:pt x="27" y="11"/>
                    <a:pt x="16" y="22"/>
                  </a:cubicBezTo>
                  <a:cubicBezTo>
                    <a:pt x="1" y="22"/>
                    <a:pt x="155" y="38"/>
                    <a:pt x="94" y="99"/>
                  </a:cubicBezTo>
                  <a:lnTo>
                    <a:pt x="78" y="99"/>
                  </a:lnTo>
                  <a:lnTo>
                    <a:pt x="108" y="114"/>
                  </a:lnTo>
                  <a:cubicBezTo>
                    <a:pt x="108" y="83"/>
                    <a:pt x="155" y="52"/>
                    <a:pt x="108" y="7"/>
                  </a:cubicBezTo>
                  <a:cubicBezTo>
                    <a:pt x="108" y="15"/>
                    <a:pt x="106" y="18"/>
                    <a:pt x="103" y="18"/>
                  </a:cubicBezTo>
                  <a:cubicBezTo>
                    <a:pt x="96" y="18"/>
                    <a:pt x="87" y="10"/>
                    <a:pt x="78" y="10"/>
                  </a:cubicBezTo>
                  <a:cubicBezTo>
                    <a:pt x="72" y="10"/>
                    <a:pt x="67" y="13"/>
                    <a:pt x="63" y="22"/>
                  </a:cubicBezTo>
                  <a:lnTo>
                    <a:pt x="32" y="7"/>
                  </a:lnTo>
                  <a:lnTo>
                    <a:pt x="47" y="7"/>
                  </a:lnTo>
                  <a:cubicBezTo>
                    <a:pt x="42" y="2"/>
                    <a:pt x="39" y="0"/>
                    <a:pt x="3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4"/>
            <p:cNvSpPr/>
            <p:nvPr/>
          </p:nvSpPr>
          <p:spPr>
            <a:xfrm>
              <a:off x="-103905" y="2251169"/>
              <a:ext cx="5974" cy="5974"/>
            </a:xfrm>
            <a:custGeom>
              <a:avLst/>
              <a:gdLst/>
              <a:ahLst/>
              <a:cxnLst/>
              <a:rect l="l" t="t" r="r" b="b"/>
              <a:pathLst>
                <a:path w="63" h="63" extrusionOk="0">
                  <a:moveTo>
                    <a:pt x="32" y="1"/>
                  </a:moveTo>
                  <a:cubicBezTo>
                    <a:pt x="32" y="32"/>
                    <a:pt x="1" y="48"/>
                    <a:pt x="63" y="63"/>
                  </a:cubicBezTo>
                  <a:cubicBezTo>
                    <a:pt x="47" y="48"/>
                    <a:pt x="47" y="17"/>
                    <a:pt x="3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24"/>
            <p:cNvSpPr/>
            <p:nvPr/>
          </p:nvSpPr>
          <p:spPr>
            <a:xfrm>
              <a:off x="356919" y="2680700"/>
              <a:ext cx="14128" cy="8913"/>
            </a:xfrm>
            <a:custGeom>
              <a:avLst/>
              <a:gdLst/>
              <a:ahLst/>
              <a:cxnLst/>
              <a:rect l="l" t="t" r="r" b="b"/>
              <a:pathLst>
                <a:path w="149" h="94" extrusionOk="0">
                  <a:moveTo>
                    <a:pt x="133" y="0"/>
                  </a:moveTo>
                  <a:lnTo>
                    <a:pt x="71" y="46"/>
                  </a:lnTo>
                  <a:cubicBezTo>
                    <a:pt x="56" y="46"/>
                    <a:pt x="71" y="31"/>
                    <a:pt x="71" y="15"/>
                  </a:cubicBezTo>
                  <a:cubicBezTo>
                    <a:pt x="63" y="14"/>
                    <a:pt x="56" y="13"/>
                    <a:pt x="51" y="13"/>
                  </a:cubicBezTo>
                  <a:cubicBezTo>
                    <a:pt x="1" y="13"/>
                    <a:pt x="71" y="68"/>
                    <a:pt x="61" y="89"/>
                  </a:cubicBezTo>
                  <a:lnTo>
                    <a:pt x="61" y="89"/>
                  </a:lnTo>
                  <a:cubicBezTo>
                    <a:pt x="93" y="59"/>
                    <a:pt x="148" y="30"/>
                    <a:pt x="133" y="0"/>
                  </a:cubicBezTo>
                  <a:close/>
                  <a:moveTo>
                    <a:pt x="61" y="89"/>
                  </a:moveTo>
                  <a:cubicBezTo>
                    <a:pt x="59" y="90"/>
                    <a:pt x="58" y="92"/>
                    <a:pt x="56" y="93"/>
                  </a:cubicBezTo>
                  <a:cubicBezTo>
                    <a:pt x="59" y="92"/>
                    <a:pt x="60" y="90"/>
                    <a:pt x="61" y="8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24"/>
            <p:cNvSpPr/>
            <p:nvPr/>
          </p:nvSpPr>
          <p:spPr>
            <a:xfrm>
              <a:off x="180460" y="2515051"/>
              <a:ext cx="3034" cy="1612"/>
            </a:xfrm>
            <a:custGeom>
              <a:avLst/>
              <a:gdLst/>
              <a:ahLst/>
              <a:cxnLst/>
              <a:rect l="l" t="t" r="r" b="b"/>
              <a:pathLst>
                <a:path w="32" h="17" extrusionOk="0">
                  <a:moveTo>
                    <a:pt x="15" y="0"/>
                  </a:moveTo>
                  <a:lnTo>
                    <a:pt x="1" y="16"/>
                  </a:lnTo>
                  <a:lnTo>
                    <a:pt x="3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24"/>
            <p:cNvSpPr/>
            <p:nvPr/>
          </p:nvSpPr>
          <p:spPr>
            <a:xfrm>
              <a:off x="164245" y="2519507"/>
              <a:ext cx="28067" cy="24938"/>
            </a:xfrm>
            <a:custGeom>
              <a:avLst/>
              <a:gdLst/>
              <a:ahLst/>
              <a:cxnLst/>
              <a:rect l="l" t="t" r="r" b="b"/>
              <a:pathLst>
                <a:path w="296" h="263" extrusionOk="0">
                  <a:moveTo>
                    <a:pt x="217" y="0"/>
                  </a:moveTo>
                  <a:cubicBezTo>
                    <a:pt x="172" y="15"/>
                    <a:pt x="233" y="15"/>
                    <a:pt x="186" y="46"/>
                  </a:cubicBezTo>
                  <a:cubicBezTo>
                    <a:pt x="176" y="35"/>
                    <a:pt x="158" y="24"/>
                    <a:pt x="137" y="24"/>
                  </a:cubicBezTo>
                  <a:cubicBezTo>
                    <a:pt x="128" y="24"/>
                    <a:pt x="119" y="26"/>
                    <a:pt x="110" y="31"/>
                  </a:cubicBezTo>
                  <a:cubicBezTo>
                    <a:pt x="110" y="93"/>
                    <a:pt x="125" y="124"/>
                    <a:pt x="32" y="155"/>
                  </a:cubicBezTo>
                  <a:cubicBezTo>
                    <a:pt x="30" y="156"/>
                    <a:pt x="30" y="157"/>
                    <a:pt x="31" y="157"/>
                  </a:cubicBezTo>
                  <a:cubicBezTo>
                    <a:pt x="37" y="157"/>
                    <a:pt x="82" y="135"/>
                    <a:pt x="105" y="135"/>
                  </a:cubicBezTo>
                  <a:cubicBezTo>
                    <a:pt x="119" y="135"/>
                    <a:pt x="126" y="143"/>
                    <a:pt x="110" y="169"/>
                  </a:cubicBezTo>
                  <a:cubicBezTo>
                    <a:pt x="111" y="168"/>
                    <a:pt x="112" y="167"/>
                    <a:pt x="113" y="167"/>
                  </a:cubicBezTo>
                  <a:cubicBezTo>
                    <a:pt x="118" y="167"/>
                    <a:pt x="92" y="216"/>
                    <a:pt x="79" y="216"/>
                  </a:cubicBezTo>
                  <a:cubicBezTo>
                    <a:pt x="48" y="186"/>
                    <a:pt x="79" y="200"/>
                    <a:pt x="94" y="186"/>
                  </a:cubicBezTo>
                  <a:cubicBezTo>
                    <a:pt x="48" y="186"/>
                    <a:pt x="63" y="231"/>
                    <a:pt x="1" y="231"/>
                  </a:cubicBezTo>
                  <a:cubicBezTo>
                    <a:pt x="8" y="244"/>
                    <a:pt x="26" y="249"/>
                    <a:pt x="44" y="249"/>
                  </a:cubicBezTo>
                  <a:cubicBezTo>
                    <a:pt x="68" y="249"/>
                    <a:pt x="94" y="241"/>
                    <a:pt x="94" y="231"/>
                  </a:cubicBezTo>
                  <a:lnTo>
                    <a:pt x="110" y="262"/>
                  </a:lnTo>
                  <a:cubicBezTo>
                    <a:pt x="141" y="216"/>
                    <a:pt x="186" y="169"/>
                    <a:pt x="233" y="139"/>
                  </a:cubicBezTo>
                  <a:lnTo>
                    <a:pt x="233" y="139"/>
                  </a:lnTo>
                  <a:cubicBezTo>
                    <a:pt x="227" y="141"/>
                    <a:pt x="222" y="142"/>
                    <a:pt x="218" y="142"/>
                  </a:cubicBezTo>
                  <a:cubicBezTo>
                    <a:pt x="195" y="142"/>
                    <a:pt x="217" y="106"/>
                    <a:pt x="217" y="93"/>
                  </a:cubicBezTo>
                  <a:lnTo>
                    <a:pt x="279" y="93"/>
                  </a:lnTo>
                  <a:cubicBezTo>
                    <a:pt x="248" y="77"/>
                    <a:pt x="279" y="46"/>
                    <a:pt x="295" y="46"/>
                  </a:cubicBezTo>
                  <a:cubicBezTo>
                    <a:pt x="279" y="46"/>
                    <a:pt x="186" y="46"/>
                    <a:pt x="217"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24"/>
            <p:cNvSpPr/>
            <p:nvPr/>
          </p:nvSpPr>
          <p:spPr>
            <a:xfrm>
              <a:off x="350471" y="2671882"/>
              <a:ext cx="4457" cy="8913"/>
            </a:xfrm>
            <a:custGeom>
              <a:avLst/>
              <a:gdLst/>
              <a:ahLst/>
              <a:cxnLst/>
              <a:rect l="l" t="t" r="r" b="b"/>
              <a:pathLst>
                <a:path w="47" h="94" extrusionOk="0">
                  <a:moveTo>
                    <a:pt x="1" y="1"/>
                  </a:moveTo>
                  <a:lnTo>
                    <a:pt x="15" y="15"/>
                  </a:lnTo>
                  <a:lnTo>
                    <a:pt x="3" y="80"/>
                  </a:lnTo>
                  <a:lnTo>
                    <a:pt x="3" y="80"/>
                  </a:lnTo>
                  <a:cubicBezTo>
                    <a:pt x="7" y="71"/>
                    <a:pt x="15" y="68"/>
                    <a:pt x="23" y="68"/>
                  </a:cubicBezTo>
                  <a:cubicBezTo>
                    <a:pt x="32" y="68"/>
                    <a:pt x="40" y="71"/>
                    <a:pt x="46" y="77"/>
                  </a:cubicBezTo>
                  <a:lnTo>
                    <a:pt x="46" y="1"/>
                  </a:lnTo>
                  <a:close/>
                  <a:moveTo>
                    <a:pt x="3" y="80"/>
                  </a:moveTo>
                  <a:cubicBezTo>
                    <a:pt x="2" y="84"/>
                    <a:pt x="1" y="88"/>
                    <a:pt x="1" y="93"/>
                  </a:cubicBezTo>
                  <a:lnTo>
                    <a:pt x="3" y="8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4"/>
            <p:cNvSpPr/>
            <p:nvPr/>
          </p:nvSpPr>
          <p:spPr>
            <a:xfrm>
              <a:off x="218482" y="2558952"/>
              <a:ext cx="10430" cy="8913"/>
            </a:xfrm>
            <a:custGeom>
              <a:avLst/>
              <a:gdLst/>
              <a:ahLst/>
              <a:cxnLst/>
              <a:rect l="l" t="t" r="r" b="b"/>
              <a:pathLst>
                <a:path w="110" h="94" extrusionOk="0">
                  <a:moveTo>
                    <a:pt x="31" y="49"/>
                  </a:moveTo>
                  <a:cubicBezTo>
                    <a:pt x="26" y="60"/>
                    <a:pt x="26" y="72"/>
                    <a:pt x="25" y="81"/>
                  </a:cubicBezTo>
                  <a:lnTo>
                    <a:pt x="25" y="81"/>
                  </a:lnTo>
                  <a:cubicBezTo>
                    <a:pt x="32" y="67"/>
                    <a:pt x="33" y="57"/>
                    <a:pt x="31" y="49"/>
                  </a:cubicBezTo>
                  <a:close/>
                  <a:moveTo>
                    <a:pt x="32" y="1"/>
                  </a:moveTo>
                  <a:lnTo>
                    <a:pt x="32" y="1"/>
                  </a:lnTo>
                  <a:cubicBezTo>
                    <a:pt x="1" y="22"/>
                    <a:pt x="26" y="28"/>
                    <a:pt x="31" y="49"/>
                  </a:cubicBezTo>
                  <a:lnTo>
                    <a:pt x="31" y="49"/>
                  </a:lnTo>
                  <a:cubicBezTo>
                    <a:pt x="34" y="42"/>
                    <a:pt x="39" y="36"/>
                    <a:pt x="47" y="32"/>
                  </a:cubicBezTo>
                  <a:lnTo>
                    <a:pt x="47" y="32"/>
                  </a:lnTo>
                  <a:cubicBezTo>
                    <a:pt x="74" y="46"/>
                    <a:pt x="43" y="82"/>
                    <a:pt x="74" y="82"/>
                  </a:cubicBezTo>
                  <a:cubicBezTo>
                    <a:pt x="79" y="82"/>
                    <a:pt x="86" y="81"/>
                    <a:pt x="94" y="79"/>
                  </a:cubicBezTo>
                  <a:lnTo>
                    <a:pt x="109" y="17"/>
                  </a:lnTo>
                  <a:cubicBezTo>
                    <a:pt x="105" y="8"/>
                    <a:pt x="99" y="6"/>
                    <a:pt x="93" y="6"/>
                  </a:cubicBezTo>
                  <a:cubicBezTo>
                    <a:pt x="83" y="6"/>
                    <a:pt x="71" y="12"/>
                    <a:pt x="58" y="12"/>
                  </a:cubicBezTo>
                  <a:cubicBezTo>
                    <a:pt x="50" y="12"/>
                    <a:pt x="41" y="9"/>
                    <a:pt x="32" y="1"/>
                  </a:cubicBezTo>
                  <a:close/>
                  <a:moveTo>
                    <a:pt x="25" y="81"/>
                  </a:moveTo>
                  <a:cubicBezTo>
                    <a:pt x="22" y="85"/>
                    <a:pt x="20" y="89"/>
                    <a:pt x="16" y="94"/>
                  </a:cubicBezTo>
                  <a:cubicBezTo>
                    <a:pt x="22" y="94"/>
                    <a:pt x="23" y="88"/>
                    <a:pt x="25" y="8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4"/>
            <p:cNvSpPr/>
            <p:nvPr/>
          </p:nvSpPr>
          <p:spPr>
            <a:xfrm>
              <a:off x="138360" y="2481201"/>
              <a:ext cx="5879" cy="4551"/>
            </a:xfrm>
            <a:custGeom>
              <a:avLst/>
              <a:gdLst/>
              <a:ahLst/>
              <a:cxnLst/>
              <a:rect l="l" t="t" r="r" b="b"/>
              <a:pathLst>
                <a:path w="62" h="48" extrusionOk="0">
                  <a:moveTo>
                    <a:pt x="37" y="0"/>
                  </a:moveTo>
                  <a:cubicBezTo>
                    <a:pt x="32" y="0"/>
                    <a:pt x="24" y="5"/>
                    <a:pt x="12" y="17"/>
                  </a:cubicBezTo>
                  <a:cubicBezTo>
                    <a:pt x="0" y="39"/>
                    <a:pt x="38" y="38"/>
                    <a:pt x="53" y="41"/>
                  </a:cubicBezTo>
                  <a:lnTo>
                    <a:pt x="53" y="41"/>
                  </a:lnTo>
                  <a:cubicBezTo>
                    <a:pt x="48" y="26"/>
                    <a:pt x="49" y="0"/>
                    <a:pt x="37" y="0"/>
                  </a:cubicBezTo>
                  <a:close/>
                  <a:moveTo>
                    <a:pt x="53" y="41"/>
                  </a:moveTo>
                  <a:cubicBezTo>
                    <a:pt x="54" y="44"/>
                    <a:pt x="56" y="46"/>
                    <a:pt x="58" y="48"/>
                  </a:cubicBezTo>
                  <a:cubicBezTo>
                    <a:pt x="62" y="44"/>
                    <a:pt x="59" y="42"/>
                    <a:pt x="53" y="4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24"/>
            <p:cNvSpPr/>
            <p:nvPr/>
          </p:nvSpPr>
          <p:spPr>
            <a:xfrm>
              <a:off x="74925" y="2431515"/>
              <a:ext cx="13275" cy="13275"/>
            </a:xfrm>
            <a:custGeom>
              <a:avLst/>
              <a:gdLst/>
              <a:ahLst/>
              <a:cxnLst/>
              <a:rect l="l" t="t" r="r" b="b"/>
              <a:pathLst>
                <a:path w="140" h="140" extrusionOk="0">
                  <a:moveTo>
                    <a:pt x="93" y="1"/>
                  </a:moveTo>
                  <a:cubicBezTo>
                    <a:pt x="1" y="15"/>
                    <a:pt x="32" y="93"/>
                    <a:pt x="62" y="139"/>
                  </a:cubicBezTo>
                  <a:cubicBezTo>
                    <a:pt x="93" y="108"/>
                    <a:pt x="139" y="93"/>
                    <a:pt x="139" y="62"/>
                  </a:cubicBezTo>
                  <a:lnTo>
                    <a:pt x="139" y="62"/>
                  </a:lnTo>
                  <a:cubicBezTo>
                    <a:pt x="129" y="78"/>
                    <a:pt x="124" y="83"/>
                    <a:pt x="120" y="83"/>
                  </a:cubicBezTo>
                  <a:cubicBezTo>
                    <a:pt x="114" y="83"/>
                    <a:pt x="114" y="62"/>
                    <a:pt x="93" y="62"/>
                  </a:cubicBezTo>
                  <a:lnTo>
                    <a:pt x="124" y="15"/>
                  </a:lnTo>
                  <a:lnTo>
                    <a:pt x="124" y="15"/>
                  </a:lnTo>
                  <a:cubicBezTo>
                    <a:pt x="120" y="20"/>
                    <a:pt x="115" y="22"/>
                    <a:pt x="111" y="22"/>
                  </a:cubicBezTo>
                  <a:cubicBezTo>
                    <a:pt x="101" y="22"/>
                    <a:pt x="93" y="11"/>
                    <a:pt x="93"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24"/>
            <p:cNvSpPr/>
            <p:nvPr/>
          </p:nvSpPr>
          <p:spPr>
            <a:xfrm>
              <a:off x="397407" y="2726023"/>
              <a:ext cx="5974" cy="11853"/>
            </a:xfrm>
            <a:custGeom>
              <a:avLst/>
              <a:gdLst/>
              <a:ahLst/>
              <a:cxnLst/>
              <a:rect l="l" t="t" r="r" b="b"/>
              <a:pathLst>
                <a:path w="63" h="125" extrusionOk="0">
                  <a:moveTo>
                    <a:pt x="15" y="32"/>
                  </a:moveTo>
                  <a:cubicBezTo>
                    <a:pt x="9" y="39"/>
                    <a:pt x="8" y="48"/>
                    <a:pt x="8" y="55"/>
                  </a:cubicBezTo>
                  <a:lnTo>
                    <a:pt x="8" y="55"/>
                  </a:lnTo>
                  <a:lnTo>
                    <a:pt x="24" y="39"/>
                  </a:lnTo>
                  <a:lnTo>
                    <a:pt x="24" y="39"/>
                  </a:lnTo>
                  <a:cubicBezTo>
                    <a:pt x="22" y="36"/>
                    <a:pt x="19" y="34"/>
                    <a:pt x="15" y="32"/>
                  </a:cubicBezTo>
                  <a:close/>
                  <a:moveTo>
                    <a:pt x="8" y="55"/>
                  </a:moveTo>
                  <a:lnTo>
                    <a:pt x="0" y="63"/>
                  </a:lnTo>
                  <a:cubicBezTo>
                    <a:pt x="3" y="66"/>
                    <a:pt x="5" y="67"/>
                    <a:pt x="6" y="67"/>
                  </a:cubicBezTo>
                  <a:cubicBezTo>
                    <a:pt x="8" y="67"/>
                    <a:pt x="8" y="62"/>
                    <a:pt x="8" y="55"/>
                  </a:cubicBezTo>
                  <a:close/>
                  <a:moveTo>
                    <a:pt x="62" y="1"/>
                  </a:moveTo>
                  <a:lnTo>
                    <a:pt x="24" y="39"/>
                  </a:lnTo>
                  <a:lnTo>
                    <a:pt x="24" y="39"/>
                  </a:lnTo>
                  <a:cubicBezTo>
                    <a:pt x="58" y="67"/>
                    <a:pt x="32" y="96"/>
                    <a:pt x="46" y="125"/>
                  </a:cubicBezTo>
                  <a:cubicBezTo>
                    <a:pt x="62" y="110"/>
                    <a:pt x="46" y="32"/>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24"/>
            <p:cNvSpPr/>
            <p:nvPr/>
          </p:nvSpPr>
          <p:spPr>
            <a:xfrm>
              <a:off x="412009" y="2736359"/>
              <a:ext cx="3034" cy="4457"/>
            </a:xfrm>
            <a:custGeom>
              <a:avLst/>
              <a:gdLst/>
              <a:ahLst/>
              <a:cxnLst/>
              <a:rect l="l" t="t" r="r" b="b"/>
              <a:pathLst>
                <a:path w="32" h="47" extrusionOk="0">
                  <a:moveTo>
                    <a:pt x="1" y="1"/>
                  </a:moveTo>
                  <a:lnTo>
                    <a:pt x="16" y="46"/>
                  </a:lnTo>
                  <a:lnTo>
                    <a:pt x="32" y="32"/>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24"/>
            <p:cNvSpPr/>
            <p:nvPr/>
          </p:nvSpPr>
          <p:spPr>
            <a:xfrm>
              <a:off x="224456" y="2570710"/>
              <a:ext cx="5974" cy="95"/>
            </a:xfrm>
            <a:custGeom>
              <a:avLst/>
              <a:gdLst/>
              <a:ahLst/>
              <a:cxnLst/>
              <a:rect l="l" t="t" r="r" b="b"/>
              <a:pathLst>
                <a:path w="63" h="1" extrusionOk="0">
                  <a:moveTo>
                    <a:pt x="62" y="0"/>
                  </a:move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24"/>
            <p:cNvSpPr/>
            <p:nvPr/>
          </p:nvSpPr>
          <p:spPr>
            <a:xfrm>
              <a:off x="368108" y="2707060"/>
              <a:ext cx="8818" cy="10335"/>
            </a:xfrm>
            <a:custGeom>
              <a:avLst/>
              <a:gdLst/>
              <a:ahLst/>
              <a:cxnLst/>
              <a:rect l="l" t="t" r="r" b="b"/>
              <a:pathLst>
                <a:path w="93" h="109" extrusionOk="0">
                  <a:moveTo>
                    <a:pt x="93" y="1"/>
                  </a:moveTo>
                  <a:lnTo>
                    <a:pt x="15" y="62"/>
                  </a:lnTo>
                  <a:cubicBezTo>
                    <a:pt x="93" y="62"/>
                    <a:pt x="0" y="77"/>
                    <a:pt x="31" y="108"/>
                  </a:cubicBezTo>
                  <a:lnTo>
                    <a:pt x="93"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24"/>
            <p:cNvSpPr/>
            <p:nvPr/>
          </p:nvSpPr>
          <p:spPr>
            <a:xfrm>
              <a:off x="412009" y="2742237"/>
              <a:ext cx="4457" cy="3034"/>
            </a:xfrm>
            <a:custGeom>
              <a:avLst/>
              <a:gdLst/>
              <a:ahLst/>
              <a:cxnLst/>
              <a:rect l="l" t="t" r="r" b="b"/>
              <a:pathLst>
                <a:path w="47" h="32" extrusionOk="0">
                  <a:moveTo>
                    <a:pt x="47" y="31"/>
                  </a:move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24"/>
            <p:cNvSpPr/>
            <p:nvPr/>
          </p:nvSpPr>
          <p:spPr>
            <a:xfrm>
              <a:off x="115982" y="2479209"/>
              <a:ext cx="4457" cy="3603"/>
            </a:xfrm>
            <a:custGeom>
              <a:avLst/>
              <a:gdLst/>
              <a:ahLst/>
              <a:cxnLst/>
              <a:rect l="l" t="t" r="r" b="b"/>
              <a:pathLst>
                <a:path w="47" h="38" extrusionOk="0">
                  <a:moveTo>
                    <a:pt x="35" y="1"/>
                  </a:moveTo>
                  <a:cubicBezTo>
                    <a:pt x="30" y="1"/>
                    <a:pt x="26" y="7"/>
                    <a:pt x="15" y="7"/>
                  </a:cubicBezTo>
                  <a:cubicBezTo>
                    <a:pt x="0" y="23"/>
                    <a:pt x="15" y="38"/>
                    <a:pt x="15" y="38"/>
                  </a:cubicBezTo>
                  <a:lnTo>
                    <a:pt x="46" y="7"/>
                  </a:lnTo>
                  <a:cubicBezTo>
                    <a:pt x="41" y="2"/>
                    <a:pt x="38" y="1"/>
                    <a:pt x="3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24"/>
            <p:cNvSpPr/>
            <p:nvPr/>
          </p:nvSpPr>
          <p:spPr>
            <a:xfrm>
              <a:off x="-64365" y="2318586"/>
              <a:ext cx="10430" cy="6258"/>
            </a:xfrm>
            <a:custGeom>
              <a:avLst/>
              <a:gdLst/>
              <a:ahLst/>
              <a:cxnLst/>
              <a:rect l="l" t="t" r="r" b="b"/>
              <a:pathLst>
                <a:path w="110" h="66" extrusionOk="0">
                  <a:moveTo>
                    <a:pt x="32" y="1"/>
                  </a:moveTo>
                  <a:cubicBezTo>
                    <a:pt x="4" y="15"/>
                    <a:pt x="25" y="65"/>
                    <a:pt x="42" y="65"/>
                  </a:cubicBezTo>
                  <a:cubicBezTo>
                    <a:pt x="44" y="65"/>
                    <a:pt x="46" y="64"/>
                    <a:pt x="48" y="63"/>
                  </a:cubicBezTo>
                  <a:cubicBezTo>
                    <a:pt x="1" y="17"/>
                    <a:pt x="109" y="32"/>
                    <a:pt x="3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24"/>
            <p:cNvSpPr/>
            <p:nvPr/>
          </p:nvSpPr>
          <p:spPr>
            <a:xfrm>
              <a:off x="41169" y="2413974"/>
              <a:ext cx="8913" cy="5879"/>
            </a:xfrm>
            <a:custGeom>
              <a:avLst/>
              <a:gdLst/>
              <a:ahLst/>
              <a:cxnLst/>
              <a:rect l="l" t="t" r="r" b="b"/>
              <a:pathLst>
                <a:path w="94" h="62" extrusionOk="0">
                  <a:moveTo>
                    <a:pt x="31" y="0"/>
                  </a:moveTo>
                  <a:lnTo>
                    <a:pt x="1" y="31"/>
                  </a:lnTo>
                  <a:cubicBezTo>
                    <a:pt x="31" y="31"/>
                    <a:pt x="17" y="62"/>
                    <a:pt x="17" y="62"/>
                  </a:cubicBezTo>
                  <a:cubicBezTo>
                    <a:pt x="31" y="46"/>
                    <a:pt x="93" y="31"/>
                    <a:pt x="3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24"/>
            <p:cNvSpPr/>
            <p:nvPr/>
          </p:nvSpPr>
          <p:spPr>
            <a:xfrm>
              <a:off x="-54030" y="2331671"/>
              <a:ext cx="7396" cy="5025"/>
            </a:xfrm>
            <a:custGeom>
              <a:avLst/>
              <a:gdLst/>
              <a:ahLst/>
              <a:cxnLst/>
              <a:rect l="l" t="t" r="r" b="b"/>
              <a:pathLst>
                <a:path w="78" h="53" extrusionOk="0">
                  <a:moveTo>
                    <a:pt x="65" y="1"/>
                  </a:moveTo>
                  <a:cubicBezTo>
                    <a:pt x="54" y="1"/>
                    <a:pt x="46" y="6"/>
                    <a:pt x="40" y="13"/>
                  </a:cubicBezTo>
                  <a:lnTo>
                    <a:pt x="40" y="13"/>
                  </a:lnTo>
                  <a:cubicBezTo>
                    <a:pt x="48" y="7"/>
                    <a:pt x="59" y="3"/>
                    <a:pt x="77" y="3"/>
                  </a:cubicBezTo>
                  <a:cubicBezTo>
                    <a:pt x="73" y="1"/>
                    <a:pt x="69" y="1"/>
                    <a:pt x="65" y="1"/>
                  </a:cubicBezTo>
                  <a:close/>
                  <a:moveTo>
                    <a:pt x="40" y="13"/>
                  </a:moveTo>
                  <a:cubicBezTo>
                    <a:pt x="27" y="22"/>
                    <a:pt x="19" y="33"/>
                    <a:pt x="0" y="33"/>
                  </a:cubicBezTo>
                  <a:cubicBezTo>
                    <a:pt x="7" y="47"/>
                    <a:pt x="12" y="53"/>
                    <a:pt x="16" y="53"/>
                  </a:cubicBezTo>
                  <a:cubicBezTo>
                    <a:pt x="23" y="53"/>
                    <a:pt x="27" y="28"/>
                    <a:pt x="40" y="13"/>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24"/>
            <p:cNvSpPr/>
            <p:nvPr/>
          </p:nvSpPr>
          <p:spPr>
            <a:xfrm>
              <a:off x="-73183" y="2328921"/>
              <a:ext cx="14128" cy="4457"/>
            </a:xfrm>
            <a:custGeom>
              <a:avLst/>
              <a:gdLst/>
              <a:ahLst/>
              <a:cxnLst/>
              <a:rect l="l" t="t" r="r" b="b"/>
              <a:pathLst>
                <a:path w="149" h="47" extrusionOk="0">
                  <a:moveTo>
                    <a:pt x="141" y="1"/>
                  </a:moveTo>
                  <a:lnTo>
                    <a:pt x="1" y="32"/>
                  </a:lnTo>
                  <a:lnTo>
                    <a:pt x="32" y="46"/>
                  </a:lnTo>
                  <a:cubicBezTo>
                    <a:pt x="34" y="44"/>
                    <a:pt x="39" y="43"/>
                    <a:pt x="46" y="43"/>
                  </a:cubicBezTo>
                  <a:cubicBezTo>
                    <a:pt x="59" y="43"/>
                    <a:pt x="80" y="47"/>
                    <a:pt x="98" y="47"/>
                  </a:cubicBezTo>
                  <a:cubicBezTo>
                    <a:pt x="125" y="47"/>
                    <a:pt x="148" y="39"/>
                    <a:pt x="14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24"/>
            <p:cNvSpPr/>
            <p:nvPr/>
          </p:nvSpPr>
          <p:spPr>
            <a:xfrm>
              <a:off x="120344" y="2497415"/>
              <a:ext cx="10430" cy="11853"/>
            </a:xfrm>
            <a:custGeom>
              <a:avLst/>
              <a:gdLst/>
              <a:ahLst/>
              <a:cxnLst/>
              <a:rect l="l" t="t" r="r" b="b"/>
              <a:pathLst>
                <a:path w="110" h="125" extrusionOk="0">
                  <a:moveTo>
                    <a:pt x="47" y="1"/>
                  </a:moveTo>
                  <a:cubicBezTo>
                    <a:pt x="31" y="17"/>
                    <a:pt x="31" y="48"/>
                    <a:pt x="0" y="62"/>
                  </a:cubicBezTo>
                  <a:cubicBezTo>
                    <a:pt x="31" y="62"/>
                    <a:pt x="93" y="78"/>
                    <a:pt x="78" y="93"/>
                  </a:cubicBezTo>
                  <a:lnTo>
                    <a:pt x="0" y="93"/>
                  </a:lnTo>
                  <a:cubicBezTo>
                    <a:pt x="0" y="106"/>
                    <a:pt x="4" y="109"/>
                    <a:pt x="11" y="109"/>
                  </a:cubicBezTo>
                  <a:cubicBezTo>
                    <a:pt x="21" y="109"/>
                    <a:pt x="36" y="99"/>
                    <a:pt x="47" y="99"/>
                  </a:cubicBezTo>
                  <a:cubicBezTo>
                    <a:pt x="56" y="99"/>
                    <a:pt x="62" y="105"/>
                    <a:pt x="62" y="124"/>
                  </a:cubicBezTo>
                  <a:cubicBezTo>
                    <a:pt x="109" y="109"/>
                    <a:pt x="62" y="62"/>
                    <a:pt x="109" y="62"/>
                  </a:cubicBezTo>
                  <a:lnTo>
                    <a:pt x="31" y="62"/>
                  </a:lnTo>
                  <a:lnTo>
                    <a:pt x="47"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24"/>
            <p:cNvSpPr/>
            <p:nvPr/>
          </p:nvSpPr>
          <p:spPr>
            <a:xfrm>
              <a:off x="59849" y="2443273"/>
              <a:ext cx="15171" cy="24938"/>
            </a:xfrm>
            <a:custGeom>
              <a:avLst/>
              <a:gdLst/>
              <a:ahLst/>
              <a:cxnLst/>
              <a:rect l="l" t="t" r="r" b="b"/>
              <a:pathLst>
                <a:path w="160" h="263" extrusionOk="0">
                  <a:moveTo>
                    <a:pt x="69" y="142"/>
                  </a:moveTo>
                  <a:cubicBezTo>
                    <a:pt x="68" y="144"/>
                    <a:pt x="68" y="146"/>
                    <a:pt x="67" y="149"/>
                  </a:cubicBezTo>
                  <a:lnTo>
                    <a:pt x="67" y="149"/>
                  </a:lnTo>
                  <a:cubicBezTo>
                    <a:pt x="68" y="146"/>
                    <a:pt x="68" y="144"/>
                    <a:pt x="69" y="142"/>
                  </a:cubicBezTo>
                  <a:close/>
                  <a:moveTo>
                    <a:pt x="67" y="149"/>
                  </a:moveTo>
                  <a:cubicBezTo>
                    <a:pt x="65" y="156"/>
                    <a:pt x="60" y="163"/>
                    <a:pt x="51" y="170"/>
                  </a:cubicBezTo>
                  <a:lnTo>
                    <a:pt x="82" y="155"/>
                  </a:lnTo>
                  <a:lnTo>
                    <a:pt x="67" y="155"/>
                  </a:lnTo>
                  <a:cubicBezTo>
                    <a:pt x="67" y="153"/>
                    <a:pt x="67" y="151"/>
                    <a:pt x="67" y="149"/>
                  </a:cubicBezTo>
                  <a:close/>
                  <a:moveTo>
                    <a:pt x="51" y="0"/>
                  </a:moveTo>
                  <a:lnTo>
                    <a:pt x="51" y="0"/>
                  </a:lnTo>
                  <a:cubicBezTo>
                    <a:pt x="1" y="50"/>
                    <a:pt x="72" y="100"/>
                    <a:pt x="69" y="142"/>
                  </a:cubicBezTo>
                  <a:lnTo>
                    <a:pt x="69" y="142"/>
                  </a:lnTo>
                  <a:cubicBezTo>
                    <a:pt x="72" y="130"/>
                    <a:pt x="82" y="127"/>
                    <a:pt x="94" y="127"/>
                  </a:cubicBezTo>
                  <a:cubicBezTo>
                    <a:pt x="102" y="127"/>
                    <a:pt x="111" y="128"/>
                    <a:pt x="120" y="128"/>
                  </a:cubicBezTo>
                  <a:cubicBezTo>
                    <a:pt x="128" y="128"/>
                    <a:pt x="136" y="128"/>
                    <a:pt x="144" y="124"/>
                  </a:cubicBezTo>
                  <a:lnTo>
                    <a:pt x="144" y="124"/>
                  </a:lnTo>
                  <a:cubicBezTo>
                    <a:pt x="113" y="139"/>
                    <a:pt x="82" y="186"/>
                    <a:pt x="82" y="217"/>
                  </a:cubicBezTo>
                  <a:cubicBezTo>
                    <a:pt x="82" y="240"/>
                    <a:pt x="66" y="240"/>
                    <a:pt x="49" y="240"/>
                  </a:cubicBezTo>
                  <a:cubicBezTo>
                    <a:pt x="32" y="240"/>
                    <a:pt x="13" y="240"/>
                    <a:pt x="5" y="262"/>
                  </a:cubicBezTo>
                  <a:cubicBezTo>
                    <a:pt x="51" y="262"/>
                    <a:pt x="113" y="248"/>
                    <a:pt x="113" y="248"/>
                  </a:cubicBezTo>
                  <a:cubicBezTo>
                    <a:pt x="98" y="248"/>
                    <a:pt x="98" y="248"/>
                    <a:pt x="98" y="232"/>
                  </a:cubicBezTo>
                  <a:lnTo>
                    <a:pt x="160" y="108"/>
                  </a:lnTo>
                  <a:cubicBezTo>
                    <a:pt x="150" y="98"/>
                    <a:pt x="139" y="95"/>
                    <a:pt x="128" y="95"/>
                  </a:cubicBezTo>
                  <a:cubicBezTo>
                    <a:pt x="103" y="95"/>
                    <a:pt x="77" y="113"/>
                    <a:pt x="67" y="124"/>
                  </a:cubicBezTo>
                  <a:cubicBezTo>
                    <a:pt x="67" y="77"/>
                    <a:pt x="82" y="46"/>
                    <a:pt x="51"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24"/>
            <p:cNvSpPr/>
            <p:nvPr/>
          </p:nvSpPr>
          <p:spPr>
            <a:xfrm>
              <a:off x="-76123" y="2325982"/>
              <a:ext cx="4551" cy="3034"/>
            </a:xfrm>
            <a:custGeom>
              <a:avLst/>
              <a:gdLst/>
              <a:ahLst/>
              <a:cxnLst/>
              <a:rect l="l" t="t" r="r" b="b"/>
              <a:pathLst>
                <a:path w="48" h="32" extrusionOk="0">
                  <a:moveTo>
                    <a:pt x="17" y="1"/>
                  </a:moveTo>
                  <a:cubicBezTo>
                    <a:pt x="17" y="1"/>
                    <a:pt x="1" y="16"/>
                    <a:pt x="1" y="32"/>
                  </a:cubicBezTo>
                  <a:lnTo>
                    <a:pt x="48" y="16"/>
                  </a:lnTo>
                  <a:cubicBezTo>
                    <a:pt x="48" y="1"/>
                    <a:pt x="32" y="1"/>
                    <a:pt x="1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24"/>
            <p:cNvSpPr/>
            <p:nvPr/>
          </p:nvSpPr>
          <p:spPr>
            <a:xfrm>
              <a:off x="357773" y="2733135"/>
              <a:ext cx="6922" cy="6258"/>
            </a:xfrm>
            <a:custGeom>
              <a:avLst/>
              <a:gdLst/>
              <a:ahLst/>
              <a:cxnLst/>
              <a:rect l="l" t="t" r="r" b="b"/>
              <a:pathLst>
                <a:path w="73" h="66" extrusionOk="0">
                  <a:moveTo>
                    <a:pt x="45" y="1"/>
                  </a:moveTo>
                  <a:cubicBezTo>
                    <a:pt x="34" y="1"/>
                    <a:pt x="18" y="11"/>
                    <a:pt x="0" y="35"/>
                  </a:cubicBezTo>
                  <a:cubicBezTo>
                    <a:pt x="31" y="50"/>
                    <a:pt x="47" y="35"/>
                    <a:pt x="62" y="66"/>
                  </a:cubicBezTo>
                  <a:cubicBezTo>
                    <a:pt x="72" y="27"/>
                    <a:pt x="64" y="1"/>
                    <a:pt x="4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24"/>
            <p:cNvSpPr/>
            <p:nvPr/>
          </p:nvSpPr>
          <p:spPr>
            <a:xfrm>
              <a:off x="268452" y="2657280"/>
              <a:ext cx="12516" cy="5879"/>
            </a:xfrm>
            <a:custGeom>
              <a:avLst/>
              <a:gdLst/>
              <a:ahLst/>
              <a:cxnLst/>
              <a:rect l="l" t="t" r="r" b="b"/>
              <a:pathLst>
                <a:path w="132" h="62" extrusionOk="0">
                  <a:moveTo>
                    <a:pt x="124" y="0"/>
                  </a:moveTo>
                  <a:lnTo>
                    <a:pt x="124" y="0"/>
                  </a:lnTo>
                  <a:cubicBezTo>
                    <a:pt x="115" y="8"/>
                    <a:pt x="106" y="11"/>
                    <a:pt x="95" y="11"/>
                  </a:cubicBezTo>
                  <a:cubicBezTo>
                    <a:pt x="78" y="11"/>
                    <a:pt x="60" y="4"/>
                    <a:pt x="43" y="4"/>
                  </a:cubicBezTo>
                  <a:cubicBezTo>
                    <a:pt x="33" y="4"/>
                    <a:pt x="23" y="6"/>
                    <a:pt x="15" y="15"/>
                  </a:cubicBezTo>
                  <a:cubicBezTo>
                    <a:pt x="15" y="28"/>
                    <a:pt x="49" y="53"/>
                    <a:pt x="30" y="60"/>
                  </a:cubicBezTo>
                  <a:lnTo>
                    <a:pt x="30" y="60"/>
                  </a:lnTo>
                  <a:cubicBezTo>
                    <a:pt x="33" y="60"/>
                    <a:pt x="36" y="60"/>
                    <a:pt x="39" y="60"/>
                  </a:cubicBezTo>
                  <a:cubicBezTo>
                    <a:pt x="78" y="60"/>
                    <a:pt x="132" y="52"/>
                    <a:pt x="124" y="0"/>
                  </a:cubicBezTo>
                  <a:close/>
                  <a:moveTo>
                    <a:pt x="3" y="58"/>
                  </a:moveTo>
                  <a:cubicBezTo>
                    <a:pt x="1" y="58"/>
                    <a:pt x="4" y="59"/>
                    <a:pt x="15" y="62"/>
                  </a:cubicBezTo>
                  <a:cubicBezTo>
                    <a:pt x="22" y="62"/>
                    <a:pt x="27" y="61"/>
                    <a:pt x="30" y="60"/>
                  </a:cubicBezTo>
                  <a:lnTo>
                    <a:pt x="30" y="60"/>
                  </a:lnTo>
                  <a:cubicBezTo>
                    <a:pt x="16" y="59"/>
                    <a:pt x="6" y="58"/>
                    <a:pt x="3" y="5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24"/>
            <p:cNvSpPr/>
            <p:nvPr/>
          </p:nvSpPr>
          <p:spPr>
            <a:xfrm>
              <a:off x="7508" y="2427059"/>
              <a:ext cx="5974" cy="1612"/>
            </a:xfrm>
            <a:custGeom>
              <a:avLst/>
              <a:gdLst/>
              <a:ahLst/>
              <a:cxnLst/>
              <a:rect l="l" t="t" r="r" b="b"/>
              <a:pathLst>
                <a:path w="63" h="17" extrusionOk="0">
                  <a:moveTo>
                    <a:pt x="62" y="1"/>
                  </a:moveTo>
                  <a:lnTo>
                    <a:pt x="1" y="17"/>
                  </a:lnTo>
                  <a:lnTo>
                    <a:pt x="15" y="17"/>
                  </a:lnTo>
                  <a:lnTo>
                    <a:pt x="6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24"/>
            <p:cNvSpPr/>
            <p:nvPr/>
          </p:nvSpPr>
          <p:spPr>
            <a:xfrm>
              <a:off x="-11550" y="2419473"/>
              <a:ext cx="20576" cy="9387"/>
            </a:xfrm>
            <a:custGeom>
              <a:avLst/>
              <a:gdLst/>
              <a:ahLst/>
              <a:cxnLst/>
              <a:rect l="l" t="t" r="r" b="b"/>
              <a:pathLst>
                <a:path w="217" h="99" extrusionOk="0">
                  <a:moveTo>
                    <a:pt x="163" y="0"/>
                  </a:moveTo>
                  <a:cubicBezTo>
                    <a:pt x="131" y="0"/>
                    <a:pt x="103" y="35"/>
                    <a:pt x="62" y="35"/>
                  </a:cubicBezTo>
                  <a:cubicBezTo>
                    <a:pt x="62" y="50"/>
                    <a:pt x="0" y="35"/>
                    <a:pt x="31" y="66"/>
                  </a:cubicBezTo>
                  <a:cubicBezTo>
                    <a:pt x="41" y="72"/>
                    <a:pt x="48" y="75"/>
                    <a:pt x="54" y="75"/>
                  </a:cubicBezTo>
                  <a:cubicBezTo>
                    <a:pt x="69" y="75"/>
                    <a:pt x="73" y="57"/>
                    <a:pt x="94" y="57"/>
                  </a:cubicBezTo>
                  <a:cubicBezTo>
                    <a:pt x="101" y="57"/>
                    <a:pt x="111" y="59"/>
                    <a:pt x="124" y="66"/>
                  </a:cubicBezTo>
                  <a:cubicBezTo>
                    <a:pt x="124" y="81"/>
                    <a:pt x="140" y="97"/>
                    <a:pt x="124" y="97"/>
                  </a:cubicBezTo>
                  <a:cubicBezTo>
                    <a:pt x="129" y="98"/>
                    <a:pt x="134" y="99"/>
                    <a:pt x="138" y="99"/>
                  </a:cubicBezTo>
                  <a:cubicBezTo>
                    <a:pt x="178" y="99"/>
                    <a:pt x="144" y="33"/>
                    <a:pt x="186" y="19"/>
                  </a:cubicBezTo>
                  <a:lnTo>
                    <a:pt x="216" y="35"/>
                  </a:lnTo>
                  <a:cubicBezTo>
                    <a:pt x="196" y="9"/>
                    <a:pt x="179" y="0"/>
                    <a:pt x="163"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24"/>
            <p:cNvSpPr/>
            <p:nvPr/>
          </p:nvSpPr>
          <p:spPr>
            <a:xfrm>
              <a:off x="91139" y="2504810"/>
              <a:ext cx="10809" cy="5974"/>
            </a:xfrm>
            <a:custGeom>
              <a:avLst/>
              <a:gdLst/>
              <a:ahLst/>
              <a:cxnLst/>
              <a:rect l="l" t="t" r="r" b="b"/>
              <a:pathLst>
                <a:path w="114" h="63" extrusionOk="0">
                  <a:moveTo>
                    <a:pt x="77" y="0"/>
                  </a:moveTo>
                  <a:cubicBezTo>
                    <a:pt x="79" y="3"/>
                    <a:pt x="81" y="6"/>
                    <a:pt x="82" y="8"/>
                  </a:cubicBezTo>
                  <a:lnTo>
                    <a:pt x="82" y="8"/>
                  </a:lnTo>
                  <a:cubicBezTo>
                    <a:pt x="82" y="6"/>
                    <a:pt x="80" y="3"/>
                    <a:pt x="77" y="0"/>
                  </a:cubicBezTo>
                  <a:close/>
                  <a:moveTo>
                    <a:pt x="82" y="8"/>
                  </a:moveTo>
                  <a:lnTo>
                    <a:pt x="82" y="8"/>
                  </a:lnTo>
                  <a:cubicBezTo>
                    <a:pt x="88" y="29"/>
                    <a:pt x="1" y="20"/>
                    <a:pt x="15" y="62"/>
                  </a:cubicBezTo>
                  <a:cubicBezTo>
                    <a:pt x="15" y="17"/>
                    <a:pt x="113" y="58"/>
                    <a:pt x="82" y="8"/>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24"/>
            <p:cNvSpPr/>
            <p:nvPr/>
          </p:nvSpPr>
          <p:spPr>
            <a:xfrm>
              <a:off x="-98026" y="2334705"/>
              <a:ext cx="10335" cy="14887"/>
            </a:xfrm>
            <a:custGeom>
              <a:avLst/>
              <a:gdLst/>
              <a:ahLst/>
              <a:cxnLst/>
              <a:rect l="l" t="t" r="r" b="b"/>
              <a:pathLst>
                <a:path w="109" h="157" extrusionOk="0">
                  <a:moveTo>
                    <a:pt x="37" y="1"/>
                  </a:moveTo>
                  <a:cubicBezTo>
                    <a:pt x="19" y="1"/>
                    <a:pt x="1" y="14"/>
                    <a:pt x="1" y="47"/>
                  </a:cubicBezTo>
                  <a:cubicBezTo>
                    <a:pt x="16" y="63"/>
                    <a:pt x="1" y="140"/>
                    <a:pt x="16" y="156"/>
                  </a:cubicBezTo>
                  <a:cubicBezTo>
                    <a:pt x="46" y="140"/>
                    <a:pt x="108" y="156"/>
                    <a:pt x="108" y="94"/>
                  </a:cubicBezTo>
                  <a:lnTo>
                    <a:pt x="108" y="94"/>
                  </a:lnTo>
                  <a:cubicBezTo>
                    <a:pt x="93" y="109"/>
                    <a:pt x="77" y="125"/>
                    <a:pt x="63" y="125"/>
                  </a:cubicBezTo>
                  <a:cubicBezTo>
                    <a:pt x="48" y="97"/>
                    <a:pt x="35" y="45"/>
                    <a:pt x="65" y="45"/>
                  </a:cubicBezTo>
                  <a:cubicBezTo>
                    <a:pt x="69" y="45"/>
                    <a:pt x="73" y="46"/>
                    <a:pt x="77" y="47"/>
                  </a:cubicBezTo>
                  <a:cubicBezTo>
                    <a:pt x="86" y="22"/>
                    <a:pt x="61" y="1"/>
                    <a:pt x="37"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24"/>
            <p:cNvSpPr/>
            <p:nvPr/>
          </p:nvSpPr>
          <p:spPr>
            <a:xfrm>
              <a:off x="-90725" y="2350824"/>
              <a:ext cx="14697" cy="13370"/>
            </a:xfrm>
            <a:custGeom>
              <a:avLst/>
              <a:gdLst/>
              <a:ahLst/>
              <a:cxnLst/>
              <a:rect l="l" t="t" r="r" b="b"/>
              <a:pathLst>
                <a:path w="155" h="141" extrusionOk="0">
                  <a:moveTo>
                    <a:pt x="140" y="1"/>
                  </a:moveTo>
                  <a:cubicBezTo>
                    <a:pt x="121" y="1"/>
                    <a:pt x="112" y="4"/>
                    <a:pt x="109" y="9"/>
                  </a:cubicBezTo>
                  <a:lnTo>
                    <a:pt x="109" y="9"/>
                  </a:lnTo>
                  <a:lnTo>
                    <a:pt x="140" y="1"/>
                  </a:lnTo>
                  <a:close/>
                  <a:moveTo>
                    <a:pt x="31" y="1"/>
                  </a:moveTo>
                  <a:lnTo>
                    <a:pt x="0" y="17"/>
                  </a:lnTo>
                  <a:lnTo>
                    <a:pt x="21" y="23"/>
                  </a:lnTo>
                  <a:lnTo>
                    <a:pt x="21" y="23"/>
                  </a:lnTo>
                  <a:lnTo>
                    <a:pt x="31" y="1"/>
                  </a:lnTo>
                  <a:close/>
                  <a:moveTo>
                    <a:pt x="21" y="23"/>
                  </a:moveTo>
                  <a:lnTo>
                    <a:pt x="16" y="32"/>
                  </a:lnTo>
                  <a:lnTo>
                    <a:pt x="34" y="27"/>
                  </a:lnTo>
                  <a:lnTo>
                    <a:pt x="34" y="27"/>
                  </a:lnTo>
                  <a:lnTo>
                    <a:pt x="21" y="23"/>
                  </a:lnTo>
                  <a:close/>
                  <a:moveTo>
                    <a:pt x="109" y="9"/>
                  </a:moveTo>
                  <a:lnTo>
                    <a:pt x="34" y="27"/>
                  </a:lnTo>
                  <a:lnTo>
                    <a:pt x="34" y="27"/>
                  </a:lnTo>
                  <a:lnTo>
                    <a:pt x="47" y="32"/>
                  </a:lnTo>
                  <a:lnTo>
                    <a:pt x="62" y="141"/>
                  </a:lnTo>
                  <a:cubicBezTo>
                    <a:pt x="93" y="110"/>
                    <a:pt x="155" y="141"/>
                    <a:pt x="155" y="79"/>
                  </a:cubicBezTo>
                  <a:lnTo>
                    <a:pt x="109" y="63"/>
                  </a:lnTo>
                  <a:cubicBezTo>
                    <a:pt x="120" y="41"/>
                    <a:pt x="101" y="20"/>
                    <a:pt x="109" y="9"/>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24"/>
            <p:cNvSpPr/>
            <p:nvPr/>
          </p:nvSpPr>
          <p:spPr>
            <a:xfrm>
              <a:off x="133524" y="2563409"/>
              <a:ext cx="3034" cy="3034"/>
            </a:xfrm>
            <a:custGeom>
              <a:avLst/>
              <a:gdLst/>
              <a:ahLst/>
              <a:cxnLst/>
              <a:rect l="l" t="t" r="r" b="b"/>
              <a:pathLst>
                <a:path w="32" h="32" extrusionOk="0">
                  <a:moveTo>
                    <a:pt x="1" y="1"/>
                  </a:moveTo>
                  <a:lnTo>
                    <a:pt x="32" y="32"/>
                  </a:lnTo>
                  <a:lnTo>
                    <a:pt x="32"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24"/>
            <p:cNvSpPr/>
            <p:nvPr/>
          </p:nvSpPr>
          <p:spPr>
            <a:xfrm>
              <a:off x="-56969" y="2428576"/>
              <a:ext cx="26455" cy="32334"/>
            </a:xfrm>
            <a:custGeom>
              <a:avLst/>
              <a:gdLst/>
              <a:ahLst/>
              <a:cxnLst/>
              <a:rect l="l" t="t" r="r" b="b"/>
              <a:pathLst>
                <a:path w="279" h="341" extrusionOk="0">
                  <a:moveTo>
                    <a:pt x="201" y="1"/>
                  </a:moveTo>
                  <a:lnTo>
                    <a:pt x="108" y="46"/>
                  </a:lnTo>
                  <a:lnTo>
                    <a:pt x="108" y="32"/>
                  </a:lnTo>
                  <a:cubicBezTo>
                    <a:pt x="93" y="46"/>
                    <a:pt x="108" y="186"/>
                    <a:pt x="31" y="217"/>
                  </a:cubicBezTo>
                  <a:lnTo>
                    <a:pt x="46" y="217"/>
                  </a:lnTo>
                  <a:lnTo>
                    <a:pt x="1" y="279"/>
                  </a:lnTo>
                  <a:cubicBezTo>
                    <a:pt x="16" y="274"/>
                    <a:pt x="26" y="272"/>
                    <a:pt x="35" y="272"/>
                  </a:cubicBezTo>
                  <a:cubicBezTo>
                    <a:pt x="53" y="272"/>
                    <a:pt x="67" y="279"/>
                    <a:pt x="108" y="279"/>
                  </a:cubicBezTo>
                  <a:cubicBezTo>
                    <a:pt x="77" y="294"/>
                    <a:pt x="15" y="325"/>
                    <a:pt x="31" y="341"/>
                  </a:cubicBezTo>
                  <a:cubicBezTo>
                    <a:pt x="52" y="341"/>
                    <a:pt x="73" y="327"/>
                    <a:pt x="89" y="327"/>
                  </a:cubicBezTo>
                  <a:cubicBezTo>
                    <a:pt x="96" y="327"/>
                    <a:pt x="103" y="330"/>
                    <a:pt x="108" y="341"/>
                  </a:cubicBezTo>
                  <a:cubicBezTo>
                    <a:pt x="170" y="279"/>
                    <a:pt x="139" y="263"/>
                    <a:pt x="170" y="186"/>
                  </a:cubicBezTo>
                  <a:lnTo>
                    <a:pt x="170" y="186"/>
                  </a:lnTo>
                  <a:cubicBezTo>
                    <a:pt x="165" y="191"/>
                    <a:pt x="162" y="193"/>
                    <a:pt x="159" y="193"/>
                  </a:cubicBezTo>
                  <a:cubicBezTo>
                    <a:pt x="153" y="193"/>
                    <a:pt x="150" y="186"/>
                    <a:pt x="139" y="186"/>
                  </a:cubicBezTo>
                  <a:cubicBezTo>
                    <a:pt x="170" y="93"/>
                    <a:pt x="279" y="108"/>
                    <a:pt x="248" y="1"/>
                  </a:cubicBezTo>
                  <a:cubicBezTo>
                    <a:pt x="213" y="1"/>
                    <a:pt x="221" y="26"/>
                    <a:pt x="215" y="26"/>
                  </a:cubicBezTo>
                  <a:cubicBezTo>
                    <a:pt x="213" y="26"/>
                    <a:pt x="209" y="23"/>
                    <a:pt x="201" y="16"/>
                  </a:cubicBezTo>
                  <a:lnTo>
                    <a:pt x="20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24"/>
            <p:cNvSpPr/>
            <p:nvPr/>
          </p:nvSpPr>
          <p:spPr>
            <a:xfrm>
              <a:off x="-18852" y="2450479"/>
              <a:ext cx="11853" cy="25127"/>
            </a:xfrm>
            <a:custGeom>
              <a:avLst/>
              <a:gdLst/>
              <a:ahLst/>
              <a:cxnLst/>
              <a:rect l="l" t="t" r="r" b="b"/>
              <a:pathLst>
                <a:path w="125" h="265" extrusionOk="0">
                  <a:moveTo>
                    <a:pt x="62" y="1"/>
                  </a:moveTo>
                  <a:cubicBezTo>
                    <a:pt x="69" y="5"/>
                    <a:pt x="74" y="11"/>
                    <a:pt x="79" y="17"/>
                  </a:cubicBezTo>
                  <a:lnTo>
                    <a:pt x="79" y="17"/>
                  </a:lnTo>
                  <a:cubicBezTo>
                    <a:pt x="76" y="7"/>
                    <a:pt x="71" y="1"/>
                    <a:pt x="62" y="1"/>
                  </a:cubicBezTo>
                  <a:close/>
                  <a:moveTo>
                    <a:pt x="79" y="17"/>
                  </a:moveTo>
                  <a:cubicBezTo>
                    <a:pt x="87" y="42"/>
                    <a:pt x="82" y="88"/>
                    <a:pt x="93" y="110"/>
                  </a:cubicBezTo>
                  <a:cubicBezTo>
                    <a:pt x="62" y="110"/>
                    <a:pt x="62" y="110"/>
                    <a:pt x="31" y="79"/>
                  </a:cubicBezTo>
                  <a:lnTo>
                    <a:pt x="31" y="79"/>
                  </a:lnTo>
                  <a:cubicBezTo>
                    <a:pt x="0" y="141"/>
                    <a:pt x="77" y="217"/>
                    <a:pt x="93" y="264"/>
                  </a:cubicBezTo>
                  <a:cubicBezTo>
                    <a:pt x="108" y="264"/>
                    <a:pt x="124" y="248"/>
                    <a:pt x="124" y="248"/>
                  </a:cubicBezTo>
                  <a:lnTo>
                    <a:pt x="108" y="248"/>
                  </a:lnTo>
                  <a:cubicBezTo>
                    <a:pt x="77" y="203"/>
                    <a:pt x="93" y="141"/>
                    <a:pt x="124" y="110"/>
                  </a:cubicBezTo>
                  <a:lnTo>
                    <a:pt x="124" y="110"/>
                  </a:lnTo>
                  <a:cubicBezTo>
                    <a:pt x="123" y="111"/>
                    <a:pt x="122" y="111"/>
                    <a:pt x="121" y="111"/>
                  </a:cubicBezTo>
                  <a:cubicBezTo>
                    <a:pt x="110" y="111"/>
                    <a:pt x="106" y="53"/>
                    <a:pt x="79" y="17"/>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24"/>
            <p:cNvSpPr/>
            <p:nvPr/>
          </p:nvSpPr>
          <p:spPr>
            <a:xfrm>
              <a:off x="-29187" y="2459297"/>
              <a:ext cx="13370" cy="10430"/>
            </a:xfrm>
            <a:custGeom>
              <a:avLst/>
              <a:gdLst/>
              <a:ahLst/>
              <a:cxnLst/>
              <a:rect l="l" t="t" r="r" b="b"/>
              <a:pathLst>
                <a:path w="141" h="110" extrusionOk="0">
                  <a:moveTo>
                    <a:pt x="62" y="1"/>
                  </a:moveTo>
                  <a:cubicBezTo>
                    <a:pt x="62" y="32"/>
                    <a:pt x="1" y="63"/>
                    <a:pt x="62" y="110"/>
                  </a:cubicBezTo>
                  <a:cubicBezTo>
                    <a:pt x="109" y="79"/>
                    <a:pt x="140" y="32"/>
                    <a:pt x="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24"/>
            <p:cNvSpPr/>
            <p:nvPr/>
          </p:nvSpPr>
          <p:spPr>
            <a:xfrm>
              <a:off x="-76123" y="2419758"/>
              <a:ext cx="7491" cy="5974"/>
            </a:xfrm>
            <a:custGeom>
              <a:avLst/>
              <a:gdLst/>
              <a:ahLst/>
              <a:cxnLst/>
              <a:rect l="l" t="t" r="r" b="b"/>
              <a:pathLst>
                <a:path w="79" h="63" extrusionOk="0">
                  <a:moveTo>
                    <a:pt x="79" y="1"/>
                  </a:moveTo>
                  <a:cubicBezTo>
                    <a:pt x="48" y="16"/>
                    <a:pt x="48" y="32"/>
                    <a:pt x="48" y="47"/>
                  </a:cubicBezTo>
                  <a:lnTo>
                    <a:pt x="1" y="32"/>
                  </a:lnTo>
                  <a:lnTo>
                    <a:pt x="79" y="63"/>
                  </a:lnTo>
                  <a:lnTo>
                    <a:pt x="79"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24"/>
            <p:cNvSpPr/>
            <p:nvPr/>
          </p:nvSpPr>
          <p:spPr>
            <a:xfrm>
              <a:off x="-73088" y="2443083"/>
              <a:ext cx="14697" cy="13844"/>
            </a:xfrm>
            <a:custGeom>
              <a:avLst/>
              <a:gdLst/>
              <a:ahLst/>
              <a:cxnLst/>
              <a:rect l="l" t="t" r="r" b="b"/>
              <a:pathLst>
                <a:path w="155" h="146" extrusionOk="0">
                  <a:moveTo>
                    <a:pt x="77" y="1"/>
                  </a:moveTo>
                  <a:cubicBezTo>
                    <a:pt x="63" y="1"/>
                    <a:pt x="50" y="8"/>
                    <a:pt x="31" y="33"/>
                  </a:cubicBezTo>
                  <a:cubicBezTo>
                    <a:pt x="93" y="33"/>
                    <a:pt x="31" y="48"/>
                    <a:pt x="78" y="79"/>
                  </a:cubicBezTo>
                  <a:cubicBezTo>
                    <a:pt x="78" y="85"/>
                    <a:pt x="66" y="86"/>
                    <a:pt x="53" y="88"/>
                  </a:cubicBezTo>
                  <a:lnTo>
                    <a:pt x="53" y="88"/>
                  </a:lnTo>
                  <a:cubicBezTo>
                    <a:pt x="46" y="87"/>
                    <a:pt x="39" y="84"/>
                    <a:pt x="31" y="79"/>
                  </a:cubicBezTo>
                  <a:lnTo>
                    <a:pt x="31" y="79"/>
                  </a:lnTo>
                  <a:cubicBezTo>
                    <a:pt x="33" y="83"/>
                    <a:pt x="34" y="87"/>
                    <a:pt x="36" y="91"/>
                  </a:cubicBezTo>
                  <a:lnTo>
                    <a:pt x="36" y="91"/>
                  </a:lnTo>
                  <a:cubicBezTo>
                    <a:pt x="41" y="90"/>
                    <a:pt x="47" y="89"/>
                    <a:pt x="53" y="88"/>
                  </a:cubicBezTo>
                  <a:lnTo>
                    <a:pt x="53" y="88"/>
                  </a:lnTo>
                  <a:cubicBezTo>
                    <a:pt x="55" y="89"/>
                    <a:pt x="58" y="89"/>
                    <a:pt x="60" y="89"/>
                  </a:cubicBezTo>
                  <a:cubicBezTo>
                    <a:pt x="96" y="89"/>
                    <a:pt x="101" y="32"/>
                    <a:pt x="127" y="32"/>
                  </a:cubicBezTo>
                  <a:cubicBezTo>
                    <a:pt x="134" y="32"/>
                    <a:pt x="143" y="36"/>
                    <a:pt x="154" y="48"/>
                  </a:cubicBezTo>
                  <a:lnTo>
                    <a:pt x="154" y="17"/>
                  </a:lnTo>
                  <a:cubicBezTo>
                    <a:pt x="118" y="17"/>
                    <a:pt x="97" y="1"/>
                    <a:pt x="77" y="1"/>
                  </a:cubicBezTo>
                  <a:close/>
                  <a:moveTo>
                    <a:pt x="36" y="91"/>
                  </a:moveTo>
                  <a:cubicBezTo>
                    <a:pt x="16" y="95"/>
                    <a:pt x="0" y="102"/>
                    <a:pt x="16" y="126"/>
                  </a:cubicBezTo>
                  <a:cubicBezTo>
                    <a:pt x="28" y="126"/>
                    <a:pt x="40" y="145"/>
                    <a:pt x="60" y="145"/>
                  </a:cubicBezTo>
                  <a:cubicBezTo>
                    <a:pt x="66" y="145"/>
                    <a:pt x="71" y="144"/>
                    <a:pt x="78" y="141"/>
                  </a:cubicBezTo>
                  <a:cubicBezTo>
                    <a:pt x="37" y="141"/>
                    <a:pt x="44" y="117"/>
                    <a:pt x="36" y="9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24"/>
            <p:cNvSpPr/>
            <p:nvPr/>
          </p:nvSpPr>
          <p:spPr>
            <a:xfrm>
              <a:off x="-99543" y="2424119"/>
              <a:ext cx="17162" cy="11853"/>
            </a:xfrm>
            <a:custGeom>
              <a:avLst/>
              <a:gdLst/>
              <a:ahLst/>
              <a:cxnLst/>
              <a:rect l="l" t="t" r="r" b="b"/>
              <a:pathLst>
                <a:path w="181" h="125" extrusionOk="0">
                  <a:moveTo>
                    <a:pt x="109" y="1"/>
                  </a:moveTo>
                  <a:lnTo>
                    <a:pt x="109" y="17"/>
                  </a:lnTo>
                  <a:cubicBezTo>
                    <a:pt x="105" y="19"/>
                    <a:pt x="99" y="20"/>
                    <a:pt x="94" y="20"/>
                  </a:cubicBezTo>
                  <a:cubicBezTo>
                    <a:pt x="75" y="20"/>
                    <a:pt x="51" y="11"/>
                    <a:pt x="32" y="11"/>
                  </a:cubicBezTo>
                  <a:cubicBezTo>
                    <a:pt x="18" y="11"/>
                    <a:pt x="6" y="15"/>
                    <a:pt x="1" y="32"/>
                  </a:cubicBezTo>
                  <a:lnTo>
                    <a:pt x="29" y="117"/>
                  </a:lnTo>
                  <a:lnTo>
                    <a:pt x="29" y="117"/>
                  </a:lnTo>
                  <a:cubicBezTo>
                    <a:pt x="62" y="101"/>
                    <a:pt x="180" y="60"/>
                    <a:pt x="109" y="1"/>
                  </a:cubicBezTo>
                  <a:close/>
                  <a:moveTo>
                    <a:pt x="29" y="117"/>
                  </a:moveTo>
                  <a:cubicBezTo>
                    <a:pt x="19" y="122"/>
                    <a:pt x="17" y="124"/>
                    <a:pt x="32" y="124"/>
                  </a:cubicBezTo>
                  <a:lnTo>
                    <a:pt x="29" y="117"/>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24"/>
            <p:cNvSpPr/>
            <p:nvPr/>
          </p:nvSpPr>
          <p:spPr>
            <a:xfrm>
              <a:off x="-14490" y="2508793"/>
              <a:ext cx="7491" cy="4931"/>
            </a:xfrm>
            <a:custGeom>
              <a:avLst/>
              <a:gdLst/>
              <a:ahLst/>
              <a:cxnLst/>
              <a:rect l="l" t="t" r="r" b="b"/>
              <a:pathLst>
                <a:path w="79" h="52" extrusionOk="0">
                  <a:moveTo>
                    <a:pt x="38" y="1"/>
                  </a:moveTo>
                  <a:cubicBezTo>
                    <a:pt x="27" y="1"/>
                    <a:pt x="15" y="4"/>
                    <a:pt x="0" y="4"/>
                  </a:cubicBezTo>
                  <a:cubicBezTo>
                    <a:pt x="16" y="20"/>
                    <a:pt x="16" y="35"/>
                    <a:pt x="0" y="51"/>
                  </a:cubicBezTo>
                  <a:lnTo>
                    <a:pt x="78" y="20"/>
                  </a:lnTo>
                  <a:cubicBezTo>
                    <a:pt x="62" y="5"/>
                    <a:pt x="50" y="1"/>
                    <a:pt x="38"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24"/>
            <p:cNvSpPr/>
            <p:nvPr/>
          </p:nvSpPr>
          <p:spPr>
            <a:xfrm>
              <a:off x="-89208" y="2447635"/>
              <a:ext cx="5974" cy="5879"/>
            </a:xfrm>
            <a:custGeom>
              <a:avLst/>
              <a:gdLst/>
              <a:ahLst/>
              <a:cxnLst/>
              <a:rect l="l" t="t" r="r" b="b"/>
              <a:pathLst>
                <a:path w="63" h="62" extrusionOk="0">
                  <a:moveTo>
                    <a:pt x="15" y="0"/>
                  </a:moveTo>
                  <a:cubicBezTo>
                    <a:pt x="0" y="16"/>
                    <a:pt x="15" y="31"/>
                    <a:pt x="0" y="62"/>
                  </a:cubicBezTo>
                  <a:lnTo>
                    <a:pt x="62" y="16"/>
                  </a:lnTo>
                  <a:cubicBezTo>
                    <a:pt x="46" y="16"/>
                    <a:pt x="31" y="16"/>
                    <a:pt x="15" y="0"/>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24"/>
            <p:cNvSpPr/>
            <p:nvPr/>
          </p:nvSpPr>
          <p:spPr>
            <a:xfrm>
              <a:off x="-18852" y="1654757"/>
              <a:ext cx="643449" cy="715322"/>
            </a:xfrm>
            <a:custGeom>
              <a:avLst/>
              <a:gdLst/>
              <a:ahLst/>
              <a:cxnLst/>
              <a:rect l="l" t="t" r="r" b="b"/>
              <a:pathLst>
                <a:path w="6786" h="7544" extrusionOk="0">
                  <a:moveTo>
                    <a:pt x="6785" y="0"/>
                  </a:moveTo>
                  <a:lnTo>
                    <a:pt x="0" y="6291"/>
                  </a:lnTo>
                  <a:lnTo>
                    <a:pt x="0" y="7543"/>
                  </a:lnTo>
                  <a:lnTo>
                    <a:pt x="6785" y="0"/>
                  </a:lnTo>
                  <a:close/>
                </a:path>
              </a:pathLst>
            </a:custGeom>
            <a:solidFill>
              <a:srgbClr val="2EB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24"/>
            <p:cNvSpPr/>
            <p:nvPr/>
          </p:nvSpPr>
          <p:spPr>
            <a:xfrm>
              <a:off x="-18852" y="1436294"/>
              <a:ext cx="643449" cy="91027"/>
            </a:xfrm>
            <a:custGeom>
              <a:avLst/>
              <a:gdLst/>
              <a:ahLst/>
              <a:cxnLst/>
              <a:rect l="l" t="t" r="r" b="b"/>
              <a:pathLst>
                <a:path w="6786" h="960" extrusionOk="0">
                  <a:moveTo>
                    <a:pt x="0" y="1"/>
                  </a:moveTo>
                  <a:lnTo>
                    <a:pt x="0" y="959"/>
                  </a:lnTo>
                  <a:lnTo>
                    <a:pt x="6785" y="1"/>
                  </a:lnTo>
                  <a:close/>
                </a:path>
              </a:pathLst>
            </a:custGeom>
            <a:solidFill>
              <a:srgbClr val="2EB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4"/>
            <p:cNvSpPr/>
            <p:nvPr/>
          </p:nvSpPr>
          <p:spPr>
            <a:xfrm>
              <a:off x="-143540" y="556942"/>
              <a:ext cx="8913" cy="19248"/>
            </a:xfrm>
            <a:custGeom>
              <a:avLst/>
              <a:gdLst/>
              <a:ahLst/>
              <a:cxnLst/>
              <a:rect l="l" t="t" r="r" b="b"/>
              <a:pathLst>
                <a:path w="94" h="203" extrusionOk="0">
                  <a:moveTo>
                    <a:pt x="79" y="1"/>
                  </a:moveTo>
                  <a:lnTo>
                    <a:pt x="79" y="1"/>
                  </a:lnTo>
                  <a:cubicBezTo>
                    <a:pt x="17" y="47"/>
                    <a:pt x="1" y="124"/>
                    <a:pt x="1" y="202"/>
                  </a:cubicBezTo>
                  <a:cubicBezTo>
                    <a:pt x="63" y="140"/>
                    <a:pt x="94" y="78"/>
                    <a:pt x="79"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24"/>
            <p:cNvSpPr/>
            <p:nvPr/>
          </p:nvSpPr>
          <p:spPr>
            <a:xfrm>
              <a:off x="-143540" y="576096"/>
              <a:ext cx="95" cy="95"/>
            </a:xfrm>
            <a:custGeom>
              <a:avLst/>
              <a:gdLst/>
              <a:ahLst/>
              <a:cxnLst/>
              <a:rect l="l" t="t" r="r" b="b"/>
              <a:pathLst>
                <a:path w="1" h="1" extrusionOk="0">
                  <a:moveTo>
                    <a:pt x="1" y="0"/>
                  </a:moveTo>
                  <a:lnTo>
                    <a:pt x="1"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24"/>
            <p:cNvSpPr/>
            <p:nvPr/>
          </p:nvSpPr>
          <p:spPr>
            <a:xfrm>
              <a:off x="233274" y="1903942"/>
              <a:ext cx="95" cy="5879"/>
            </a:xfrm>
            <a:custGeom>
              <a:avLst/>
              <a:gdLst/>
              <a:ahLst/>
              <a:cxnLst/>
              <a:rect l="l" t="t" r="r" b="b"/>
              <a:pathLst>
                <a:path w="1" h="62" extrusionOk="0">
                  <a:moveTo>
                    <a:pt x="0" y="62"/>
                  </a:moveTo>
                  <a:lnTo>
                    <a:pt x="0" y="0"/>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4"/>
            <p:cNvSpPr/>
            <p:nvPr/>
          </p:nvSpPr>
          <p:spPr>
            <a:xfrm>
              <a:off x="-493709" y="1654757"/>
              <a:ext cx="1118307" cy="1242901"/>
            </a:xfrm>
            <a:custGeom>
              <a:avLst/>
              <a:gdLst/>
              <a:ahLst/>
              <a:cxnLst/>
              <a:rect l="l" t="t" r="r" b="b"/>
              <a:pathLst>
                <a:path w="11794" h="13108" extrusionOk="0">
                  <a:moveTo>
                    <a:pt x="11793" y="0"/>
                  </a:moveTo>
                  <a:lnTo>
                    <a:pt x="0" y="13108"/>
                  </a:lnTo>
                  <a:lnTo>
                    <a:pt x="11793" y="13108"/>
                  </a:lnTo>
                  <a:lnTo>
                    <a:pt x="11793"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4"/>
            <p:cNvSpPr/>
            <p:nvPr/>
          </p:nvSpPr>
          <p:spPr>
            <a:xfrm>
              <a:off x="-18852" y="549641"/>
              <a:ext cx="748983" cy="886757"/>
            </a:xfrm>
            <a:custGeom>
              <a:avLst/>
              <a:gdLst/>
              <a:ahLst/>
              <a:cxnLst/>
              <a:rect l="l" t="t" r="r" b="b"/>
              <a:pathLst>
                <a:path w="7899" h="9352" extrusionOk="0">
                  <a:moveTo>
                    <a:pt x="0" y="1"/>
                  </a:moveTo>
                  <a:lnTo>
                    <a:pt x="0" y="9352"/>
                  </a:lnTo>
                  <a:lnTo>
                    <a:pt x="7898" y="9352"/>
                  </a:lnTo>
                  <a:lnTo>
                    <a:pt x="7018" y="480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7" name="Google Shape;5557;p24"/>
          <p:cNvGrpSpPr/>
          <p:nvPr/>
        </p:nvGrpSpPr>
        <p:grpSpPr>
          <a:xfrm rot="10800000">
            <a:off x="175650" y="111824"/>
            <a:ext cx="8836269" cy="4776969"/>
            <a:chOff x="175650" y="138431"/>
            <a:chExt cx="8836269" cy="4776969"/>
          </a:xfrm>
        </p:grpSpPr>
        <p:sp>
          <p:nvSpPr>
            <p:cNvPr id="5558" name="Google Shape;5558;p24"/>
            <p:cNvSpPr/>
            <p:nvPr/>
          </p:nvSpPr>
          <p:spPr>
            <a:xfrm rot="10800000">
              <a:off x="8733914" y="4448671"/>
              <a:ext cx="66986" cy="58741"/>
            </a:xfrm>
            <a:custGeom>
              <a:avLst/>
              <a:gdLst/>
              <a:ahLst/>
              <a:cxnLst/>
              <a:rect l="l" t="t" r="r" b="b"/>
              <a:pathLst>
                <a:path w="1113" h="976" extrusionOk="0">
                  <a:moveTo>
                    <a:pt x="625" y="1"/>
                  </a:moveTo>
                  <a:cubicBezTo>
                    <a:pt x="580" y="16"/>
                    <a:pt x="533" y="16"/>
                    <a:pt x="488" y="16"/>
                  </a:cubicBezTo>
                  <a:cubicBezTo>
                    <a:pt x="411" y="16"/>
                    <a:pt x="350" y="31"/>
                    <a:pt x="305" y="61"/>
                  </a:cubicBezTo>
                  <a:cubicBezTo>
                    <a:pt x="244" y="77"/>
                    <a:pt x="183" y="108"/>
                    <a:pt x="153" y="153"/>
                  </a:cubicBezTo>
                  <a:cubicBezTo>
                    <a:pt x="107" y="199"/>
                    <a:pt x="76" y="244"/>
                    <a:pt x="46" y="305"/>
                  </a:cubicBezTo>
                  <a:cubicBezTo>
                    <a:pt x="15" y="366"/>
                    <a:pt x="1" y="427"/>
                    <a:pt x="15" y="488"/>
                  </a:cubicBezTo>
                  <a:cubicBezTo>
                    <a:pt x="15" y="610"/>
                    <a:pt x="62" y="732"/>
                    <a:pt x="153" y="823"/>
                  </a:cubicBezTo>
                  <a:cubicBezTo>
                    <a:pt x="183" y="839"/>
                    <a:pt x="214" y="869"/>
                    <a:pt x="244" y="900"/>
                  </a:cubicBezTo>
                  <a:cubicBezTo>
                    <a:pt x="320" y="930"/>
                    <a:pt x="397" y="961"/>
                    <a:pt x="488" y="961"/>
                  </a:cubicBezTo>
                  <a:cubicBezTo>
                    <a:pt x="533" y="961"/>
                    <a:pt x="580" y="975"/>
                    <a:pt x="625" y="975"/>
                  </a:cubicBezTo>
                  <a:cubicBezTo>
                    <a:pt x="686" y="975"/>
                    <a:pt x="746" y="961"/>
                    <a:pt x="807" y="930"/>
                  </a:cubicBezTo>
                  <a:cubicBezTo>
                    <a:pt x="868" y="915"/>
                    <a:pt x="915" y="884"/>
                    <a:pt x="960" y="823"/>
                  </a:cubicBezTo>
                  <a:cubicBezTo>
                    <a:pt x="1006" y="793"/>
                    <a:pt x="1051" y="732"/>
                    <a:pt x="1067" y="671"/>
                  </a:cubicBezTo>
                  <a:cubicBezTo>
                    <a:pt x="1097" y="610"/>
                    <a:pt x="1112" y="549"/>
                    <a:pt x="1112" y="488"/>
                  </a:cubicBezTo>
                  <a:cubicBezTo>
                    <a:pt x="1097" y="366"/>
                    <a:pt x="1067" y="230"/>
                    <a:pt x="960" y="153"/>
                  </a:cubicBezTo>
                  <a:cubicBezTo>
                    <a:pt x="929" y="122"/>
                    <a:pt x="899" y="92"/>
                    <a:pt x="868" y="77"/>
                  </a:cubicBezTo>
                  <a:cubicBezTo>
                    <a:pt x="793" y="31"/>
                    <a:pt x="716" y="1"/>
                    <a:pt x="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4"/>
            <p:cNvSpPr/>
            <p:nvPr/>
          </p:nvSpPr>
          <p:spPr>
            <a:xfrm rot="10800000">
              <a:off x="8769664" y="1929266"/>
              <a:ext cx="55069" cy="59583"/>
            </a:xfrm>
            <a:custGeom>
              <a:avLst/>
              <a:gdLst/>
              <a:ahLst/>
              <a:cxnLst/>
              <a:rect l="l" t="t" r="r" b="b"/>
              <a:pathLst>
                <a:path w="915" h="990" extrusionOk="0">
                  <a:moveTo>
                    <a:pt x="458" y="0"/>
                  </a:moveTo>
                  <a:cubicBezTo>
                    <a:pt x="336" y="0"/>
                    <a:pt x="214" y="45"/>
                    <a:pt x="137" y="136"/>
                  </a:cubicBezTo>
                  <a:cubicBezTo>
                    <a:pt x="76" y="183"/>
                    <a:pt x="31" y="258"/>
                    <a:pt x="15" y="335"/>
                  </a:cubicBezTo>
                  <a:cubicBezTo>
                    <a:pt x="1" y="411"/>
                    <a:pt x="1" y="487"/>
                    <a:pt x="15" y="563"/>
                  </a:cubicBezTo>
                  <a:lnTo>
                    <a:pt x="62" y="701"/>
                  </a:lnTo>
                  <a:lnTo>
                    <a:pt x="107" y="792"/>
                  </a:lnTo>
                  <a:cubicBezTo>
                    <a:pt x="137" y="837"/>
                    <a:pt x="168" y="884"/>
                    <a:pt x="214" y="898"/>
                  </a:cubicBezTo>
                  <a:cubicBezTo>
                    <a:pt x="228" y="929"/>
                    <a:pt x="259" y="944"/>
                    <a:pt x="305" y="959"/>
                  </a:cubicBezTo>
                  <a:cubicBezTo>
                    <a:pt x="350" y="975"/>
                    <a:pt x="397" y="990"/>
                    <a:pt x="458" y="990"/>
                  </a:cubicBezTo>
                  <a:cubicBezTo>
                    <a:pt x="519" y="990"/>
                    <a:pt x="594" y="975"/>
                    <a:pt x="655" y="944"/>
                  </a:cubicBezTo>
                  <a:cubicBezTo>
                    <a:pt x="701" y="914"/>
                    <a:pt x="732" y="884"/>
                    <a:pt x="762" y="837"/>
                  </a:cubicBezTo>
                  <a:cubicBezTo>
                    <a:pt x="807" y="792"/>
                    <a:pt x="823" y="746"/>
                    <a:pt x="838" y="701"/>
                  </a:cubicBezTo>
                  <a:lnTo>
                    <a:pt x="884" y="563"/>
                  </a:lnTo>
                  <a:cubicBezTo>
                    <a:pt x="915" y="487"/>
                    <a:pt x="915" y="411"/>
                    <a:pt x="884" y="335"/>
                  </a:cubicBezTo>
                  <a:cubicBezTo>
                    <a:pt x="868" y="258"/>
                    <a:pt x="823" y="183"/>
                    <a:pt x="777" y="136"/>
                  </a:cubicBezTo>
                  <a:cubicBezTo>
                    <a:pt x="685" y="45"/>
                    <a:pt x="579"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4"/>
            <p:cNvSpPr/>
            <p:nvPr/>
          </p:nvSpPr>
          <p:spPr>
            <a:xfrm rot="10800000">
              <a:off x="8647729" y="3750043"/>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1" name="Google Shape;5561;p24"/>
            <p:cNvGrpSpPr/>
            <p:nvPr/>
          </p:nvGrpSpPr>
          <p:grpSpPr>
            <a:xfrm rot="10800000">
              <a:off x="8925675" y="3162425"/>
              <a:ext cx="86245" cy="101171"/>
              <a:chOff x="1007675" y="-1414279"/>
              <a:chExt cx="86245" cy="101171"/>
            </a:xfrm>
          </p:grpSpPr>
          <p:sp>
            <p:nvSpPr>
              <p:cNvPr id="5562" name="Google Shape;5562;p24"/>
              <p:cNvSpPr/>
              <p:nvPr/>
            </p:nvSpPr>
            <p:spPr>
              <a:xfrm>
                <a:off x="1043485" y="-1414279"/>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4"/>
              <p:cNvSpPr/>
              <p:nvPr/>
            </p:nvSpPr>
            <p:spPr>
              <a:xfrm>
                <a:off x="1045290" y="-1354696"/>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4"/>
              <p:cNvSpPr/>
              <p:nvPr/>
            </p:nvSpPr>
            <p:spPr>
              <a:xfrm>
                <a:off x="1007675" y="-137251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5" name="Google Shape;5565;p24"/>
            <p:cNvSpPr/>
            <p:nvPr/>
          </p:nvSpPr>
          <p:spPr>
            <a:xfrm rot="10800000">
              <a:off x="4690225" y="4809288"/>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4"/>
            <p:cNvSpPr/>
            <p:nvPr/>
          </p:nvSpPr>
          <p:spPr>
            <a:xfrm rot="10800000">
              <a:off x="175650" y="3723588"/>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4"/>
            <p:cNvSpPr/>
            <p:nvPr/>
          </p:nvSpPr>
          <p:spPr>
            <a:xfrm rot="10800000">
              <a:off x="4690219" y="351435"/>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4"/>
            <p:cNvSpPr/>
            <p:nvPr/>
          </p:nvSpPr>
          <p:spPr>
            <a:xfrm rot="10800000">
              <a:off x="7901469" y="4729811"/>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4"/>
            <p:cNvSpPr/>
            <p:nvPr/>
          </p:nvSpPr>
          <p:spPr>
            <a:xfrm rot="10800000">
              <a:off x="6658393" y="4739244"/>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0" name="Google Shape;5570;p24"/>
            <p:cNvGrpSpPr/>
            <p:nvPr/>
          </p:nvGrpSpPr>
          <p:grpSpPr>
            <a:xfrm rot="10800000">
              <a:off x="5534787" y="270537"/>
              <a:ext cx="86245" cy="101171"/>
              <a:chOff x="1083875" y="719321"/>
              <a:chExt cx="86245" cy="101171"/>
            </a:xfrm>
          </p:grpSpPr>
          <p:sp>
            <p:nvSpPr>
              <p:cNvPr id="5571" name="Google Shape;5571;p24"/>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4"/>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4"/>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4" name="Google Shape;5574;p24"/>
            <p:cNvSpPr/>
            <p:nvPr/>
          </p:nvSpPr>
          <p:spPr>
            <a:xfrm rot="10800000">
              <a:off x="7025693" y="138431"/>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4"/>
            <p:cNvSpPr/>
            <p:nvPr/>
          </p:nvSpPr>
          <p:spPr>
            <a:xfrm rot="10800000">
              <a:off x="2922918" y="432181"/>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4"/>
            <p:cNvSpPr/>
            <p:nvPr/>
          </p:nvSpPr>
          <p:spPr>
            <a:xfrm rot="10800000">
              <a:off x="495319" y="1896261"/>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7" name="Google Shape;5577;p24"/>
            <p:cNvGrpSpPr/>
            <p:nvPr/>
          </p:nvGrpSpPr>
          <p:grpSpPr>
            <a:xfrm rot="10800000">
              <a:off x="3598050" y="4600550"/>
              <a:ext cx="86245" cy="101171"/>
              <a:chOff x="1083875" y="719321"/>
              <a:chExt cx="86245" cy="101171"/>
            </a:xfrm>
          </p:grpSpPr>
          <p:sp>
            <p:nvSpPr>
              <p:cNvPr id="5578" name="Google Shape;5578;p24"/>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24"/>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24"/>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1" name="Google Shape;5581;p24"/>
            <p:cNvGrpSpPr/>
            <p:nvPr/>
          </p:nvGrpSpPr>
          <p:grpSpPr>
            <a:xfrm rot="10800000">
              <a:off x="443975" y="508187"/>
              <a:ext cx="86245" cy="101171"/>
              <a:chOff x="1133550" y="4993534"/>
              <a:chExt cx="86245" cy="101171"/>
            </a:xfrm>
          </p:grpSpPr>
          <p:sp>
            <p:nvSpPr>
              <p:cNvPr id="5582" name="Google Shape;5582;p24"/>
              <p:cNvSpPr/>
              <p:nvPr/>
            </p:nvSpPr>
            <p:spPr>
              <a:xfrm>
                <a:off x="1169360" y="4993534"/>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4"/>
              <p:cNvSpPr/>
              <p:nvPr/>
            </p:nvSpPr>
            <p:spPr>
              <a:xfrm>
                <a:off x="1171165" y="5053117"/>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4"/>
              <p:cNvSpPr/>
              <p:nvPr/>
            </p:nvSpPr>
            <p:spPr>
              <a:xfrm>
                <a:off x="1133550" y="5035302"/>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85" name="Google Shape;5585;p24"/>
            <p:cNvSpPr/>
            <p:nvPr/>
          </p:nvSpPr>
          <p:spPr>
            <a:xfrm rot="10800000">
              <a:off x="2827294" y="4888798"/>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586"/>
        <p:cNvGrpSpPr/>
        <p:nvPr/>
      </p:nvGrpSpPr>
      <p:grpSpPr>
        <a:xfrm>
          <a:off x="0" y="0"/>
          <a:ext cx="0" cy="0"/>
          <a:chOff x="0" y="0"/>
          <a:chExt cx="0" cy="0"/>
        </a:xfrm>
      </p:grpSpPr>
      <p:grpSp>
        <p:nvGrpSpPr>
          <p:cNvPr id="5587" name="Google Shape;5587;p25"/>
          <p:cNvGrpSpPr/>
          <p:nvPr/>
        </p:nvGrpSpPr>
        <p:grpSpPr>
          <a:xfrm rot="10800000" flipH="1">
            <a:off x="5974351" y="8"/>
            <a:ext cx="3169645" cy="1539065"/>
            <a:chOff x="4646938" y="3304663"/>
            <a:chExt cx="979525" cy="499275"/>
          </a:xfrm>
        </p:grpSpPr>
        <p:sp>
          <p:nvSpPr>
            <p:cNvPr id="5588" name="Google Shape;5588;p25"/>
            <p:cNvSpPr/>
            <p:nvPr/>
          </p:nvSpPr>
          <p:spPr>
            <a:xfrm rot="5400000">
              <a:off x="5473725" y="3671775"/>
              <a:ext cx="5350" cy="6125"/>
            </a:xfrm>
            <a:custGeom>
              <a:avLst/>
              <a:gdLst/>
              <a:ahLst/>
              <a:cxnLst/>
              <a:rect l="l" t="t" r="r" b="b"/>
              <a:pathLst>
                <a:path w="214" h="245" extrusionOk="0">
                  <a:moveTo>
                    <a:pt x="213" y="1"/>
                  </a:moveTo>
                  <a:lnTo>
                    <a:pt x="213" y="1"/>
                  </a:lnTo>
                  <a:lnTo>
                    <a:pt x="0" y="245"/>
                  </a:lnTo>
                  <a:lnTo>
                    <a:pt x="0" y="245"/>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5"/>
            <p:cNvSpPr/>
            <p:nvPr/>
          </p:nvSpPr>
          <p:spPr>
            <a:xfrm rot="5400000">
              <a:off x="5416213" y="3616188"/>
              <a:ext cx="45725" cy="53325"/>
            </a:xfrm>
            <a:custGeom>
              <a:avLst/>
              <a:gdLst/>
              <a:ahLst/>
              <a:cxnLst/>
              <a:rect l="l" t="t" r="r" b="b"/>
              <a:pathLst>
                <a:path w="1829" h="2133" extrusionOk="0">
                  <a:moveTo>
                    <a:pt x="1829" y="0"/>
                  </a:moveTo>
                  <a:lnTo>
                    <a:pt x="1829" y="0"/>
                  </a:lnTo>
                  <a:lnTo>
                    <a:pt x="1" y="2133"/>
                  </a:lnTo>
                  <a:lnTo>
                    <a:pt x="1" y="2133"/>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25"/>
            <p:cNvSpPr/>
            <p:nvPr/>
          </p:nvSpPr>
          <p:spPr>
            <a:xfrm rot="5400000">
              <a:off x="5468200" y="3667400"/>
              <a:ext cx="3075" cy="3450"/>
            </a:xfrm>
            <a:custGeom>
              <a:avLst/>
              <a:gdLst/>
              <a:ahLst/>
              <a:cxnLst/>
              <a:rect l="l" t="t" r="r" b="b"/>
              <a:pathLst>
                <a:path w="123" h="138" extrusionOk="0">
                  <a:moveTo>
                    <a:pt x="122" y="0"/>
                  </a:moveTo>
                  <a:lnTo>
                    <a:pt x="122" y="0"/>
                  </a:lnTo>
                  <a:lnTo>
                    <a:pt x="0" y="138"/>
                  </a:lnTo>
                  <a:lnTo>
                    <a:pt x="0" y="138"/>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25"/>
            <p:cNvSpPr/>
            <p:nvPr/>
          </p:nvSpPr>
          <p:spPr>
            <a:xfrm rot="5400000">
              <a:off x="5491425" y="3687600"/>
              <a:ext cx="1550" cy="1925"/>
            </a:xfrm>
            <a:custGeom>
              <a:avLst/>
              <a:gdLst/>
              <a:ahLst/>
              <a:cxnLst/>
              <a:rect l="l" t="t" r="r" b="b"/>
              <a:pathLst>
                <a:path w="62" h="77" extrusionOk="0">
                  <a:moveTo>
                    <a:pt x="61" y="1"/>
                  </a:moveTo>
                  <a:lnTo>
                    <a:pt x="61" y="1"/>
                  </a:lnTo>
                  <a:lnTo>
                    <a:pt x="0" y="76"/>
                  </a:lnTo>
                  <a:lnTo>
                    <a:pt x="0" y="76"/>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25"/>
            <p:cNvSpPr/>
            <p:nvPr/>
          </p:nvSpPr>
          <p:spPr>
            <a:xfrm rot="5400000">
              <a:off x="5501325" y="3684925"/>
              <a:ext cx="75075" cy="87600"/>
            </a:xfrm>
            <a:custGeom>
              <a:avLst/>
              <a:gdLst/>
              <a:ahLst/>
              <a:cxnLst/>
              <a:rect l="l" t="t" r="r" b="b"/>
              <a:pathLst>
                <a:path w="3003" h="3504" extrusionOk="0">
                  <a:moveTo>
                    <a:pt x="3002" y="0"/>
                  </a:moveTo>
                  <a:lnTo>
                    <a:pt x="3002" y="0"/>
                  </a:lnTo>
                  <a:lnTo>
                    <a:pt x="1" y="3504"/>
                  </a:lnTo>
                  <a:lnTo>
                    <a:pt x="1" y="3504"/>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25"/>
            <p:cNvSpPr/>
            <p:nvPr/>
          </p:nvSpPr>
          <p:spPr>
            <a:xfrm rot="5400000">
              <a:off x="5499425" y="3715375"/>
              <a:ext cx="6125" cy="3450"/>
            </a:xfrm>
            <a:custGeom>
              <a:avLst/>
              <a:gdLst/>
              <a:ahLst/>
              <a:cxnLst/>
              <a:rect l="l" t="t" r="r" b="b"/>
              <a:pathLst>
                <a:path w="245" h="138" extrusionOk="0">
                  <a:moveTo>
                    <a:pt x="230" y="0"/>
                  </a:moveTo>
                  <a:cubicBezTo>
                    <a:pt x="184" y="0"/>
                    <a:pt x="184" y="46"/>
                    <a:pt x="138" y="61"/>
                  </a:cubicBezTo>
                  <a:lnTo>
                    <a:pt x="138" y="16"/>
                  </a:lnTo>
                  <a:cubicBezTo>
                    <a:pt x="108" y="16"/>
                    <a:pt x="92" y="46"/>
                    <a:pt x="78" y="46"/>
                  </a:cubicBezTo>
                  <a:lnTo>
                    <a:pt x="1" y="122"/>
                  </a:lnTo>
                  <a:cubicBezTo>
                    <a:pt x="47" y="107"/>
                    <a:pt x="92" y="92"/>
                    <a:pt x="138" y="92"/>
                  </a:cubicBezTo>
                  <a:lnTo>
                    <a:pt x="153" y="138"/>
                  </a:lnTo>
                  <a:lnTo>
                    <a:pt x="245" y="107"/>
                  </a:lnTo>
                  <a:cubicBezTo>
                    <a:pt x="230" y="46"/>
                    <a:pt x="245" y="61"/>
                    <a:pt x="230" y="0"/>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25"/>
            <p:cNvSpPr/>
            <p:nvPr/>
          </p:nvSpPr>
          <p:spPr>
            <a:xfrm rot="5400000">
              <a:off x="5585700" y="3763175"/>
              <a:ext cx="37700" cy="43825"/>
            </a:xfrm>
            <a:custGeom>
              <a:avLst/>
              <a:gdLst/>
              <a:ahLst/>
              <a:cxnLst/>
              <a:rect l="l" t="t" r="r" b="b"/>
              <a:pathLst>
                <a:path w="1508" h="1753" extrusionOk="0">
                  <a:moveTo>
                    <a:pt x="0" y="1752"/>
                  </a:moveTo>
                  <a:lnTo>
                    <a:pt x="1508" y="1"/>
                  </a:lnTo>
                  <a:lnTo>
                    <a:pt x="0" y="1752"/>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25"/>
            <p:cNvSpPr/>
            <p:nvPr/>
          </p:nvSpPr>
          <p:spPr>
            <a:xfrm rot="5400000">
              <a:off x="5490100" y="3706425"/>
              <a:ext cx="10675" cy="7650"/>
            </a:xfrm>
            <a:custGeom>
              <a:avLst/>
              <a:gdLst/>
              <a:ahLst/>
              <a:cxnLst/>
              <a:rect l="l" t="t" r="r" b="b"/>
              <a:pathLst>
                <a:path w="427" h="306" extrusionOk="0">
                  <a:moveTo>
                    <a:pt x="290" y="1"/>
                  </a:moveTo>
                  <a:lnTo>
                    <a:pt x="0" y="290"/>
                  </a:lnTo>
                  <a:cubicBezTo>
                    <a:pt x="61" y="275"/>
                    <a:pt x="153" y="305"/>
                    <a:pt x="168" y="229"/>
                  </a:cubicBezTo>
                  <a:lnTo>
                    <a:pt x="199" y="290"/>
                  </a:lnTo>
                  <a:cubicBezTo>
                    <a:pt x="290" y="229"/>
                    <a:pt x="153" y="214"/>
                    <a:pt x="229" y="153"/>
                  </a:cubicBezTo>
                  <a:lnTo>
                    <a:pt x="199" y="137"/>
                  </a:lnTo>
                  <a:lnTo>
                    <a:pt x="335" y="137"/>
                  </a:lnTo>
                  <a:cubicBezTo>
                    <a:pt x="290" y="76"/>
                    <a:pt x="396" y="92"/>
                    <a:pt x="427" y="62"/>
                  </a:cubicBezTo>
                  <a:cubicBezTo>
                    <a:pt x="396" y="46"/>
                    <a:pt x="396" y="31"/>
                    <a:pt x="382" y="31"/>
                  </a:cubicBezTo>
                  <a:cubicBezTo>
                    <a:pt x="366" y="46"/>
                    <a:pt x="351" y="62"/>
                    <a:pt x="321" y="62"/>
                  </a:cubicBezTo>
                  <a:lnTo>
                    <a:pt x="290" y="1"/>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25"/>
            <p:cNvSpPr/>
            <p:nvPr/>
          </p:nvSpPr>
          <p:spPr>
            <a:xfrm rot="5400000">
              <a:off x="5533150" y="3803550"/>
              <a:ext cx="375" cy="400"/>
            </a:xfrm>
            <a:custGeom>
              <a:avLst/>
              <a:gdLst/>
              <a:ahLst/>
              <a:cxnLst/>
              <a:rect l="l" t="t" r="r" b="b"/>
              <a:pathLst>
                <a:path w="15" h="16" extrusionOk="0">
                  <a:moveTo>
                    <a:pt x="15" y="1"/>
                  </a:moveTo>
                  <a:lnTo>
                    <a:pt x="0" y="15"/>
                  </a:lnTo>
                  <a:lnTo>
                    <a:pt x="15" y="15"/>
                  </a:lnTo>
                  <a:lnTo>
                    <a:pt x="15" y="1"/>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25"/>
            <p:cNvSpPr/>
            <p:nvPr/>
          </p:nvSpPr>
          <p:spPr>
            <a:xfrm rot="5400000">
              <a:off x="5307688" y="3520563"/>
              <a:ext cx="184350" cy="382400"/>
            </a:xfrm>
            <a:custGeom>
              <a:avLst/>
              <a:gdLst/>
              <a:ahLst/>
              <a:cxnLst/>
              <a:rect l="l" t="t" r="r" b="b"/>
              <a:pathLst>
                <a:path w="7374" h="15296" extrusionOk="0">
                  <a:moveTo>
                    <a:pt x="7298" y="824"/>
                  </a:moveTo>
                  <a:lnTo>
                    <a:pt x="7329" y="839"/>
                  </a:lnTo>
                  <a:cubicBezTo>
                    <a:pt x="7313" y="839"/>
                    <a:pt x="7298" y="839"/>
                    <a:pt x="7298" y="824"/>
                  </a:cubicBezTo>
                  <a:close/>
                  <a:moveTo>
                    <a:pt x="6765" y="763"/>
                  </a:moveTo>
                  <a:lnTo>
                    <a:pt x="6689" y="884"/>
                  </a:lnTo>
                  <a:cubicBezTo>
                    <a:pt x="6694" y="898"/>
                    <a:pt x="6701" y="904"/>
                    <a:pt x="6709" y="904"/>
                  </a:cubicBezTo>
                  <a:cubicBezTo>
                    <a:pt x="6737" y="904"/>
                    <a:pt x="6777" y="835"/>
                    <a:pt x="6805" y="835"/>
                  </a:cubicBezTo>
                  <a:cubicBezTo>
                    <a:pt x="6813" y="835"/>
                    <a:pt x="6820" y="841"/>
                    <a:pt x="6825" y="854"/>
                  </a:cubicBezTo>
                  <a:lnTo>
                    <a:pt x="6765" y="870"/>
                  </a:lnTo>
                  <a:cubicBezTo>
                    <a:pt x="6750" y="900"/>
                    <a:pt x="6719" y="931"/>
                    <a:pt x="6765" y="931"/>
                  </a:cubicBezTo>
                  <a:cubicBezTo>
                    <a:pt x="6761" y="932"/>
                    <a:pt x="6757" y="933"/>
                    <a:pt x="6752" y="933"/>
                  </a:cubicBezTo>
                  <a:cubicBezTo>
                    <a:pt x="6732" y="933"/>
                    <a:pt x="6702" y="922"/>
                    <a:pt x="6681" y="922"/>
                  </a:cubicBezTo>
                  <a:cubicBezTo>
                    <a:pt x="6663" y="922"/>
                    <a:pt x="6652" y="930"/>
                    <a:pt x="6658" y="961"/>
                  </a:cubicBezTo>
                  <a:cubicBezTo>
                    <a:pt x="6612" y="961"/>
                    <a:pt x="6643" y="931"/>
                    <a:pt x="6612" y="931"/>
                  </a:cubicBezTo>
                  <a:lnTo>
                    <a:pt x="6765" y="763"/>
                  </a:lnTo>
                  <a:close/>
                  <a:moveTo>
                    <a:pt x="7161" y="793"/>
                  </a:moveTo>
                  <a:cubicBezTo>
                    <a:pt x="7146" y="793"/>
                    <a:pt x="7130" y="809"/>
                    <a:pt x="7115" y="824"/>
                  </a:cubicBezTo>
                  <a:lnTo>
                    <a:pt x="7161" y="824"/>
                  </a:lnTo>
                  <a:lnTo>
                    <a:pt x="7100" y="870"/>
                  </a:lnTo>
                  <a:cubicBezTo>
                    <a:pt x="7104" y="882"/>
                    <a:pt x="7108" y="886"/>
                    <a:pt x="7113" y="886"/>
                  </a:cubicBezTo>
                  <a:cubicBezTo>
                    <a:pt x="7126" y="886"/>
                    <a:pt x="7143" y="854"/>
                    <a:pt x="7176" y="854"/>
                  </a:cubicBezTo>
                  <a:lnTo>
                    <a:pt x="7100" y="931"/>
                  </a:lnTo>
                  <a:lnTo>
                    <a:pt x="7130" y="961"/>
                  </a:lnTo>
                  <a:lnTo>
                    <a:pt x="7039" y="945"/>
                  </a:lnTo>
                  <a:cubicBezTo>
                    <a:pt x="7039" y="983"/>
                    <a:pt x="7009" y="1030"/>
                    <a:pt x="6965" y="1030"/>
                  </a:cubicBezTo>
                  <a:cubicBezTo>
                    <a:pt x="6955" y="1030"/>
                    <a:pt x="6944" y="1028"/>
                    <a:pt x="6933" y="1022"/>
                  </a:cubicBezTo>
                  <a:lnTo>
                    <a:pt x="6933" y="1022"/>
                  </a:lnTo>
                  <a:cubicBezTo>
                    <a:pt x="6917" y="1063"/>
                    <a:pt x="6932" y="1073"/>
                    <a:pt x="6956" y="1073"/>
                  </a:cubicBezTo>
                  <a:cubicBezTo>
                    <a:pt x="6980" y="1073"/>
                    <a:pt x="7012" y="1063"/>
                    <a:pt x="7031" y="1063"/>
                  </a:cubicBezTo>
                  <a:cubicBezTo>
                    <a:pt x="7049" y="1063"/>
                    <a:pt x="7055" y="1073"/>
                    <a:pt x="7024" y="1114"/>
                  </a:cubicBezTo>
                  <a:cubicBezTo>
                    <a:pt x="7024" y="1067"/>
                    <a:pt x="6902" y="1114"/>
                    <a:pt x="6902" y="1037"/>
                  </a:cubicBezTo>
                  <a:cubicBezTo>
                    <a:pt x="6841" y="961"/>
                    <a:pt x="7039" y="900"/>
                    <a:pt x="7069" y="824"/>
                  </a:cubicBezTo>
                  <a:cubicBezTo>
                    <a:pt x="7069" y="839"/>
                    <a:pt x="7069" y="854"/>
                    <a:pt x="7085" y="854"/>
                  </a:cubicBezTo>
                  <a:cubicBezTo>
                    <a:pt x="7100" y="839"/>
                    <a:pt x="7115" y="839"/>
                    <a:pt x="7115" y="824"/>
                  </a:cubicBezTo>
                  <a:cubicBezTo>
                    <a:pt x="7115" y="793"/>
                    <a:pt x="7146" y="793"/>
                    <a:pt x="7161" y="793"/>
                  </a:cubicBezTo>
                  <a:close/>
                  <a:moveTo>
                    <a:pt x="6856" y="1053"/>
                  </a:moveTo>
                  <a:cubicBezTo>
                    <a:pt x="6872" y="1098"/>
                    <a:pt x="6780" y="1189"/>
                    <a:pt x="6719" y="1205"/>
                  </a:cubicBezTo>
                  <a:cubicBezTo>
                    <a:pt x="6750" y="1159"/>
                    <a:pt x="6825" y="1053"/>
                    <a:pt x="6856" y="1053"/>
                  </a:cubicBezTo>
                  <a:close/>
                  <a:moveTo>
                    <a:pt x="7298" y="992"/>
                  </a:moveTo>
                  <a:lnTo>
                    <a:pt x="7298" y="992"/>
                  </a:lnTo>
                  <a:cubicBezTo>
                    <a:pt x="7359" y="1128"/>
                    <a:pt x="7268" y="1114"/>
                    <a:pt x="7298" y="1235"/>
                  </a:cubicBezTo>
                  <a:cubicBezTo>
                    <a:pt x="7281" y="1262"/>
                    <a:pt x="7258" y="1278"/>
                    <a:pt x="7232" y="1278"/>
                  </a:cubicBezTo>
                  <a:cubicBezTo>
                    <a:pt x="7214" y="1278"/>
                    <a:pt x="7195" y="1269"/>
                    <a:pt x="7176" y="1250"/>
                  </a:cubicBezTo>
                  <a:lnTo>
                    <a:pt x="7176" y="1250"/>
                  </a:lnTo>
                  <a:cubicBezTo>
                    <a:pt x="7191" y="1296"/>
                    <a:pt x="7055" y="1296"/>
                    <a:pt x="7069" y="1388"/>
                  </a:cubicBezTo>
                  <a:cubicBezTo>
                    <a:pt x="7034" y="1375"/>
                    <a:pt x="6998" y="1308"/>
                    <a:pt x="6948" y="1308"/>
                  </a:cubicBezTo>
                  <a:cubicBezTo>
                    <a:pt x="6934" y="1308"/>
                    <a:pt x="6919" y="1313"/>
                    <a:pt x="6902" y="1327"/>
                  </a:cubicBezTo>
                  <a:cubicBezTo>
                    <a:pt x="6902" y="1344"/>
                    <a:pt x="6911" y="1348"/>
                    <a:pt x="6923" y="1348"/>
                  </a:cubicBezTo>
                  <a:cubicBezTo>
                    <a:pt x="6932" y="1348"/>
                    <a:pt x="6942" y="1346"/>
                    <a:pt x="6950" y="1346"/>
                  </a:cubicBezTo>
                  <a:cubicBezTo>
                    <a:pt x="6958" y="1346"/>
                    <a:pt x="6963" y="1348"/>
                    <a:pt x="6963" y="1357"/>
                  </a:cubicBezTo>
                  <a:cubicBezTo>
                    <a:pt x="6951" y="1363"/>
                    <a:pt x="6941" y="1366"/>
                    <a:pt x="6932" y="1366"/>
                  </a:cubicBezTo>
                  <a:cubicBezTo>
                    <a:pt x="6890" y="1366"/>
                    <a:pt x="6880" y="1312"/>
                    <a:pt x="6852" y="1312"/>
                  </a:cubicBezTo>
                  <a:cubicBezTo>
                    <a:pt x="6842" y="1312"/>
                    <a:pt x="6829" y="1320"/>
                    <a:pt x="6811" y="1341"/>
                  </a:cubicBezTo>
                  <a:cubicBezTo>
                    <a:pt x="6811" y="1354"/>
                    <a:pt x="6830" y="1376"/>
                    <a:pt x="6854" y="1376"/>
                  </a:cubicBezTo>
                  <a:cubicBezTo>
                    <a:pt x="6860" y="1376"/>
                    <a:pt x="6866" y="1375"/>
                    <a:pt x="6872" y="1372"/>
                  </a:cubicBezTo>
                  <a:lnTo>
                    <a:pt x="6872" y="1372"/>
                  </a:lnTo>
                  <a:lnTo>
                    <a:pt x="6825" y="1402"/>
                  </a:lnTo>
                  <a:lnTo>
                    <a:pt x="6841" y="1418"/>
                  </a:lnTo>
                  <a:cubicBezTo>
                    <a:pt x="6719" y="1479"/>
                    <a:pt x="6734" y="1555"/>
                    <a:pt x="6598" y="1646"/>
                  </a:cubicBezTo>
                  <a:cubicBezTo>
                    <a:pt x="6506" y="1418"/>
                    <a:pt x="6856" y="1372"/>
                    <a:pt x="6886" y="1159"/>
                  </a:cubicBezTo>
                  <a:cubicBezTo>
                    <a:pt x="6910" y="1147"/>
                    <a:pt x="6927" y="1142"/>
                    <a:pt x="6940" y="1142"/>
                  </a:cubicBezTo>
                  <a:cubicBezTo>
                    <a:pt x="6975" y="1142"/>
                    <a:pt x="6979" y="1178"/>
                    <a:pt x="7024" y="1189"/>
                  </a:cubicBezTo>
                  <a:cubicBezTo>
                    <a:pt x="7176" y="1128"/>
                    <a:pt x="7237" y="1067"/>
                    <a:pt x="7298" y="992"/>
                  </a:cubicBezTo>
                  <a:close/>
                  <a:moveTo>
                    <a:pt x="7266" y="2282"/>
                  </a:moveTo>
                  <a:cubicBezTo>
                    <a:pt x="7272" y="2282"/>
                    <a:pt x="7277" y="2283"/>
                    <a:pt x="7282" y="2286"/>
                  </a:cubicBezTo>
                  <a:cubicBezTo>
                    <a:pt x="7278" y="2284"/>
                    <a:pt x="7274" y="2284"/>
                    <a:pt x="7270" y="2284"/>
                  </a:cubicBezTo>
                  <a:cubicBezTo>
                    <a:pt x="7240" y="2284"/>
                    <a:pt x="7249" y="2334"/>
                    <a:pt x="7222" y="2347"/>
                  </a:cubicBezTo>
                  <a:cubicBezTo>
                    <a:pt x="7209" y="2310"/>
                    <a:pt x="7238" y="2282"/>
                    <a:pt x="7266" y="2282"/>
                  </a:cubicBezTo>
                  <a:close/>
                  <a:moveTo>
                    <a:pt x="5272" y="2560"/>
                  </a:moveTo>
                  <a:lnTo>
                    <a:pt x="5227" y="2621"/>
                  </a:lnTo>
                  <a:lnTo>
                    <a:pt x="5180" y="2591"/>
                  </a:lnTo>
                  <a:lnTo>
                    <a:pt x="5272" y="2560"/>
                  </a:lnTo>
                  <a:close/>
                  <a:moveTo>
                    <a:pt x="6795" y="2820"/>
                  </a:moveTo>
                  <a:cubicBezTo>
                    <a:pt x="6795" y="2850"/>
                    <a:pt x="6780" y="2850"/>
                    <a:pt x="6780" y="2850"/>
                  </a:cubicBezTo>
                  <a:lnTo>
                    <a:pt x="6795" y="2820"/>
                  </a:lnTo>
                  <a:close/>
                  <a:moveTo>
                    <a:pt x="5457" y="2950"/>
                  </a:moveTo>
                  <a:cubicBezTo>
                    <a:pt x="5484" y="2950"/>
                    <a:pt x="5492" y="2961"/>
                    <a:pt x="5546" y="2972"/>
                  </a:cubicBezTo>
                  <a:cubicBezTo>
                    <a:pt x="5511" y="2993"/>
                    <a:pt x="5495" y="3004"/>
                    <a:pt x="5481" y="3004"/>
                  </a:cubicBezTo>
                  <a:cubicBezTo>
                    <a:pt x="5465" y="3004"/>
                    <a:pt x="5450" y="2989"/>
                    <a:pt x="5409" y="2956"/>
                  </a:cubicBezTo>
                  <a:cubicBezTo>
                    <a:pt x="5431" y="2952"/>
                    <a:pt x="5446" y="2950"/>
                    <a:pt x="5457" y="2950"/>
                  </a:cubicBezTo>
                  <a:close/>
                  <a:moveTo>
                    <a:pt x="4513" y="2879"/>
                  </a:moveTo>
                  <a:cubicBezTo>
                    <a:pt x="4517" y="2879"/>
                    <a:pt x="4521" y="2880"/>
                    <a:pt x="4526" y="2881"/>
                  </a:cubicBezTo>
                  <a:lnTo>
                    <a:pt x="4540" y="2942"/>
                  </a:lnTo>
                  <a:cubicBezTo>
                    <a:pt x="4500" y="2955"/>
                    <a:pt x="4507" y="3052"/>
                    <a:pt x="4456" y="3052"/>
                  </a:cubicBezTo>
                  <a:cubicBezTo>
                    <a:pt x="4450" y="3052"/>
                    <a:pt x="4443" y="3051"/>
                    <a:pt x="4434" y="3048"/>
                  </a:cubicBezTo>
                  <a:cubicBezTo>
                    <a:pt x="4477" y="2990"/>
                    <a:pt x="4452" y="2879"/>
                    <a:pt x="4513" y="2879"/>
                  </a:cubicBezTo>
                  <a:close/>
                  <a:moveTo>
                    <a:pt x="7322" y="3079"/>
                  </a:moveTo>
                  <a:cubicBezTo>
                    <a:pt x="7331" y="3079"/>
                    <a:pt x="7296" y="3128"/>
                    <a:pt x="7343" y="3139"/>
                  </a:cubicBezTo>
                  <a:cubicBezTo>
                    <a:pt x="7338" y="3142"/>
                    <a:pt x="7332" y="3143"/>
                    <a:pt x="7326" y="3143"/>
                  </a:cubicBezTo>
                  <a:cubicBezTo>
                    <a:pt x="7303" y="3143"/>
                    <a:pt x="7285" y="3119"/>
                    <a:pt x="7298" y="3094"/>
                  </a:cubicBezTo>
                  <a:cubicBezTo>
                    <a:pt x="7312" y="3083"/>
                    <a:pt x="7319" y="3079"/>
                    <a:pt x="7322" y="3079"/>
                  </a:cubicBezTo>
                  <a:close/>
                  <a:moveTo>
                    <a:pt x="5881" y="3048"/>
                  </a:moveTo>
                  <a:cubicBezTo>
                    <a:pt x="5851" y="3094"/>
                    <a:pt x="5866" y="3155"/>
                    <a:pt x="5805" y="3185"/>
                  </a:cubicBezTo>
                  <a:cubicBezTo>
                    <a:pt x="5759" y="3139"/>
                    <a:pt x="5850" y="3094"/>
                    <a:pt x="5881" y="3048"/>
                  </a:cubicBezTo>
                  <a:close/>
                  <a:moveTo>
                    <a:pt x="5409" y="3200"/>
                  </a:moveTo>
                  <a:lnTo>
                    <a:pt x="5424" y="3230"/>
                  </a:lnTo>
                  <a:cubicBezTo>
                    <a:pt x="5424" y="3246"/>
                    <a:pt x="5409" y="3246"/>
                    <a:pt x="5409" y="3246"/>
                  </a:cubicBezTo>
                  <a:lnTo>
                    <a:pt x="5409" y="3200"/>
                  </a:lnTo>
                  <a:close/>
                  <a:moveTo>
                    <a:pt x="5722" y="3181"/>
                  </a:moveTo>
                  <a:cubicBezTo>
                    <a:pt x="5755" y="3181"/>
                    <a:pt x="5775" y="3208"/>
                    <a:pt x="5775" y="3246"/>
                  </a:cubicBezTo>
                  <a:lnTo>
                    <a:pt x="5698" y="3185"/>
                  </a:lnTo>
                  <a:cubicBezTo>
                    <a:pt x="5707" y="3182"/>
                    <a:pt x="5715" y="3181"/>
                    <a:pt x="5722" y="3181"/>
                  </a:cubicBezTo>
                  <a:close/>
                  <a:moveTo>
                    <a:pt x="5501" y="3185"/>
                  </a:moveTo>
                  <a:cubicBezTo>
                    <a:pt x="5501" y="3230"/>
                    <a:pt x="5562" y="3246"/>
                    <a:pt x="5515" y="3277"/>
                  </a:cubicBezTo>
                  <a:cubicBezTo>
                    <a:pt x="5485" y="3261"/>
                    <a:pt x="5454" y="3230"/>
                    <a:pt x="5454" y="3200"/>
                  </a:cubicBezTo>
                  <a:lnTo>
                    <a:pt x="5501" y="3185"/>
                  </a:lnTo>
                  <a:close/>
                  <a:moveTo>
                    <a:pt x="4266" y="3307"/>
                  </a:moveTo>
                  <a:cubicBezTo>
                    <a:pt x="4266" y="3322"/>
                    <a:pt x="4266" y="3322"/>
                    <a:pt x="4252" y="3322"/>
                  </a:cubicBezTo>
                  <a:lnTo>
                    <a:pt x="4266" y="3307"/>
                  </a:lnTo>
                  <a:close/>
                  <a:moveTo>
                    <a:pt x="6281" y="3315"/>
                  </a:moveTo>
                  <a:cubicBezTo>
                    <a:pt x="6290" y="3315"/>
                    <a:pt x="6298" y="3317"/>
                    <a:pt x="6308" y="3322"/>
                  </a:cubicBezTo>
                  <a:cubicBezTo>
                    <a:pt x="6293" y="3322"/>
                    <a:pt x="6262" y="3322"/>
                    <a:pt x="6262" y="3352"/>
                  </a:cubicBezTo>
                  <a:lnTo>
                    <a:pt x="6293" y="3368"/>
                  </a:lnTo>
                  <a:cubicBezTo>
                    <a:pt x="6288" y="3366"/>
                    <a:pt x="6281" y="3365"/>
                    <a:pt x="6272" y="3365"/>
                  </a:cubicBezTo>
                  <a:cubicBezTo>
                    <a:pt x="6252" y="3365"/>
                    <a:pt x="6223" y="3370"/>
                    <a:pt x="6197" y="3370"/>
                  </a:cubicBezTo>
                  <a:cubicBezTo>
                    <a:pt x="6170" y="3370"/>
                    <a:pt x="6147" y="3364"/>
                    <a:pt x="6141" y="3338"/>
                  </a:cubicBezTo>
                  <a:lnTo>
                    <a:pt x="6141" y="3338"/>
                  </a:lnTo>
                  <a:cubicBezTo>
                    <a:pt x="6153" y="3347"/>
                    <a:pt x="6165" y="3350"/>
                    <a:pt x="6176" y="3350"/>
                  </a:cubicBezTo>
                  <a:cubicBezTo>
                    <a:pt x="6212" y="3350"/>
                    <a:pt x="6245" y="3315"/>
                    <a:pt x="6281" y="3315"/>
                  </a:cubicBezTo>
                  <a:close/>
                  <a:moveTo>
                    <a:pt x="5248" y="3072"/>
                  </a:moveTo>
                  <a:cubicBezTo>
                    <a:pt x="5256" y="3072"/>
                    <a:pt x="5264" y="3078"/>
                    <a:pt x="5272" y="3094"/>
                  </a:cubicBezTo>
                  <a:lnTo>
                    <a:pt x="5227" y="3109"/>
                  </a:lnTo>
                  <a:cubicBezTo>
                    <a:pt x="5227" y="3124"/>
                    <a:pt x="5241" y="3139"/>
                    <a:pt x="5257" y="3139"/>
                  </a:cubicBezTo>
                  <a:cubicBezTo>
                    <a:pt x="5166" y="3200"/>
                    <a:pt x="5180" y="3307"/>
                    <a:pt x="5058" y="3338"/>
                  </a:cubicBezTo>
                  <a:cubicBezTo>
                    <a:pt x="5074" y="3352"/>
                    <a:pt x="5135" y="3368"/>
                    <a:pt x="5105" y="3383"/>
                  </a:cubicBezTo>
                  <a:lnTo>
                    <a:pt x="5044" y="3338"/>
                  </a:lnTo>
                  <a:cubicBezTo>
                    <a:pt x="5116" y="3294"/>
                    <a:pt x="5051" y="3154"/>
                    <a:pt x="5135" y="3154"/>
                  </a:cubicBezTo>
                  <a:cubicBezTo>
                    <a:pt x="5140" y="3154"/>
                    <a:pt x="5145" y="3154"/>
                    <a:pt x="5150" y="3155"/>
                  </a:cubicBezTo>
                  <a:cubicBezTo>
                    <a:pt x="5135" y="3185"/>
                    <a:pt x="5150" y="3216"/>
                    <a:pt x="5180" y="3216"/>
                  </a:cubicBezTo>
                  <a:cubicBezTo>
                    <a:pt x="5227" y="3169"/>
                    <a:pt x="5180" y="3155"/>
                    <a:pt x="5180" y="3094"/>
                  </a:cubicBezTo>
                  <a:lnTo>
                    <a:pt x="5180" y="3094"/>
                  </a:lnTo>
                  <a:cubicBezTo>
                    <a:pt x="5185" y="3099"/>
                    <a:pt x="5189" y="3100"/>
                    <a:pt x="5194" y="3100"/>
                  </a:cubicBezTo>
                  <a:cubicBezTo>
                    <a:pt x="5212" y="3100"/>
                    <a:pt x="5230" y="3072"/>
                    <a:pt x="5248" y="3072"/>
                  </a:cubicBezTo>
                  <a:close/>
                  <a:moveTo>
                    <a:pt x="4236" y="3383"/>
                  </a:moveTo>
                  <a:cubicBezTo>
                    <a:pt x="4221" y="3399"/>
                    <a:pt x="4221" y="3399"/>
                    <a:pt x="4221" y="3413"/>
                  </a:cubicBezTo>
                  <a:lnTo>
                    <a:pt x="4221" y="3413"/>
                  </a:lnTo>
                  <a:cubicBezTo>
                    <a:pt x="4221" y="3398"/>
                    <a:pt x="4221" y="3383"/>
                    <a:pt x="4236" y="3383"/>
                  </a:cubicBezTo>
                  <a:close/>
                  <a:moveTo>
                    <a:pt x="4221" y="3413"/>
                  </a:moveTo>
                  <a:cubicBezTo>
                    <a:pt x="4235" y="3413"/>
                    <a:pt x="4236" y="3439"/>
                    <a:pt x="4236" y="3443"/>
                  </a:cubicBezTo>
                  <a:lnTo>
                    <a:pt x="4236" y="3443"/>
                  </a:lnTo>
                  <a:cubicBezTo>
                    <a:pt x="4235" y="3429"/>
                    <a:pt x="4221" y="3413"/>
                    <a:pt x="4221" y="3413"/>
                  </a:cubicBezTo>
                  <a:close/>
                  <a:moveTo>
                    <a:pt x="6582" y="3261"/>
                  </a:moveTo>
                  <a:cubicBezTo>
                    <a:pt x="6559" y="3299"/>
                    <a:pt x="6582" y="3299"/>
                    <a:pt x="6603" y="3299"/>
                  </a:cubicBezTo>
                  <a:cubicBezTo>
                    <a:pt x="6624" y="3299"/>
                    <a:pt x="6643" y="3299"/>
                    <a:pt x="6612" y="3338"/>
                  </a:cubicBezTo>
                  <a:cubicBezTo>
                    <a:pt x="6605" y="3330"/>
                    <a:pt x="6598" y="3327"/>
                    <a:pt x="6593" y="3327"/>
                  </a:cubicBezTo>
                  <a:cubicBezTo>
                    <a:pt x="6575" y="3327"/>
                    <a:pt x="6563" y="3356"/>
                    <a:pt x="6551" y="3368"/>
                  </a:cubicBezTo>
                  <a:cubicBezTo>
                    <a:pt x="6537" y="3444"/>
                    <a:pt x="6490" y="3444"/>
                    <a:pt x="6445" y="3460"/>
                  </a:cubicBezTo>
                  <a:cubicBezTo>
                    <a:pt x="6490" y="3413"/>
                    <a:pt x="6506" y="3383"/>
                    <a:pt x="6537" y="3338"/>
                  </a:cubicBezTo>
                  <a:lnTo>
                    <a:pt x="6537" y="3338"/>
                  </a:lnTo>
                  <a:cubicBezTo>
                    <a:pt x="6521" y="3352"/>
                    <a:pt x="6521" y="3352"/>
                    <a:pt x="6506" y="3352"/>
                  </a:cubicBezTo>
                  <a:lnTo>
                    <a:pt x="6537" y="3338"/>
                  </a:lnTo>
                  <a:lnTo>
                    <a:pt x="6537" y="3338"/>
                  </a:lnTo>
                  <a:cubicBezTo>
                    <a:pt x="6537" y="3338"/>
                    <a:pt x="6537" y="3338"/>
                    <a:pt x="6537" y="3338"/>
                  </a:cubicBezTo>
                  <a:cubicBezTo>
                    <a:pt x="6567" y="3322"/>
                    <a:pt x="6551" y="3261"/>
                    <a:pt x="6582" y="3261"/>
                  </a:cubicBezTo>
                  <a:close/>
                  <a:moveTo>
                    <a:pt x="5379" y="3460"/>
                  </a:moveTo>
                  <a:cubicBezTo>
                    <a:pt x="5379" y="3505"/>
                    <a:pt x="5348" y="3490"/>
                    <a:pt x="5318" y="3505"/>
                  </a:cubicBezTo>
                  <a:cubicBezTo>
                    <a:pt x="5333" y="3520"/>
                    <a:pt x="5348" y="3520"/>
                    <a:pt x="5318" y="3551"/>
                  </a:cubicBezTo>
                  <a:cubicBezTo>
                    <a:pt x="5302" y="3520"/>
                    <a:pt x="5318" y="3520"/>
                    <a:pt x="5318" y="3505"/>
                  </a:cubicBezTo>
                  <a:cubicBezTo>
                    <a:pt x="5302" y="3505"/>
                    <a:pt x="5287" y="3490"/>
                    <a:pt x="5272" y="3490"/>
                  </a:cubicBezTo>
                  <a:lnTo>
                    <a:pt x="5379" y="3460"/>
                  </a:lnTo>
                  <a:close/>
                  <a:moveTo>
                    <a:pt x="5618" y="3266"/>
                  </a:moveTo>
                  <a:cubicBezTo>
                    <a:pt x="5628" y="3266"/>
                    <a:pt x="5640" y="3269"/>
                    <a:pt x="5653" y="3277"/>
                  </a:cubicBezTo>
                  <a:lnTo>
                    <a:pt x="5623" y="3322"/>
                  </a:lnTo>
                  <a:lnTo>
                    <a:pt x="5668" y="3338"/>
                  </a:lnTo>
                  <a:cubicBezTo>
                    <a:pt x="5623" y="3352"/>
                    <a:pt x="5653" y="3413"/>
                    <a:pt x="5668" y="3429"/>
                  </a:cubicBezTo>
                  <a:cubicBezTo>
                    <a:pt x="5692" y="3429"/>
                    <a:pt x="5736" y="3390"/>
                    <a:pt x="5737" y="3390"/>
                  </a:cubicBezTo>
                  <a:lnTo>
                    <a:pt x="5737" y="3390"/>
                  </a:lnTo>
                  <a:cubicBezTo>
                    <a:pt x="5737" y="3390"/>
                    <a:pt x="5735" y="3392"/>
                    <a:pt x="5729" y="3399"/>
                  </a:cubicBezTo>
                  <a:cubicBezTo>
                    <a:pt x="5668" y="3429"/>
                    <a:pt x="5684" y="3505"/>
                    <a:pt x="5698" y="3535"/>
                  </a:cubicBezTo>
                  <a:cubicBezTo>
                    <a:pt x="5687" y="3528"/>
                    <a:pt x="5677" y="3526"/>
                    <a:pt x="5669" y="3526"/>
                  </a:cubicBezTo>
                  <a:cubicBezTo>
                    <a:pt x="5634" y="3526"/>
                    <a:pt x="5619" y="3574"/>
                    <a:pt x="5588" y="3574"/>
                  </a:cubicBezTo>
                  <a:cubicBezTo>
                    <a:pt x="5577" y="3574"/>
                    <a:pt x="5563" y="3568"/>
                    <a:pt x="5546" y="3551"/>
                  </a:cubicBezTo>
                  <a:cubicBezTo>
                    <a:pt x="5485" y="3490"/>
                    <a:pt x="5531" y="3444"/>
                    <a:pt x="5515" y="3383"/>
                  </a:cubicBezTo>
                  <a:lnTo>
                    <a:pt x="5515" y="3383"/>
                  </a:lnTo>
                  <a:cubicBezTo>
                    <a:pt x="5521" y="3387"/>
                    <a:pt x="5527" y="3389"/>
                    <a:pt x="5531" y="3389"/>
                  </a:cubicBezTo>
                  <a:cubicBezTo>
                    <a:pt x="5566" y="3389"/>
                    <a:pt x="5560" y="3266"/>
                    <a:pt x="5618" y="3266"/>
                  </a:cubicBezTo>
                  <a:close/>
                  <a:moveTo>
                    <a:pt x="6232" y="3399"/>
                  </a:moveTo>
                  <a:cubicBezTo>
                    <a:pt x="6232" y="3490"/>
                    <a:pt x="6186" y="3460"/>
                    <a:pt x="6201" y="3566"/>
                  </a:cubicBezTo>
                  <a:lnTo>
                    <a:pt x="6110" y="3551"/>
                  </a:lnTo>
                  <a:lnTo>
                    <a:pt x="6110" y="3551"/>
                  </a:lnTo>
                  <a:cubicBezTo>
                    <a:pt x="6155" y="3612"/>
                    <a:pt x="6094" y="3581"/>
                    <a:pt x="6064" y="3612"/>
                  </a:cubicBezTo>
                  <a:cubicBezTo>
                    <a:pt x="5942" y="3490"/>
                    <a:pt x="6186" y="3474"/>
                    <a:pt x="6232" y="3399"/>
                  </a:cubicBezTo>
                  <a:close/>
                  <a:moveTo>
                    <a:pt x="5474" y="3534"/>
                  </a:moveTo>
                  <a:cubicBezTo>
                    <a:pt x="5477" y="3534"/>
                    <a:pt x="5481" y="3534"/>
                    <a:pt x="5485" y="3535"/>
                  </a:cubicBezTo>
                  <a:cubicBezTo>
                    <a:pt x="5485" y="3626"/>
                    <a:pt x="5424" y="3626"/>
                    <a:pt x="5379" y="3657"/>
                  </a:cubicBezTo>
                  <a:cubicBezTo>
                    <a:pt x="5393" y="3628"/>
                    <a:pt x="5420" y="3534"/>
                    <a:pt x="5474" y="3534"/>
                  </a:cubicBezTo>
                  <a:close/>
                  <a:moveTo>
                    <a:pt x="6125" y="3657"/>
                  </a:moveTo>
                  <a:cubicBezTo>
                    <a:pt x="6125" y="3703"/>
                    <a:pt x="6201" y="3657"/>
                    <a:pt x="6171" y="3718"/>
                  </a:cubicBezTo>
                  <a:lnTo>
                    <a:pt x="6110" y="3748"/>
                  </a:lnTo>
                  <a:cubicBezTo>
                    <a:pt x="6094" y="3718"/>
                    <a:pt x="6125" y="3673"/>
                    <a:pt x="6125" y="3657"/>
                  </a:cubicBezTo>
                  <a:close/>
                  <a:moveTo>
                    <a:pt x="4663" y="3458"/>
                  </a:moveTo>
                  <a:cubicBezTo>
                    <a:pt x="4727" y="3458"/>
                    <a:pt x="4779" y="3541"/>
                    <a:pt x="4835" y="3541"/>
                  </a:cubicBezTo>
                  <a:cubicBezTo>
                    <a:pt x="4842" y="3541"/>
                    <a:pt x="4848" y="3540"/>
                    <a:pt x="4855" y="3538"/>
                  </a:cubicBezTo>
                  <a:lnTo>
                    <a:pt x="4855" y="3538"/>
                  </a:lnTo>
                  <a:cubicBezTo>
                    <a:pt x="4855" y="3539"/>
                    <a:pt x="4855" y="3540"/>
                    <a:pt x="4855" y="3541"/>
                  </a:cubicBezTo>
                  <a:lnTo>
                    <a:pt x="4855" y="3541"/>
                  </a:lnTo>
                  <a:cubicBezTo>
                    <a:pt x="4857" y="3539"/>
                    <a:pt x="4859" y="3537"/>
                    <a:pt x="4861" y="3535"/>
                  </a:cubicBezTo>
                  <a:lnTo>
                    <a:pt x="4861" y="3535"/>
                  </a:lnTo>
                  <a:cubicBezTo>
                    <a:pt x="4859" y="3536"/>
                    <a:pt x="4857" y="3537"/>
                    <a:pt x="4855" y="3538"/>
                  </a:cubicBezTo>
                  <a:lnTo>
                    <a:pt x="4855" y="3538"/>
                  </a:lnTo>
                  <a:cubicBezTo>
                    <a:pt x="4856" y="3533"/>
                    <a:pt x="4858" y="3527"/>
                    <a:pt x="4861" y="3520"/>
                  </a:cubicBezTo>
                  <a:cubicBezTo>
                    <a:pt x="4876" y="3520"/>
                    <a:pt x="4906" y="3490"/>
                    <a:pt x="4922" y="3460"/>
                  </a:cubicBezTo>
                  <a:lnTo>
                    <a:pt x="4922" y="3460"/>
                  </a:lnTo>
                  <a:cubicBezTo>
                    <a:pt x="5028" y="3535"/>
                    <a:pt x="4876" y="3612"/>
                    <a:pt x="4815" y="3673"/>
                  </a:cubicBezTo>
                  <a:cubicBezTo>
                    <a:pt x="4845" y="3687"/>
                    <a:pt x="4861" y="3718"/>
                    <a:pt x="4861" y="3718"/>
                  </a:cubicBezTo>
                  <a:cubicBezTo>
                    <a:pt x="4856" y="3715"/>
                    <a:pt x="4850" y="3714"/>
                    <a:pt x="4845" y="3714"/>
                  </a:cubicBezTo>
                  <a:cubicBezTo>
                    <a:pt x="4824" y="3714"/>
                    <a:pt x="4807" y="3736"/>
                    <a:pt x="4812" y="3767"/>
                  </a:cubicBezTo>
                  <a:lnTo>
                    <a:pt x="4812" y="3767"/>
                  </a:lnTo>
                  <a:cubicBezTo>
                    <a:pt x="4807" y="3752"/>
                    <a:pt x="4800" y="3746"/>
                    <a:pt x="4792" y="3746"/>
                  </a:cubicBezTo>
                  <a:cubicBezTo>
                    <a:pt x="4770" y="3746"/>
                    <a:pt x="4739" y="3784"/>
                    <a:pt x="4709" y="3795"/>
                  </a:cubicBezTo>
                  <a:lnTo>
                    <a:pt x="4754" y="3809"/>
                  </a:lnTo>
                  <a:cubicBezTo>
                    <a:pt x="4739" y="3825"/>
                    <a:pt x="4693" y="3809"/>
                    <a:pt x="4678" y="3840"/>
                  </a:cubicBezTo>
                  <a:cubicBezTo>
                    <a:pt x="4693" y="3840"/>
                    <a:pt x="4678" y="3840"/>
                    <a:pt x="4678" y="3856"/>
                  </a:cubicBezTo>
                  <a:lnTo>
                    <a:pt x="4678" y="3840"/>
                  </a:lnTo>
                  <a:cubicBezTo>
                    <a:pt x="4678" y="3809"/>
                    <a:pt x="4617" y="3795"/>
                    <a:pt x="4587" y="3795"/>
                  </a:cubicBezTo>
                  <a:cubicBezTo>
                    <a:pt x="4595" y="3789"/>
                    <a:pt x="4603" y="3787"/>
                    <a:pt x="4611" y="3787"/>
                  </a:cubicBezTo>
                  <a:cubicBezTo>
                    <a:pt x="4627" y="3787"/>
                    <a:pt x="4641" y="3795"/>
                    <a:pt x="4654" y="3795"/>
                  </a:cubicBezTo>
                  <a:cubicBezTo>
                    <a:pt x="4668" y="3795"/>
                    <a:pt x="4680" y="3786"/>
                    <a:pt x="4693" y="3748"/>
                  </a:cubicBezTo>
                  <a:cubicBezTo>
                    <a:pt x="4617" y="3734"/>
                    <a:pt x="4678" y="3718"/>
                    <a:pt x="4632" y="3687"/>
                  </a:cubicBezTo>
                  <a:cubicBezTo>
                    <a:pt x="4693" y="3612"/>
                    <a:pt x="4800" y="3596"/>
                    <a:pt x="4891" y="3581"/>
                  </a:cubicBezTo>
                  <a:cubicBezTo>
                    <a:pt x="4918" y="3555"/>
                    <a:pt x="4853" y="3574"/>
                    <a:pt x="4855" y="3541"/>
                  </a:cubicBezTo>
                  <a:lnTo>
                    <a:pt x="4855" y="3541"/>
                  </a:lnTo>
                  <a:cubicBezTo>
                    <a:pt x="4829" y="3562"/>
                    <a:pt x="4808" y="3570"/>
                    <a:pt x="4790" y="3570"/>
                  </a:cubicBezTo>
                  <a:cubicBezTo>
                    <a:pt x="4727" y="3570"/>
                    <a:pt x="4699" y="3470"/>
                    <a:pt x="4644" y="3470"/>
                  </a:cubicBezTo>
                  <a:cubicBezTo>
                    <a:pt x="4624" y="3470"/>
                    <a:pt x="4601" y="3484"/>
                    <a:pt x="4571" y="3520"/>
                  </a:cubicBezTo>
                  <a:cubicBezTo>
                    <a:pt x="4605" y="3474"/>
                    <a:pt x="4635" y="3458"/>
                    <a:pt x="4663" y="3458"/>
                  </a:cubicBezTo>
                  <a:close/>
                  <a:moveTo>
                    <a:pt x="7146" y="3124"/>
                  </a:moveTo>
                  <a:lnTo>
                    <a:pt x="7252" y="3155"/>
                  </a:lnTo>
                  <a:cubicBezTo>
                    <a:pt x="7237" y="3200"/>
                    <a:pt x="7085" y="3261"/>
                    <a:pt x="7069" y="3352"/>
                  </a:cubicBezTo>
                  <a:cubicBezTo>
                    <a:pt x="7074" y="3355"/>
                    <a:pt x="7078" y="3356"/>
                    <a:pt x="7081" y="3356"/>
                  </a:cubicBezTo>
                  <a:cubicBezTo>
                    <a:pt x="7104" y="3356"/>
                    <a:pt x="7118" y="3320"/>
                    <a:pt x="7130" y="3307"/>
                  </a:cubicBezTo>
                  <a:lnTo>
                    <a:pt x="7130" y="3307"/>
                  </a:lnTo>
                  <a:cubicBezTo>
                    <a:pt x="7130" y="3338"/>
                    <a:pt x="7085" y="3352"/>
                    <a:pt x="7146" y="3368"/>
                  </a:cubicBezTo>
                  <a:cubicBezTo>
                    <a:pt x="7100" y="3399"/>
                    <a:pt x="7055" y="3383"/>
                    <a:pt x="7039" y="3444"/>
                  </a:cubicBezTo>
                  <a:lnTo>
                    <a:pt x="6978" y="3399"/>
                  </a:lnTo>
                  <a:cubicBezTo>
                    <a:pt x="6902" y="3520"/>
                    <a:pt x="6841" y="3703"/>
                    <a:pt x="6673" y="3809"/>
                  </a:cubicBezTo>
                  <a:lnTo>
                    <a:pt x="6705" y="3820"/>
                  </a:lnTo>
                  <a:lnTo>
                    <a:pt x="6705" y="3820"/>
                  </a:lnTo>
                  <a:cubicBezTo>
                    <a:pt x="6699" y="3819"/>
                    <a:pt x="6695" y="3818"/>
                    <a:pt x="6691" y="3818"/>
                  </a:cubicBezTo>
                  <a:cubicBezTo>
                    <a:pt x="6655" y="3818"/>
                    <a:pt x="6681" y="3873"/>
                    <a:pt x="6643" y="3886"/>
                  </a:cubicBezTo>
                  <a:lnTo>
                    <a:pt x="6612" y="3856"/>
                  </a:lnTo>
                  <a:cubicBezTo>
                    <a:pt x="6658" y="3764"/>
                    <a:pt x="6734" y="3626"/>
                    <a:pt x="6734" y="3505"/>
                  </a:cubicBezTo>
                  <a:cubicBezTo>
                    <a:pt x="6765" y="3505"/>
                    <a:pt x="6872" y="3460"/>
                    <a:pt x="6902" y="3399"/>
                  </a:cubicBezTo>
                  <a:lnTo>
                    <a:pt x="6886" y="3399"/>
                  </a:lnTo>
                  <a:lnTo>
                    <a:pt x="6902" y="3383"/>
                  </a:lnTo>
                  <a:lnTo>
                    <a:pt x="6902" y="3399"/>
                  </a:lnTo>
                  <a:cubicBezTo>
                    <a:pt x="6994" y="3383"/>
                    <a:pt x="6872" y="3261"/>
                    <a:pt x="6994" y="3230"/>
                  </a:cubicBezTo>
                  <a:lnTo>
                    <a:pt x="6994" y="3230"/>
                  </a:lnTo>
                  <a:cubicBezTo>
                    <a:pt x="6978" y="3261"/>
                    <a:pt x="6997" y="3276"/>
                    <a:pt x="7026" y="3276"/>
                  </a:cubicBezTo>
                  <a:cubicBezTo>
                    <a:pt x="7054" y="3276"/>
                    <a:pt x="7092" y="3261"/>
                    <a:pt x="7115" y="3230"/>
                  </a:cubicBezTo>
                  <a:cubicBezTo>
                    <a:pt x="7069" y="3155"/>
                    <a:pt x="7176" y="3200"/>
                    <a:pt x="7146" y="3124"/>
                  </a:cubicBezTo>
                  <a:close/>
                  <a:moveTo>
                    <a:pt x="4966" y="3740"/>
                  </a:moveTo>
                  <a:cubicBezTo>
                    <a:pt x="4976" y="3740"/>
                    <a:pt x="4986" y="3743"/>
                    <a:pt x="4997" y="3748"/>
                  </a:cubicBezTo>
                  <a:lnTo>
                    <a:pt x="5058" y="3748"/>
                  </a:lnTo>
                  <a:cubicBezTo>
                    <a:pt x="5044" y="3795"/>
                    <a:pt x="4997" y="3840"/>
                    <a:pt x="4967" y="3886"/>
                  </a:cubicBezTo>
                  <a:cubicBezTo>
                    <a:pt x="4951" y="3878"/>
                    <a:pt x="4938" y="3875"/>
                    <a:pt x="4927" y="3875"/>
                  </a:cubicBezTo>
                  <a:cubicBezTo>
                    <a:pt x="4859" y="3875"/>
                    <a:pt x="4852" y="3989"/>
                    <a:pt x="4809" y="3989"/>
                  </a:cubicBezTo>
                  <a:cubicBezTo>
                    <a:pt x="4802" y="3989"/>
                    <a:pt x="4794" y="3985"/>
                    <a:pt x="4784" y="3977"/>
                  </a:cubicBezTo>
                  <a:cubicBezTo>
                    <a:pt x="4754" y="3917"/>
                    <a:pt x="4876" y="3917"/>
                    <a:pt x="4830" y="3856"/>
                  </a:cubicBezTo>
                  <a:cubicBezTo>
                    <a:pt x="4880" y="3793"/>
                    <a:pt x="4920" y="3740"/>
                    <a:pt x="4966" y="3740"/>
                  </a:cubicBezTo>
                  <a:close/>
                  <a:moveTo>
                    <a:pt x="3901" y="3901"/>
                  </a:moveTo>
                  <a:lnTo>
                    <a:pt x="3886" y="3977"/>
                  </a:lnTo>
                  <a:cubicBezTo>
                    <a:pt x="3893" y="3992"/>
                    <a:pt x="3890" y="3996"/>
                    <a:pt x="3884" y="3996"/>
                  </a:cubicBezTo>
                  <a:cubicBezTo>
                    <a:pt x="3878" y="3996"/>
                    <a:pt x="3870" y="3992"/>
                    <a:pt x="3870" y="3992"/>
                  </a:cubicBezTo>
                  <a:cubicBezTo>
                    <a:pt x="3870" y="3962"/>
                    <a:pt x="3886" y="3931"/>
                    <a:pt x="3901" y="3901"/>
                  </a:cubicBezTo>
                  <a:close/>
                  <a:moveTo>
                    <a:pt x="6598" y="3947"/>
                  </a:moveTo>
                  <a:cubicBezTo>
                    <a:pt x="6598" y="3947"/>
                    <a:pt x="6582" y="3947"/>
                    <a:pt x="6582" y="3962"/>
                  </a:cubicBezTo>
                  <a:lnTo>
                    <a:pt x="6612" y="3977"/>
                  </a:lnTo>
                  <a:lnTo>
                    <a:pt x="6567" y="4008"/>
                  </a:lnTo>
                  <a:cubicBezTo>
                    <a:pt x="6567" y="3992"/>
                    <a:pt x="6582" y="3977"/>
                    <a:pt x="6582" y="3962"/>
                  </a:cubicBezTo>
                  <a:cubicBezTo>
                    <a:pt x="6582" y="3947"/>
                    <a:pt x="6582" y="3947"/>
                    <a:pt x="6598" y="3947"/>
                  </a:cubicBezTo>
                  <a:close/>
                  <a:moveTo>
                    <a:pt x="4632" y="3992"/>
                  </a:moveTo>
                  <a:cubicBezTo>
                    <a:pt x="4693" y="4008"/>
                    <a:pt x="4587" y="4023"/>
                    <a:pt x="4648" y="4053"/>
                  </a:cubicBezTo>
                  <a:cubicBezTo>
                    <a:pt x="4640" y="4061"/>
                    <a:pt x="4633" y="4064"/>
                    <a:pt x="4627" y="4064"/>
                  </a:cubicBezTo>
                  <a:cubicBezTo>
                    <a:pt x="4609" y="4064"/>
                    <a:pt x="4598" y="4038"/>
                    <a:pt x="4587" y="4038"/>
                  </a:cubicBezTo>
                  <a:lnTo>
                    <a:pt x="4632" y="3992"/>
                  </a:lnTo>
                  <a:close/>
                  <a:moveTo>
                    <a:pt x="3535" y="4205"/>
                  </a:moveTo>
                  <a:lnTo>
                    <a:pt x="3520" y="4266"/>
                  </a:lnTo>
                  <a:lnTo>
                    <a:pt x="3490" y="4252"/>
                  </a:lnTo>
                  <a:lnTo>
                    <a:pt x="3520" y="4205"/>
                  </a:lnTo>
                  <a:close/>
                  <a:moveTo>
                    <a:pt x="7359" y="4343"/>
                  </a:moveTo>
                  <a:lnTo>
                    <a:pt x="7329" y="4388"/>
                  </a:lnTo>
                  <a:cubicBezTo>
                    <a:pt x="7282" y="4343"/>
                    <a:pt x="7343" y="4343"/>
                    <a:pt x="7359" y="4343"/>
                  </a:cubicBezTo>
                  <a:close/>
                  <a:moveTo>
                    <a:pt x="6354" y="4343"/>
                  </a:moveTo>
                  <a:lnTo>
                    <a:pt x="6354" y="4343"/>
                  </a:lnTo>
                  <a:cubicBezTo>
                    <a:pt x="6325" y="4415"/>
                    <a:pt x="6240" y="4557"/>
                    <a:pt x="6153" y="4557"/>
                  </a:cubicBezTo>
                  <a:cubicBezTo>
                    <a:pt x="6149" y="4557"/>
                    <a:pt x="6145" y="4557"/>
                    <a:pt x="6141" y="4556"/>
                  </a:cubicBezTo>
                  <a:cubicBezTo>
                    <a:pt x="6186" y="4465"/>
                    <a:pt x="6293" y="4358"/>
                    <a:pt x="6354" y="4343"/>
                  </a:cubicBezTo>
                  <a:close/>
                  <a:moveTo>
                    <a:pt x="3391" y="4522"/>
                  </a:moveTo>
                  <a:cubicBezTo>
                    <a:pt x="3396" y="4522"/>
                    <a:pt x="3399" y="4523"/>
                    <a:pt x="3399" y="4526"/>
                  </a:cubicBezTo>
                  <a:cubicBezTo>
                    <a:pt x="3368" y="4556"/>
                    <a:pt x="3413" y="4556"/>
                    <a:pt x="3429" y="4587"/>
                  </a:cubicBezTo>
                  <a:cubicBezTo>
                    <a:pt x="3420" y="4578"/>
                    <a:pt x="3398" y="4565"/>
                    <a:pt x="3377" y="4565"/>
                  </a:cubicBezTo>
                  <a:cubicBezTo>
                    <a:pt x="3360" y="4565"/>
                    <a:pt x="3344" y="4574"/>
                    <a:pt x="3338" y="4601"/>
                  </a:cubicBezTo>
                  <a:cubicBezTo>
                    <a:pt x="3313" y="4551"/>
                    <a:pt x="3370" y="4522"/>
                    <a:pt x="3391" y="4522"/>
                  </a:cubicBezTo>
                  <a:close/>
                  <a:moveTo>
                    <a:pt x="4601" y="4587"/>
                  </a:moveTo>
                  <a:lnTo>
                    <a:pt x="4678" y="4601"/>
                  </a:lnTo>
                  <a:cubicBezTo>
                    <a:pt x="4673" y="4621"/>
                    <a:pt x="4662" y="4628"/>
                    <a:pt x="4649" y="4628"/>
                  </a:cubicBezTo>
                  <a:cubicBezTo>
                    <a:pt x="4623" y="4628"/>
                    <a:pt x="4591" y="4597"/>
                    <a:pt x="4601" y="4587"/>
                  </a:cubicBezTo>
                  <a:close/>
                  <a:moveTo>
                    <a:pt x="6049" y="4678"/>
                  </a:moveTo>
                  <a:lnTo>
                    <a:pt x="6125" y="4693"/>
                  </a:lnTo>
                  <a:lnTo>
                    <a:pt x="6080" y="4709"/>
                  </a:lnTo>
                  <a:cubicBezTo>
                    <a:pt x="6080" y="4693"/>
                    <a:pt x="6049" y="4693"/>
                    <a:pt x="6049" y="4678"/>
                  </a:cubicBezTo>
                  <a:close/>
                  <a:moveTo>
                    <a:pt x="7222" y="4739"/>
                  </a:moveTo>
                  <a:cubicBezTo>
                    <a:pt x="7282" y="4739"/>
                    <a:pt x="7268" y="4739"/>
                    <a:pt x="7282" y="4800"/>
                  </a:cubicBezTo>
                  <a:lnTo>
                    <a:pt x="7222" y="4739"/>
                  </a:lnTo>
                  <a:close/>
                  <a:moveTo>
                    <a:pt x="6537" y="4601"/>
                  </a:moveTo>
                  <a:cubicBezTo>
                    <a:pt x="6506" y="4648"/>
                    <a:pt x="6551" y="4754"/>
                    <a:pt x="6490" y="4784"/>
                  </a:cubicBezTo>
                  <a:cubicBezTo>
                    <a:pt x="6500" y="4790"/>
                    <a:pt x="6508" y="4793"/>
                    <a:pt x="6515" y="4793"/>
                  </a:cubicBezTo>
                  <a:cubicBezTo>
                    <a:pt x="6544" y="4793"/>
                    <a:pt x="6563" y="4754"/>
                    <a:pt x="6612" y="4754"/>
                  </a:cubicBezTo>
                  <a:cubicBezTo>
                    <a:pt x="6567" y="4784"/>
                    <a:pt x="6445" y="4831"/>
                    <a:pt x="6506" y="4876"/>
                  </a:cubicBezTo>
                  <a:lnTo>
                    <a:pt x="6429" y="4845"/>
                  </a:lnTo>
                  <a:cubicBezTo>
                    <a:pt x="6429" y="4800"/>
                    <a:pt x="6384" y="4815"/>
                    <a:pt x="6368" y="4784"/>
                  </a:cubicBezTo>
                  <a:cubicBezTo>
                    <a:pt x="6476" y="4739"/>
                    <a:pt x="6460" y="4693"/>
                    <a:pt x="6537" y="4601"/>
                  </a:cubicBezTo>
                  <a:close/>
                  <a:moveTo>
                    <a:pt x="3998" y="4827"/>
                  </a:moveTo>
                  <a:cubicBezTo>
                    <a:pt x="4002" y="4827"/>
                    <a:pt x="4006" y="4828"/>
                    <a:pt x="4008" y="4831"/>
                  </a:cubicBezTo>
                  <a:cubicBezTo>
                    <a:pt x="3992" y="4845"/>
                    <a:pt x="4008" y="4861"/>
                    <a:pt x="3977" y="4861"/>
                  </a:cubicBezTo>
                  <a:cubicBezTo>
                    <a:pt x="3976" y="4859"/>
                    <a:pt x="3973" y="4858"/>
                    <a:pt x="3970" y="4858"/>
                  </a:cubicBezTo>
                  <a:cubicBezTo>
                    <a:pt x="3955" y="4858"/>
                    <a:pt x="3927" y="4878"/>
                    <a:pt x="3907" y="4878"/>
                  </a:cubicBezTo>
                  <a:cubicBezTo>
                    <a:pt x="3898" y="4878"/>
                    <a:pt x="3890" y="4874"/>
                    <a:pt x="3886" y="4861"/>
                  </a:cubicBezTo>
                  <a:cubicBezTo>
                    <a:pt x="3925" y="4861"/>
                    <a:pt x="3975" y="4827"/>
                    <a:pt x="3998" y="4827"/>
                  </a:cubicBezTo>
                  <a:close/>
                  <a:moveTo>
                    <a:pt x="6247" y="4906"/>
                  </a:moveTo>
                  <a:lnTo>
                    <a:pt x="6216" y="4952"/>
                  </a:lnTo>
                  <a:cubicBezTo>
                    <a:pt x="6171" y="4922"/>
                    <a:pt x="6216" y="4906"/>
                    <a:pt x="6247" y="4906"/>
                  </a:cubicBezTo>
                  <a:close/>
                  <a:moveTo>
                    <a:pt x="6324" y="4982"/>
                  </a:moveTo>
                  <a:cubicBezTo>
                    <a:pt x="6324" y="4982"/>
                    <a:pt x="6324" y="4983"/>
                    <a:pt x="6323" y="4983"/>
                  </a:cubicBezTo>
                  <a:cubicBezTo>
                    <a:pt x="6324" y="4983"/>
                    <a:pt x="6324" y="4982"/>
                    <a:pt x="6324" y="4982"/>
                  </a:cubicBezTo>
                  <a:close/>
                  <a:moveTo>
                    <a:pt x="3078" y="4784"/>
                  </a:moveTo>
                  <a:lnTo>
                    <a:pt x="3033" y="4831"/>
                  </a:lnTo>
                  <a:lnTo>
                    <a:pt x="3110" y="4839"/>
                  </a:lnTo>
                  <a:lnTo>
                    <a:pt x="3110" y="4839"/>
                  </a:lnTo>
                  <a:cubicBezTo>
                    <a:pt x="3034" y="4886"/>
                    <a:pt x="3043" y="4969"/>
                    <a:pt x="2972" y="4997"/>
                  </a:cubicBezTo>
                  <a:cubicBezTo>
                    <a:pt x="2911" y="4891"/>
                    <a:pt x="3002" y="4831"/>
                    <a:pt x="3078" y="4784"/>
                  </a:cubicBezTo>
                  <a:close/>
                  <a:moveTo>
                    <a:pt x="7237" y="4983"/>
                  </a:moveTo>
                  <a:lnTo>
                    <a:pt x="7176" y="4997"/>
                  </a:lnTo>
                  <a:lnTo>
                    <a:pt x="7115" y="4997"/>
                  </a:lnTo>
                  <a:lnTo>
                    <a:pt x="7237" y="4983"/>
                  </a:lnTo>
                  <a:close/>
                  <a:moveTo>
                    <a:pt x="6415" y="5013"/>
                  </a:moveTo>
                  <a:cubicBezTo>
                    <a:pt x="6415" y="5028"/>
                    <a:pt x="6399" y="5028"/>
                    <a:pt x="6399" y="5028"/>
                  </a:cubicBezTo>
                  <a:lnTo>
                    <a:pt x="6415" y="5013"/>
                  </a:lnTo>
                  <a:close/>
                  <a:moveTo>
                    <a:pt x="3214" y="4736"/>
                  </a:moveTo>
                  <a:cubicBezTo>
                    <a:pt x="3228" y="4736"/>
                    <a:pt x="3242" y="4741"/>
                    <a:pt x="3261" y="4754"/>
                  </a:cubicBezTo>
                  <a:lnTo>
                    <a:pt x="3200" y="4770"/>
                  </a:lnTo>
                  <a:cubicBezTo>
                    <a:pt x="3261" y="4800"/>
                    <a:pt x="3185" y="4831"/>
                    <a:pt x="3261" y="4876"/>
                  </a:cubicBezTo>
                  <a:lnTo>
                    <a:pt x="3291" y="4831"/>
                  </a:lnTo>
                  <a:cubicBezTo>
                    <a:pt x="3375" y="4831"/>
                    <a:pt x="3267" y="4908"/>
                    <a:pt x="3331" y="4908"/>
                  </a:cubicBezTo>
                  <a:cubicBezTo>
                    <a:pt x="3337" y="4908"/>
                    <a:pt x="3344" y="4907"/>
                    <a:pt x="3352" y="4906"/>
                  </a:cubicBezTo>
                  <a:lnTo>
                    <a:pt x="3352" y="4906"/>
                  </a:lnTo>
                  <a:cubicBezTo>
                    <a:pt x="3338" y="4983"/>
                    <a:pt x="3230" y="4997"/>
                    <a:pt x="3216" y="5044"/>
                  </a:cubicBezTo>
                  <a:cubicBezTo>
                    <a:pt x="3155" y="4983"/>
                    <a:pt x="3261" y="4967"/>
                    <a:pt x="3277" y="4922"/>
                  </a:cubicBezTo>
                  <a:lnTo>
                    <a:pt x="3277" y="4922"/>
                  </a:lnTo>
                  <a:cubicBezTo>
                    <a:pt x="3268" y="4923"/>
                    <a:pt x="3262" y="4924"/>
                    <a:pt x="3257" y="4924"/>
                  </a:cubicBezTo>
                  <a:cubicBezTo>
                    <a:pt x="3215" y="4924"/>
                    <a:pt x="3270" y="4876"/>
                    <a:pt x="3216" y="4876"/>
                  </a:cubicBezTo>
                  <a:cubicBezTo>
                    <a:pt x="3185" y="4876"/>
                    <a:pt x="3169" y="4906"/>
                    <a:pt x="3169" y="4922"/>
                  </a:cubicBezTo>
                  <a:cubicBezTo>
                    <a:pt x="3166" y="4920"/>
                    <a:pt x="3163" y="4920"/>
                    <a:pt x="3160" y="4920"/>
                  </a:cubicBezTo>
                  <a:cubicBezTo>
                    <a:pt x="3144" y="4920"/>
                    <a:pt x="3128" y="4941"/>
                    <a:pt x="3118" y="4941"/>
                  </a:cubicBezTo>
                  <a:cubicBezTo>
                    <a:pt x="3112" y="4941"/>
                    <a:pt x="3109" y="4933"/>
                    <a:pt x="3109" y="4906"/>
                  </a:cubicBezTo>
                  <a:cubicBezTo>
                    <a:pt x="3136" y="4906"/>
                    <a:pt x="3151" y="4871"/>
                    <a:pt x="3133" y="4841"/>
                  </a:cubicBezTo>
                  <a:lnTo>
                    <a:pt x="3133" y="4841"/>
                  </a:lnTo>
                  <a:lnTo>
                    <a:pt x="3169" y="4845"/>
                  </a:lnTo>
                  <a:cubicBezTo>
                    <a:pt x="3230" y="4800"/>
                    <a:pt x="3139" y="4784"/>
                    <a:pt x="3139" y="4754"/>
                  </a:cubicBezTo>
                  <a:cubicBezTo>
                    <a:pt x="3174" y="4745"/>
                    <a:pt x="3195" y="4736"/>
                    <a:pt x="3214" y="4736"/>
                  </a:cubicBezTo>
                  <a:close/>
                  <a:moveTo>
                    <a:pt x="6247" y="4876"/>
                  </a:moveTo>
                  <a:lnTo>
                    <a:pt x="6308" y="4891"/>
                  </a:lnTo>
                  <a:cubicBezTo>
                    <a:pt x="6263" y="4952"/>
                    <a:pt x="6383" y="4922"/>
                    <a:pt x="6324" y="4982"/>
                  </a:cubicBezTo>
                  <a:lnTo>
                    <a:pt x="6324" y="4982"/>
                  </a:lnTo>
                  <a:cubicBezTo>
                    <a:pt x="6326" y="4980"/>
                    <a:pt x="6328" y="4980"/>
                    <a:pt x="6331" y="4980"/>
                  </a:cubicBezTo>
                  <a:cubicBezTo>
                    <a:pt x="6347" y="4980"/>
                    <a:pt x="6373" y="5015"/>
                    <a:pt x="6399" y="5028"/>
                  </a:cubicBezTo>
                  <a:lnTo>
                    <a:pt x="6368" y="5028"/>
                  </a:lnTo>
                  <a:cubicBezTo>
                    <a:pt x="6366" y="5021"/>
                    <a:pt x="6362" y="5019"/>
                    <a:pt x="6356" y="5019"/>
                  </a:cubicBezTo>
                  <a:cubicBezTo>
                    <a:pt x="6332" y="5019"/>
                    <a:pt x="6284" y="5059"/>
                    <a:pt x="6246" y="5071"/>
                  </a:cubicBezTo>
                  <a:lnTo>
                    <a:pt x="6246" y="5071"/>
                  </a:lnTo>
                  <a:cubicBezTo>
                    <a:pt x="6236" y="4996"/>
                    <a:pt x="6367" y="4936"/>
                    <a:pt x="6247" y="4876"/>
                  </a:cubicBezTo>
                  <a:close/>
                  <a:moveTo>
                    <a:pt x="6216" y="5013"/>
                  </a:moveTo>
                  <a:cubicBezTo>
                    <a:pt x="6231" y="5027"/>
                    <a:pt x="6218" y="5056"/>
                    <a:pt x="6243" y="5072"/>
                  </a:cubicBezTo>
                  <a:lnTo>
                    <a:pt x="6243" y="5072"/>
                  </a:lnTo>
                  <a:cubicBezTo>
                    <a:pt x="6237" y="5073"/>
                    <a:pt x="6232" y="5074"/>
                    <a:pt x="6227" y="5074"/>
                  </a:cubicBezTo>
                  <a:cubicBezTo>
                    <a:pt x="6216" y="5074"/>
                    <a:pt x="6207" y="5070"/>
                    <a:pt x="6201" y="5058"/>
                  </a:cubicBezTo>
                  <a:lnTo>
                    <a:pt x="6216" y="5013"/>
                  </a:lnTo>
                  <a:close/>
                  <a:moveTo>
                    <a:pt x="3551" y="4952"/>
                  </a:moveTo>
                  <a:cubicBezTo>
                    <a:pt x="3626" y="4967"/>
                    <a:pt x="3520" y="5013"/>
                    <a:pt x="3566" y="5074"/>
                  </a:cubicBezTo>
                  <a:cubicBezTo>
                    <a:pt x="3560" y="5077"/>
                    <a:pt x="3554" y="5078"/>
                    <a:pt x="3549" y="5078"/>
                  </a:cubicBezTo>
                  <a:cubicBezTo>
                    <a:pt x="3495" y="5078"/>
                    <a:pt x="3453" y="4952"/>
                    <a:pt x="3551" y="4952"/>
                  </a:cubicBezTo>
                  <a:close/>
                  <a:moveTo>
                    <a:pt x="3169" y="5058"/>
                  </a:moveTo>
                  <a:lnTo>
                    <a:pt x="3169" y="5058"/>
                  </a:lnTo>
                  <a:cubicBezTo>
                    <a:pt x="3159" y="5079"/>
                    <a:pt x="3161" y="5084"/>
                    <a:pt x="3167" y="5084"/>
                  </a:cubicBezTo>
                  <a:cubicBezTo>
                    <a:pt x="3173" y="5084"/>
                    <a:pt x="3182" y="5079"/>
                    <a:pt x="3188" y="5079"/>
                  </a:cubicBezTo>
                  <a:cubicBezTo>
                    <a:pt x="3194" y="5079"/>
                    <a:pt x="3196" y="5084"/>
                    <a:pt x="3185" y="5105"/>
                  </a:cubicBezTo>
                  <a:cubicBezTo>
                    <a:pt x="3176" y="5113"/>
                    <a:pt x="3167" y="5122"/>
                    <a:pt x="3158" y="5122"/>
                  </a:cubicBezTo>
                  <a:cubicBezTo>
                    <a:pt x="3152" y="5122"/>
                    <a:pt x="3146" y="5117"/>
                    <a:pt x="3139" y="5105"/>
                  </a:cubicBezTo>
                  <a:lnTo>
                    <a:pt x="3169" y="5058"/>
                  </a:lnTo>
                  <a:close/>
                  <a:moveTo>
                    <a:pt x="2926" y="5013"/>
                  </a:moveTo>
                  <a:lnTo>
                    <a:pt x="2926" y="5028"/>
                  </a:lnTo>
                  <a:cubicBezTo>
                    <a:pt x="2887" y="5054"/>
                    <a:pt x="2870" y="5125"/>
                    <a:pt x="2827" y="5125"/>
                  </a:cubicBezTo>
                  <a:cubicBezTo>
                    <a:pt x="2820" y="5125"/>
                    <a:pt x="2812" y="5124"/>
                    <a:pt x="2804" y="5119"/>
                  </a:cubicBezTo>
                  <a:lnTo>
                    <a:pt x="2926" y="5013"/>
                  </a:lnTo>
                  <a:close/>
                  <a:moveTo>
                    <a:pt x="6201" y="5105"/>
                  </a:moveTo>
                  <a:lnTo>
                    <a:pt x="6216" y="5135"/>
                  </a:lnTo>
                  <a:cubicBezTo>
                    <a:pt x="6219" y="5138"/>
                    <a:pt x="6222" y="5139"/>
                    <a:pt x="6224" y="5139"/>
                  </a:cubicBezTo>
                  <a:cubicBezTo>
                    <a:pt x="6233" y="5139"/>
                    <a:pt x="6235" y="5119"/>
                    <a:pt x="6247" y="5119"/>
                  </a:cubicBezTo>
                  <a:lnTo>
                    <a:pt x="6247" y="5150"/>
                  </a:lnTo>
                  <a:cubicBezTo>
                    <a:pt x="6216" y="5135"/>
                    <a:pt x="6155" y="5150"/>
                    <a:pt x="6201" y="5105"/>
                  </a:cubicBezTo>
                  <a:close/>
                  <a:moveTo>
                    <a:pt x="7058" y="5024"/>
                  </a:moveTo>
                  <a:cubicBezTo>
                    <a:pt x="7087" y="5024"/>
                    <a:pt x="7121" y="5044"/>
                    <a:pt x="7146" y="5044"/>
                  </a:cubicBezTo>
                  <a:cubicBezTo>
                    <a:pt x="7130" y="5089"/>
                    <a:pt x="7100" y="5135"/>
                    <a:pt x="7146" y="5166"/>
                  </a:cubicBezTo>
                  <a:lnTo>
                    <a:pt x="7161" y="5150"/>
                  </a:lnTo>
                  <a:lnTo>
                    <a:pt x="7161" y="5150"/>
                  </a:lnTo>
                  <a:cubicBezTo>
                    <a:pt x="7161" y="5196"/>
                    <a:pt x="7069" y="5180"/>
                    <a:pt x="7024" y="5196"/>
                  </a:cubicBezTo>
                  <a:lnTo>
                    <a:pt x="7039" y="5211"/>
                  </a:lnTo>
                  <a:cubicBezTo>
                    <a:pt x="7027" y="5211"/>
                    <a:pt x="7012" y="5208"/>
                    <a:pt x="7000" y="5208"/>
                  </a:cubicBezTo>
                  <a:cubicBezTo>
                    <a:pt x="6980" y="5208"/>
                    <a:pt x="6963" y="5214"/>
                    <a:pt x="6963" y="5241"/>
                  </a:cubicBezTo>
                  <a:lnTo>
                    <a:pt x="6933" y="5241"/>
                  </a:lnTo>
                  <a:lnTo>
                    <a:pt x="6917" y="5302"/>
                  </a:lnTo>
                  <a:lnTo>
                    <a:pt x="6917" y="5302"/>
                  </a:lnTo>
                  <a:cubicBezTo>
                    <a:pt x="6856" y="5196"/>
                    <a:pt x="7024" y="5150"/>
                    <a:pt x="7100" y="5105"/>
                  </a:cubicBezTo>
                  <a:cubicBezTo>
                    <a:pt x="7087" y="5077"/>
                    <a:pt x="7072" y="5026"/>
                    <a:pt x="7048" y="5026"/>
                  </a:cubicBezTo>
                  <a:cubicBezTo>
                    <a:pt x="7045" y="5026"/>
                    <a:pt x="7042" y="5026"/>
                    <a:pt x="7039" y="5028"/>
                  </a:cubicBezTo>
                  <a:cubicBezTo>
                    <a:pt x="7045" y="5025"/>
                    <a:pt x="7051" y="5024"/>
                    <a:pt x="7058" y="5024"/>
                  </a:cubicBezTo>
                  <a:close/>
                  <a:moveTo>
                    <a:pt x="6973" y="5360"/>
                  </a:moveTo>
                  <a:cubicBezTo>
                    <a:pt x="6974" y="5361"/>
                    <a:pt x="6976" y="5362"/>
                    <a:pt x="6978" y="5363"/>
                  </a:cubicBezTo>
                  <a:cubicBezTo>
                    <a:pt x="6976" y="5362"/>
                    <a:pt x="6975" y="5361"/>
                    <a:pt x="6973" y="5360"/>
                  </a:cubicBezTo>
                  <a:close/>
                  <a:moveTo>
                    <a:pt x="6155" y="5348"/>
                  </a:moveTo>
                  <a:lnTo>
                    <a:pt x="6186" y="5440"/>
                  </a:lnTo>
                  <a:lnTo>
                    <a:pt x="6094" y="5379"/>
                  </a:lnTo>
                  <a:lnTo>
                    <a:pt x="6155" y="5348"/>
                  </a:lnTo>
                  <a:close/>
                  <a:moveTo>
                    <a:pt x="5733" y="5509"/>
                  </a:moveTo>
                  <a:cubicBezTo>
                    <a:pt x="5737" y="5509"/>
                    <a:pt x="5744" y="5515"/>
                    <a:pt x="5744" y="5515"/>
                  </a:cubicBezTo>
                  <a:lnTo>
                    <a:pt x="5729" y="5515"/>
                  </a:lnTo>
                  <a:cubicBezTo>
                    <a:pt x="5729" y="5511"/>
                    <a:pt x="5730" y="5509"/>
                    <a:pt x="5733" y="5509"/>
                  </a:cubicBezTo>
                  <a:close/>
                  <a:moveTo>
                    <a:pt x="6506" y="5470"/>
                  </a:moveTo>
                  <a:lnTo>
                    <a:pt x="6476" y="5515"/>
                  </a:lnTo>
                  <a:lnTo>
                    <a:pt x="6460" y="5470"/>
                  </a:lnTo>
                  <a:close/>
                  <a:moveTo>
                    <a:pt x="6247" y="5485"/>
                  </a:moveTo>
                  <a:lnTo>
                    <a:pt x="6216" y="5546"/>
                  </a:lnTo>
                  <a:lnTo>
                    <a:pt x="6201" y="5515"/>
                  </a:lnTo>
                  <a:lnTo>
                    <a:pt x="6247" y="5485"/>
                  </a:lnTo>
                  <a:close/>
                  <a:moveTo>
                    <a:pt x="3322" y="5363"/>
                  </a:moveTo>
                  <a:lnTo>
                    <a:pt x="3368" y="5409"/>
                  </a:lnTo>
                  <a:cubicBezTo>
                    <a:pt x="3352" y="5515"/>
                    <a:pt x="3246" y="5485"/>
                    <a:pt x="3169" y="5562"/>
                  </a:cubicBezTo>
                  <a:cubicBezTo>
                    <a:pt x="3124" y="5592"/>
                    <a:pt x="3185" y="5607"/>
                    <a:pt x="3169" y="5623"/>
                  </a:cubicBezTo>
                  <a:cubicBezTo>
                    <a:pt x="3109" y="5623"/>
                    <a:pt x="3169" y="5562"/>
                    <a:pt x="3139" y="5546"/>
                  </a:cubicBezTo>
                  <a:cubicBezTo>
                    <a:pt x="3078" y="5546"/>
                    <a:pt x="3002" y="5546"/>
                    <a:pt x="2956" y="5592"/>
                  </a:cubicBezTo>
                  <a:cubicBezTo>
                    <a:pt x="2956" y="5576"/>
                    <a:pt x="2956" y="5576"/>
                    <a:pt x="2972" y="5576"/>
                  </a:cubicBezTo>
                  <a:cubicBezTo>
                    <a:pt x="2965" y="5564"/>
                    <a:pt x="2956" y="5559"/>
                    <a:pt x="2947" y="5559"/>
                  </a:cubicBezTo>
                  <a:cubicBezTo>
                    <a:pt x="2933" y="5559"/>
                    <a:pt x="2920" y="5568"/>
                    <a:pt x="2911" y="5576"/>
                  </a:cubicBezTo>
                  <a:cubicBezTo>
                    <a:pt x="2926" y="5515"/>
                    <a:pt x="2987" y="5470"/>
                    <a:pt x="3017" y="5424"/>
                  </a:cubicBezTo>
                  <a:cubicBezTo>
                    <a:pt x="3050" y="5473"/>
                    <a:pt x="3078" y="5489"/>
                    <a:pt x="3104" y="5489"/>
                  </a:cubicBezTo>
                  <a:cubicBezTo>
                    <a:pt x="3157" y="5489"/>
                    <a:pt x="3201" y="5422"/>
                    <a:pt x="3257" y="5422"/>
                  </a:cubicBezTo>
                  <a:cubicBezTo>
                    <a:pt x="3277" y="5422"/>
                    <a:pt x="3298" y="5431"/>
                    <a:pt x="3322" y="5454"/>
                  </a:cubicBezTo>
                  <a:lnTo>
                    <a:pt x="3322" y="5363"/>
                  </a:lnTo>
                  <a:close/>
                  <a:moveTo>
                    <a:pt x="2178" y="5554"/>
                  </a:moveTo>
                  <a:cubicBezTo>
                    <a:pt x="2185" y="5554"/>
                    <a:pt x="2196" y="5556"/>
                    <a:pt x="2210" y="5562"/>
                  </a:cubicBezTo>
                  <a:lnTo>
                    <a:pt x="2164" y="5637"/>
                  </a:lnTo>
                  <a:cubicBezTo>
                    <a:pt x="2164" y="5601"/>
                    <a:pt x="2144" y="5554"/>
                    <a:pt x="2178" y="5554"/>
                  </a:cubicBezTo>
                  <a:close/>
                  <a:moveTo>
                    <a:pt x="2942" y="5607"/>
                  </a:moveTo>
                  <a:cubicBezTo>
                    <a:pt x="2926" y="5623"/>
                    <a:pt x="2911" y="5637"/>
                    <a:pt x="2911" y="5668"/>
                  </a:cubicBezTo>
                  <a:cubicBezTo>
                    <a:pt x="2896" y="5675"/>
                    <a:pt x="2887" y="5678"/>
                    <a:pt x="2881" y="5678"/>
                  </a:cubicBezTo>
                  <a:cubicBezTo>
                    <a:pt x="2860" y="5678"/>
                    <a:pt x="2869" y="5649"/>
                    <a:pt x="2834" y="5637"/>
                  </a:cubicBezTo>
                  <a:cubicBezTo>
                    <a:pt x="2842" y="5615"/>
                    <a:pt x="2861" y="5611"/>
                    <a:pt x="2882" y="5611"/>
                  </a:cubicBezTo>
                  <a:cubicBezTo>
                    <a:pt x="2893" y="5611"/>
                    <a:pt x="2903" y="5612"/>
                    <a:pt x="2913" y="5612"/>
                  </a:cubicBezTo>
                  <a:cubicBezTo>
                    <a:pt x="2924" y="5612"/>
                    <a:pt x="2934" y="5611"/>
                    <a:pt x="2942" y="5607"/>
                  </a:cubicBezTo>
                  <a:close/>
                  <a:moveTo>
                    <a:pt x="2164" y="5637"/>
                  </a:moveTo>
                  <a:cubicBezTo>
                    <a:pt x="2164" y="5653"/>
                    <a:pt x="2149" y="5668"/>
                    <a:pt x="2134" y="5668"/>
                  </a:cubicBezTo>
                  <a:lnTo>
                    <a:pt x="2119" y="5684"/>
                  </a:lnTo>
                  <a:lnTo>
                    <a:pt x="2073" y="5653"/>
                  </a:lnTo>
                  <a:lnTo>
                    <a:pt x="2073" y="5653"/>
                  </a:lnTo>
                  <a:cubicBezTo>
                    <a:pt x="2103" y="5668"/>
                    <a:pt x="2119" y="5668"/>
                    <a:pt x="2134" y="5668"/>
                  </a:cubicBezTo>
                  <a:lnTo>
                    <a:pt x="2164" y="5637"/>
                  </a:lnTo>
                  <a:close/>
                  <a:moveTo>
                    <a:pt x="6886" y="5684"/>
                  </a:moveTo>
                  <a:cubicBezTo>
                    <a:pt x="6886" y="5684"/>
                    <a:pt x="6902" y="5684"/>
                    <a:pt x="6917" y="5698"/>
                  </a:cubicBezTo>
                  <a:lnTo>
                    <a:pt x="6886" y="5684"/>
                  </a:lnTo>
                  <a:close/>
                  <a:moveTo>
                    <a:pt x="2687" y="5675"/>
                  </a:moveTo>
                  <a:cubicBezTo>
                    <a:pt x="2697" y="5675"/>
                    <a:pt x="2703" y="5713"/>
                    <a:pt x="2715" y="5713"/>
                  </a:cubicBezTo>
                  <a:cubicBezTo>
                    <a:pt x="2718" y="5713"/>
                    <a:pt x="2722" y="5710"/>
                    <a:pt x="2727" y="5701"/>
                  </a:cubicBezTo>
                  <a:lnTo>
                    <a:pt x="2727" y="5701"/>
                  </a:lnTo>
                  <a:lnTo>
                    <a:pt x="2712" y="5729"/>
                  </a:lnTo>
                  <a:cubicBezTo>
                    <a:pt x="2698" y="5729"/>
                    <a:pt x="2667" y="5729"/>
                    <a:pt x="2667" y="5714"/>
                  </a:cubicBezTo>
                  <a:cubicBezTo>
                    <a:pt x="2676" y="5684"/>
                    <a:pt x="2682" y="5675"/>
                    <a:pt x="2687" y="5675"/>
                  </a:cubicBezTo>
                  <a:close/>
                  <a:moveTo>
                    <a:pt x="6734" y="5775"/>
                  </a:moveTo>
                  <a:cubicBezTo>
                    <a:pt x="6736" y="5776"/>
                    <a:pt x="6737" y="5776"/>
                    <a:pt x="6739" y="5776"/>
                  </a:cubicBezTo>
                  <a:cubicBezTo>
                    <a:pt x="6740" y="5776"/>
                    <a:pt x="6742" y="5776"/>
                    <a:pt x="6744" y="5775"/>
                  </a:cubicBezTo>
                  <a:close/>
                  <a:moveTo>
                    <a:pt x="7130" y="5698"/>
                  </a:moveTo>
                  <a:lnTo>
                    <a:pt x="7130" y="5698"/>
                  </a:lnTo>
                  <a:cubicBezTo>
                    <a:pt x="7161" y="5714"/>
                    <a:pt x="7161" y="5759"/>
                    <a:pt x="7176" y="5775"/>
                  </a:cubicBezTo>
                  <a:cubicBezTo>
                    <a:pt x="7173" y="5772"/>
                    <a:pt x="7168" y="5770"/>
                    <a:pt x="7163" y="5770"/>
                  </a:cubicBezTo>
                  <a:cubicBezTo>
                    <a:pt x="7148" y="5770"/>
                    <a:pt x="7127" y="5779"/>
                    <a:pt x="7113" y="5779"/>
                  </a:cubicBezTo>
                  <a:cubicBezTo>
                    <a:pt x="7107" y="5779"/>
                    <a:pt x="7103" y="5778"/>
                    <a:pt x="7100" y="5775"/>
                  </a:cubicBezTo>
                  <a:lnTo>
                    <a:pt x="7100" y="5775"/>
                  </a:lnTo>
                  <a:cubicBezTo>
                    <a:pt x="7105" y="5776"/>
                    <a:pt x="7109" y="5777"/>
                    <a:pt x="7113" y="5777"/>
                  </a:cubicBezTo>
                  <a:cubicBezTo>
                    <a:pt x="7153" y="5777"/>
                    <a:pt x="7117" y="5713"/>
                    <a:pt x="7130" y="5698"/>
                  </a:cubicBezTo>
                  <a:close/>
                  <a:moveTo>
                    <a:pt x="2926" y="5927"/>
                  </a:moveTo>
                  <a:lnTo>
                    <a:pt x="2984" y="5938"/>
                  </a:lnTo>
                  <a:lnTo>
                    <a:pt x="2984" y="5938"/>
                  </a:lnTo>
                  <a:cubicBezTo>
                    <a:pt x="2971" y="5941"/>
                    <a:pt x="2968" y="5958"/>
                    <a:pt x="2956" y="5958"/>
                  </a:cubicBezTo>
                  <a:cubicBezTo>
                    <a:pt x="2956" y="5958"/>
                    <a:pt x="2911" y="5942"/>
                    <a:pt x="2926" y="5927"/>
                  </a:cubicBezTo>
                  <a:close/>
                  <a:moveTo>
                    <a:pt x="6097" y="5930"/>
                  </a:moveTo>
                  <a:lnTo>
                    <a:pt x="6125" y="5958"/>
                  </a:lnTo>
                  <a:cubicBezTo>
                    <a:pt x="6119" y="5969"/>
                    <a:pt x="6112" y="5972"/>
                    <a:pt x="6103" y="5972"/>
                  </a:cubicBezTo>
                  <a:cubicBezTo>
                    <a:pt x="6093" y="5972"/>
                    <a:pt x="6081" y="5968"/>
                    <a:pt x="6069" y="5968"/>
                  </a:cubicBezTo>
                  <a:cubicBezTo>
                    <a:pt x="6062" y="5968"/>
                    <a:pt x="6056" y="5969"/>
                    <a:pt x="6049" y="5972"/>
                  </a:cubicBezTo>
                  <a:lnTo>
                    <a:pt x="6094" y="5942"/>
                  </a:lnTo>
                  <a:cubicBezTo>
                    <a:pt x="6095" y="5938"/>
                    <a:pt x="6096" y="5934"/>
                    <a:pt x="6097" y="5930"/>
                  </a:cubicBezTo>
                  <a:close/>
                  <a:moveTo>
                    <a:pt x="6537" y="6003"/>
                  </a:moveTo>
                  <a:lnTo>
                    <a:pt x="6537" y="6064"/>
                  </a:lnTo>
                  <a:lnTo>
                    <a:pt x="6476" y="6049"/>
                  </a:lnTo>
                  <a:lnTo>
                    <a:pt x="6537" y="6003"/>
                  </a:lnTo>
                  <a:close/>
                  <a:moveTo>
                    <a:pt x="3408" y="6031"/>
                  </a:moveTo>
                  <a:cubicBezTo>
                    <a:pt x="3414" y="6031"/>
                    <a:pt x="3421" y="6032"/>
                    <a:pt x="3429" y="6033"/>
                  </a:cubicBezTo>
                  <a:cubicBezTo>
                    <a:pt x="3413" y="6064"/>
                    <a:pt x="3368" y="6094"/>
                    <a:pt x="3352" y="6094"/>
                  </a:cubicBezTo>
                  <a:cubicBezTo>
                    <a:pt x="3379" y="6081"/>
                    <a:pt x="3358" y="6031"/>
                    <a:pt x="3408" y="6031"/>
                  </a:cubicBezTo>
                  <a:close/>
                  <a:moveTo>
                    <a:pt x="6171" y="6049"/>
                  </a:moveTo>
                  <a:lnTo>
                    <a:pt x="6201" y="6110"/>
                  </a:lnTo>
                  <a:lnTo>
                    <a:pt x="6201" y="6110"/>
                  </a:lnTo>
                  <a:lnTo>
                    <a:pt x="6141" y="6064"/>
                  </a:lnTo>
                  <a:lnTo>
                    <a:pt x="6171" y="6049"/>
                  </a:lnTo>
                  <a:close/>
                  <a:moveTo>
                    <a:pt x="5138" y="6052"/>
                  </a:moveTo>
                  <a:cubicBezTo>
                    <a:pt x="5151" y="6052"/>
                    <a:pt x="5161" y="6056"/>
                    <a:pt x="5166" y="6064"/>
                  </a:cubicBezTo>
                  <a:lnTo>
                    <a:pt x="5074" y="6125"/>
                  </a:lnTo>
                  <a:cubicBezTo>
                    <a:pt x="5052" y="6080"/>
                    <a:pt x="5103" y="6052"/>
                    <a:pt x="5138" y="6052"/>
                  </a:cubicBezTo>
                  <a:close/>
                  <a:moveTo>
                    <a:pt x="2236" y="5809"/>
                  </a:moveTo>
                  <a:cubicBezTo>
                    <a:pt x="2249" y="5809"/>
                    <a:pt x="2269" y="5816"/>
                    <a:pt x="2302" y="5836"/>
                  </a:cubicBezTo>
                  <a:lnTo>
                    <a:pt x="2180" y="5972"/>
                  </a:lnTo>
                  <a:cubicBezTo>
                    <a:pt x="2286" y="6033"/>
                    <a:pt x="2073" y="6049"/>
                    <a:pt x="2180" y="6125"/>
                  </a:cubicBezTo>
                  <a:cubicBezTo>
                    <a:pt x="2170" y="6127"/>
                    <a:pt x="2161" y="6127"/>
                    <a:pt x="2153" y="6127"/>
                  </a:cubicBezTo>
                  <a:cubicBezTo>
                    <a:pt x="2094" y="6127"/>
                    <a:pt x="2112" y="6076"/>
                    <a:pt x="2058" y="6049"/>
                  </a:cubicBezTo>
                  <a:cubicBezTo>
                    <a:pt x="2089" y="6003"/>
                    <a:pt x="2180" y="5972"/>
                    <a:pt x="2164" y="5911"/>
                  </a:cubicBezTo>
                  <a:cubicBezTo>
                    <a:pt x="2103" y="5911"/>
                    <a:pt x="2149" y="5851"/>
                    <a:pt x="2134" y="5820"/>
                  </a:cubicBezTo>
                  <a:lnTo>
                    <a:pt x="2134" y="5820"/>
                  </a:lnTo>
                  <a:cubicBezTo>
                    <a:pt x="2167" y="5846"/>
                    <a:pt x="2185" y="5855"/>
                    <a:pt x="2195" y="5855"/>
                  </a:cubicBezTo>
                  <a:cubicBezTo>
                    <a:pt x="2219" y="5855"/>
                    <a:pt x="2204" y="5809"/>
                    <a:pt x="2236" y="5809"/>
                  </a:cubicBezTo>
                  <a:close/>
                  <a:moveTo>
                    <a:pt x="1920" y="5988"/>
                  </a:moveTo>
                  <a:cubicBezTo>
                    <a:pt x="1967" y="5988"/>
                    <a:pt x="1951" y="6033"/>
                    <a:pt x="1997" y="6080"/>
                  </a:cubicBezTo>
                  <a:cubicBezTo>
                    <a:pt x="2012" y="6080"/>
                    <a:pt x="2028" y="6080"/>
                    <a:pt x="2042" y="6110"/>
                  </a:cubicBezTo>
                  <a:cubicBezTo>
                    <a:pt x="2028" y="6094"/>
                    <a:pt x="2012" y="6094"/>
                    <a:pt x="1997" y="6080"/>
                  </a:cubicBezTo>
                  <a:cubicBezTo>
                    <a:pt x="1993" y="6079"/>
                    <a:pt x="1990" y="6078"/>
                    <a:pt x="1986" y="6078"/>
                  </a:cubicBezTo>
                  <a:cubicBezTo>
                    <a:pt x="1932" y="6078"/>
                    <a:pt x="1943" y="6179"/>
                    <a:pt x="1909" y="6179"/>
                  </a:cubicBezTo>
                  <a:cubicBezTo>
                    <a:pt x="1904" y="6179"/>
                    <a:pt x="1898" y="6177"/>
                    <a:pt x="1890" y="6171"/>
                  </a:cubicBezTo>
                  <a:cubicBezTo>
                    <a:pt x="1890" y="6141"/>
                    <a:pt x="1845" y="6049"/>
                    <a:pt x="1859" y="6019"/>
                  </a:cubicBezTo>
                  <a:lnTo>
                    <a:pt x="1859" y="6019"/>
                  </a:lnTo>
                  <a:cubicBezTo>
                    <a:pt x="1869" y="6046"/>
                    <a:pt x="1889" y="6051"/>
                    <a:pt x="1911" y="6051"/>
                  </a:cubicBezTo>
                  <a:cubicBezTo>
                    <a:pt x="1925" y="6051"/>
                    <a:pt x="1939" y="6049"/>
                    <a:pt x="1951" y="6049"/>
                  </a:cubicBezTo>
                  <a:lnTo>
                    <a:pt x="1920" y="5988"/>
                  </a:lnTo>
                  <a:close/>
                  <a:moveTo>
                    <a:pt x="2012" y="6141"/>
                  </a:moveTo>
                  <a:lnTo>
                    <a:pt x="2073" y="6202"/>
                  </a:lnTo>
                  <a:lnTo>
                    <a:pt x="2028" y="6216"/>
                  </a:lnTo>
                  <a:cubicBezTo>
                    <a:pt x="2058" y="6202"/>
                    <a:pt x="2012" y="6155"/>
                    <a:pt x="2012" y="6141"/>
                  </a:cubicBezTo>
                  <a:close/>
                  <a:moveTo>
                    <a:pt x="2028" y="6216"/>
                  </a:moveTo>
                  <a:cubicBezTo>
                    <a:pt x="2028" y="6232"/>
                    <a:pt x="2012" y="6232"/>
                    <a:pt x="2012" y="6232"/>
                  </a:cubicBezTo>
                  <a:lnTo>
                    <a:pt x="2028" y="6216"/>
                  </a:lnTo>
                  <a:close/>
                  <a:moveTo>
                    <a:pt x="7050" y="6192"/>
                  </a:moveTo>
                  <a:cubicBezTo>
                    <a:pt x="7060" y="6192"/>
                    <a:pt x="7075" y="6207"/>
                    <a:pt x="7085" y="6216"/>
                  </a:cubicBezTo>
                  <a:cubicBezTo>
                    <a:pt x="7105" y="6216"/>
                    <a:pt x="7078" y="6237"/>
                    <a:pt x="7057" y="6237"/>
                  </a:cubicBezTo>
                  <a:cubicBezTo>
                    <a:pt x="7047" y="6237"/>
                    <a:pt x="7039" y="6232"/>
                    <a:pt x="7039" y="6216"/>
                  </a:cubicBezTo>
                  <a:cubicBezTo>
                    <a:pt x="7039" y="6199"/>
                    <a:pt x="7043" y="6192"/>
                    <a:pt x="7050" y="6192"/>
                  </a:cubicBezTo>
                  <a:close/>
                  <a:moveTo>
                    <a:pt x="2675" y="5751"/>
                  </a:moveTo>
                  <a:cubicBezTo>
                    <a:pt x="2691" y="5751"/>
                    <a:pt x="2709" y="5754"/>
                    <a:pt x="2728" y="5759"/>
                  </a:cubicBezTo>
                  <a:cubicBezTo>
                    <a:pt x="2621" y="5775"/>
                    <a:pt x="2667" y="5836"/>
                    <a:pt x="2560" y="5866"/>
                  </a:cubicBezTo>
                  <a:cubicBezTo>
                    <a:pt x="2568" y="5881"/>
                    <a:pt x="2586" y="5885"/>
                    <a:pt x="2602" y="5885"/>
                  </a:cubicBezTo>
                  <a:cubicBezTo>
                    <a:pt x="2609" y="5885"/>
                    <a:pt x="2616" y="5884"/>
                    <a:pt x="2620" y="5883"/>
                  </a:cubicBezTo>
                  <a:lnTo>
                    <a:pt x="2620" y="5883"/>
                  </a:lnTo>
                  <a:cubicBezTo>
                    <a:pt x="2544" y="6005"/>
                    <a:pt x="2453" y="6141"/>
                    <a:pt x="2347" y="6155"/>
                  </a:cubicBezTo>
                  <a:lnTo>
                    <a:pt x="2377" y="6216"/>
                  </a:lnTo>
                  <a:cubicBezTo>
                    <a:pt x="2333" y="6216"/>
                    <a:pt x="2313" y="6249"/>
                    <a:pt x="2294" y="6249"/>
                  </a:cubicBezTo>
                  <a:cubicBezTo>
                    <a:pt x="2287" y="6249"/>
                    <a:pt x="2280" y="6244"/>
                    <a:pt x="2271" y="6232"/>
                  </a:cubicBezTo>
                  <a:lnTo>
                    <a:pt x="2255" y="6262"/>
                  </a:lnTo>
                  <a:lnTo>
                    <a:pt x="2241" y="6202"/>
                  </a:lnTo>
                  <a:lnTo>
                    <a:pt x="2302" y="6186"/>
                  </a:lnTo>
                  <a:cubicBezTo>
                    <a:pt x="2332" y="6094"/>
                    <a:pt x="2393" y="6110"/>
                    <a:pt x="2347" y="6019"/>
                  </a:cubicBezTo>
                  <a:cubicBezTo>
                    <a:pt x="2500" y="6004"/>
                    <a:pt x="2514" y="5751"/>
                    <a:pt x="2675" y="5751"/>
                  </a:cubicBezTo>
                  <a:close/>
                  <a:moveTo>
                    <a:pt x="6963" y="6247"/>
                  </a:moveTo>
                  <a:lnTo>
                    <a:pt x="6963" y="6293"/>
                  </a:lnTo>
                  <a:cubicBezTo>
                    <a:pt x="6947" y="6293"/>
                    <a:pt x="6933" y="6293"/>
                    <a:pt x="6917" y="6277"/>
                  </a:cubicBezTo>
                  <a:lnTo>
                    <a:pt x="6963" y="6247"/>
                  </a:lnTo>
                  <a:close/>
                  <a:moveTo>
                    <a:pt x="3166" y="6264"/>
                  </a:moveTo>
                  <a:cubicBezTo>
                    <a:pt x="3169" y="6282"/>
                    <a:pt x="3169" y="6301"/>
                    <a:pt x="3139" y="6323"/>
                  </a:cubicBezTo>
                  <a:cubicBezTo>
                    <a:pt x="3125" y="6264"/>
                    <a:pt x="3124" y="6276"/>
                    <a:pt x="3166" y="6264"/>
                  </a:cubicBezTo>
                  <a:close/>
                  <a:moveTo>
                    <a:pt x="4526" y="6094"/>
                  </a:moveTo>
                  <a:cubicBezTo>
                    <a:pt x="4571" y="6171"/>
                    <a:pt x="4480" y="6155"/>
                    <a:pt x="4510" y="6232"/>
                  </a:cubicBezTo>
                  <a:cubicBezTo>
                    <a:pt x="4497" y="6222"/>
                    <a:pt x="4487" y="6218"/>
                    <a:pt x="4479" y="6218"/>
                  </a:cubicBezTo>
                  <a:cubicBezTo>
                    <a:pt x="4437" y="6218"/>
                    <a:pt x="4436" y="6323"/>
                    <a:pt x="4373" y="6323"/>
                  </a:cubicBezTo>
                  <a:cubicBezTo>
                    <a:pt x="4358" y="6293"/>
                    <a:pt x="4358" y="6262"/>
                    <a:pt x="4343" y="6247"/>
                  </a:cubicBezTo>
                  <a:cubicBezTo>
                    <a:pt x="4358" y="6171"/>
                    <a:pt x="4510" y="6202"/>
                    <a:pt x="4526" y="6094"/>
                  </a:cubicBezTo>
                  <a:close/>
                  <a:moveTo>
                    <a:pt x="6354" y="6262"/>
                  </a:moveTo>
                  <a:lnTo>
                    <a:pt x="6384" y="6277"/>
                  </a:lnTo>
                  <a:lnTo>
                    <a:pt x="6338" y="6323"/>
                  </a:lnTo>
                  <a:lnTo>
                    <a:pt x="6354" y="6262"/>
                  </a:lnTo>
                  <a:close/>
                  <a:moveTo>
                    <a:pt x="1784" y="6262"/>
                  </a:moveTo>
                  <a:cubicBezTo>
                    <a:pt x="1798" y="6272"/>
                    <a:pt x="1818" y="6274"/>
                    <a:pt x="1839" y="6274"/>
                  </a:cubicBezTo>
                  <a:cubicBezTo>
                    <a:pt x="1851" y="6274"/>
                    <a:pt x="1863" y="6274"/>
                    <a:pt x="1875" y="6274"/>
                  </a:cubicBezTo>
                  <a:cubicBezTo>
                    <a:pt x="1906" y="6274"/>
                    <a:pt x="1936" y="6278"/>
                    <a:pt x="1951" y="6308"/>
                  </a:cubicBezTo>
                  <a:lnTo>
                    <a:pt x="1920" y="6338"/>
                  </a:lnTo>
                  <a:lnTo>
                    <a:pt x="1875" y="6277"/>
                  </a:lnTo>
                  <a:lnTo>
                    <a:pt x="1829" y="6338"/>
                  </a:lnTo>
                  <a:lnTo>
                    <a:pt x="1814" y="6323"/>
                  </a:lnTo>
                  <a:lnTo>
                    <a:pt x="1753" y="6338"/>
                  </a:lnTo>
                  <a:cubicBezTo>
                    <a:pt x="1753" y="6308"/>
                    <a:pt x="1798" y="6323"/>
                    <a:pt x="1829" y="6308"/>
                  </a:cubicBezTo>
                  <a:lnTo>
                    <a:pt x="1784" y="6262"/>
                  </a:lnTo>
                  <a:close/>
                  <a:moveTo>
                    <a:pt x="4297" y="6323"/>
                  </a:moveTo>
                  <a:lnTo>
                    <a:pt x="4343" y="6354"/>
                  </a:lnTo>
                  <a:lnTo>
                    <a:pt x="4343" y="6368"/>
                  </a:lnTo>
                  <a:lnTo>
                    <a:pt x="4297" y="6323"/>
                  </a:lnTo>
                  <a:close/>
                  <a:moveTo>
                    <a:pt x="2180" y="6338"/>
                  </a:moveTo>
                  <a:lnTo>
                    <a:pt x="2255" y="6384"/>
                  </a:lnTo>
                  <a:lnTo>
                    <a:pt x="2225" y="6384"/>
                  </a:lnTo>
                  <a:cubicBezTo>
                    <a:pt x="2210" y="6384"/>
                    <a:pt x="2164" y="6368"/>
                    <a:pt x="2180" y="6338"/>
                  </a:cubicBezTo>
                  <a:close/>
                  <a:moveTo>
                    <a:pt x="1875" y="6384"/>
                  </a:moveTo>
                  <a:cubicBezTo>
                    <a:pt x="1890" y="6384"/>
                    <a:pt x="1890" y="6384"/>
                    <a:pt x="1920" y="6399"/>
                  </a:cubicBezTo>
                  <a:lnTo>
                    <a:pt x="1875" y="6384"/>
                  </a:lnTo>
                  <a:close/>
                  <a:moveTo>
                    <a:pt x="5972" y="6368"/>
                  </a:moveTo>
                  <a:cubicBezTo>
                    <a:pt x="6003" y="6399"/>
                    <a:pt x="5972" y="6415"/>
                    <a:pt x="5988" y="6445"/>
                  </a:cubicBezTo>
                  <a:cubicBezTo>
                    <a:pt x="5958" y="6429"/>
                    <a:pt x="5927" y="6399"/>
                    <a:pt x="5972" y="6368"/>
                  </a:cubicBezTo>
                  <a:close/>
                  <a:moveTo>
                    <a:pt x="7024" y="5288"/>
                  </a:moveTo>
                  <a:lnTo>
                    <a:pt x="6994" y="5318"/>
                  </a:lnTo>
                  <a:cubicBezTo>
                    <a:pt x="7003" y="5327"/>
                    <a:pt x="7035" y="5336"/>
                    <a:pt x="7052" y="5339"/>
                  </a:cubicBezTo>
                  <a:lnTo>
                    <a:pt x="7052" y="5339"/>
                  </a:lnTo>
                  <a:cubicBezTo>
                    <a:pt x="7032" y="5375"/>
                    <a:pt x="6965" y="5337"/>
                    <a:pt x="6994" y="5424"/>
                  </a:cubicBezTo>
                  <a:cubicBezTo>
                    <a:pt x="7002" y="5433"/>
                    <a:pt x="7011" y="5442"/>
                    <a:pt x="7023" y="5442"/>
                  </a:cubicBezTo>
                  <a:cubicBezTo>
                    <a:pt x="7031" y="5442"/>
                    <a:pt x="7042" y="5437"/>
                    <a:pt x="7055" y="5424"/>
                  </a:cubicBezTo>
                  <a:lnTo>
                    <a:pt x="7055" y="5424"/>
                  </a:lnTo>
                  <a:lnTo>
                    <a:pt x="7024" y="5470"/>
                  </a:lnTo>
                  <a:lnTo>
                    <a:pt x="7146" y="5501"/>
                  </a:lnTo>
                  <a:cubicBezTo>
                    <a:pt x="7130" y="5531"/>
                    <a:pt x="7055" y="5515"/>
                    <a:pt x="7085" y="5562"/>
                  </a:cubicBezTo>
                  <a:lnTo>
                    <a:pt x="7115" y="5546"/>
                  </a:lnTo>
                  <a:lnTo>
                    <a:pt x="7115" y="5546"/>
                  </a:lnTo>
                  <a:cubicBezTo>
                    <a:pt x="7085" y="5607"/>
                    <a:pt x="7100" y="5637"/>
                    <a:pt x="7069" y="5668"/>
                  </a:cubicBezTo>
                  <a:lnTo>
                    <a:pt x="6994" y="5607"/>
                  </a:lnTo>
                  <a:cubicBezTo>
                    <a:pt x="6980" y="5642"/>
                    <a:pt x="6965" y="5653"/>
                    <a:pt x="6950" y="5653"/>
                  </a:cubicBezTo>
                  <a:cubicBezTo>
                    <a:pt x="6925" y="5653"/>
                    <a:pt x="6899" y="5624"/>
                    <a:pt x="6875" y="5624"/>
                  </a:cubicBezTo>
                  <a:cubicBezTo>
                    <a:pt x="6863" y="5624"/>
                    <a:pt x="6852" y="5632"/>
                    <a:pt x="6841" y="5653"/>
                  </a:cubicBezTo>
                  <a:lnTo>
                    <a:pt x="6886" y="5684"/>
                  </a:lnTo>
                  <a:cubicBezTo>
                    <a:pt x="6877" y="5681"/>
                    <a:pt x="6869" y="5679"/>
                    <a:pt x="6861" y="5679"/>
                  </a:cubicBezTo>
                  <a:cubicBezTo>
                    <a:pt x="6797" y="5679"/>
                    <a:pt x="6768" y="5764"/>
                    <a:pt x="6744" y="5775"/>
                  </a:cubicBezTo>
                  <a:lnTo>
                    <a:pt x="6750" y="5775"/>
                  </a:lnTo>
                  <a:cubicBezTo>
                    <a:pt x="6719" y="5972"/>
                    <a:pt x="6567" y="5851"/>
                    <a:pt x="6490" y="5972"/>
                  </a:cubicBezTo>
                  <a:cubicBezTo>
                    <a:pt x="6490" y="6003"/>
                    <a:pt x="6354" y="6080"/>
                    <a:pt x="6445" y="6155"/>
                  </a:cubicBezTo>
                  <a:cubicBezTo>
                    <a:pt x="6441" y="6154"/>
                    <a:pt x="6437" y="6154"/>
                    <a:pt x="6433" y="6154"/>
                  </a:cubicBezTo>
                  <a:cubicBezTo>
                    <a:pt x="6362" y="6154"/>
                    <a:pt x="6305" y="6267"/>
                    <a:pt x="6262" y="6338"/>
                  </a:cubicBezTo>
                  <a:lnTo>
                    <a:pt x="6247" y="6277"/>
                  </a:lnTo>
                  <a:cubicBezTo>
                    <a:pt x="6244" y="6276"/>
                    <a:pt x="6241" y="6275"/>
                    <a:pt x="6239" y="6275"/>
                  </a:cubicBezTo>
                  <a:cubicBezTo>
                    <a:pt x="6214" y="6275"/>
                    <a:pt x="6203" y="6341"/>
                    <a:pt x="6216" y="6368"/>
                  </a:cubicBezTo>
                  <a:cubicBezTo>
                    <a:pt x="6174" y="6368"/>
                    <a:pt x="6158" y="6447"/>
                    <a:pt x="6107" y="6447"/>
                  </a:cubicBezTo>
                  <a:cubicBezTo>
                    <a:pt x="6103" y="6447"/>
                    <a:pt x="6099" y="6446"/>
                    <a:pt x="6094" y="6445"/>
                  </a:cubicBezTo>
                  <a:cubicBezTo>
                    <a:pt x="6155" y="6399"/>
                    <a:pt x="6080" y="6338"/>
                    <a:pt x="6155" y="6323"/>
                  </a:cubicBezTo>
                  <a:cubicBezTo>
                    <a:pt x="6132" y="6300"/>
                    <a:pt x="6090" y="6267"/>
                    <a:pt x="6072" y="6267"/>
                  </a:cubicBezTo>
                  <a:cubicBezTo>
                    <a:pt x="6067" y="6267"/>
                    <a:pt x="6064" y="6270"/>
                    <a:pt x="6064" y="6277"/>
                  </a:cubicBezTo>
                  <a:cubicBezTo>
                    <a:pt x="6064" y="6262"/>
                    <a:pt x="6019" y="6202"/>
                    <a:pt x="6033" y="6141"/>
                  </a:cubicBezTo>
                  <a:cubicBezTo>
                    <a:pt x="6049" y="6125"/>
                    <a:pt x="6080" y="6125"/>
                    <a:pt x="6094" y="6125"/>
                  </a:cubicBezTo>
                  <a:cubicBezTo>
                    <a:pt x="6049" y="6125"/>
                    <a:pt x="6094" y="6186"/>
                    <a:pt x="6049" y="6216"/>
                  </a:cubicBezTo>
                  <a:cubicBezTo>
                    <a:pt x="6066" y="6209"/>
                    <a:pt x="6080" y="6207"/>
                    <a:pt x="6093" y="6207"/>
                  </a:cubicBezTo>
                  <a:cubicBezTo>
                    <a:pt x="6123" y="6207"/>
                    <a:pt x="6146" y="6219"/>
                    <a:pt x="6174" y="6219"/>
                  </a:cubicBezTo>
                  <a:cubicBezTo>
                    <a:pt x="6191" y="6219"/>
                    <a:pt x="6210" y="6215"/>
                    <a:pt x="6232" y="6202"/>
                  </a:cubicBezTo>
                  <a:cubicBezTo>
                    <a:pt x="6227" y="6177"/>
                    <a:pt x="6220" y="6169"/>
                    <a:pt x="6213" y="6169"/>
                  </a:cubicBezTo>
                  <a:cubicBezTo>
                    <a:pt x="6203" y="6169"/>
                    <a:pt x="6192" y="6184"/>
                    <a:pt x="6183" y="6184"/>
                  </a:cubicBezTo>
                  <a:cubicBezTo>
                    <a:pt x="6178" y="6184"/>
                    <a:pt x="6174" y="6181"/>
                    <a:pt x="6171" y="6171"/>
                  </a:cubicBezTo>
                  <a:lnTo>
                    <a:pt x="6171" y="6171"/>
                  </a:lnTo>
                  <a:cubicBezTo>
                    <a:pt x="6175" y="6172"/>
                    <a:pt x="6179" y="6172"/>
                    <a:pt x="6182" y="6172"/>
                  </a:cubicBezTo>
                  <a:cubicBezTo>
                    <a:pt x="6231" y="6172"/>
                    <a:pt x="6260" y="6096"/>
                    <a:pt x="6296" y="6082"/>
                  </a:cubicBezTo>
                  <a:lnTo>
                    <a:pt x="6296" y="6082"/>
                  </a:lnTo>
                  <a:cubicBezTo>
                    <a:pt x="6298" y="6082"/>
                    <a:pt x="6299" y="6083"/>
                    <a:pt x="6301" y="6083"/>
                  </a:cubicBezTo>
                  <a:cubicBezTo>
                    <a:pt x="6303" y="6083"/>
                    <a:pt x="6305" y="6082"/>
                    <a:pt x="6308" y="6080"/>
                  </a:cubicBezTo>
                  <a:cubicBezTo>
                    <a:pt x="6304" y="6080"/>
                    <a:pt x="6300" y="6080"/>
                    <a:pt x="6296" y="6082"/>
                  </a:cubicBezTo>
                  <a:lnTo>
                    <a:pt x="6296" y="6082"/>
                  </a:lnTo>
                  <a:cubicBezTo>
                    <a:pt x="6290" y="6080"/>
                    <a:pt x="6283" y="6074"/>
                    <a:pt x="6274" y="6074"/>
                  </a:cubicBezTo>
                  <a:cubicBezTo>
                    <a:pt x="6266" y="6074"/>
                    <a:pt x="6257" y="6078"/>
                    <a:pt x="6247" y="6094"/>
                  </a:cubicBezTo>
                  <a:lnTo>
                    <a:pt x="6216" y="6019"/>
                  </a:lnTo>
                  <a:cubicBezTo>
                    <a:pt x="6224" y="6011"/>
                    <a:pt x="6229" y="6008"/>
                    <a:pt x="6232" y="6008"/>
                  </a:cubicBezTo>
                  <a:cubicBezTo>
                    <a:pt x="6242" y="6008"/>
                    <a:pt x="6240" y="6033"/>
                    <a:pt x="6262" y="6033"/>
                  </a:cubicBezTo>
                  <a:cubicBezTo>
                    <a:pt x="6293" y="6033"/>
                    <a:pt x="6368" y="6019"/>
                    <a:pt x="6338" y="5972"/>
                  </a:cubicBezTo>
                  <a:cubicBezTo>
                    <a:pt x="6319" y="5963"/>
                    <a:pt x="6301" y="5949"/>
                    <a:pt x="6289" y="5949"/>
                  </a:cubicBezTo>
                  <a:cubicBezTo>
                    <a:pt x="6282" y="5949"/>
                    <a:pt x="6277" y="5955"/>
                    <a:pt x="6277" y="5972"/>
                  </a:cubicBezTo>
                  <a:lnTo>
                    <a:pt x="6232" y="5881"/>
                  </a:lnTo>
                  <a:cubicBezTo>
                    <a:pt x="6188" y="5896"/>
                    <a:pt x="6118" y="5897"/>
                    <a:pt x="6097" y="5923"/>
                  </a:cubicBezTo>
                  <a:lnTo>
                    <a:pt x="6097" y="5923"/>
                  </a:lnTo>
                  <a:cubicBezTo>
                    <a:pt x="6099" y="5878"/>
                    <a:pt x="6059" y="5866"/>
                    <a:pt x="6019" y="5866"/>
                  </a:cubicBezTo>
                  <a:cubicBezTo>
                    <a:pt x="6025" y="5901"/>
                    <a:pt x="6013" y="5910"/>
                    <a:pt x="5994" y="5910"/>
                  </a:cubicBezTo>
                  <a:cubicBezTo>
                    <a:pt x="5971" y="5910"/>
                    <a:pt x="5937" y="5897"/>
                    <a:pt x="5911" y="5897"/>
                  </a:cubicBezTo>
                  <a:lnTo>
                    <a:pt x="5881" y="6003"/>
                  </a:lnTo>
                  <a:cubicBezTo>
                    <a:pt x="5790" y="6080"/>
                    <a:pt x="5744" y="6033"/>
                    <a:pt x="5668" y="6094"/>
                  </a:cubicBezTo>
                  <a:cubicBezTo>
                    <a:pt x="5673" y="6100"/>
                    <a:pt x="5678" y="6101"/>
                    <a:pt x="5684" y="6101"/>
                  </a:cubicBezTo>
                  <a:cubicBezTo>
                    <a:pt x="5695" y="6101"/>
                    <a:pt x="5708" y="6094"/>
                    <a:pt x="5729" y="6094"/>
                  </a:cubicBezTo>
                  <a:cubicBezTo>
                    <a:pt x="5653" y="6155"/>
                    <a:pt x="5668" y="6247"/>
                    <a:pt x="5546" y="6277"/>
                  </a:cubicBezTo>
                  <a:lnTo>
                    <a:pt x="5576" y="6277"/>
                  </a:lnTo>
                  <a:cubicBezTo>
                    <a:pt x="5531" y="6277"/>
                    <a:pt x="5470" y="6323"/>
                    <a:pt x="5485" y="6368"/>
                  </a:cubicBezTo>
                  <a:cubicBezTo>
                    <a:pt x="5333" y="6368"/>
                    <a:pt x="5592" y="6202"/>
                    <a:pt x="5440" y="6202"/>
                  </a:cubicBezTo>
                  <a:cubicBezTo>
                    <a:pt x="5447" y="6216"/>
                    <a:pt x="5440" y="6220"/>
                    <a:pt x="5432" y="6220"/>
                  </a:cubicBezTo>
                  <a:cubicBezTo>
                    <a:pt x="5425" y="6220"/>
                    <a:pt x="5417" y="6216"/>
                    <a:pt x="5424" y="6216"/>
                  </a:cubicBezTo>
                  <a:cubicBezTo>
                    <a:pt x="5409" y="6216"/>
                    <a:pt x="5394" y="6216"/>
                    <a:pt x="5394" y="6202"/>
                  </a:cubicBezTo>
                  <a:cubicBezTo>
                    <a:pt x="5414" y="6202"/>
                    <a:pt x="5428" y="6174"/>
                    <a:pt x="5439" y="6174"/>
                  </a:cubicBezTo>
                  <a:cubicBezTo>
                    <a:pt x="5445" y="6174"/>
                    <a:pt x="5450" y="6181"/>
                    <a:pt x="5454" y="6202"/>
                  </a:cubicBezTo>
                  <a:cubicBezTo>
                    <a:pt x="5485" y="6155"/>
                    <a:pt x="5485" y="6110"/>
                    <a:pt x="5454" y="6080"/>
                  </a:cubicBezTo>
                  <a:cubicBezTo>
                    <a:pt x="5454" y="6094"/>
                    <a:pt x="5440" y="6110"/>
                    <a:pt x="5440" y="6110"/>
                  </a:cubicBezTo>
                  <a:lnTo>
                    <a:pt x="5454" y="6049"/>
                  </a:lnTo>
                  <a:lnTo>
                    <a:pt x="5470" y="6080"/>
                  </a:lnTo>
                  <a:cubicBezTo>
                    <a:pt x="5455" y="6051"/>
                    <a:pt x="5589" y="5996"/>
                    <a:pt x="5543" y="5951"/>
                  </a:cubicBezTo>
                  <a:lnTo>
                    <a:pt x="5543" y="5951"/>
                  </a:lnTo>
                  <a:lnTo>
                    <a:pt x="5592" y="5988"/>
                  </a:lnTo>
                  <a:cubicBezTo>
                    <a:pt x="5576" y="5942"/>
                    <a:pt x="5637" y="5927"/>
                    <a:pt x="5668" y="5897"/>
                  </a:cubicBezTo>
                  <a:lnTo>
                    <a:pt x="5668" y="5897"/>
                  </a:lnTo>
                  <a:cubicBezTo>
                    <a:pt x="5663" y="5898"/>
                    <a:pt x="5659" y="5899"/>
                    <a:pt x="5656" y="5899"/>
                  </a:cubicBezTo>
                  <a:cubicBezTo>
                    <a:pt x="5628" y="5899"/>
                    <a:pt x="5650" y="5849"/>
                    <a:pt x="5623" y="5836"/>
                  </a:cubicBezTo>
                  <a:cubicBezTo>
                    <a:pt x="5714" y="5820"/>
                    <a:pt x="5714" y="5698"/>
                    <a:pt x="5759" y="5653"/>
                  </a:cubicBezTo>
                  <a:cubicBezTo>
                    <a:pt x="5750" y="5636"/>
                    <a:pt x="5742" y="5629"/>
                    <a:pt x="5733" y="5629"/>
                  </a:cubicBezTo>
                  <a:cubicBezTo>
                    <a:pt x="5712" y="5629"/>
                    <a:pt x="5694" y="5668"/>
                    <a:pt x="5684" y="5668"/>
                  </a:cubicBezTo>
                  <a:cubicBezTo>
                    <a:pt x="5729" y="5623"/>
                    <a:pt x="5684" y="5562"/>
                    <a:pt x="5759" y="5531"/>
                  </a:cubicBezTo>
                  <a:cubicBezTo>
                    <a:pt x="5744" y="5531"/>
                    <a:pt x="5744" y="5515"/>
                    <a:pt x="5744" y="5515"/>
                  </a:cubicBezTo>
                  <a:lnTo>
                    <a:pt x="5744" y="5515"/>
                  </a:lnTo>
                  <a:lnTo>
                    <a:pt x="5790" y="5531"/>
                  </a:lnTo>
                  <a:cubicBezTo>
                    <a:pt x="5805" y="5501"/>
                    <a:pt x="5851" y="5470"/>
                    <a:pt x="5851" y="5454"/>
                  </a:cubicBezTo>
                  <a:lnTo>
                    <a:pt x="5820" y="5424"/>
                  </a:lnTo>
                  <a:lnTo>
                    <a:pt x="5820" y="5424"/>
                  </a:lnTo>
                  <a:cubicBezTo>
                    <a:pt x="5836" y="5440"/>
                    <a:pt x="5851" y="5440"/>
                    <a:pt x="5851" y="5454"/>
                  </a:cubicBezTo>
                  <a:lnTo>
                    <a:pt x="5866" y="5454"/>
                  </a:lnTo>
                  <a:cubicBezTo>
                    <a:pt x="5871" y="5457"/>
                    <a:pt x="5874" y="5458"/>
                    <a:pt x="5878" y="5458"/>
                  </a:cubicBezTo>
                  <a:cubicBezTo>
                    <a:pt x="5897" y="5458"/>
                    <a:pt x="5899" y="5422"/>
                    <a:pt x="5911" y="5409"/>
                  </a:cubicBezTo>
                  <a:lnTo>
                    <a:pt x="5866" y="5379"/>
                  </a:lnTo>
                  <a:cubicBezTo>
                    <a:pt x="5871" y="5378"/>
                    <a:pt x="5875" y="5378"/>
                    <a:pt x="5879" y="5378"/>
                  </a:cubicBezTo>
                  <a:cubicBezTo>
                    <a:pt x="5938" y="5378"/>
                    <a:pt x="5905" y="5469"/>
                    <a:pt x="5948" y="5469"/>
                  </a:cubicBezTo>
                  <a:cubicBezTo>
                    <a:pt x="5957" y="5469"/>
                    <a:pt x="5970" y="5465"/>
                    <a:pt x="5988" y="5454"/>
                  </a:cubicBezTo>
                  <a:lnTo>
                    <a:pt x="5958" y="5394"/>
                  </a:lnTo>
                  <a:cubicBezTo>
                    <a:pt x="5942" y="5302"/>
                    <a:pt x="6033" y="5379"/>
                    <a:pt x="6064" y="5302"/>
                  </a:cubicBezTo>
                  <a:lnTo>
                    <a:pt x="6064" y="5302"/>
                  </a:lnTo>
                  <a:cubicBezTo>
                    <a:pt x="6094" y="5379"/>
                    <a:pt x="5988" y="5409"/>
                    <a:pt x="6049" y="5454"/>
                  </a:cubicBezTo>
                  <a:cubicBezTo>
                    <a:pt x="6054" y="5457"/>
                    <a:pt x="6058" y="5458"/>
                    <a:pt x="6061" y="5458"/>
                  </a:cubicBezTo>
                  <a:cubicBezTo>
                    <a:pt x="6077" y="5458"/>
                    <a:pt x="6082" y="5436"/>
                    <a:pt x="6098" y="5436"/>
                  </a:cubicBezTo>
                  <a:cubicBezTo>
                    <a:pt x="6102" y="5436"/>
                    <a:pt x="6106" y="5437"/>
                    <a:pt x="6110" y="5440"/>
                  </a:cubicBezTo>
                  <a:cubicBezTo>
                    <a:pt x="6110" y="5454"/>
                    <a:pt x="6110" y="5485"/>
                    <a:pt x="6125" y="5501"/>
                  </a:cubicBezTo>
                  <a:lnTo>
                    <a:pt x="6141" y="5440"/>
                  </a:lnTo>
                  <a:lnTo>
                    <a:pt x="6141" y="5440"/>
                  </a:lnTo>
                  <a:cubicBezTo>
                    <a:pt x="6155" y="5531"/>
                    <a:pt x="6094" y="5592"/>
                    <a:pt x="6110" y="5653"/>
                  </a:cubicBezTo>
                  <a:cubicBezTo>
                    <a:pt x="6127" y="5633"/>
                    <a:pt x="6143" y="5625"/>
                    <a:pt x="6159" y="5625"/>
                  </a:cubicBezTo>
                  <a:cubicBezTo>
                    <a:pt x="6202" y="5625"/>
                    <a:pt x="6243" y="5681"/>
                    <a:pt x="6287" y="5681"/>
                  </a:cubicBezTo>
                  <a:cubicBezTo>
                    <a:pt x="6299" y="5681"/>
                    <a:pt x="6311" y="5678"/>
                    <a:pt x="6323" y="5668"/>
                  </a:cubicBezTo>
                  <a:cubicBezTo>
                    <a:pt x="6310" y="5642"/>
                    <a:pt x="6342" y="5537"/>
                    <a:pt x="6400" y="5537"/>
                  </a:cubicBezTo>
                  <a:cubicBezTo>
                    <a:pt x="6409" y="5537"/>
                    <a:pt x="6419" y="5540"/>
                    <a:pt x="6429" y="5546"/>
                  </a:cubicBezTo>
                  <a:lnTo>
                    <a:pt x="6323" y="5684"/>
                  </a:lnTo>
                  <a:cubicBezTo>
                    <a:pt x="6336" y="5686"/>
                    <a:pt x="6348" y="5686"/>
                    <a:pt x="6361" y="5686"/>
                  </a:cubicBezTo>
                  <a:cubicBezTo>
                    <a:pt x="6443" y="5686"/>
                    <a:pt x="6535" y="5649"/>
                    <a:pt x="6628" y="5623"/>
                  </a:cubicBezTo>
                  <a:cubicBezTo>
                    <a:pt x="6658" y="5592"/>
                    <a:pt x="6658" y="5546"/>
                    <a:pt x="6673" y="5485"/>
                  </a:cubicBezTo>
                  <a:lnTo>
                    <a:pt x="6734" y="5515"/>
                  </a:lnTo>
                  <a:cubicBezTo>
                    <a:pt x="6795" y="5454"/>
                    <a:pt x="6673" y="5485"/>
                    <a:pt x="6704" y="5409"/>
                  </a:cubicBezTo>
                  <a:lnTo>
                    <a:pt x="6704" y="5409"/>
                  </a:lnTo>
                  <a:cubicBezTo>
                    <a:pt x="6716" y="5415"/>
                    <a:pt x="6728" y="5418"/>
                    <a:pt x="6739" y="5418"/>
                  </a:cubicBezTo>
                  <a:cubicBezTo>
                    <a:pt x="6801" y="5418"/>
                    <a:pt x="6858" y="5348"/>
                    <a:pt x="6926" y="5348"/>
                  </a:cubicBezTo>
                  <a:cubicBezTo>
                    <a:pt x="6941" y="5348"/>
                    <a:pt x="6957" y="5352"/>
                    <a:pt x="6973" y="5360"/>
                  </a:cubicBezTo>
                  <a:lnTo>
                    <a:pt x="6973" y="5360"/>
                  </a:lnTo>
                  <a:cubicBezTo>
                    <a:pt x="6951" y="5347"/>
                    <a:pt x="6979" y="5332"/>
                    <a:pt x="6994" y="5318"/>
                  </a:cubicBezTo>
                  <a:cubicBezTo>
                    <a:pt x="6994" y="5302"/>
                    <a:pt x="6994" y="5302"/>
                    <a:pt x="7024" y="5288"/>
                  </a:cubicBezTo>
                  <a:close/>
                  <a:moveTo>
                    <a:pt x="1875" y="6384"/>
                  </a:moveTo>
                  <a:cubicBezTo>
                    <a:pt x="1829" y="6384"/>
                    <a:pt x="1845" y="6476"/>
                    <a:pt x="1798" y="6490"/>
                  </a:cubicBezTo>
                  <a:cubicBezTo>
                    <a:pt x="1784" y="6476"/>
                    <a:pt x="1768" y="6490"/>
                    <a:pt x="1753" y="6460"/>
                  </a:cubicBezTo>
                  <a:lnTo>
                    <a:pt x="1753" y="6460"/>
                  </a:lnTo>
                  <a:cubicBezTo>
                    <a:pt x="1762" y="6462"/>
                    <a:pt x="1769" y="6462"/>
                    <a:pt x="1776" y="6462"/>
                  </a:cubicBezTo>
                  <a:cubicBezTo>
                    <a:pt x="1829" y="6462"/>
                    <a:pt x="1832" y="6411"/>
                    <a:pt x="1859" y="6384"/>
                  </a:cubicBezTo>
                  <a:close/>
                  <a:moveTo>
                    <a:pt x="2016" y="6391"/>
                  </a:moveTo>
                  <a:cubicBezTo>
                    <a:pt x="2055" y="6391"/>
                    <a:pt x="2090" y="6429"/>
                    <a:pt x="2134" y="6429"/>
                  </a:cubicBezTo>
                  <a:cubicBezTo>
                    <a:pt x="2119" y="6445"/>
                    <a:pt x="2134" y="6476"/>
                    <a:pt x="2134" y="6490"/>
                  </a:cubicBezTo>
                  <a:cubicBezTo>
                    <a:pt x="2087" y="6472"/>
                    <a:pt x="2063" y="6459"/>
                    <a:pt x="2041" y="6459"/>
                  </a:cubicBezTo>
                  <a:cubicBezTo>
                    <a:pt x="2028" y="6459"/>
                    <a:pt x="2015" y="6464"/>
                    <a:pt x="1997" y="6476"/>
                  </a:cubicBezTo>
                  <a:cubicBezTo>
                    <a:pt x="1967" y="6445"/>
                    <a:pt x="1981" y="6415"/>
                    <a:pt x="1967" y="6415"/>
                  </a:cubicBezTo>
                  <a:cubicBezTo>
                    <a:pt x="1984" y="6397"/>
                    <a:pt x="2000" y="6391"/>
                    <a:pt x="2016" y="6391"/>
                  </a:cubicBezTo>
                  <a:close/>
                  <a:moveTo>
                    <a:pt x="2210" y="6460"/>
                  </a:moveTo>
                  <a:lnTo>
                    <a:pt x="2164" y="6521"/>
                  </a:lnTo>
                  <a:lnTo>
                    <a:pt x="2149" y="6476"/>
                  </a:lnTo>
                  <a:lnTo>
                    <a:pt x="2210" y="6460"/>
                  </a:lnTo>
                  <a:close/>
                  <a:moveTo>
                    <a:pt x="3046" y="6120"/>
                  </a:moveTo>
                  <a:cubicBezTo>
                    <a:pt x="3092" y="6120"/>
                    <a:pt x="3135" y="6178"/>
                    <a:pt x="3169" y="6202"/>
                  </a:cubicBezTo>
                  <a:cubicBezTo>
                    <a:pt x="3155" y="6223"/>
                    <a:pt x="3161" y="6241"/>
                    <a:pt x="3165" y="6259"/>
                  </a:cubicBezTo>
                  <a:lnTo>
                    <a:pt x="3165" y="6259"/>
                  </a:lnTo>
                  <a:cubicBezTo>
                    <a:pt x="3152" y="6250"/>
                    <a:pt x="3138" y="6246"/>
                    <a:pt x="3125" y="6246"/>
                  </a:cubicBezTo>
                  <a:cubicBezTo>
                    <a:pt x="3081" y="6246"/>
                    <a:pt x="3044" y="6292"/>
                    <a:pt x="3033" y="6338"/>
                  </a:cubicBezTo>
                  <a:lnTo>
                    <a:pt x="3063" y="6354"/>
                  </a:lnTo>
                  <a:cubicBezTo>
                    <a:pt x="3002" y="6354"/>
                    <a:pt x="3017" y="6460"/>
                    <a:pt x="2942" y="6490"/>
                  </a:cubicBezTo>
                  <a:lnTo>
                    <a:pt x="3048" y="6476"/>
                  </a:lnTo>
                  <a:lnTo>
                    <a:pt x="3033" y="6490"/>
                  </a:lnTo>
                  <a:lnTo>
                    <a:pt x="2881" y="6521"/>
                  </a:lnTo>
                  <a:cubicBezTo>
                    <a:pt x="2743" y="6368"/>
                    <a:pt x="3094" y="6399"/>
                    <a:pt x="2987" y="6247"/>
                  </a:cubicBezTo>
                  <a:lnTo>
                    <a:pt x="2987" y="6247"/>
                  </a:lnTo>
                  <a:lnTo>
                    <a:pt x="2926" y="6308"/>
                  </a:lnTo>
                  <a:cubicBezTo>
                    <a:pt x="2895" y="6277"/>
                    <a:pt x="2942" y="6216"/>
                    <a:pt x="2942" y="6216"/>
                  </a:cubicBezTo>
                  <a:cubicBezTo>
                    <a:pt x="2947" y="6215"/>
                    <a:pt x="2951" y="6215"/>
                    <a:pt x="2955" y="6215"/>
                  </a:cubicBezTo>
                  <a:cubicBezTo>
                    <a:pt x="2998" y="6215"/>
                    <a:pt x="3006" y="6259"/>
                    <a:pt x="3028" y="6259"/>
                  </a:cubicBezTo>
                  <a:cubicBezTo>
                    <a:pt x="3036" y="6259"/>
                    <a:pt x="3047" y="6252"/>
                    <a:pt x="3063" y="6232"/>
                  </a:cubicBezTo>
                  <a:cubicBezTo>
                    <a:pt x="3033" y="6202"/>
                    <a:pt x="3094" y="6141"/>
                    <a:pt x="3002" y="6141"/>
                  </a:cubicBezTo>
                  <a:cubicBezTo>
                    <a:pt x="3017" y="6126"/>
                    <a:pt x="3032" y="6120"/>
                    <a:pt x="3046" y="6120"/>
                  </a:cubicBezTo>
                  <a:close/>
                  <a:moveTo>
                    <a:pt x="4815" y="6521"/>
                  </a:moveTo>
                  <a:lnTo>
                    <a:pt x="4770" y="6551"/>
                  </a:lnTo>
                  <a:lnTo>
                    <a:pt x="4754" y="6521"/>
                  </a:lnTo>
                  <a:close/>
                  <a:moveTo>
                    <a:pt x="5911" y="6537"/>
                  </a:moveTo>
                  <a:cubicBezTo>
                    <a:pt x="5911" y="6551"/>
                    <a:pt x="5897" y="6567"/>
                    <a:pt x="5897" y="6582"/>
                  </a:cubicBezTo>
                  <a:cubicBezTo>
                    <a:pt x="5897" y="6567"/>
                    <a:pt x="5866" y="6551"/>
                    <a:pt x="5851" y="6537"/>
                  </a:cubicBezTo>
                  <a:close/>
                  <a:moveTo>
                    <a:pt x="6765" y="6384"/>
                  </a:moveTo>
                  <a:lnTo>
                    <a:pt x="6841" y="6460"/>
                  </a:lnTo>
                  <a:cubicBezTo>
                    <a:pt x="6838" y="6457"/>
                    <a:pt x="6835" y="6456"/>
                    <a:pt x="6831" y="6456"/>
                  </a:cubicBezTo>
                  <a:cubicBezTo>
                    <a:pt x="6816" y="6456"/>
                    <a:pt x="6798" y="6478"/>
                    <a:pt x="6811" y="6490"/>
                  </a:cubicBezTo>
                  <a:lnTo>
                    <a:pt x="6856" y="6490"/>
                  </a:lnTo>
                  <a:lnTo>
                    <a:pt x="6719" y="6598"/>
                  </a:lnTo>
                  <a:cubicBezTo>
                    <a:pt x="6598" y="6567"/>
                    <a:pt x="6765" y="6506"/>
                    <a:pt x="6704" y="6460"/>
                  </a:cubicBezTo>
                  <a:lnTo>
                    <a:pt x="6704" y="6460"/>
                  </a:lnTo>
                  <a:cubicBezTo>
                    <a:pt x="6707" y="6462"/>
                    <a:pt x="6710" y="6462"/>
                    <a:pt x="6713" y="6462"/>
                  </a:cubicBezTo>
                  <a:cubicBezTo>
                    <a:pt x="6738" y="6462"/>
                    <a:pt x="6752" y="6411"/>
                    <a:pt x="6765" y="6384"/>
                  </a:cubicBezTo>
                  <a:close/>
                  <a:moveTo>
                    <a:pt x="6872" y="6765"/>
                  </a:moveTo>
                  <a:lnTo>
                    <a:pt x="6825" y="6811"/>
                  </a:lnTo>
                  <a:lnTo>
                    <a:pt x="6856" y="6765"/>
                  </a:lnTo>
                  <a:close/>
                  <a:moveTo>
                    <a:pt x="3974" y="6785"/>
                  </a:moveTo>
                  <a:cubicBezTo>
                    <a:pt x="3979" y="6785"/>
                    <a:pt x="3985" y="6788"/>
                    <a:pt x="3992" y="6795"/>
                  </a:cubicBezTo>
                  <a:cubicBezTo>
                    <a:pt x="3992" y="6823"/>
                    <a:pt x="3967" y="6851"/>
                    <a:pt x="3928" y="6855"/>
                  </a:cubicBezTo>
                  <a:lnTo>
                    <a:pt x="3928" y="6855"/>
                  </a:lnTo>
                  <a:cubicBezTo>
                    <a:pt x="3944" y="6843"/>
                    <a:pt x="3951" y="6785"/>
                    <a:pt x="3974" y="6785"/>
                  </a:cubicBezTo>
                  <a:close/>
                  <a:moveTo>
                    <a:pt x="5911" y="6232"/>
                  </a:moveTo>
                  <a:lnTo>
                    <a:pt x="5866" y="6308"/>
                  </a:lnTo>
                  <a:lnTo>
                    <a:pt x="5881" y="6308"/>
                  </a:lnTo>
                  <a:cubicBezTo>
                    <a:pt x="5790" y="6384"/>
                    <a:pt x="5759" y="6460"/>
                    <a:pt x="5668" y="6582"/>
                  </a:cubicBezTo>
                  <a:cubicBezTo>
                    <a:pt x="5702" y="6582"/>
                    <a:pt x="5727" y="6572"/>
                    <a:pt x="5753" y="6572"/>
                  </a:cubicBezTo>
                  <a:cubicBezTo>
                    <a:pt x="5773" y="6572"/>
                    <a:pt x="5794" y="6578"/>
                    <a:pt x="5820" y="6598"/>
                  </a:cubicBezTo>
                  <a:cubicBezTo>
                    <a:pt x="5790" y="6673"/>
                    <a:pt x="5653" y="6659"/>
                    <a:pt x="5637" y="6719"/>
                  </a:cubicBezTo>
                  <a:cubicBezTo>
                    <a:pt x="5646" y="6728"/>
                    <a:pt x="5661" y="6737"/>
                    <a:pt x="5674" y="6737"/>
                  </a:cubicBezTo>
                  <a:cubicBezTo>
                    <a:pt x="5683" y="6737"/>
                    <a:pt x="5692" y="6732"/>
                    <a:pt x="5698" y="6719"/>
                  </a:cubicBezTo>
                  <a:lnTo>
                    <a:pt x="5698" y="6719"/>
                  </a:lnTo>
                  <a:cubicBezTo>
                    <a:pt x="5698" y="6745"/>
                    <a:pt x="5677" y="6836"/>
                    <a:pt x="5615" y="6836"/>
                  </a:cubicBezTo>
                  <a:cubicBezTo>
                    <a:pt x="5603" y="6836"/>
                    <a:pt x="5591" y="6833"/>
                    <a:pt x="5576" y="6825"/>
                  </a:cubicBezTo>
                  <a:cubicBezTo>
                    <a:pt x="5563" y="6825"/>
                    <a:pt x="5642" y="6733"/>
                    <a:pt x="5577" y="6733"/>
                  </a:cubicBezTo>
                  <a:cubicBezTo>
                    <a:pt x="5573" y="6733"/>
                    <a:pt x="5568" y="6733"/>
                    <a:pt x="5562" y="6734"/>
                  </a:cubicBezTo>
                  <a:cubicBezTo>
                    <a:pt x="5592" y="6689"/>
                    <a:pt x="5637" y="6659"/>
                    <a:pt x="5637" y="6612"/>
                  </a:cubicBezTo>
                  <a:cubicBezTo>
                    <a:pt x="5617" y="6612"/>
                    <a:pt x="5590" y="6592"/>
                    <a:pt x="5565" y="6592"/>
                  </a:cubicBezTo>
                  <a:cubicBezTo>
                    <a:pt x="5553" y="6592"/>
                    <a:pt x="5541" y="6597"/>
                    <a:pt x="5531" y="6612"/>
                  </a:cubicBezTo>
                  <a:cubicBezTo>
                    <a:pt x="5531" y="6659"/>
                    <a:pt x="5531" y="6704"/>
                    <a:pt x="5501" y="6704"/>
                  </a:cubicBezTo>
                  <a:cubicBezTo>
                    <a:pt x="5546" y="6673"/>
                    <a:pt x="5501" y="6659"/>
                    <a:pt x="5485" y="6628"/>
                  </a:cubicBezTo>
                  <a:cubicBezTo>
                    <a:pt x="5470" y="6719"/>
                    <a:pt x="5440" y="6719"/>
                    <a:pt x="5440" y="6780"/>
                  </a:cubicBezTo>
                  <a:cubicBezTo>
                    <a:pt x="5369" y="6794"/>
                    <a:pt x="5377" y="6873"/>
                    <a:pt x="5306" y="6873"/>
                  </a:cubicBezTo>
                  <a:cubicBezTo>
                    <a:pt x="5300" y="6873"/>
                    <a:pt x="5294" y="6873"/>
                    <a:pt x="5287" y="6872"/>
                  </a:cubicBezTo>
                  <a:lnTo>
                    <a:pt x="5272" y="6825"/>
                  </a:lnTo>
                  <a:lnTo>
                    <a:pt x="5318" y="6856"/>
                  </a:lnTo>
                  <a:cubicBezTo>
                    <a:pt x="5394" y="6811"/>
                    <a:pt x="5424" y="6659"/>
                    <a:pt x="5515" y="6598"/>
                  </a:cubicBezTo>
                  <a:cubicBezTo>
                    <a:pt x="5501" y="6567"/>
                    <a:pt x="5440" y="6506"/>
                    <a:pt x="5485" y="6476"/>
                  </a:cubicBezTo>
                  <a:lnTo>
                    <a:pt x="5485" y="6476"/>
                  </a:lnTo>
                  <a:cubicBezTo>
                    <a:pt x="5501" y="6521"/>
                    <a:pt x="5546" y="6567"/>
                    <a:pt x="5592" y="6567"/>
                  </a:cubicBezTo>
                  <a:cubicBezTo>
                    <a:pt x="5637" y="6521"/>
                    <a:pt x="5576" y="6506"/>
                    <a:pt x="5531" y="6476"/>
                  </a:cubicBezTo>
                  <a:lnTo>
                    <a:pt x="5531" y="6476"/>
                  </a:lnTo>
                  <a:cubicBezTo>
                    <a:pt x="5538" y="6477"/>
                    <a:pt x="5544" y="6478"/>
                    <a:pt x="5550" y="6478"/>
                  </a:cubicBezTo>
                  <a:cubicBezTo>
                    <a:pt x="5585" y="6478"/>
                    <a:pt x="5604" y="6451"/>
                    <a:pt x="5635" y="6451"/>
                  </a:cubicBezTo>
                  <a:cubicBezTo>
                    <a:pt x="5645" y="6451"/>
                    <a:pt x="5655" y="6454"/>
                    <a:pt x="5668" y="6460"/>
                  </a:cubicBezTo>
                  <a:cubicBezTo>
                    <a:pt x="5657" y="6438"/>
                    <a:pt x="5654" y="6417"/>
                    <a:pt x="5648" y="6417"/>
                  </a:cubicBezTo>
                  <a:cubicBezTo>
                    <a:pt x="5648" y="6417"/>
                    <a:pt x="5648" y="6417"/>
                    <a:pt x="5648" y="6417"/>
                  </a:cubicBezTo>
                  <a:lnTo>
                    <a:pt x="5648" y="6417"/>
                  </a:lnTo>
                  <a:cubicBezTo>
                    <a:pt x="5721" y="6329"/>
                    <a:pt x="5795" y="6232"/>
                    <a:pt x="5911" y="6232"/>
                  </a:cubicBezTo>
                  <a:close/>
                  <a:moveTo>
                    <a:pt x="5960" y="6808"/>
                  </a:moveTo>
                  <a:cubicBezTo>
                    <a:pt x="5965" y="6808"/>
                    <a:pt x="5969" y="6809"/>
                    <a:pt x="5972" y="6811"/>
                  </a:cubicBezTo>
                  <a:cubicBezTo>
                    <a:pt x="5965" y="6849"/>
                    <a:pt x="5939" y="6849"/>
                    <a:pt x="5914" y="6849"/>
                  </a:cubicBezTo>
                  <a:cubicBezTo>
                    <a:pt x="5889" y="6849"/>
                    <a:pt x="5866" y="6849"/>
                    <a:pt x="5866" y="6886"/>
                  </a:cubicBezTo>
                  <a:cubicBezTo>
                    <a:pt x="5839" y="6859"/>
                    <a:pt x="5920" y="6808"/>
                    <a:pt x="5960" y="6808"/>
                  </a:cubicBezTo>
                  <a:close/>
                  <a:moveTo>
                    <a:pt x="6662" y="6843"/>
                  </a:moveTo>
                  <a:cubicBezTo>
                    <a:pt x="6671" y="6843"/>
                    <a:pt x="6680" y="6847"/>
                    <a:pt x="6689" y="6856"/>
                  </a:cubicBezTo>
                  <a:lnTo>
                    <a:pt x="6658" y="6886"/>
                  </a:lnTo>
                  <a:cubicBezTo>
                    <a:pt x="6648" y="6886"/>
                    <a:pt x="6638" y="6873"/>
                    <a:pt x="6623" y="6873"/>
                  </a:cubicBezTo>
                  <a:cubicBezTo>
                    <a:pt x="6616" y="6873"/>
                    <a:pt x="6608" y="6876"/>
                    <a:pt x="6598" y="6886"/>
                  </a:cubicBezTo>
                  <a:cubicBezTo>
                    <a:pt x="6619" y="6865"/>
                    <a:pt x="6641" y="6843"/>
                    <a:pt x="6662" y="6843"/>
                  </a:cubicBezTo>
                  <a:close/>
                  <a:moveTo>
                    <a:pt x="6019" y="6824"/>
                  </a:moveTo>
                  <a:cubicBezTo>
                    <a:pt x="6023" y="6824"/>
                    <a:pt x="6028" y="6824"/>
                    <a:pt x="6033" y="6825"/>
                  </a:cubicBezTo>
                  <a:cubicBezTo>
                    <a:pt x="6019" y="6856"/>
                    <a:pt x="6003" y="6886"/>
                    <a:pt x="5972" y="6902"/>
                  </a:cubicBezTo>
                  <a:cubicBezTo>
                    <a:pt x="5972" y="6888"/>
                    <a:pt x="5972" y="6824"/>
                    <a:pt x="6019" y="6824"/>
                  </a:cubicBezTo>
                  <a:close/>
                  <a:moveTo>
                    <a:pt x="6094" y="6872"/>
                  </a:moveTo>
                  <a:cubicBezTo>
                    <a:pt x="6125" y="6886"/>
                    <a:pt x="6171" y="6872"/>
                    <a:pt x="6125" y="6917"/>
                  </a:cubicBezTo>
                  <a:cubicBezTo>
                    <a:pt x="6110" y="6902"/>
                    <a:pt x="6094" y="6902"/>
                    <a:pt x="6094" y="6872"/>
                  </a:cubicBezTo>
                  <a:close/>
                  <a:moveTo>
                    <a:pt x="5820" y="6933"/>
                  </a:moveTo>
                  <a:lnTo>
                    <a:pt x="5927" y="6978"/>
                  </a:lnTo>
                  <a:cubicBezTo>
                    <a:pt x="5881" y="6978"/>
                    <a:pt x="5836" y="6994"/>
                    <a:pt x="5851" y="7055"/>
                  </a:cubicBezTo>
                  <a:lnTo>
                    <a:pt x="5820" y="6933"/>
                  </a:lnTo>
                  <a:close/>
                  <a:moveTo>
                    <a:pt x="5866" y="7116"/>
                  </a:moveTo>
                  <a:cubicBezTo>
                    <a:pt x="5881" y="7130"/>
                    <a:pt x="5851" y="7116"/>
                    <a:pt x="5836" y="7146"/>
                  </a:cubicBezTo>
                  <a:lnTo>
                    <a:pt x="5790" y="7116"/>
                  </a:lnTo>
                  <a:close/>
                  <a:moveTo>
                    <a:pt x="4221" y="7116"/>
                  </a:moveTo>
                  <a:lnTo>
                    <a:pt x="4191" y="7161"/>
                  </a:lnTo>
                  <a:lnTo>
                    <a:pt x="4175" y="7130"/>
                  </a:lnTo>
                  <a:lnTo>
                    <a:pt x="4221" y="7116"/>
                  </a:lnTo>
                  <a:close/>
                  <a:moveTo>
                    <a:pt x="4313" y="7100"/>
                  </a:moveTo>
                  <a:cubicBezTo>
                    <a:pt x="4313" y="7104"/>
                    <a:pt x="4316" y="7105"/>
                    <a:pt x="4320" y="7105"/>
                  </a:cubicBezTo>
                  <a:cubicBezTo>
                    <a:pt x="4324" y="7105"/>
                    <a:pt x="4330" y="7104"/>
                    <a:pt x="4335" y="7104"/>
                  </a:cubicBezTo>
                  <a:cubicBezTo>
                    <a:pt x="4346" y="7104"/>
                    <a:pt x="4358" y="7108"/>
                    <a:pt x="4358" y="7130"/>
                  </a:cubicBezTo>
                  <a:lnTo>
                    <a:pt x="4297" y="7161"/>
                  </a:lnTo>
                  <a:lnTo>
                    <a:pt x="4313" y="7100"/>
                  </a:lnTo>
                  <a:close/>
                  <a:moveTo>
                    <a:pt x="4083" y="7116"/>
                  </a:moveTo>
                  <a:lnTo>
                    <a:pt x="4083" y="7116"/>
                  </a:lnTo>
                  <a:cubicBezTo>
                    <a:pt x="4099" y="7146"/>
                    <a:pt x="4069" y="7176"/>
                    <a:pt x="4038" y="7191"/>
                  </a:cubicBezTo>
                  <a:cubicBezTo>
                    <a:pt x="4023" y="7146"/>
                    <a:pt x="4053" y="7130"/>
                    <a:pt x="4083" y="7116"/>
                  </a:cubicBezTo>
                  <a:close/>
                  <a:moveTo>
                    <a:pt x="4038" y="6872"/>
                  </a:moveTo>
                  <a:cubicBezTo>
                    <a:pt x="3992" y="6933"/>
                    <a:pt x="4083" y="6947"/>
                    <a:pt x="4038" y="7024"/>
                  </a:cubicBezTo>
                  <a:lnTo>
                    <a:pt x="3992" y="6994"/>
                  </a:lnTo>
                  <a:cubicBezTo>
                    <a:pt x="3992" y="7039"/>
                    <a:pt x="3962" y="7116"/>
                    <a:pt x="3901" y="7130"/>
                  </a:cubicBezTo>
                  <a:lnTo>
                    <a:pt x="3931" y="7161"/>
                  </a:lnTo>
                  <a:lnTo>
                    <a:pt x="3840" y="7207"/>
                  </a:lnTo>
                  <a:cubicBezTo>
                    <a:pt x="3816" y="7194"/>
                    <a:pt x="3839" y="7088"/>
                    <a:pt x="3798" y="7088"/>
                  </a:cubicBezTo>
                  <a:cubicBezTo>
                    <a:pt x="3787" y="7088"/>
                    <a:pt x="3771" y="7096"/>
                    <a:pt x="3748" y="7116"/>
                  </a:cubicBezTo>
                  <a:cubicBezTo>
                    <a:pt x="3753" y="7114"/>
                    <a:pt x="3757" y="7114"/>
                    <a:pt x="3761" y="7114"/>
                  </a:cubicBezTo>
                  <a:cubicBezTo>
                    <a:pt x="3799" y="7114"/>
                    <a:pt x="3768" y="7178"/>
                    <a:pt x="3741" y="7178"/>
                  </a:cubicBezTo>
                  <a:cubicBezTo>
                    <a:pt x="3738" y="7178"/>
                    <a:pt x="3736" y="7178"/>
                    <a:pt x="3734" y="7176"/>
                  </a:cubicBezTo>
                  <a:cubicBezTo>
                    <a:pt x="3734" y="7055"/>
                    <a:pt x="3718" y="6963"/>
                    <a:pt x="3809" y="6947"/>
                  </a:cubicBezTo>
                  <a:cubicBezTo>
                    <a:pt x="3825" y="6917"/>
                    <a:pt x="3977" y="6872"/>
                    <a:pt x="4038" y="6872"/>
                  </a:cubicBezTo>
                  <a:close/>
                  <a:moveTo>
                    <a:pt x="4556" y="7130"/>
                  </a:moveTo>
                  <a:cubicBezTo>
                    <a:pt x="4556" y="7146"/>
                    <a:pt x="4632" y="7191"/>
                    <a:pt x="4571" y="7207"/>
                  </a:cubicBezTo>
                  <a:cubicBezTo>
                    <a:pt x="4587" y="7176"/>
                    <a:pt x="4510" y="7161"/>
                    <a:pt x="4556" y="7130"/>
                  </a:cubicBezTo>
                  <a:close/>
                  <a:moveTo>
                    <a:pt x="2316" y="7130"/>
                  </a:moveTo>
                  <a:cubicBezTo>
                    <a:pt x="2302" y="7207"/>
                    <a:pt x="2286" y="7191"/>
                    <a:pt x="2241" y="7237"/>
                  </a:cubicBezTo>
                  <a:cubicBezTo>
                    <a:pt x="2241" y="7207"/>
                    <a:pt x="2302" y="7176"/>
                    <a:pt x="2316" y="7130"/>
                  </a:cubicBezTo>
                  <a:close/>
                  <a:moveTo>
                    <a:pt x="3901" y="7222"/>
                  </a:moveTo>
                  <a:lnTo>
                    <a:pt x="3901" y="7222"/>
                  </a:lnTo>
                  <a:cubicBezTo>
                    <a:pt x="3888" y="7236"/>
                    <a:pt x="3873" y="7249"/>
                    <a:pt x="3882" y="7263"/>
                  </a:cubicBezTo>
                  <a:lnTo>
                    <a:pt x="3882" y="7263"/>
                  </a:lnTo>
                  <a:cubicBezTo>
                    <a:pt x="3874" y="7254"/>
                    <a:pt x="3868" y="7250"/>
                    <a:pt x="3862" y="7250"/>
                  </a:cubicBezTo>
                  <a:cubicBezTo>
                    <a:pt x="3843" y="7250"/>
                    <a:pt x="3834" y="7293"/>
                    <a:pt x="3814" y="7293"/>
                  </a:cubicBezTo>
                  <a:cubicBezTo>
                    <a:pt x="3808" y="7293"/>
                    <a:pt x="3802" y="7290"/>
                    <a:pt x="3795" y="7282"/>
                  </a:cubicBezTo>
                  <a:lnTo>
                    <a:pt x="3901" y="7222"/>
                  </a:lnTo>
                  <a:close/>
                  <a:moveTo>
                    <a:pt x="602" y="7238"/>
                  </a:moveTo>
                  <a:cubicBezTo>
                    <a:pt x="608" y="7238"/>
                    <a:pt x="619" y="7246"/>
                    <a:pt x="641" y="7268"/>
                  </a:cubicBezTo>
                  <a:cubicBezTo>
                    <a:pt x="605" y="7292"/>
                    <a:pt x="617" y="7415"/>
                    <a:pt x="544" y="7415"/>
                  </a:cubicBezTo>
                  <a:cubicBezTo>
                    <a:pt x="527" y="7415"/>
                    <a:pt x="504" y="7408"/>
                    <a:pt x="474" y="7390"/>
                  </a:cubicBezTo>
                  <a:cubicBezTo>
                    <a:pt x="519" y="7329"/>
                    <a:pt x="535" y="7374"/>
                    <a:pt x="596" y="7329"/>
                  </a:cubicBezTo>
                  <a:lnTo>
                    <a:pt x="565" y="7298"/>
                  </a:lnTo>
                  <a:lnTo>
                    <a:pt x="565" y="7298"/>
                  </a:lnTo>
                  <a:cubicBezTo>
                    <a:pt x="572" y="7301"/>
                    <a:pt x="578" y="7302"/>
                    <a:pt x="582" y="7302"/>
                  </a:cubicBezTo>
                  <a:cubicBezTo>
                    <a:pt x="614" y="7302"/>
                    <a:pt x="586" y="7238"/>
                    <a:pt x="602" y="7238"/>
                  </a:cubicBezTo>
                  <a:close/>
                  <a:moveTo>
                    <a:pt x="5272" y="7374"/>
                  </a:moveTo>
                  <a:lnTo>
                    <a:pt x="5333" y="7404"/>
                  </a:lnTo>
                  <a:cubicBezTo>
                    <a:pt x="5318" y="7420"/>
                    <a:pt x="5272" y="7420"/>
                    <a:pt x="5302" y="7435"/>
                  </a:cubicBezTo>
                  <a:lnTo>
                    <a:pt x="5211" y="7451"/>
                  </a:lnTo>
                  <a:cubicBezTo>
                    <a:pt x="5227" y="7404"/>
                    <a:pt x="5302" y="7435"/>
                    <a:pt x="5272" y="7374"/>
                  </a:cubicBezTo>
                  <a:close/>
                  <a:moveTo>
                    <a:pt x="1753" y="7451"/>
                  </a:moveTo>
                  <a:lnTo>
                    <a:pt x="1707" y="7496"/>
                  </a:lnTo>
                  <a:cubicBezTo>
                    <a:pt x="1677" y="7451"/>
                    <a:pt x="1723" y="7465"/>
                    <a:pt x="1753" y="7451"/>
                  </a:cubicBezTo>
                  <a:close/>
                  <a:moveTo>
                    <a:pt x="7282" y="7481"/>
                  </a:moveTo>
                  <a:cubicBezTo>
                    <a:pt x="7282" y="7496"/>
                    <a:pt x="7298" y="7542"/>
                    <a:pt x="7237" y="7542"/>
                  </a:cubicBezTo>
                  <a:cubicBezTo>
                    <a:pt x="7237" y="7496"/>
                    <a:pt x="7268" y="7496"/>
                    <a:pt x="7282" y="7481"/>
                  </a:cubicBezTo>
                  <a:close/>
                  <a:moveTo>
                    <a:pt x="3718" y="7542"/>
                  </a:moveTo>
                  <a:cubicBezTo>
                    <a:pt x="3734" y="7587"/>
                    <a:pt x="3748" y="7618"/>
                    <a:pt x="3718" y="7664"/>
                  </a:cubicBezTo>
                  <a:lnTo>
                    <a:pt x="3657" y="7603"/>
                  </a:lnTo>
                  <a:lnTo>
                    <a:pt x="3718" y="7542"/>
                  </a:lnTo>
                  <a:close/>
                  <a:moveTo>
                    <a:pt x="2911" y="7456"/>
                  </a:moveTo>
                  <a:cubicBezTo>
                    <a:pt x="2919" y="7456"/>
                    <a:pt x="2929" y="7459"/>
                    <a:pt x="2942" y="7465"/>
                  </a:cubicBezTo>
                  <a:cubicBezTo>
                    <a:pt x="2926" y="7481"/>
                    <a:pt x="2911" y="7481"/>
                    <a:pt x="2881" y="7481"/>
                  </a:cubicBezTo>
                  <a:cubicBezTo>
                    <a:pt x="2855" y="7507"/>
                    <a:pt x="2851" y="7564"/>
                    <a:pt x="2815" y="7564"/>
                  </a:cubicBezTo>
                  <a:cubicBezTo>
                    <a:pt x="2807" y="7564"/>
                    <a:pt x="2799" y="7562"/>
                    <a:pt x="2789" y="7557"/>
                  </a:cubicBezTo>
                  <a:lnTo>
                    <a:pt x="2789" y="7557"/>
                  </a:lnTo>
                  <a:cubicBezTo>
                    <a:pt x="2789" y="7587"/>
                    <a:pt x="2820" y="7587"/>
                    <a:pt x="2834" y="7618"/>
                  </a:cubicBezTo>
                  <a:cubicBezTo>
                    <a:pt x="2824" y="7603"/>
                    <a:pt x="2815" y="7597"/>
                    <a:pt x="2807" y="7597"/>
                  </a:cubicBezTo>
                  <a:cubicBezTo>
                    <a:pt x="2782" y="7597"/>
                    <a:pt x="2770" y="7659"/>
                    <a:pt x="2759" y="7694"/>
                  </a:cubicBezTo>
                  <a:cubicBezTo>
                    <a:pt x="2724" y="7706"/>
                    <a:pt x="2697" y="7735"/>
                    <a:pt x="2660" y="7735"/>
                  </a:cubicBezTo>
                  <a:cubicBezTo>
                    <a:pt x="2648" y="7735"/>
                    <a:pt x="2636" y="7732"/>
                    <a:pt x="2621" y="7725"/>
                  </a:cubicBezTo>
                  <a:cubicBezTo>
                    <a:pt x="2728" y="7648"/>
                    <a:pt x="2515" y="7618"/>
                    <a:pt x="2637" y="7542"/>
                  </a:cubicBezTo>
                  <a:cubicBezTo>
                    <a:pt x="2665" y="7485"/>
                    <a:pt x="2723" y="7469"/>
                    <a:pt x="2781" y="7469"/>
                  </a:cubicBezTo>
                  <a:cubicBezTo>
                    <a:pt x="2816" y="7469"/>
                    <a:pt x="2852" y="7475"/>
                    <a:pt x="2881" y="7481"/>
                  </a:cubicBezTo>
                  <a:cubicBezTo>
                    <a:pt x="2889" y="7463"/>
                    <a:pt x="2898" y="7456"/>
                    <a:pt x="2911" y="7456"/>
                  </a:cubicBezTo>
                  <a:close/>
                  <a:moveTo>
                    <a:pt x="1494" y="7648"/>
                  </a:moveTo>
                  <a:lnTo>
                    <a:pt x="1463" y="7739"/>
                  </a:lnTo>
                  <a:cubicBezTo>
                    <a:pt x="1451" y="7722"/>
                    <a:pt x="1442" y="7716"/>
                    <a:pt x="1433" y="7716"/>
                  </a:cubicBezTo>
                  <a:cubicBezTo>
                    <a:pt x="1419" y="7716"/>
                    <a:pt x="1406" y="7731"/>
                    <a:pt x="1388" y="7739"/>
                  </a:cubicBezTo>
                  <a:lnTo>
                    <a:pt x="1357" y="7694"/>
                  </a:lnTo>
                  <a:lnTo>
                    <a:pt x="1494" y="7648"/>
                  </a:lnTo>
                  <a:close/>
                  <a:moveTo>
                    <a:pt x="3587" y="7661"/>
                  </a:moveTo>
                  <a:cubicBezTo>
                    <a:pt x="3589" y="7661"/>
                    <a:pt x="3593" y="7662"/>
                    <a:pt x="3596" y="7664"/>
                  </a:cubicBezTo>
                  <a:lnTo>
                    <a:pt x="3596" y="7679"/>
                  </a:lnTo>
                  <a:lnTo>
                    <a:pt x="3673" y="7709"/>
                  </a:lnTo>
                  <a:cubicBezTo>
                    <a:pt x="3669" y="7708"/>
                    <a:pt x="3665" y="7707"/>
                    <a:pt x="3662" y="7707"/>
                  </a:cubicBezTo>
                  <a:cubicBezTo>
                    <a:pt x="3637" y="7707"/>
                    <a:pt x="3647" y="7747"/>
                    <a:pt x="3629" y="7747"/>
                  </a:cubicBezTo>
                  <a:cubicBezTo>
                    <a:pt x="3625" y="7747"/>
                    <a:pt x="3620" y="7745"/>
                    <a:pt x="3612" y="7739"/>
                  </a:cubicBezTo>
                  <a:lnTo>
                    <a:pt x="3612" y="7709"/>
                  </a:lnTo>
                  <a:lnTo>
                    <a:pt x="3551" y="7725"/>
                  </a:lnTo>
                  <a:cubicBezTo>
                    <a:pt x="3564" y="7711"/>
                    <a:pt x="3565" y="7661"/>
                    <a:pt x="3587" y="7661"/>
                  </a:cubicBezTo>
                  <a:close/>
                  <a:moveTo>
                    <a:pt x="2332" y="7603"/>
                  </a:moveTo>
                  <a:lnTo>
                    <a:pt x="2469" y="7633"/>
                  </a:lnTo>
                  <a:cubicBezTo>
                    <a:pt x="2424" y="7679"/>
                    <a:pt x="2469" y="7739"/>
                    <a:pt x="2393" y="7755"/>
                  </a:cubicBezTo>
                  <a:lnTo>
                    <a:pt x="2393" y="7694"/>
                  </a:lnTo>
                  <a:cubicBezTo>
                    <a:pt x="2389" y="7702"/>
                    <a:pt x="2384" y="7705"/>
                    <a:pt x="2378" y="7705"/>
                  </a:cubicBezTo>
                  <a:cubicBezTo>
                    <a:pt x="2366" y="7705"/>
                    <a:pt x="2351" y="7691"/>
                    <a:pt x="2340" y="7691"/>
                  </a:cubicBezTo>
                  <a:cubicBezTo>
                    <a:pt x="2337" y="7691"/>
                    <a:pt x="2334" y="7692"/>
                    <a:pt x="2332" y="7694"/>
                  </a:cubicBezTo>
                  <a:cubicBezTo>
                    <a:pt x="2332" y="7709"/>
                    <a:pt x="2347" y="7709"/>
                    <a:pt x="2332" y="7725"/>
                  </a:cubicBezTo>
                  <a:lnTo>
                    <a:pt x="2332" y="7694"/>
                  </a:lnTo>
                  <a:cubicBezTo>
                    <a:pt x="2332" y="7679"/>
                    <a:pt x="2302" y="7664"/>
                    <a:pt x="2271" y="7664"/>
                  </a:cubicBezTo>
                  <a:lnTo>
                    <a:pt x="2347" y="7664"/>
                  </a:lnTo>
                  <a:lnTo>
                    <a:pt x="2332" y="7603"/>
                  </a:lnTo>
                  <a:close/>
                  <a:moveTo>
                    <a:pt x="1296" y="7725"/>
                  </a:moveTo>
                  <a:lnTo>
                    <a:pt x="1327" y="7755"/>
                  </a:lnTo>
                  <a:cubicBezTo>
                    <a:pt x="1320" y="7749"/>
                    <a:pt x="1311" y="7745"/>
                    <a:pt x="1301" y="7745"/>
                  </a:cubicBezTo>
                  <a:cubicBezTo>
                    <a:pt x="1292" y="7745"/>
                    <a:pt x="1283" y="7748"/>
                    <a:pt x="1275" y="7757"/>
                  </a:cubicBezTo>
                  <a:lnTo>
                    <a:pt x="1275" y="7757"/>
                  </a:lnTo>
                  <a:lnTo>
                    <a:pt x="1296" y="7725"/>
                  </a:lnTo>
                  <a:close/>
                  <a:moveTo>
                    <a:pt x="1327" y="7755"/>
                  </a:moveTo>
                  <a:cubicBezTo>
                    <a:pt x="1327" y="7755"/>
                    <a:pt x="1341" y="7755"/>
                    <a:pt x="1341" y="7770"/>
                  </a:cubicBezTo>
                  <a:lnTo>
                    <a:pt x="1327" y="7755"/>
                  </a:lnTo>
                  <a:close/>
                  <a:moveTo>
                    <a:pt x="2820" y="7709"/>
                  </a:moveTo>
                  <a:cubicBezTo>
                    <a:pt x="2804" y="7739"/>
                    <a:pt x="2865" y="7739"/>
                    <a:pt x="2820" y="7770"/>
                  </a:cubicBezTo>
                  <a:cubicBezTo>
                    <a:pt x="2850" y="7739"/>
                    <a:pt x="2759" y="7739"/>
                    <a:pt x="2820" y="7709"/>
                  </a:cubicBezTo>
                  <a:close/>
                  <a:moveTo>
                    <a:pt x="2195" y="7679"/>
                  </a:moveTo>
                  <a:cubicBezTo>
                    <a:pt x="2286" y="7755"/>
                    <a:pt x="2119" y="7709"/>
                    <a:pt x="2164" y="7800"/>
                  </a:cubicBezTo>
                  <a:cubicBezTo>
                    <a:pt x="2158" y="7803"/>
                    <a:pt x="2153" y="7804"/>
                    <a:pt x="2149" y="7804"/>
                  </a:cubicBezTo>
                  <a:cubicBezTo>
                    <a:pt x="2126" y="7804"/>
                    <a:pt x="2143" y="7768"/>
                    <a:pt x="2103" y="7755"/>
                  </a:cubicBezTo>
                  <a:lnTo>
                    <a:pt x="2103" y="7755"/>
                  </a:lnTo>
                  <a:cubicBezTo>
                    <a:pt x="2120" y="7760"/>
                    <a:pt x="2132" y="7761"/>
                    <a:pt x="2141" y="7761"/>
                  </a:cubicBezTo>
                  <a:cubicBezTo>
                    <a:pt x="2191" y="7761"/>
                    <a:pt x="2103" y="7692"/>
                    <a:pt x="2195" y="7679"/>
                  </a:cubicBezTo>
                  <a:close/>
                  <a:moveTo>
                    <a:pt x="1159" y="7800"/>
                  </a:moveTo>
                  <a:cubicBezTo>
                    <a:pt x="1175" y="7816"/>
                    <a:pt x="1175" y="7816"/>
                    <a:pt x="1175" y="7831"/>
                  </a:cubicBezTo>
                  <a:cubicBezTo>
                    <a:pt x="1175" y="7816"/>
                    <a:pt x="1159" y="7816"/>
                    <a:pt x="1159" y="7800"/>
                  </a:cubicBezTo>
                  <a:close/>
                  <a:moveTo>
                    <a:pt x="1175" y="7831"/>
                  </a:moveTo>
                  <a:lnTo>
                    <a:pt x="1175" y="7831"/>
                  </a:lnTo>
                  <a:cubicBezTo>
                    <a:pt x="1205" y="7847"/>
                    <a:pt x="1220" y="7847"/>
                    <a:pt x="1189" y="7877"/>
                  </a:cubicBezTo>
                  <a:cubicBezTo>
                    <a:pt x="1189" y="7877"/>
                    <a:pt x="1158" y="7903"/>
                    <a:pt x="1128" y="7937"/>
                  </a:cubicBezTo>
                  <a:lnTo>
                    <a:pt x="1128" y="7937"/>
                  </a:lnTo>
                  <a:cubicBezTo>
                    <a:pt x="1145" y="7891"/>
                    <a:pt x="1189" y="7861"/>
                    <a:pt x="1175" y="7831"/>
                  </a:cubicBezTo>
                  <a:close/>
                  <a:moveTo>
                    <a:pt x="1114" y="7892"/>
                  </a:moveTo>
                  <a:lnTo>
                    <a:pt x="1128" y="7938"/>
                  </a:lnTo>
                  <a:lnTo>
                    <a:pt x="1128" y="7938"/>
                  </a:lnTo>
                  <a:cubicBezTo>
                    <a:pt x="1108" y="7961"/>
                    <a:pt x="1089" y="7989"/>
                    <a:pt x="1083" y="8014"/>
                  </a:cubicBezTo>
                  <a:cubicBezTo>
                    <a:pt x="1053" y="7999"/>
                    <a:pt x="1098" y="7969"/>
                    <a:pt x="1053" y="7922"/>
                  </a:cubicBezTo>
                  <a:lnTo>
                    <a:pt x="1053" y="7922"/>
                  </a:lnTo>
                  <a:cubicBezTo>
                    <a:pt x="1066" y="7931"/>
                    <a:pt x="1075" y="7935"/>
                    <a:pt x="1082" y="7935"/>
                  </a:cubicBezTo>
                  <a:cubicBezTo>
                    <a:pt x="1099" y="7935"/>
                    <a:pt x="1102" y="7913"/>
                    <a:pt x="1114" y="7892"/>
                  </a:cubicBezTo>
                  <a:close/>
                  <a:moveTo>
                    <a:pt x="4632" y="7999"/>
                  </a:moveTo>
                  <a:cubicBezTo>
                    <a:pt x="4648" y="7999"/>
                    <a:pt x="4648" y="8014"/>
                    <a:pt x="4648" y="8014"/>
                  </a:cubicBezTo>
                  <a:cubicBezTo>
                    <a:pt x="4648" y="8014"/>
                    <a:pt x="4632" y="8014"/>
                    <a:pt x="4632" y="7999"/>
                  </a:cubicBezTo>
                  <a:close/>
                  <a:moveTo>
                    <a:pt x="2210" y="7938"/>
                  </a:moveTo>
                  <a:cubicBezTo>
                    <a:pt x="2210" y="7953"/>
                    <a:pt x="2225" y="7953"/>
                    <a:pt x="2241" y="7969"/>
                  </a:cubicBezTo>
                  <a:lnTo>
                    <a:pt x="2149" y="8030"/>
                  </a:lnTo>
                  <a:lnTo>
                    <a:pt x="2149" y="8030"/>
                  </a:lnTo>
                  <a:lnTo>
                    <a:pt x="2210" y="7938"/>
                  </a:lnTo>
                  <a:close/>
                  <a:moveTo>
                    <a:pt x="6858" y="7990"/>
                  </a:moveTo>
                  <a:cubicBezTo>
                    <a:pt x="6882" y="7990"/>
                    <a:pt x="6896" y="8000"/>
                    <a:pt x="6886" y="8030"/>
                  </a:cubicBezTo>
                  <a:lnTo>
                    <a:pt x="6886" y="8030"/>
                  </a:lnTo>
                  <a:cubicBezTo>
                    <a:pt x="6884" y="8027"/>
                    <a:pt x="6880" y="8026"/>
                    <a:pt x="6876" y="8026"/>
                  </a:cubicBezTo>
                  <a:cubicBezTo>
                    <a:pt x="6865" y="8026"/>
                    <a:pt x="6849" y="8032"/>
                    <a:pt x="6836" y="8032"/>
                  </a:cubicBezTo>
                  <a:cubicBezTo>
                    <a:pt x="6822" y="8032"/>
                    <a:pt x="6811" y="8025"/>
                    <a:pt x="6811" y="7999"/>
                  </a:cubicBezTo>
                  <a:cubicBezTo>
                    <a:pt x="6827" y="7993"/>
                    <a:pt x="6844" y="7990"/>
                    <a:pt x="6858" y="7990"/>
                  </a:cubicBezTo>
                  <a:close/>
                  <a:moveTo>
                    <a:pt x="4740" y="7996"/>
                  </a:moveTo>
                  <a:cubicBezTo>
                    <a:pt x="4745" y="7996"/>
                    <a:pt x="4749" y="7997"/>
                    <a:pt x="4754" y="7999"/>
                  </a:cubicBezTo>
                  <a:cubicBezTo>
                    <a:pt x="4723" y="8044"/>
                    <a:pt x="4770" y="8044"/>
                    <a:pt x="4739" y="8090"/>
                  </a:cubicBezTo>
                  <a:cubicBezTo>
                    <a:pt x="4730" y="8095"/>
                    <a:pt x="4717" y="8095"/>
                    <a:pt x="4702" y="8095"/>
                  </a:cubicBezTo>
                  <a:cubicBezTo>
                    <a:pt x="4698" y="8095"/>
                    <a:pt x="4693" y="8095"/>
                    <a:pt x="4689" y="8095"/>
                  </a:cubicBezTo>
                  <a:cubicBezTo>
                    <a:pt x="4657" y="8095"/>
                    <a:pt x="4629" y="8097"/>
                    <a:pt x="4648" y="8136"/>
                  </a:cubicBezTo>
                  <a:cubicBezTo>
                    <a:pt x="4587" y="8105"/>
                    <a:pt x="4662" y="8060"/>
                    <a:pt x="4648" y="8014"/>
                  </a:cubicBezTo>
                  <a:lnTo>
                    <a:pt x="4648" y="8014"/>
                  </a:lnTo>
                  <a:cubicBezTo>
                    <a:pt x="4654" y="8016"/>
                    <a:pt x="4661" y="8017"/>
                    <a:pt x="4667" y="8017"/>
                  </a:cubicBezTo>
                  <a:cubicBezTo>
                    <a:pt x="4696" y="8017"/>
                    <a:pt x="4718" y="7996"/>
                    <a:pt x="4740" y="7996"/>
                  </a:cubicBezTo>
                  <a:close/>
                  <a:moveTo>
                    <a:pt x="2705" y="8146"/>
                  </a:moveTo>
                  <a:cubicBezTo>
                    <a:pt x="2742" y="8146"/>
                    <a:pt x="2798" y="8230"/>
                    <a:pt x="2847" y="8230"/>
                  </a:cubicBezTo>
                  <a:cubicBezTo>
                    <a:pt x="2859" y="8230"/>
                    <a:pt x="2870" y="8225"/>
                    <a:pt x="2881" y="8212"/>
                  </a:cubicBezTo>
                  <a:lnTo>
                    <a:pt x="2881" y="8212"/>
                  </a:lnTo>
                  <a:lnTo>
                    <a:pt x="2804" y="8334"/>
                  </a:lnTo>
                  <a:lnTo>
                    <a:pt x="2804" y="8304"/>
                  </a:lnTo>
                  <a:cubicBezTo>
                    <a:pt x="2790" y="8308"/>
                    <a:pt x="2772" y="8311"/>
                    <a:pt x="2753" y="8311"/>
                  </a:cubicBezTo>
                  <a:cubicBezTo>
                    <a:pt x="2711" y="8311"/>
                    <a:pt x="2667" y="8295"/>
                    <a:pt x="2667" y="8243"/>
                  </a:cubicBezTo>
                  <a:cubicBezTo>
                    <a:pt x="2672" y="8170"/>
                    <a:pt x="2686" y="8146"/>
                    <a:pt x="2705" y="8146"/>
                  </a:cubicBezTo>
                  <a:close/>
                  <a:moveTo>
                    <a:pt x="3561" y="8267"/>
                  </a:moveTo>
                  <a:cubicBezTo>
                    <a:pt x="3569" y="8267"/>
                    <a:pt x="3577" y="8277"/>
                    <a:pt x="3581" y="8304"/>
                  </a:cubicBezTo>
                  <a:cubicBezTo>
                    <a:pt x="3577" y="8301"/>
                    <a:pt x="3572" y="8300"/>
                    <a:pt x="3568" y="8300"/>
                  </a:cubicBezTo>
                  <a:cubicBezTo>
                    <a:pt x="3542" y="8300"/>
                    <a:pt x="3516" y="8334"/>
                    <a:pt x="3490" y="8334"/>
                  </a:cubicBezTo>
                  <a:cubicBezTo>
                    <a:pt x="3511" y="8323"/>
                    <a:pt x="3540" y="8267"/>
                    <a:pt x="3561" y="8267"/>
                  </a:cubicBezTo>
                  <a:close/>
                  <a:moveTo>
                    <a:pt x="5729" y="8257"/>
                  </a:moveTo>
                  <a:lnTo>
                    <a:pt x="5729" y="8257"/>
                  </a:lnTo>
                  <a:cubicBezTo>
                    <a:pt x="5759" y="8288"/>
                    <a:pt x="5668" y="8318"/>
                    <a:pt x="5744" y="8334"/>
                  </a:cubicBezTo>
                  <a:cubicBezTo>
                    <a:pt x="5729" y="8341"/>
                    <a:pt x="5714" y="8345"/>
                    <a:pt x="5701" y="8345"/>
                  </a:cubicBezTo>
                  <a:cubicBezTo>
                    <a:pt x="5687" y="8345"/>
                    <a:pt x="5676" y="8341"/>
                    <a:pt x="5668" y="8334"/>
                  </a:cubicBezTo>
                  <a:lnTo>
                    <a:pt x="5729" y="8257"/>
                  </a:lnTo>
                  <a:close/>
                  <a:moveTo>
                    <a:pt x="3703" y="8044"/>
                  </a:moveTo>
                  <a:cubicBezTo>
                    <a:pt x="3779" y="8075"/>
                    <a:pt x="3734" y="8105"/>
                    <a:pt x="3734" y="8151"/>
                  </a:cubicBezTo>
                  <a:cubicBezTo>
                    <a:pt x="3779" y="8151"/>
                    <a:pt x="3809" y="8151"/>
                    <a:pt x="3856" y="8196"/>
                  </a:cubicBezTo>
                  <a:lnTo>
                    <a:pt x="3947" y="8075"/>
                  </a:lnTo>
                  <a:lnTo>
                    <a:pt x="3947" y="8075"/>
                  </a:lnTo>
                  <a:cubicBezTo>
                    <a:pt x="3947" y="8121"/>
                    <a:pt x="3931" y="8151"/>
                    <a:pt x="3992" y="8166"/>
                  </a:cubicBezTo>
                  <a:cubicBezTo>
                    <a:pt x="3916" y="8212"/>
                    <a:pt x="3870" y="8273"/>
                    <a:pt x="3840" y="8349"/>
                  </a:cubicBezTo>
                  <a:cubicBezTo>
                    <a:pt x="3790" y="8337"/>
                    <a:pt x="3751" y="8314"/>
                    <a:pt x="3697" y="8314"/>
                  </a:cubicBezTo>
                  <a:cubicBezTo>
                    <a:pt x="3684" y="8314"/>
                    <a:pt x="3671" y="8316"/>
                    <a:pt x="3657" y="8318"/>
                  </a:cubicBezTo>
                  <a:cubicBezTo>
                    <a:pt x="3626" y="8243"/>
                    <a:pt x="3612" y="8166"/>
                    <a:pt x="3626" y="8090"/>
                  </a:cubicBezTo>
                  <a:lnTo>
                    <a:pt x="3703" y="8044"/>
                  </a:lnTo>
                  <a:close/>
                  <a:moveTo>
                    <a:pt x="2759" y="8334"/>
                  </a:moveTo>
                  <a:lnTo>
                    <a:pt x="2759" y="8379"/>
                  </a:lnTo>
                  <a:lnTo>
                    <a:pt x="2712" y="8349"/>
                  </a:lnTo>
                  <a:lnTo>
                    <a:pt x="2759" y="8334"/>
                  </a:lnTo>
                  <a:close/>
                  <a:moveTo>
                    <a:pt x="3687" y="8349"/>
                  </a:moveTo>
                  <a:cubicBezTo>
                    <a:pt x="3673" y="8379"/>
                    <a:pt x="3673" y="8410"/>
                    <a:pt x="3612" y="8410"/>
                  </a:cubicBezTo>
                  <a:cubicBezTo>
                    <a:pt x="3687" y="8395"/>
                    <a:pt x="3612" y="8365"/>
                    <a:pt x="3596" y="8349"/>
                  </a:cubicBezTo>
                  <a:close/>
                  <a:moveTo>
                    <a:pt x="6841" y="8410"/>
                  </a:moveTo>
                  <a:cubicBezTo>
                    <a:pt x="6841" y="8410"/>
                    <a:pt x="6841" y="8426"/>
                    <a:pt x="6825" y="8426"/>
                  </a:cubicBezTo>
                  <a:lnTo>
                    <a:pt x="6841" y="8410"/>
                  </a:lnTo>
                  <a:close/>
                  <a:moveTo>
                    <a:pt x="2682" y="8334"/>
                  </a:moveTo>
                  <a:lnTo>
                    <a:pt x="2637" y="8440"/>
                  </a:lnTo>
                  <a:lnTo>
                    <a:pt x="2591" y="8395"/>
                  </a:lnTo>
                  <a:cubicBezTo>
                    <a:pt x="2606" y="8334"/>
                    <a:pt x="2621" y="8379"/>
                    <a:pt x="2682" y="8334"/>
                  </a:cubicBezTo>
                  <a:close/>
                  <a:moveTo>
                    <a:pt x="4434" y="8318"/>
                  </a:moveTo>
                  <a:lnTo>
                    <a:pt x="4434" y="8318"/>
                  </a:lnTo>
                  <a:cubicBezTo>
                    <a:pt x="4419" y="8349"/>
                    <a:pt x="4449" y="8379"/>
                    <a:pt x="4419" y="8410"/>
                  </a:cubicBezTo>
                  <a:lnTo>
                    <a:pt x="4510" y="8410"/>
                  </a:lnTo>
                  <a:lnTo>
                    <a:pt x="4449" y="8440"/>
                  </a:lnTo>
                  <a:lnTo>
                    <a:pt x="4419" y="8410"/>
                  </a:lnTo>
                  <a:cubicBezTo>
                    <a:pt x="4404" y="8395"/>
                    <a:pt x="4419" y="8379"/>
                    <a:pt x="4419" y="8349"/>
                  </a:cubicBezTo>
                  <a:cubicBezTo>
                    <a:pt x="4414" y="8344"/>
                    <a:pt x="4407" y="8342"/>
                    <a:pt x="4400" y="8342"/>
                  </a:cubicBezTo>
                  <a:cubicBezTo>
                    <a:pt x="4387" y="8342"/>
                    <a:pt x="4373" y="8349"/>
                    <a:pt x="4373" y="8349"/>
                  </a:cubicBezTo>
                  <a:lnTo>
                    <a:pt x="4434" y="8318"/>
                  </a:lnTo>
                  <a:close/>
                  <a:moveTo>
                    <a:pt x="3748" y="8440"/>
                  </a:moveTo>
                  <a:cubicBezTo>
                    <a:pt x="3734" y="8440"/>
                    <a:pt x="3734" y="8456"/>
                    <a:pt x="3718" y="8456"/>
                  </a:cubicBezTo>
                  <a:cubicBezTo>
                    <a:pt x="3718" y="8456"/>
                    <a:pt x="3734" y="8440"/>
                    <a:pt x="3748" y="8440"/>
                  </a:cubicBezTo>
                  <a:close/>
                  <a:moveTo>
                    <a:pt x="6886" y="8365"/>
                  </a:moveTo>
                  <a:cubicBezTo>
                    <a:pt x="6841" y="8395"/>
                    <a:pt x="6947" y="8395"/>
                    <a:pt x="6886" y="8456"/>
                  </a:cubicBezTo>
                  <a:cubicBezTo>
                    <a:pt x="6872" y="8440"/>
                    <a:pt x="6872" y="8410"/>
                    <a:pt x="6841" y="8395"/>
                  </a:cubicBezTo>
                  <a:lnTo>
                    <a:pt x="6886" y="8365"/>
                  </a:lnTo>
                  <a:close/>
                  <a:moveTo>
                    <a:pt x="3094" y="8395"/>
                  </a:moveTo>
                  <a:cubicBezTo>
                    <a:pt x="3081" y="8420"/>
                    <a:pt x="3079" y="8464"/>
                    <a:pt x="3054" y="8464"/>
                  </a:cubicBezTo>
                  <a:cubicBezTo>
                    <a:pt x="3049" y="8464"/>
                    <a:pt x="3042" y="8462"/>
                    <a:pt x="3033" y="8456"/>
                  </a:cubicBezTo>
                  <a:cubicBezTo>
                    <a:pt x="3063" y="8440"/>
                    <a:pt x="3078" y="8426"/>
                    <a:pt x="3094" y="8395"/>
                  </a:cubicBezTo>
                  <a:close/>
                  <a:moveTo>
                    <a:pt x="4266" y="8273"/>
                  </a:moveTo>
                  <a:cubicBezTo>
                    <a:pt x="4266" y="8318"/>
                    <a:pt x="4175" y="8365"/>
                    <a:pt x="4252" y="8395"/>
                  </a:cubicBezTo>
                  <a:cubicBezTo>
                    <a:pt x="4282" y="8365"/>
                    <a:pt x="4252" y="8365"/>
                    <a:pt x="4266" y="8349"/>
                  </a:cubicBezTo>
                  <a:lnTo>
                    <a:pt x="4266" y="8349"/>
                  </a:lnTo>
                  <a:lnTo>
                    <a:pt x="4313" y="8395"/>
                  </a:lnTo>
                  <a:cubicBezTo>
                    <a:pt x="4297" y="8426"/>
                    <a:pt x="4282" y="8456"/>
                    <a:pt x="4266" y="8471"/>
                  </a:cubicBezTo>
                  <a:cubicBezTo>
                    <a:pt x="4266" y="8456"/>
                    <a:pt x="4282" y="8440"/>
                    <a:pt x="4266" y="8426"/>
                  </a:cubicBezTo>
                  <a:cubicBezTo>
                    <a:pt x="4260" y="8406"/>
                    <a:pt x="4242" y="8400"/>
                    <a:pt x="4224" y="8400"/>
                  </a:cubicBezTo>
                  <a:cubicBezTo>
                    <a:pt x="4200" y="8400"/>
                    <a:pt x="4175" y="8410"/>
                    <a:pt x="4175" y="8410"/>
                  </a:cubicBezTo>
                  <a:cubicBezTo>
                    <a:pt x="4160" y="8379"/>
                    <a:pt x="4205" y="8273"/>
                    <a:pt x="4266" y="8273"/>
                  </a:cubicBezTo>
                  <a:close/>
                  <a:moveTo>
                    <a:pt x="5318" y="8456"/>
                  </a:moveTo>
                  <a:cubicBezTo>
                    <a:pt x="5318" y="8471"/>
                    <a:pt x="5318" y="8471"/>
                    <a:pt x="5287" y="8487"/>
                  </a:cubicBezTo>
                  <a:lnTo>
                    <a:pt x="5318" y="8456"/>
                  </a:lnTo>
                  <a:close/>
                  <a:moveTo>
                    <a:pt x="6399" y="8440"/>
                  </a:moveTo>
                  <a:lnTo>
                    <a:pt x="6338" y="8501"/>
                  </a:lnTo>
                  <a:lnTo>
                    <a:pt x="6308" y="8471"/>
                  </a:lnTo>
                  <a:lnTo>
                    <a:pt x="6399" y="8440"/>
                  </a:lnTo>
                  <a:close/>
                  <a:moveTo>
                    <a:pt x="214" y="8487"/>
                  </a:moveTo>
                  <a:lnTo>
                    <a:pt x="200" y="8532"/>
                  </a:lnTo>
                  <a:lnTo>
                    <a:pt x="184" y="8487"/>
                  </a:lnTo>
                  <a:close/>
                  <a:moveTo>
                    <a:pt x="5028" y="8562"/>
                  </a:moveTo>
                  <a:lnTo>
                    <a:pt x="4968" y="8578"/>
                  </a:lnTo>
                  <a:lnTo>
                    <a:pt x="4968" y="8578"/>
                  </a:lnTo>
                  <a:lnTo>
                    <a:pt x="4952" y="8562"/>
                  </a:lnTo>
                  <a:close/>
                  <a:moveTo>
                    <a:pt x="6917" y="8501"/>
                  </a:moveTo>
                  <a:cubicBezTo>
                    <a:pt x="6959" y="8501"/>
                    <a:pt x="6950" y="8564"/>
                    <a:pt x="6948" y="8564"/>
                  </a:cubicBezTo>
                  <a:cubicBezTo>
                    <a:pt x="6947" y="8564"/>
                    <a:pt x="6947" y="8564"/>
                    <a:pt x="6947" y="8562"/>
                  </a:cubicBezTo>
                  <a:lnTo>
                    <a:pt x="6886" y="8578"/>
                  </a:lnTo>
                  <a:lnTo>
                    <a:pt x="6917" y="8501"/>
                  </a:lnTo>
                  <a:close/>
                  <a:moveTo>
                    <a:pt x="4297" y="8487"/>
                  </a:moveTo>
                  <a:lnTo>
                    <a:pt x="4297" y="8487"/>
                  </a:lnTo>
                  <a:cubicBezTo>
                    <a:pt x="4313" y="8532"/>
                    <a:pt x="4266" y="8593"/>
                    <a:pt x="4191" y="8593"/>
                  </a:cubicBezTo>
                  <a:cubicBezTo>
                    <a:pt x="4297" y="8578"/>
                    <a:pt x="4221" y="8501"/>
                    <a:pt x="4297" y="8487"/>
                  </a:cubicBezTo>
                  <a:close/>
                  <a:moveTo>
                    <a:pt x="1936" y="8547"/>
                  </a:moveTo>
                  <a:lnTo>
                    <a:pt x="1967" y="8608"/>
                  </a:lnTo>
                  <a:cubicBezTo>
                    <a:pt x="1951" y="8623"/>
                    <a:pt x="1920" y="8608"/>
                    <a:pt x="1920" y="8639"/>
                  </a:cubicBezTo>
                  <a:cubicBezTo>
                    <a:pt x="1859" y="8608"/>
                    <a:pt x="1890" y="8547"/>
                    <a:pt x="1936" y="8547"/>
                  </a:cubicBezTo>
                  <a:close/>
                  <a:moveTo>
                    <a:pt x="3642" y="8639"/>
                  </a:moveTo>
                  <a:lnTo>
                    <a:pt x="3642" y="8639"/>
                  </a:lnTo>
                  <a:cubicBezTo>
                    <a:pt x="3655" y="8647"/>
                    <a:pt x="3667" y="8650"/>
                    <a:pt x="3679" y="8650"/>
                  </a:cubicBezTo>
                  <a:cubicBezTo>
                    <a:pt x="3698" y="8650"/>
                    <a:pt x="3714" y="8643"/>
                    <a:pt x="3724" y="8643"/>
                  </a:cubicBezTo>
                  <a:cubicBezTo>
                    <a:pt x="3730" y="8643"/>
                    <a:pt x="3734" y="8645"/>
                    <a:pt x="3734" y="8653"/>
                  </a:cubicBezTo>
                  <a:cubicBezTo>
                    <a:pt x="3721" y="8660"/>
                    <a:pt x="3708" y="8664"/>
                    <a:pt x="3695" y="8664"/>
                  </a:cubicBezTo>
                  <a:cubicBezTo>
                    <a:pt x="3678" y="8664"/>
                    <a:pt x="3660" y="8657"/>
                    <a:pt x="3642" y="8639"/>
                  </a:cubicBezTo>
                  <a:close/>
                  <a:moveTo>
                    <a:pt x="2881" y="8623"/>
                  </a:moveTo>
                  <a:lnTo>
                    <a:pt x="2956" y="8669"/>
                  </a:lnTo>
                  <a:cubicBezTo>
                    <a:pt x="2936" y="8669"/>
                    <a:pt x="2902" y="8656"/>
                    <a:pt x="2877" y="8656"/>
                  </a:cubicBezTo>
                  <a:cubicBezTo>
                    <a:pt x="2867" y="8656"/>
                    <a:pt x="2859" y="8658"/>
                    <a:pt x="2854" y="8664"/>
                  </a:cubicBezTo>
                  <a:lnTo>
                    <a:pt x="2854" y="8664"/>
                  </a:lnTo>
                  <a:lnTo>
                    <a:pt x="2881" y="8623"/>
                  </a:lnTo>
                  <a:close/>
                  <a:moveTo>
                    <a:pt x="4327" y="8623"/>
                  </a:moveTo>
                  <a:lnTo>
                    <a:pt x="4343" y="8700"/>
                  </a:lnTo>
                  <a:lnTo>
                    <a:pt x="4313" y="8639"/>
                  </a:lnTo>
                  <a:lnTo>
                    <a:pt x="4327" y="8623"/>
                  </a:lnTo>
                  <a:close/>
                  <a:moveTo>
                    <a:pt x="6863" y="8600"/>
                  </a:moveTo>
                  <a:cubicBezTo>
                    <a:pt x="6887" y="8600"/>
                    <a:pt x="6889" y="8642"/>
                    <a:pt x="6902" y="8653"/>
                  </a:cubicBezTo>
                  <a:cubicBezTo>
                    <a:pt x="6933" y="8700"/>
                    <a:pt x="6886" y="8700"/>
                    <a:pt x="6856" y="8714"/>
                  </a:cubicBezTo>
                  <a:cubicBezTo>
                    <a:pt x="6872" y="8684"/>
                    <a:pt x="6841" y="8608"/>
                    <a:pt x="6841" y="8608"/>
                  </a:cubicBezTo>
                  <a:cubicBezTo>
                    <a:pt x="6850" y="8602"/>
                    <a:pt x="6857" y="8600"/>
                    <a:pt x="6863" y="8600"/>
                  </a:cubicBezTo>
                  <a:close/>
                  <a:moveTo>
                    <a:pt x="141" y="8553"/>
                  </a:moveTo>
                  <a:cubicBezTo>
                    <a:pt x="147" y="8559"/>
                    <a:pt x="156" y="8562"/>
                    <a:pt x="169" y="8562"/>
                  </a:cubicBezTo>
                  <a:lnTo>
                    <a:pt x="214" y="8608"/>
                  </a:lnTo>
                  <a:cubicBezTo>
                    <a:pt x="213" y="8608"/>
                    <a:pt x="211" y="8607"/>
                    <a:pt x="210" y="8607"/>
                  </a:cubicBezTo>
                  <a:cubicBezTo>
                    <a:pt x="185" y="8607"/>
                    <a:pt x="169" y="8718"/>
                    <a:pt x="112" y="8718"/>
                  </a:cubicBezTo>
                  <a:cubicBezTo>
                    <a:pt x="106" y="8718"/>
                    <a:pt x="99" y="8717"/>
                    <a:pt x="92" y="8714"/>
                  </a:cubicBezTo>
                  <a:cubicBezTo>
                    <a:pt x="139" y="8714"/>
                    <a:pt x="139" y="8623"/>
                    <a:pt x="200" y="8608"/>
                  </a:cubicBezTo>
                  <a:lnTo>
                    <a:pt x="169" y="8562"/>
                  </a:lnTo>
                  <a:cubicBezTo>
                    <a:pt x="153" y="8578"/>
                    <a:pt x="153" y="8593"/>
                    <a:pt x="153" y="8593"/>
                  </a:cubicBezTo>
                  <a:lnTo>
                    <a:pt x="141" y="8553"/>
                  </a:lnTo>
                  <a:close/>
                  <a:moveTo>
                    <a:pt x="6835" y="7775"/>
                  </a:moveTo>
                  <a:cubicBezTo>
                    <a:pt x="6842" y="7775"/>
                    <a:pt x="6849" y="7778"/>
                    <a:pt x="6856" y="7786"/>
                  </a:cubicBezTo>
                  <a:cubicBezTo>
                    <a:pt x="6734" y="7831"/>
                    <a:pt x="6825" y="8030"/>
                    <a:pt x="6704" y="8075"/>
                  </a:cubicBezTo>
                  <a:cubicBezTo>
                    <a:pt x="6711" y="8077"/>
                    <a:pt x="6717" y="8078"/>
                    <a:pt x="6722" y="8078"/>
                  </a:cubicBezTo>
                  <a:cubicBezTo>
                    <a:pt x="6749" y="8078"/>
                    <a:pt x="6765" y="8057"/>
                    <a:pt x="6792" y="8057"/>
                  </a:cubicBezTo>
                  <a:cubicBezTo>
                    <a:pt x="6798" y="8057"/>
                    <a:pt x="6804" y="8058"/>
                    <a:pt x="6811" y="8060"/>
                  </a:cubicBezTo>
                  <a:lnTo>
                    <a:pt x="6841" y="8166"/>
                  </a:lnTo>
                  <a:cubicBezTo>
                    <a:pt x="6628" y="8243"/>
                    <a:pt x="6750" y="8349"/>
                    <a:pt x="6582" y="8440"/>
                  </a:cubicBezTo>
                  <a:cubicBezTo>
                    <a:pt x="6643" y="8487"/>
                    <a:pt x="6734" y="8440"/>
                    <a:pt x="6750" y="8501"/>
                  </a:cubicBezTo>
                  <a:cubicBezTo>
                    <a:pt x="6734" y="8578"/>
                    <a:pt x="6734" y="8547"/>
                    <a:pt x="6673" y="8562"/>
                  </a:cubicBezTo>
                  <a:lnTo>
                    <a:pt x="6734" y="8487"/>
                  </a:lnTo>
                  <a:lnTo>
                    <a:pt x="6734" y="8487"/>
                  </a:lnTo>
                  <a:cubicBezTo>
                    <a:pt x="6643" y="8562"/>
                    <a:pt x="6582" y="8487"/>
                    <a:pt x="6506" y="8608"/>
                  </a:cubicBezTo>
                  <a:lnTo>
                    <a:pt x="6551" y="8653"/>
                  </a:lnTo>
                  <a:cubicBezTo>
                    <a:pt x="6546" y="8649"/>
                    <a:pt x="6540" y="8647"/>
                    <a:pt x="6534" y="8647"/>
                  </a:cubicBezTo>
                  <a:cubicBezTo>
                    <a:pt x="6491" y="8647"/>
                    <a:pt x="6437" y="8737"/>
                    <a:pt x="6390" y="8737"/>
                  </a:cubicBezTo>
                  <a:cubicBezTo>
                    <a:pt x="6371" y="8737"/>
                    <a:pt x="6354" y="8723"/>
                    <a:pt x="6338" y="8684"/>
                  </a:cubicBezTo>
                  <a:cubicBezTo>
                    <a:pt x="6368" y="8623"/>
                    <a:pt x="6460" y="8501"/>
                    <a:pt x="6445" y="8410"/>
                  </a:cubicBezTo>
                  <a:lnTo>
                    <a:pt x="6445" y="8410"/>
                  </a:lnTo>
                  <a:cubicBezTo>
                    <a:pt x="6452" y="8417"/>
                    <a:pt x="6458" y="8419"/>
                    <a:pt x="6464" y="8419"/>
                  </a:cubicBezTo>
                  <a:cubicBezTo>
                    <a:pt x="6488" y="8419"/>
                    <a:pt x="6505" y="8371"/>
                    <a:pt x="6538" y="8371"/>
                  </a:cubicBezTo>
                  <a:cubicBezTo>
                    <a:pt x="6551" y="8371"/>
                    <a:pt x="6565" y="8378"/>
                    <a:pt x="6582" y="8395"/>
                  </a:cubicBezTo>
                  <a:cubicBezTo>
                    <a:pt x="6612" y="8341"/>
                    <a:pt x="6589" y="8341"/>
                    <a:pt x="6559" y="8341"/>
                  </a:cubicBezTo>
                  <a:cubicBezTo>
                    <a:pt x="6528" y="8341"/>
                    <a:pt x="6490" y="8341"/>
                    <a:pt x="6490" y="8288"/>
                  </a:cubicBezTo>
                  <a:lnTo>
                    <a:pt x="6582" y="8182"/>
                  </a:lnTo>
                  <a:lnTo>
                    <a:pt x="6551" y="8182"/>
                  </a:lnTo>
                  <a:cubicBezTo>
                    <a:pt x="6628" y="8166"/>
                    <a:pt x="6582" y="8075"/>
                    <a:pt x="6628" y="8060"/>
                  </a:cubicBezTo>
                  <a:lnTo>
                    <a:pt x="6704" y="8105"/>
                  </a:lnTo>
                  <a:cubicBezTo>
                    <a:pt x="6704" y="8030"/>
                    <a:pt x="6643" y="7922"/>
                    <a:pt x="6719" y="7847"/>
                  </a:cubicBezTo>
                  <a:cubicBezTo>
                    <a:pt x="6723" y="7848"/>
                    <a:pt x="6726" y="7848"/>
                    <a:pt x="6730" y="7848"/>
                  </a:cubicBezTo>
                  <a:cubicBezTo>
                    <a:pt x="6775" y="7848"/>
                    <a:pt x="6803" y="7775"/>
                    <a:pt x="6835" y="7775"/>
                  </a:cubicBezTo>
                  <a:close/>
                  <a:moveTo>
                    <a:pt x="4770" y="8745"/>
                  </a:moveTo>
                  <a:lnTo>
                    <a:pt x="4754" y="8761"/>
                  </a:lnTo>
                  <a:cubicBezTo>
                    <a:pt x="4754" y="8745"/>
                    <a:pt x="4754" y="8745"/>
                    <a:pt x="4770" y="8745"/>
                  </a:cubicBezTo>
                  <a:close/>
                  <a:moveTo>
                    <a:pt x="3748" y="8730"/>
                  </a:moveTo>
                  <a:cubicBezTo>
                    <a:pt x="3764" y="8745"/>
                    <a:pt x="3764" y="8745"/>
                    <a:pt x="3748" y="8761"/>
                  </a:cubicBezTo>
                  <a:cubicBezTo>
                    <a:pt x="3744" y="8765"/>
                    <a:pt x="3740" y="8766"/>
                    <a:pt x="3736" y="8766"/>
                  </a:cubicBezTo>
                  <a:cubicBezTo>
                    <a:pt x="3724" y="8766"/>
                    <a:pt x="3710" y="8753"/>
                    <a:pt x="3687" y="8730"/>
                  </a:cubicBezTo>
                  <a:close/>
                  <a:moveTo>
                    <a:pt x="6856" y="8714"/>
                  </a:moveTo>
                  <a:cubicBezTo>
                    <a:pt x="6841" y="8730"/>
                    <a:pt x="6841" y="8745"/>
                    <a:pt x="6825" y="8745"/>
                  </a:cubicBezTo>
                  <a:lnTo>
                    <a:pt x="6825" y="8761"/>
                  </a:lnTo>
                  <a:lnTo>
                    <a:pt x="6841" y="8775"/>
                  </a:lnTo>
                  <a:lnTo>
                    <a:pt x="6795" y="8761"/>
                  </a:lnTo>
                  <a:cubicBezTo>
                    <a:pt x="6811" y="8761"/>
                    <a:pt x="6811" y="8761"/>
                    <a:pt x="6825" y="8745"/>
                  </a:cubicBezTo>
                  <a:cubicBezTo>
                    <a:pt x="6825" y="8730"/>
                    <a:pt x="6841" y="8730"/>
                    <a:pt x="6856" y="8714"/>
                  </a:cubicBezTo>
                  <a:close/>
                  <a:moveTo>
                    <a:pt x="4906" y="8608"/>
                  </a:moveTo>
                  <a:cubicBezTo>
                    <a:pt x="4922" y="8639"/>
                    <a:pt x="4922" y="8684"/>
                    <a:pt x="4952" y="8700"/>
                  </a:cubicBezTo>
                  <a:cubicBezTo>
                    <a:pt x="4948" y="8699"/>
                    <a:pt x="4944" y="8698"/>
                    <a:pt x="4940" y="8698"/>
                  </a:cubicBezTo>
                  <a:cubicBezTo>
                    <a:pt x="4881" y="8698"/>
                    <a:pt x="4863" y="8796"/>
                    <a:pt x="4839" y="8796"/>
                  </a:cubicBezTo>
                  <a:cubicBezTo>
                    <a:pt x="4836" y="8796"/>
                    <a:pt x="4834" y="8794"/>
                    <a:pt x="4830" y="8791"/>
                  </a:cubicBezTo>
                  <a:cubicBezTo>
                    <a:pt x="4891" y="8714"/>
                    <a:pt x="4770" y="8730"/>
                    <a:pt x="4770" y="8684"/>
                  </a:cubicBezTo>
                  <a:lnTo>
                    <a:pt x="4770" y="8684"/>
                  </a:lnTo>
                  <a:lnTo>
                    <a:pt x="4861" y="8730"/>
                  </a:lnTo>
                  <a:cubicBezTo>
                    <a:pt x="4876" y="8700"/>
                    <a:pt x="4861" y="8684"/>
                    <a:pt x="4861" y="8653"/>
                  </a:cubicBezTo>
                  <a:cubicBezTo>
                    <a:pt x="4845" y="8653"/>
                    <a:pt x="4830" y="8639"/>
                    <a:pt x="4815" y="8639"/>
                  </a:cubicBezTo>
                  <a:cubicBezTo>
                    <a:pt x="4820" y="8636"/>
                    <a:pt x="4825" y="8635"/>
                    <a:pt x="4832" y="8635"/>
                  </a:cubicBezTo>
                  <a:cubicBezTo>
                    <a:pt x="4847" y="8635"/>
                    <a:pt x="4865" y="8641"/>
                    <a:pt x="4879" y="8641"/>
                  </a:cubicBezTo>
                  <a:cubicBezTo>
                    <a:pt x="4895" y="8641"/>
                    <a:pt x="4906" y="8635"/>
                    <a:pt x="4906" y="8608"/>
                  </a:cubicBezTo>
                  <a:close/>
                  <a:moveTo>
                    <a:pt x="5211" y="8775"/>
                  </a:moveTo>
                  <a:lnTo>
                    <a:pt x="5241" y="8806"/>
                  </a:lnTo>
                  <a:lnTo>
                    <a:pt x="5166" y="8806"/>
                  </a:lnTo>
                  <a:lnTo>
                    <a:pt x="5211" y="8775"/>
                  </a:lnTo>
                  <a:close/>
                  <a:moveTo>
                    <a:pt x="5379" y="8273"/>
                  </a:moveTo>
                  <a:cubicBezTo>
                    <a:pt x="5440" y="8304"/>
                    <a:pt x="5454" y="8334"/>
                    <a:pt x="5501" y="8426"/>
                  </a:cubicBezTo>
                  <a:lnTo>
                    <a:pt x="5424" y="8395"/>
                  </a:lnTo>
                  <a:cubicBezTo>
                    <a:pt x="5423" y="8396"/>
                    <a:pt x="5421" y="8397"/>
                    <a:pt x="5418" y="8397"/>
                  </a:cubicBezTo>
                  <a:cubicBezTo>
                    <a:pt x="5405" y="8397"/>
                    <a:pt x="5378" y="8383"/>
                    <a:pt x="5358" y="8383"/>
                  </a:cubicBezTo>
                  <a:cubicBezTo>
                    <a:pt x="5340" y="8383"/>
                    <a:pt x="5326" y="8395"/>
                    <a:pt x="5333" y="8440"/>
                  </a:cubicBezTo>
                  <a:cubicBezTo>
                    <a:pt x="5350" y="8426"/>
                    <a:pt x="5367" y="8420"/>
                    <a:pt x="5381" y="8420"/>
                  </a:cubicBezTo>
                  <a:cubicBezTo>
                    <a:pt x="5429" y="8420"/>
                    <a:pt x="5458" y="8485"/>
                    <a:pt x="5470" y="8532"/>
                  </a:cubicBezTo>
                  <a:cubicBezTo>
                    <a:pt x="5438" y="8517"/>
                    <a:pt x="5417" y="8511"/>
                    <a:pt x="5404" y="8511"/>
                  </a:cubicBezTo>
                  <a:cubicBezTo>
                    <a:pt x="5348" y="8511"/>
                    <a:pt x="5428" y="8620"/>
                    <a:pt x="5379" y="8669"/>
                  </a:cubicBezTo>
                  <a:cubicBezTo>
                    <a:pt x="5424" y="8653"/>
                    <a:pt x="5454" y="8623"/>
                    <a:pt x="5485" y="8593"/>
                  </a:cubicBezTo>
                  <a:lnTo>
                    <a:pt x="5515" y="8623"/>
                  </a:lnTo>
                  <a:cubicBezTo>
                    <a:pt x="5729" y="8578"/>
                    <a:pt x="5440" y="8578"/>
                    <a:pt x="5515" y="8456"/>
                  </a:cubicBezTo>
                  <a:cubicBezTo>
                    <a:pt x="5520" y="8455"/>
                    <a:pt x="5524" y="8454"/>
                    <a:pt x="5528" y="8454"/>
                  </a:cubicBezTo>
                  <a:cubicBezTo>
                    <a:pt x="5569" y="8454"/>
                    <a:pt x="5588" y="8513"/>
                    <a:pt x="5624" y="8513"/>
                  </a:cubicBezTo>
                  <a:cubicBezTo>
                    <a:pt x="5633" y="8513"/>
                    <a:pt x="5642" y="8509"/>
                    <a:pt x="5653" y="8501"/>
                  </a:cubicBezTo>
                  <a:cubicBezTo>
                    <a:pt x="5723" y="8488"/>
                    <a:pt x="5636" y="8394"/>
                    <a:pt x="5710" y="8394"/>
                  </a:cubicBezTo>
                  <a:cubicBezTo>
                    <a:pt x="5715" y="8394"/>
                    <a:pt x="5721" y="8394"/>
                    <a:pt x="5729" y="8395"/>
                  </a:cubicBezTo>
                  <a:cubicBezTo>
                    <a:pt x="5759" y="8517"/>
                    <a:pt x="5592" y="8608"/>
                    <a:pt x="5576" y="8730"/>
                  </a:cubicBezTo>
                  <a:lnTo>
                    <a:pt x="5607" y="8714"/>
                  </a:lnTo>
                  <a:lnTo>
                    <a:pt x="5592" y="8761"/>
                  </a:lnTo>
                  <a:cubicBezTo>
                    <a:pt x="5576" y="8745"/>
                    <a:pt x="5576" y="8730"/>
                    <a:pt x="5576" y="8730"/>
                  </a:cubicBezTo>
                  <a:lnTo>
                    <a:pt x="5546" y="8730"/>
                  </a:lnTo>
                  <a:cubicBezTo>
                    <a:pt x="5546" y="8714"/>
                    <a:pt x="5562" y="8714"/>
                    <a:pt x="5562" y="8700"/>
                  </a:cubicBezTo>
                  <a:cubicBezTo>
                    <a:pt x="5544" y="8689"/>
                    <a:pt x="5530" y="8684"/>
                    <a:pt x="5519" y="8684"/>
                  </a:cubicBezTo>
                  <a:cubicBezTo>
                    <a:pt x="5461" y="8684"/>
                    <a:pt x="5478" y="8812"/>
                    <a:pt x="5409" y="8812"/>
                  </a:cubicBezTo>
                  <a:cubicBezTo>
                    <a:pt x="5400" y="8812"/>
                    <a:pt x="5390" y="8810"/>
                    <a:pt x="5379" y="8806"/>
                  </a:cubicBezTo>
                  <a:cubicBezTo>
                    <a:pt x="5348" y="8730"/>
                    <a:pt x="5348" y="8791"/>
                    <a:pt x="5394" y="8730"/>
                  </a:cubicBezTo>
                  <a:cubicBezTo>
                    <a:pt x="5394" y="8700"/>
                    <a:pt x="5379" y="8700"/>
                    <a:pt x="5363" y="8684"/>
                  </a:cubicBezTo>
                  <a:cubicBezTo>
                    <a:pt x="5348" y="8669"/>
                    <a:pt x="5318" y="8684"/>
                    <a:pt x="5318" y="8623"/>
                  </a:cubicBezTo>
                  <a:cubicBezTo>
                    <a:pt x="5363" y="8532"/>
                    <a:pt x="5333" y="8532"/>
                    <a:pt x="5333" y="8440"/>
                  </a:cubicBezTo>
                  <a:lnTo>
                    <a:pt x="5333" y="8440"/>
                  </a:lnTo>
                  <a:lnTo>
                    <a:pt x="5318" y="8456"/>
                  </a:lnTo>
                  <a:cubicBezTo>
                    <a:pt x="5318" y="8440"/>
                    <a:pt x="5272" y="8410"/>
                    <a:pt x="5272" y="8379"/>
                  </a:cubicBezTo>
                  <a:cubicBezTo>
                    <a:pt x="5259" y="8404"/>
                    <a:pt x="5242" y="8411"/>
                    <a:pt x="5222" y="8411"/>
                  </a:cubicBezTo>
                  <a:cubicBezTo>
                    <a:pt x="5192" y="8411"/>
                    <a:pt x="5156" y="8395"/>
                    <a:pt x="5119" y="8395"/>
                  </a:cubicBezTo>
                  <a:cubicBezTo>
                    <a:pt x="5049" y="8395"/>
                    <a:pt x="5084" y="8488"/>
                    <a:pt x="5038" y="8488"/>
                  </a:cubicBezTo>
                  <a:cubicBezTo>
                    <a:pt x="5035" y="8488"/>
                    <a:pt x="5032" y="8487"/>
                    <a:pt x="5028" y="8487"/>
                  </a:cubicBezTo>
                  <a:lnTo>
                    <a:pt x="5028" y="8410"/>
                  </a:lnTo>
                  <a:lnTo>
                    <a:pt x="4952" y="8501"/>
                  </a:lnTo>
                  <a:cubicBezTo>
                    <a:pt x="4952" y="8410"/>
                    <a:pt x="5074" y="8365"/>
                    <a:pt x="5105" y="8288"/>
                  </a:cubicBezTo>
                  <a:lnTo>
                    <a:pt x="5119" y="8365"/>
                  </a:lnTo>
                  <a:lnTo>
                    <a:pt x="5257" y="8334"/>
                  </a:lnTo>
                  <a:lnTo>
                    <a:pt x="5227" y="8318"/>
                  </a:lnTo>
                  <a:lnTo>
                    <a:pt x="5318" y="8288"/>
                  </a:lnTo>
                  <a:lnTo>
                    <a:pt x="5318" y="8349"/>
                  </a:lnTo>
                  <a:cubicBezTo>
                    <a:pt x="5333" y="8318"/>
                    <a:pt x="5394" y="8334"/>
                    <a:pt x="5379" y="8273"/>
                  </a:cubicBezTo>
                  <a:close/>
                  <a:moveTo>
                    <a:pt x="1555" y="8714"/>
                  </a:moveTo>
                  <a:cubicBezTo>
                    <a:pt x="1585" y="8730"/>
                    <a:pt x="1632" y="8730"/>
                    <a:pt x="1632" y="8775"/>
                  </a:cubicBezTo>
                  <a:lnTo>
                    <a:pt x="1540" y="8822"/>
                  </a:lnTo>
                  <a:cubicBezTo>
                    <a:pt x="1524" y="8775"/>
                    <a:pt x="1571" y="8730"/>
                    <a:pt x="1555" y="8714"/>
                  </a:cubicBezTo>
                  <a:close/>
                  <a:moveTo>
                    <a:pt x="4754" y="8761"/>
                  </a:moveTo>
                  <a:cubicBezTo>
                    <a:pt x="4754" y="8775"/>
                    <a:pt x="4770" y="8836"/>
                    <a:pt x="4693" y="8836"/>
                  </a:cubicBezTo>
                  <a:cubicBezTo>
                    <a:pt x="4709" y="8791"/>
                    <a:pt x="4739" y="8775"/>
                    <a:pt x="4754" y="8761"/>
                  </a:cubicBezTo>
                  <a:close/>
                  <a:moveTo>
                    <a:pt x="6368" y="8791"/>
                  </a:moveTo>
                  <a:cubicBezTo>
                    <a:pt x="6415" y="8822"/>
                    <a:pt x="6354" y="8822"/>
                    <a:pt x="6323" y="8836"/>
                  </a:cubicBezTo>
                  <a:lnTo>
                    <a:pt x="6323" y="8852"/>
                  </a:lnTo>
                  <a:cubicBezTo>
                    <a:pt x="6308" y="8852"/>
                    <a:pt x="6323" y="8836"/>
                    <a:pt x="6323" y="8836"/>
                  </a:cubicBezTo>
                  <a:lnTo>
                    <a:pt x="6368" y="8791"/>
                  </a:lnTo>
                  <a:close/>
                  <a:moveTo>
                    <a:pt x="1083" y="8775"/>
                  </a:moveTo>
                  <a:cubicBezTo>
                    <a:pt x="1098" y="8783"/>
                    <a:pt x="1110" y="8783"/>
                    <a:pt x="1121" y="8783"/>
                  </a:cubicBezTo>
                  <a:cubicBezTo>
                    <a:pt x="1132" y="8783"/>
                    <a:pt x="1143" y="8783"/>
                    <a:pt x="1159" y="8791"/>
                  </a:cubicBezTo>
                  <a:cubicBezTo>
                    <a:pt x="1175" y="8836"/>
                    <a:pt x="1098" y="8867"/>
                    <a:pt x="1067" y="8867"/>
                  </a:cubicBezTo>
                  <a:lnTo>
                    <a:pt x="1083" y="8775"/>
                  </a:lnTo>
                  <a:close/>
                  <a:moveTo>
                    <a:pt x="3779" y="8822"/>
                  </a:moveTo>
                  <a:cubicBezTo>
                    <a:pt x="3800" y="8832"/>
                    <a:pt x="3821" y="8849"/>
                    <a:pt x="3842" y="8849"/>
                  </a:cubicBezTo>
                  <a:cubicBezTo>
                    <a:pt x="3851" y="8849"/>
                    <a:pt x="3861" y="8846"/>
                    <a:pt x="3870" y="8836"/>
                  </a:cubicBezTo>
                  <a:lnTo>
                    <a:pt x="3870" y="8836"/>
                  </a:lnTo>
                  <a:cubicBezTo>
                    <a:pt x="3860" y="8861"/>
                    <a:pt x="3850" y="8870"/>
                    <a:pt x="3841" y="8870"/>
                  </a:cubicBezTo>
                  <a:cubicBezTo>
                    <a:pt x="3820" y="8870"/>
                    <a:pt x="3799" y="8832"/>
                    <a:pt x="3779" y="8822"/>
                  </a:cubicBezTo>
                  <a:close/>
                  <a:moveTo>
                    <a:pt x="687" y="8852"/>
                  </a:moveTo>
                  <a:lnTo>
                    <a:pt x="687" y="8883"/>
                  </a:lnTo>
                  <a:lnTo>
                    <a:pt x="626" y="8883"/>
                  </a:lnTo>
                  <a:lnTo>
                    <a:pt x="687" y="8852"/>
                  </a:lnTo>
                  <a:close/>
                  <a:moveTo>
                    <a:pt x="809" y="8735"/>
                  </a:moveTo>
                  <a:cubicBezTo>
                    <a:pt x="859" y="8735"/>
                    <a:pt x="915" y="8806"/>
                    <a:pt x="961" y="8806"/>
                  </a:cubicBezTo>
                  <a:cubicBezTo>
                    <a:pt x="961" y="8839"/>
                    <a:pt x="943" y="8846"/>
                    <a:pt x="919" y="8846"/>
                  </a:cubicBezTo>
                  <a:cubicBezTo>
                    <a:pt x="901" y="8846"/>
                    <a:pt x="880" y="8842"/>
                    <a:pt x="861" y="8842"/>
                  </a:cubicBezTo>
                  <a:cubicBezTo>
                    <a:pt x="836" y="8842"/>
                    <a:pt x="814" y="8849"/>
                    <a:pt x="809" y="8883"/>
                  </a:cubicBezTo>
                  <a:cubicBezTo>
                    <a:pt x="763" y="8836"/>
                    <a:pt x="809" y="8852"/>
                    <a:pt x="809" y="8822"/>
                  </a:cubicBezTo>
                  <a:cubicBezTo>
                    <a:pt x="795" y="8808"/>
                    <a:pt x="786" y="8803"/>
                    <a:pt x="779" y="8803"/>
                  </a:cubicBezTo>
                  <a:cubicBezTo>
                    <a:pt x="759" y="8803"/>
                    <a:pt x="764" y="8854"/>
                    <a:pt x="728" y="8854"/>
                  </a:cubicBezTo>
                  <a:cubicBezTo>
                    <a:pt x="725" y="8854"/>
                    <a:pt x="722" y="8853"/>
                    <a:pt x="718" y="8852"/>
                  </a:cubicBezTo>
                  <a:cubicBezTo>
                    <a:pt x="744" y="8826"/>
                    <a:pt x="725" y="8755"/>
                    <a:pt x="748" y="8755"/>
                  </a:cubicBezTo>
                  <a:cubicBezTo>
                    <a:pt x="751" y="8755"/>
                    <a:pt x="756" y="8756"/>
                    <a:pt x="763" y="8761"/>
                  </a:cubicBezTo>
                  <a:cubicBezTo>
                    <a:pt x="777" y="8742"/>
                    <a:pt x="793" y="8735"/>
                    <a:pt x="809" y="8735"/>
                  </a:cubicBezTo>
                  <a:close/>
                  <a:moveTo>
                    <a:pt x="3673" y="8775"/>
                  </a:moveTo>
                  <a:cubicBezTo>
                    <a:pt x="3734" y="8822"/>
                    <a:pt x="3673" y="8852"/>
                    <a:pt x="3657" y="8883"/>
                  </a:cubicBezTo>
                  <a:lnTo>
                    <a:pt x="3612" y="8852"/>
                  </a:lnTo>
                  <a:lnTo>
                    <a:pt x="3673" y="8775"/>
                  </a:lnTo>
                  <a:close/>
                  <a:moveTo>
                    <a:pt x="4770" y="8836"/>
                  </a:moveTo>
                  <a:lnTo>
                    <a:pt x="4815" y="8883"/>
                  </a:lnTo>
                  <a:lnTo>
                    <a:pt x="4784" y="8867"/>
                  </a:lnTo>
                  <a:lnTo>
                    <a:pt x="4770" y="8836"/>
                  </a:lnTo>
                  <a:close/>
                  <a:moveTo>
                    <a:pt x="4633" y="8808"/>
                  </a:moveTo>
                  <a:lnTo>
                    <a:pt x="4678" y="8867"/>
                  </a:lnTo>
                  <a:lnTo>
                    <a:pt x="4648" y="8883"/>
                  </a:lnTo>
                  <a:cubicBezTo>
                    <a:pt x="4643" y="8884"/>
                    <a:pt x="4638" y="8884"/>
                    <a:pt x="4635" y="8884"/>
                  </a:cubicBezTo>
                  <a:cubicBezTo>
                    <a:pt x="4590" y="8884"/>
                    <a:pt x="4627" y="8822"/>
                    <a:pt x="4633" y="8808"/>
                  </a:cubicBezTo>
                  <a:close/>
                  <a:moveTo>
                    <a:pt x="657" y="8944"/>
                  </a:moveTo>
                  <a:lnTo>
                    <a:pt x="657" y="8944"/>
                  </a:lnTo>
                  <a:cubicBezTo>
                    <a:pt x="702" y="8958"/>
                    <a:pt x="671" y="8974"/>
                    <a:pt x="641" y="8989"/>
                  </a:cubicBezTo>
                  <a:cubicBezTo>
                    <a:pt x="657" y="8974"/>
                    <a:pt x="657" y="8958"/>
                    <a:pt x="657" y="8944"/>
                  </a:cubicBezTo>
                  <a:close/>
                  <a:moveTo>
                    <a:pt x="4205" y="8942"/>
                  </a:moveTo>
                  <a:cubicBezTo>
                    <a:pt x="4230" y="8942"/>
                    <a:pt x="4256" y="8949"/>
                    <a:pt x="4236" y="8989"/>
                  </a:cubicBezTo>
                  <a:lnTo>
                    <a:pt x="4175" y="8944"/>
                  </a:lnTo>
                  <a:cubicBezTo>
                    <a:pt x="4180" y="8944"/>
                    <a:pt x="4193" y="8942"/>
                    <a:pt x="4205" y="8942"/>
                  </a:cubicBezTo>
                  <a:close/>
                  <a:moveTo>
                    <a:pt x="214" y="9004"/>
                  </a:moveTo>
                  <a:lnTo>
                    <a:pt x="230" y="9035"/>
                  </a:lnTo>
                  <a:lnTo>
                    <a:pt x="230" y="9035"/>
                  </a:lnTo>
                  <a:lnTo>
                    <a:pt x="214" y="9019"/>
                  </a:lnTo>
                  <a:lnTo>
                    <a:pt x="169" y="9019"/>
                  </a:lnTo>
                  <a:lnTo>
                    <a:pt x="214" y="9004"/>
                  </a:lnTo>
                  <a:close/>
                  <a:moveTo>
                    <a:pt x="641" y="8989"/>
                  </a:moveTo>
                  <a:cubicBezTo>
                    <a:pt x="641" y="9004"/>
                    <a:pt x="626" y="9019"/>
                    <a:pt x="610" y="9035"/>
                  </a:cubicBezTo>
                  <a:lnTo>
                    <a:pt x="610" y="9019"/>
                  </a:lnTo>
                  <a:lnTo>
                    <a:pt x="641" y="8989"/>
                  </a:lnTo>
                  <a:close/>
                  <a:moveTo>
                    <a:pt x="610" y="9035"/>
                  </a:moveTo>
                  <a:lnTo>
                    <a:pt x="641" y="9050"/>
                  </a:lnTo>
                  <a:cubicBezTo>
                    <a:pt x="610" y="9050"/>
                    <a:pt x="610" y="9035"/>
                    <a:pt x="610" y="9035"/>
                  </a:cubicBezTo>
                  <a:close/>
                  <a:moveTo>
                    <a:pt x="580" y="9004"/>
                  </a:moveTo>
                  <a:lnTo>
                    <a:pt x="549" y="9065"/>
                  </a:lnTo>
                  <a:lnTo>
                    <a:pt x="535" y="9004"/>
                  </a:lnTo>
                  <a:close/>
                  <a:moveTo>
                    <a:pt x="1662" y="9096"/>
                  </a:moveTo>
                  <a:lnTo>
                    <a:pt x="1662" y="9096"/>
                  </a:lnTo>
                  <a:cubicBezTo>
                    <a:pt x="1662" y="9096"/>
                    <a:pt x="1661" y="9096"/>
                    <a:pt x="1661" y="9097"/>
                  </a:cubicBezTo>
                  <a:lnTo>
                    <a:pt x="1661" y="9097"/>
                  </a:lnTo>
                  <a:cubicBezTo>
                    <a:pt x="1661" y="9096"/>
                    <a:pt x="1662" y="9096"/>
                    <a:pt x="1662" y="9096"/>
                  </a:cubicBezTo>
                  <a:close/>
                  <a:moveTo>
                    <a:pt x="6551" y="9096"/>
                  </a:moveTo>
                  <a:lnTo>
                    <a:pt x="6506" y="9141"/>
                  </a:lnTo>
                  <a:lnTo>
                    <a:pt x="6490" y="9126"/>
                  </a:lnTo>
                  <a:lnTo>
                    <a:pt x="6551" y="9096"/>
                  </a:lnTo>
                  <a:close/>
                  <a:moveTo>
                    <a:pt x="6917" y="9157"/>
                  </a:moveTo>
                  <a:lnTo>
                    <a:pt x="6947" y="9202"/>
                  </a:lnTo>
                  <a:lnTo>
                    <a:pt x="6902" y="9171"/>
                  </a:lnTo>
                  <a:lnTo>
                    <a:pt x="6917" y="9157"/>
                  </a:lnTo>
                  <a:close/>
                  <a:moveTo>
                    <a:pt x="440" y="9217"/>
                  </a:moveTo>
                  <a:cubicBezTo>
                    <a:pt x="454" y="9217"/>
                    <a:pt x="464" y="9234"/>
                    <a:pt x="474" y="9263"/>
                  </a:cubicBezTo>
                  <a:cubicBezTo>
                    <a:pt x="469" y="9265"/>
                    <a:pt x="465" y="9266"/>
                    <a:pt x="461" y="9266"/>
                  </a:cubicBezTo>
                  <a:cubicBezTo>
                    <a:pt x="439" y="9266"/>
                    <a:pt x="425" y="9232"/>
                    <a:pt x="413" y="9232"/>
                  </a:cubicBezTo>
                  <a:cubicBezTo>
                    <a:pt x="424" y="9222"/>
                    <a:pt x="432" y="9217"/>
                    <a:pt x="440" y="9217"/>
                  </a:cubicBezTo>
                  <a:close/>
                  <a:moveTo>
                    <a:pt x="4258" y="9182"/>
                  </a:moveTo>
                  <a:cubicBezTo>
                    <a:pt x="4264" y="9182"/>
                    <a:pt x="4272" y="9184"/>
                    <a:pt x="4282" y="9187"/>
                  </a:cubicBezTo>
                  <a:lnTo>
                    <a:pt x="4252" y="9278"/>
                  </a:lnTo>
                  <a:lnTo>
                    <a:pt x="4252" y="9278"/>
                  </a:lnTo>
                  <a:cubicBezTo>
                    <a:pt x="4237" y="9275"/>
                    <a:pt x="4222" y="9269"/>
                    <a:pt x="4205" y="9263"/>
                  </a:cubicBezTo>
                  <a:lnTo>
                    <a:pt x="4205" y="9263"/>
                  </a:lnTo>
                  <a:cubicBezTo>
                    <a:pt x="4211" y="9264"/>
                    <a:pt x="4216" y="9264"/>
                    <a:pt x="4220" y="9264"/>
                  </a:cubicBezTo>
                  <a:cubicBezTo>
                    <a:pt x="4277" y="9264"/>
                    <a:pt x="4215" y="9182"/>
                    <a:pt x="4258" y="9182"/>
                  </a:cubicBezTo>
                  <a:close/>
                  <a:moveTo>
                    <a:pt x="4556" y="8867"/>
                  </a:moveTo>
                  <a:lnTo>
                    <a:pt x="4556" y="8867"/>
                  </a:lnTo>
                  <a:cubicBezTo>
                    <a:pt x="4544" y="8879"/>
                    <a:pt x="4591" y="8921"/>
                    <a:pt x="4617" y="8921"/>
                  </a:cubicBezTo>
                  <a:cubicBezTo>
                    <a:pt x="4624" y="8921"/>
                    <a:pt x="4629" y="8919"/>
                    <a:pt x="4632" y="8913"/>
                  </a:cubicBezTo>
                  <a:lnTo>
                    <a:pt x="4632" y="8913"/>
                  </a:lnTo>
                  <a:cubicBezTo>
                    <a:pt x="4800" y="8989"/>
                    <a:pt x="4571" y="9096"/>
                    <a:pt x="4739" y="9171"/>
                  </a:cubicBezTo>
                  <a:cubicBezTo>
                    <a:pt x="4735" y="9173"/>
                    <a:pt x="4731" y="9173"/>
                    <a:pt x="4726" y="9173"/>
                  </a:cubicBezTo>
                  <a:cubicBezTo>
                    <a:pt x="4695" y="9173"/>
                    <a:pt x="4647" y="9150"/>
                    <a:pt x="4609" y="9150"/>
                  </a:cubicBezTo>
                  <a:cubicBezTo>
                    <a:pt x="4583" y="9150"/>
                    <a:pt x="4562" y="9162"/>
                    <a:pt x="4556" y="9202"/>
                  </a:cubicBezTo>
                  <a:lnTo>
                    <a:pt x="4510" y="9126"/>
                  </a:lnTo>
                  <a:cubicBezTo>
                    <a:pt x="4504" y="9124"/>
                    <a:pt x="4498" y="9123"/>
                    <a:pt x="4494" y="9123"/>
                  </a:cubicBezTo>
                  <a:cubicBezTo>
                    <a:pt x="4468" y="9123"/>
                    <a:pt x="4477" y="9159"/>
                    <a:pt x="4465" y="9171"/>
                  </a:cubicBezTo>
                  <a:cubicBezTo>
                    <a:pt x="4510" y="9218"/>
                    <a:pt x="4540" y="9232"/>
                    <a:pt x="4540" y="9263"/>
                  </a:cubicBezTo>
                  <a:cubicBezTo>
                    <a:pt x="4527" y="9249"/>
                    <a:pt x="4518" y="9244"/>
                    <a:pt x="4511" y="9244"/>
                  </a:cubicBezTo>
                  <a:cubicBezTo>
                    <a:pt x="4491" y="9244"/>
                    <a:pt x="4495" y="9295"/>
                    <a:pt x="4461" y="9295"/>
                  </a:cubicBezTo>
                  <a:cubicBezTo>
                    <a:pt x="4457" y="9295"/>
                    <a:pt x="4453" y="9294"/>
                    <a:pt x="4449" y="9293"/>
                  </a:cubicBezTo>
                  <a:cubicBezTo>
                    <a:pt x="4404" y="9232"/>
                    <a:pt x="4480" y="9263"/>
                    <a:pt x="4480" y="9218"/>
                  </a:cubicBezTo>
                  <a:lnTo>
                    <a:pt x="4388" y="9218"/>
                  </a:lnTo>
                  <a:lnTo>
                    <a:pt x="4388" y="9232"/>
                  </a:lnTo>
                  <a:cubicBezTo>
                    <a:pt x="4352" y="9268"/>
                    <a:pt x="4322" y="9283"/>
                    <a:pt x="4288" y="9283"/>
                  </a:cubicBezTo>
                  <a:cubicBezTo>
                    <a:pt x="4277" y="9283"/>
                    <a:pt x="4265" y="9281"/>
                    <a:pt x="4253" y="9278"/>
                  </a:cubicBezTo>
                  <a:lnTo>
                    <a:pt x="4253" y="9278"/>
                  </a:lnTo>
                  <a:lnTo>
                    <a:pt x="4327" y="9263"/>
                  </a:lnTo>
                  <a:cubicBezTo>
                    <a:pt x="4343" y="9202"/>
                    <a:pt x="4510" y="9065"/>
                    <a:pt x="4434" y="8913"/>
                  </a:cubicBezTo>
                  <a:lnTo>
                    <a:pt x="4556" y="8867"/>
                  </a:lnTo>
                  <a:close/>
                  <a:moveTo>
                    <a:pt x="344" y="9094"/>
                  </a:moveTo>
                  <a:cubicBezTo>
                    <a:pt x="370" y="9094"/>
                    <a:pt x="399" y="9099"/>
                    <a:pt x="427" y="9110"/>
                  </a:cubicBezTo>
                  <a:cubicBezTo>
                    <a:pt x="397" y="9110"/>
                    <a:pt x="367" y="9141"/>
                    <a:pt x="336" y="9141"/>
                  </a:cubicBezTo>
                  <a:cubicBezTo>
                    <a:pt x="321" y="9171"/>
                    <a:pt x="352" y="9187"/>
                    <a:pt x="367" y="9187"/>
                  </a:cubicBezTo>
                  <a:lnTo>
                    <a:pt x="382" y="9187"/>
                  </a:lnTo>
                  <a:cubicBezTo>
                    <a:pt x="390" y="9195"/>
                    <a:pt x="390" y="9198"/>
                    <a:pt x="386" y="9198"/>
                  </a:cubicBezTo>
                  <a:cubicBezTo>
                    <a:pt x="382" y="9198"/>
                    <a:pt x="374" y="9195"/>
                    <a:pt x="367" y="9187"/>
                  </a:cubicBezTo>
                  <a:cubicBezTo>
                    <a:pt x="291" y="9187"/>
                    <a:pt x="230" y="9279"/>
                    <a:pt x="184" y="9324"/>
                  </a:cubicBezTo>
                  <a:lnTo>
                    <a:pt x="200" y="9340"/>
                  </a:lnTo>
                  <a:cubicBezTo>
                    <a:pt x="188" y="9345"/>
                    <a:pt x="178" y="9348"/>
                    <a:pt x="170" y="9348"/>
                  </a:cubicBezTo>
                  <a:cubicBezTo>
                    <a:pt x="122" y="9348"/>
                    <a:pt x="145" y="9250"/>
                    <a:pt x="128" y="9247"/>
                  </a:cubicBezTo>
                  <a:lnTo>
                    <a:pt x="128" y="9247"/>
                  </a:lnTo>
                  <a:cubicBezTo>
                    <a:pt x="202" y="9229"/>
                    <a:pt x="260" y="9141"/>
                    <a:pt x="245" y="9126"/>
                  </a:cubicBezTo>
                  <a:cubicBezTo>
                    <a:pt x="264" y="9107"/>
                    <a:pt x="301" y="9094"/>
                    <a:pt x="344" y="9094"/>
                  </a:cubicBezTo>
                  <a:close/>
                  <a:moveTo>
                    <a:pt x="5620" y="9224"/>
                  </a:moveTo>
                  <a:cubicBezTo>
                    <a:pt x="5639" y="9224"/>
                    <a:pt x="5660" y="9250"/>
                    <a:pt x="5686" y="9250"/>
                  </a:cubicBezTo>
                  <a:cubicBezTo>
                    <a:pt x="5690" y="9250"/>
                    <a:pt x="5694" y="9250"/>
                    <a:pt x="5698" y="9248"/>
                  </a:cubicBezTo>
                  <a:lnTo>
                    <a:pt x="5698" y="9248"/>
                  </a:lnTo>
                  <a:cubicBezTo>
                    <a:pt x="5698" y="9309"/>
                    <a:pt x="5576" y="9309"/>
                    <a:pt x="5623" y="9354"/>
                  </a:cubicBezTo>
                  <a:lnTo>
                    <a:pt x="5546" y="9370"/>
                  </a:lnTo>
                  <a:lnTo>
                    <a:pt x="5546" y="9370"/>
                  </a:lnTo>
                  <a:lnTo>
                    <a:pt x="5623" y="9293"/>
                  </a:lnTo>
                  <a:lnTo>
                    <a:pt x="5592" y="9248"/>
                  </a:lnTo>
                  <a:cubicBezTo>
                    <a:pt x="5601" y="9230"/>
                    <a:pt x="5610" y="9224"/>
                    <a:pt x="5620" y="9224"/>
                  </a:cubicBezTo>
                  <a:close/>
                  <a:moveTo>
                    <a:pt x="2972" y="9248"/>
                  </a:moveTo>
                  <a:cubicBezTo>
                    <a:pt x="3017" y="9263"/>
                    <a:pt x="3033" y="9293"/>
                    <a:pt x="3048" y="9309"/>
                  </a:cubicBezTo>
                  <a:cubicBezTo>
                    <a:pt x="3033" y="9340"/>
                    <a:pt x="2972" y="9370"/>
                    <a:pt x="2895" y="9370"/>
                  </a:cubicBezTo>
                  <a:cubicBezTo>
                    <a:pt x="3002" y="9340"/>
                    <a:pt x="2926" y="9279"/>
                    <a:pt x="2972" y="9248"/>
                  </a:cubicBezTo>
                  <a:close/>
                  <a:moveTo>
                    <a:pt x="3277" y="9354"/>
                  </a:moveTo>
                  <a:lnTo>
                    <a:pt x="3291" y="9385"/>
                  </a:lnTo>
                  <a:cubicBezTo>
                    <a:pt x="3277" y="9370"/>
                    <a:pt x="3277" y="9370"/>
                    <a:pt x="3277" y="9354"/>
                  </a:cubicBezTo>
                  <a:close/>
                  <a:moveTo>
                    <a:pt x="502" y="9301"/>
                  </a:moveTo>
                  <a:cubicBezTo>
                    <a:pt x="525" y="9301"/>
                    <a:pt x="562" y="9345"/>
                    <a:pt x="549" y="9370"/>
                  </a:cubicBezTo>
                  <a:lnTo>
                    <a:pt x="671" y="9385"/>
                  </a:lnTo>
                  <a:cubicBezTo>
                    <a:pt x="646" y="9393"/>
                    <a:pt x="612" y="9406"/>
                    <a:pt x="584" y="9406"/>
                  </a:cubicBezTo>
                  <a:cubicBezTo>
                    <a:pt x="561" y="9406"/>
                    <a:pt x="541" y="9398"/>
                    <a:pt x="535" y="9370"/>
                  </a:cubicBezTo>
                  <a:lnTo>
                    <a:pt x="504" y="9415"/>
                  </a:lnTo>
                  <a:cubicBezTo>
                    <a:pt x="488" y="9400"/>
                    <a:pt x="458" y="9400"/>
                    <a:pt x="443" y="9385"/>
                  </a:cubicBezTo>
                  <a:lnTo>
                    <a:pt x="504" y="9385"/>
                  </a:lnTo>
                  <a:lnTo>
                    <a:pt x="488" y="9309"/>
                  </a:lnTo>
                  <a:cubicBezTo>
                    <a:pt x="491" y="9303"/>
                    <a:pt x="496" y="9301"/>
                    <a:pt x="502" y="9301"/>
                  </a:cubicBezTo>
                  <a:close/>
                  <a:moveTo>
                    <a:pt x="6856" y="9232"/>
                  </a:moveTo>
                  <a:cubicBezTo>
                    <a:pt x="6917" y="9248"/>
                    <a:pt x="6902" y="9324"/>
                    <a:pt x="6917" y="9354"/>
                  </a:cubicBezTo>
                  <a:lnTo>
                    <a:pt x="6963" y="9340"/>
                  </a:lnTo>
                  <a:lnTo>
                    <a:pt x="6902" y="9415"/>
                  </a:lnTo>
                  <a:cubicBezTo>
                    <a:pt x="6872" y="9385"/>
                    <a:pt x="6825" y="9370"/>
                    <a:pt x="6795" y="9370"/>
                  </a:cubicBezTo>
                  <a:lnTo>
                    <a:pt x="6856" y="9232"/>
                  </a:lnTo>
                  <a:close/>
                  <a:moveTo>
                    <a:pt x="1806" y="8795"/>
                  </a:moveTo>
                  <a:cubicBezTo>
                    <a:pt x="1825" y="8795"/>
                    <a:pt x="1844" y="8798"/>
                    <a:pt x="1859" y="8806"/>
                  </a:cubicBezTo>
                  <a:cubicBezTo>
                    <a:pt x="1906" y="8852"/>
                    <a:pt x="1829" y="8836"/>
                    <a:pt x="1845" y="8913"/>
                  </a:cubicBezTo>
                  <a:lnTo>
                    <a:pt x="1829" y="8852"/>
                  </a:lnTo>
                  <a:cubicBezTo>
                    <a:pt x="1814" y="8852"/>
                    <a:pt x="1784" y="8852"/>
                    <a:pt x="1784" y="8867"/>
                  </a:cubicBezTo>
                  <a:cubicBezTo>
                    <a:pt x="1784" y="8867"/>
                    <a:pt x="1798" y="8883"/>
                    <a:pt x="1814" y="8883"/>
                  </a:cubicBezTo>
                  <a:lnTo>
                    <a:pt x="1768" y="8944"/>
                  </a:lnTo>
                  <a:lnTo>
                    <a:pt x="1875" y="9004"/>
                  </a:lnTo>
                  <a:cubicBezTo>
                    <a:pt x="1870" y="9003"/>
                    <a:pt x="1864" y="9002"/>
                    <a:pt x="1858" y="9002"/>
                  </a:cubicBezTo>
                  <a:cubicBezTo>
                    <a:pt x="1799" y="9002"/>
                    <a:pt x="1728" y="9071"/>
                    <a:pt x="1784" y="9126"/>
                  </a:cubicBezTo>
                  <a:cubicBezTo>
                    <a:pt x="1784" y="9126"/>
                    <a:pt x="1814" y="9141"/>
                    <a:pt x="1829" y="9141"/>
                  </a:cubicBezTo>
                  <a:cubicBezTo>
                    <a:pt x="1753" y="9232"/>
                    <a:pt x="1738" y="9354"/>
                    <a:pt x="1616" y="9415"/>
                  </a:cubicBezTo>
                  <a:cubicBezTo>
                    <a:pt x="1607" y="9420"/>
                    <a:pt x="1599" y="9422"/>
                    <a:pt x="1592" y="9422"/>
                  </a:cubicBezTo>
                  <a:cubicBezTo>
                    <a:pt x="1575" y="9422"/>
                    <a:pt x="1562" y="9411"/>
                    <a:pt x="1540" y="9400"/>
                  </a:cubicBezTo>
                  <a:cubicBezTo>
                    <a:pt x="1662" y="9354"/>
                    <a:pt x="1571" y="9172"/>
                    <a:pt x="1661" y="9097"/>
                  </a:cubicBezTo>
                  <a:lnTo>
                    <a:pt x="1661" y="9097"/>
                  </a:lnTo>
                  <a:cubicBezTo>
                    <a:pt x="1659" y="9098"/>
                    <a:pt x="1656" y="9099"/>
                    <a:pt x="1653" y="9099"/>
                  </a:cubicBezTo>
                  <a:cubicBezTo>
                    <a:pt x="1640" y="9099"/>
                    <a:pt x="1619" y="9085"/>
                    <a:pt x="1603" y="9085"/>
                  </a:cubicBezTo>
                  <a:cubicBezTo>
                    <a:pt x="1596" y="9085"/>
                    <a:pt x="1589" y="9088"/>
                    <a:pt x="1585" y="9096"/>
                  </a:cubicBezTo>
                  <a:lnTo>
                    <a:pt x="1616" y="9126"/>
                  </a:lnTo>
                  <a:cubicBezTo>
                    <a:pt x="1594" y="9137"/>
                    <a:pt x="1565" y="9193"/>
                    <a:pt x="1534" y="9193"/>
                  </a:cubicBezTo>
                  <a:cubicBezTo>
                    <a:pt x="1521" y="9193"/>
                    <a:pt x="1507" y="9184"/>
                    <a:pt x="1494" y="9157"/>
                  </a:cubicBezTo>
                  <a:lnTo>
                    <a:pt x="1571" y="9110"/>
                  </a:lnTo>
                  <a:cubicBezTo>
                    <a:pt x="1561" y="9105"/>
                    <a:pt x="1553" y="9103"/>
                    <a:pt x="1545" y="9103"/>
                  </a:cubicBezTo>
                  <a:cubicBezTo>
                    <a:pt x="1501" y="9103"/>
                    <a:pt x="1480" y="9177"/>
                    <a:pt x="1440" y="9177"/>
                  </a:cubicBezTo>
                  <a:cubicBezTo>
                    <a:pt x="1429" y="9177"/>
                    <a:pt x="1417" y="9171"/>
                    <a:pt x="1402" y="9157"/>
                  </a:cubicBezTo>
                  <a:cubicBezTo>
                    <a:pt x="1372" y="9126"/>
                    <a:pt x="1463" y="9050"/>
                    <a:pt x="1449" y="8974"/>
                  </a:cubicBezTo>
                  <a:lnTo>
                    <a:pt x="1449" y="8974"/>
                  </a:lnTo>
                  <a:cubicBezTo>
                    <a:pt x="1465" y="8991"/>
                    <a:pt x="1500" y="9003"/>
                    <a:pt x="1531" y="9003"/>
                  </a:cubicBezTo>
                  <a:cubicBezTo>
                    <a:pt x="1556" y="9003"/>
                    <a:pt x="1579" y="8994"/>
                    <a:pt x="1585" y="8974"/>
                  </a:cubicBezTo>
                  <a:cubicBezTo>
                    <a:pt x="1585" y="8974"/>
                    <a:pt x="1571" y="8958"/>
                    <a:pt x="1555" y="8958"/>
                  </a:cubicBezTo>
                  <a:cubicBezTo>
                    <a:pt x="1573" y="8958"/>
                    <a:pt x="1587" y="8935"/>
                    <a:pt x="1601" y="8935"/>
                  </a:cubicBezTo>
                  <a:cubicBezTo>
                    <a:pt x="1610" y="8935"/>
                    <a:pt x="1620" y="8944"/>
                    <a:pt x="1632" y="8974"/>
                  </a:cubicBezTo>
                  <a:cubicBezTo>
                    <a:pt x="1677" y="8867"/>
                    <a:pt x="1738" y="8867"/>
                    <a:pt x="1829" y="8822"/>
                  </a:cubicBezTo>
                  <a:cubicBezTo>
                    <a:pt x="1798" y="8806"/>
                    <a:pt x="1784" y="8806"/>
                    <a:pt x="1753" y="8806"/>
                  </a:cubicBezTo>
                  <a:lnTo>
                    <a:pt x="1707" y="8806"/>
                  </a:lnTo>
                  <a:cubicBezTo>
                    <a:pt x="1707" y="8806"/>
                    <a:pt x="1721" y="8799"/>
                    <a:pt x="1734" y="8799"/>
                  </a:cubicBezTo>
                  <a:cubicBezTo>
                    <a:pt x="1741" y="8799"/>
                    <a:pt x="1748" y="8801"/>
                    <a:pt x="1753" y="8806"/>
                  </a:cubicBezTo>
                  <a:cubicBezTo>
                    <a:pt x="1769" y="8798"/>
                    <a:pt x="1787" y="8795"/>
                    <a:pt x="1806" y="8795"/>
                  </a:cubicBezTo>
                  <a:close/>
                  <a:moveTo>
                    <a:pt x="4205" y="9400"/>
                  </a:moveTo>
                  <a:lnTo>
                    <a:pt x="4252" y="9431"/>
                  </a:lnTo>
                  <a:lnTo>
                    <a:pt x="4205" y="9431"/>
                  </a:lnTo>
                  <a:lnTo>
                    <a:pt x="4205" y="9400"/>
                  </a:lnTo>
                  <a:close/>
                  <a:moveTo>
                    <a:pt x="1067" y="9279"/>
                  </a:moveTo>
                  <a:cubicBezTo>
                    <a:pt x="1053" y="9309"/>
                    <a:pt x="1022" y="9309"/>
                    <a:pt x="1006" y="9324"/>
                  </a:cubicBezTo>
                  <a:lnTo>
                    <a:pt x="1067" y="9354"/>
                  </a:lnTo>
                  <a:cubicBezTo>
                    <a:pt x="1020" y="9402"/>
                    <a:pt x="982" y="9441"/>
                    <a:pt x="916" y="9441"/>
                  </a:cubicBezTo>
                  <a:cubicBezTo>
                    <a:pt x="898" y="9441"/>
                    <a:pt x="877" y="9438"/>
                    <a:pt x="854" y="9431"/>
                  </a:cubicBezTo>
                  <a:cubicBezTo>
                    <a:pt x="854" y="9400"/>
                    <a:pt x="809" y="9415"/>
                    <a:pt x="854" y="9385"/>
                  </a:cubicBezTo>
                  <a:lnTo>
                    <a:pt x="809" y="9354"/>
                  </a:lnTo>
                  <a:cubicBezTo>
                    <a:pt x="870" y="9293"/>
                    <a:pt x="1006" y="9279"/>
                    <a:pt x="1067" y="9279"/>
                  </a:cubicBezTo>
                  <a:close/>
                  <a:moveTo>
                    <a:pt x="4343" y="9446"/>
                  </a:moveTo>
                  <a:lnTo>
                    <a:pt x="4343" y="9461"/>
                  </a:lnTo>
                  <a:lnTo>
                    <a:pt x="4266" y="9476"/>
                  </a:lnTo>
                  <a:lnTo>
                    <a:pt x="4252" y="9476"/>
                  </a:lnTo>
                  <a:lnTo>
                    <a:pt x="4343" y="9446"/>
                  </a:lnTo>
                  <a:close/>
                  <a:moveTo>
                    <a:pt x="824" y="9476"/>
                  </a:moveTo>
                  <a:cubicBezTo>
                    <a:pt x="824" y="9476"/>
                    <a:pt x="824" y="9492"/>
                    <a:pt x="809" y="9492"/>
                  </a:cubicBezTo>
                  <a:cubicBezTo>
                    <a:pt x="809" y="9476"/>
                    <a:pt x="824" y="9476"/>
                    <a:pt x="824" y="9476"/>
                  </a:cubicBezTo>
                  <a:close/>
                  <a:moveTo>
                    <a:pt x="749" y="9486"/>
                  </a:moveTo>
                  <a:cubicBezTo>
                    <a:pt x="755" y="9486"/>
                    <a:pt x="775" y="9495"/>
                    <a:pt x="793" y="9495"/>
                  </a:cubicBezTo>
                  <a:cubicBezTo>
                    <a:pt x="799" y="9495"/>
                    <a:pt x="804" y="9494"/>
                    <a:pt x="809" y="9492"/>
                  </a:cubicBezTo>
                  <a:lnTo>
                    <a:pt x="809" y="9492"/>
                  </a:lnTo>
                  <a:cubicBezTo>
                    <a:pt x="809" y="9502"/>
                    <a:pt x="801" y="9513"/>
                    <a:pt x="786" y="9513"/>
                  </a:cubicBezTo>
                  <a:cubicBezTo>
                    <a:pt x="779" y="9513"/>
                    <a:pt x="772" y="9511"/>
                    <a:pt x="763" y="9507"/>
                  </a:cubicBezTo>
                  <a:cubicBezTo>
                    <a:pt x="747" y="9491"/>
                    <a:pt x="744" y="9486"/>
                    <a:pt x="749" y="9486"/>
                  </a:cubicBezTo>
                  <a:close/>
                  <a:moveTo>
                    <a:pt x="4373" y="9507"/>
                  </a:moveTo>
                  <a:lnTo>
                    <a:pt x="4373" y="9507"/>
                  </a:lnTo>
                  <a:cubicBezTo>
                    <a:pt x="4373" y="9507"/>
                    <a:pt x="4358" y="9523"/>
                    <a:pt x="4358" y="9537"/>
                  </a:cubicBezTo>
                  <a:cubicBezTo>
                    <a:pt x="4358" y="9522"/>
                    <a:pt x="4358" y="9522"/>
                    <a:pt x="4373" y="9507"/>
                  </a:cubicBezTo>
                  <a:close/>
                  <a:moveTo>
                    <a:pt x="2115" y="9504"/>
                  </a:moveTo>
                  <a:cubicBezTo>
                    <a:pt x="2133" y="9504"/>
                    <a:pt x="2152" y="9507"/>
                    <a:pt x="2164" y="9507"/>
                  </a:cubicBezTo>
                  <a:lnTo>
                    <a:pt x="2134" y="9553"/>
                  </a:lnTo>
                  <a:lnTo>
                    <a:pt x="2119" y="9522"/>
                  </a:lnTo>
                  <a:lnTo>
                    <a:pt x="2073" y="9537"/>
                  </a:lnTo>
                  <a:cubicBezTo>
                    <a:pt x="2064" y="9510"/>
                    <a:pt x="2088" y="9504"/>
                    <a:pt x="2115" y="9504"/>
                  </a:cubicBezTo>
                  <a:close/>
                  <a:moveTo>
                    <a:pt x="4153" y="9504"/>
                  </a:moveTo>
                  <a:cubicBezTo>
                    <a:pt x="4174" y="9504"/>
                    <a:pt x="4200" y="9528"/>
                    <a:pt x="4236" y="9537"/>
                  </a:cubicBezTo>
                  <a:lnTo>
                    <a:pt x="4191" y="9537"/>
                  </a:lnTo>
                  <a:lnTo>
                    <a:pt x="4191" y="9553"/>
                  </a:lnTo>
                  <a:lnTo>
                    <a:pt x="4114" y="9553"/>
                  </a:lnTo>
                  <a:cubicBezTo>
                    <a:pt x="4126" y="9515"/>
                    <a:pt x="4139" y="9504"/>
                    <a:pt x="4153" y="9504"/>
                  </a:cubicBezTo>
                  <a:close/>
                  <a:moveTo>
                    <a:pt x="4236" y="9537"/>
                  </a:moveTo>
                  <a:lnTo>
                    <a:pt x="4282" y="9553"/>
                  </a:lnTo>
                  <a:cubicBezTo>
                    <a:pt x="4266" y="9553"/>
                    <a:pt x="4252" y="9553"/>
                    <a:pt x="4236" y="9537"/>
                  </a:cubicBezTo>
                  <a:close/>
                  <a:moveTo>
                    <a:pt x="870" y="9553"/>
                  </a:moveTo>
                  <a:lnTo>
                    <a:pt x="839" y="9583"/>
                  </a:lnTo>
                  <a:lnTo>
                    <a:pt x="824" y="9553"/>
                  </a:lnTo>
                  <a:close/>
                  <a:moveTo>
                    <a:pt x="5074" y="9522"/>
                  </a:moveTo>
                  <a:lnTo>
                    <a:pt x="5058" y="9583"/>
                  </a:lnTo>
                  <a:lnTo>
                    <a:pt x="5058" y="9567"/>
                  </a:lnTo>
                  <a:lnTo>
                    <a:pt x="5074" y="9522"/>
                  </a:lnTo>
                  <a:close/>
                  <a:moveTo>
                    <a:pt x="4358" y="9537"/>
                  </a:moveTo>
                  <a:cubicBezTo>
                    <a:pt x="4358" y="9553"/>
                    <a:pt x="4388" y="9567"/>
                    <a:pt x="4388" y="9598"/>
                  </a:cubicBezTo>
                  <a:cubicBezTo>
                    <a:pt x="4327" y="9598"/>
                    <a:pt x="4343" y="9567"/>
                    <a:pt x="4358" y="9537"/>
                  </a:cubicBezTo>
                  <a:close/>
                  <a:moveTo>
                    <a:pt x="4648" y="9461"/>
                  </a:moveTo>
                  <a:cubicBezTo>
                    <a:pt x="4648" y="9522"/>
                    <a:pt x="4648" y="9522"/>
                    <a:pt x="4662" y="9614"/>
                  </a:cubicBezTo>
                  <a:lnTo>
                    <a:pt x="4617" y="9598"/>
                  </a:lnTo>
                  <a:cubicBezTo>
                    <a:pt x="4611" y="9604"/>
                    <a:pt x="4606" y="9606"/>
                    <a:pt x="4601" y="9606"/>
                  </a:cubicBezTo>
                  <a:cubicBezTo>
                    <a:pt x="4581" y="9606"/>
                    <a:pt x="4568" y="9565"/>
                    <a:pt x="4556" y="9553"/>
                  </a:cubicBezTo>
                  <a:lnTo>
                    <a:pt x="4556" y="9553"/>
                  </a:lnTo>
                  <a:cubicBezTo>
                    <a:pt x="4568" y="9558"/>
                    <a:pt x="4577" y="9560"/>
                    <a:pt x="4584" y="9560"/>
                  </a:cubicBezTo>
                  <a:cubicBezTo>
                    <a:pt x="4620" y="9560"/>
                    <a:pt x="4596" y="9499"/>
                    <a:pt x="4648" y="9461"/>
                  </a:cubicBezTo>
                  <a:close/>
                  <a:moveTo>
                    <a:pt x="2055" y="9614"/>
                  </a:moveTo>
                  <a:lnTo>
                    <a:pt x="2058" y="9628"/>
                  </a:lnTo>
                  <a:lnTo>
                    <a:pt x="2028" y="9614"/>
                  </a:lnTo>
                  <a:close/>
                  <a:moveTo>
                    <a:pt x="1433" y="9522"/>
                  </a:moveTo>
                  <a:cubicBezTo>
                    <a:pt x="1449" y="9522"/>
                    <a:pt x="1463" y="9553"/>
                    <a:pt x="1494" y="9583"/>
                  </a:cubicBezTo>
                  <a:cubicBezTo>
                    <a:pt x="1509" y="9614"/>
                    <a:pt x="1505" y="9614"/>
                    <a:pt x="1496" y="9614"/>
                  </a:cubicBezTo>
                  <a:cubicBezTo>
                    <a:pt x="1486" y="9614"/>
                    <a:pt x="1471" y="9614"/>
                    <a:pt x="1463" y="9644"/>
                  </a:cubicBezTo>
                  <a:lnTo>
                    <a:pt x="1433" y="9598"/>
                  </a:lnTo>
                  <a:lnTo>
                    <a:pt x="1463" y="9614"/>
                  </a:lnTo>
                  <a:cubicBezTo>
                    <a:pt x="1494" y="9583"/>
                    <a:pt x="1418" y="9567"/>
                    <a:pt x="1433" y="9522"/>
                  </a:cubicBezTo>
                  <a:close/>
                  <a:moveTo>
                    <a:pt x="4739" y="9614"/>
                  </a:moveTo>
                  <a:lnTo>
                    <a:pt x="4754" y="9644"/>
                  </a:lnTo>
                  <a:lnTo>
                    <a:pt x="4693" y="9644"/>
                  </a:lnTo>
                  <a:lnTo>
                    <a:pt x="4739" y="9614"/>
                  </a:lnTo>
                  <a:close/>
                  <a:moveTo>
                    <a:pt x="3002" y="9614"/>
                  </a:moveTo>
                  <a:cubicBezTo>
                    <a:pt x="3002" y="9628"/>
                    <a:pt x="3033" y="9675"/>
                    <a:pt x="2987" y="9675"/>
                  </a:cubicBezTo>
                  <a:cubicBezTo>
                    <a:pt x="2956" y="9644"/>
                    <a:pt x="2972" y="9614"/>
                    <a:pt x="3002" y="9614"/>
                  </a:cubicBezTo>
                  <a:close/>
                  <a:moveTo>
                    <a:pt x="2485" y="9675"/>
                  </a:moveTo>
                  <a:lnTo>
                    <a:pt x="2545" y="9689"/>
                  </a:lnTo>
                  <a:cubicBezTo>
                    <a:pt x="2515" y="9689"/>
                    <a:pt x="2485" y="9689"/>
                    <a:pt x="2485" y="9675"/>
                  </a:cubicBezTo>
                  <a:close/>
                  <a:moveTo>
                    <a:pt x="2545" y="9644"/>
                  </a:moveTo>
                  <a:lnTo>
                    <a:pt x="2560" y="9689"/>
                  </a:lnTo>
                  <a:lnTo>
                    <a:pt x="2545" y="9689"/>
                  </a:lnTo>
                  <a:lnTo>
                    <a:pt x="2545" y="9644"/>
                  </a:lnTo>
                  <a:close/>
                  <a:moveTo>
                    <a:pt x="1981" y="9644"/>
                  </a:moveTo>
                  <a:cubicBezTo>
                    <a:pt x="2012" y="9644"/>
                    <a:pt x="2028" y="9659"/>
                    <a:pt x="2028" y="9689"/>
                  </a:cubicBezTo>
                  <a:cubicBezTo>
                    <a:pt x="2019" y="9692"/>
                    <a:pt x="2013" y="9693"/>
                    <a:pt x="2008" y="9693"/>
                  </a:cubicBezTo>
                  <a:cubicBezTo>
                    <a:pt x="1982" y="9693"/>
                    <a:pt x="2021" y="9657"/>
                    <a:pt x="1981" y="9644"/>
                  </a:cubicBezTo>
                  <a:close/>
                  <a:moveTo>
                    <a:pt x="5302" y="9675"/>
                  </a:moveTo>
                  <a:lnTo>
                    <a:pt x="5302" y="9675"/>
                  </a:lnTo>
                  <a:cubicBezTo>
                    <a:pt x="5318" y="9705"/>
                    <a:pt x="5287" y="9705"/>
                    <a:pt x="5272" y="9705"/>
                  </a:cubicBezTo>
                  <a:lnTo>
                    <a:pt x="5302" y="9675"/>
                  </a:lnTo>
                  <a:close/>
                  <a:moveTo>
                    <a:pt x="1402" y="9675"/>
                  </a:moveTo>
                  <a:lnTo>
                    <a:pt x="1402" y="9689"/>
                  </a:lnTo>
                  <a:lnTo>
                    <a:pt x="1341" y="9736"/>
                  </a:lnTo>
                  <a:lnTo>
                    <a:pt x="1402" y="9675"/>
                  </a:lnTo>
                  <a:close/>
                  <a:moveTo>
                    <a:pt x="6277" y="8440"/>
                  </a:moveTo>
                  <a:cubicBezTo>
                    <a:pt x="6293" y="8471"/>
                    <a:pt x="6171" y="8669"/>
                    <a:pt x="6141" y="8730"/>
                  </a:cubicBezTo>
                  <a:cubicBezTo>
                    <a:pt x="6161" y="8744"/>
                    <a:pt x="6175" y="8751"/>
                    <a:pt x="6186" y="8751"/>
                  </a:cubicBezTo>
                  <a:cubicBezTo>
                    <a:pt x="6200" y="8751"/>
                    <a:pt x="6208" y="8740"/>
                    <a:pt x="6216" y="8714"/>
                  </a:cubicBezTo>
                  <a:lnTo>
                    <a:pt x="6247" y="8836"/>
                  </a:lnTo>
                  <a:cubicBezTo>
                    <a:pt x="6244" y="8828"/>
                    <a:pt x="6238" y="8824"/>
                    <a:pt x="6230" y="8824"/>
                  </a:cubicBezTo>
                  <a:cubicBezTo>
                    <a:pt x="6195" y="8824"/>
                    <a:pt x="6122" y="8894"/>
                    <a:pt x="6110" y="8944"/>
                  </a:cubicBezTo>
                  <a:cubicBezTo>
                    <a:pt x="6106" y="8939"/>
                    <a:pt x="6100" y="8938"/>
                    <a:pt x="6093" y="8938"/>
                  </a:cubicBezTo>
                  <a:cubicBezTo>
                    <a:pt x="6087" y="8938"/>
                    <a:pt x="6081" y="8939"/>
                    <a:pt x="6076" y="8939"/>
                  </a:cubicBezTo>
                  <a:cubicBezTo>
                    <a:pt x="6064" y="8939"/>
                    <a:pt x="6056" y="8936"/>
                    <a:pt x="6064" y="8913"/>
                  </a:cubicBezTo>
                  <a:cubicBezTo>
                    <a:pt x="6110" y="8897"/>
                    <a:pt x="6155" y="8852"/>
                    <a:pt x="6141" y="8791"/>
                  </a:cubicBezTo>
                  <a:cubicBezTo>
                    <a:pt x="6134" y="8787"/>
                    <a:pt x="6127" y="8785"/>
                    <a:pt x="6120" y="8785"/>
                  </a:cubicBezTo>
                  <a:cubicBezTo>
                    <a:pt x="6078" y="8785"/>
                    <a:pt x="6031" y="8856"/>
                    <a:pt x="6019" y="8883"/>
                  </a:cubicBezTo>
                  <a:lnTo>
                    <a:pt x="6033" y="8883"/>
                  </a:lnTo>
                  <a:cubicBezTo>
                    <a:pt x="6003" y="8958"/>
                    <a:pt x="5927" y="9004"/>
                    <a:pt x="5851" y="9035"/>
                  </a:cubicBezTo>
                  <a:lnTo>
                    <a:pt x="5911" y="9050"/>
                  </a:lnTo>
                  <a:lnTo>
                    <a:pt x="5866" y="9110"/>
                  </a:lnTo>
                  <a:lnTo>
                    <a:pt x="5851" y="9065"/>
                  </a:lnTo>
                  <a:cubicBezTo>
                    <a:pt x="5805" y="9096"/>
                    <a:pt x="5714" y="9096"/>
                    <a:pt x="5684" y="9187"/>
                  </a:cubicBezTo>
                  <a:cubicBezTo>
                    <a:pt x="5607" y="9157"/>
                    <a:pt x="5684" y="9141"/>
                    <a:pt x="5714" y="9126"/>
                  </a:cubicBezTo>
                  <a:cubicBezTo>
                    <a:pt x="5623" y="9110"/>
                    <a:pt x="5607" y="8989"/>
                    <a:pt x="5531" y="8974"/>
                  </a:cubicBezTo>
                  <a:cubicBezTo>
                    <a:pt x="5485" y="9080"/>
                    <a:pt x="5409" y="9187"/>
                    <a:pt x="5363" y="9309"/>
                  </a:cubicBezTo>
                  <a:lnTo>
                    <a:pt x="5318" y="9248"/>
                  </a:lnTo>
                  <a:lnTo>
                    <a:pt x="5318" y="9248"/>
                  </a:lnTo>
                  <a:cubicBezTo>
                    <a:pt x="5333" y="9293"/>
                    <a:pt x="5241" y="9370"/>
                    <a:pt x="5257" y="9415"/>
                  </a:cubicBezTo>
                  <a:lnTo>
                    <a:pt x="5166" y="9370"/>
                  </a:lnTo>
                  <a:lnTo>
                    <a:pt x="5166" y="9370"/>
                  </a:lnTo>
                  <a:cubicBezTo>
                    <a:pt x="5150" y="9400"/>
                    <a:pt x="5180" y="9431"/>
                    <a:pt x="5196" y="9446"/>
                  </a:cubicBezTo>
                  <a:lnTo>
                    <a:pt x="5150" y="9446"/>
                  </a:lnTo>
                  <a:cubicBezTo>
                    <a:pt x="5236" y="9474"/>
                    <a:pt x="5228" y="9585"/>
                    <a:pt x="5316" y="9585"/>
                  </a:cubicBezTo>
                  <a:cubicBezTo>
                    <a:pt x="5321" y="9585"/>
                    <a:pt x="5327" y="9584"/>
                    <a:pt x="5333" y="9583"/>
                  </a:cubicBezTo>
                  <a:lnTo>
                    <a:pt x="5379" y="9492"/>
                  </a:lnTo>
                  <a:cubicBezTo>
                    <a:pt x="5382" y="9490"/>
                    <a:pt x="5384" y="9490"/>
                    <a:pt x="5386" y="9490"/>
                  </a:cubicBezTo>
                  <a:cubicBezTo>
                    <a:pt x="5401" y="9490"/>
                    <a:pt x="5366" y="9554"/>
                    <a:pt x="5394" y="9567"/>
                  </a:cubicBezTo>
                  <a:cubicBezTo>
                    <a:pt x="5394" y="9507"/>
                    <a:pt x="5454" y="9507"/>
                    <a:pt x="5470" y="9431"/>
                  </a:cubicBezTo>
                  <a:cubicBezTo>
                    <a:pt x="5483" y="9407"/>
                    <a:pt x="5502" y="9397"/>
                    <a:pt x="5523" y="9397"/>
                  </a:cubicBezTo>
                  <a:cubicBezTo>
                    <a:pt x="5554" y="9397"/>
                    <a:pt x="5589" y="9419"/>
                    <a:pt x="5607" y="9446"/>
                  </a:cubicBezTo>
                  <a:cubicBezTo>
                    <a:pt x="5562" y="9507"/>
                    <a:pt x="5485" y="9553"/>
                    <a:pt x="5470" y="9614"/>
                  </a:cubicBezTo>
                  <a:cubicBezTo>
                    <a:pt x="5450" y="9660"/>
                    <a:pt x="5431" y="9673"/>
                    <a:pt x="5412" y="9673"/>
                  </a:cubicBezTo>
                  <a:cubicBezTo>
                    <a:pt x="5388" y="9673"/>
                    <a:pt x="5366" y="9652"/>
                    <a:pt x="5341" y="9652"/>
                  </a:cubicBezTo>
                  <a:cubicBezTo>
                    <a:pt x="5329" y="9652"/>
                    <a:pt x="5316" y="9657"/>
                    <a:pt x="5302" y="9675"/>
                  </a:cubicBezTo>
                  <a:cubicBezTo>
                    <a:pt x="5288" y="9657"/>
                    <a:pt x="5277" y="9651"/>
                    <a:pt x="5266" y="9651"/>
                  </a:cubicBezTo>
                  <a:cubicBezTo>
                    <a:pt x="5241" y="9651"/>
                    <a:pt x="5223" y="9691"/>
                    <a:pt x="5196" y="9691"/>
                  </a:cubicBezTo>
                  <a:cubicBezTo>
                    <a:pt x="5187" y="9691"/>
                    <a:pt x="5177" y="9686"/>
                    <a:pt x="5166" y="9675"/>
                  </a:cubicBezTo>
                  <a:lnTo>
                    <a:pt x="5166" y="9675"/>
                  </a:lnTo>
                  <a:cubicBezTo>
                    <a:pt x="5139" y="9701"/>
                    <a:pt x="5182" y="9786"/>
                    <a:pt x="5142" y="9786"/>
                  </a:cubicBezTo>
                  <a:cubicBezTo>
                    <a:pt x="5136" y="9786"/>
                    <a:pt x="5129" y="9784"/>
                    <a:pt x="5119" y="9781"/>
                  </a:cubicBezTo>
                  <a:lnTo>
                    <a:pt x="5150" y="9750"/>
                  </a:lnTo>
                  <a:cubicBezTo>
                    <a:pt x="5119" y="9740"/>
                    <a:pt x="5066" y="9723"/>
                    <a:pt x="5036" y="9723"/>
                  </a:cubicBezTo>
                  <a:cubicBezTo>
                    <a:pt x="5022" y="9723"/>
                    <a:pt x="5013" y="9726"/>
                    <a:pt x="5013" y="9736"/>
                  </a:cubicBezTo>
                  <a:lnTo>
                    <a:pt x="4937" y="9675"/>
                  </a:lnTo>
                  <a:cubicBezTo>
                    <a:pt x="4983" y="9644"/>
                    <a:pt x="5044" y="9675"/>
                    <a:pt x="5105" y="9628"/>
                  </a:cubicBezTo>
                  <a:cubicBezTo>
                    <a:pt x="5150" y="9492"/>
                    <a:pt x="5074" y="9385"/>
                    <a:pt x="5166" y="9263"/>
                  </a:cubicBezTo>
                  <a:lnTo>
                    <a:pt x="5166" y="9263"/>
                  </a:lnTo>
                  <a:lnTo>
                    <a:pt x="5135" y="9279"/>
                  </a:lnTo>
                  <a:lnTo>
                    <a:pt x="5211" y="9218"/>
                  </a:lnTo>
                  <a:cubicBezTo>
                    <a:pt x="5202" y="9190"/>
                    <a:pt x="5192" y="9181"/>
                    <a:pt x="5182" y="9181"/>
                  </a:cubicBezTo>
                  <a:cubicBezTo>
                    <a:pt x="5159" y="9181"/>
                    <a:pt x="5131" y="9232"/>
                    <a:pt x="5089" y="9232"/>
                  </a:cubicBezTo>
                  <a:cubicBezTo>
                    <a:pt x="5119" y="9324"/>
                    <a:pt x="5013" y="9354"/>
                    <a:pt x="4967" y="9415"/>
                  </a:cubicBezTo>
                  <a:cubicBezTo>
                    <a:pt x="4967" y="9475"/>
                    <a:pt x="4953" y="9493"/>
                    <a:pt x="4932" y="9493"/>
                  </a:cubicBezTo>
                  <a:cubicBezTo>
                    <a:pt x="4898" y="9493"/>
                    <a:pt x="4847" y="9450"/>
                    <a:pt x="4801" y="9450"/>
                  </a:cubicBezTo>
                  <a:cubicBezTo>
                    <a:pt x="4781" y="9450"/>
                    <a:pt x="4762" y="9457"/>
                    <a:pt x="4746" y="9480"/>
                  </a:cubicBezTo>
                  <a:lnTo>
                    <a:pt x="4746" y="9480"/>
                  </a:lnTo>
                  <a:lnTo>
                    <a:pt x="4815" y="9370"/>
                  </a:lnTo>
                  <a:lnTo>
                    <a:pt x="4815" y="9370"/>
                  </a:lnTo>
                  <a:cubicBezTo>
                    <a:pt x="4809" y="9394"/>
                    <a:pt x="4820" y="9404"/>
                    <a:pt x="4836" y="9404"/>
                  </a:cubicBezTo>
                  <a:cubicBezTo>
                    <a:pt x="4861" y="9404"/>
                    <a:pt x="4897" y="9382"/>
                    <a:pt x="4906" y="9354"/>
                  </a:cubicBezTo>
                  <a:lnTo>
                    <a:pt x="4836" y="9341"/>
                  </a:lnTo>
                  <a:lnTo>
                    <a:pt x="4836" y="9341"/>
                  </a:lnTo>
                  <a:cubicBezTo>
                    <a:pt x="4838" y="9341"/>
                    <a:pt x="4841" y="9341"/>
                    <a:pt x="4843" y="9341"/>
                  </a:cubicBezTo>
                  <a:cubicBezTo>
                    <a:pt x="4893" y="9341"/>
                    <a:pt x="4904" y="9262"/>
                    <a:pt x="4876" y="9248"/>
                  </a:cubicBezTo>
                  <a:lnTo>
                    <a:pt x="4845" y="9248"/>
                  </a:lnTo>
                  <a:cubicBezTo>
                    <a:pt x="4830" y="9248"/>
                    <a:pt x="4830" y="9263"/>
                    <a:pt x="4815" y="9263"/>
                  </a:cubicBezTo>
                  <a:cubicBezTo>
                    <a:pt x="4784" y="9309"/>
                    <a:pt x="4784" y="9385"/>
                    <a:pt x="4709" y="9385"/>
                  </a:cubicBezTo>
                  <a:cubicBezTo>
                    <a:pt x="4754" y="9354"/>
                    <a:pt x="4739" y="9340"/>
                    <a:pt x="4693" y="9324"/>
                  </a:cubicBezTo>
                  <a:lnTo>
                    <a:pt x="4784" y="9202"/>
                  </a:lnTo>
                  <a:lnTo>
                    <a:pt x="4800" y="9263"/>
                  </a:lnTo>
                  <a:lnTo>
                    <a:pt x="4815" y="9263"/>
                  </a:lnTo>
                  <a:cubicBezTo>
                    <a:pt x="4815" y="9248"/>
                    <a:pt x="4830" y="9248"/>
                    <a:pt x="4845" y="9248"/>
                  </a:cubicBezTo>
                  <a:cubicBezTo>
                    <a:pt x="4845" y="9232"/>
                    <a:pt x="4861" y="9232"/>
                    <a:pt x="4861" y="9218"/>
                  </a:cubicBezTo>
                  <a:cubicBezTo>
                    <a:pt x="4800" y="9202"/>
                    <a:pt x="4876" y="9157"/>
                    <a:pt x="4800" y="9157"/>
                  </a:cubicBezTo>
                  <a:cubicBezTo>
                    <a:pt x="4812" y="9118"/>
                    <a:pt x="4856" y="9039"/>
                    <a:pt x="4915" y="9039"/>
                  </a:cubicBezTo>
                  <a:cubicBezTo>
                    <a:pt x="4927" y="9039"/>
                    <a:pt x="4939" y="9042"/>
                    <a:pt x="4952" y="9050"/>
                  </a:cubicBezTo>
                  <a:cubicBezTo>
                    <a:pt x="4937" y="9004"/>
                    <a:pt x="4952" y="8974"/>
                    <a:pt x="4922" y="8974"/>
                  </a:cubicBezTo>
                  <a:cubicBezTo>
                    <a:pt x="5058" y="8974"/>
                    <a:pt x="4983" y="8806"/>
                    <a:pt x="5044" y="8806"/>
                  </a:cubicBezTo>
                  <a:cubicBezTo>
                    <a:pt x="5059" y="8806"/>
                    <a:pt x="5079" y="8810"/>
                    <a:pt x="5096" y="8810"/>
                  </a:cubicBezTo>
                  <a:cubicBezTo>
                    <a:pt x="5113" y="8810"/>
                    <a:pt x="5127" y="8806"/>
                    <a:pt x="5135" y="8791"/>
                  </a:cubicBezTo>
                  <a:lnTo>
                    <a:pt x="5105" y="8775"/>
                  </a:lnTo>
                  <a:cubicBezTo>
                    <a:pt x="5111" y="8772"/>
                    <a:pt x="5115" y="8771"/>
                    <a:pt x="5119" y="8771"/>
                  </a:cubicBezTo>
                  <a:cubicBezTo>
                    <a:pt x="5136" y="8771"/>
                    <a:pt x="5138" y="8791"/>
                    <a:pt x="5150" y="8791"/>
                  </a:cubicBezTo>
                  <a:lnTo>
                    <a:pt x="5089" y="8836"/>
                  </a:lnTo>
                  <a:cubicBezTo>
                    <a:pt x="5104" y="8830"/>
                    <a:pt x="5118" y="8827"/>
                    <a:pt x="5132" y="8827"/>
                  </a:cubicBezTo>
                  <a:cubicBezTo>
                    <a:pt x="5201" y="8827"/>
                    <a:pt x="5247" y="8902"/>
                    <a:pt x="5328" y="8902"/>
                  </a:cubicBezTo>
                  <a:cubicBezTo>
                    <a:pt x="5339" y="8902"/>
                    <a:pt x="5351" y="8900"/>
                    <a:pt x="5363" y="8897"/>
                  </a:cubicBezTo>
                  <a:lnTo>
                    <a:pt x="5363" y="8897"/>
                  </a:lnTo>
                  <a:lnTo>
                    <a:pt x="5318" y="8974"/>
                  </a:lnTo>
                  <a:cubicBezTo>
                    <a:pt x="5322" y="8974"/>
                    <a:pt x="5327" y="8975"/>
                    <a:pt x="5331" y="8975"/>
                  </a:cubicBezTo>
                  <a:cubicBezTo>
                    <a:pt x="5429" y="8975"/>
                    <a:pt x="5454" y="8830"/>
                    <a:pt x="5542" y="8830"/>
                  </a:cubicBezTo>
                  <a:cubicBezTo>
                    <a:pt x="5552" y="8830"/>
                    <a:pt x="5564" y="8832"/>
                    <a:pt x="5576" y="8836"/>
                  </a:cubicBezTo>
                  <a:cubicBezTo>
                    <a:pt x="5454" y="8913"/>
                    <a:pt x="5653" y="8897"/>
                    <a:pt x="5592" y="8958"/>
                  </a:cubicBezTo>
                  <a:cubicBezTo>
                    <a:pt x="5610" y="8970"/>
                    <a:pt x="5629" y="8975"/>
                    <a:pt x="5649" y="8975"/>
                  </a:cubicBezTo>
                  <a:cubicBezTo>
                    <a:pt x="5733" y="8975"/>
                    <a:pt x="5832" y="8886"/>
                    <a:pt x="5881" y="8836"/>
                  </a:cubicBezTo>
                  <a:cubicBezTo>
                    <a:pt x="5897" y="8836"/>
                    <a:pt x="5942" y="8745"/>
                    <a:pt x="5958" y="8700"/>
                  </a:cubicBezTo>
                  <a:cubicBezTo>
                    <a:pt x="5962" y="8698"/>
                    <a:pt x="5966" y="8697"/>
                    <a:pt x="5970" y="8697"/>
                  </a:cubicBezTo>
                  <a:cubicBezTo>
                    <a:pt x="5985" y="8697"/>
                    <a:pt x="6003" y="8708"/>
                    <a:pt x="6018" y="8708"/>
                  </a:cubicBezTo>
                  <a:cubicBezTo>
                    <a:pt x="6032" y="8708"/>
                    <a:pt x="6043" y="8700"/>
                    <a:pt x="6049" y="8669"/>
                  </a:cubicBezTo>
                  <a:cubicBezTo>
                    <a:pt x="6041" y="8661"/>
                    <a:pt x="6030" y="8657"/>
                    <a:pt x="6016" y="8657"/>
                  </a:cubicBezTo>
                  <a:cubicBezTo>
                    <a:pt x="6003" y="8657"/>
                    <a:pt x="5988" y="8661"/>
                    <a:pt x="5972" y="8669"/>
                  </a:cubicBezTo>
                  <a:cubicBezTo>
                    <a:pt x="5967" y="8629"/>
                    <a:pt x="5981" y="8619"/>
                    <a:pt x="6001" y="8619"/>
                  </a:cubicBezTo>
                  <a:cubicBezTo>
                    <a:pt x="6021" y="8619"/>
                    <a:pt x="6046" y="8629"/>
                    <a:pt x="6066" y="8629"/>
                  </a:cubicBezTo>
                  <a:cubicBezTo>
                    <a:pt x="6080" y="8629"/>
                    <a:pt x="6091" y="8624"/>
                    <a:pt x="6094" y="8608"/>
                  </a:cubicBezTo>
                  <a:cubicBezTo>
                    <a:pt x="6110" y="8608"/>
                    <a:pt x="6186" y="8440"/>
                    <a:pt x="6277" y="8440"/>
                  </a:cubicBezTo>
                  <a:close/>
                  <a:moveTo>
                    <a:pt x="1220" y="9720"/>
                  </a:moveTo>
                  <a:lnTo>
                    <a:pt x="1327" y="9781"/>
                  </a:lnTo>
                  <a:cubicBezTo>
                    <a:pt x="1341" y="9781"/>
                    <a:pt x="1341" y="9781"/>
                    <a:pt x="1341" y="9797"/>
                  </a:cubicBezTo>
                  <a:lnTo>
                    <a:pt x="1327" y="9781"/>
                  </a:lnTo>
                  <a:cubicBezTo>
                    <a:pt x="1305" y="9781"/>
                    <a:pt x="1275" y="9820"/>
                    <a:pt x="1249" y="9820"/>
                  </a:cubicBezTo>
                  <a:cubicBezTo>
                    <a:pt x="1238" y="9820"/>
                    <a:pt x="1228" y="9814"/>
                    <a:pt x="1220" y="9797"/>
                  </a:cubicBezTo>
                  <a:cubicBezTo>
                    <a:pt x="1250" y="9781"/>
                    <a:pt x="1235" y="9750"/>
                    <a:pt x="1220" y="9720"/>
                  </a:cubicBezTo>
                  <a:close/>
                  <a:moveTo>
                    <a:pt x="5289" y="9775"/>
                  </a:moveTo>
                  <a:cubicBezTo>
                    <a:pt x="5301" y="9775"/>
                    <a:pt x="5315" y="9776"/>
                    <a:pt x="5333" y="9781"/>
                  </a:cubicBezTo>
                  <a:lnTo>
                    <a:pt x="5318" y="9797"/>
                  </a:lnTo>
                  <a:cubicBezTo>
                    <a:pt x="5302" y="9804"/>
                    <a:pt x="5290" y="9821"/>
                    <a:pt x="5277" y="9838"/>
                  </a:cubicBezTo>
                  <a:lnTo>
                    <a:pt x="5277" y="9838"/>
                  </a:lnTo>
                  <a:cubicBezTo>
                    <a:pt x="5282" y="9830"/>
                    <a:pt x="5282" y="9821"/>
                    <a:pt x="5272" y="9811"/>
                  </a:cubicBezTo>
                  <a:cubicBezTo>
                    <a:pt x="5251" y="9811"/>
                    <a:pt x="5238" y="9798"/>
                    <a:pt x="5227" y="9798"/>
                  </a:cubicBezTo>
                  <a:cubicBezTo>
                    <a:pt x="5221" y="9798"/>
                    <a:pt x="5216" y="9801"/>
                    <a:pt x="5211" y="9811"/>
                  </a:cubicBezTo>
                  <a:lnTo>
                    <a:pt x="5211" y="9827"/>
                  </a:lnTo>
                  <a:lnTo>
                    <a:pt x="5196" y="9827"/>
                  </a:lnTo>
                  <a:lnTo>
                    <a:pt x="5211" y="9811"/>
                  </a:lnTo>
                  <a:lnTo>
                    <a:pt x="5196" y="9797"/>
                  </a:lnTo>
                  <a:cubicBezTo>
                    <a:pt x="5239" y="9785"/>
                    <a:pt x="5259" y="9775"/>
                    <a:pt x="5289" y="9775"/>
                  </a:cubicBezTo>
                  <a:close/>
                  <a:moveTo>
                    <a:pt x="5274" y="9842"/>
                  </a:moveTo>
                  <a:lnTo>
                    <a:pt x="5274" y="9842"/>
                  </a:lnTo>
                  <a:cubicBezTo>
                    <a:pt x="5264" y="9855"/>
                    <a:pt x="5254" y="9866"/>
                    <a:pt x="5241" y="9872"/>
                  </a:cubicBezTo>
                  <a:cubicBezTo>
                    <a:pt x="5241" y="9863"/>
                    <a:pt x="5262" y="9854"/>
                    <a:pt x="5274" y="9842"/>
                  </a:cubicBezTo>
                  <a:close/>
                  <a:moveTo>
                    <a:pt x="5188" y="9857"/>
                  </a:moveTo>
                  <a:cubicBezTo>
                    <a:pt x="5205" y="9857"/>
                    <a:pt x="5209" y="9890"/>
                    <a:pt x="5232" y="9890"/>
                  </a:cubicBezTo>
                  <a:cubicBezTo>
                    <a:pt x="5235" y="9890"/>
                    <a:pt x="5238" y="9889"/>
                    <a:pt x="5241" y="9888"/>
                  </a:cubicBezTo>
                  <a:lnTo>
                    <a:pt x="5241" y="9888"/>
                  </a:lnTo>
                  <a:cubicBezTo>
                    <a:pt x="5226" y="9903"/>
                    <a:pt x="5211" y="9911"/>
                    <a:pt x="5195" y="9911"/>
                  </a:cubicBezTo>
                  <a:cubicBezTo>
                    <a:pt x="5180" y="9911"/>
                    <a:pt x="5165" y="9903"/>
                    <a:pt x="5150" y="9888"/>
                  </a:cubicBezTo>
                  <a:cubicBezTo>
                    <a:pt x="5168" y="9865"/>
                    <a:pt x="5180" y="9857"/>
                    <a:pt x="5188" y="9857"/>
                  </a:cubicBezTo>
                  <a:close/>
                  <a:moveTo>
                    <a:pt x="626" y="9720"/>
                  </a:moveTo>
                  <a:cubicBezTo>
                    <a:pt x="702" y="9811"/>
                    <a:pt x="565" y="9766"/>
                    <a:pt x="626" y="9842"/>
                  </a:cubicBezTo>
                  <a:cubicBezTo>
                    <a:pt x="580" y="9872"/>
                    <a:pt x="488" y="9872"/>
                    <a:pt x="519" y="9918"/>
                  </a:cubicBezTo>
                  <a:lnTo>
                    <a:pt x="474" y="9918"/>
                  </a:lnTo>
                  <a:cubicBezTo>
                    <a:pt x="443" y="9842"/>
                    <a:pt x="549" y="9872"/>
                    <a:pt x="504" y="9811"/>
                  </a:cubicBezTo>
                  <a:cubicBezTo>
                    <a:pt x="535" y="9766"/>
                    <a:pt x="671" y="9797"/>
                    <a:pt x="626" y="9720"/>
                  </a:cubicBezTo>
                  <a:close/>
                  <a:moveTo>
                    <a:pt x="2579" y="9840"/>
                  </a:moveTo>
                  <a:cubicBezTo>
                    <a:pt x="2582" y="9840"/>
                    <a:pt x="2586" y="9841"/>
                    <a:pt x="2591" y="9842"/>
                  </a:cubicBezTo>
                  <a:cubicBezTo>
                    <a:pt x="2621" y="9888"/>
                    <a:pt x="2576" y="9918"/>
                    <a:pt x="2591" y="9949"/>
                  </a:cubicBezTo>
                  <a:lnTo>
                    <a:pt x="2545" y="9933"/>
                  </a:lnTo>
                  <a:cubicBezTo>
                    <a:pt x="2615" y="9920"/>
                    <a:pt x="2542" y="9840"/>
                    <a:pt x="2579" y="9840"/>
                  </a:cubicBezTo>
                  <a:close/>
                  <a:moveTo>
                    <a:pt x="5135" y="9903"/>
                  </a:moveTo>
                  <a:lnTo>
                    <a:pt x="5105" y="9964"/>
                  </a:lnTo>
                  <a:lnTo>
                    <a:pt x="5166" y="9964"/>
                  </a:lnTo>
                  <a:cubicBezTo>
                    <a:pt x="5158" y="9964"/>
                    <a:pt x="5135" y="9971"/>
                    <a:pt x="5112" y="9971"/>
                  </a:cubicBezTo>
                  <a:cubicBezTo>
                    <a:pt x="5089" y="9971"/>
                    <a:pt x="5066" y="9964"/>
                    <a:pt x="5058" y="9933"/>
                  </a:cubicBezTo>
                  <a:lnTo>
                    <a:pt x="5135" y="9903"/>
                  </a:lnTo>
                  <a:close/>
                  <a:moveTo>
                    <a:pt x="4459" y="9612"/>
                  </a:moveTo>
                  <a:cubicBezTo>
                    <a:pt x="4502" y="9612"/>
                    <a:pt x="4519" y="9687"/>
                    <a:pt x="4583" y="9687"/>
                  </a:cubicBezTo>
                  <a:cubicBezTo>
                    <a:pt x="4595" y="9687"/>
                    <a:pt x="4608" y="9684"/>
                    <a:pt x="4623" y="9678"/>
                  </a:cubicBezTo>
                  <a:lnTo>
                    <a:pt x="4623" y="9678"/>
                  </a:lnTo>
                  <a:lnTo>
                    <a:pt x="4662" y="9705"/>
                  </a:lnTo>
                  <a:cubicBezTo>
                    <a:pt x="4654" y="9701"/>
                    <a:pt x="4645" y="9699"/>
                    <a:pt x="4637" y="9699"/>
                  </a:cubicBezTo>
                  <a:cubicBezTo>
                    <a:pt x="4587" y="9699"/>
                    <a:pt x="4547" y="9772"/>
                    <a:pt x="4587" y="9811"/>
                  </a:cubicBezTo>
                  <a:lnTo>
                    <a:pt x="4632" y="9797"/>
                  </a:lnTo>
                  <a:lnTo>
                    <a:pt x="4632" y="9827"/>
                  </a:lnTo>
                  <a:cubicBezTo>
                    <a:pt x="4618" y="9822"/>
                    <a:pt x="4604" y="9820"/>
                    <a:pt x="4592" y="9820"/>
                  </a:cubicBezTo>
                  <a:cubicBezTo>
                    <a:pt x="4483" y="9820"/>
                    <a:pt x="4430" y="9983"/>
                    <a:pt x="4388" y="10010"/>
                  </a:cubicBezTo>
                  <a:cubicBezTo>
                    <a:pt x="4327" y="10010"/>
                    <a:pt x="4358" y="9918"/>
                    <a:pt x="4388" y="9918"/>
                  </a:cubicBezTo>
                  <a:lnTo>
                    <a:pt x="4313" y="9903"/>
                  </a:lnTo>
                  <a:lnTo>
                    <a:pt x="4373" y="9888"/>
                  </a:lnTo>
                  <a:cubicBezTo>
                    <a:pt x="4313" y="9705"/>
                    <a:pt x="4495" y="9827"/>
                    <a:pt x="4404" y="9644"/>
                  </a:cubicBezTo>
                  <a:cubicBezTo>
                    <a:pt x="4427" y="9621"/>
                    <a:pt x="4445" y="9612"/>
                    <a:pt x="4459" y="9612"/>
                  </a:cubicBezTo>
                  <a:close/>
                  <a:moveTo>
                    <a:pt x="4287" y="10000"/>
                  </a:moveTo>
                  <a:lnTo>
                    <a:pt x="4287" y="10000"/>
                  </a:lnTo>
                  <a:cubicBezTo>
                    <a:pt x="4288" y="10000"/>
                    <a:pt x="4320" y="10028"/>
                    <a:pt x="4343" y="10040"/>
                  </a:cubicBezTo>
                  <a:lnTo>
                    <a:pt x="4297" y="10040"/>
                  </a:lnTo>
                  <a:lnTo>
                    <a:pt x="4297" y="10024"/>
                  </a:lnTo>
                  <a:lnTo>
                    <a:pt x="4297" y="10010"/>
                  </a:lnTo>
                  <a:cubicBezTo>
                    <a:pt x="4289" y="10002"/>
                    <a:pt x="4286" y="10000"/>
                    <a:pt x="4287" y="10000"/>
                  </a:cubicBezTo>
                  <a:close/>
                  <a:moveTo>
                    <a:pt x="900" y="10010"/>
                  </a:moveTo>
                  <a:lnTo>
                    <a:pt x="839" y="10071"/>
                  </a:lnTo>
                  <a:cubicBezTo>
                    <a:pt x="824" y="10024"/>
                    <a:pt x="870" y="10024"/>
                    <a:pt x="900" y="10010"/>
                  </a:cubicBezTo>
                  <a:close/>
                  <a:moveTo>
                    <a:pt x="4297" y="10040"/>
                  </a:moveTo>
                  <a:cubicBezTo>
                    <a:pt x="4297" y="10055"/>
                    <a:pt x="4297" y="10055"/>
                    <a:pt x="4282" y="10055"/>
                  </a:cubicBezTo>
                  <a:cubicBezTo>
                    <a:pt x="4266" y="10055"/>
                    <a:pt x="4266" y="10071"/>
                    <a:pt x="4252" y="10071"/>
                  </a:cubicBezTo>
                  <a:cubicBezTo>
                    <a:pt x="4245" y="10051"/>
                    <a:pt x="4247" y="10045"/>
                    <a:pt x="4252" y="10045"/>
                  </a:cubicBezTo>
                  <a:cubicBezTo>
                    <a:pt x="4259" y="10045"/>
                    <a:pt x="4273" y="10055"/>
                    <a:pt x="4282" y="10055"/>
                  </a:cubicBezTo>
                  <a:lnTo>
                    <a:pt x="4297" y="10040"/>
                  </a:lnTo>
                  <a:close/>
                  <a:moveTo>
                    <a:pt x="809" y="10101"/>
                  </a:moveTo>
                  <a:lnTo>
                    <a:pt x="931" y="10132"/>
                  </a:lnTo>
                  <a:lnTo>
                    <a:pt x="824" y="10132"/>
                  </a:lnTo>
                  <a:lnTo>
                    <a:pt x="809" y="10101"/>
                  </a:lnTo>
                  <a:close/>
                  <a:moveTo>
                    <a:pt x="1829" y="10177"/>
                  </a:moveTo>
                  <a:lnTo>
                    <a:pt x="1829" y="10177"/>
                  </a:lnTo>
                  <a:cubicBezTo>
                    <a:pt x="1832" y="10182"/>
                    <a:pt x="1838" y="10185"/>
                    <a:pt x="1846" y="10188"/>
                  </a:cubicBezTo>
                  <a:lnTo>
                    <a:pt x="1846" y="10188"/>
                  </a:lnTo>
                  <a:cubicBezTo>
                    <a:pt x="1841" y="10184"/>
                    <a:pt x="1836" y="10181"/>
                    <a:pt x="1829" y="10177"/>
                  </a:cubicBezTo>
                  <a:close/>
                  <a:moveTo>
                    <a:pt x="931" y="10162"/>
                  </a:moveTo>
                  <a:lnTo>
                    <a:pt x="961" y="10193"/>
                  </a:lnTo>
                  <a:lnTo>
                    <a:pt x="931" y="10223"/>
                  </a:lnTo>
                  <a:cubicBezTo>
                    <a:pt x="900" y="10193"/>
                    <a:pt x="931" y="10162"/>
                    <a:pt x="931" y="10162"/>
                  </a:cubicBezTo>
                  <a:close/>
                  <a:moveTo>
                    <a:pt x="813" y="10166"/>
                  </a:moveTo>
                  <a:cubicBezTo>
                    <a:pt x="821" y="10166"/>
                    <a:pt x="829" y="10172"/>
                    <a:pt x="839" y="10193"/>
                  </a:cubicBezTo>
                  <a:cubicBezTo>
                    <a:pt x="854" y="10223"/>
                    <a:pt x="839" y="10223"/>
                    <a:pt x="824" y="10254"/>
                  </a:cubicBezTo>
                  <a:cubicBezTo>
                    <a:pt x="809" y="10238"/>
                    <a:pt x="748" y="10223"/>
                    <a:pt x="763" y="10193"/>
                  </a:cubicBezTo>
                  <a:cubicBezTo>
                    <a:pt x="783" y="10193"/>
                    <a:pt x="797" y="10166"/>
                    <a:pt x="813" y="10166"/>
                  </a:cubicBezTo>
                  <a:close/>
                  <a:moveTo>
                    <a:pt x="5866" y="10132"/>
                  </a:moveTo>
                  <a:cubicBezTo>
                    <a:pt x="5897" y="10177"/>
                    <a:pt x="5927" y="10207"/>
                    <a:pt x="5881" y="10254"/>
                  </a:cubicBezTo>
                  <a:lnTo>
                    <a:pt x="5866" y="10238"/>
                  </a:lnTo>
                  <a:lnTo>
                    <a:pt x="5881" y="10207"/>
                  </a:lnTo>
                  <a:lnTo>
                    <a:pt x="5820" y="10207"/>
                  </a:lnTo>
                  <a:cubicBezTo>
                    <a:pt x="5881" y="10193"/>
                    <a:pt x="5866" y="10146"/>
                    <a:pt x="5866" y="10132"/>
                  </a:cubicBezTo>
                  <a:close/>
                  <a:moveTo>
                    <a:pt x="824" y="10254"/>
                  </a:moveTo>
                  <a:cubicBezTo>
                    <a:pt x="824" y="10254"/>
                    <a:pt x="824" y="10268"/>
                    <a:pt x="809" y="10268"/>
                  </a:cubicBezTo>
                  <a:lnTo>
                    <a:pt x="824" y="10254"/>
                  </a:lnTo>
                  <a:close/>
                  <a:moveTo>
                    <a:pt x="7130" y="10223"/>
                  </a:moveTo>
                  <a:cubicBezTo>
                    <a:pt x="7130" y="10242"/>
                    <a:pt x="7130" y="10256"/>
                    <a:pt x="7130" y="10267"/>
                  </a:cubicBezTo>
                  <a:lnTo>
                    <a:pt x="7130" y="10267"/>
                  </a:lnTo>
                  <a:cubicBezTo>
                    <a:pt x="7123" y="10259"/>
                    <a:pt x="7117" y="10255"/>
                    <a:pt x="7110" y="10255"/>
                  </a:cubicBezTo>
                  <a:cubicBezTo>
                    <a:pt x="7091" y="10255"/>
                    <a:pt x="7072" y="10282"/>
                    <a:pt x="7067" y="10282"/>
                  </a:cubicBezTo>
                  <a:cubicBezTo>
                    <a:pt x="7066" y="10282"/>
                    <a:pt x="7066" y="10278"/>
                    <a:pt x="7069" y="10268"/>
                  </a:cubicBezTo>
                  <a:lnTo>
                    <a:pt x="7130" y="10223"/>
                  </a:lnTo>
                  <a:close/>
                  <a:moveTo>
                    <a:pt x="1492" y="10264"/>
                  </a:moveTo>
                  <a:cubicBezTo>
                    <a:pt x="1498" y="10264"/>
                    <a:pt x="1504" y="10266"/>
                    <a:pt x="1510" y="10268"/>
                  </a:cubicBezTo>
                  <a:cubicBezTo>
                    <a:pt x="1500" y="10278"/>
                    <a:pt x="1496" y="10293"/>
                    <a:pt x="1488" y="10293"/>
                  </a:cubicBezTo>
                  <a:cubicBezTo>
                    <a:pt x="1483" y="10293"/>
                    <a:pt x="1476" y="10287"/>
                    <a:pt x="1465" y="10271"/>
                  </a:cubicBezTo>
                  <a:lnTo>
                    <a:pt x="1465" y="10271"/>
                  </a:lnTo>
                  <a:cubicBezTo>
                    <a:pt x="1473" y="10267"/>
                    <a:pt x="1483" y="10264"/>
                    <a:pt x="1492" y="10264"/>
                  </a:cubicBezTo>
                  <a:close/>
                  <a:moveTo>
                    <a:pt x="6582" y="10268"/>
                  </a:moveTo>
                  <a:lnTo>
                    <a:pt x="6551" y="10314"/>
                  </a:lnTo>
                  <a:lnTo>
                    <a:pt x="6521" y="10284"/>
                  </a:lnTo>
                  <a:lnTo>
                    <a:pt x="6582" y="10268"/>
                  </a:lnTo>
                  <a:close/>
                  <a:moveTo>
                    <a:pt x="1462" y="10272"/>
                  </a:moveTo>
                  <a:lnTo>
                    <a:pt x="1449" y="10329"/>
                  </a:lnTo>
                  <a:cubicBezTo>
                    <a:pt x="1432" y="10304"/>
                    <a:pt x="1443" y="10283"/>
                    <a:pt x="1462" y="10272"/>
                  </a:cubicBezTo>
                  <a:close/>
                  <a:moveTo>
                    <a:pt x="2377" y="10177"/>
                  </a:moveTo>
                  <a:lnTo>
                    <a:pt x="2393" y="10207"/>
                  </a:lnTo>
                  <a:cubicBezTo>
                    <a:pt x="2336" y="10222"/>
                    <a:pt x="2318" y="10331"/>
                    <a:pt x="2279" y="10331"/>
                  </a:cubicBezTo>
                  <a:cubicBezTo>
                    <a:pt x="2277" y="10331"/>
                    <a:pt x="2274" y="10330"/>
                    <a:pt x="2271" y="10329"/>
                  </a:cubicBezTo>
                  <a:cubicBezTo>
                    <a:pt x="2377" y="10284"/>
                    <a:pt x="2255" y="10177"/>
                    <a:pt x="2377" y="10177"/>
                  </a:cubicBezTo>
                  <a:close/>
                  <a:moveTo>
                    <a:pt x="4542" y="10275"/>
                  </a:moveTo>
                  <a:cubicBezTo>
                    <a:pt x="4566" y="10275"/>
                    <a:pt x="4591" y="10299"/>
                    <a:pt x="4599" y="10301"/>
                  </a:cubicBezTo>
                  <a:lnTo>
                    <a:pt x="4599" y="10301"/>
                  </a:lnTo>
                  <a:lnTo>
                    <a:pt x="4540" y="10345"/>
                  </a:lnTo>
                  <a:lnTo>
                    <a:pt x="4510" y="10299"/>
                  </a:lnTo>
                  <a:cubicBezTo>
                    <a:pt x="4519" y="10281"/>
                    <a:pt x="4530" y="10275"/>
                    <a:pt x="4542" y="10275"/>
                  </a:cubicBezTo>
                  <a:close/>
                  <a:moveTo>
                    <a:pt x="854" y="10284"/>
                  </a:moveTo>
                  <a:lnTo>
                    <a:pt x="854" y="10345"/>
                  </a:lnTo>
                  <a:cubicBezTo>
                    <a:pt x="844" y="10345"/>
                    <a:pt x="834" y="10351"/>
                    <a:pt x="828" y="10351"/>
                  </a:cubicBezTo>
                  <a:cubicBezTo>
                    <a:pt x="825" y="10351"/>
                    <a:pt x="824" y="10350"/>
                    <a:pt x="824" y="10345"/>
                  </a:cubicBezTo>
                  <a:lnTo>
                    <a:pt x="854" y="10284"/>
                  </a:lnTo>
                  <a:close/>
                  <a:moveTo>
                    <a:pt x="2005" y="10310"/>
                  </a:moveTo>
                  <a:cubicBezTo>
                    <a:pt x="2012" y="10310"/>
                    <a:pt x="2024" y="10315"/>
                    <a:pt x="2042" y="10329"/>
                  </a:cubicBezTo>
                  <a:lnTo>
                    <a:pt x="1981" y="10360"/>
                  </a:lnTo>
                  <a:cubicBezTo>
                    <a:pt x="1992" y="10338"/>
                    <a:pt x="1988" y="10310"/>
                    <a:pt x="2005" y="10310"/>
                  </a:cubicBezTo>
                  <a:close/>
                  <a:moveTo>
                    <a:pt x="7130" y="10269"/>
                  </a:moveTo>
                  <a:cubicBezTo>
                    <a:pt x="7127" y="10311"/>
                    <a:pt x="7117" y="10312"/>
                    <a:pt x="7069" y="10360"/>
                  </a:cubicBezTo>
                  <a:lnTo>
                    <a:pt x="7130" y="10269"/>
                  </a:lnTo>
                  <a:close/>
                  <a:moveTo>
                    <a:pt x="1981" y="10360"/>
                  </a:moveTo>
                  <a:cubicBezTo>
                    <a:pt x="1981" y="10375"/>
                    <a:pt x="1967" y="10375"/>
                    <a:pt x="1951" y="10375"/>
                  </a:cubicBezTo>
                  <a:lnTo>
                    <a:pt x="1981" y="10360"/>
                  </a:lnTo>
                  <a:close/>
                  <a:moveTo>
                    <a:pt x="5211" y="10207"/>
                  </a:moveTo>
                  <a:cubicBezTo>
                    <a:pt x="5180" y="10284"/>
                    <a:pt x="5196" y="10360"/>
                    <a:pt x="5089" y="10375"/>
                  </a:cubicBezTo>
                  <a:cubicBezTo>
                    <a:pt x="5044" y="10284"/>
                    <a:pt x="5180" y="10268"/>
                    <a:pt x="5211" y="10207"/>
                  </a:cubicBezTo>
                  <a:close/>
                  <a:moveTo>
                    <a:pt x="4465" y="10299"/>
                  </a:moveTo>
                  <a:cubicBezTo>
                    <a:pt x="4510" y="10329"/>
                    <a:pt x="4480" y="10390"/>
                    <a:pt x="4434" y="10406"/>
                  </a:cubicBezTo>
                  <a:cubicBezTo>
                    <a:pt x="4419" y="10375"/>
                    <a:pt x="4343" y="10375"/>
                    <a:pt x="4358" y="10345"/>
                  </a:cubicBezTo>
                  <a:lnTo>
                    <a:pt x="4465" y="10299"/>
                  </a:lnTo>
                  <a:close/>
                  <a:moveTo>
                    <a:pt x="4358" y="10390"/>
                  </a:moveTo>
                  <a:cubicBezTo>
                    <a:pt x="4387" y="10400"/>
                    <a:pt x="4379" y="10429"/>
                    <a:pt x="4385" y="10448"/>
                  </a:cubicBezTo>
                  <a:lnTo>
                    <a:pt x="4385" y="10448"/>
                  </a:lnTo>
                  <a:cubicBezTo>
                    <a:pt x="4378" y="10443"/>
                    <a:pt x="4368" y="10440"/>
                    <a:pt x="4356" y="10440"/>
                  </a:cubicBezTo>
                  <a:cubicBezTo>
                    <a:pt x="4343" y="10440"/>
                    <a:pt x="4328" y="10444"/>
                    <a:pt x="4313" y="10451"/>
                  </a:cubicBezTo>
                  <a:lnTo>
                    <a:pt x="4358" y="10390"/>
                  </a:lnTo>
                  <a:close/>
                  <a:moveTo>
                    <a:pt x="4387" y="10452"/>
                  </a:moveTo>
                  <a:cubicBezTo>
                    <a:pt x="4391" y="10461"/>
                    <a:pt x="4400" y="10467"/>
                    <a:pt x="4419" y="10467"/>
                  </a:cubicBezTo>
                  <a:lnTo>
                    <a:pt x="4373" y="10467"/>
                  </a:lnTo>
                  <a:lnTo>
                    <a:pt x="4387" y="10452"/>
                  </a:lnTo>
                  <a:close/>
                  <a:moveTo>
                    <a:pt x="1942" y="10447"/>
                  </a:moveTo>
                  <a:cubicBezTo>
                    <a:pt x="1968" y="10447"/>
                    <a:pt x="1972" y="10470"/>
                    <a:pt x="1997" y="10481"/>
                  </a:cubicBezTo>
                  <a:lnTo>
                    <a:pt x="1920" y="10451"/>
                  </a:lnTo>
                  <a:cubicBezTo>
                    <a:pt x="1929" y="10448"/>
                    <a:pt x="1936" y="10447"/>
                    <a:pt x="1942" y="10447"/>
                  </a:cubicBezTo>
                  <a:close/>
                  <a:moveTo>
                    <a:pt x="2089" y="10467"/>
                  </a:moveTo>
                  <a:lnTo>
                    <a:pt x="2180" y="10481"/>
                  </a:lnTo>
                  <a:lnTo>
                    <a:pt x="2103" y="10497"/>
                  </a:lnTo>
                  <a:lnTo>
                    <a:pt x="2089" y="10467"/>
                  </a:lnTo>
                  <a:close/>
                  <a:moveTo>
                    <a:pt x="6293" y="10421"/>
                  </a:moveTo>
                  <a:lnTo>
                    <a:pt x="6368" y="10451"/>
                  </a:lnTo>
                  <a:cubicBezTo>
                    <a:pt x="6368" y="10481"/>
                    <a:pt x="6338" y="10497"/>
                    <a:pt x="6308" y="10497"/>
                  </a:cubicBezTo>
                  <a:lnTo>
                    <a:pt x="6293" y="10421"/>
                  </a:lnTo>
                  <a:close/>
                  <a:moveTo>
                    <a:pt x="4313" y="10481"/>
                  </a:moveTo>
                  <a:cubicBezTo>
                    <a:pt x="4327" y="10497"/>
                    <a:pt x="4313" y="10512"/>
                    <a:pt x="4313" y="10512"/>
                  </a:cubicBezTo>
                  <a:lnTo>
                    <a:pt x="4285" y="10484"/>
                  </a:lnTo>
                  <a:lnTo>
                    <a:pt x="4285" y="10484"/>
                  </a:lnTo>
                  <a:cubicBezTo>
                    <a:pt x="4293" y="10482"/>
                    <a:pt x="4302" y="10481"/>
                    <a:pt x="4313" y="10481"/>
                  </a:cubicBezTo>
                  <a:close/>
                  <a:moveTo>
                    <a:pt x="4221" y="8623"/>
                  </a:moveTo>
                  <a:cubicBezTo>
                    <a:pt x="4282" y="8653"/>
                    <a:pt x="4266" y="8730"/>
                    <a:pt x="4266" y="8761"/>
                  </a:cubicBezTo>
                  <a:lnTo>
                    <a:pt x="4282" y="8761"/>
                  </a:lnTo>
                  <a:cubicBezTo>
                    <a:pt x="4274" y="8768"/>
                    <a:pt x="4270" y="8772"/>
                    <a:pt x="4268" y="8772"/>
                  </a:cubicBezTo>
                  <a:cubicBezTo>
                    <a:pt x="4266" y="8772"/>
                    <a:pt x="4266" y="8768"/>
                    <a:pt x="4266" y="8761"/>
                  </a:cubicBezTo>
                  <a:lnTo>
                    <a:pt x="4191" y="8791"/>
                  </a:lnTo>
                  <a:cubicBezTo>
                    <a:pt x="4236" y="8806"/>
                    <a:pt x="4191" y="8836"/>
                    <a:pt x="4236" y="8852"/>
                  </a:cubicBezTo>
                  <a:cubicBezTo>
                    <a:pt x="4160" y="8913"/>
                    <a:pt x="4144" y="8944"/>
                    <a:pt x="4023" y="9019"/>
                  </a:cubicBezTo>
                  <a:cubicBezTo>
                    <a:pt x="4053" y="9035"/>
                    <a:pt x="4069" y="9050"/>
                    <a:pt x="4083" y="9050"/>
                  </a:cubicBezTo>
                  <a:lnTo>
                    <a:pt x="4008" y="9126"/>
                  </a:lnTo>
                  <a:cubicBezTo>
                    <a:pt x="4019" y="9119"/>
                    <a:pt x="4035" y="9117"/>
                    <a:pt x="4053" y="9117"/>
                  </a:cubicBezTo>
                  <a:cubicBezTo>
                    <a:pt x="4071" y="9117"/>
                    <a:pt x="4091" y="9119"/>
                    <a:pt x="4110" y="9119"/>
                  </a:cubicBezTo>
                  <a:cubicBezTo>
                    <a:pt x="4148" y="9119"/>
                    <a:pt x="4183" y="9111"/>
                    <a:pt x="4191" y="9065"/>
                  </a:cubicBezTo>
                  <a:lnTo>
                    <a:pt x="4191" y="9065"/>
                  </a:lnTo>
                  <a:lnTo>
                    <a:pt x="4175" y="9171"/>
                  </a:lnTo>
                  <a:lnTo>
                    <a:pt x="4175" y="9157"/>
                  </a:lnTo>
                  <a:lnTo>
                    <a:pt x="4160" y="9400"/>
                  </a:lnTo>
                  <a:cubicBezTo>
                    <a:pt x="4154" y="9412"/>
                    <a:pt x="4146" y="9417"/>
                    <a:pt x="4138" y="9417"/>
                  </a:cubicBezTo>
                  <a:cubicBezTo>
                    <a:pt x="4124" y="9417"/>
                    <a:pt x="4108" y="9404"/>
                    <a:pt x="4099" y="9385"/>
                  </a:cubicBezTo>
                  <a:cubicBezTo>
                    <a:pt x="4069" y="9446"/>
                    <a:pt x="4008" y="9431"/>
                    <a:pt x="3992" y="9507"/>
                  </a:cubicBezTo>
                  <a:lnTo>
                    <a:pt x="3977" y="9446"/>
                  </a:lnTo>
                  <a:lnTo>
                    <a:pt x="3977" y="9446"/>
                  </a:lnTo>
                  <a:cubicBezTo>
                    <a:pt x="3886" y="9492"/>
                    <a:pt x="3992" y="9537"/>
                    <a:pt x="3886" y="9598"/>
                  </a:cubicBezTo>
                  <a:lnTo>
                    <a:pt x="3931" y="9628"/>
                  </a:lnTo>
                  <a:lnTo>
                    <a:pt x="3886" y="9628"/>
                  </a:lnTo>
                  <a:cubicBezTo>
                    <a:pt x="3886" y="9675"/>
                    <a:pt x="3947" y="9736"/>
                    <a:pt x="3870" y="9750"/>
                  </a:cubicBezTo>
                  <a:lnTo>
                    <a:pt x="3947" y="9797"/>
                  </a:lnTo>
                  <a:cubicBezTo>
                    <a:pt x="3940" y="9803"/>
                    <a:pt x="3932" y="9806"/>
                    <a:pt x="3923" y="9806"/>
                  </a:cubicBezTo>
                  <a:cubicBezTo>
                    <a:pt x="3904" y="9806"/>
                    <a:pt x="3881" y="9794"/>
                    <a:pt x="3863" y="9794"/>
                  </a:cubicBezTo>
                  <a:cubicBezTo>
                    <a:pt x="3853" y="9794"/>
                    <a:pt x="3844" y="9798"/>
                    <a:pt x="3840" y="9811"/>
                  </a:cubicBezTo>
                  <a:cubicBezTo>
                    <a:pt x="3825" y="9842"/>
                    <a:pt x="3856" y="9872"/>
                    <a:pt x="3901" y="9872"/>
                  </a:cubicBezTo>
                  <a:cubicBezTo>
                    <a:pt x="3856" y="9933"/>
                    <a:pt x="3657" y="9949"/>
                    <a:pt x="3718" y="10055"/>
                  </a:cubicBezTo>
                  <a:cubicBezTo>
                    <a:pt x="3711" y="10048"/>
                    <a:pt x="3705" y="10046"/>
                    <a:pt x="3699" y="10046"/>
                  </a:cubicBezTo>
                  <a:cubicBezTo>
                    <a:pt x="3682" y="10046"/>
                    <a:pt x="3667" y="10064"/>
                    <a:pt x="3661" y="10064"/>
                  </a:cubicBezTo>
                  <a:cubicBezTo>
                    <a:pt x="3658" y="10064"/>
                    <a:pt x="3657" y="10061"/>
                    <a:pt x="3657" y="10055"/>
                  </a:cubicBezTo>
                  <a:lnTo>
                    <a:pt x="3657" y="10040"/>
                  </a:lnTo>
                  <a:cubicBezTo>
                    <a:pt x="3632" y="10030"/>
                    <a:pt x="3613" y="10025"/>
                    <a:pt x="3598" y="10025"/>
                  </a:cubicBezTo>
                  <a:cubicBezTo>
                    <a:pt x="3567" y="10025"/>
                    <a:pt x="3550" y="10045"/>
                    <a:pt x="3520" y="10085"/>
                  </a:cubicBezTo>
                  <a:lnTo>
                    <a:pt x="3551" y="10101"/>
                  </a:lnTo>
                  <a:cubicBezTo>
                    <a:pt x="3520" y="10101"/>
                    <a:pt x="3474" y="10116"/>
                    <a:pt x="3413" y="10146"/>
                  </a:cubicBezTo>
                  <a:lnTo>
                    <a:pt x="3429" y="10162"/>
                  </a:lnTo>
                  <a:lnTo>
                    <a:pt x="3291" y="10116"/>
                  </a:lnTo>
                  <a:cubicBezTo>
                    <a:pt x="3277" y="10177"/>
                    <a:pt x="3246" y="10193"/>
                    <a:pt x="3291" y="10238"/>
                  </a:cubicBezTo>
                  <a:cubicBezTo>
                    <a:pt x="3302" y="10243"/>
                    <a:pt x="3309" y="10245"/>
                    <a:pt x="3315" y="10245"/>
                  </a:cubicBezTo>
                  <a:cubicBezTo>
                    <a:pt x="3341" y="10245"/>
                    <a:pt x="3332" y="10205"/>
                    <a:pt x="3357" y="10205"/>
                  </a:cubicBezTo>
                  <a:cubicBezTo>
                    <a:pt x="3360" y="10205"/>
                    <a:pt x="3364" y="10206"/>
                    <a:pt x="3368" y="10207"/>
                  </a:cubicBezTo>
                  <a:cubicBezTo>
                    <a:pt x="3322" y="10284"/>
                    <a:pt x="3459" y="10314"/>
                    <a:pt x="3474" y="10390"/>
                  </a:cubicBezTo>
                  <a:lnTo>
                    <a:pt x="3338" y="10345"/>
                  </a:lnTo>
                  <a:lnTo>
                    <a:pt x="3368" y="10299"/>
                  </a:lnTo>
                  <a:cubicBezTo>
                    <a:pt x="3363" y="10294"/>
                    <a:pt x="3356" y="10292"/>
                    <a:pt x="3349" y="10292"/>
                  </a:cubicBezTo>
                  <a:cubicBezTo>
                    <a:pt x="3335" y="10292"/>
                    <a:pt x="3322" y="10299"/>
                    <a:pt x="3322" y="10299"/>
                  </a:cubicBezTo>
                  <a:cubicBezTo>
                    <a:pt x="3277" y="10345"/>
                    <a:pt x="3307" y="10421"/>
                    <a:pt x="3338" y="10436"/>
                  </a:cubicBezTo>
                  <a:lnTo>
                    <a:pt x="3230" y="10421"/>
                  </a:lnTo>
                  <a:cubicBezTo>
                    <a:pt x="3216" y="10481"/>
                    <a:pt x="3200" y="10481"/>
                    <a:pt x="3155" y="10497"/>
                  </a:cubicBezTo>
                  <a:lnTo>
                    <a:pt x="3139" y="10451"/>
                  </a:lnTo>
                  <a:cubicBezTo>
                    <a:pt x="3124" y="10497"/>
                    <a:pt x="3017" y="10481"/>
                    <a:pt x="3048" y="10528"/>
                  </a:cubicBezTo>
                  <a:cubicBezTo>
                    <a:pt x="3033" y="10512"/>
                    <a:pt x="3017" y="10497"/>
                    <a:pt x="3017" y="10481"/>
                  </a:cubicBezTo>
                  <a:lnTo>
                    <a:pt x="2972" y="10481"/>
                  </a:lnTo>
                  <a:cubicBezTo>
                    <a:pt x="3002" y="10421"/>
                    <a:pt x="3078" y="10406"/>
                    <a:pt x="3109" y="10345"/>
                  </a:cubicBezTo>
                  <a:cubicBezTo>
                    <a:pt x="3053" y="10330"/>
                    <a:pt x="3138" y="10189"/>
                    <a:pt x="3082" y="10189"/>
                  </a:cubicBezTo>
                  <a:cubicBezTo>
                    <a:pt x="3077" y="10189"/>
                    <a:pt x="3071" y="10190"/>
                    <a:pt x="3063" y="10193"/>
                  </a:cubicBezTo>
                  <a:lnTo>
                    <a:pt x="3109" y="10177"/>
                  </a:lnTo>
                  <a:cubicBezTo>
                    <a:pt x="3063" y="10132"/>
                    <a:pt x="3124" y="10101"/>
                    <a:pt x="3094" y="10055"/>
                  </a:cubicBezTo>
                  <a:lnTo>
                    <a:pt x="3094" y="10055"/>
                  </a:lnTo>
                  <a:cubicBezTo>
                    <a:pt x="3048" y="10101"/>
                    <a:pt x="3033" y="10146"/>
                    <a:pt x="2956" y="10207"/>
                  </a:cubicBezTo>
                  <a:cubicBezTo>
                    <a:pt x="2881" y="10085"/>
                    <a:pt x="3048" y="10177"/>
                    <a:pt x="3017" y="10024"/>
                  </a:cubicBezTo>
                  <a:lnTo>
                    <a:pt x="3017" y="10024"/>
                  </a:lnTo>
                  <a:cubicBezTo>
                    <a:pt x="3025" y="10048"/>
                    <a:pt x="3044" y="10055"/>
                    <a:pt x="3067" y="10055"/>
                  </a:cubicBezTo>
                  <a:cubicBezTo>
                    <a:pt x="3090" y="10055"/>
                    <a:pt x="3116" y="10048"/>
                    <a:pt x="3139" y="10040"/>
                  </a:cubicBezTo>
                  <a:cubicBezTo>
                    <a:pt x="3048" y="10010"/>
                    <a:pt x="3124" y="9994"/>
                    <a:pt x="3063" y="9949"/>
                  </a:cubicBezTo>
                  <a:cubicBezTo>
                    <a:pt x="3118" y="9935"/>
                    <a:pt x="3100" y="9789"/>
                    <a:pt x="3180" y="9789"/>
                  </a:cubicBezTo>
                  <a:cubicBezTo>
                    <a:pt x="3190" y="9789"/>
                    <a:pt x="3202" y="9791"/>
                    <a:pt x="3216" y="9797"/>
                  </a:cubicBezTo>
                  <a:cubicBezTo>
                    <a:pt x="3209" y="9759"/>
                    <a:pt x="3190" y="9750"/>
                    <a:pt x="3165" y="9750"/>
                  </a:cubicBezTo>
                  <a:cubicBezTo>
                    <a:pt x="3141" y="9750"/>
                    <a:pt x="3112" y="9758"/>
                    <a:pt x="3085" y="9758"/>
                  </a:cubicBezTo>
                  <a:cubicBezTo>
                    <a:pt x="3072" y="9758"/>
                    <a:pt x="3059" y="9756"/>
                    <a:pt x="3048" y="9750"/>
                  </a:cubicBezTo>
                  <a:cubicBezTo>
                    <a:pt x="3124" y="9705"/>
                    <a:pt x="3200" y="9628"/>
                    <a:pt x="3261" y="9567"/>
                  </a:cubicBezTo>
                  <a:lnTo>
                    <a:pt x="3277" y="9598"/>
                  </a:lnTo>
                  <a:cubicBezTo>
                    <a:pt x="3338" y="9567"/>
                    <a:pt x="3291" y="9461"/>
                    <a:pt x="3429" y="9461"/>
                  </a:cubicBezTo>
                  <a:cubicBezTo>
                    <a:pt x="3490" y="9385"/>
                    <a:pt x="3383" y="9400"/>
                    <a:pt x="3399" y="9354"/>
                  </a:cubicBezTo>
                  <a:lnTo>
                    <a:pt x="3399" y="9354"/>
                  </a:lnTo>
                  <a:cubicBezTo>
                    <a:pt x="3437" y="9380"/>
                    <a:pt x="3465" y="9418"/>
                    <a:pt x="3511" y="9418"/>
                  </a:cubicBezTo>
                  <a:cubicBezTo>
                    <a:pt x="3519" y="9418"/>
                    <a:pt x="3527" y="9417"/>
                    <a:pt x="3535" y="9415"/>
                  </a:cubicBezTo>
                  <a:cubicBezTo>
                    <a:pt x="3474" y="9324"/>
                    <a:pt x="3596" y="9279"/>
                    <a:pt x="3581" y="9202"/>
                  </a:cubicBezTo>
                  <a:lnTo>
                    <a:pt x="3673" y="9171"/>
                  </a:lnTo>
                  <a:lnTo>
                    <a:pt x="3703" y="9263"/>
                  </a:lnTo>
                  <a:lnTo>
                    <a:pt x="3718" y="9232"/>
                  </a:lnTo>
                  <a:lnTo>
                    <a:pt x="3718" y="9232"/>
                  </a:lnTo>
                  <a:cubicBezTo>
                    <a:pt x="3795" y="9354"/>
                    <a:pt x="3626" y="9248"/>
                    <a:pt x="3673" y="9354"/>
                  </a:cubicBezTo>
                  <a:lnTo>
                    <a:pt x="3748" y="9415"/>
                  </a:lnTo>
                  <a:lnTo>
                    <a:pt x="3703" y="9461"/>
                  </a:lnTo>
                  <a:cubicBezTo>
                    <a:pt x="3726" y="9484"/>
                    <a:pt x="3764" y="9498"/>
                    <a:pt x="3789" y="9498"/>
                  </a:cubicBezTo>
                  <a:cubicBezTo>
                    <a:pt x="3798" y="9498"/>
                    <a:pt x="3805" y="9496"/>
                    <a:pt x="3809" y="9492"/>
                  </a:cubicBezTo>
                  <a:cubicBezTo>
                    <a:pt x="3825" y="9461"/>
                    <a:pt x="3779" y="9400"/>
                    <a:pt x="3764" y="9354"/>
                  </a:cubicBezTo>
                  <a:cubicBezTo>
                    <a:pt x="3748" y="9354"/>
                    <a:pt x="3748" y="9354"/>
                    <a:pt x="3734" y="9370"/>
                  </a:cubicBezTo>
                  <a:cubicBezTo>
                    <a:pt x="3729" y="9338"/>
                    <a:pt x="3731" y="9328"/>
                    <a:pt x="3737" y="9328"/>
                  </a:cubicBezTo>
                  <a:cubicBezTo>
                    <a:pt x="3748" y="9328"/>
                    <a:pt x="3769" y="9356"/>
                    <a:pt x="3789" y="9356"/>
                  </a:cubicBezTo>
                  <a:cubicBezTo>
                    <a:pt x="3796" y="9356"/>
                    <a:pt x="3803" y="9352"/>
                    <a:pt x="3809" y="9340"/>
                  </a:cubicBezTo>
                  <a:cubicBezTo>
                    <a:pt x="3764" y="9340"/>
                    <a:pt x="3764" y="9279"/>
                    <a:pt x="3764" y="9248"/>
                  </a:cubicBezTo>
                  <a:lnTo>
                    <a:pt x="3764" y="9248"/>
                  </a:lnTo>
                  <a:cubicBezTo>
                    <a:pt x="3769" y="9249"/>
                    <a:pt x="3775" y="9250"/>
                    <a:pt x="3780" y="9250"/>
                  </a:cubicBezTo>
                  <a:cubicBezTo>
                    <a:pt x="3837" y="9250"/>
                    <a:pt x="3899" y="9182"/>
                    <a:pt x="3886" y="9126"/>
                  </a:cubicBezTo>
                  <a:lnTo>
                    <a:pt x="3962" y="9110"/>
                  </a:lnTo>
                  <a:lnTo>
                    <a:pt x="3947" y="9050"/>
                  </a:lnTo>
                  <a:lnTo>
                    <a:pt x="3947" y="9050"/>
                  </a:lnTo>
                  <a:cubicBezTo>
                    <a:pt x="3950" y="9050"/>
                    <a:pt x="3953" y="9050"/>
                    <a:pt x="3956" y="9050"/>
                  </a:cubicBezTo>
                  <a:cubicBezTo>
                    <a:pt x="4032" y="9050"/>
                    <a:pt x="3985" y="8851"/>
                    <a:pt x="4073" y="8851"/>
                  </a:cubicBezTo>
                  <a:cubicBezTo>
                    <a:pt x="4077" y="8851"/>
                    <a:pt x="4080" y="8852"/>
                    <a:pt x="4083" y="8852"/>
                  </a:cubicBezTo>
                  <a:cubicBezTo>
                    <a:pt x="4069" y="8836"/>
                    <a:pt x="4099" y="8791"/>
                    <a:pt x="4083" y="8761"/>
                  </a:cubicBezTo>
                  <a:cubicBezTo>
                    <a:pt x="4092" y="8755"/>
                    <a:pt x="4099" y="8753"/>
                    <a:pt x="4106" y="8753"/>
                  </a:cubicBezTo>
                  <a:cubicBezTo>
                    <a:pt x="4125" y="8753"/>
                    <a:pt x="4138" y="8769"/>
                    <a:pt x="4155" y="8769"/>
                  </a:cubicBezTo>
                  <a:cubicBezTo>
                    <a:pt x="4165" y="8769"/>
                    <a:pt x="4176" y="8764"/>
                    <a:pt x="4191" y="8745"/>
                  </a:cubicBezTo>
                  <a:cubicBezTo>
                    <a:pt x="4114" y="8714"/>
                    <a:pt x="4252" y="8700"/>
                    <a:pt x="4221" y="8623"/>
                  </a:cubicBezTo>
                  <a:close/>
                  <a:moveTo>
                    <a:pt x="4313" y="10512"/>
                  </a:moveTo>
                  <a:lnTo>
                    <a:pt x="4327" y="10528"/>
                  </a:lnTo>
                  <a:cubicBezTo>
                    <a:pt x="4327" y="10528"/>
                    <a:pt x="4313" y="10528"/>
                    <a:pt x="4313" y="10512"/>
                  </a:cubicBezTo>
                  <a:close/>
                  <a:moveTo>
                    <a:pt x="153" y="10558"/>
                  </a:moveTo>
                  <a:cubicBezTo>
                    <a:pt x="153" y="10558"/>
                    <a:pt x="169" y="10558"/>
                    <a:pt x="169" y="10573"/>
                  </a:cubicBezTo>
                  <a:lnTo>
                    <a:pt x="153" y="10558"/>
                  </a:lnTo>
                  <a:close/>
                  <a:moveTo>
                    <a:pt x="153" y="10558"/>
                  </a:moveTo>
                  <a:cubicBezTo>
                    <a:pt x="136" y="10576"/>
                    <a:pt x="123" y="10583"/>
                    <a:pt x="110" y="10583"/>
                  </a:cubicBezTo>
                  <a:cubicBezTo>
                    <a:pt x="100" y="10583"/>
                    <a:pt x="90" y="10579"/>
                    <a:pt x="78" y="10573"/>
                  </a:cubicBezTo>
                  <a:cubicBezTo>
                    <a:pt x="108" y="10573"/>
                    <a:pt x="123" y="10558"/>
                    <a:pt x="153" y="10558"/>
                  </a:cubicBezTo>
                  <a:close/>
                  <a:moveTo>
                    <a:pt x="5348" y="10360"/>
                  </a:moveTo>
                  <a:cubicBezTo>
                    <a:pt x="5333" y="10421"/>
                    <a:pt x="5227" y="10497"/>
                    <a:pt x="5318" y="10589"/>
                  </a:cubicBezTo>
                  <a:lnTo>
                    <a:pt x="5211" y="10542"/>
                  </a:lnTo>
                  <a:lnTo>
                    <a:pt x="5196" y="10573"/>
                  </a:lnTo>
                  <a:cubicBezTo>
                    <a:pt x="5196" y="10497"/>
                    <a:pt x="5302" y="10390"/>
                    <a:pt x="5348" y="10360"/>
                  </a:cubicBezTo>
                  <a:close/>
                  <a:moveTo>
                    <a:pt x="6521" y="10538"/>
                  </a:moveTo>
                  <a:cubicBezTo>
                    <a:pt x="6541" y="10538"/>
                    <a:pt x="6532" y="10592"/>
                    <a:pt x="6567" y="10603"/>
                  </a:cubicBezTo>
                  <a:cubicBezTo>
                    <a:pt x="6549" y="10613"/>
                    <a:pt x="6537" y="10616"/>
                    <a:pt x="6530" y="10616"/>
                  </a:cubicBezTo>
                  <a:cubicBezTo>
                    <a:pt x="6501" y="10616"/>
                    <a:pt x="6539" y="10558"/>
                    <a:pt x="6490" y="10558"/>
                  </a:cubicBezTo>
                  <a:cubicBezTo>
                    <a:pt x="6505" y="10543"/>
                    <a:pt x="6515" y="10538"/>
                    <a:pt x="6521" y="10538"/>
                  </a:cubicBezTo>
                  <a:close/>
                  <a:moveTo>
                    <a:pt x="3094" y="10542"/>
                  </a:moveTo>
                  <a:lnTo>
                    <a:pt x="3094" y="10542"/>
                  </a:lnTo>
                  <a:cubicBezTo>
                    <a:pt x="3139" y="10558"/>
                    <a:pt x="3139" y="10603"/>
                    <a:pt x="3109" y="10634"/>
                  </a:cubicBezTo>
                  <a:cubicBezTo>
                    <a:pt x="3124" y="10589"/>
                    <a:pt x="3063" y="10589"/>
                    <a:pt x="3094" y="10542"/>
                  </a:cubicBezTo>
                  <a:close/>
                  <a:moveTo>
                    <a:pt x="4114" y="10650"/>
                  </a:moveTo>
                  <a:lnTo>
                    <a:pt x="4114" y="10650"/>
                  </a:lnTo>
                  <a:cubicBezTo>
                    <a:pt x="4099" y="10664"/>
                    <a:pt x="4083" y="10664"/>
                    <a:pt x="4083" y="10664"/>
                  </a:cubicBezTo>
                  <a:lnTo>
                    <a:pt x="4083" y="10664"/>
                  </a:lnTo>
                  <a:lnTo>
                    <a:pt x="4114" y="10650"/>
                  </a:lnTo>
                  <a:close/>
                  <a:moveTo>
                    <a:pt x="5379" y="10664"/>
                  </a:moveTo>
                  <a:lnTo>
                    <a:pt x="5287" y="10695"/>
                  </a:lnTo>
                  <a:lnTo>
                    <a:pt x="5287" y="10695"/>
                  </a:lnTo>
                  <a:lnTo>
                    <a:pt x="5363" y="10664"/>
                  </a:lnTo>
                  <a:close/>
                  <a:moveTo>
                    <a:pt x="4983" y="10467"/>
                  </a:moveTo>
                  <a:lnTo>
                    <a:pt x="4983" y="10467"/>
                  </a:lnTo>
                  <a:cubicBezTo>
                    <a:pt x="4997" y="10512"/>
                    <a:pt x="4937" y="10603"/>
                    <a:pt x="4922" y="10664"/>
                  </a:cubicBezTo>
                  <a:lnTo>
                    <a:pt x="4997" y="10695"/>
                  </a:lnTo>
                  <a:lnTo>
                    <a:pt x="4967" y="10695"/>
                  </a:lnTo>
                  <a:cubicBezTo>
                    <a:pt x="4952" y="10695"/>
                    <a:pt x="4861" y="10680"/>
                    <a:pt x="4876" y="10619"/>
                  </a:cubicBezTo>
                  <a:cubicBezTo>
                    <a:pt x="4983" y="10603"/>
                    <a:pt x="4922" y="10512"/>
                    <a:pt x="4983" y="10467"/>
                  </a:cubicBezTo>
                  <a:close/>
                  <a:moveTo>
                    <a:pt x="1098" y="10680"/>
                  </a:moveTo>
                  <a:lnTo>
                    <a:pt x="1098" y="10711"/>
                  </a:lnTo>
                  <a:cubicBezTo>
                    <a:pt x="1098" y="10711"/>
                    <a:pt x="1083" y="10695"/>
                    <a:pt x="1098" y="10680"/>
                  </a:cubicBezTo>
                  <a:close/>
                  <a:moveTo>
                    <a:pt x="5546" y="10436"/>
                  </a:moveTo>
                  <a:lnTo>
                    <a:pt x="5546" y="10497"/>
                  </a:lnTo>
                  <a:cubicBezTo>
                    <a:pt x="5616" y="10497"/>
                    <a:pt x="5632" y="10452"/>
                    <a:pt x="5671" y="10452"/>
                  </a:cubicBezTo>
                  <a:cubicBezTo>
                    <a:pt x="5683" y="10452"/>
                    <a:pt x="5696" y="10456"/>
                    <a:pt x="5714" y="10467"/>
                  </a:cubicBezTo>
                  <a:lnTo>
                    <a:pt x="5684" y="10558"/>
                  </a:lnTo>
                  <a:cubicBezTo>
                    <a:pt x="5660" y="10558"/>
                    <a:pt x="5673" y="10513"/>
                    <a:pt x="5652" y="10513"/>
                  </a:cubicBezTo>
                  <a:cubicBezTo>
                    <a:pt x="5646" y="10513"/>
                    <a:pt x="5637" y="10517"/>
                    <a:pt x="5623" y="10528"/>
                  </a:cubicBezTo>
                  <a:cubicBezTo>
                    <a:pt x="5562" y="10573"/>
                    <a:pt x="5515" y="10680"/>
                    <a:pt x="5440" y="10711"/>
                  </a:cubicBezTo>
                  <a:cubicBezTo>
                    <a:pt x="5394" y="10573"/>
                    <a:pt x="5607" y="10650"/>
                    <a:pt x="5546" y="10512"/>
                  </a:cubicBezTo>
                  <a:lnTo>
                    <a:pt x="5546" y="10512"/>
                  </a:lnTo>
                  <a:lnTo>
                    <a:pt x="5501" y="10528"/>
                  </a:lnTo>
                  <a:cubicBezTo>
                    <a:pt x="5546" y="10512"/>
                    <a:pt x="5470" y="10467"/>
                    <a:pt x="5546" y="10436"/>
                  </a:cubicBezTo>
                  <a:close/>
                  <a:moveTo>
                    <a:pt x="2963" y="10529"/>
                  </a:moveTo>
                  <a:cubicBezTo>
                    <a:pt x="2973" y="10529"/>
                    <a:pt x="2986" y="10533"/>
                    <a:pt x="3002" y="10542"/>
                  </a:cubicBezTo>
                  <a:cubicBezTo>
                    <a:pt x="2972" y="10619"/>
                    <a:pt x="2865" y="10725"/>
                    <a:pt x="2789" y="10741"/>
                  </a:cubicBezTo>
                  <a:lnTo>
                    <a:pt x="2804" y="10634"/>
                  </a:lnTo>
                  <a:cubicBezTo>
                    <a:pt x="2804" y="10634"/>
                    <a:pt x="2824" y="10641"/>
                    <a:pt x="2842" y="10641"/>
                  </a:cubicBezTo>
                  <a:cubicBezTo>
                    <a:pt x="2852" y="10641"/>
                    <a:pt x="2860" y="10639"/>
                    <a:pt x="2865" y="10634"/>
                  </a:cubicBezTo>
                  <a:cubicBezTo>
                    <a:pt x="2868" y="10635"/>
                    <a:pt x="2872" y="10635"/>
                    <a:pt x="2875" y="10635"/>
                  </a:cubicBezTo>
                  <a:cubicBezTo>
                    <a:pt x="2927" y="10635"/>
                    <a:pt x="2910" y="10529"/>
                    <a:pt x="2963" y="10529"/>
                  </a:cubicBezTo>
                  <a:close/>
                  <a:moveTo>
                    <a:pt x="2469" y="10695"/>
                  </a:moveTo>
                  <a:lnTo>
                    <a:pt x="2469" y="10695"/>
                  </a:lnTo>
                  <a:cubicBezTo>
                    <a:pt x="2482" y="10720"/>
                    <a:pt x="2484" y="10745"/>
                    <a:pt x="2468" y="10745"/>
                  </a:cubicBezTo>
                  <a:cubicBezTo>
                    <a:pt x="2464" y="10745"/>
                    <a:pt x="2460" y="10744"/>
                    <a:pt x="2454" y="10741"/>
                  </a:cubicBezTo>
                  <a:cubicBezTo>
                    <a:pt x="2442" y="10741"/>
                    <a:pt x="2439" y="10712"/>
                    <a:pt x="2431" y="10708"/>
                  </a:cubicBezTo>
                  <a:lnTo>
                    <a:pt x="2431" y="10708"/>
                  </a:lnTo>
                  <a:lnTo>
                    <a:pt x="2469" y="10695"/>
                  </a:lnTo>
                  <a:close/>
                  <a:moveTo>
                    <a:pt x="1098" y="10711"/>
                  </a:moveTo>
                  <a:cubicBezTo>
                    <a:pt x="1128" y="10725"/>
                    <a:pt x="1175" y="10725"/>
                    <a:pt x="1128" y="10756"/>
                  </a:cubicBezTo>
                  <a:lnTo>
                    <a:pt x="1128" y="10741"/>
                  </a:lnTo>
                  <a:cubicBezTo>
                    <a:pt x="1114" y="10741"/>
                    <a:pt x="1114" y="10725"/>
                    <a:pt x="1098" y="10711"/>
                  </a:cubicBezTo>
                  <a:close/>
                  <a:moveTo>
                    <a:pt x="6811" y="10680"/>
                  </a:moveTo>
                  <a:cubicBezTo>
                    <a:pt x="6872" y="10680"/>
                    <a:pt x="6811" y="10725"/>
                    <a:pt x="6795" y="10771"/>
                  </a:cubicBezTo>
                  <a:cubicBezTo>
                    <a:pt x="6785" y="10760"/>
                    <a:pt x="6774" y="10750"/>
                    <a:pt x="6757" y="10750"/>
                  </a:cubicBezTo>
                  <a:cubicBezTo>
                    <a:pt x="6751" y="10750"/>
                    <a:pt x="6743" y="10751"/>
                    <a:pt x="6734" y="10756"/>
                  </a:cubicBezTo>
                  <a:cubicBezTo>
                    <a:pt x="6734" y="10711"/>
                    <a:pt x="6872" y="10741"/>
                    <a:pt x="6811" y="10680"/>
                  </a:cubicBezTo>
                  <a:close/>
                  <a:moveTo>
                    <a:pt x="4281" y="10485"/>
                  </a:moveTo>
                  <a:cubicBezTo>
                    <a:pt x="4265" y="10530"/>
                    <a:pt x="4235" y="10574"/>
                    <a:pt x="4205" y="10619"/>
                  </a:cubicBezTo>
                  <a:cubicBezTo>
                    <a:pt x="4266" y="10619"/>
                    <a:pt x="4236" y="10680"/>
                    <a:pt x="4252" y="10711"/>
                  </a:cubicBezTo>
                  <a:lnTo>
                    <a:pt x="4175" y="10711"/>
                  </a:lnTo>
                  <a:cubicBezTo>
                    <a:pt x="4236" y="10756"/>
                    <a:pt x="4099" y="10817"/>
                    <a:pt x="4069" y="10832"/>
                  </a:cubicBezTo>
                  <a:cubicBezTo>
                    <a:pt x="4083" y="10771"/>
                    <a:pt x="4130" y="10725"/>
                    <a:pt x="4114" y="10650"/>
                  </a:cubicBezTo>
                  <a:lnTo>
                    <a:pt x="4114" y="10650"/>
                  </a:lnTo>
                  <a:lnTo>
                    <a:pt x="4114" y="10650"/>
                  </a:lnTo>
                  <a:lnTo>
                    <a:pt x="4114" y="10650"/>
                  </a:lnTo>
                  <a:cubicBezTo>
                    <a:pt x="4114" y="10650"/>
                    <a:pt x="4114" y="10650"/>
                    <a:pt x="4114" y="10650"/>
                  </a:cubicBezTo>
                  <a:cubicBezTo>
                    <a:pt x="4144" y="10650"/>
                    <a:pt x="4175" y="10619"/>
                    <a:pt x="4191" y="10619"/>
                  </a:cubicBezTo>
                  <a:cubicBezTo>
                    <a:pt x="4191" y="10604"/>
                    <a:pt x="4179" y="10604"/>
                    <a:pt x="4170" y="10604"/>
                  </a:cubicBezTo>
                  <a:cubicBezTo>
                    <a:pt x="4160" y="10604"/>
                    <a:pt x="4152" y="10604"/>
                    <a:pt x="4160" y="10589"/>
                  </a:cubicBezTo>
                  <a:cubicBezTo>
                    <a:pt x="4227" y="10575"/>
                    <a:pt x="4211" y="10501"/>
                    <a:pt x="4281" y="10485"/>
                  </a:cubicBezTo>
                  <a:close/>
                  <a:moveTo>
                    <a:pt x="5348" y="10771"/>
                  </a:moveTo>
                  <a:lnTo>
                    <a:pt x="5440" y="10802"/>
                  </a:lnTo>
                  <a:cubicBezTo>
                    <a:pt x="5432" y="10817"/>
                    <a:pt x="5425" y="10822"/>
                    <a:pt x="5417" y="10822"/>
                  </a:cubicBezTo>
                  <a:cubicBezTo>
                    <a:pt x="5403" y="10822"/>
                    <a:pt x="5387" y="10803"/>
                    <a:pt x="5369" y="10803"/>
                  </a:cubicBezTo>
                  <a:cubicBezTo>
                    <a:pt x="5358" y="10803"/>
                    <a:pt x="5346" y="10810"/>
                    <a:pt x="5333" y="10832"/>
                  </a:cubicBezTo>
                  <a:lnTo>
                    <a:pt x="5348" y="10771"/>
                  </a:lnTo>
                  <a:close/>
                  <a:moveTo>
                    <a:pt x="5211" y="10771"/>
                  </a:moveTo>
                  <a:cubicBezTo>
                    <a:pt x="5227" y="10786"/>
                    <a:pt x="5272" y="10802"/>
                    <a:pt x="5241" y="10817"/>
                  </a:cubicBezTo>
                  <a:cubicBezTo>
                    <a:pt x="5231" y="10817"/>
                    <a:pt x="5215" y="10830"/>
                    <a:pt x="5209" y="10830"/>
                  </a:cubicBezTo>
                  <a:cubicBezTo>
                    <a:pt x="5206" y="10830"/>
                    <a:pt x="5206" y="10827"/>
                    <a:pt x="5211" y="10817"/>
                  </a:cubicBezTo>
                  <a:cubicBezTo>
                    <a:pt x="5204" y="10810"/>
                    <a:pt x="5199" y="10808"/>
                    <a:pt x="5194" y="10808"/>
                  </a:cubicBezTo>
                  <a:cubicBezTo>
                    <a:pt x="5176" y="10808"/>
                    <a:pt x="5163" y="10835"/>
                    <a:pt x="5145" y="10835"/>
                  </a:cubicBezTo>
                  <a:cubicBezTo>
                    <a:pt x="5142" y="10835"/>
                    <a:pt x="5139" y="10834"/>
                    <a:pt x="5135" y="10832"/>
                  </a:cubicBezTo>
                  <a:lnTo>
                    <a:pt x="5211" y="10771"/>
                  </a:lnTo>
                  <a:close/>
                  <a:moveTo>
                    <a:pt x="2438" y="10847"/>
                  </a:moveTo>
                  <a:lnTo>
                    <a:pt x="2363" y="10863"/>
                  </a:lnTo>
                  <a:lnTo>
                    <a:pt x="2363" y="10847"/>
                  </a:lnTo>
                  <a:close/>
                  <a:moveTo>
                    <a:pt x="5448" y="10875"/>
                  </a:moveTo>
                  <a:cubicBezTo>
                    <a:pt x="5450" y="10875"/>
                    <a:pt x="5452" y="10876"/>
                    <a:pt x="5454" y="10878"/>
                  </a:cubicBezTo>
                  <a:cubicBezTo>
                    <a:pt x="5454" y="10903"/>
                    <a:pt x="5434" y="10928"/>
                    <a:pt x="5418" y="10928"/>
                  </a:cubicBezTo>
                  <a:cubicBezTo>
                    <a:pt x="5415" y="10928"/>
                    <a:pt x="5412" y="10926"/>
                    <a:pt x="5409" y="10924"/>
                  </a:cubicBezTo>
                  <a:cubicBezTo>
                    <a:pt x="5422" y="10910"/>
                    <a:pt x="5436" y="10875"/>
                    <a:pt x="5448" y="10875"/>
                  </a:cubicBezTo>
                  <a:close/>
                  <a:moveTo>
                    <a:pt x="3139" y="10725"/>
                  </a:moveTo>
                  <a:cubicBezTo>
                    <a:pt x="3152" y="10738"/>
                    <a:pt x="3144" y="10780"/>
                    <a:pt x="3172" y="10780"/>
                  </a:cubicBezTo>
                  <a:cubicBezTo>
                    <a:pt x="3179" y="10780"/>
                    <a:pt x="3188" y="10777"/>
                    <a:pt x="3200" y="10771"/>
                  </a:cubicBezTo>
                  <a:lnTo>
                    <a:pt x="3200" y="10771"/>
                  </a:lnTo>
                  <a:cubicBezTo>
                    <a:pt x="3124" y="10832"/>
                    <a:pt x="3033" y="10924"/>
                    <a:pt x="2972" y="10938"/>
                  </a:cubicBezTo>
                  <a:cubicBezTo>
                    <a:pt x="2987" y="10938"/>
                    <a:pt x="2987" y="10969"/>
                    <a:pt x="3002" y="10985"/>
                  </a:cubicBezTo>
                  <a:cubicBezTo>
                    <a:pt x="2991" y="10990"/>
                    <a:pt x="2981" y="10993"/>
                    <a:pt x="2971" y="10993"/>
                  </a:cubicBezTo>
                  <a:cubicBezTo>
                    <a:pt x="2907" y="10993"/>
                    <a:pt x="2890" y="10872"/>
                    <a:pt x="2850" y="10832"/>
                  </a:cubicBezTo>
                  <a:lnTo>
                    <a:pt x="2850" y="10832"/>
                  </a:lnTo>
                  <a:cubicBezTo>
                    <a:pt x="2861" y="10838"/>
                    <a:pt x="2872" y="10841"/>
                    <a:pt x="2883" y="10841"/>
                  </a:cubicBezTo>
                  <a:cubicBezTo>
                    <a:pt x="2901" y="10841"/>
                    <a:pt x="2916" y="10831"/>
                    <a:pt x="2926" y="10802"/>
                  </a:cubicBezTo>
                  <a:lnTo>
                    <a:pt x="2911" y="10802"/>
                  </a:lnTo>
                  <a:cubicBezTo>
                    <a:pt x="3017" y="10771"/>
                    <a:pt x="3048" y="10786"/>
                    <a:pt x="3139" y="10725"/>
                  </a:cubicBezTo>
                  <a:close/>
                  <a:moveTo>
                    <a:pt x="2864" y="10967"/>
                  </a:moveTo>
                  <a:cubicBezTo>
                    <a:pt x="2871" y="10967"/>
                    <a:pt x="2881" y="10969"/>
                    <a:pt x="2895" y="10969"/>
                  </a:cubicBezTo>
                  <a:lnTo>
                    <a:pt x="2850" y="11015"/>
                  </a:lnTo>
                  <a:cubicBezTo>
                    <a:pt x="2850" y="10974"/>
                    <a:pt x="2850" y="10967"/>
                    <a:pt x="2864" y="10967"/>
                  </a:cubicBezTo>
                  <a:close/>
                  <a:moveTo>
                    <a:pt x="5354" y="10870"/>
                  </a:moveTo>
                  <a:cubicBezTo>
                    <a:pt x="5376" y="10870"/>
                    <a:pt x="5340" y="10924"/>
                    <a:pt x="5379" y="10924"/>
                  </a:cubicBezTo>
                  <a:cubicBezTo>
                    <a:pt x="5318" y="10924"/>
                    <a:pt x="5241" y="10924"/>
                    <a:pt x="5272" y="11015"/>
                  </a:cubicBezTo>
                  <a:cubicBezTo>
                    <a:pt x="5262" y="11021"/>
                    <a:pt x="5254" y="11023"/>
                    <a:pt x="5248" y="11023"/>
                  </a:cubicBezTo>
                  <a:cubicBezTo>
                    <a:pt x="5211" y="11023"/>
                    <a:pt x="5204" y="10957"/>
                    <a:pt x="5181" y="10957"/>
                  </a:cubicBezTo>
                  <a:cubicBezTo>
                    <a:pt x="5173" y="10957"/>
                    <a:pt x="5163" y="10965"/>
                    <a:pt x="5150" y="10985"/>
                  </a:cubicBezTo>
                  <a:cubicBezTo>
                    <a:pt x="5150" y="10969"/>
                    <a:pt x="5135" y="10908"/>
                    <a:pt x="5196" y="10908"/>
                  </a:cubicBezTo>
                  <a:lnTo>
                    <a:pt x="5211" y="10969"/>
                  </a:lnTo>
                  <a:lnTo>
                    <a:pt x="5333" y="10878"/>
                  </a:lnTo>
                  <a:cubicBezTo>
                    <a:pt x="5343" y="10872"/>
                    <a:pt x="5349" y="10870"/>
                    <a:pt x="5354" y="10870"/>
                  </a:cubicBezTo>
                  <a:close/>
                  <a:moveTo>
                    <a:pt x="5114" y="10989"/>
                  </a:moveTo>
                  <a:cubicBezTo>
                    <a:pt x="5135" y="10989"/>
                    <a:pt x="5135" y="11022"/>
                    <a:pt x="5135" y="11046"/>
                  </a:cubicBezTo>
                  <a:lnTo>
                    <a:pt x="5150" y="11046"/>
                  </a:lnTo>
                  <a:cubicBezTo>
                    <a:pt x="5150" y="11051"/>
                    <a:pt x="5148" y="11052"/>
                    <a:pt x="5146" y="11052"/>
                  </a:cubicBezTo>
                  <a:cubicBezTo>
                    <a:pt x="5142" y="11052"/>
                    <a:pt x="5135" y="11046"/>
                    <a:pt x="5135" y="11046"/>
                  </a:cubicBezTo>
                  <a:lnTo>
                    <a:pt x="5089" y="10999"/>
                  </a:lnTo>
                  <a:cubicBezTo>
                    <a:pt x="5100" y="10992"/>
                    <a:pt x="5108" y="10989"/>
                    <a:pt x="5114" y="10989"/>
                  </a:cubicBezTo>
                  <a:close/>
                  <a:moveTo>
                    <a:pt x="3718" y="8456"/>
                  </a:moveTo>
                  <a:lnTo>
                    <a:pt x="3718" y="8456"/>
                  </a:lnTo>
                  <a:cubicBezTo>
                    <a:pt x="3673" y="8501"/>
                    <a:pt x="3764" y="8501"/>
                    <a:pt x="3687" y="8562"/>
                  </a:cubicBezTo>
                  <a:cubicBezTo>
                    <a:pt x="3703" y="8562"/>
                    <a:pt x="3718" y="8578"/>
                    <a:pt x="3718" y="8578"/>
                  </a:cubicBezTo>
                  <a:lnTo>
                    <a:pt x="3748" y="8547"/>
                  </a:lnTo>
                  <a:lnTo>
                    <a:pt x="3748" y="8547"/>
                  </a:lnTo>
                  <a:cubicBezTo>
                    <a:pt x="3748" y="8562"/>
                    <a:pt x="3734" y="8578"/>
                    <a:pt x="3718" y="8578"/>
                  </a:cubicBezTo>
                  <a:cubicBezTo>
                    <a:pt x="3687" y="8588"/>
                    <a:pt x="3648" y="8606"/>
                    <a:pt x="3607" y="8606"/>
                  </a:cubicBezTo>
                  <a:cubicBezTo>
                    <a:pt x="3589" y="8606"/>
                    <a:pt x="3570" y="8602"/>
                    <a:pt x="3551" y="8593"/>
                  </a:cubicBezTo>
                  <a:lnTo>
                    <a:pt x="3551" y="8593"/>
                  </a:lnTo>
                  <a:cubicBezTo>
                    <a:pt x="3505" y="8684"/>
                    <a:pt x="3581" y="8608"/>
                    <a:pt x="3596" y="8684"/>
                  </a:cubicBezTo>
                  <a:cubicBezTo>
                    <a:pt x="3505" y="8745"/>
                    <a:pt x="3626" y="8775"/>
                    <a:pt x="3520" y="8836"/>
                  </a:cubicBezTo>
                  <a:lnTo>
                    <a:pt x="3535" y="8836"/>
                  </a:lnTo>
                  <a:cubicBezTo>
                    <a:pt x="3551" y="8836"/>
                    <a:pt x="3581" y="8836"/>
                    <a:pt x="3596" y="8822"/>
                  </a:cubicBezTo>
                  <a:lnTo>
                    <a:pt x="3596" y="8822"/>
                  </a:lnTo>
                  <a:cubicBezTo>
                    <a:pt x="3587" y="8839"/>
                    <a:pt x="3574" y="8847"/>
                    <a:pt x="3560" y="8847"/>
                  </a:cubicBezTo>
                  <a:cubicBezTo>
                    <a:pt x="3551" y="8847"/>
                    <a:pt x="3542" y="8843"/>
                    <a:pt x="3535" y="8836"/>
                  </a:cubicBezTo>
                  <a:cubicBezTo>
                    <a:pt x="3505" y="8852"/>
                    <a:pt x="3490" y="8852"/>
                    <a:pt x="3505" y="8883"/>
                  </a:cubicBezTo>
                  <a:lnTo>
                    <a:pt x="3413" y="8836"/>
                  </a:lnTo>
                  <a:cubicBezTo>
                    <a:pt x="3352" y="8852"/>
                    <a:pt x="3338" y="8913"/>
                    <a:pt x="3322" y="8974"/>
                  </a:cubicBezTo>
                  <a:lnTo>
                    <a:pt x="3399" y="9035"/>
                  </a:lnTo>
                  <a:cubicBezTo>
                    <a:pt x="3413" y="9019"/>
                    <a:pt x="3413" y="9004"/>
                    <a:pt x="3413" y="9004"/>
                  </a:cubicBezTo>
                  <a:lnTo>
                    <a:pt x="3399" y="8989"/>
                  </a:lnTo>
                  <a:cubicBezTo>
                    <a:pt x="3383" y="8958"/>
                    <a:pt x="3338" y="8958"/>
                    <a:pt x="3368" y="8913"/>
                  </a:cubicBezTo>
                  <a:lnTo>
                    <a:pt x="3368" y="8913"/>
                  </a:lnTo>
                  <a:cubicBezTo>
                    <a:pt x="3383" y="8928"/>
                    <a:pt x="3383" y="8958"/>
                    <a:pt x="3399" y="8989"/>
                  </a:cubicBezTo>
                  <a:cubicBezTo>
                    <a:pt x="3413" y="8989"/>
                    <a:pt x="3413" y="8989"/>
                    <a:pt x="3413" y="9004"/>
                  </a:cubicBezTo>
                  <a:cubicBezTo>
                    <a:pt x="3421" y="9012"/>
                    <a:pt x="3429" y="9015"/>
                    <a:pt x="3438" y="9015"/>
                  </a:cubicBezTo>
                  <a:cubicBezTo>
                    <a:pt x="3448" y="9015"/>
                    <a:pt x="3459" y="9012"/>
                    <a:pt x="3474" y="9004"/>
                  </a:cubicBezTo>
                  <a:cubicBezTo>
                    <a:pt x="3490" y="8989"/>
                    <a:pt x="3429" y="8944"/>
                    <a:pt x="3490" y="8944"/>
                  </a:cubicBezTo>
                  <a:lnTo>
                    <a:pt x="3505" y="8974"/>
                  </a:lnTo>
                  <a:cubicBezTo>
                    <a:pt x="3519" y="9011"/>
                    <a:pt x="3530" y="9025"/>
                    <a:pt x="3538" y="9025"/>
                  </a:cubicBezTo>
                  <a:cubicBezTo>
                    <a:pt x="3562" y="9025"/>
                    <a:pt x="3571" y="8922"/>
                    <a:pt x="3621" y="8922"/>
                  </a:cubicBezTo>
                  <a:cubicBezTo>
                    <a:pt x="3627" y="8922"/>
                    <a:pt x="3634" y="8924"/>
                    <a:pt x="3642" y="8928"/>
                  </a:cubicBezTo>
                  <a:cubicBezTo>
                    <a:pt x="3626" y="8913"/>
                    <a:pt x="3626" y="8913"/>
                    <a:pt x="3612" y="8913"/>
                  </a:cubicBezTo>
                  <a:cubicBezTo>
                    <a:pt x="3627" y="8908"/>
                    <a:pt x="3645" y="8906"/>
                    <a:pt x="3662" y="8906"/>
                  </a:cubicBezTo>
                  <a:cubicBezTo>
                    <a:pt x="3694" y="8906"/>
                    <a:pt x="3718" y="8913"/>
                    <a:pt x="3687" y="8913"/>
                  </a:cubicBezTo>
                  <a:cubicBezTo>
                    <a:pt x="3505" y="8974"/>
                    <a:pt x="3703" y="9141"/>
                    <a:pt x="3520" y="9218"/>
                  </a:cubicBezTo>
                  <a:cubicBezTo>
                    <a:pt x="3513" y="9194"/>
                    <a:pt x="3504" y="9186"/>
                    <a:pt x="3494" y="9186"/>
                  </a:cubicBezTo>
                  <a:cubicBezTo>
                    <a:pt x="3468" y="9186"/>
                    <a:pt x="3437" y="9249"/>
                    <a:pt x="3406" y="9249"/>
                  </a:cubicBezTo>
                  <a:cubicBezTo>
                    <a:pt x="3403" y="9249"/>
                    <a:pt x="3401" y="9249"/>
                    <a:pt x="3399" y="9248"/>
                  </a:cubicBezTo>
                  <a:cubicBezTo>
                    <a:pt x="3413" y="9232"/>
                    <a:pt x="3413" y="9202"/>
                    <a:pt x="3413" y="9141"/>
                  </a:cubicBezTo>
                  <a:lnTo>
                    <a:pt x="3413" y="9141"/>
                  </a:lnTo>
                  <a:cubicBezTo>
                    <a:pt x="3322" y="9171"/>
                    <a:pt x="3291" y="9218"/>
                    <a:pt x="3261" y="9293"/>
                  </a:cubicBezTo>
                  <a:lnTo>
                    <a:pt x="3307" y="9324"/>
                  </a:lnTo>
                  <a:cubicBezTo>
                    <a:pt x="3343" y="9324"/>
                    <a:pt x="3302" y="9246"/>
                    <a:pt x="3331" y="9246"/>
                  </a:cubicBezTo>
                  <a:cubicBezTo>
                    <a:pt x="3338" y="9246"/>
                    <a:pt x="3350" y="9251"/>
                    <a:pt x="3368" y="9263"/>
                  </a:cubicBezTo>
                  <a:cubicBezTo>
                    <a:pt x="3399" y="9340"/>
                    <a:pt x="3307" y="9324"/>
                    <a:pt x="3277" y="9354"/>
                  </a:cubicBezTo>
                  <a:lnTo>
                    <a:pt x="3277" y="9324"/>
                  </a:lnTo>
                  <a:cubicBezTo>
                    <a:pt x="3200" y="9324"/>
                    <a:pt x="3185" y="9415"/>
                    <a:pt x="3155" y="9461"/>
                  </a:cubicBezTo>
                  <a:lnTo>
                    <a:pt x="3185" y="9461"/>
                  </a:lnTo>
                  <a:cubicBezTo>
                    <a:pt x="3206" y="9451"/>
                    <a:pt x="3220" y="9426"/>
                    <a:pt x="3231" y="9426"/>
                  </a:cubicBezTo>
                  <a:cubicBezTo>
                    <a:pt x="3236" y="9426"/>
                    <a:pt x="3241" y="9431"/>
                    <a:pt x="3246" y="9446"/>
                  </a:cubicBezTo>
                  <a:cubicBezTo>
                    <a:pt x="3230" y="9461"/>
                    <a:pt x="3200" y="9461"/>
                    <a:pt x="3185" y="9461"/>
                  </a:cubicBezTo>
                  <a:cubicBezTo>
                    <a:pt x="3185" y="9461"/>
                    <a:pt x="3178" y="9468"/>
                    <a:pt x="3174" y="9468"/>
                  </a:cubicBezTo>
                  <a:cubicBezTo>
                    <a:pt x="3171" y="9468"/>
                    <a:pt x="3169" y="9466"/>
                    <a:pt x="3169" y="9461"/>
                  </a:cubicBezTo>
                  <a:cubicBezTo>
                    <a:pt x="3124" y="9461"/>
                    <a:pt x="3094" y="9476"/>
                    <a:pt x="3094" y="9492"/>
                  </a:cubicBezTo>
                  <a:cubicBezTo>
                    <a:pt x="3101" y="9507"/>
                    <a:pt x="3112" y="9511"/>
                    <a:pt x="3123" y="9511"/>
                  </a:cubicBezTo>
                  <a:cubicBezTo>
                    <a:pt x="3135" y="9511"/>
                    <a:pt x="3147" y="9507"/>
                    <a:pt x="3155" y="9507"/>
                  </a:cubicBezTo>
                  <a:lnTo>
                    <a:pt x="3094" y="9553"/>
                  </a:lnTo>
                  <a:lnTo>
                    <a:pt x="3109" y="9567"/>
                  </a:lnTo>
                  <a:lnTo>
                    <a:pt x="3033" y="9567"/>
                  </a:lnTo>
                  <a:lnTo>
                    <a:pt x="3048" y="9598"/>
                  </a:lnTo>
                  <a:cubicBezTo>
                    <a:pt x="3045" y="9599"/>
                    <a:pt x="3042" y="9599"/>
                    <a:pt x="3039" y="9599"/>
                  </a:cubicBezTo>
                  <a:cubicBezTo>
                    <a:pt x="3011" y="9599"/>
                    <a:pt x="2988" y="9549"/>
                    <a:pt x="2961" y="9549"/>
                  </a:cubicBezTo>
                  <a:cubicBezTo>
                    <a:pt x="2950" y="9549"/>
                    <a:pt x="2939" y="9558"/>
                    <a:pt x="2926" y="9583"/>
                  </a:cubicBezTo>
                  <a:cubicBezTo>
                    <a:pt x="2926" y="9628"/>
                    <a:pt x="2820" y="9720"/>
                    <a:pt x="2820" y="9797"/>
                  </a:cubicBezTo>
                  <a:lnTo>
                    <a:pt x="2773" y="9766"/>
                  </a:lnTo>
                  <a:cubicBezTo>
                    <a:pt x="2773" y="9804"/>
                    <a:pt x="2735" y="9819"/>
                    <a:pt x="2688" y="9819"/>
                  </a:cubicBezTo>
                  <a:cubicBezTo>
                    <a:pt x="2640" y="9819"/>
                    <a:pt x="2583" y="9804"/>
                    <a:pt x="2545" y="9781"/>
                  </a:cubicBezTo>
                  <a:cubicBezTo>
                    <a:pt x="2489" y="9838"/>
                    <a:pt x="2485" y="9935"/>
                    <a:pt x="2422" y="9935"/>
                  </a:cubicBezTo>
                  <a:cubicBezTo>
                    <a:pt x="2418" y="9935"/>
                    <a:pt x="2413" y="9934"/>
                    <a:pt x="2408" y="9933"/>
                  </a:cubicBezTo>
                  <a:lnTo>
                    <a:pt x="2454" y="9888"/>
                  </a:lnTo>
                  <a:cubicBezTo>
                    <a:pt x="2447" y="9884"/>
                    <a:pt x="2440" y="9883"/>
                    <a:pt x="2433" y="9883"/>
                  </a:cubicBezTo>
                  <a:cubicBezTo>
                    <a:pt x="2421" y="9883"/>
                    <a:pt x="2409" y="9886"/>
                    <a:pt x="2397" y="9886"/>
                  </a:cubicBezTo>
                  <a:cubicBezTo>
                    <a:pt x="2385" y="9886"/>
                    <a:pt x="2374" y="9883"/>
                    <a:pt x="2363" y="9872"/>
                  </a:cubicBezTo>
                  <a:cubicBezTo>
                    <a:pt x="2408" y="9827"/>
                    <a:pt x="2316" y="9797"/>
                    <a:pt x="2332" y="9766"/>
                  </a:cubicBezTo>
                  <a:lnTo>
                    <a:pt x="2332" y="9766"/>
                  </a:lnTo>
                  <a:cubicBezTo>
                    <a:pt x="2320" y="9787"/>
                    <a:pt x="2306" y="9793"/>
                    <a:pt x="2292" y="9793"/>
                  </a:cubicBezTo>
                  <a:cubicBezTo>
                    <a:pt x="2273" y="9793"/>
                    <a:pt x="2253" y="9780"/>
                    <a:pt x="2235" y="9780"/>
                  </a:cubicBezTo>
                  <a:cubicBezTo>
                    <a:pt x="2219" y="9780"/>
                    <a:pt x="2205" y="9790"/>
                    <a:pt x="2195" y="9827"/>
                  </a:cubicBezTo>
                  <a:cubicBezTo>
                    <a:pt x="2195" y="9794"/>
                    <a:pt x="2171" y="9768"/>
                    <a:pt x="2152" y="9768"/>
                  </a:cubicBezTo>
                  <a:cubicBezTo>
                    <a:pt x="2145" y="9768"/>
                    <a:pt x="2138" y="9772"/>
                    <a:pt x="2134" y="9781"/>
                  </a:cubicBezTo>
                  <a:cubicBezTo>
                    <a:pt x="2149" y="9797"/>
                    <a:pt x="2134" y="9827"/>
                    <a:pt x="2180" y="9857"/>
                  </a:cubicBezTo>
                  <a:cubicBezTo>
                    <a:pt x="2103" y="9918"/>
                    <a:pt x="2089" y="9918"/>
                    <a:pt x="2028" y="9964"/>
                  </a:cubicBezTo>
                  <a:cubicBezTo>
                    <a:pt x="2042" y="9994"/>
                    <a:pt x="2042" y="10040"/>
                    <a:pt x="2089" y="10055"/>
                  </a:cubicBezTo>
                  <a:cubicBezTo>
                    <a:pt x="2084" y="10053"/>
                    <a:pt x="2079" y="10053"/>
                    <a:pt x="2074" y="10053"/>
                  </a:cubicBezTo>
                  <a:cubicBezTo>
                    <a:pt x="2028" y="10053"/>
                    <a:pt x="1970" y="10107"/>
                    <a:pt x="1997" y="10162"/>
                  </a:cubicBezTo>
                  <a:cubicBezTo>
                    <a:pt x="2012" y="10146"/>
                    <a:pt x="2012" y="10132"/>
                    <a:pt x="2042" y="10132"/>
                  </a:cubicBezTo>
                  <a:cubicBezTo>
                    <a:pt x="1999" y="10132"/>
                    <a:pt x="2025" y="10255"/>
                    <a:pt x="1962" y="10255"/>
                  </a:cubicBezTo>
                  <a:cubicBezTo>
                    <a:pt x="1958" y="10255"/>
                    <a:pt x="1955" y="10254"/>
                    <a:pt x="1951" y="10254"/>
                  </a:cubicBezTo>
                  <a:cubicBezTo>
                    <a:pt x="1976" y="10190"/>
                    <a:pt x="1887" y="10200"/>
                    <a:pt x="1846" y="10188"/>
                  </a:cubicBezTo>
                  <a:lnTo>
                    <a:pt x="1846" y="10188"/>
                  </a:lnTo>
                  <a:cubicBezTo>
                    <a:pt x="1916" y="10240"/>
                    <a:pt x="1773" y="10257"/>
                    <a:pt x="1845" y="10314"/>
                  </a:cubicBezTo>
                  <a:cubicBezTo>
                    <a:pt x="1849" y="10316"/>
                    <a:pt x="1853" y="10316"/>
                    <a:pt x="1856" y="10316"/>
                  </a:cubicBezTo>
                  <a:cubicBezTo>
                    <a:pt x="1875" y="10316"/>
                    <a:pt x="1879" y="10295"/>
                    <a:pt x="1886" y="10295"/>
                  </a:cubicBezTo>
                  <a:cubicBezTo>
                    <a:pt x="1890" y="10295"/>
                    <a:pt x="1895" y="10303"/>
                    <a:pt x="1906" y="10329"/>
                  </a:cubicBezTo>
                  <a:cubicBezTo>
                    <a:pt x="1888" y="10344"/>
                    <a:pt x="1874" y="10350"/>
                    <a:pt x="1864" y="10350"/>
                  </a:cubicBezTo>
                  <a:cubicBezTo>
                    <a:pt x="1834" y="10350"/>
                    <a:pt x="1828" y="10301"/>
                    <a:pt x="1799" y="10301"/>
                  </a:cubicBezTo>
                  <a:cubicBezTo>
                    <a:pt x="1788" y="10301"/>
                    <a:pt x="1774" y="10309"/>
                    <a:pt x="1753" y="10329"/>
                  </a:cubicBezTo>
                  <a:cubicBezTo>
                    <a:pt x="1738" y="10360"/>
                    <a:pt x="1784" y="10390"/>
                    <a:pt x="1798" y="10390"/>
                  </a:cubicBezTo>
                  <a:lnTo>
                    <a:pt x="1814" y="10390"/>
                  </a:lnTo>
                  <a:cubicBezTo>
                    <a:pt x="1798" y="10467"/>
                    <a:pt x="1845" y="10467"/>
                    <a:pt x="1875" y="10512"/>
                  </a:cubicBezTo>
                  <a:cubicBezTo>
                    <a:pt x="1875" y="10512"/>
                    <a:pt x="1890" y="10512"/>
                    <a:pt x="1875" y="10497"/>
                  </a:cubicBezTo>
                  <a:lnTo>
                    <a:pt x="1875" y="10497"/>
                  </a:lnTo>
                  <a:lnTo>
                    <a:pt x="1920" y="10528"/>
                  </a:lnTo>
                  <a:cubicBezTo>
                    <a:pt x="1845" y="10573"/>
                    <a:pt x="1768" y="10650"/>
                    <a:pt x="1768" y="10725"/>
                  </a:cubicBezTo>
                  <a:cubicBezTo>
                    <a:pt x="1778" y="10729"/>
                    <a:pt x="1786" y="10731"/>
                    <a:pt x="1792" y="10731"/>
                  </a:cubicBezTo>
                  <a:cubicBezTo>
                    <a:pt x="1829" y="10731"/>
                    <a:pt x="1815" y="10675"/>
                    <a:pt x="1851" y="10675"/>
                  </a:cubicBezTo>
                  <a:cubicBezTo>
                    <a:pt x="1858" y="10675"/>
                    <a:pt x="1865" y="10676"/>
                    <a:pt x="1875" y="10680"/>
                  </a:cubicBezTo>
                  <a:lnTo>
                    <a:pt x="1875" y="10711"/>
                  </a:lnTo>
                  <a:cubicBezTo>
                    <a:pt x="1936" y="10711"/>
                    <a:pt x="1906" y="10650"/>
                    <a:pt x="1936" y="10634"/>
                  </a:cubicBezTo>
                  <a:lnTo>
                    <a:pt x="1936" y="10634"/>
                  </a:lnTo>
                  <a:cubicBezTo>
                    <a:pt x="1981" y="10664"/>
                    <a:pt x="1906" y="10711"/>
                    <a:pt x="1981" y="10741"/>
                  </a:cubicBezTo>
                  <a:cubicBezTo>
                    <a:pt x="2000" y="10717"/>
                    <a:pt x="2008" y="10712"/>
                    <a:pt x="2016" y="10712"/>
                  </a:cubicBezTo>
                  <a:cubicBezTo>
                    <a:pt x="2021" y="10712"/>
                    <a:pt x="2025" y="10714"/>
                    <a:pt x="2032" y="10714"/>
                  </a:cubicBezTo>
                  <a:cubicBezTo>
                    <a:pt x="2040" y="10714"/>
                    <a:pt x="2052" y="10710"/>
                    <a:pt x="2073" y="10695"/>
                  </a:cubicBezTo>
                  <a:lnTo>
                    <a:pt x="2012" y="10680"/>
                  </a:lnTo>
                  <a:lnTo>
                    <a:pt x="2134" y="10680"/>
                  </a:lnTo>
                  <a:cubicBezTo>
                    <a:pt x="2073" y="10650"/>
                    <a:pt x="1997" y="10603"/>
                    <a:pt x="1997" y="10558"/>
                  </a:cubicBezTo>
                  <a:cubicBezTo>
                    <a:pt x="2014" y="10547"/>
                    <a:pt x="2028" y="10543"/>
                    <a:pt x="2041" y="10543"/>
                  </a:cubicBezTo>
                  <a:cubicBezTo>
                    <a:pt x="2100" y="10543"/>
                    <a:pt x="2125" y="10634"/>
                    <a:pt x="2149" y="10634"/>
                  </a:cubicBezTo>
                  <a:cubicBezTo>
                    <a:pt x="2271" y="10786"/>
                    <a:pt x="2012" y="10817"/>
                    <a:pt x="2103" y="10938"/>
                  </a:cubicBezTo>
                  <a:cubicBezTo>
                    <a:pt x="1997" y="10938"/>
                    <a:pt x="1920" y="10954"/>
                    <a:pt x="1859" y="11015"/>
                  </a:cubicBezTo>
                  <a:cubicBezTo>
                    <a:pt x="1784" y="10924"/>
                    <a:pt x="1890" y="10847"/>
                    <a:pt x="1814" y="10756"/>
                  </a:cubicBezTo>
                  <a:lnTo>
                    <a:pt x="1814" y="10756"/>
                  </a:lnTo>
                  <a:cubicBezTo>
                    <a:pt x="1814" y="10771"/>
                    <a:pt x="1707" y="10832"/>
                    <a:pt x="1798" y="10863"/>
                  </a:cubicBezTo>
                  <a:cubicBezTo>
                    <a:pt x="1753" y="10924"/>
                    <a:pt x="1616" y="10908"/>
                    <a:pt x="1646" y="10969"/>
                  </a:cubicBezTo>
                  <a:lnTo>
                    <a:pt x="1662" y="10969"/>
                  </a:lnTo>
                  <a:cubicBezTo>
                    <a:pt x="1616" y="10969"/>
                    <a:pt x="1585" y="10969"/>
                    <a:pt x="1555" y="10985"/>
                  </a:cubicBezTo>
                  <a:cubicBezTo>
                    <a:pt x="1571" y="10985"/>
                    <a:pt x="1571" y="10999"/>
                    <a:pt x="1571" y="11015"/>
                  </a:cubicBezTo>
                  <a:cubicBezTo>
                    <a:pt x="1524" y="10992"/>
                    <a:pt x="1504" y="10934"/>
                    <a:pt x="1457" y="10934"/>
                  </a:cubicBezTo>
                  <a:cubicBezTo>
                    <a:pt x="1442" y="10934"/>
                    <a:pt x="1424" y="10940"/>
                    <a:pt x="1402" y="10954"/>
                  </a:cubicBezTo>
                  <a:lnTo>
                    <a:pt x="1433" y="10969"/>
                  </a:lnTo>
                  <a:lnTo>
                    <a:pt x="1357" y="10954"/>
                  </a:lnTo>
                  <a:cubicBezTo>
                    <a:pt x="1388" y="10924"/>
                    <a:pt x="1341" y="10924"/>
                    <a:pt x="1357" y="10878"/>
                  </a:cubicBezTo>
                  <a:cubicBezTo>
                    <a:pt x="1341" y="10878"/>
                    <a:pt x="1311" y="10878"/>
                    <a:pt x="1296" y="10893"/>
                  </a:cubicBezTo>
                  <a:cubicBezTo>
                    <a:pt x="1266" y="10924"/>
                    <a:pt x="1296" y="10954"/>
                    <a:pt x="1311" y="10969"/>
                  </a:cubicBezTo>
                  <a:cubicBezTo>
                    <a:pt x="1299" y="10963"/>
                    <a:pt x="1288" y="10961"/>
                    <a:pt x="1277" y="10961"/>
                  </a:cubicBezTo>
                  <a:cubicBezTo>
                    <a:pt x="1233" y="10961"/>
                    <a:pt x="1199" y="11002"/>
                    <a:pt x="1175" y="11015"/>
                  </a:cubicBezTo>
                  <a:lnTo>
                    <a:pt x="1189" y="10969"/>
                  </a:lnTo>
                  <a:lnTo>
                    <a:pt x="1189" y="10969"/>
                  </a:lnTo>
                  <a:cubicBezTo>
                    <a:pt x="1186" y="10973"/>
                    <a:pt x="1181" y="10974"/>
                    <a:pt x="1174" y="10974"/>
                  </a:cubicBezTo>
                  <a:cubicBezTo>
                    <a:pt x="1164" y="10974"/>
                    <a:pt x="1151" y="10971"/>
                    <a:pt x="1140" y="10971"/>
                  </a:cubicBezTo>
                  <a:cubicBezTo>
                    <a:pt x="1129" y="10971"/>
                    <a:pt x="1119" y="10973"/>
                    <a:pt x="1114" y="10985"/>
                  </a:cubicBezTo>
                  <a:lnTo>
                    <a:pt x="1159" y="11030"/>
                  </a:lnTo>
                  <a:cubicBezTo>
                    <a:pt x="1098" y="11076"/>
                    <a:pt x="1006" y="11046"/>
                    <a:pt x="945" y="11076"/>
                  </a:cubicBezTo>
                  <a:cubicBezTo>
                    <a:pt x="976" y="11046"/>
                    <a:pt x="992" y="11030"/>
                    <a:pt x="945" y="11015"/>
                  </a:cubicBezTo>
                  <a:lnTo>
                    <a:pt x="1022" y="10999"/>
                  </a:lnTo>
                  <a:cubicBezTo>
                    <a:pt x="945" y="10969"/>
                    <a:pt x="1083" y="10938"/>
                    <a:pt x="992" y="10893"/>
                  </a:cubicBezTo>
                  <a:cubicBezTo>
                    <a:pt x="1037" y="10847"/>
                    <a:pt x="1159" y="10863"/>
                    <a:pt x="1205" y="10786"/>
                  </a:cubicBezTo>
                  <a:cubicBezTo>
                    <a:pt x="1281" y="10741"/>
                    <a:pt x="1144" y="10711"/>
                    <a:pt x="1128" y="10664"/>
                  </a:cubicBezTo>
                  <a:lnTo>
                    <a:pt x="1235" y="10664"/>
                  </a:lnTo>
                  <a:lnTo>
                    <a:pt x="1205" y="10695"/>
                  </a:lnTo>
                  <a:cubicBezTo>
                    <a:pt x="1210" y="10693"/>
                    <a:pt x="1214" y="10692"/>
                    <a:pt x="1218" y="10692"/>
                  </a:cubicBezTo>
                  <a:cubicBezTo>
                    <a:pt x="1243" y="10692"/>
                    <a:pt x="1252" y="10719"/>
                    <a:pt x="1273" y="10719"/>
                  </a:cubicBezTo>
                  <a:cubicBezTo>
                    <a:pt x="1279" y="10719"/>
                    <a:pt x="1287" y="10717"/>
                    <a:pt x="1296" y="10711"/>
                  </a:cubicBezTo>
                  <a:cubicBezTo>
                    <a:pt x="1311" y="10650"/>
                    <a:pt x="1311" y="10634"/>
                    <a:pt x="1296" y="10589"/>
                  </a:cubicBezTo>
                  <a:lnTo>
                    <a:pt x="1311" y="10589"/>
                  </a:lnTo>
                  <a:lnTo>
                    <a:pt x="1296" y="10558"/>
                  </a:lnTo>
                  <a:lnTo>
                    <a:pt x="1296" y="10558"/>
                  </a:lnTo>
                  <a:cubicBezTo>
                    <a:pt x="1308" y="10575"/>
                    <a:pt x="1320" y="10580"/>
                    <a:pt x="1329" y="10580"/>
                  </a:cubicBezTo>
                  <a:cubicBezTo>
                    <a:pt x="1349" y="10580"/>
                    <a:pt x="1364" y="10560"/>
                    <a:pt x="1376" y="10560"/>
                  </a:cubicBezTo>
                  <a:cubicBezTo>
                    <a:pt x="1380" y="10560"/>
                    <a:pt x="1384" y="10563"/>
                    <a:pt x="1388" y="10573"/>
                  </a:cubicBezTo>
                  <a:cubicBezTo>
                    <a:pt x="1524" y="10451"/>
                    <a:pt x="1571" y="10345"/>
                    <a:pt x="1677" y="10207"/>
                  </a:cubicBezTo>
                  <a:cubicBezTo>
                    <a:pt x="1723" y="10101"/>
                    <a:pt x="1814" y="10177"/>
                    <a:pt x="1859" y="10040"/>
                  </a:cubicBezTo>
                  <a:cubicBezTo>
                    <a:pt x="1845" y="10010"/>
                    <a:pt x="1798" y="10010"/>
                    <a:pt x="1814" y="10010"/>
                  </a:cubicBezTo>
                  <a:cubicBezTo>
                    <a:pt x="1798" y="9949"/>
                    <a:pt x="1920" y="9994"/>
                    <a:pt x="1906" y="9918"/>
                  </a:cubicBezTo>
                  <a:lnTo>
                    <a:pt x="1906" y="9918"/>
                  </a:lnTo>
                  <a:lnTo>
                    <a:pt x="1967" y="9949"/>
                  </a:lnTo>
                  <a:cubicBezTo>
                    <a:pt x="1951" y="9888"/>
                    <a:pt x="2012" y="9888"/>
                    <a:pt x="2058" y="9857"/>
                  </a:cubicBezTo>
                  <a:cubicBezTo>
                    <a:pt x="2012" y="9842"/>
                    <a:pt x="1997" y="9842"/>
                    <a:pt x="1981" y="9811"/>
                  </a:cubicBezTo>
                  <a:lnTo>
                    <a:pt x="2042" y="9811"/>
                  </a:lnTo>
                  <a:lnTo>
                    <a:pt x="2028" y="9842"/>
                  </a:lnTo>
                  <a:cubicBezTo>
                    <a:pt x="2040" y="9846"/>
                    <a:pt x="2050" y="9848"/>
                    <a:pt x="2059" y="9848"/>
                  </a:cubicBezTo>
                  <a:cubicBezTo>
                    <a:pt x="2112" y="9848"/>
                    <a:pt x="2097" y="9772"/>
                    <a:pt x="2149" y="9720"/>
                  </a:cubicBezTo>
                  <a:lnTo>
                    <a:pt x="2089" y="9675"/>
                  </a:lnTo>
                  <a:lnTo>
                    <a:pt x="2149" y="9644"/>
                  </a:lnTo>
                  <a:lnTo>
                    <a:pt x="2149" y="9644"/>
                  </a:lnTo>
                  <a:cubicBezTo>
                    <a:pt x="2195" y="9659"/>
                    <a:pt x="2089" y="9689"/>
                    <a:pt x="2164" y="9720"/>
                  </a:cubicBezTo>
                  <a:cubicBezTo>
                    <a:pt x="2169" y="9722"/>
                    <a:pt x="2173" y="9723"/>
                    <a:pt x="2176" y="9723"/>
                  </a:cubicBezTo>
                  <a:cubicBezTo>
                    <a:pt x="2198" y="9723"/>
                    <a:pt x="2206" y="9689"/>
                    <a:pt x="2180" y="9689"/>
                  </a:cubicBezTo>
                  <a:lnTo>
                    <a:pt x="2164" y="9675"/>
                  </a:lnTo>
                  <a:cubicBezTo>
                    <a:pt x="2180" y="9675"/>
                    <a:pt x="2180" y="9675"/>
                    <a:pt x="2180" y="9689"/>
                  </a:cubicBezTo>
                  <a:cubicBezTo>
                    <a:pt x="2187" y="9689"/>
                    <a:pt x="2191" y="9686"/>
                    <a:pt x="2194" y="9686"/>
                  </a:cubicBezTo>
                  <a:cubicBezTo>
                    <a:pt x="2198" y="9686"/>
                    <a:pt x="2202" y="9690"/>
                    <a:pt x="2210" y="9705"/>
                  </a:cubicBezTo>
                  <a:cubicBezTo>
                    <a:pt x="2195" y="9598"/>
                    <a:pt x="2271" y="9537"/>
                    <a:pt x="2195" y="9446"/>
                  </a:cubicBezTo>
                  <a:lnTo>
                    <a:pt x="2164" y="9476"/>
                  </a:lnTo>
                  <a:lnTo>
                    <a:pt x="2164" y="9476"/>
                  </a:lnTo>
                  <a:lnTo>
                    <a:pt x="2210" y="9324"/>
                  </a:lnTo>
                  <a:lnTo>
                    <a:pt x="2195" y="9324"/>
                  </a:lnTo>
                  <a:cubicBezTo>
                    <a:pt x="2225" y="9232"/>
                    <a:pt x="2363" y="9171"/>
                    <a:pt x="2347" y="9080"/>
                  </a:cubicBezTo>
                  <a:cubicBezTo>
                    <a:pt x="2332" y="9080"/>
                    <a:pt x="2332" y="9065"/>
                    <a:pt x="2347" y="9050"/>
                  </a:cubicBezTo>
                  <a:lnTo>
                    <a:pt x="2347" y="9080"/>
                  </a:lnTo>
                  <a:cubicBezTo>
                    <a:pt x="2377" y="9080"/>
                    <a:pt x="2408" y="9080"/>
                    <a:pt x="2393" y="9126"/>
                  </a:cubicBezTo>
                  <a:cubicBezTo>
                    <a:pt x="2454" y="9110"/>
                    <a:pt x="2485" y="9050"/>
                    <a:pt x="2485" y="8989"/>
                  </a:cubicBezTo>
                  <a:cubicBezTo>
                    <a:pt x="2499" y="9019"/>
                    <a:pt x="2530" y="9019"/>
                    <a:pt x="2530" y="9080"/>
                  </a:cubicBezTo>
                  <a:cubicBezTo>
                    <a:pt x="2560" y="9050"/>
                    <a:pt x="2576" y="9035"/>
                    <a:pt x="2530" y="8989"/>
                  </a:cubicBezTo>
                  <a:cubicBezTo>
                    <a:pt x="2499" y="8944"/>
                    <a:pt x="2606" y="8913"/>
                    <a:pt x="2652" y="8883"/>
                  </a:cubicBezTo>
                  <a:lnTo>
                    <a:pt x="2652" y="8883"/>
                  </a:lnTo>
                  <a:lnTo>
                    <a:pt x="2606" y="8958"/>
                  </a:lnTo>
                  <a:lnTo>
                    <a:pt x="2667" y="8974"/>
                  </a:lnTo>
                  <a:cubicBezTo>
                    <a:pt x="2698" y="8958"/>
                    <a:pt x="2743" y="8897"/>
                    <a:pt x="2698" y="8867"/>
                  </a:cubicBezTo>
                  <a:lnTo>
                    <a:pt x="2682" y="8867"/>
                  </a:lnTo>
                  <a:cubicBezTo>
                    <a:pt x="2728" y="8836"/>
                    <a:pt x="2834" y="8745"/>
                    <a:pt x="2789" y="8730"/>
                  </a:cubicBezTo>
                  <a:cubicBezTo>
                    <a:pt x="2798" y="8709"/>
                    <a:pt x="2808" y="8702"/>
                    <a:pt x="2817" y="8702"/>
                  </a:cubicBezTo>
                  <a:cubicBezTo>
                    <a:pt x="2836" y="8702"/>
                    <a:pt x="2855" y="8726"/>
                    <a:pt x="2869" y="8726"/>
                  </a:cubicBezTo>
                  <a:cubicBezTo>
                    <a:pt x="2874" y="8726"/>
                    <a:pt x="2878" y="8723"/>
                    <a:pt x="2881" y="8714"/>
                  </a:cubicBezTo>
                  <a:cubicBezTo>
                    <a:pt x="2911" y="8775"/>
                    <a:pt x="2911" y="8775"/>
                    <a:pt x="2895" y="8836"/>
                  </a:cubicBezTo>
                  <a:cubicBezTo>
                    <a:pt x="2910" y="8833"/>
                    <a:pt x="2927" y="8831"/>
                    <a:pt x="2945" y="8831"/>
                  </a:cubicBezTo>
                  <a:cubicBezTo>
                    <a:pt x="2999" y="8831"/>
                    <a:pt x="3059" y="8848"/>
                    <a:pt x="3094" y="8883"/>
                  </a:cubicBezTo>
                  <a:lnTo>
                    <a:pt x="3033" y="8928"/>
                  </a:lnTo>
                  <a:lnTo>
                    <a:pt x="3033" y="8928"/>
                  </a:lnTo>
                  <a:lnTo>
                    <a:pt x="3048" y="8852"/>
                  </a:lnTo>
                  <a:cubicBezTo>
                    <a:pt x="3042" y="8850"/>
                    <a:pt x="3038" y="8849"/>
                    <a:pt x="3034" y="8849"/>
                  </a:cubicBezTo>
                  <a:cubicBezTo>
                    <a:pt x="3005" y="8849"/>
                    <a:pt x="3014" y="8899"/>
                    <a:pt x="2987" y="8913"/>
                  </a:cubicBezTo>
                  <a:lnTo>
                    <a:pt x="2942" y="8852"/>
                  </a:lnTo>
                  <a:cubicBezTo>
                    <a:pt x="2820" y="8867"/>
                    <a:pt x="2804" y="8913"/>
                    <a:pt x="2743" y="9004"/>
                  </a:cubicBezTo>
                  <a:cubicBezTo>
                    <a:pt x="2759" y="9004"/>
                    <a:pt x="2789" y="9019"/>
                    <a:pt x="2789" y="9019"/>
                  </a:cubicBezTo>
                  <a:lnTo>
                    <a:pt x="2895" y="8944"/>
                  </a:lnTo>
                  <a:lnTo>
                    <a:pt x="2895" y="8944"/>
                  </a:lnTo>
                  <a:cubicBezTo>
                    <a:pt x="2895" y="9004"/>
                    <a:pt x="2834" y="9065"/>
                    <a:pt x="2743" y="9080"/>
                  </a:cubicBezTo>
                  <a:cubicBezTo>
                    <a:pt x="2773" y="9096"/>
                    <a:pt x="2820" y="9096"/>
                    <a:pt x="2865" y="9096"/>
                  </a:cubicBezTo>
                  <a:cubicBezTo>
                    <a:pt x="2820" y="9096"/>
                    <a:pt x="2895" y="9157"/>
                    <a:pt x="2895" y="9218"/>
                  </a:cubicBezTo>
                  <a:cubicBezTo>
                    <a:pt x="2886" y="9222"/>
                    <a:pt x="2879" y="9224"/>
                    <a:pt x="2872" y="9224"/>
                  </a:cubicBezTo>
                  <a:cubicBezTo>
                    <a:pt x="2856" y="9224"/>
                    <a:pt x="2846" y="9213"/>
                    <a:pt x="2834" y="9202"/>
                  </a:cubicBezTo>
                  <a:lnTo>
                    <a:pt x="2834" y="9202"/>
                  </a:lnTo>
                  <a:lnTo>
                    <a:pt x="2850" y="9279"/>
                  </a:lnTo>
                  <a:lnTo>
                    <a:pt x="2804" y="9263"/>
                  </a:lnTo>
                  <a:cubicBezTo>
                    <a:pt x="2759" y="9370"/>
                    <a:pt x="2667" y="9309"/>
                    <a:pt x="2667" y="9431"/>
                  </a:cubicBezTo>
                  <a:cubicBezTo>
                    <a:pt x="2643" y="9386"/>
                    <a:pt x="2625" y="9369"/>
                    <a:pt x="2610" y="9369"/>
                  </a:cubicBezTo>
                  <a:cubicBezTo>
                    <a:pt x="2569" y="9369"/>
                    <a:pt x="2551" y="9492"/>
                    <a:pt x="2485" y="9492"/>
                  </a:cubicBezTo>
                  <a:cubicBezTo>
                    <a:pt x="2499" y="9476"/>
                    <a:pt x="2424" y="9446"/>
                    <a:pt x="2408" y="9446"/>
                  </a:cubicBezTo>
                  <a:cubicBezTo>
                    <a:pt x="2393" y="9522"/>
                    <a:pt x="2499" y="9522"/>
                    <a:pt x="2469" y="9567"/>
                  </a:cubicBezTo>
                  <a:cubicBezTo>
                    <a:pt x="2408" y="9598"/>
                    <a:pt x="2363" y="9675"/>
                    <a:pt x="2363" y="9750"/>
                  </a:cubicBezTo>
                  <a:cubicBezTo>
                    <a:pt x="2398" y="9763"/>
                    <a:pt x="2415" y="9811"/>
                    <a:pt x="2449" y="9811"/>
                  </a:cubicBezTo>
                  <a:cubicBezTo>
                    <a:pt x="2459" y="9811"/>
                    <a:pt x="2471" y="9807"/>
                    <a:pt x="2485" y="9797"/>
                  </a:cubicBezTo>
                  <a:cubicBezTo>
                    <a:pt x="2485" y="9766"/>
                    <a:pt x="2438" y="9766"/>
                    <a:pt x="2438" y="9766"/>
                  </a:cubicBezTo>
                  <a:cubicBezTo>
                    <a:pt x="2460" y="9739"/>
                    <a:pt x="2496" y="9735"/>
                    <a:pt x="2534" y="9735"/>
                  </a:cubicBezTo>
                  <a:cubicBezTo>
                    <a:pt x="2549" y="9735"/>
                    <a:pt x="2564" y="9735"/>
                    <a:pt x="2579" y="9735"/>
                  </a:cubicBezTo>
                  <a:cubicBezTo>
                    <a:pt x="2633" y="9735"/>
                    <a:pt x="2683" y="9728"/>
                    <a:pt x="2698" y="9659"/>
                  </a:cubicBezTo>
                  <a:cubicBezTo>
                    <a:pt x="2773" y="9507"/>
                    <a:pt x="3002" y="9431"/>
                    <a:pt x="3109" y="9340"/>
                  </a:cubicBezTo>
                  <a:cubicBezTo>
                    <a:pt x="3116" y="9343"/>
                    <a:pt x="3122" y="9345"/>
                    <a:pt x="3128" y="9345"/>
                  </a:cubicBezTo>
                  <a:cubicBezTo>
                    <a:pt x="3163" y="9345"/>
                    <a:pt x="3187" y="9299"/>
                    <a:pt x="3208" y="9299"/>
                  </a:cubicBezTo>
                  <a:cubicBezTo>
                    <a:pt x="3216" y="9299"/>
                    <a:pt x="3223" y="9305"/>
                    <a:pt x="3230" y="9324"/>
                  </a:cubicBezTo>
                  <a:lnTo>
                    <a:pt x="3216" y="9248"/>
                  </a:lnTo>
                  <a:cubicBezTo>
                    <a:pt x="3200" y="9248"/>
                    <a:pt x="3185" y="9248"/>
                    <a:pt x="3185" y="9263"/>
                  </a:cubicBezTo>
                  <a:cubicBezTo>
                    <a:pt x="3094" y="9141"/>
                    <a:pt x="3216" y="9187"/>
                    <a:pt x="3155" y="9080"/>
                  </a:cubicBezTo>
                  <a:lnTo>
                    <a:pt x="3155" y="9080"/>
                  </a:lnTo>
                  <a:lnTo>
                    <a:pt x="3216" y="9126"/>
                  </a:lnTo>
                  <a:lnTo>
                    <a:pt x="3291" y="9050"/>
                  </a:lnTo>
                  <a:lnTo>
                    <a:pt x="3169" y="9035"/>
                  </a:lnTo>
                  <a:cubicBezTo>
                    <a:pt x="3230" y="8944"/>
                    <a:pt x="3185" y="8806"/>
                    <a:pt x="3277" y="8730"/>
                  </a:cubicBezTo>
                  <a:cubicBezTo>
                    <a:pt x="3261" y="8730"/>
                    <a:pt x="3246" y="8714"/>
                    <a:pt x="3230" y="8714"/>
                  </a:cubicBezTo>
                  <a:lnTo>
                    <a:pt x="3291" y="8669"/>
                  </a:lnTo>
                  <a:lnTo>
                    <a:pt x="3307" y="8714"/>
                  </a:lnTo>
                  <a:cubicBezTo>
                    <a:pt x="3429" y="8669"/>
                    <a:pt x="3459" y="8471"/>
                    <a:pt x="3581" y="8471"/>
                  </a:cubicBezTo>
                  <a:lnTo>
                    <a:pt x="3626" y="8547"/>
                  </a:lnTo>
                  <a:lnTo>
                    <a:pt x="3687" y="8517"/>
                  </a:lnTo>
                  <a:lnTo>
                    <a:pt x="3657" y="8501"/>
                  </a:lnTo>
                  <a:cubicBezTo>
                    <a:pt x="3657" y="8471"/>
                    <a:pt x="3687" y="8471"/>
                    <a:pt x="3718" y="8456"/>
                  </a:cubicBezTo>
                  <a:close/>
                  <a:moveTo>
                    <a:pt x="4678" y="10999"/>
                  </a:moveTo>
                  <a:cubicBezTo>
                    <a:pt x="4723" y="10999"/>
                    <a:pt x="4693" y="11030"/>
                    <a:pt x="4723" y="11046"/>
                  </a:cubicBezTo>
                  <a:cubicBezTo>
                    <a:pt x="4693" y="11046"/>
                    <a:pt x="4678" y="11060"/>
                    <a:pt x="4678" y="11076"/>
                  </a:cubicBezTo>
                  <a:cubicBezTo>
                    <a:pt x="4693" y="11091"/>
                    <a:pt x="4693" y="11091"/>
                    <a:pt x="4678" y="11107"/>
                  </a:cubicBezTo>
                  <a:lnTo>
                    <a:pt x="4678" y="11076"/>
                  </a:lnTo>
                  <a:cubicBezTo>
                    <a:pt x="4662" y="11060"/>
                    <a:pt x="4601" y="11046"/>
                    <a:pt x="4678" y="10999"/>
                  </a:cubicBezTo>
                  <a:close/>
                  <a:moveTo>
                    <a:pt x="4449" y="11060"/>
                  </a:moveTo>
                  <a:lnTo>
                    <a:pt x="4419" y="11121"/>
                  </a:lnTo>
                  <a:lnTo>
                    <a:pt x="4343" y="11091"/>
                  </a:lnTo>
                  <a:lnTo>
                    <a:pt x="4449" y="11060"/>
                  </a:lnTo>
                  <a:close/>
                  <a:moveTo>
                    <a:pt x="6201" y="11107"/>
                  </a:moveTo>
                  <a:lnTo>
                    <a:pt x="6125" y="11137"/>
                  </a:lnTo>
                  <a:lnTo>
                    <a:pt x="6125" y="11107"/>
                  </a:lnTo>
                  <a:close/>
                  <a:moveTo>
                    <a:pt x="1098" y="11121"/>
                  </a:moveTo>
                  <a:lnTo>
                    <a:pt x="1189" y="11137"/>
                  </a:lnTo>
                  <a:cubicBezTo>
                    <a:pt x="1189" y="11152"/>
                    <a:pt x="1128" y="11168"/>
                    <a:pt x="1128" y="11168"/>
                  </a:cubicBezTo>
                  <a:cubicBezTo>
                    <a:pt x="1159" y="11137"/>
                    <a:pt x="1098" y="11137"/>
                    <a:pt x="1098" y="11121"/>
                  </a:cubicBezTo>
                  <a:close/>
                  <a:moveTo>
                    <a:pt x="7329" y="10954"/>
                  </a:moveTo>
                  <a:lnTo>
                    <a:pt x="7282" y="11091"/>
                  </a:lnTo>
                  <a:cubicBezTo>
                    <a:pt x="7273" y="11081"/>
                    <a:pt x="7259" y="11078"/>
                    <a:pt x="7244" y="11078"/>
                  </a:cubicBezTo>
                  <a:cubicBezTo>
                    <a:pt x="7211" y="11078"/>
                    <a:pt x="7172" y="11096"/>
                    <a:pt x="7161" y="11107"/>
                  </a:cubicBezTo>
                  <a:cubicBezTo>
                    <a:pt x="7130" y="11076"/>
                    <a:pt x="7100" y="11060"/>
                    <a:pt x="7069" y="11046"/>
                  </a:cubicBezTo>
                  <a:lnTo>
                    <a:pt x="7069" y="11046"/>
                  </a:lnTo>
                  <a:lnTo>
                    <a:pt x="7100" y="11107"/>
                  </a:lnTo>
                  <a:cubicBezTo>
                    <a:pt x="7093" y="11101"/>
                    <a:pt x="7086" y="11099"/>
                    <a:pt x="7081" y="11099"/>
                  </a:cubicBezTo>
                  <a:cubicBezTo>
                    <a:pt x="7048" y="11099"/>
                    <a:pt x="7039" y="11178"/>
                    <a:pt x="7024" y="11178"/>
                  </a:cubicBezTo>
                  <a:cubicBezTo>
                    <a:pt x="7019" y="11178"/>
                    <a:pt x="7015" y="11170"/>
                    <a:pt x="7008" y="11152"/>
                  </a:cubicBezTo>
                  <a:cubicBezTo>
                    <a:pt x="7085" y="11152"/>
                    <a:pt x="7024" y="11076"/>
                    <a:pt x="7008" y="11060"/>
                  </a:cubicBezTo>
                  <a:cubicBezTo>
                    <a:pt x="7100" y="10969"/>
                    <a:pt x="7191" y="10954"/>
                    <a:pt x="7329" y="10954"/>
                  </a:cubicBezTo>
                  <a:close/>
                  <a:moveTo>
                    <a:pt x="4845" y="11060"/>
                  </a:moveTo>
                  <a:lnTo>
                    <a:pt x="4891" y="11168"/>
                  </a:lnTo>
                  <a:cubicBezTo>
                    <a:pt x="4874" y="11151"/>
                    <a:pt x="4860" y="11144"/>
                    <a:pt x="4846" y="11144"/>
                  </a:cubicBezTo>
                  <a:cubicBezTo>
                    <a:pt x="4812" y="11144"/>
                    <a:pt x="4787" y="11187"/>
                    <a:pt x="4754" y="11198"/>
                  </a:cubicBezTo>
                  <a:lnTo>
                    <a:pt x="4845" y="11060"/>
                  </a:lnTo>
                  <a:close/>
                  <a:moveTo>
                    <a:pt x="3795" y="11091"/>
                  </a:moveTo>
                  <a:lnTo>
                    <a:pt x="3795" y="11091"/>
                  </a:lnTo>
                  <a:cubicBezTo>
                    <a:pt x="3768" y="11118"/>
                    <a:pt x="3776" y="11203"/>
                    <a:pt x="3737" y="11203"/>
                  </a:cubicBezTo>
                  <a:cubicBezTo>
                    <a:pt x="3732" y="11203"/>
                    <a:pt x="3725" y="11202"/>
                    <a:pt x="3718" y="11198"/>
                  </a:cubicBezTo>
                  <a:cubicBezTo>
                    <a:pt x="3734" y="11152"/>
                    <a:pt x="3734" y="11107"/>
                    <a:pt x="3795" y="11091"/>
                  </a:cubicBezTo>
                  <a:close/>
                  <a:moveTo>
                    <a:pt x="5504" y="11166"/>
                  </a:moveTo>
                  <a:cubicBezTo>
                    <a:pt x="5517" y="11166"/>
                    <a:pt x="5520" y="11198"/>
                    <a:pt x="5531" y="11198"/>
                  </a:cubicBezTo>
                  <a:cubicBezTo>
                    <a:pt x="5527" y="11202"/>
                    <a:pt x="5522" y="11204"/>
                    <a:pt x="5518" y="11204"/>
                  </a:cubicBezTo>
                  <a:cubicBezTo>
                    <a:pt x="5507" y="11204"/>
                    <a:pt x="5496" y="11193"/>
                    <a:pt x="5485" y="11182"/>
                  </a:cubicBezTo>
                  <a:cubicBezTo>
                    <a:pt x="5493" y="11170"/>
                    <a:pt x="5499" y="11166"/>
                    <a:pt x="5504" y="11166"/>
                  </a:cubicBezTo>
                  <a:close/>
                  <a:moveTo>
                    <a:pt x="5150" y="11137"/>
                  </a:moveTo>
                  <a:lnTo>
                    <a:pt x="5119" y="11213"/>
                  </a:lnTo>
                  <a:cubicBezTo>
                    <a:pt x="5115" y="11215"/>
                    <a:pt x="5111" y="11216"/>
                    <a:pt x="5108" y="11216"/>
                  </a:cubicBezTo>
                  <a:cubicBezTo>
                    <a:pt x="5089" y="11216"/>
                    <a:pt x="5087" y="11178"/>
                    <a:pt x="5074" y="11152"/>
                  </a:cubicBezTo>
                  <a:lnTo>
                    <a:pt x="5150" y="11137"/>
                  </a:lnTo>
                  <a:close/>
                  <a:moveTo>
                    <a:pt x="646" y="10861"/>
                  </a:moveTo>
                  <a:cubicBezTo>
                    <a:pt x="649" y="10861"/>
                    <a:pt x="653" y="10862"/>
                    <a:pt x="657" y="10863"/>
                  </a:cubicBezTo>
                  <a:cubicBezTo>
                    <a:pt x="666" y="10903"/>
                    <a:pt x="696" y="10910"/>
                    <a:pt x="720" y="10910"/>
                  </a:cubicBezTo>
                  <a:cubicBezTo>
                    <a:pt x="732" y="10910"/>
                    <a:pt x="743" y="10908"/>
                    <a:pt x="748" y="10908"/>
                  </a:cubicBezTo>
                  <a:cubicBezTo>
                    <a:pt x="763" y="10985"/>
                    <a:pt x="839" y="10985"/>
                    <a:pt x="824" y="11046"/>
                  </a:cubicBezTo>
                  <a:cubicBezTo>
                    <a:pt x="815" y="11048"/>
                    <a:pt x="807" y="11049"/>
                    <a:pt x="799" y="11049"/>
                  </a:cubicBezTo>
                  <a:cubicBezTo>
                    <a:pt x="761" y="11049"/>
                    <a:pt x="735" y="11027"/>
                    <a:pt x="706" y="11027"/>
                  </a:cubicBezTo>
                  <a:cubicBezTo>
                    <a:pt x="700" y="11027"/>
                    <a:pt x="693" y="11028"/>
                    <a:pt x="687" y="11030"/>
                  </a:cubicBezTo>
                  <a:cubicBezTo>
                    <a:pt x="732" y="11121"/>
                    <a:pt x="580" y="11091"/>
                    <a:pt x="596" y="11198"/>
                  </a:cubicBezTo>
                  <a:lnTo>
                    <a:pt x="474" y="11152"/>
                  </a:lnTo>
                  <a:cubicBezTo>
                    <a:pt x="469" y="11201"/>
                    <a:pt x="451" y="11216"/>
                    <a:pt x="427" y="11216"/>
                  </a:cubicBezTo>
                  <a:cubicBezTo>
                    <a:pt x="391" y="11216"/>
                    <a:pt x="340" y="11182"/>
                    <a:pt x="299" y="11182"/>
                  </a:cubicBezTo>
                  <a:cubicBezTo>
                    <a:pt x="276" y="11182"/>
                    <a:pt x="257" y="11193"/>
                    <a:pt x="245" y="11228"/>
                  </a:cubicBezTo>
                  <a:lnTo>
                    <a:pt x="291" y="11243"/>
                  </a:lnTo>
                  <a:lnTo>
                    <a:pt x="184" y="11228"/>
                  </a:lnTo>
                  <a:lnTo>
                    <a:pt x="214" y="11213"/>
                  </a:lnTo>
                  <a:cubicBezTo>
                    <a:pt x="139" y="11198"/>
                    <a:pt x="153" y="11137"/>
                    <a:pt x="184" y="11107"/>
                  </a:cubicBezTo>
                  <a:lnTo>
                    <a:pt x="184" y="11107"/>
                  </a:lnTo>
                  <a:lnTo>
                    <a:pt x="230" y="11168"/>
                  </a:lnTo>
                  <a:cubicBezTo>
                    <a:pt x="245" y="11137"/>
                    <a:pt x="291" y="11091"/>
                    <a:pt x="214" y="11091"/>
                  </a:cubicBezTo>
                  <a:cubicBezTo>
                    <a:pt x="223" y="11085"/>
                    <a:pt x="235" y="11082"/>
                    <a:pt x="247" y="11082"/>
                  </a:cubicBezTo>
                  <a:cubicBezTo>
                    <a:pt x="295" y="11082"/>
                    <a:pt x="358" y="11121"/>
                    <a:pt x="382" y="11121"/>
                  </a:cubicBezTo>
                  <a:cubicBezTo>
                    <a:pt x="397" y="11107"/>
                    <a:pt x="382" y="11091"/>
                    <a:pt x="367" y="11076"/>
                  </a:cubicBezTo>
                  <a:lnTo>
                    <a:pt x="367" y="11076"/>
                  </a:lnTo>
                  <a:cubicBezTo>
                    <a:pt x="369" y="11077"/>
                    <a:pt x="371" y="11077"/>
                    <a:pt x="373" y="11077"/>
                  </a:cubicBezTo>
                  <a:cubicBezTo>
                    <a:pt x="405" y="11077"/>
                    <a:pt x="422" y="11007"/>
                    <a:pt x="462" y="11007"/>
                  </a:cubicBezTo>
                  <a:cubicBezTo>
                    <a:pt x="474" y="11007"/>
                    <a:pt x="487" y="11013"/>
                    <a:pt x="504" y="11030"/>
                  </a:cubicBezTo>
                  <a:cubicBezTo>
                    <a:pt x="504" y="10985"/>
                    <a:pt x="580" y="10969"/>
                    <a:pt x="549" y="10908"/>
                  </a:cubicBezTo>
                  <a:lnTo>
                    <a:pt x="549" y="10908"/>
                  </a:lnTo>
                  <a:cubicBezTo>
                    <a:pt x="559" y="10920"/>
                    <a:pt x="566" y="10925"/>
                    <a:pt x="573" y="10925"/>
                  </a:cubicBezTo>
                  <a:cubicBezTo>
                    <a:pt x="596" y="10925"/>
                    <a:pt x="606" y="10861"/>
                    <a:pt x="646" y="10861"/>
                  </a:cubicBezTo>
                  <a:close/>
                  <a:moveTo>
                    <a:pt x="4556" y="11198"/>
                  </a:moveTo>
                  <a:lnTo>
                    <a:pt x="4556" y="11243"/>
                  </a:lnTo>
                  <a:lnTo>
                    <a:pt x="4526" y="11198"/>
                  </a:lnTo>
                  <a:close/>
                  <a:moveTo>
                    <a:pt x="5881" y="11213"/>
                  </a:moveTo>
                  <a:cubicBezTo>
                    <a:pt x="5866" y="11228"/>
                    <a:pt x="5851" y="11228"/>
                    <a:pt x="5836" y="11228"/>
                  </a:cubicBezTo>
                  <a:cubicBezTo>
                    <a:pt x="5836" y="11274"/>
                    <a:pt x="5927" y="11304"/>
                    <a:pt x="5897" y="11350"/>
                  </a:cubicBezTo>
                  <a:lnTo>
                    <a:pt x="5775" y="11395"/>
                  </a:lnTo>
                  <a:cubicBezTo>
                    <a:pt x="5820" y="11320"/>
                    <a:pt x="5714" y="11365"/>
                    <a:pt x="5714" y="11304"/>
                  </a:cubicBezTo>
                  <a:cubicBezTo>
                    <a:pt x="5759" y="11213"/>
                    <a:pt x="5790" y="11259"/>
                    <a:pt x="5836" y="11228"/>
                  </a:cubicBezTo>
                  <a:cubicBezTo>
                    <a:pt x="5836" y="11228"/>
                    <a:pt x="5851" y="11213"/>
                    <a:pt x="5881" y="11213"/>
                  </a:cubicBezTo>
                  <a:close/>
                  <a:moveTo>
                    <a:pt x="1006" y="11228"/>
                  </a:moveTo>
                  <a:cubicBezTo>
                    <a:pt x="1037" y="11274"/>
                    <a:pt x="1144" y="11335"/>
                    <a:pt x="1083" y="11395"/>
                  </a:cubicBezTo>
                  <a:cubicBezTo>
                    <a:pt x="1078" y="11396"/>
                    <a:pt x="1074" y="11397"/>
                    <a:pt x="1070" y="11397"/>
                  </a:cubicBezTo>
                  <a:cubicBezTo>
                    <a:pt x="1013" y="11397"/>
                    <a:pt x="1029" y="11303"/>
                    <a:pt x="960" y="11303"/>
                  </a:cubicBezTo>
                  <a:cubicBezTo>
                    <a:pt x="955" y="11303"/>
                    <a:pt x="951" y="11303"/>
                    <a:pt x="945" y="11304"/>
                  </a:cubicBezTo>
                  <a:lnTo>
                    <a:pt x="1006" y="11228"/>
                  </a:lnTo>
                  <a:close/>
                  <a:moveTo>
                    <a:pt x="3901" y="11076"/>
                  </a:moveTo>
                  <a:cubicBezTo>
                    <a:pt x="3912" y="11087"/>
                    <a:pt x="3915" y="11149"/>
                    <a:pt x="3941" y="11149"/>
                  </a:cubicBezTo>
                  <a:cubicBezTo>
                    <a:pt x="3947" y="11149"/>
                    <a:pt x="3953" y="11146"/>
                    <a:pt x="3961" y="11139"/>
                  </a:cubicBezTo>
                  <a:lnTo>
                    <a:pt x="3961" y="11139"/>
                  </a:lnTo>
                  <a:cubicBezTo>
                    <a:pt x="3907" y="11203"/>
                    <a:pt x="3940" y="11232"/>
                    <a:pt x="3856" y="11274"/>
                  </a:cubicBezTo>
                  <a:lnTo>
                    <a:pt x="3901" y="11304"/>
                  </a:lnTo>
                  <a:cubicBezTo>
                    <a:pt x="3870" y="11365"/>
                    <a:pt x="3748" y="11350"/>
                    <a:pt x="3809" y="11426"/>
                  </a:cubicBezTo>
                  <a:lnTo>
                    <a:pt x="3734" y="11395"/>
                  </a:lnTo>
                  <a:cubicBezTo>
                    <a:pt x="3764" y="11381"/>
                    <a:pt x="3856" y="11289"/>
                    <a:pt x="3779" y="11274"/>
                  </a:cubicBezTo>
                  <a:cubicBezTo>
                    <a:pt x="3736" y="11274"/>
                    <a:pt x="3708" y="11319"/>
                    <a:pt x="3684" y="11319"/>
                  </a:cubicBezTo>
                  <a:cubicBezTo>
                    <a:pt x="3675" y="11319"/>
                    <a:pt x="3666" y="11312"/>
                    <a:pt x="3657" y="11289"/>
                  </a:cubicBezTo>
                  <a:lnTo>
                    <a:pt x="3657" y="11289"/>
                  </a:lnTo>
                  <a:cubicBezTo>
                    <a:pt x="3667" y="11293"/>
                    <a:pt x="3676" y="11294"/>
                    <a:pt x="3685" y="11294"/>
                  </a:cubicBezTo>
                  <a:cubicBezTo>
                    <a:pt x="3752" y="11294"/>
                    <a:pt x="3769" y="11196"/>
                    <a:pt x="3809" y="11182"/>
                  </a:cubicBezTo>
                  <a:lnTo>
                    <a:pt x="3809" y="11182"/>
                  </a:lnTo>
                  <a:cubicBezTo>
                    <a:pt x="3856" y="11198"/>
                    <a:pt x="3764" y="11198"/>
                    <a:pt x="3795" y="11228"/>
                  </a:cubicBezTo>
                  <a:cubicBezTo>
                    <a:pt x="3806" y="11234"/>
                    <a:pt x="3817" y="11237"/>
                    <a:pt x="3827" y="11237"/>
                  </a:cubicBezTo>
                  <a:cubicBezTo>
                    <a:pt x="3896" y="11237"/>
                    <a:pt x="3927" y="11116"/>
                    <a:pt x="3901" y="11076"/>
                  </a:cubicBezTo>
                  <a:close/>
                  <a:moveTo>
                    <a:pt x="92" y="11472"/>
                  </a:moveTo>
                  <a:lnTo>
                    <a:pt x="78" y="11503"/>
                  </a:lnTo>
                  <a:lnTo>
                    <a:pt x="47" y="11472"/>
                  </a:lnTo>
                  <a:close/>
                  <a:moveTo>
                    <a:pt x="1494" y="11487"/>
                  </a:moveTo>
                  <a:cubicBezTo>
                    <a:pt x="1494" y="11487"/>
                    <a:pt x="1510" y="11487"/>
                    <a:pt x="1510" y="11503"/>
                  </a:cubicBezTo>
                  <a:lnTo>
                    <a:pt x="1494" y="11487"/>
                  </a:lnTo>
                  <a:close/>
                  <a:moveTo>
                    <a:pt x="5440" y="11228"/>
                  </a:moveTo>
                  <a:lnTo>
                    <a:pt x="5440" y="11228"/>
                  </a:lnTo>
                  <a:cubicBezTo>
                    <a:pt x="5451" y="11252"/>
                    <a:pt x="5426" y="11303"/>
                    <a:pt x="5451" y="11303"/>
                  </a:cubicBezTo>
                  <a:cubicBezTo>
                    <a:pt x="5457" y="11303"/>
                    <a:pt x="5468" y="11299"/>
                    <a:pt x="5485" y="11289"/>
                  </a:cubicBezTo>
                  <a:lnTo>
                    <a:pt x="5485" y="11289"/>
                  </a:lnTo>
                  <a:lnTo>
                    <a:pt x="5424" y="11395"/>
                  </a:lnTo>
                  <a:lnTo>
                    <a:pt x="5485" y="11426"/>
                  </a:lnTo>
                  <a:lnTo>
                    <a:pt x="5348" y="11503"/>
                  </a:lnTo>
                  <a:cubicBezTo>
                    <a:pt x="5394" y="11442"/>
                    <a:pt x="5302" y="11456"/>
                    <a:pt x="5318" y="11426"/>
                  </a:cubicBezTo>
                  <a:lnTo>
                    <a:pt x="5409" y="11381"/>
                  </a:lnTo>
                  <a:cubicBezTo>
                    <a:pt x="5401" y="11368"/>
                    <a:pt x="5387" y="11364"/>
                    <a:pt x="5373" y="11364"/>
                  </a:cubicBezTo>
                  <a:cubicBezTo>
                    <a:pt x="5359" y="11364"/>
                    <a:pt x="5344" y="11368"/>
                    <a:pt x="5333" y="11368"/>
                  </a:cubicBezTo>
                  <a:cubicBezTo>
                    <a:pt x="5315" y="11368"/>
                    <a:pt x="5305" y="11360"/>
                    <a:pt x="5318" y="11320"/>
                  </a:cubicBezTo>
                  <a:lnTo>
                    <a:pt x="5318" y="11320"/>
                  </a:lnTo>
                  <a:lnTo>
                    <a:pt x="5272" y="11365"/>
                  </a:lnTo>
                  <a:cubicBezTo>
                    <a:pt x="5211" y="11228"/>
                    <a:pt x="5379" y="11274"/>
                    <a:pt x="5440" y="11228"/>
                  </a:cubicBezTo>
                  <a:close/>
                  <a:moveTo>
                    <a:pt x="3940" y="11394"/>
                  </a:moveTo>
                  <a:cubicBezTo>
                    <a:pt x="3974" y="11394"/>
                    <a:pt x="4000" y="11453"/>
                    <a:pt x="4039" y="11453"/>
                  </a:cubicBezTo>
                  <a:cubicBezTo>
                    <a:pt x="4048" y="11453"/>
                    <a:pt x="4058" y="11450"/>
                    <a:pt x="4069" y="11442"/>
                  </a:cubicBezTo>
                  <a:lnTo>
                    <a:pt x="4083" y="11533"/>
                  </a:lnTo>
                  <a:cubicBezTo>
                    <a:pt x="4068" y="11533"/>
                    <a:pt x="4057" y="11529"/>
                    <a:pt x="4047" y="11529"/>
                  </a:cubicBezTo>
                  <a:cubicBezTo>
                    <a:pt x="4038" y="11529"/>
                    <a:pt x="4030" y="11533"/>
                    <a:pt x="4023" y="11548"/>
                  </a:cubicBezTo>
                  <a:lnTo>
                    <a:pt x="4023" y="11472"/>
                  </a:lnTo>
                  <a:lnTo>
                    <a:pt x="3962" y="11533"/>
                  </a:lnTo>
                  <a:cubicBezTo>
                    <a:pt x="3977" y="11503"/>
                    <a:pt x="3992" y="11472"/>
                    <a:pt x="3977" y="11456"/>
                  </a:cubicBezTo>
                  <a:lnTo>
                    <a:pt x="3977" y="11456"/>
                  </a:lnTo>
                  <a:lnTo>
                    <a:pt x="3856" y="11487"/>
                  </a:lnTo>
                  <a:cubicBezTo>
                    <a:pt x="3856" y="11495"/>
                    <a:pt x="3863" y="11495"/>
                    <a:pt x="3873" y="11495"/>
                  </a:cubicBezTo>
                  <a:cubicBezTo>
                    <a:pt x="3882" y="11495"/>
                    <a:pt x="3893" y="11495"/>
                    <a:pt x="3901" y="11503"/>
                  </a:cubicBezTo>
                  <a:lnTo>
                    <a:pt x="3825" y="11548"/>
                  </a:lnTo>
                  <a:cubicBezTo>
                    <a:pt x="3809" y="11472"/>
                    <a:pt x="3870" y="11456"/>
                    <a:pt x="3931" y="11395"/>
                  </a:cubicBezTo>
                  <a:cubicBezTo>
                    <a:pt x="3934" y="11394"/>
                    <a:pt x="3937" y="11394"/>
                    <a:pt x="3940" y="11394"/>
                  </a:cubicBezTo>
                  <a:close/>
                  <a:moveTo>
                    <a:pt x="1524" y="11533"/>
                  </a:moveTo>
                  <a:cubicBezTo>
                    <a:pt x="1524" y="11539"/>
                    <a:pt x="1522" y="11545"/>
                    <a:pt x="1519" y="11550"/>
                  </a:cubicBezTo>
                  <a:lnTo>
                    <a:pt x="1519" y="11550"/>
                  </a:lnTo>
                  <a:cubicBezTo>
                    <a:pt x="1521" y="11546"/>
                    <a:pt x="1523" y="11540"/>
                    <a:pt x="1524" y="11533"/>
                  </a:cubicBezTo>
                  <a:close/>
                  <a:moveTo>
                    <a:pt x="3765" y="11546"/>
                  </a:moveTo>
                  <a:cubicBezTo>
                    <a:pt x="3781" y="11546"/>
                    <a:pt x="3797" y="11548"/>
                    <a:pt x="3809" y="11548"/>
                  </a:cubicBezTo>
                  <a:lnTo>
                    <a:pt x="3723" y="11591"/>
                  </a:lnTo>
                  <a:lnTo>
                    <a:pt x="3723" y="11591"/>
                  </a:lnTo>
                  <a:cubicBezTo>
                    <a:pt x="3721" y="11589"/>
                    <a:pt x="3718" y="11585"/>
                    <a:pt x="3718" y="11578"/>
                  </a:cubicBezTo>
                  <a:cubicBezTo>
                    <a:pt x="3718" y="11551"/>
                    <a:pt x="3740" y="11546"/>
                    <a:pt x="3765" y="11546"/>
                  </a:cubicBezTo>
                  <a:close/>
                  <a:moveTo>
                    <a:pt x="793" y="11700"/>
                  </a:moveTo>
                  <a:cubicBezTo>
                    <a:pt x="770" y="11712"/>
                    <a:pt x="764" y="11741"/>
                    <a:pt x="750" y="11741"/>
                  </a:cubicBezTo>
                  <a:cubicBezTo>
                    <a:pt x="745" y="11741"/>
                    <a:pt x="740" y="11738"/>
                    <a:pt x="732" y="11731"/>
                  </a:cubicBezTo>
                  <a:cubicBezTo>
                    <a:pt x="732" y="11700"/>
                    <a:pt x="763" y="11716"/>
                    <a:pt x="793" y="11700"/>
                  </a:cubicBezTo>
                  <a:close/>
                  <a:moveTo>
                    <a:pt x="580" y="11667"/>
                  </a:moveTo>
                  <a:cubicBezTo>
                    <a:pt x="613" y="11667"/>
                    <a:pt x="666" y="11695"/>
                    <a:pt x="695" y="11700"/>
                  </a:cubicBezTo>
                  <a:lnTo>
                    <a:pt x="695" y="11700"/>
                  </a:lnTo>
                  <a:cubicBezTo>
                    <a:pt x="683" y="11698"/>
                    <a:pt x="664" y="11694"/>
                    <a:pt x="649" y="11694"/>
                  </a:cubicBezTo>
                  <a:cubicBezTo>
                    <a:pt x="639" y="11694"/>
                    <a:pt x="631" y="11695"/>
                    <a:pt x="626" y="11700"/>
                  </a:cubicBezTo>
                  <a:cubicBezTo>
                    <a:pt x="641" y="11716"/>
                    <a:pt x="626" y="11731"/>
                    <a:pt x="626" y="11746"/>
                  </a:cubicBezTo>
                  <a:lnTo>
                    <a:pt x="565" y="11670"/>
                  </a:lnTo>
                  <a:cubicBezTo>
                    <a:pt x="569" y="11668"/>
                    <a:pt x="575" y="11667"/>
                    <a:pt x="580" y="11667"/>
                  </a:cubicBezTo>
                  <a:close/>
                  <a:moveTo>
                    <a:pt x="504" y="11456"/>
                  </a:moveTo>
                  <a:lnTo>
                    <a:pt x="596" y="11472"/>
                  </a:lnTo>
                  <a:cubicBezTo>
                    <a:pt x="519" y="11503"/>
                    <a:pt x="580" y="11578"/>
                    <a:pt x="549" y="11625"/>
                  </a:cubicBezTo>
                  <a:lnTo>
                    <a:pt x="458" y="11609"/>
                  </a:lnTo>
                  <a:lnTo>
                    <a:pt x="458" y="11609"/>
                  </a:lnTo>
                  <a:cubicBezTo>
                    <a:pt x="519" y="11700"/>
                    <a:pt x="367" y="11670"/>
                    <a:pt x="413" y="11761"/>
                  </a:cubicBezTo>
                  <a:cubicBezTo>
                    <a:pt x="382" y="11716"/>
                    <a:pt x="306" y="11731"/>
                    <a:pt x="321" y="11685"/>
                  </a:cubicBezTo>
                  <a:lnTo>
                    <a:pt x="321" y="11685"/>
                  </a:lnTo>
                  <a:cubicBezTo>
                    <a:pt x="329" y="11689"/>
                    <a:pt x="335" y="11691"/>
                    <a:pt x="341" y="11691"/>
                  </a:cubicBezTo>
                  <a:cubicBezTo>
                    <a:pt x="372" y="11691"/>
                    <a:pt x="388" y="11651"/>
                    <a:pt x="404" y="11651"/>
                  </a:cubicBezTo>
                  <a:cubicBezTo>
                    <a:pt x="411" y="11651"/>
                    <a:pt x="419" y="11660"/>
                    <a:pt x="427" y="11685"/>
                  </a:cubicBezTo>
                  <a:cubicBezTo>
                    <a:pt x="442" y="11658"/>
                    <a:pt x="418" y="11592"/>
                    <a:pt x="391" y="11592"/>
                  </a:cubicBezTo>
                  <a:cubicBezTo>
                    <a:pt x="388" y="11592"/>
                    <a:pt x="385" y="11593"/>
                    <a:pt x="382" y="11594"/>
                  </a:cubicBezTo>
                  <a:cubicBezTo>
                    <a:pt x="393" y="11576"/>
                    <a:pt x="404" y="11570"/>
                    <a:pt x="415" y="11570"/>
                  </a:cubicBezTo>
                  <a:cubicBezTo>
                    <a:pt x="438" y="11570"/>
                    <a:pt x="463" y="11596"/>
                    <a:pt x="494" y="11596"/>
                  </a:cubicBezTo>
                  <a:cubicBezTo>
                    <a:pt x="511" y="11596"/>
                    <a:pt x="529" y="11588"/>
                    <a:pt x="549" y="11564"/>
                  </a:cubicBezTo>
                  <a:cubicBezTo>
                    <a:pt x="519" y="11517"/>
                    <a:pt x="474" y="11564"/>
                    <a:pt x="443" y="11503"/>
                  </a:cubicBezTo>
                  <a:cubicBezTo>
                    <a:pt x="452" y="11494"/>
                    <a:pt x="457" y="11491"/>
                    <a:pt x="462" y="11491"/>
                  </a:cubicBezTo>
                  <a:cubicBezTo>
                    <a:pt x="476" y="11491"/>
                    <a:pt x="471" y="11529"/>
                    <a:pt x="485" y="11529"/>
                  </a:cubicBezTo>
                  <a:cubicBezTo>
                    <a:pt x="490" y="11529"/>
                    <a:pt x="496" y="11526"/>
                    <a:pt x="504" y="11517"/>
                  </a:cubicBezTo>
                  <a:lnTo>
                    <a:pt x="519" y="11472"/>
                  </a:lnTo>
                  <a:lnTo>
                    <a:pt x="504" y="11456"/>
                  </a:lnTo>
                  <a:close/>
                  <a:moveTo>
                    <a:pt x="640" y="11753"/>
                  </a:moveTo>
                  <a:lnTo>
                    <a:pt x="657" y="11761"/>
                  </a:lnTo>
                  <a:cubicBezTo>
                    <a:pt x="648" y="11761"/>
                    <a:pt x="644" y="11757"/>
                    <a:pt x="640" y="11753"/>
                  </a:cubicBezTo>
                  <a:close/>
                  <a:moveTo>
                    <a:pt x="1585" y="11670"/>
                  </a:moveTo>
                  <a:cubicBezTo>
                    <a:pt x="1616" y="11700"/>
                    <a:pt x="1585" y="11792"/>
                    <a:pt x="1585" y="11792"/>
                  </a:cubicBezTo>
                  <a:cubicBezTo>
                    <a:pt x="1524" y="11746"/>
                    <a:pt x="1616" y="11731"/>
                    <a:pt x="1585" y="11670"/>
                  </a:cubicBezTo>
                  <a:close/>
                  <a:moveTo>
                    <a:pt x="798" y="11753"/>
                  </a:moveTo>
                  <a:cubicBezTo>
                    <a:pt x="825" y="11753"/>
                    <a:pt x="857" y="11795"/>
                    <a:pt x="870" y="11807"/>
                  </a:cubicBezTo>
                  <a:lnTo>
                    <a:pt x="778" y="11761"/>
                  </a:lnTo>
                  <a:cubicBezTo>
                    <a:pt x="784" y="11755"/>
                    <a:pt x="791" y="11753"/>
                    <a:pt x="798" y="11753"/>
                  </a:cubicBezTo>
                  <a:close/>
                  <a:moveTo>
                    <a:pt x="306" y="11731"/>
                  </a:moveTo>
                  <a:cubicBezTo>
                    <a:pt x="382" y="11746"/>
                    <a:pt x="306" y="11761"/>
                    <a:pt x="352" y="11807"/>
                  </a:cubicBezTo>
                  <a:lnTo>
                    <a:pt x="275" y="11792"/>
                  </a:lnTo>
                  <a:lnTo>
                    <a:pt x="275" y="11792"/>
                  </a:lnTo>
                  <a:lnTo>
                    <a:pt x="306" y="11822"/>
                  </a:lnTo>
                  <a:cubicBezTo>
                    <a:pt x="275" y="11822"/>
                    <a:pt x="261" y="11792"/>
                    <a:pt x="245" y="11777"/>
                  </a:cubicBezTo>
                  <a:lnTo>
                    <a:pt x="245" y="11777"/>
                  </a:lnTo>
                  <a:cubicBezTo>
                    <a:pt x="261" y="11792"/>
                    <a:pt x="261" y="11792"/>
                    <a:pt x="275" y="11792"/>
                  </a:cubicBezTo>
                  <a:cubicBezTo>
                    <a:pt x="291" y="11792"/>
                    <a:pt x="306" y="11761"/>
                    <a:pt x="306" y="11731"/>
                  </a:cubicBezTo>
                  <a:close/>
                  <a:moveTo>
                    <a:pt x="4480" y="11792"/>
                  </a:moveTo>
                  <a:cubicBezTo>
                    <a:pt x="4480" y="11822"/>
                    <a:pt x="4449" y="11807"/>
                    <a:pt x="4434" y="11822"/>
                  </a:cubicBezTo>
                  <a:cubicBezTo>
                    <a:pt x="4449" y="11807"/>
                    <a:pt x="4465" y="11792"/>
                    <a:pt x="4480" y="11792"/>
                  </a:cubicBezTo>
                  <a:close/>
                  <a:moveTo>
                    <a:pt x="4480" y="11625"/>
                  </a:moveTo>
                  <a:cubicBezTo>
                    <a:pt x="4494" y="11638"/>
                    <a:pt x="4482" y="11718"/>
                    <a:pt x="4528" y="11718"/>
                  </a:cubicBezTo>
                  <a:cubicBezTo>
                    <a:pt x="4532" y="11718"/>
                    <a:pt x="4536" y="11717"/>
                    <a:pt x="4540" y="11716"/>
                  </a:cubicBezTo>
                  <a:cubicBezTo>
                    <a:pt x="4571" y="11700"/>
                    <a:pt x="4556" y="11670"/>
                    <a:pt x="4556" y="11655"/>
                  </a:cubicBezTo>
                  <a:cubicBezTo>
                    <a:pt x="4581" y="11651"/>
                    <a:pt x="4599" y="11649"/>
                    <a:pt x="4614" y="11649"/>
                  </a:cubicBezTo>
                  <a:cubicBezTo>
                    <a:pt x="4655" y="11649"/>
                    <a:pt x="4676" y="11663"/>
                    <a:pt x="4754" y="11685"/>
                  </a:cubicBezTo>
                  <a:cubicBezTo>
                    <a:pt x="4739" y="11701"/>
                    <a:pt x="4729" y="11706"/>
                    <a:pt x="4719" y="11706"/>
                  </a:cubicBezTo>
                  <a:cubicBezTo>
                    <a:pt x="4700" y="11706"/>
                    <a:pt x="4683" y="11685"/>
                    <a:pt x="4632" y="11685"/>
                  </a:cubicBezTo>
                  <a:cubicBezTo>
                    <a:pt x="4632" y="11700"/>
                    <a:pt x="4601" y="11731"/>
                    <a:pt x="4632" y="11731"/>
                  </a:cubicBezTo>
                  <a:cubicBezTo>
                    <a:pt x="4587" y="11746"/>
                    <a:pt x="4526" y="11761"/>
                    <a:pt x="4480" y="11792"/>
                  </a:cubicBezTo>
                  <a:lnTo>
                    <a:pt x="4404" y="11731"/>
                  </a:lnTo>
                  <a:lnTo>
                    <a:pt x="4343" y="11838"/>
                  </a:lnTo>
                  <a:cubicBezTo>
                    <a:pt x="4358" y="11761"/>
                    <a:pt x="4388" y="11625"/>
                    <a:pt x="4480" y="11625"/>
                  </a:cubicBezTo>
                  <a:close/>
                  <a:moveTo>
                    <a:pt x="3779" y="11838"/>
                  </a:moveTo>
                  <a:lnTo>
                    <a:pt x="3718" y="11868"/>
                  </a:lnTo>
                  <a:cubicBezTo>
                    <a:pt x="3703" y="11868"/>
                    <a:pt x="3687" y="11868"/>
                    <a:pt x="3703" y="11852"/>
                  </a:cubicBezTo>
                  <a:lnTo>
                    <a:pt x="3779" y="11838"/>
                  </a:lnTo>
                  <a:close/>
                  <a:moveTo>
                    <a:pt x="1016" y="11869"/>
                  </a:moveTo>
                  <a:cubicBezTo>
                    <a:pt x="1006" y="11872"/>
                    <a:pt x="1004" y="11883"/>
                    <a:pt x="992" y="11883"/>
                  </a:cubicBezTo>
                  <a:cubicBezTo>
                    <a:pt x="1001" y="11874"/>
                    <a:pt x="1010" y="11870"/>
                    <a:pt x="1016" y="11869"/>
                  </a:cubicBezTo>
                  <a:close/>
                  <a:moveTo>
                    <a:pt x="1458" y="11338"/>
                  </a:moveTo>
                  <a:cubicBezTo>
                    <a:pt x="1457" y="11347"/>
                    <a:pt x="1477" y="11368"/>
                    <a:pt x="1524" y="11381"/>
                  </a:cubicBezTo>
                  <a:cubicBezTo>
                    <a:pt x="1477" y="11405"/>
                    <a:pt x="1513" y="11456"/>
                    <a:pt x="1495" y="11456"/>
                  </a:cubicBezTo>
                  <a:cubicBezTo>
                    <a:pt x="1490" y="11456"/>
                    <a:pt x="1480" y="11452"/>
                    <a:pt x="1463" y="11442"/>
                  </a:cubicBezTo>
                  <a:lnTo>
                    <a:pt x="1463" y="11442"/>
                  </a:lnTo>
                  <a:lnTo>
                    <a:pt x="1494" y="11487"/>
                  </a:lnTo>
                  <a:cubicBezTo>
                    <a:pt x="1490" y="11483"/>
                    <a:pt x="1483" y="11481"/>
                    <a:pt x="1474" y="11481"/>
                  </a:cubicBezTo>
                  <a:cubicBezTo>
                    <a:pt x="1447" y="11481"/>
                    <a:pt x="1406" y="11498"/>
                    <a:pt x="1418" y="11533"/>
                  </a:cubicBezTo>
                  <a:cubicBezTo>
                    <a:pt x="1439" y="11533"/>
                    <a:pt x="1472" y="11567"/>
                    <a:pt x="1497" y="11567"/>
                  </a:cubicBezTo>
                  <a:cubicBezTo>
                    <a:pt x="1501" y="11567"/>
                    <a:pt x="1504" y="11566"/>
                    <a:pt x="1507" y="11564"/>
                  </a:cubicBezTo>
                  <a:lnTo>
                    <a:pt x="1507" y="11564"/>
                  </a:lnTo>
                  <a:cubicBezTo>
                    <a:pt x="1493" y="11578"/>
                    <a:pt x="1473" y="11591"/>
                    <a:pt x="1463" y="11609"/>
                  </a:cubicBezTo>
                  <a:lnTo>
                    <a:pt x="1463" y="11578"/>
                  </a:lnTo>
                  <a:cubicBezTo>
                    <a:pt x="1440" y="11562"/>
                    <a:pt x="1424" y="11555"/>
                    <a:pt x="1413" y="11555"/>
                  </a:cubicBezTo>
                  <a:cubicBezTo>
                    <a:pt x="1371" y="11555"/>
                    <a:pt x="1386" y="11639"/>
                    <a:pt x="1327" y="11639"/>
                  </a:cubicBezTo>
                  <a:lnTo>
                    <a:pt x="1327" y="11594"/>
                  </a:lnTo>
                  <a:cubicBezTo>
                    <a:pt x="1250" y="11594"/>
                    <a:pt x="1281" y="11685"/>
                    <a:pt x="1327" y="11700"/>
                  </a:cubicBezTo>
                  <a:cubicBezTo>
                    <a:pt x="1321" y="11706"/>
                    <a:pt x="1315" y="11709"/>
                    <a:pt x="1311" y="11709"/>
                  </a:cubicBezTo>
                  <a:cubicBezTo>
                    <a:pt x="1290" y="11709"/>
                    <a:pt x="1278" y="11667"/>
                    <a:pt x="1266" y="11655"/>
                  </a:cubicBezTo>
                  <a:cubicBezTo>
                    <a:pt x="1258" y="11651"/>
                    <a:pt x="1249" y="11649"/>
                    <a:pt x="1239" y="11649"/>
                  </a:cubicBezTo>
                  <a:cubicBezTo>
                    <a:pt x="1210" y="11649"/>
                    <a:pt x="1182" y="11666"/>
                    <a:pt x="1205" y="11700"/>
                  </a:cubicBezTo>
                  <a:lnTo>
                    <a:pt x="1235" y="11700"/>
                  </a:lnTo>
                  <a:cubicBezTo>
                    <a:pt x="1220" y="11807"/>
                    <a:pt x="1083" y="11838"/>
                    <a:pt x="1098" y="11899"/>
                  </a:cubicBezTo>
                  <a:cubicBezTo>
                    <a:pt x="1037" y="11868"/>
                    <a:pt x="1053" y="11807"/>
                    <a:pt x="1022" y="11761"/>
                  </a:cubicBezTo>
                  <a:cubicBezTo>
                    <a:pt x="976" y="11773"/>
                    <a:pt x="982" y="11802"/>
                    <a:pt x="962" y="11802"/>
                  </a:cubicBezTo>
                  <a:cubicBezTo>
                    <a:pt x="955" y="11802"/>
                    <a:pt x="946" y="11799"/>
                    <a:pt x="931" y="11792"/>
                  </a:cubicBezTo>
                  <a:lnTo>
                    <a:pt x="992" y="11761"/>
                  </a:lnTo>
                  <a:lnTo>
                    <a:pt x="961" y="11746"/>
                  </a:lnTo>
                  <a:cubicBezTo>
                    <a:pt x="976" y="11716"/>
                    <a:pt x="1006" y="11700"/>
                    <a:pt x="1037" y="11685"/>
                  </a:cubicBezTo>
                  <a:lnTo>
                    <a:pt x="1006" y="11655"/>
                  </a:lnTo>
                  <a:cubicBezTo>
                    <a:pt x="976" y="11670"/>
                    <a:pt x="945" y="11685"/>
                    <a:pt x="931" y="11700"/>
                  </a:cubicBezTo>
                  <a:lnTo>
                    <a:pt x="931" y="11700"/>
                  </a:lnTo>
                  <a:lnTo>
                    <a:pt x="976" y="11625"/>
                  </a:lnTo>
                  <a:lnTo>
                    <a:pt x="1006" y="11655"/>
                  </a:lnTo>
                  <a:cubicBezTo>
                    <a:pt x="1037" y="11625"/>
                    <a:pt x="1083" y="11609"/>
                    <a:pt x="1128" y="11594"/>
                  </a:cubicBezTo>
                  <a:cubicBezTo>
                    <a:pt x="1205" y="11548"/>
                    <a:pt x="1266" y="11517"/>
                    <a:pt x="1296" y="11487"/>
                  </a:cubicBezTo>
                  <a:lnTo>
                    <a:pt x="1388" y="11503"/>
                  </a:lnTo>
                  <a:cubicBezTo>
                    <a:pt x="1327" y="11456"/>
                    <a:pt x="1479" y="11442"/>
                    <a:pt x="1479" y="11381"/>
                  </a:cubicBezTo>
                  <a:lnTo>
                    <a:pt x="1402" y="11381"/>
                  </a:lnTo>
                  <a:lnTo>
                    <a:pt x="1458" y="11338"/>
                  </a:lnTo>
                  <a:close/>
                  <a:moveTo>
                    <a:pt x="1616" y="11852"/>
                  </a:moveTo>
                  <a:lnTo>
                    <a:pt x="1692" y="11883"/>
                  </a:lnTo>
                  <a:lnTo>
                    <a:pt x="1662" y="11899"/>
                  </a:lnTo>
                  <a:lnTo>
                    <a:pt x="1616" y="11852"/>
                  </a:lnTo>
                  <a:close/>
                  <a:moveTo>
                    <a:pt x="817" y="11824"/>
                  </a:moveTo>
                  <a:cubicBezTo>
                    <a:pt x="826" y="11824"/>
                    <a:pt x="839" y="11838"/>
                    <a:pt x="839" y="11838"/>
                  </a:cubicBezTo>
                  <a:cubicBezTo>
                    <a:pt x="870" y="11838"/>
                    <a:pt x="900" y="11899"/>
                    <a:pt x="870" y="11913"/>
                  </a:cubicBezTo>
                  <a:cubicBezTo>
                    <a:pt x="859" y="11905"/>
                    <a:pt x="850" y="11900"/>
                    <a:pt x="842" y="11896"/>
                  </a:cubicBezTo>
                  <a:lnTo>
                    <a:pt x="842" y="11896"/>
                  </a:lnTo>
                  <a:cubicBezTo>
                    <a:pt x="851" y="11894"/>
                    <a:pt x="861" y="11887"/>
                    <a:pt x="870" y="11868"/>
                  </a:cubicBezTo>
                  <a:cubicBezTo>
                    <a:pt x="854" y="11852"/>
                    <a:pt x="839" y="11838"/>
                    <a:pt x="809" y="11838"/>
                  </a:cubicBezTo>
                  <a:cubicBezTo>
                    <a:pt x="809" y="11828"/>
                    <a:pt x="812" y="11824"/>
                    <a:pt x="817" y="11824"/>
                  </a:cubicBezTo>
                  <a:close/>
                  <a:moveTo>
                    <a:pt x="610" y="11761"/>
                  </a:moveTo>
                  <a:cubicBezTo>
                    <a:pt x="596" y="11792"/>
                    <a:pt x="580" y="11777"/>
                    <a:pt x="565" y="11807"/>
                  </a:cubicBezTo>
                  <a:cubicBezTo>
                    <a:pt x="565" y="11807"/>
                    <a:pt x="574" y="11827"/>
                    <a:pt x="586" y="11827"/>
                  </a:cubicBezTo>
                  <a:cubicBezTo>
                    <a:pt x="589" y="11827"/>
                    <a:pt x="592" y="11825"/>
                    <a:pt x="596" y="11822"/>
                  </a:cubicBezTo>
                  <a:lnTo>
                    <a:pt x="596" y="11822"/>
                  </a:lnTo>
                  <a:cubicBezTo>
                    <a:pt x="565" y="11868"/>
                    <a:pt x="519" y="11883"/>
                    <a:pt x="474" y="11913"/>
                  </a:cubicBezTo>
                  <a:lnTo>
                    <a:pt x="474" y="11929"/>
                  </a:lnTo>
                  <a:cubicBezTo>
                    <a:pt x="414" y="11899"/>
                    <a:pt x="502" y="11854"/>
                    <a:pt x="475" y="11823"/>
                  </a:cubicBezTo>
                  <a:lnTo>
                    <a:pt x="475" y="11823"/>
                  </a:lnTo>
                  <a:cubicBezTo>
                    <a:pt x="482" y="11830"/>
                    <a:pt x="489" y="11834"/>
                    <a:pt x="498" y="11834"/>
                  </a:cubicBezTo>
                  <a:cubicBezTo>
                    <a:pt x="508" y="11834"/>
                    <a:pt x="519" y="11830"/>
                    <a:pt x="535" y="11822"/>
                  </a:cubicBezTo>
                  <a:lnTo>
                    <a:pt x="488" y="11792"/>
                  </a:lnTo>
                  <a:cubicBezTo>
                    <a:pt x="519" y="11792"/>
                    <a:pt x="549" y="11777"/>
                    <a:pt x="565" y="11777"/>
                  </a:cubicBezTo>
                  <a:lnTo>
                    <a:pt x="565" y="11761"/>
                  </a:lnTo>
                  <a:close/>
                  <a:moveTo>
                    <a:pt x="4480" y="11168"/>
                  </a:moveTo>
                  <a:lnTo>
                    <a:pt x="4449" y="11198"/>
                  </a:lnTo>
                  <a:lnTo>
                    <a:pt x="4480" y="11198"/>
                  </a:lnTo>
                  <a:lnTo>
                    <a:pt x="4404" y="11259"/>
                  </a:lnTo>
                  <a:cubicBezTo>
                    <a:pt x="4411" y="11261"/>
                    <a:pt x="4418" y="11262"/>
                    <a:pt x="4424" y="11262"/>
                  </a:cubicBezTo>
                  <a:cubicBezTo>
                    <a:pt x="4436" y="11262"/>
                    <a:pt x="4445" y="11259"/>
                    <a:pt x="4453" y="11259"/>
                  </a:cubicBezTo>
                  <a:cubicBezTo>
                    <a:pt x="4465" y="11259"/>
                    <a:pt x="4472" y="11266"/>
                    <a:pt x="4480" y="11304"/>
                  </a:cubicBezTo>
                  <a:cubicBezTo>
                    <a:pt x="4480" y="11289"/>
                    <a:pt x="4495" y="11289"/>
                    <a:pt x="4510" y="11289"/>
                  </a:cubicBezTo>
                  <a:lnTo>
                    <a:pt x="4510" y="11274"/>
                  </a:lnTo>
                  <a:lnTo>
                    <a:pt x="4526" y="11274"/>
                  </a:lnTo>
                  <a:cubicBezTo>
                    <a:pt x="4556" y="11274"/>
                    <a:pt x="4587" y="11274"/>
                    <a:pt x="4601" y="11228"/>
                  </a:cubicBezTo>
                  <a:lnTo>
                    <a:pt x="4601" y="11228"/>
                  </a:lnTo>
                  <a:cubicBezTo>
                    <a:pt x="4601" y="11269"/>
                    <a:pt x="4588" y="11282"/>
                    <a:pt x="4566" y="11282"/>
                  </a:cubicBezTo>
                  <a:cubicBezTo>
                    <a:pt x="4555" y="11282"/>
                    <a:pt x="4541" y="11279"/>
                    <a:pt x="4526" y="11274"/>
                  </a:cubicBezTo>
                  <a:lnTo>
                    <a:pt x="4510" y="11289"/>
                  </a:lnTo>
                  <a:cubicBezTo>
                    <a:pt x="4449" y="11365"/>
                    <a:pt x="4632" y="11350"/>
                    <a:pt x="4526" y="11411"/>
                  </a:cubicBezTo>
                  <a:cubicBezTo>
                    <a:pt x="4539" y="11438"/>
                    <a:pt x="4551" y="11446"/>
                    <a:pt x="4562" y="11446"/>
                  </a:cubicBezTo>
                  <a:cubicBezTo>
                    <a:pt x="4584" y="11446"/>
                    <a:pt x="4606" y="11416"/>
                    <a:pt x="4634" y="11416"/>
                  </a:cubicBezTo>
                  <a:cubicBezTo>
                    <a:pt x="4643" y="11416"/>
                    <a:pt x="4652" y="11418"/>
                    <a:pt x="4662" y="11426"/>
                  </a:cubicBezTo>
                  <a:cubicBezTo>
                    <a:pt x="4647" y="11468"/>
                    <a:pt x="4624" y="11477"/>
                    <a:pt x="4599" y="11477"/>
                  </a:cubicBezTo>
                  <a:cubicBezTo>
                    <a:pt x="4579" y="11477"/>
                    <a:pt x="4558" y="11471"/>
                    <a:pt x="4538" y="11471"/>
                  </a:cubicBezTo>
                  <a:cubicBezTo>
                    <a:pt x="4513" y="11471"/>
                    <a:pt x="4491" y="11482"/>
                    <a:pt x="4480" y="11533"/>
                  </a:cubicBezTo>
                  <a:lnTo>
                    <a:pt x="4495" y="11533"/>
                  </a:lnTo>
                  <a:cubicBezTo>
                    <a:pt x="4495" y="11564"/>
                    <a:pt x="4434" y="11578"/>
                    <a:pt x="4404" y="11594"/>
                  </a:cubicBezTo>
                  <a:lnTo>
                    <a:pt x="4404" y="11533"/>
                  </a:lnTo>
                  <a:cubicBezTo>
                    <a:pt x="4394" y="11530"/>
                    <a:pt x="4384" y="11529"/>
                    <a:pt x="4372" y="11529"/>
                  </a:cubicBezTo>
                  <a:cubicBezTo>
                    <a:pt x="4328" y="11529"/>
                    <a:pt x="4273" y="11548"/>
                    <a:pt x="4236" y="11548"/>
                  </a:cubicBezTo>
                  <a:cubicBezTo>
                    <a:pt x="4231" y="11562"/>
                    <a:pt x="4237" y="11566"/>
                    <a:pt x="4246" y="11566"/>
                  </a:cubicBezTo>
                  <a:cubicBezTo>
                    <a:pt x="4257" y="11566"/>
                    <a:pt x="4274" y="11561"/>
                    <a:pt x="4282" y="11561"/>
                  </a:cubicBezTo>
                  <a:cubicBezTo>
                    <a:pt x="4289" y="11561"/>
                    <a:pt x="4291" y="11564"/>
                    <a:pt x="4282" y="11578"/>
                  </a:cubicBezTo>
                  <a:cubicBezTo>
                    <a:pt x="4285" y="11585"/>
                    <a:pt x="4284" y="11587"/>
                    <a:pt x="4279" y="11587"/>
                  </a:cubicBezTo>
                  <a:cubicBezTo>
                    <a:pt x="4264" y="11587"/>
                    <a:pt x="4217" y="11561"/>
                    <a:pt x="4188" y="11561"/>
                  </a:cubicBezTo>
                  <a:cubicBezTo>
                    <a:pt x="4183" y="11561"/>
                    <a:pt x="4178" y="11562"/>
                    <a:pt x="4175" y="11564"/>
                  </a:cubicBezTo>
                  <a:cubicBezTo>
                    <a:pt x="4221" y="11625"/>
                    <a:pt x="4205" y="11670"/>
                    <a:pt x="4266" y="11700"/>
                  </a:cubicBezTo>
                  <a:lnTo>
                    <a:pt x="4266" y="11685"/>
                  </a:lnTo>
                  <a:lnTo>
                    <a:pt x="4313" y="11700"/>
                  </a:lnTo>
                  <a:lnTo>
                    <a:pt x="4266" y="11700"/>
                  </a:lnTo>
                  <a:cubicBezTo>
                    <a:pt x="4252" y="11700"/>
                    <a:pt x="4252" y="11700"/>
                    <a:pt x="4252" y="11716"/>
                  </a:cubicBezTo>
                  <a:cubicBezTo>
                    <a:pt x="4252" y="11716"/>
                    <a:pt x="4236" y="11716"/>
                    <a:pt x="4236" y="11731"/>
                  </a:cubicBezTo>
                  <a:cubicBezTo>
                    <a:pt x="4252" y="11746"/>
                    <a:pt x="4282" y="11761"/>
                    <a:pt x="4297" y="11761"/>
                  </a:cubicBezTo>
                  <a:cubicBezTo>
                    <a:pt x="4297" y="11769"/>
                    <a:pt x="4285" y="11769"/>
                    <a:pt x="4272" y="11769"/>
                  </a:cubicBezTo>
                  <a:cubicBezTo>
                    <a:pt x="4259" y="11769"/>
                    <a:pt x="4244" y="11769"/>
                    <a:pt x="4236" y="11777"/>
                  </a:cubicBezTo>
                  <a:lnTo>
                    <a:pt x="4236" y="11731"/>
                  </a:lnTo>
                  <a:cubicBezTo>
                    <a:pt x="4236" y="11716"/>
                    <a:pt x="4236" y="11716"/>
                    <a:pt x="4252" y="11716"/>
                  </a:cubicBezTo>
                  <a:lnTo>
                    <a:pt x="4252" y="11700"/>
                  </a:lnTo>
                  <a:cubicBezTo>
                    <a:pt x="4205" y="11700"/>
                    <a:pt x="4160" y="11716"/>
                    <a:pt x="4130" y="11731"/>
                  </a:cubicBezTo>
                  <a:cubicBezTo>
                    <a:pt x="4083" y="11761"/>
                    <a:pt x="4053" y="11807"/>
                    <a:pt x="4023" y="11838"/>
                  </a:cubicBezTo>
                  <a:cubicBezTo>
                    <a:pt x="4038" y="11838"/>
                    <a:pt x="4038" y="11899"/>
                    <a:pt x="4053" y="11929"/>
                  </a:cubicBezTo>
                  <a:lnTo>
                    <a:pt x="3947" y="11944"/>
                  </a:lnTo>
                  <a:cubicBezTo>
                    <a:pt x="3916" y="11883"/>
                    <a:pt x="3977" y="11792"/>
                    <a:pt x="3931" y="11746"/>
                  </a:cubicBezTo>
                  <a:lnTo>
                    <a:pt x="3931" y="11746"/>
                  </a:lnTo>
                  <a:cubicBezTo>
                    <a:pt x="3920" y="11766"/>
                    <a:pt x="3910" y="11772"/>
                    <a:pt x="3901" y="11772"/>
                  </a:cubicBezTo>
                  <a:cubicBezTo>
                    <a:pt x="3882" y="11772"/>
                    <a:pt x="3865" y="11743"/>
                    <a:pt x="3836" y="11743"/>
                  </a:cubicBezTo>
                  <a:cubicBezTo>
                    <a:pt x="3824" y="11743"/>
                    <a:pt x="3811" y="11748"/>
                    <a:pt x="3795" y="11761"/>
                  </a:cubicBezTo>
                  <a:cubicBezTo>
                    <a:pt x="3808" y="11679"/>
                    <a:pt x="3919" y="11622"/>
                    <a:pt x="3964" y="11622"/>
                  </a:cubicBezTo>
                  <a:cubicBezTo>
                    <a:pt x="3970" y="11622"/>
                    <a:pt x="3974" y="11623"/>
                    <a:pt x="3977" y="11625"/>
                  </a:cubicBezTo>
                  <a:cubicBezTo>
                    <a:pt x="3931" y="11625"/>
                    <a:pt x="3901" y="11685"/>
                    <a:pt x="3870" y="11716"/>
                  </a:cubicBezTo>
                  <a:cubicBezTo>
                    <a:pt x="3900" y="11731"/>
                    <a:pt x="3921" y="11738"/>
                    <a:pt x="3937" y="11738"/>
                  </a:cubicBezTo>
                  <a:cubicBezTo>
                    <a:pt x="3970" y="11738"/>
                    <a:pt x="3987" y="11710"/>
                    <a:pt x="4038" y="11670"/>
                  </a:cubicBezTo>
                  <a:lnTo>
                    <a:pt x="4130" y="11731"/>
                  </a:lnTo>
                  <a:cubicBezTo>
                    <a:pt x="4130" y="11700"/>
                    <a:pt x="4130" y="11655"/>
                    <a:pt x="4175" y="11625"/>
                  </a:cubicBezTo>
                  <a:cubicBezTo>
                    <a:pt x="4160" y="11578"/>
                    <a:pt x="4114" y="11578"/>
                    <a:pt x="4099" y="11578"/>
                  </a:cubicBezTo>
                  <a:lnTo>
                    <a:pt x="4160" y="11472"/>
                  </a:lnTo>
                  <a:lnTo>
                    <a:pt x="4114" y="11456"/>
                  </a:lnTo>
                  <a:cubicBezTo>
                    <a:pt x="4114" y="11381"/>
                    <a:pt x="4160" y="11289"/>
                    <a:pt x="4191" y="11213"/>
                  </a:cubicBezTo>
                  <a:lnTo>
                    <a:pt x="4160" y="11198"/>
                  </a:lnTo>
                  <a:cubicBezTo>
                    <a:pt x="4144" y="11198"/>
                    <a:pt x="4130" y="11198"/>
                    <a:pt x="4114" y="11182"/>
                  </a:cubicBezTo>
                  <a:lnTo>
                    <a:pt x="4114" y="11182"/>
                  </a:lnTo>
                  <a:lnTo>
                    <a:pt x="4160" y="11198"/>
                  </a:lnTo>
                  <a:cubicBezTo>
                    <a:pt x="4198" y="11198"/>
                    <a:pt x="4253" y="11175"/>
                    <a:pt x="4300" y="11175"/>
                  </a:cubicBezTo>
                  <a:cubicBezTo>
                    <a:pt x="4329" y="11175"/>
                    <a:pt x="4356" y="11184"/>
                    <a:pt x="4373" y="11213"/>
                  </a:cubicBezTo>
                  <a:cubicBezTo>
                    <a:pt x="4404" y="11168"/>
                    <a:pt x="4434" y="11168"/>
                    <a:pt x="4480" y="11168"/>
                  </a:cubicBezTo>
                  <a:close/>
                  <a:moveTo>
                    <a:pt x="7085" y="11868"/>
                  </a:moveTo>
                  <a:lnTo>
                    <a:pt x="7039" y="11944"/>
                  </a:lnTo>
                  <a:lnTo>
                    <a:pt x="7039" y="11899"/>
                  </a:lnTo>
                  <a:lnTo>
                    <a:pt x="7085" y="11868"/>
                  </a:lnTo>
                  <a:close/>
                  <a:moveTo>
                    <a:pt x="596" y="11929"/>
                  </a:moveTo>
                  <a:cubicBezTo>
                    <a:pt x="596" y="11929"/>
                    <a:pt x="610" y="11929"/>
                    <a:pt x="610" y="11944"/>
                  </a:cubicBezTo>
                  <a:cubicBezTo>
                    <a:pt x="625" y="11944"/>
                    <a:pt x="637" y="11940"/>
                    <a:pt x="644" y="11940"/>
                  </a:cubicBezTo>
                  <a:cubicBezTo>
                    <a:pt x="652" y="11940"/>
                    <a:pt x="657" y="11944"/>
                    <a:pt x="657" y="11960"/>
                  </a:cubicBezTo>
                  <a:cubicBezTo>
                    <a:pt x="641" y="11960"/>
                    <a:pt x="626" y="11944"/>
                    <a:pt x="610" y="11944"/>
                  </a:cubicBezTo>
                  <a:lnTo>
                    <a:pt x="596" y="11929"/>
                  </a:lnTo>
                  <a:close/>
                  <a:moveTo>
                    <a:pt x="839" y="11974"/>
                  </a:moveTo>
                  <a:lnTo>
                    <a:pt x="884" y="12005"/>
                  </a:lnTo>
                  <a:cubicBezTo>
                    <a:pt x="870" y="12005"/>
                    <a:pt x="854" y="11990"/>
                    <a:pt x="839" y="11974"/>
                  </a:cubicBezTo>
                  <a:close/>
                  <a:moveTo>
                    <a:pt x="3886" y="11913"/>
                  </a:moveTo>
                  <a:lnTo>
                    <a:pt x="3886" y="12005"/>
                  </a:lnTo>
                  <a:cubicBezTo>
                    <a:pt x="3856" y="11990"/>
                    <a:pt x="3856" y="11974"/>
                    <a:pt x="3809" y="11960"/>
                  </a:cubicBezTo>
                  <a:lnTo>
                    <a:pt x="3886" y="11913"/>
                  </a:lnTo>
                  <a:close/>
                  <a:moveTo>
                    <a:pt x="404" y="11897"/>
                  </a:moveTo>
                  <a:cubicBezTo>
                    <a:pt x="407" y="11897"/>
                    <a:pt x="410" y="11897"/>
                    <a:pt x="413" y="11899"/>
                  </a:cubicBezTo>
                  <a:cubicBezTo>
                    <a:pt x="443" y="11913"/>
                    <a:pt x="443" y="11929"/>
                    <a:pt x="443" y="11944"/>
                  </a:cubicBezTo>
                  <a:cubicBezTo>
                    <a:pt x="427" y="11944"/>
                    <a:pt x="397" y="11944"/>
                    <a:pt x="382" y="11974"/>
                  </a:cubicBezTo>
                  <a:lnTo>
                    <a:pt x="413" y="11990"/>
                  </a:lnTo>
                  <a:cubicBezTo>
                    <a:pt x="427" y="11990"/>
                    <a:pt x="443" y="11990"/>
                    <a:pt x="443" y="12021"/>
                  </a:cubicBezTo>
                  <a:lnTo>
                    <a:pt x="413" y="11990"/>
                  </a:lnTo>
                  <a:lnTo>
                    <a:pt x="367" y="11990"/>
                  </a:lnTo>
                  <a:cubicBezTo>
                    <a:pt x="339" y="11962"/>
                    <a:pt x="375" y="11897"/>
                    <a:pt x="404" y="11897"/>
                  </a:cubicBezTo>
                  <a:close/>
                  <a:moveTo>
                    <a:pt x="6673" y="11960"/>
                  </a:moveTo>
                  <a:lnTo>
                    <a:pt x="6658" y="12005"/>
                  </a:lnTo>
                  <a:lnTo>
                    <a:pt x="6612" y="12021"/>
                  </a:lnTo>
                  <a:lnTo>
                    <a:pt x="6673" y="11960"/>
                  </a:lnTo>
                  <a:close/>
                  <a:moveTo>
                    <a:pt x="4922" y="11960"/>
                  </a:moveTo>
                  <a:lnTo>
                    <a:pt x="4922" y="11960"/>
                  </a:lnTo>
                  <a:cubicBezTo>
                    <a:pt x="4937" y="11974"/>
                    <a:pt x="4906" y="12005"/>
                    <a:pt x="4937" y="12035"/>
                  </a:cubicBezTo>
                  <a:lnTo>
                    <a:pt x="4876" y="12035"/>
                  </a:lnTo>
                  <a:lnTo>
                    <a:pt x="4922" y="11960"/>
                  </a:lnTo>
                  <a:close/>
                  <a:moveTo>
                    <a:pt x="5272" y="11655"/>
                  </a:moveTo>
                  <a:lnTo>
                    <a:pt x="5287" y="11792"/>
                  </a:lnTo>
                  <a:cubicBezTo>
                    <a:pt x="5302" y="11761"/>
                    <a:pt x="5318" y="11761"/>
                    <a:pt x="5333" y="11746"/>
                  </a:cubicBezTo>
                  <a:lnTo>
                    <a:pt x="5333" y="11746"/>
                  </a:lnTo>
                  <a:cubicBezTo>
                    <a:pt x="5272" y="11838"/>
                    <a:pt x="5196" y="12021"/>
                    <a:pt x="5089" y="12035"/>
                  </a:cubicBezTo>
                  <a:lnTo>
                    <a:pt x="5089" y="11990"/>
                  </a:lnTo>
                  <a:cubicBezTo>
                    <a:pt x="5084" y="11985"/>
                    <a:pt x="5077" y="11983"/>
                    <a:pt x="5071" y="11983"/>
                  </a:cubicBezTo>
                  <a:cubicBezTo>
                    <a:pt x="5057" y="11983"/>
                    <a:pt x="5044" y="11990"/>
                    <a:pt x="5044" y="11990"/>
                  </a:cubicBezTo>
                  <a:lnTo>
                    <a:pt x="5105" y="11913"/>
                  </a:lnTo>
                  <a:lnTo>
                    <a:pt x="5105" y="11913"/>
                  </a:lnTo>
                  <a:cubicBezTo>
                    <a:pt x="5099" y="11916"/>
                    <a:pt x="5093" y="11918"/>
                    <a:pt x="5088" y="11918"/>
                  </a:cubicBezTo>
                  <a:cubicBezTo>
                    <a:pt x="5042" y="11918"/>
                    <a:pt x="5036" y="11807"/>
                    <a:pt x="5105" y="11807"/>
                  </a:cubicBezTo>
                  <a:cubicBezTo>
                    <a:pt x="5135" y="11807"/>
                    <a:pt x="5028" y="11868"/>
                    <a:pt x="5089" y="11899"/>
                  </a:cubicBezTo>
                  <a:lnTo>
                    <a:pt x="5180" y="11883"/>
                  </a:lnTo>
                  <a:cubicBezTo>
                    <a:pt x="5196" y="11868"/>
                    <a:pt x="5227" y="11838"/>
                    <a:pt x="5180" y="11822"/>
                  </a:cubicBezTo>
                  <a:cubicBezTo>
                    <a:pt x="5166" y="11838"/>
                    <a:pt x="5166" y="11838"/>
                    <a:pt x="5150" y="11838"/>
                  </a:cubicBezTo>
                  <a:cubicBezTo>
                    <a:pt x="5196" y="11777"/>
                    <a:pt x="5272" y="11761"/>
                    <a:pt x="5272" y="11655"/>
                  </a:cubicBezTo>
                  <a:close/>
                  <a:moveTo>
                    <a:pt x="561" y="12049"/>
                  </a:moveTo>
                  <a:cubicBezTo>
                    <a:pt x="562" y="12050"/>
                    <a:pt x="564" y="12050"/>
                    <a:pt x="565" y="12051"/>
                  </a:cubicBezTo>
                  <a:cubicBezTo>
                    <a:pt x="564" y="12050"/>
                    <a:pt x="562" y="12049"/>
                    <a:pt x="561" y="12049"/>
                  </a:cubicBezTo>
                  <a:close/>
                  <a:moveTo>
                    <a:pt x="3352" y="12051"/>
                  </a:moveTo>
                  <a:lnTo>
                    <a:pt x="3352" y="12051"/>
                  </a:lnTo>
                  <a:cubicBezTo>
                    <a:pt x="3345" y="12058"/>
                    <a:pt x="3334" y="12058"/>
                    <a:pt x="3320" y="12058"/>
                  </a:cubicBezTo>
                  <a:cubicBezTo>
                    <a:pt x="3318" y="12058"/>
                    <a:pt x="3316" y="12058"/>
                    <a:pt x="3314" y="12058"/>
                  </a:cubicBezTo>
                  <a:lnTo>
                    <a:pt x="3314" y="12058"/>
                  </a:lnTo>
                  <a:lnTo>
                    <a:pt x="3352" y="12051"/>
                  </a:lnTo>
                  <a:close/>
                  <a:moveTo>
                    <a:pt x="3944" y="12002"/>
                  </a:moveTo>
                  <a:lnTo>
                    <a:pt x="3944" y="12002"/>
                  </a:lnTo>
                  <a:cubicBezTo>
                    <a:pt x="3944" y="12002"/>
                    <a:pt x="3962" y="12016"/>
                    <a:pt x="3982" y="12016"/>
                  </a:cubicBezTo>
                  <a:cubicBezTo>
                    <a:pt x="3991" y="12016"/>
                    <a:pt x="4000" y="12013"/>
                    <a:pt x="4008" y="12005"/>
                  </a:cubicBezTo>
                  <a:lnTo>
                    <a:pt x="4008" y="12005"/>
                  </a:lnTo>
                  <a:cubicBezTo>
                    <a:pt x="4002" y="12026"/>
                    <a:pt x="3991" y="12050"/>
                    <a:pt x="3977" y="12074"/>
                  </a:cubicBezTo>
                  <a:lnTo>
                    <a:pt x="3977" y="12074"/>
                  </a:lnTo>
                  <a:cubicBezTo>
                    <a:pt x="3969" y="12035"/>
                    <a:pt x="3903" y="12034"/>
                    <a:pt x="3947" y="12005"/>
                  </a:cubicBezTo>
                  <a:cubicBezTo>
                    <a:pt x="3945" y="12003"/>
                    <a:pt x="3944" y="12002"/>
                    <a:pt x="3944" y="12002"/>
                  </a:cubicBezTo>
                  <a:close/>
                  <a:moveTo>
                    <a:pt x="208" y="12033"/>
                  </a:moveTo>
                  <a:cubicBezTo>
                    <a:pt x="227" y="12033"/>
                    <a:pt x="245" y="12059"/>
                    <a:pt x="264" y="12059"/>
                  </a:cubicBezTo>
                  <a:cubicBezTo>
                    <a:pt x="273" y="12059"/>
                    <a:pt x="282" y="12053"/>
                    <a:pt x="291" y="12035"/>
                  </a:cubicBezTo>
                  <a:lnTo>
                    <a:pt x="291" y="12082"/>
                  </a:lnTo>
                  <a:lnTo>
                    <a:pt x="200" y="12035"/>
                  </a:lnTo>
                  <a:cubicBezTo>
                    <a:pt x="202" y="12034"/>
                    <a:pt x="205" y="12033"/>
                    <a:pt x="208" y="12033"/>
                  </a:cubicBezTo>
                  <a:close/>
                  <a:moveTo>
                    <a:pt x="17" y="12142"/>
                  </a:moveTo>
                  <a:lnTo>
                    <a:pt x="17" y="12142"/>
                  </a:lnTo>
                  <a:cubicBezTo>
                    <a:pt x="17" y="12142"/>
                    <a:pt x="17" y="12142"/>
                    <a:pt x="17" y="12142"/>
                  </a:cubicBezTo>
                  <a:close/>
                  <a:moveTo>
                    <a:pt x="2424" y="12157"/>
                  </a:moveTo>
                  <a:lnTo>
                    <a:pt x="2390" y="12162"/>
                  </a:lnTo>
                  <a:lnTo>
                    <a:pt x="2390" y="12162"/>
                  </a:lnTo>
                  <a:cubicBezTo>
                    <a:pt x="2403" y="12159"/>
                    <a:pt x="2415" y="12157"/>
                    <a:pt x="2424" y="12157"/>
                  </a:cubicBezTo>
                  <a:close/>
                  <a:moveTo>
                    <a:pt x="2983" y="12165"/>
                  </a:moveTo>
                  <a:cubicBezTo>
                    <a:pt x="2988" y="12170"/>
                    <a:pt x="2995" y="12173"/>
                    <a:pt x="3002" y="12173"/>
                  </a:cubicBezTo>
                  <a:cubicBezTo>
                    <a:pt x="2996" y="12169"/>
                    <a:pt x="2989" y="12166"/>
                    <a:pt x="2983" y="12165"/>
                  </a:cubicBezTo>
                  <a:close/>
                  <a:moveTo>
                    <a:pt x="2789" y="12203"/>
                  </a:moveTo>
                  <a:lnTo>
                    <a:pt x="2820" y="12234"/>
                  </a:lnTo>
                  <a:cubicBezTo>
                    <a:pt x="2804" y="12234"/>
                    <a:pt x="2789" y="12218"/>
                    <a:pt x="2789" y="12203"/>
                  </a:cubicBezTo>
                  <a:close/>
                  <a:moveTo>
                    <a:pt x="2347" y="12249"/>
                  </a:moveTo>
                  <a:lnTo>
                    <a:pt x="2408" y="12279"/>
                  </a:lnTo>
                  <a:cubicBezTo>
                    <a:pt x="2396" y="12279"/>
                    <a:pt x="2394" y="12299"/>
                    <a:pt x="2377" y="12299"/>
                  </a:cubicBezTo>
                  <a:cubicBezTo>
                    <a:pt x="2373" y="12299"/>
                    <a:pt x="2369" y="12298"/>
                    <a:pt x="2363" y="12295"/>
                  </a:cubicBezTo>
                  <a:cubicBezTo>
                    <a:pt x="2347" y="12295"/>
                    <a:pt x="2347" y="12279"/>
                    <a:pt x="2347" y="12249"/>
                  </a:cubicBezTo>
                  <a:close/>
                  <a:moveTo>
                    <a:pt x="3971" y="12084"/>
                  </a:moveTo>
                  <a:cubicBezTo>
                    <a:pt x="3946" y="12125"/>
                    <a:pt x="3913" y="12167"/>
                    <a:pt x="3886" y="12203"/>
                  </a:cubicBezTo>
                  <a:cubicBezTo>
                    <a:pt x="3886" y="12218"/>
                    <a:pt x="3870" y="12249"/>
                    <a:pt x="3901" y="12249"/>
                  </a:cubicBezTo>
                  <a:cubicBezTo>
                    <a:pt x="3901" y="12226"/>
                    <a:pt x="3957" y="12180"/>
                    <a:pt x="3988" y="12180"/>
                  </a:cubicBezTo>
                  <a:cubicBezTo>
                    <a:pt x="4000" y="12180"/>
                    <a:pt x="4008" y="12187"/>
                    <a:pt x="4008" y="12203"/>
                  </a:cubicBezTo>
                  <a:cubicBezTo>
                    <a:pt x="3901" y="12249"/>
                    <a:pt x="3962" y="12249"/>
                    <a:pt x="3916" y="12325"/>
                  </a:cubicBezTo>
                  <a:cubicBezTo>
                    <a:pt x="3898" y="12307"/>
                    <a:pt x="3859" y="12300"/>
                    <a:pt x="3824" y="12300"/>
                  </a:cubicBezTo>
                  <a:cubicBezTo>
                    <a:pt x="3807" y="12300"/>
                    <a:pt x="3791" y="12302"/>
                    <a:pt x="3778" y="12305"/>
                  </a:cubicBezTo>
                  <a:lnTo>
                    <a:pt x="3778" y="12305"/>
                  </a:lnTo>
                  <a:cubicBezTo>
                    <a:pt x="3865" y="12270"/>
                    <a:pt x="3812" y="12186"/>
                    <a:pt x="3870" y="12157"/>
                  </a:cubicBezTo>
                  <a:lnTo>
                    <a:pt x="3840" y="12157"/>
                  </a:lnTo>
                  <a:cubicBezTo>
                    <a:pt x="3884" y="12143"/>
                    <a:pt x="3927" y="12100"/>
                    <a:pt x="3971" y="12084"/>
                  </a:cubicBezTo>
                  <a:close/>
                  <a:moveTo>
                    <a:pt x="2895" y="12355"/>
                  </a:moveTo>
                  <a:cubicBezTo>
                    <a:pt x="2895" y="12356"/>
                    <a:pt x="2895" y="12356"/>
                    <a:pt x="2895" y="12356"/>
                  </a:cubicBezTo>
                  <a:cubicBezTo>
                    <a:pt x="2895" y="12356"/>
                    <a:pt x="2895" y="12356"/>
                    <a:pt x="2895" y="12355"/>
                  </a:cubicBezTo>
                  <a:close/>
                  <a:moveTo>
                    <a:pt x="3413" y="12417"/>
                  </a:moveTo>
                  <a:lnTo>
                    <a:pt x="3444" y="12447"/>
                  </a:lnTo>
                  <a:lnTo>
                    <a:pt x="3413" y="12478"/>
                  </a:lnTo>
                  <a:lnTo>
                    <a:pt x="3413" y="12417"/>
                  </a:lnTo>
                  <a:close/>
                  <a:moveTo>
                    <a:pt x="4282" y="12492"/>
                  </a:moveTo>
                  <a:lnTo>
                    <a:pt x="4252" y="12539"/>
                  </a:lnTo>
                  <a:lnTo>
                    <a:pt x="4205" y="12492"/>
                  </a:lnTo>
                  <a:close/>
                  <a:moveTo>
                    <a:pt x="2172" y="12404"/>
                  </a:moveTo>
                  <a:cubicBezTo>
                    <a:pt x="2185" y="12404"/>
                    <a:pt x="2197" y="12408"/>
                    <a:pt x="2210" y="12417"/>
                  </a:cubicBezTo>
                  <a:cubicBezTo>
                    <a:pt x="2210" y="12467"/>
                    <a:pt x="2197" y="12481"/>
                    <a:pt x="2177" y="12481"/>
                  </a:cubicBezTo>
                  <a:cubicBezTo>
                    <a:pt x="2153" y="12481"/>
                    <a:pt x="2119" y="12460"/>
                    <a:pt x="2087" y="12460"/>
                  </a:cubicBezTo>
                  <a:cubicBezTo>
                    <a:pt x="2082" y="12460"/>
                    <a:pt x="2077" y="12461"/>
                    <a:pt x="2073" y="12462"/>
                  </a:cubicBezTo>
                  <a:cubicBezTo>
                    <a:pt x="2058" y="12492"/>
                    <a:pt x="2028" y="12523"/>
                    <a:pt x="2012" y="12553"/>
                  </a:cubicBezTo>
                  <a:cubicBezTo>
                    <a:pt x="2028" y="12492"/>
                    <a:pt x="2058" y="12462"/>
                    <a:pt x="2073" y="12462"/>
                  </a:cubicBezTo>
                  <a:cubicBezTo>
                    <a:pt x="2106" y="12429"/>
                    <a:pt x="2139" y="12404"/>
                    <a:pt x="2172" y="12404"/>
                  </a:cubicBezTo>
                  <a:close/>
                  <a:moveTo>
                    <a:pt x="2694" y="12517"/>
                  </a:moveTo>
                  <a:lnTo>
                    <a:pt x="2694" y="12517"/>
                  </a:lnTo>
                  <a:cubicBezTo>
                    <a:pt x="2713" y="12519"/>
                    <a:pt x="2728" y="12523"/>
                    <a:pt x="2728" y="12553"/>
                  </a:cubicBezTo>
                  <a:cubicBezTo>
                    <a:pt x="2717" y="12534"/>
                    <a:pt x="2706" y="12523"/>
                    <a:pt x="2694" y="12517"/>
                  </a:cubicBezTo>
                  <a:close/>
                  <a:moveTo>
                    <a:pt x="3459" y="12539"/>
                  </a:moveTo>
                  <a:lnTo>
                    <a:pt x="3505" y="12584"/>
                  </a:lnTo>
                  <a:lnTo>
                    <a:pt x="3490" y="12599"/>
                  </a:lnTo>
                  <a:cubicBezTo>
                    <a:pt x="3505" y="12599"/>
                    <a:pt x="3505" y="12614"/>
                    <a:pt x="3459" y="12614"/>
                  </a:cubicBezTo>
                  <a:lnTo>
                    <a:pt x="3490" y="12599"/>
                  </a:lnTo>
                  <a:cubicBezTo>
                    <a:pt x="3474" y="12584"/>
                    <a:pt x="3429" y="12569"/>
                    <a:pt x="3459" y="12539"/>
                  </a:cubicBezTo>
                  <a:close/>
                  <a:moveTo>
                    <a:pt x="2286" y="12614"/>
                  </a:moveTo>
                  <a:lnTo>
                    <a:pt x="2347" y="12660"/>
                  </a:lnTo>
                  <a:lnTo>
                    <a:pt x="2347" y="12660"/>
                  </a:lnTo>
                  <a:lnTo>
                    <a:pt x="2255" y="12630"/>
                  </a:lnTo>
                  <a:lnTo>
                    <a:pt x="2286" y="12614"/>
                  </a:lnTo>
                  <a:close/>
                  <a:moveTo>
                    <a:pt x="2206" y="12697"/>
                  </a:moveTo>
                  <a:cubicBezTo>
                    <a:pt x="2229" y="12697"/>
                    <a:pt x="2253" y="12712"/>
                    <a:pt x="2271" y="12721"/>
                  </a:cubicBezTo>
                  <a:lnTo>
                    <a:pt x="2164" y="12721"/>
                  </a:lnTo>
                  <a:cubicBezTo>
                    <a:pt x="2176" y="12703"/>
                    <a:pt x="2191" y="12697"/>
                    <a:pt x="2206" y="12697"/>
                  </a:cubicBezTo>
                  <a:close/>
                  <a:moveTo>
                    <a:pt x="6368" y="12569"/>
                  </a:moveTo>
                  <a:cubicBezTo>
                    <a:pt x="6368" y="12645"/>
                    <a:pt x="6308" y="12645"/>
                    <a:pt x="6277" y="12721"/>
                  </a:cubicBezTo>
                  <a:lnTo>
                    <a:pt x="6201" y="12691"/>
                  </a:lnTo>
                  <a:lnTo>
                    <a:pt x="6201" y="12691"/>
                  </a:lnTo>
                  <a:cubicBezTo>
                    <a:pt x="6216" y="12706"/>
                    <a:pt x="6186" y="12706"/>
                    <a:pt x="6186" y="12706"/>
                  </a:cubicBezTo>
                  <a:cubicBezTo>
                    <a:pt x="6201" y="12599"/>
                    <a:pt x="6308" y="12630"/>
                    <a:pt x="6368" y="12569"/>
                  </a:cubicBezTo>
                  <a:close/>
                  <a:moveTo>
                    <a:pt x="6384" y="12645"/>
                  </a:moveTo>
                  <a:lnTo>
                    <a:pt x="6338" y="12736"/>
                  </a:lnTo>
                  <a:lnTo>
                    <a:pt x="6338" y="12706"/>
                  </a:lnTo>
                  <a:lnTo>
                    <a:pt x="6384" y="12645"/>
                  </a:lnTo>
                  <a:close/>
                  <a:moveTo>
                    <a:pt x="4906" y="12660"/>
                  </a:moveTo>
                  <a:cubicBezTo>
                    <a:pt x="4937" y="12691"/>
                    <a:pt x="4891" y="12736"/>
                    <a:pt x="4891" y="12766"/>
                  </a:cubicBezTo>
                  <a:cubicBezTo>
                    <a:pt x="4845" y="12752"/>
                    <a:pt x="4815" y="12752"/>
                    <a:pt x="4830" y="12721"/>
                  </a:cubicBezTo>
                  <a:cubicBezTo>
                    <a:pt x="4861" y="12691"/>
                    <a:pt x="4906" y="12736"/>
                    <a:pt x="4906" y="12660"/>
                  </a:cubicBezTo>
                  <a:close/>
                  <a:moveTo>
                    <a:pt x="5942" y="12752"/>
                  </a:moveTo>
                  <a:lnTo>
                    <a:pt x="5988" y="12766"/>
                  </a:lnTo>
                  <a:cubicBezTo>
                    <a:pt x="5972" y="12766"/>
                    <a:pt x="5972" y="12766"/>
                    <a:pt x="5942" y="12752"/>
                  </a:cubicBezTo>
                  <a:close/>
                  <a:moveTo>
                    <a:pt x="6308" y="12752"/>
                  </a:moveTo>
                  <a:lnTo>
                    <a:pt x="6323" y="12797"/>
                  </a:lnTo>
                  <a:lnTo>
                    <a:pt x="6216" y="12874"/>
                  </a:lnTo>
                  <a:lnTo>
                    <a:pt x="6202" y="12773"/>
                  </a:lnTo>
                  <a:lnTo>
                    <a:pt x="6202" y="12773"/>
                  </a:lnTo>
                  <a:cubicBezTo>
                    <a:pt x="6207" y="12788"/>
                    <a:pt x="6226" y="12794"/>
                    <a:pt x="6247" y="12794"/>
                  </a:cubicBezTo>
                  <a:cubicBezTo>
                    <a:pt x="6279" y="12794"/>
                    <a:pt x="6317" y="12778"/>
                    <a:pt x="6308" y="12752"/>
                  </a:cubicBezTo>
                  <a:close/>
                  <a:moveTo>
                    <a:pt x="6077" y="12694"/>
                  </a:moveTo>
                  <a:cubicBezTo>
                    <a:pt x="6087" y="12694"/>
                    <a:pt x="6098" y="12701"/>
                    <a:pt x="6110" y="12721"/>
                  </a:cubicBezTo>
                  <a:cubicBezTo>
                    <a:pt x="6107" y="12720"/>
                    <a:pt x="6103" y="12719"/>
                    <a:pt x="6100" y="12719"/>
                  </a:cubicBezTo>
                  <a:cubicBezTo>
                    <a:pt x="6073" y="12719"/>
                    <a:pt x="6047" y="12770"/>
                    <a:pt x="6033" y="12797"/>
                  </a:cubicBezTo>
                  <a:cubicBezTo>
                    <a:pt x="6064" y="12797"/>
                    <a:pt x="6064" y="12766"/>
                    <a:pt x="6094" y="12766"/>
                  </a:cubicBezTo>
                  <a:lnTo>
                    <a:pt x="6033" y="12843"/>
                  </a:lnTo>
                  <a:cubicBezTo>
                    <a:pt x="6013" y="12853"/>
                    <a:pt x="5971" y="12878"/>
                    <a:pt x="5946" y="12878"/>
                  </a:cubicBezTo>
                  <a:cubicBezTo>
                    <a:pt x="5935" y="12878"/>
                    <a:pt x="5927" y="12873"/>
                    <a:pt x="5927" y="12858"/>
                  </a:cubicBezTo>
                  <a:cubicBezTo>
                    <a:pt x="5958" y="12813"/>
                    <a:pt x="6019" y="12827"/>
                    <a:pt x="6019" y="12766"/>
                  </a:cubicBezTo>
                  <a:lnTo>
                    <a:pt x="5988" y="12766"/>
                  </a:lnTo>
                  <a:cubicBezTo>
                    <a:pt x="6022" y="12756"/>
                    <a:pt x="6047" y="12694"/>
                    <a:pt x="6077" y="12694"/>
                  </a:cubicBezTo>
                  <a:close/>
                  <a:moveTo>
                    <a:pt x="1372" y="12858"/>
                  </a:moveTo>
                  <a:cubicBezTo>
                    <a:pt x="1418" y="12858"/>
                    <a:pt x="1402" y="12874"/>
                    <a:pt x="1418" y="12904"/>
                  </a:cubicBezTo>
                  <a:lnTo>
                    <a:pt x="1402" y="12904"/>
                  </a:lnTo>
                  <a:cubicBezTo>
                    <a:pt x="1357" y="12888"/>
                    <a:pt x="1402" y="12888"/>
                    <a:pt x="1372" y="12858"/>
                  </a:cubicBezTo>
                  <a:close/>
                  <a:moveTo>
                    <a:pt x="4191" y="12797"/>
                  </a:moveTo>
                  <a:lnTo>
                    <a:pt x="4191" y="12797"/>
                  </a:lnTo>
                  <a:cubicBezTo>
                    <a:pt x="4221" y="12858"/>
                    <a:pt x="4191" y="12874"/>
                    <a:pt x="4144" y="12904"/>
                  </a:cubicBezTo>
                  <a:cubicBezTo>
                    <a:pt x="4175" y="12874"/>
                    <a:pt x="4114" y="12827"/>
                    <a:pt x="4191" y="12797"/>
                  </a:cubicBezTo>
                  <a:close/>
                  <a:moveTo>
                    <a:pt x="2971" y="11255"/>
                  </a:moveTo>
                  <a:cubicBezTo>
                    <a:pt x="2981" y="11255"/>
                    <a:pt x="2991" y="11256"/>
                    <a:pt x="3002" y="11259"/>
                  </a:cubicBezTo>
                  <a:lnTo>
                    <a:pt x="2942" y="11320"/>
                  </a:lnTo>
                  <a:cubicBezTo>
                    <a:pt x="2956" y="11335"/>
                    <a:pt x="2987" y="11335"/>
                    <a:pt x="2987" y="11335"/>
                  </a:cubicBezTo>
                  <a:cubicBezTo>
                    <a:pt x="2926" y="11350"/>
                    <a:pt x="2850" y="11487"/>
                    <a:pt x="2759" y="11487"/>
                  </a:cubicBezTo>
                  <a:cubicBezTo>
                    <a:pt x="2820" y="11517"/>
                    <a:pt x="2773" y="11487"/>
                    <a:pt x="2804" y="11533"/>
                  </a:cubicBezTo>
                  <a:cubicBezTo>
                    <a:pt x="2787" y="11527"/>
                    <a:pt x="2766" y="11524"/>
                    <a:pt x="2747" y="11524"/>
                  </a:cubicBezTo>
                  <a:cubicBezTo>
                    <a:pt x="2715" y="11524"/>
                    <a:pt x="2688" y="11534"/>
                    <a:pt x="2698" y="11564"/>
                  </a:cubicBezTo>
                  <a:cubicBezTo>
                    <a:pt x="2712" y="11578"/>
                    <a:pt x="2728" y="11594"/>
                    <a:pt x="2743" y="11594"/>
                  </a:cubicBezTo>
                  <a:lnTo>
                    <a:pt x="2682" y="11625"/>
                  </a:lnTo>
                  <a:lnTo>
                    <a:pt x="2773" y="11639"/>
                  </a:lnTo>
                  <a:cubicBezTo>
                    <a:pt x="2804" y="11670"/>
                    <a:pt x="2820" y="11792"/>
                    <a:pt x="2743" y="11792"/>
                  </a:cubicBezTo>
                  <a:cubicBezTo>
                    <a:pt x="2751" y="11837"/>
                    <a:pt x="2762" y="11852"/>
                    <a:pt x="2781" y="11852"/>
                  </a:cubicBezTo>
                  <a:cubicBezTo>
                    <a:pt x="2801" y="11852"/>
                    <a:pt x="2827" y="11837"/>
                    <a:pt x="2865" y="11822"/>
                  </a:cubicBezTo>
                  <a:lnTo>
                    <a:pt x="2865" y="11822"/>
                  </a:lnTo>
                  <a:cubicBezTo>
                    <a:pt x="2881" y="11852"/>
                    <a:pt x="2895" y="11852"/>
                    <a:pt x="2850" y="11913"/>
                  </a:cubicBezTo>
                  <a:cubicBezTo>
                    <a:pt x="2860" y="11903"/>
                    <a:pt x="2872" y="11899"/>
                    <a:pt x="2886" y="11899"/>
                  </a:cubicBezTo>
                  <a:cubicBezTo>
                    <a:pt x="2935" y="11899"/>
                    <a:pt x="3004" y="11951"/>
                    <a:pt x="3063" y="11974"/>
                  </a:cubicBezTo>
                  <a:cubicBezTo>
                    <a:pt x="3078" y="11807"/>
                    <a:pt x="3261" y="11807"/>
                    <a:pt x="3291" y="11655"/>
                  </a:cubicBezTo>
                  <a:cubicBezTo>
                    <a:pt x="3200" y="11609"/>
                    <a:pt x="3307" y="11639"/>
                    <a:pt x="3277" y="11564"/>
                  </a:cubicBezTo>
                  <a:lnTo>
                    <a:pt x="3277" y="11564"/>
                  </a:lnTo>
                  <a:lnTo>
                    <a:pt x="3307" y="11625"/>
                  </a:lnTo>
                  <a:cubicBezTo>
                    <a:pt x="3379" y="11564"/>
                    <a:pt x="3488" y="11524"/>
                    <a:pt x="3576" y="11524"/>
                  </a:cubicBezTo>
                  <a:cubicBezTo>
                    <a:pt x="3600" y="11524"/>
                    <a:pt x="3623" y="11527"/>
                    <a:pt x="3642" y="11533"/>
                  </a:cubicBezTo>
                  <a:cubicBezTo>
                    <a:pt x="3626" y="11564"/>
                    <a:pt x="3673" y="11578"/>
                    <a:pt x="3581" y="11609"/>
                  </a:cubicBezTo>
                  <a:lnTo>
                    <a:pt x="3626" y="11685"/>
                  </a:lnTo>
                  <a:lnTo>
                    <a:pt x="3687" y="11639"/>
                  </a:lnTo>
                  <a:cubicBezTo>
                    <a:pt x="3734" y="11639"/>
                    <a:pt x="3673" y="11670"/>
                    <a:pt x="3718" y="11685"/>
                  </a:cubicBezTo>
                  <a:lnTo>
                    <a:pt x="3581" y="11716"/>
                  </a:lnTo>
                  <a:lnTo>
                    <a:pt x="3657" y="11761"/>
                  </a:lnTo>
                  <a:lnTo>
                    <a:pt x="3581" y="11807"/>
                  </a:lnTo>
                  <a:cubicBezTo>
                    <a:pt x="3505" y="11807"/>
                    <a:pt x="3566" y="11944"/>
                    <a:pt x="3474" y="11974"/>
                  </a:cubicBezTo>
                  <a:lnTo>
                    <a:pt x="3474" y="11944"/>
                  </a:lnTo>
                  <a:cubicBezTo>
                    <a:pt x="3474" y="11948"/>
                    <a:pt x="3469" y="11949"/>
                    <a:pt x="3461" y="11949"/>
                  </a:cubicBezTo>
                  <a:cubicBezTo>
                    <a:pt x="3454" y="11949"/>
                    <a:pt x="3445" y="11948"/>
                    <a:pt x="3436" y="11948"/>
                  </a:cubicBezTo>
                  <a:cubicBezTo>
                    <a:pt x="3417" y="11948"/>
                    <a:pt x="3399" y="11952"/>
                    <a:pt x="3399" y="11974"/>
                  </a:cubicBezTo>
                  <a:cubicBezTo>
                    <a:pt x="3383" y="12005"/>
                    <a:pt x="3399" y="12035"/>
                    <a:pt x="3413" y="12051"/>
                  </a:cubicBezTo>
                  <a:lnTo>
                    <a:pt x="3352" y="12051"/>
                  </a:lnTo>
                  <a:lnTo>
                    <a:pt x="3352" y="12035"/>
                  </a:lnTo>
                  <a:cubicBezTo>
                    <a:pt x="3337" y="12020"/>
                    <a:pt x="3324" y="12014"/>
                    <a:pt x="3312" y="12014"/>
                  </a:cubicBezTo>
                  <a:cubicBezTo>
                    <a:pt x="3262" y="12014"/>
                    <a:pt x="3228" y="12112"/>
                    <a:pt x="3155" y="12112"/>
                  </a:cubicBezTo>
                  <a:cubicBezTo>
                    <a:pt x="3169" y="12142"/>
                    <a:pt x="3109" y="12188"/>
                    <a:pt x="3078" y="12234"/>
                  </a:cubicBezTo>
                  <a:lnTo>
                    <a:pt x="3124" y="12264"/>
                  </a:lnTo>
                  <a:cubicBezTo>
                    <a:pt x="3106" y="12300"/>
                    <a:pt x="3093" y="12308"/>
                    <a:pt x="3081" y="12308"/>
                  </a:cubicBezTo>
                  <a:cubicBezTo>
                    <a:pt x="3071" y="12308"/>
                    <a:pt x="3062" y="12303"/>
                    <a:pt x="3052" y="12303"/>
                  </a:cubicBezTo>
                  <a:cubicBezTo>
                    <a:pt x="3042" y="12303"/>
                    <a:pt x="3031" y="12307"/>
                    <a:pt x="3017" y="12325"/>
                  </a:cubicBezTo>
                  <a:lnTo>
                    <a:pt x="3033" y="12234"/>
                  </a:lnTo>
                  <a:lnTo>
                    <a:pt x="3033" y="12234"/>
                  </a:lnTo>
                  <a:cubicBezTo>
                    <a:pt x="2933" y="12262"/>
                    <a:pt x="3020" y="12357"/>
                    <a:pt x="2957" y="12357"/>
                  </a:cubicBezTo>
                  <a:cubicBezTo>
                    <a:pt x="2952" y="12357"/>
                    <a:pt x="2947" y="12357"/>
                    <a:pt x="2942" y="12356"/>
                  </a:cubicBezTo>
                  <a:lnTo>
                    <a:pt x="2942" y="12356"/>
                  </a:lnTo>
                  <a:cubicBezTo>
                    <a:pt x="2972" y="12401"/>
                    <a:pt x="2926" y="12401"/>
                    <a:pt x="2972" y="12417"/>
                  </a:cubicBezTo>
                  <a:cubicBezTo>
                    <a:pt x="2972" y="12455"/>
                    <a:pt x="2946" y="12461"/>
                    <a:pt x="2920" y="12461"/>
                  </a:cubicBezTo>
                  <a:cubicBezTo>
                    <a:pt x="2906" y="12461"/>
                    <a:pt x="2892" y="12459"/>
                    <a:pt x="2882" y="12459"/>
                  </a:cubicBezTo>
                  <a:cubicBezTo>
                    <a:pt x="2865" y="12459"/>
                    <a:pt x="2858" y="12464"/>
                    <a:pt x="2881" y="12492"/>
                  </a:cubicBezTo>
                  <a:lnTo>
                    <a:pt x="2773" y="12417"/>
                  </a:lnTo>
                  <a:lnTo>
                    <a:pt x="2773" y="12417"/>
                  </a:lnTo>
                  <a:cubicBezTo>
                    <a:pt x="2783" y="12423"/>
                    <a:pt x="2791" y="12425"/>
                    <a:pt x="2798" y="12425"/>
                  </a:cubicBezTo>
                  <a:cubicBezTo>
                    <a:pt x="2834" y="12425"/>
                    <a:pt x="2822" y="12347"/>
                    <a:pt x="2865" y="12347"/>
                  </a:cubicBezTo>
                  <a:cubicBezTo>
                    <a:pt x="2873" y="12347"/>
                    <a:pt x="2883" y="12349"/>
                    <a:pt x="2895" y="12355"/>
                  </a:cubicBezTo>
                  <a:lnTo>
                    <a:pt x="2895" y="12355"/>
                  </a:lnTo>
                  <a:cubicBezTo>
                    <a:pt x="2834" y="12325"/>
                    <a:pt x="2834" y="12279"/>
                    <a:pt x="2820" y="12234"/>
                  </a:cubicBezTo>
                  <a:lnTo>
                    <a:pt x="2820" y="12234"/>
                  </a:lnTo>
                  <a:cubicBezTo>
                    <a:pt x="2824" y="12237"/>
                    <a:pt x="2829" y="12238"/>
                    <a:pt x="2834" y="12238"/>
                  </a:cubicBezTo>
                  <a:cubicBezTo>
                    <a:pt x="2870" y="12238"/>
                    <a:pt x="2916" y="12163"/>
                    <a:pt x="2970" y="12163"/>
                  </a:cubicBezTo>
                  <a:cubicBezTo>
                    <a:pt x="2974" y="12163"/>
                    <a:pt x="2979" y="12164"/>
                    <a:pt x="2983" y="12165"/>
                  </a:cubicBezTo>
                  <a:lnTo>
                    <a:pt x="2983" y="12165"/>
                  </a:lnTo>
                  <a:cubicBezTo>
                    <a:pt x="2976" y="12159"/>
                    <a:pt x="2972" y="12151"/>
                    <a:pt x="2972" y="12142"/>
                  </a:cubicBezTo>
                  <a:lnTo>
                    <a:pt x="2972" y="12142"/>
                  </a:lnTo>
                  <a:cubicBezTo>
                    <a:pt x="2975" y="12144"/>
                    <a:pt x="2978" y="12145"/>
                    <a:pt x="2981" y="12145"/>
                  </a:cubicBezTo>
                  <a:cubicBezTo>
                    <a:pt x="3003" y="12145"/>
                    <a:pt x="3004" y="12095"/>
                    <a:pt x="3017" y="12082"/>
                  </a:cubicBezTo>
                  <a:cubicBezTo>
                    <a:pt x="3003" y="12076"/>
                    <a:pt x="2988" y="12073"/>
                    <a:pt x="2972" y="12073"/>
                  </a:cubicBezTo>
                  <a:cubicBezTo>
                    <a:pt x="2899" y="12073"/>
                    <a:pt x="2809" y="12123"/>
                    <a:pt x="2759" y="12173"/>
                  </a:cubicBezTo>
                  <a:lnTo>
                    <a:pt x="2759" y="12142"/>
                  </a:lnTo>
                  <a:cubicBezTo>
                    <a:pt x="2755" y="12141"/>
                    <a:pt x="2751" y="12140"/>
                    <a:pt x="2747" y="12140"/>
                  </a:cubicBezTo>
                  <a:cubicBezTo>
                    <a:pt x="2710" y="12140"/>
                    <a:pt x="2702" y="12206"/>
                    <a:pt x="2743" y="12234"/>
                  </a:cubicBezTo>
                  <a:cubicBezTo>
                    <a:pt x="2731" y="12228"/>
                    <a:pt x="2720" y="12225"/>
                    <a:pt x="2709" y="12225"/>
                  </a:cubicBezTo>
                  <a:cubicBezTo>
                    <a:pt x="2663" y="12225"/>
                    <a:pt x="2622" y="12267"/>
                    <a:pt x="2560" y="12279"/>
                  </a:cubicBezTo>
                  <a:lnTo>
                    <a:pt x="2682" y="12325"/>
                  </a:lnTo>
                  <a:cubicBezTo>
                    <a:pt x="2615" y="12352"/>
                    <a:pt x="2679" y="12403"/>
                    <a:pt x="2631" y="12403"/>
                  </a:cubicBezTo>
                  <a:cubicBezTo>
                    <a:pt x="2625" y="12403"/>
                    <a:pt x="2617" y="12403"/>
                    <a:pt x="2606" y="12401"/>
                  </a:cubicBezTo>
                  <a:lnTo>
                    <a:pt x="2606" y="12401"/>
                  </a:lnTo>
                  <a:cubicBezTo>
                    <a:pt x="2581" y="12426"/>
                    <a:pt x="2618" y="12451"/>
                    <a:pt x="2649" y="12451"/>
                  </a:cubicBezTo>
                  <a:cubicBezTo>
                    <a:pt x="2656" y="12451"/>
                    <a:pt x="2662" y="12450"/>
                    <a:pt x="2667" y="12447"/>
                  </a:cubicBezTo>
                  <a:lnTo>
                    <a:pt x="2667" y="12447"/>
                  </a:lnTo>
                  <a:lnTo>
                    <a:pt x="2637" y="12492"/>
                  </a:lnTo>
                  <a:cubicBezTo>
                    <a:pt x="2645" y="12504"/>
                    <a:pt x="2654" y="12510"/>
                    <a:pt x="2664" y="12513"/>
                  </a:cubicBezTo>
                  <a:lnTo>
                    <a:pt x="2664" y="12513"/>
                  </a:lnTo>
                  <a:cubicBezTo>
                    <a:pt x="2626" y="12518"/>
                    <a:pt x="2585" y="12558"/>
                    <a:pt x="2549" y="12558"/>
                  </a:cubicBezTo>
                  <a:cubicBezTo>
                    <a:pt x="2543" y="12558"/>
                    <a:pt x="2536" y="12556"/>
                    <a:pt x="2530" y="12553"/>
                  </a:cubicBezTo>
                  <a:lnTo>
                    <a:pt x="2530" y="12553"/>
                  </a:lnTo>
                  <a:cubicBezTo>
                    <a:pt x="2560" y="12569"/>
                    <a:pt x="2485" y="12660"/>
                    <a:pt x="2438" y="12691"/>
                  </a:cubicBezTo>
                  <a:cubicBezTo>
                    <a:pt x="2363" y="12569"/>
                    <a:pt x="2576" y="12645"/>
                    <a:pt x="2499" y="12539"/>
                  </a:cubicBezTo>
                  <a:lnTo>
                    <a:pt x="2499" y="12539"/>
                  </a:lnTo>
                  <a:cubicBezTo>
                    <a:pt x="2454" y="12584"/>
                    <a:pt x="2408" y="12569"/>
                    <a:pt x="2408" y="12645"/>
                  </a:cubicBezTo>
                  <a:cubicBezTo>
                    <a:pt x="2403" y="12648"/>
                    <a:pt x="2399" y="12649"/>
                    <a:pt x="2396" y="12649"/>
                  </a:cubicBezTo>
                  <a:cubicBezTo>
                    <a:pt x="2370" y="12649"/>
                    <a:pt x="2369" y="12574"/>
                    <a:pt x="2329" y="12574"/>
                  </a:cubicBezTo>
                  <a:cubicBezTo>
                    <a:pt x="2323" y="12574"/>
                    <a:pt x="2315" y="12576"/>
                    <a:pt x="2306" y="12581"/>
                  </a:cubicBezTo>
                  <a:lnTo>
                    <a:pt x="2306" y="12581"/>
                  </a:lnTo>
                  <a:cubicBezTo>
                    <a:pt x="2328" y="12567"/>
                    <a:pt x="2334" y="12535"/>
                    <a:pt x="2371" y="12535"/>
                  </a:cubicBezTo>
                  <a:cubicBezTo>
                    <a:pt x="2377" y="12535"/>
                    <a:pt x="2384" y="12536"/>
                    <a:pt x="2393" y="12539"/>
                  </a:cubicBezTo>
                  <a:lnTo>
                    <a:pt x="2363" y="12431"/>
                  </a:lnTo>
                  <a:cubicBezTo>
                    <a:pt x="2438" y="12356"/>
                    <a:pt x="2438" y="12295"/>
                    <a:pt x="2560" y="12279"/>
                  </a:cubicBezTo>
                  <a:cubicBezTo>
                    <a:pt x="2485" y="12173"/>
                    <a:pt x="2682" y="12218"/>
                    <a:pt x="2621" y="12096"/>
                  </a:cubicBezTo>
                  <a:lnTo>
                    <a:pt x="2621" y="12096"/>
                  </a:lnTo>
                  <a:cubicBezTo>
                    <a:pt x="2598" y="12131"/>
                    <a:pt x="2601" y="12148"/>
                    <a:pt x="2578" y="12148"/>
                  </a:cubicBezTo>
                  <a:cubicBezTo>
                    <a:pt x="2571" y="12148"/>
                    <a:pt x="2561" y="12146"/>
                    <a:pt x="2545" y="12142"/>
                  </a:cubicBezTo>
                  <a:cubicBezTo>
                    <a:pt x="2499" y="12112"/>
                    <a:pt x="2530" y="12082"/>
                    <a:pt x="2515" y="12051"/>
                  </a:cubicBezTo>
                  <a:cubicBezTo>
                    <a:pt x="2496" y="12043"/>
                    <a:pt x="2479" y="12040"/>
                    <a:pt x="2464" y="12040"/>
                  </a:cubicBezTo>
                  <a:cubicBezTo>
                    <a:pt x="2391" y="12040"/>
                    <a:pt x="2349" y="12115"/>
                    <a:pt x="2286" y="12127"/>
                  </a:cubicBezTo>
                  <a:cubicBezTo>
                    <a:pt x="2301" y="12157"/>
                    <a:pt x="2328" y="12165"/>
                    <a:pt x="2355" y="12165"/>
                  </a:cubicBezTo>
                  <a:cubicBezTo>
                    <a:pt x="2361" y="12165"/>
                    <a:pt x="2366" y="12164"/>
                    <a:pt x="2372" y="12164"/>
                  </a:cubicBezTo>
                  <a:lnTo>
                    <a:pt x="2372" y="12164"/>
                  </a:lnTo>
                  <a:lnTo>
                    <a:pt x="2302" y="12173"/>
                  </a:lnTo>
                  <a:cubicBezTo>
                    <a:pt x="2287" y="12214"/>
                    <a:pt x="2274" y="12280"/>
                    <a:pt x="2305" y="12281"/>
                  </a:cubicBezTo>
                  <a:lnTo>
                    <a:pt x="2305" y="12281"/>
                  </a:lnTo>
                  <a:cubicBezTo>
                    <a:pt x="2231" y="12296"/>
                    <a:pt x="2284" y="12312"/>
                    <a:pt x="2256" y="12369"/>
                  </a:cubicBezTo>
                  <a:lnTo>
                    <a:pt x="2256" y="12369"/>
                  </a:lnTo>
                  <a:cubicBezTo>
                    <a:pt x="2270" y="12339"/>
                    <a:pt x="2210" y="12309"/>
                    <a:pt x="2210" y="12295"/>
                  </a:cubicBezTo>
                  <a:cubicBezTo>
                    <a:pt x="2189" y="12288"/>
                    <a:pt x="2171" y="12285"/>
                    <a:pt x="2156" y="12285"/>
                  </a:cubicBezTo>
                  <a:cubicBezTo>
                    <a:pt x="2067" y="12285"/>
                    <a:pt x="2086" y="12391"/>
                    <a:pt x="1981" y="12417"/>
                  </a:cubicBezTo>
                  <a:cubicBezTo>
                    <a:pt x="1973" y="12412"/>
                    <a:pt x="1965" y="12411"/>
                    <a:pt x="1959" y="12411"/>
                  </a:cubicBezTo>
                  <a:cubicBezTo>
                    <a:pt x="1919" y="12411"/>
                    <a:pt x="1912" y="12480"/>
                    <a:pt x="1859" y="12492"/>
                  </a:cubicBezTo>
                  <a:lnTo>
                    <a:pt x="1814" y="12417"/>
                  </a:lnTo>
                  <a:cubicBezTo>
                    <a:pt x="1753" y="12417"/>
                    <a:pt x="1692" y="12478"/>
                    <a:pt x="1692" y="12523"/>
                  </a:cubicBezTo>
                  <a:cubicBezTo>
                    <a:pt x="1715" y="12523"/>
                    <a:pt x="1746" y="12498"/>
                    <a:pt x="1748" y="12498"/>
                  </a:cubicBezTo>
                  <a:lnTo>
                    <a:pt x="1748" y="12498"/>
                  </a:lnTo>
                  <a:cubicBezTo>
                    <a:pt x="1748" y="12498"/>
                    <a:pt x="1745" y="12500"/>
                    <a:pt x="1738" y="12508"/>
                  </a:cubicBezTo>
                  <a:lnTo>
                    <a:pt x="1677" y="12553"/>
                  </a:lnTo>
                  <a:lnTo>
                    <a:pt x="1677" y="12508"/>
                  </a:lnTo>
                  <a:cubicBezTo>
                    <a:pt x="1662" y="12504"/>
                    <a:pt x="1648" y="12503"/>
                    <a:pt x="1635" y="12503"/>
                  </a:cubicBezTo>
                  <a:cubicBezTo>
                    <a:pt x="1493" y="12503"/>
                    <a:pt x="1480" y="12724"/>
                    <a:pt x="1327" y="12752"/>
                  </a:cubicBezTo>
                  <a:lnTo>
                    <a:pt x="1341" y="12766"/>
                  </a:lnTo>
                  <a:cubicBezTo>
                    <a:pt x="1281" y="12752"/>
                    <a:pt x="1311" y="12736"/>
                    <a:pt x="1281" y="12721"/>
                  </a:cubicBezTo>
                  <a:cubicBezTo>
                    <a:pt x="1357" y="12691"/>
                    <a:pt x="1449" y="12706"/>
                    <a:pt x="1463" y="12599"/>
                  </a:cubicBezTo>
                  <a:cubicBezTo>
                    <a:pt x="1419" y="12588"/>
                    <a:pt x="1407" y="12546"/>
                    <a:pt x="1387" y="12546"/>
                  </a:cubicBezTo>
                  <a:cubicBezTo>
                    <a:pt x="1379" y="12546"/>
                    <a:pt x="1370" y="12552"/>
                    <a:pt x="1357" y="12569"/>
                  </a:cubicBezTo>
                  <a:lnTo>
                    <a:pt x="1402" y="12614"/>
                  </a:lnTo>
                  <a:cubicBezTo>
                    <a:pt x="1398" y="12615"/>
                    <a:pt x="1394" y="12616"/>
                    <a:pt x="1391" y="12616"/>
                  </a:cubicBezTo>
                  <a:cubicBezTo>
                    <a:pt x="1356" y="12616"/>
                    <a:pt x="1360" y="12565"/>
                    <a:pt x="1334" y="12565"/>
                  </a:cubicBezTo>
                  <a:cubicBezTo>
                    <a:pt x="1325" y="12565"/>
                    <a:pt x="1313" y="12570"/>
                    <a:pt x="1296" y="12584"/>
                  </a:cubicBezTo>
                  <a:cubicBezTo>
                    <a:pt x="1327" y="12614"/>
                    <a:pt x="1296" y="12645"/>
                    <a:pt x="1357" y="12675"/>
                  </a:cubicBezTo>
                  <a:cubicBezTo>
                    <a:pt x="1334" y="12668"/>
                    <a:pt x="1307" y="12668"/>
                    <a:pt x="1283" y="12668"/>
                  </a:cubicBezTo>
                  <a:cubicBezTo>
                    <a:pt x="1258" y="12668"/>
                    <a:pt x="1235" y="12668"/>
                    <a:pt x="1220" y="12660"/>
                  </a:cubicBezTo>
                  <a:lnTo>
                    <a:pt x="1220" y="12660"/>
                  </a:lnTo>
                  <a:cubicBezTo>
                    <a:pt x="1205" y="12691"/>
                    <a:pt x="1266" y="12691"/>
                    <a:pt x="1235" y="12736"/>
                  </a:cubicBezTo>
                  <a:lnTo>
                    <a:pt x="1175" y="12675"/>
                  </a:lnTo>
                  <a:lnTo>
                    <a:pt x="1114" y="12721"/>
                  </a:lnTo>
                  <a:cubicBezTo>
                    <a:pt x="1118" y="12720"/>
                    <a:pt x="1122" y="12720"/>
                    <a:pt x="1126" y="12720"/>
                  </a:cubicBezTo>
                  <a:cubicBezTo>
                    <a:pt x="1170" y="12720"/>
                    <a:pt x="1187" y="12788"/>
                    <a:pt x="1219" y="12788"/>
                  </a:cubicBezTo>
                  <a:cubicBezTo>
                    <a:pt x="1224" y="12788"/>
                    <a:pt x="1230" y="12786"/>
                    <a:pt x="1235" y="12782"/>
                  </a:cubicBezTo>
                  <a:lnTo>
                    <a:pt x="1235" y="12782"/>
                  </a:lnTo>
                  <a:lnTo>
                    <a:pt x="1220" y="12813"/>
                  </a:lnTo>
                  <a:cubicBezTo>
                    <a:pt x="1205" y="12782"/>
                    <a:pt x="1175" y="12782"/>
                    <a:pt x="1144" y="12782"/>
                  </a:cubicBezTo>
                  <a:cubicBezTo>
                    <a:pt x="1133" y="12756"/>
                    <a:pt x="1121" y="12747"/>
                    <a:pt x="1109" y="12747"/>
                  </a:cubicBezTo>
                  <a:cubicBezTo>
                    <a:pt x="1072" y="12747"/>
                    <a:pt x="1037" y="12843"/>
                    <a:pt x="1037" y="12843"/>
                  </a:cubicBezTo>
                  <a:cubicBezTo>
                    <a:pt x="1053" y="12843"/>
                    <a:pt x="1053" y="12843"/>
                    <a:pt x="1067" y="12858"/>
                  </a:cubicBezTo>
                  <a:cubicBezTo>
                    <a:pt x="1083" y="12858"/>
                    <a:pt x="1083" y="12858"/>
                    <a:pt x="1098" y="12874"/>
                  </a:cubicBezTo>
                  <a:cubicBezTo>
                    <a:pt x="1099" y="12874"/>
                    <a:pt x="1099" y="12875"/>
                    <a:pt x="1100" y="12876"/>
                  </a:cubicBezTo>
                  <a:lnTo>
                    <a:pt x="1100" y="12876"/>
                  </a:lnTo>
                  <a:cubicBezTo>
                    <a:pt x="1094" y="12870"/>
                    <a:pt x="1077" y="12858"/>
                    <a:pt x="1067" y="12858"/>
                  </a:cubicBezTo>
                  <a:cubicBezTo>
                    <a:pt x="1039" y="12858"/>
                    <a:pt x="1004" y="12894"/>
                    <a:pt x="982" y="12894"/>
                  </a:cubicBezTo>
                  <a:cubicBezTo>
                    <a:pt x="969" y="12894"/>
                    <a:pt x="961" y="12882"/>
                    <a:pt x="961" y="12843"/>
                  </a:cubicBezTo>
                  <a:cubicBezTo>
                    <a:pt x="931" y="12888"/>
                    <a:pt x="884" y="12904"/>
                    <a:pt x="870" y="12919"/>
                  </a:cubicBezTo>
                  <a:cubicBezTo>
                    <a:pt x="824" y="12858"/>
                    <a:pt x="945" y="12874"/>
                    <a:pt x="931" y="12827"/>
                  </a:cubicBezTo>
                  <a:cubicBezTo>
                    <a:pt x="854" y="12827"/>
                    <a:pt x="793" y="12858"/>
                    <a:pt x="748" y="12935"/>
                  </a:cubicBezTo>
                  <a:cubicBezTo>
                    <a:pt x="714" y="12923"/>
                    <a:pt x="697" y="12887"/>
                    <a:pt x="672" y="12887"/>
                  </a:cubicBezTo>
                  <a:cubicBezTo>
                    <a:pt x="663" y="12887"/>
                    <a:pt x="653" y="12892"/>
                    <a:pt x="641" y="12904"/>
                  </a:cubicBezTo>
                  <a:cubicBezTo>
                    <a:pt x="641" y="12882"/>
                    <a:pt x="651" y="12878"/>
                    <a:pt x="663" y="12878"/>
                  </a:cubicBezTo>
                  <a:cubicBezTo>
                    <a:pt x="670" y="12878"/>
                    <a:pt x="679" y="12880"/>
                    <a:pt x="686" y="12880"/>
                  </a:cubicBezTo>
                  <a:cubicBezTo>
                    <a:pt x="699" y="12880"/>
                    <a:pt x="708" y="12874"/>
                    <a:pt x="702" y="12843"/>
                  </a:cubicBezTo>
                  <a:cubicBezTo>
                    <a:pt x="702" y="12813"/>
                    <a:pt x="657" y="12843"/>
                    <a:pt x="657" y="12797"/>
                  </a:cubicBezTo>
                  <a:lnTo>
                    <a:pt x="657" y="12797"/>
                  </a:lnTo>
                  <a:cubicBezTo>
                    <a:pt x="663" y="12811"/>
                    <a:pt x="668" y="12816"/>
                    <a:pt x="671" y="12816"/>
                  </a:cubicBezTo>
                  <a:cubicBezTo>
                    <a:pt x="683" y="12816"/>
                    <a:pt x="682" y="12752"/>
                    <a:pt x="718" y="12752"/>
                  </a:cubicBezTo>
                  <a:lnTo>
                    <a:pt x="687" y="12736"/>
                  </a:lnTo>
                  <a:cubicBezTo>
                    <a:pt x="687" y="12736"/>
                    <a:pt x="718" y="12736"/>
                    <a:pt x="718" y="12721"/>
                  </a:cubicBezTo>
                  <a:cubicBezTo>
                    <a:pt x="729" y="12683"/>
                    <a:pt x="701" y="12656"/>
                    <a:pt x="682" y="12656"/>
                  </a:cubicBezTo>
                  <a:cubicBezTo>
                    <a:pt x="678" y="12656"/>
                    <a:pt x="674" y="12658"/>
                    <a:pt x="671" y="12660"/>
                  </a:cubicBezTo>
                  <a:lnTo>
                    <a:pt x="671" y="12660"/>
                  </a:lnTo>
                  <a:lnTo>
                    <a:pt x="718" y="12614"/>
                  </a:lnTo>
                  <a:cubicBezTo>
                    <a:pt x="718" y="12604"/>
                    <a:pt x="702" y="12586"/>
                    <a:pt x="688" y="12581"/>
                  </a:cubicBezTo>
                  <a:lnTo>
                    <a:pt x="688" y="12581"/>
                  </a:lnTo>
                  <a:lnTo>
                    <a:pt x="763" y="12569"/>
                  </a:lnTo>
                  <a:cubicBezTo>
                    <a:pt x="778" y="12539"/>
                    <a:pt x="748" y="12523"/>
                    <a:pt x="732" y="12492"/>
                  </a:cubicBezTo>
                  <a:lnTo>
                    <a:pt x="702" y="12523"/>
                  </a:lnTo>
                  <a:lnTo>
                    <a:pt x="702" y="12462"/>
                  </a:lnTo>
                  <a:cubicBezTo>
                    <a:pt x="748" y="12417"/>
                    <a:pt x="854" y="12340"/>
                    <a:pt x="976" y="12295"/>
                  </a:cubicBezTo>
                  <a:cubicBezTo>
                    <a:pt x="884" y="12142"/>
                    <a:pt x="1128" y="12264"/>
                    <a:pt x="1037" y="12112"/>
                  </a:cubicBezTo>
                  <a:cubicBezTo>
                    <a:pt x="1091" y="12112"/>
                    <a:pt x="1158" y="12063"/>
                    <a:pt x="1215" y="12063"/>
                  </a:cubicBezTo>
                  <a:cubicBezTo>
                    <a:pt x="1222" y="12063"/>
                    <a:pt x="1229" y="12064"/>
                    <a:pt x="1235" y="12066"/>
                  </a:cubicBezTo>
                  <a:lnTo>
                    <a:pt x="1128" y="12021"/>
                  </a:lnTo>
                  <a:lnTo>
                    <a:pt x="1235" y="12021"/>
                  </a:lnTo>
                  <a:lnTo>
                    <a:pt x="1235" y="12005"/>
                  </a:lnTo>
                  <a:lnTo>
                    <a:pt x="1281" y="12005"/>
                  </a:lnTo>
                  <a:lnTo>
                    <a:pt x="1235" y="12021"/>
                  </a:lnTo>
                  <a:cubicBezTo>
                    <a:pt x="1205" y="12051"/>
                    <a:pt x="1281" y="12051"/>
                    <a:pt x="1281" y="12082"/>
                  </a:cubicBezTo>
                  <a:cubicBezTo>
                    <a:pt x="1327" y="12066"/>
                    <a:pt x="1327" y="11990"/>
                    <a:pt x="1311" y="11913"/>
                  </a:cubicBezTo>
                  <a:lnTo>
                    <a:pt x="1311" y="11913"/>
                  </a:lnTo>
                  <a:lnTo>
                    <a:pt x="1433" y="11960"/>
                  </a:lnTo>
                  <a:lnTo>
                    <a:pt x="1433" y="11929"/>
                  </a:lnTo>
                  <a:lnTo>
                    <a:pt x="1479" y="11990"/>
                  </a:lnTo>
                  <a:cubicBezTo>
                    <a:pt x="1494" y="11990"/>
                    <a:pt x="1510" y="11974"/>
                    <a:pt x="1524" y="11974"/>
                  </a:cubicBezTo>
                  <a:lnTo>
                    <a:pt x="1463" y="11899"/>
                  </a:lnTo>
                  <a:cubicBezTo>
                    <a:pt x="1449" y="11852"/>
                    <a:pt x="1510" y="11822"/>
                    <a:pt x="1555" y="11822"/>
                  </a:cubicBezTo>
                  <a:cubicBezTo>
                    <a:pt x="1540" y="11838"/>
                    <a:pt x="1571" y="11899"/>
                    <a:pt x="1494" y="11899"/>
                  </a:cubicBezTo>
                  <a:cubicBezTo>
                    <a:pt x="1494" y="11929"/>
                    <a:pt x="1540" y="11913"/>
                    <a:pt x="1555" y="11929"/>
                  </a:cubicBezTo>
                  <a:lnTo>
                    <a:pt x="1524" y="12021"/>
                  </a:lnTo>
                  <a:cubicBezTo>
                    <a:pt x="1560" y="11985"/>
                    <a:pt x="1598" y="11977"/>
                    <a:pt x="1635" y="11977"/>
                  </a:cubicBezTo>
                  <a:cubicBezTo>
                    <a:pt x="1665" y="11977"/>
                    <a:pt x="1696" y="11982"/>
                    <a:pt x="1724" y="11982"/>
                  </a:cubicBezTo>
                  <a:cubicBezTo>
                    <a:pt x="1751" y="11982"/>
                    <a:pt x="1776" y="11978"/>
                    <a:pt x="1798" y="11960"/>
                  </a:cubicBezTo>
                  <a:cubicBezTo>
                    <a:pt x="1738" y="11929"/>
                    <a:pt x="1768" y="11913"/>
                    <a:pt x="1723" y="11883"/>
                  </a:cubicBezTo>
                  <a:cubicBezTo>
                    <a:pt x="1723" y="11881"/>
                    <a:pt x="1724" y="11880"/>
                    <a:pt x="1726" y="11880"/>
                  </a:cubicBezTo>
                  <a:cubicBezTo>
                    <a:pt x="1739" y="11880"/>
                    <a:pt x="1788" y="11916"/>
                    <a:pt x="1814" y="11929"/>
                  </a:cubicBezTo>
                  <a:cubicBezTo>
                    <a:pt x="1794" y="11848"/>
                    <a:pt x="1855" y="11841"/>
                    <a:pt x="1911" y="11841"/>
                  </a:cubicBezTo>
                  <a:cubicBezTo>
                    <a:pt x="1923" y="11841"/>
                    <a:pt x="1935" y="11841"/>
                    <a:pt x="1945" y="11841"/>
                  </a:cubicBezTo>
                  <a:cubicBezTo>
                    <a:pt x="1960" y="11841"/>
                    <a:pt x="1973" y="11841"/>
                    <a:pt x="1981" y="11838"/>
                  </a:cubicBezTo>
                  <a:lnTo>
                    <a:pt x="1997" y="11883"/>
                  </a:lnTo>
                  <a:lnTo>
                    <a:pt x="2073" y="11868"/>
                  </a:lnTo>
                  <a:cubicBezTo>
                    <a:pt x="1997" y="11852"/>
                    <a:pt x="2073" y="11822"/>
                    <a:pt x="2042" y="11777"/>
                  </a:cubicBezTo>
                  <a:cubicBezTo>
                    <a:pt x="2053" y="11777"/>
                    <a:pt x="2063" y="11783"/>
                    <a:pt x="2077" y="11783"/>
                  </a:cubicBezTo>
                  <a:cubicBezTo>
                    <a:pt x="2085" y="11783"/>
                    <a:pt x="2093" y="11782"/>
                    <a:pt x="2103" y="11777"/>
                  </a:cubicBezTo>
                  <a:cubicBezTo>
                    <a:pt x="2073" y="11731"/>
                    <a:pt x="2058" y="11761"/>
                    <a:pt x="2042" y="11731"/>
                  </a:cubicBezTo>
                  <a:cubicBezTo>
                    <a:pt x="2089" y="11731"/>
                    <a:pt x="2149" y="11731"/>
                    <a:pt x="2134" y="11807"/>
                  </a:cubicBezTo>
                  <a:cubicBezTo>
                    <a:pt x="2180" y="11807"/>
                    <a:pt x="2241" y="11807"/>
                    <a:pt x="2271" y="11792"/>
                  </a:cubicBezTo>
                  <a:cubicBezTo>
                    <a:pt x="2210" y="11761"/>
                    <a:pt x="2316" y="11746"/>
                    <a:pt x="2332" y="11700"/>
                  </a:cubicBezTo>
                  <a:lnTo>
                    <a:pt x="2316" y="11685"/>
                  </a:lnTo>
                  <a:cubicBezTo>
                    <a:pt x="2321" y="11683"/>
                    <a:pt x="2326" y="11682"/>
                    <a:pt x="2331" y="11682"/>
                  </a:cubicBezTo>
                  <a:cubicBezTo>
                    <a:pt x="2344" y="11682"/>
                    <a:pt x="2357" y="11688"/>
                    <a:pt x="2371" y="11688"/>
                  </a:cubicBezTo>
                  <a:cubicBezTo>
                    <a:pt x="2387" y="11688"/>
                    <a:pt x="2404" y="11681"/>
                    <a:pt x="2424" y="11655"/>
                  </a:cubicBezTo>
                  <a:lnTo>
                    <a:pt x="2469" y="11716"/>
                  </a:lnTo>
                  <a:cubicBezTo>
                    <a:pt x="2484" y="11672"/>
                    <a:pt x="2525" y="11629"/>
                    <a:pt x="2504" y="11612"/>
                  </a:cubicBezTo>
                  <a:lnTo>
                    <a:pt x="2504" y="11612"/>
                  </a:lnTo>
                  <a:lnTo>
                    <a:pt x="2545" y="11639"/>
                  </a:lnTo>
                  <a:cubicBezTo>
                    <a:pt x="2606" y="11548"/>
                    <a:pt x="2759" y="11503"/>
                    <a:pt x="2804" y="11426"/>
                  </a:cubicBezTo>
                  <a:cubicBezTo>
                    <a:pt x="2773" y="11411"/>
                    <a:pt x="2773" y="11395"/>
                    <a:pt x="2728" y="11381"/>
                  </a:cubicBezTo>
                  <a:cubicBezTo>
                    <a:pt x="2811" y="11381"/>
                    <a:pt x="2869" y="11255"/>
                    <a:pt x="2971" y="11255"/>
                  </a:cubicBezTo>
                  <a:close/>
                  <a:moveTo>
                    <a:pt x="4753" y="12635"/>
                  </a:moveTo>
                  <a:cubicBezTo>
                    <a:pt x="4762" y="12635"/>
                    <a:pt x="4773" y="12638"/>
                    <a:pt x="4784" y="12645"/>
                  </a:cubicBezTo>
                  <a:lnTo>
                    <a:pt x="4770" y="12706"/>
                  </a:lnTo>
                  <a:lnTo>
                    <a:pt x="4784" y="12706"/>
                  </a:lnTo>
                  <a:lnTo>
                    <a:pt x="4632" y="12813"/>
                  </a:lnTo>
                  <a:cubicBezTo>
                    <a:pt x="4645" y="12826"/>
                    <a:pt x="4657" y="12830"/>
                    <a:pt x="4670" y="12830"/>
                  </a:cubicBezTo>
                  <a:cubicBezTo>
                    <a:pt x="4682" y="12830"/>
                    <a:pt x="4694" y="12826"/>
                    <a:pt x="4706" y="12821"/>
                  </a:cubicBezTo>
                  <a:lnTo>
                    <a:pt x="4706" y="12821"/>
                  </a:lnTo>
                  <a:cubicBezTo>
                    <a:pt x="4675" y="12846"/>
                    <a:pt x="4714" y="12912"/>
                    <a:pt x="4648" y="12965"/>
                  </a:cubicBezTo>
                  <a:cubicBezTo>
                    <a:pt x="4641" y="12963"/>
                    <a:pt x="4634" y="12962"/>
                    <a:pt x="4629" y="12962"/>
                  </a:cubicBezTo>
                  <a:cubicBezTo>
                    <a:pt x="4623" y="12962"/>
                    <a:pt x="4618" y="12963"/>
                    <a:pt x="4614" y="12964"/>
                  </a:cubicBezTo>
                  <a:lnTo>
                    <a:pt x="4614" y="12964"/>
                  </a:lnTo>
                  <a:cubicBezTo>
                    <a:pt x="4638" y="12924"/>
                    <a:pt x="4585" y="12900"/>
                    <a:pt x="4556" y="12900"/>
                  </a:cubicBezTo>
                  <a:cubicBezTo>
                    <a:pt x="4549" y="12900"/>
                    <a:pt x="4543" y="12901"/>
                    <a:pt x="4540" y="12904"/>
                  </a:cubicBezTo>
                  <a:cubicBezTo>
                    <a:pt x="4571" y="12858"/>
                    <a:pt x="4587" y="12858"/>
                    <a:pt x="4632" y="12813"/>
                  </a:cubicBezTo>
                  <a:lnTo>
                    <a:pt x="4617" y="12797"/>
                  </a:lnTo>
                  <a:cubicBezTo>
                    <a:pt x="4611" y="12804"/>
                    <a:pt x="4604" y="12807"/>
                    <a:pt x="4599" y="12811"/>
                  </a:cubicBezTo>
                  <a:lnTo>
                    <a:pt x="4599" y="12811"/>
                  </a:lnTo>
                  <a:cubicBezTo>
                    <a:pt x="4604" y="12803"/>
                    <a:pt x="4608" y="12797"/>
                    <a:pt x="4617" y="12797"/>
                  </a:cubicBezTo>
                  <a:cubicBezTo>
                    <a:pt x="4648" y="12782"/>
                    <a:pt x="4693" y="12766"/>
                    <a:pt x="4632" y="12752"/>
                  </a:cubicBezTo>
                  <a:cubicBezTo>
                    <a:pt x="4683" y="12726"/>
                    <a:pt x="4703" y="12635"/>
                    <a:pt x="4753" y="12635"/>
                  </a:cubicBezTo>
                  <a:close/>
                  <a:moveTo>
                    <a:pt x="4038" y="12492"/>
                  </a:moveTo>
                  <a:lnTo>
                    <a:pt x="4099" y="12569"/>
                  </a:lnTo>
                  <a:cubicBezTo>
                    <a:pt x="4038" y="12599"/>
                    <a:pt x="4023" y="12675"/>
                    <a:pt x="3962" y="12691"/>
                  </a:cubicBezTo>
                  <a:cubicBezTo>
                    <a:pt x="4008" y="12691"/>
                    <a:pt x="4023" y="12752"/>
                    <a:pt x="4038" y="12782"/>
                  </a:cubicBezTo>
                  <a:cubicBezTo>
                    <a:pt x="4028" y="12779"/>
                    <a:pt x="4018" y="12778"/>
                    <a:pt x="4008" y="12778"/>
                  </a:cubicBezTo>
                  <a:cubicBezTo>
                    <a:pt x="3919" y="12778"/>
                    <a:pt x="3861" y="12894"/>
                    <a:pt x="3779" y="12949"/>
                  </a:cubicBezTo>
                  <a:cubicBezTo>
                    <a:pt x="3766" y="12963"/>
                    <a:pt x="3754" y="12968"/>
                    <a:pt x="3742" y="12968"/>
                  </a:cubicBezTo>
                  <a:cubicBezTo>
                    <a:pt x="3716" y="12968"/>
                    <a:pt x="3694" y="12936"/>
                    <a:pt x="3673" y="12904"/>
                  </a:cubicBezTo>
                  <a:lnTo>
                    <a:pt x="3673" y="12904"/>
                  </a:lnTo>
                  <a:cubicBezTo>
                    <a:pt x="3691" y="12914"/>
                    <a:pt x="3706" y="12919"/>
                    <a:pt x="3719" y="12919"/>
                  </a:cubicBezTo>
                  <a:cubicBezTo>
                    <a:pt x="3774" y="12919"/>
                    <a:pt x="3791" y="12839"/>
                    <a:pt x="3847" y="12839"/>
                  </a:cubicBezTo>
                  <a:cubicBezTo>
                    <a:pt x="3854" y="12839"/>
                    <a:pt x="3862" y="12840"/>
                    <a:pt x="3870" y="12843"/>
                  </a:cubicBezTo>
                  <a:cubicBezTo>
                    <a:pt x="3861" y="12814"/>
                    <a:pt x="3839" y="12803"/>
                    <a:pt x="3817" y="12803"/>
                  </a:cubicBezTo>
                  <a:cubicBezTo>
                    <a:pt x="3803" y="12803"/>
                    <a:pt x="3790" y="12807"/>
                    <a:pt x="3779" y="12813"/>
                  </a:cubicBezTo>
                  <a:cubicBezTo>
                    <a:pt x="3870" y="12721"/>
                    <a:pt x="3886" y="12797"/>
                    <a:pt x="3977" y="12721"/>
                  </a:cubicBezTo>
                  <a:lnTo>
                    <a:pt x="3931" y="12691"/>
                  </a:lnTo>
                  <a:cubicBezTo>
                    <a:pt x="3947" y="12645"/>
                    <a:pt x="3992" y="12614"/>
                    <a:pt x="4023" y="12584"/>
                  </a:cubicBezTo>
                  <a:lnTo>
                    <a:pt x="3962" y="12584"/>
                  </a:lnTo>
                  <a:lnTo>
                    <a:pt x="3992" y="12553"/>
                  </a:lnTo>
                  <a:lnTo>
                    <a:pt x="4023" y="12584"/>
                  </a:lnTo>
                  <a:cubicBezTo>
                    <a:pt x="4053" y="12569"/>
                    <a:pt x="4069" y="12539"/>
                    <a:pt x="4038" y="12492"/>
                  </a:cubicBezTo>
                  <a:close/>
                  <a:moveTo>
                    <a:pt x="669" y="12943"/>
                  </a:moveTo>
                  <a:cubicBezTo>
                    <a:pt x="691" y="12943"/>
                    <a:pt x="709" y="12953"/>
                    <a:pt x="718" y="12996"/>
                  </a:cubicBezTo>
                  <a:cubicBezTo>
                    <a:pt x="703" y="12988"/>
                    <a:pt x="690" y="12986"/>
                    <a:pt x="679" y="12986"/>
                  </a:cubicBezTo>
                  <a:cubicBezTo>
                    <a:pt x="664" y="12986"/>
                    <a:pt x="651" y="12990"/>
                    <a:pt x="641" y="12990"/>
                  </a:cubicBezTo>
                  <a:cubicBezTo>
                    <a:pt x="627" y="12990"/>
                    <a:pt x="617" y="12983"/>
                    <a:pt x="610" y="12949"/>
                  </a:cubicBezTo>
                  <a:cubicBezTo>
                    <a:pt x="631" y="12949"/>
                    <a:pt x="651" y="12943"/>
                    <a:pt x="669" y="12943"/>
                  </a:cubicBezTo>
                  <a:close/>
                  <a:moveTo>
                    <a:pt x="5729" y="12919"/>
                  </a:moveTo>
                  <a:lnTo>
                    <a:pt x="5684" y="12996"/>
                  </a:lnTo>
                  <a:cubicBezTo>
                    <a:pt x="5698" y="12965"/>
                    <a:pt x="5684" y="12935"/>
                    <a:pt x="5729" y="12919"/>
                  </a:cubicBezTo>
                  <a:close/>
                  <a:moveTo>
                    <a:pt x="1327" y="12919"/>
                  </a:moveTo>
                  <a:lnTo>
                    <a:pt x="1327" y="12919"/>
                  </a:lnTo>
                  <a:cubicBezTo>
                    <a:pt x="1250" y="12965"/>
                    <a:pt x="1296" y="13041"/>
                    <a:pt x="1175" y="13056"/>
                  </a:cubicBezTo>
                  <a:cubicBezTo>
                    <a:pt x="1175" y="13041"/>
                    <a:pt x="1175" y="13041"/>
                    <a:pt x="1176" y="13041"/>
                  </a:cubicBezTo>
                  <a:cubicBezTo>
                    <a:pt x="1178" y="13041"/>
                    <a:pt x="1182" y="13041"/>
                    <a:pt x="1189" y="13026"/>
                  </a:cubicBezTo>
                  <a:cubicBezTo>
                    <a:pt x="1144" y="12965"/>
                    <a:pt x="1296" y="12935"/>
                    <a:pt x="1327" y="12919"/>
                  </a:cubicBezTo>
                  <a:close/>
                  <a:moveTo>
                    <a:pt x="3520" y="12996"/>
                  </a:moveTo>
                  <a:lnTo>
                    <a:pt x="3596" y="13010"/>
                  </a:lnTo>
                  <a:cubicBezTo>
                    <a:pt x="3566" y="13041"/>
                    <a:pt x="3520" y="13071"/>
                    <a:pt x="3490" y="13087"/>
                  </a:cubicBezTo>
                  <a:cubicBezTo>
                    <a:pt x="3459" y="13026"/>
                    <a:pt x="3612" y="13041"/>
                    <a:pt x="3520" y="12996"/>
                  </a:cubicBezTo>
                  <a:close/>
                  <a:moveTo>
                    <a:pt x="3588" y="13079"/>
                  </a:moveTo>
                  <a:cubicBezTo>
                    <a:pt x="3598" y="13079"/>
                    <a:pt x="3592" y="13098"/>
                    <a:pt x="3612" y="13117"/>
                  </a:cubicBezTo>
                  <a:cubicBezTo>
                    <a:pt x="3594" y="13117"/>
                    <a:pt x="3575" y="13133"/>
                    <a:pt x="3564" y="13133"/>
                  </a:cubicBezTo>
                  <a:cubicBezTo>
                    <a:pt x="3556" y="13133"/>
                    <a:pt x="3551" y="13126"/>
                    <a:pt x="3551" y="13102"/>
                  </a:cubicBezTo>
                  <a:cubicBezTo>
                    <a:pt x="3573" y="13085"/>
                    <a:pt x="3583" y="13079"/>
                    <a:pt x="3588" y="13079"/>
                  </a:cubicBezTo>
                  <a:close/>
                  <a:moveTo>
                    <a:pt x="4459" y="12971"/>
                  </a:moveTo>
                  <a:cubicBezTo>
                    <a:pt x="4488" y="12971"/>
                    <a:pt x="4514" y="13002"/>
                    <a:pt x="4549" y="13002"/>
                  </a:cubicBezTo>
                  <a:cubicBezTo>
                    <a:pt x="4560" y="13002"/>
                    <a:pt x="4572" y="12999"/>
                    <a:pt x="4585" y="12991"/>
                  </a:cubicBezTo>
                  <a:lnTo>
                    <a:pt x="4585" y="12991"/>
                  </a:lnTo>
                  <a:cubicBezTo>
                    <a:pt x="4558" y="13038"/>
                    <a:pt x="4551" y="13127"/>
                    <a:pt x="4510" y="13148"/>
                  </a:cubicBezTo>
                  <a:cubicBezTo>
                    <a:pt x="4489" y="13157"/>
                    <a:pt x="4472" y="13161"/>
                    <a:pt x="4458" y="13161"/>
                  </a:cubicBezTo>
                  <a:cubicBezTo>
                    <a:pt x="4378" y="13161"/>
                    <a:pt x="4391" y="13036"/>
                    <a:pt x="4404" y="13010"/>
                  </a:cubicBezTo>
                  <a:cubicBezTo>
                    <a:pt x="4425" y="12981"/>
                    <a:pt x="4443" y="12971"/>
                    <a:pt x="4459" y="12971"/>
                  </a:cubicBezTo>
                  <a:close/>
                  <a:moveTo>
                    <a:pt x="1463" y="13087"/>
                  </a:moveTo>
                  <a:lnTo>
                    <a:pt x="1463" y="13087"/>
                  </a:lnTo>
                  <a:cubicBezTo>
                    <a:pt x="1438" y="13112"/>
                    <a:pt x="1445" y="13170"/>
                    <a:pt x="1421" y="13170"/>
                  </a:cubicBezTo>
                  <a:cubicBezTo>
                    <a:pt x="1416" y="13170"/>
                    <a:pt x="1410" y="13167"/>
                    <a:pt x="1402" y="13163"/>
                  </a:cubicBezTo>
                  <a:cubicBezTo>
                    <a:pt x="1402" y="13117"/>
                    <a:pt x="1418" y="13102"/>
                    <a:pt x="1463" y="13087"/>
                  </a:cubicBezTo>
                  <a:close/>
                  <a:moveTo>
                    <a:pt x="5775" y="13071"/>
                  </a:moveTo>
                  <a:cubicBezTo>
                    <a:pt x="5790" y="13071"/>
                    <a:pt x="5805" y="13087"/>
                    <a:pt x="5805" y="13102"/>
                  </a:cubicBezTo>
                  <a:lnTo>
                    <a:pt x="5836" y="13132"/>
                  </a:lnTo>
                  <a:lnTo>
                    <a:pt x="5775" y="13178"/>
                  </a:lnTo>
                  <a:cubicBezTo>
                    <a:pt x="5790" y="13163"/>
                    <a:pt x="5805" y="13117"/>
                    <a:pt x="5805" y="13102"/>
                  </a:cubicBezTo>
                  <a:lnTo>
                    <a:pt x="5775" y="13071"/>
                  </a:lnTo>
                  <a:close/>
                  <a:moveTo>
                    <a:pt x="5775" y="13178"/>
                  </a:moveTo>
                  <a:cubicBezTo>
                    <a:pt x="5768" y="13185"/>
                    <a:pt x="5761" y="13188"/>
                    <a:pt x="5755" y="13192"/>
                  </a:cubicBezTo>
                  <a:lnTo>
                    <a:pt x="5755" y="13192"/>
                  </a:lnTo>
                  <a:lnTo>
                    <a:pt x="5775" y="13178"/>
                  </a:lnTo>
                  <a:close/>
                  <a:moveTo>
                    <a:pt x="5166" y="13163"/>
                  </a:moveTo>
                  <a:lnTo>
                    <a:pt x="5089" y="13209"/>
                  </a:lnTo>
                  <a:lnTo>
                    <a:pt x="5089" y="13178"/>
                  </a:lnTo>
                  <a:lnTo>
                    <a:pt x="5166" y="13163"/>
                  </a:lnTo>
                  <a:close/>
                  <a:moveTo>
                    <a:pt x="3109" y="12996"/>
                  </a:moveTo>
                  <a:lnTo>
                    <a:pt x="3155" y="13056"/>
                  </a:lnTo>
                  <a:cubicBezTo>
                    <a:pt x="3169" y="13041"/>
                    <a:pt x="3185" y="13041"/>
                    <a:pt x="3200" y="13026"/>
                  </a:cubicBezTo>
                  <a:lnTo>
                    <a:pt x="3200" y="13026"/>
                  </a:lnTo>
                  <a:lnTo>
                    <a:pt x="3139" y="13132"/>
                  </a:lnTo>
                  <a:lnTo>
                    <a:pt x="3155" y="13148"/>
                  </a:lnTo>
                  <a:lnTo>
                    <a:pt x="3139" y="13148"/>
                  </a:lnTo>
                  <a:lnTo>
                    <a:pt x="3139" y="13132"/>
                  </a:lnTo>
                  <a:lnTo>
                    <a:pt x="3033" y="13132"/>
                  </a:lnTo>
                  <a:cubicBezTo>
                    <a:pt x="2948" y="13132"/>
                    <a:pt x="3021" y="13225"/>
                    <a:pt x="2958" y="13225"/>
                  </a:cubicBezTo>
                  <a:cubicBezTo>
                    <a:pt x="2953" y="13225"/>
                    <a:pt x="2948" y="13225"/>
                    <a:pt x="2942" y="13223"/>
                  </a:cubicBezTo>
                  <a:cubicBezTo>
                    <a:pt x="3002" y="13193"/>
                    <a:pt x="2956" y="13132"/>
                    <a:pt x="2972" y="13087"/>
                  </a:cubicBezTo>
                  <a:cubicBezTo>
                    <a:pt x="2987" y="13072"/>
                    <a:pt x="3011" y="13070"/>
                    <a:pt x="3034" y="13070"/>
                  </a:cubicBezTo>
                  <a:cubicBezTo>
                    <a:pt x="3041" y="13070"/>
                    <a:pt x="3048" y="13070"/>
                    <a:pt x="3055" y="13070"/>
                  </a:cubicBezTo>
                  <a:cubicBezTo>
                    <a:pt x="3094" y="13070"/>
                    <a:pt x="3126" y="13065"/>
                    <a:pt x="3109" y="12996"/>
                  </a:cubicBezTo>
                  <a:close/>
                  <a:moveTo>
                    <a:pt x="839" y="13209"/>
                  </a:moveTo>
                  <a:cubicBezTo>
                    <a:pt x="839" y="13239"/>
                    <a:pt x="839" y="13239"/>
                    <a:pt x="824" y="13254"/>
                  </a:cubicBezTo>
                  <a:cubicBezTo>
                    <a:pt x="824" y="13239"/>
                    <a:pt x="839" y="13223"/>
                    <a:pt x="839" y="13209"/>
                  </a:cubicBezTo>
                  <a:close/>
                  <a:moveTo>
                    <a:pt x="4997" y="13193"/>
                  </a:moveTo>
                  <a:lnTo>
                    <a:pt x="4997" y="13193"/>
                  </a:lnTo>
                  <a:cubicBezTo>
                    <a:pt x="4922" y="13239"/>
                    <a:pt x="5058" y="13254"/>
                    <a:pt x="4997" y="13254"/>
                  </a:cubicBezTo>
                  <a:lnTo>
                    <a:pt x="4983" y="13254"/>
                  </a:lnTo>
                  <a:cubicBezTo>
                    <a:pt x="4952" y="13284"/>
                    <a:pt x="4922" y="13315"/>
                    <a:pt x="4891" y="13331"/>
                  </a:cubicBezTo>
                  <a:cubicBezTo>
                    <a:pt x="4952" y="13254"/>
                    <a:pt x="4952" y="13209"/>
                    <a:pt x="4997" y="13193"/>
                  </a:cubicBezTo>
                  <a:close/>
                  <a:moveTo>
                    <a:pt x="5238" y="13235"/>
                  </a:moveTo>
                  <a:cubicBezTo>
                    <a:pt x="5245" y="13235"/>
                    <a:pt x="5251" y="13236"/>
                    <a:pt x="5257" y="13239"/>
                  </a:cubicBezTo>
                  <a:lnTo>
                    <a:pt x="5135" y="13361"/>
                  </a:lnTo>
                  <a:cubicBezTo>
                    <a:pt x="5121" y="13347"/>
                    <a:pt x="5182" y="13235"/>
                    <a:pt x="5238" y="13235"/>
                  </a:cubicBezTo>
                  <a:close/>
                  <a:moveTo>
                    <a:pt x="824" y="13254"/>
                  </a:moveTo>
                  <a:lnTo>
                    <a:pt x="778" y="13345"/>
                  </a:lnTo>
                  <a:lnTo>
                    <a:pt x="839" y="13361"/>
                  </a:lnTo>
                  <a:cubicBezTo>
                    <a:pt x="801" y="13384"/>
                    <a:pt x="744" y="13391"/>
                    <a:pt x="692" y="13391"/>
                  </a:cubicBezTo>
                  <a:cubicBezTo>
                    <a:pt x="641" y="13391"/>
                    <a:pt x="595" y="13384"/>
                    <a:pt x="580" y="13376"/>
                  </a:cubicBezTo>
                  <a:cubicBezTo>
                    <a:pt x="596" y="13300"/>
                    <a:pt x="458" y="13315"/>
                    <a:pt x="535" y="13270"/>
                  </a:cubicBezTo>
                  <a:lnTo>
                    <a:pt x="535" y="13270"/>
                  </a:lnTo>
                  <a:cubicBezTo>
                    <a:pt x="596" y="13284"/>
                    <a:pt x="687" y="13270"/>
                    <a:pt x="748" y="13315"/>
                  </a:cubicBezTo>
                  <a:cubicBezTo>
                    <a:pt x="718" y="13284"/>
                    <a:pt x="793" y="13284"/>
                    <a:pt x="824" y="13254"/>
                  </a:cubicBezTo>
                  <a:close/>
                  <a:moveTo>
                    <a:pt x="1724" y="13358"/>
                  </a:moveTo>
                  <a:cubicBezTo>
                    <a:pt x="1731" y="13358"/>
                    <a:pt x="1741" y="13359"/>
                    <a:pt x="1753" y="13361"/>
                  </a:cubicBezTo>
                  <a:cubicBezTo>
                    <a:pt x="1768" y="13392"/>
                    <a:pt x="1753" y="13406"/>
                    <a:pt x="1738" y="13422"/>
                  </a:cubicBezTo>
                  <a:cubicBezTo>
                    <a:pt x="1738" y="13396"/>
                    <a:pt x="1682" y="13358"/>
                    <a:pt x="1724" y="13358"/>
                  </a:cubicBezTo>
                  <a:close/>
                  <a:moveTo>
                    <a:pt x="1738" y="13422"/>
                  </a:moveTo>
                  <a:cubicBezTo>
                    <a:pt x="1738" y="13437"/>
                    <a:pt x="1723" y="13437"/>
                    <a:pt x="1692" y="13437"/>
                  </a:cubicBezTo>
                  <a:cubicBezTo>
                    <a:pt x="1707" y="13437"/>
                    <a:pt x="1723" y="13437"/>
                    <a:pt x="1738" y="13422"/>
                  </a:cubicBezTo>
                  <a:close/>
                  <a:moveTo>
                    <a:pt x="2453" y="13314"/>
                  </a:moveTo>
                  <a:cubicBezTo>
                    <a:pt x="2465" y="13314"/>
                    <a:pt x="2467" y="13326"/>
                    <a:pt x="2454" y="13361"/>
                  </a:cubicBezTo>
                  <a:cubicBezTo>
                    <a:pt x="2424" y="13406"/>
                    <a:pt x="2316" y="13422"/>
                    <a:pt x="2271" y="13437"/>
                  </a:cubicBezTo>
                  <a:cubicBezTo>
                    <a:pt x="2271" y="13422"/>
                    <a:pt x="2286" y="13392"/>
                    <a:pt x="2286" y="13376"/>
                  </a:cubicBezTo>
                  <a:cubicBezTo>
                    <a:pt x="2271" y="13376"/>
                    <a:pt x="2271" y="13376"/>
                    <a:pt x="2255" y="13361"/>
                  </a:cubicBezTo>
                  <a:cubicBezTo>
                    <a:pt x="2286" y="13361"/>
                    <a:pt x="2286" y="13361"/>
                    <a:pt x="2286" y="13376"/>
                  </a:cubicBezTo>
                  <a:cubicBezTo>
                    <a:pt x="2290" y="13377"/>
                    <a:pt x="2294" y="13377"/>
                    <a:pt x="2298" y="13377"/>
                  </a:cubicBezTo>
                  <a:cubicBezTo>
                    <a:pt x="2352" y="13377"/>
                    <a:pt x="2427" y="13314"/>
                    <a:pt x="2453" y="13314"/>
                  </a:cubicBezTo>
                  <a:close/>
                  <a:moveTo>
                    <a:pt x="519" y="13406"/>
                  </a:moveTo>
                  <a:lnTo>
                    <a:pt x="474" y="13483"/>
                  </a:lnTo>
                  <a:lnTo>
                    <a:pt x="427" y="13467"/>
                  </a:lnTo>
                  <a:lnTo>
                    <a:pt x="519" y="13406"/>
                  </a:lnTo>
                  <a:close/>
                  <a:moveTo>
                    <a:pt x="4605" y="13419"/>
                  </a:moveTo>
                  <a:cubicBezTo>
                    <a:pt x="4648" y="13419"/>
                    <a:pt x="4649" y="13469"/>
                    <a:pt x="4662" y="13483"/>
                  </a:cubicBezTo>
                  <a:cubicBezTo>
                    <a:pt x="4632" y="13467"/>
                    <a:pt x="4617" y="13453"/>
                    <a:pt x="4587" y="13422"/>
                  </a:cubicBezTo>
                  <a:cubicBezTo>
                    <a:pt x="4594" y="13420"/>
                    <a:pt x="4600" y="13419"/>
                    <a:pt x="4605" y="13419"/>
                  </a:cubicBezTo>
                  <a:close/>
                  <a:moveTo>
                    <a:pt x="2316" y="13453"/>
                  </a:moveTo>
                  <a:lnTo>
                    <a:pt x="2302" y="13498"/>
                  </a:lnTo>
                  <a:lnTo>
                    <a:pt x="2225" y="13498"/>
                  </a:lnTo>
                  <a:lnTo>
                    <a:pt x="2316" y="13453"/>
                  </a:lnTo>
                  <a:close/>
                  <a:moveTo>
                    <a:pt x="3806" y="13480"/>
                  </a:moveTo>
                  <a:cubicBezTo>
                    <a:pt x="3812" y="13480"/>
                    <a:pt x="3818" y="13481"/>
                    <a:pt x="3825" y="13483"/>
                  </a:cubicBezTo>
                  <a:cubicBezTo>
                    <a:pt x="3795" y="13483"/>
                    <a:pt x="3718" y="13544"/>
                    <a:pt x="3734" y="13574"/>
                  </a:cubicBezTo>
                  <a:cubicBezTo>
                    <a:pt x="3721" y="13574"/>
                    <a:pt x="3710" y="13574"/>
                    <a:pt x="3705" y="13581"/>
                  </a:cubicBezTo>
                  <a:lnTo>
                    <a:pt x="3705" y="13581"/>
                  </a:lnTo>
                  <a:cubicBezTo>
                    <a:pt x="3720" y="13530"/>
                    <a:pt x="3757" y="13480"/>
                    <a:pt x="3806" y="13480"/>
                  </a:cubicBezTo>
                  <a:close/>
                  <a:moveTo>
                    <a:pt x="2363" y="13559"/>
                  </a:moveTo>
                  <a:lnTo>
                    <a:pt x="2316" y="13589"/>
                  </a:lnTo>
                  <a:lnTo>
                    <a:pt x="2286" y="13589"/>
                  </a:lnTo>
                  <a:lnTo>
                    <a:pt x="2363" y="13559"/>
                  </a:lnTo>
                  <a:close/>
                  <a:moveTo>
                    <a:pt x="3592" y="13554"/>
                  </a:moveTo>
                  <a:cubicBezTo>
                    <a:pt x="3622" y="13554"/>
                    <a:pt x="3652" y="13571"/>
                    <a:pt x="3687" y="13589"/>
                  </a:cubicBezTo>
                  <a:cubicBezTo>
                    <a:pt x="3637" y="13606"/>
                    <a:pt x="3605" y="13618"/>
                    <a:pt x="3579" y="13618"/>
                  </a:cubicBezTo>
                  <a:cubicBezTo>
                    <a:pt x="3558" y="13618"/>
                    <a:pt x="3541" y="13610"/>
                    <a:pt x="3520" y="13589"/>
                  </a:cubicBezTo>
                  <a:cubicBezTo>
                    <a:pt x="3546" y="13563"/>
                    <a:pt x="3569" y="13554"/>
                    <a:pt x="3592" y="13554"/>
                  </a:cubicBezTo>
                  <a:close/>
                  <a:moveTo>
                    <a:pt x="1040" y="13544"/>
                  </a:moveTo>
                  <a:cubicBezTo>
                    <a:pt x="1069" y="13544"/>
                    <a:pt x="1074" y="13589"/>
                    <a:pt x="1098" y="13589"/>
                  </a:cubicBezTo>
                  <a:lnTo>
                    <a:pt x="1006" y="13620"/>
                  </a:lnTo>
                  <a:lnTo>
                    <a:pt x="1006" y="13559"/>
                  </a:lnTo>
                  <a:cubicBezTo>
                    <a:pt x="1020" y="13548"/>
                    <a:pt x="1031" y="13544"/>
                    <a:pt x="1040" y="13544"/>
                  </a:cubicBezTo>
                  <a:close/>
                  <a:moveTo>
                    <a:pt x="306" y="13498"/>
                  </a:moveTo>
                  <a:cubicBezTo>
                    <a:pt x="381" y="13498"/>
                    <a:pt x="364" y="13570"/>
                    <a:pt x="414" y="13570"/>
                  </a:cubicBezTo>
                  <a:cubicBezTo>
                    <a:pt x="425" y="13570"/>
                    <a:pt x="439" y="13567"/>
                    <a:pt x="458" y="13559"/>
                  </a:cubicBezTo>
                  <a:lnTo>
                    <a:pt x="458" y="13559"/>
                  </a:lnTo>
                  <a:cubicBezTo>
                    <a:pt x="413" y="13605"/>
                    <a:pt x="367" y="13650"/>
                    <a:pt x="321" y="13680"/>
                  </a:cubicBezTo>
                  <a:cubicBezTo>
                    <a:pt x="306" y="13620"/>
                    <a:pt x="321" y="13589"/>
                    <a:pt x="306" y="13498"/>
                  </a:cubicBezTo>
                  <a:close/>
                  <a:moveTo>
                    <a:pt x="4465" y="13422"/>
                  </a:moveTo>
                  <a:lnTo>
                    <a:pt x="4465" y="13422"/>
                  </a:lnTo>
                  <a:cubicBezTo>
                    <a:pt x="4526" y="13437"/>
                    <a:pt x="4419" y="13498"/>
                    <a:pt x="4495" y="13544"/>
                  </a:cubicBezTo>
                  <a:cubicBezTo>
                    <a:pt x="4481" y="13537"/>
                    <a:pt x="4468" y="13534"/>
                    <a:pt x="4456" y="13534"/>
                  </a:cubicBezTo>
                  <a:cubicBezTo>
                    <a:pt x="4390" y="13534"/>
                    <a:pt x="4351" y="13629"/>
                    <a:pt x="4313" y="13680"/>
                  </a:cubicBezTo>
                  <a:cubicBezTo>
                    <a:pt x="4205" y="13528"/>
                    <a:pt x="4495" y="13483"/>
                    <a:pt x="4465" y="13422"/>
                  </a:cubicBezTo>
                  <a:close/>
                  <a:moveTo>
                    <a:pt x="3474" y="13680"/>
                  </a:moveTo>
                  <a:lnTo>
                    <a:pt x="3505" y="13711"/>
                  </a:lnTo>
                  <a:cubicBezTo>
                    <a:pt x="3508" y="13713"/>
                    <a:pt x="3512" y="13714"/>
                    <a:pt x="3517" y="13714"/>
                  </a:cubicBezTo>
                  <a:cubicBezTo>
                    <a:pt x="3539" y="13714"/>
                    <a:pt x="3569" y="13694"/>
                    <a:pt x="3595" y="13694"/>
                  </a:cubicBezTo>
                  <a:cubicBezTo>
                    <a:pt x="3607" y="13694"/>
                    <a:pt x="3618" y="13698"/>
                    <a:pt x="3626" y="13711"/>
                  </a:cubicBezTo>
                  <a:cubicBezTo>
                    <a:pt x="3641" y="13711"/>
                    <a:pt x="3615" y="13819"/>
                    <a:pt x="3676" y="13819"/>
                  </a:cubicBezTo>
                  <a:cubicBezTo>
                    <a:pt x="3679" y="13819"/>
                    <a:pt x="3683" y="13819"/>
                    <a:pt x="3687" y="13818"/>
                  </a:cubicBezTo>
                  <a:lnTo>
                    <a:pt x="3687" y="13818"/>
                  </a:lnTo>
                  <a:cubicBezTo>
                    <a:pt x="3626" y="13836"/>
                    <a:pt x="3569" y="13843"/>
                    <a:pt x="3515" y="13843"/>
                  </a:cubicBezTo>
                  <a:cubicBezTo>
                    <a:pt x="3475" y="13843"/>
                    <a:pt x="3437" y="13839"/>
                    <a:pt x="3399" y="13833"/>
                  </a:cubicBezTo>
                  <a:lnTo>
                    <a:pt x="3505" y="13727"/>
                  </a:lnTo>
                  <a:lnTo>
                    <a:pt x="3505" y="13711"/>
                  </a:lnTo>
                  <a:cubicBezTo>
                    <a:pt x="3490" y="13711"/>
                    <a:pt x="3490" y="13696"/>
                    <a:pt x="3474" y="13680"/>
                  </a:cubicBezTo>
                  <a:close/>
                  <a:moveTo>
                    <a:pt x="1025" y="13732"/>
                  </a:moveTo>
                  <a:cubicBezTo>
                    <a:pt x="1036" y="13732"/>
                    <a:pt x="1049" y="13739"/>
                    <a:pt x="1067" y="13757"/>
                  </a:cubicBezTo>
                  <a:cubicBezTo>
                    <a:pt x="1053" y="13788"/>
                    <a:pt x="976" y="13818"/>
                    <a:pt x="1053" y="13849"/>
                  </a:cubicBezTo>
                  <a:lnTo>
                    <a:pt x="945" y="13849"/>
                  </a:lnTo>
                  <a:cubicBezTo>
                    <a:pt x="961" y="13849"/>
                    <a:pt x="961" y="13818"/>
                    <a:pt x="931" y="13818"/>
                  </a:cubicBezTo>
                  <a:lnTo>
                    <a:pt x="900" y="13818"/>
                  </a:lnTo>
                  <a:cubicBezTo>
                    <a:pt x="908" y="13810"/>
                    <a:pt x="915" y="13806"/>
                    <a:pt x="921" y="13806"/>
                  </a:cubicBezTo>
                  <a:cubicBezTo>
                    <a:pt x="927" y="13806"/>
                    <a:pt x="931" y="13810"/>
                    <a:pt x="931" y="13818"/>
                  </a:cubicBezTo>
                  <a:cubicBezTo>
                    <a:pt x="977" y="13806"/>
                    <a:pt x="988" y="13732"/>
                    <a:pt x="1025" y="13732"/>
                  </a:cubicBezTo>
                  <a:close/>
                  <a:moveTo>
                    <a:pt x="2286" y="13802"/>
                  </a:moveTo>
                  <a:cubicBezTo>
                    <a:pt x="2271" y="13833"/>
                    <a:pt x="2210" y="13849"/>
                    <a:pt x="2210" y="13863"/>
                  </a:cubicBezTo>
                  <a:cubicBezTo>
                    <a:pt x="2180" y="13802"/>
                    <a:pt x="2255" y="13802"/>
                    <a:pt x="2286" y="13802"/>
                  </a:cubicBezTo>
                  <a:close/>
                  <a:moveTo>
                    <a:pt x="4723" y="13818"/>
                  </a:moveTo>
                  <a:lnTo>
                    <a:pt x="4648" y="13894"/>
                  </a:lnTo>
                  <a:lnTo>
                    <a:pt x="4617" y="13879"/>
                  </a:lnTo>
                  <a:lnTo>
                    <a:pt x="4723" y="13818"/>
                  </a:lnTo>
                  <a:close/>
                  <a:moveTo>
                    <a:pt x="2302" y="13818"/>
                  </a:moveTo>
                  <a:lnTo>
                    <a:pt x="2302" y="13818"/>
                  </a:lnTo>
                  <a:cubicBezTo>
                    <a:pt x="2332" y="13849"/>
                    <a:pt x="2286" y="13879"/>
                    <a:pt x="2286" y="13910"/>
                  </a:cubicBezTo>
                  <a:cubicBezTo>
                    <a:pt x="2286" y="13879"/>
                    <a:pt x="2241" y="13833"/>
                    <a:pt x="2302" y="13818"/>
                  </a:cubicBezTo>
                  <a:close/>
                  <a:moveTo>
                    <a:pt x="1967" y="13879"/>
                  </a:moveTo>
                  <a:lnTo>
                    <a:pt x="1967" y="13879"/>
                  </a:lnTo>
                  <a:cubicBezTo>
                    <a:pt x="1981" y="13894"/>
                    <a:pt x="1967" y="13910"/>
                    <a:pt x="1951" y="13924"/>
                  </a:cubicBezTo>
                  <a:cubicBezTo>
                    <a:pt x="1951" y="13910"/>
                    <a:pt x="1920" y="13894"/>
                    <a:pt x="1967" y="13879"/>
                  </a:cubicBezTo>
                  <a:close/>
                  <a:moveTo>
                    <a:pt x="1951" y="13924"/>
                  </a:moveTo>
                  <a:lnTo>
                    <a:pt x="1951" y="13924"/>
                  </a:lnTo>
                  <a:cubicBezTo>
                    <a:pt x="1967" y="13940"/>
                    <a:pt x="1951" y="13940"/>
                    <a:pt x="1920" y="13940"/>
                  </a:cubicBezTo>
                  <a:cubicBezTo>
                    <a:pt x="1936" y="13940"/>
                    <a:pt x="1951" y="13940"/>
                    <a:pt x="1951" y="13924"/>
                  </a:cubicBezTo>
                  <a:close/>
                  <a:moveTo>
                    <a:pt x="4878" y="13881"/>
                  </a:moveTo>
                  <a:cubicBezTo>
                    <a:pt x="4922" y="13881"/>
                    <a:pt x="4967" y="13895"/>
                    <a:pt x="5007" y="13895"/>
                  </a:cubicBezTo>
                  <a:cubicBezTo>
                    <a:pt x="5014" y="13895"/>
                    <a:pt x="5021" y="13895"/>
                    <a:pt x="5028" y="13894"/>
                  </a:cubicBezTo>
                  <a:lnTo>
                    <a:pt x="5028" y="13894"/>
                  </a:lnTo>
                  <a:cubicBezTo>
                    <a:pt x="4937" y="13970"/>
                    <a:pt x="4845" y="13955"/>
                    <a:pt x="4739" y="14016"/>
                  </a:cubicBezTo>
                  <a:cubicBezTo>
                    <a:pt x="4771" y="13905"/>
                    <a:pt x="4823" y="13881"/>
                    <a:pt x="4878" y="13881"/>
                  </a:cubicBezTo>
                  <a:close/>
                  <a:moveTo>
                    <a:pt x="4662" y="14137"/>
                  </a:moveTo>
                  <a:lnTo>
                    <a:pt x="4617" y="14198"/>
                  </a:lnTo>
                  <a:cubicBezTo>
                    <a:pt x="4617" y="14168"/>
                    <a:pt x="4632" y="14137"/>
                    <a:pt x="4617" y="14137"/>
                  </a:cubicBezTo>
                  <a:close/>
                  <a:moveTo>
                    <a:pt x="1220" y="14153"/>
                  </a:moveTo>
                  <a:cubicBezTo>
                    <a:pt x="1205" y="14153"/>
                    <a:pt x="1189" y="14168"/>
                    <a:pt x="1175" y="14184"/>
                  </a:cubicBezTo>
                  <a:lnTo>
                    <a:pt x="1205" y="14214"/>
                  </a:lnTo>
                  <a:cubicBezTo>
                    <a:pt x="1175" y="14214"/>
                    <a:pt x="1159" y="14214"/>
                    <a:pt x="1144" y="14198"/>
                  </a:cubicBezTo>
                  <a:cubicBezTo>
                    <a:pt x="1159" y="14153"/>
                    <a:pt x="1189" y="14153"/>
                    <a:pt x="1220" y="14153"/>
                  </a:cubicBezTo>
                  <a:close/>
                  <a:moveTo>
                    <a:pt x="2743" y="14168"/>
                  </a:moveTo>
                  <a:cubicBezTo>
                    <a:pt x="2743" y="14168"/>
                    <a:pt x="2698" y="14198"/>
                    <a:pt x="2728" y="14245"/>
                  </a:cubicBezTo>
                  <a:cubicBezTo>
                    <a:pt x="2667" y="14245"/>
                    <a:pt x="2637" y="14245"/>
                    <a:pt x="2606" y="14198"/>
                  </a:cubicBezTo>
                  <a:lnTo>
                    <a:pt x="2743" y="14168"/>
                  </a:lnTo>
                  <a:close/>
                  <a:moveTo>
                    <a:pt x="3348" y="14226"/>
                  </a:moveTo>
                  <a:cubicBezTo>
                    <a:pt x="3325" y="14238"/>
                    <a:pt x="3334" y="14252"/>
                    <a:pt x="3368" y="14275"/>
                  </a:cubicBezTo>
                  <a:cubicBezTo>
                    <a:pt x="3345" y="14286"/>
                    <a:pt x="3330" y="14341"/>
                    <a:pt x="3305" y="14341"/>
                  </a:cubicBezTo>
                  <a:cubicBezTo>
                    <a:pt x="3297" y="14341"/>
                    <a:pt x="3288" y="14335"/>
                    <a:pt x="3277" y="14320"/>
                  </a:cubicBezTo>
                  <a:cubicBezTo>
                    <a:pt x="3383" y="14320"/>
                    <a:pt x="3277" y="14259"/>
                    <a:pt x="3291" y="14245"/>
                  </a:cubicBezTo>
                  <a:lnTo>
                    <a:pt x="3348" y="14226"/>
                  </a:lnTo>
                  <a:close/>
                  <a:moveTo>
                    <a:pt x="1920" y="14290"/>
                  </a:moveTo>
                  <a:cubicBezTo>
                    <a:pt x="1936" y="14306"/>
                    <a:pt x="1951" y="14336"/>
                    <a:pt x="1951" y="14351"/>
                  </a:cubicBezTo>
                  <a:lnTo>
                    <a:pt x="1997" y="14336"/>
                  </a:lnTo>
                  <a:lnTo>
                    <a:pt x="1997" y="14336"/>
                  </a:lnTo>
                  <a:cubicBezTo>
                    <a:pt x="1981" y="14351"/>
                    <a:pt x="1967" y="14351"/>
                    <a:pt x="1951" y="14351"/>
                  </a:cubicBezTo>
                  <a:lnTo>
                    <a:pt x="1906" y="14367"/>
                  </a:lnTo>
                  <a:cubicBezTo>
                    <a:pt x="1875" y="14351"/>
                    <a:pt x="1906" y="14320"/>
                    <a:pt x="1920" y="14290"/>
                  </a:cubicBezTo>
                  <a:close/>
                  <a:moveTo>
                    <a:pt x="2637" y="14290"/>
                  </a:moveTo>
                  <a:lnTo>
                    <a:pt x="2637" y="14290"/>
                  </a:lnTo>
                  <a:cubicBezTo>
                    <a:pt x="2621" y="14306"/>
                    <a:pt x="2621" y="14336"/>
                    <a:pt x="2606" y="14367"/>
                  </a:cubicBezTo>
                  <a:lnTo>
                    <a:pt x="2560" y="14351"/>
                  </a:lnTo>
                  <a:cubicBezTo>
                    <a:pt x="2591" y="14336"/>
                    <a:pt x="2606" y="14306"/>
                    <a:pt x="2637" y="14290"/>
                  </a:cubicBezTo>
                  <a:close/>
                  <a:moveTo>
                    <a:pt x="992" y="14306"/>
                  </a:moveTo>
                  <a:cubicBezTo>
                    <a:pt x="992" y="14306"/>
                    <a:pt x="992" y="14336"/>
                    <a:pt x="1006" y="14351"/>
                  </a:cubicBezTo>
                  <a:lnTo>
                    <a:pt x="1053" y="14320"/>
                  </a:lnTo>
                  <a:lnTo>
                    <a:pt x="1053" y="14351"/>
                  </a:lnTo>
                  <a:cubicBezTo>
                    <a:pt x="1042" y="14373"/>
                    <a:pt x="1023" y="14381"/>
                    <a:pt x="1002" y="14381"/>
                  </a:cubicBezTo>
                  <a:cubicBezTo>
                    <a:pt x="966" y="14381"/>
                    <a:pt x="925" y="14356"/>
                    <a:pt x="915" y="14336"/>
                  </a:cubicBezTo>
                  <a:lnTo>
                    <a:pt x="992" y="14306"/>
                  </a:lnTo>
                  <a:close/>
                  <a:moveTo>
                    <a:pt x="4419" y="14153"/>
                  </a:moveTo>
                  <a:lnTo>
                    <a:pt x="4571" y="14184"/>
                  </a:lnTo>
                  <a:cubicBezTo>
                    <a:pt x="4587" y="14198"/>
                    <a:pt x="4526" y="14259"/>
                    <a:pt x="4571" y="14275"/>
                  </a:cubicBezTo>
                  <a:cubicBezTo>
                    <a:pt x="4575" y="14277"/>
                    <a:pt x="4579" y="14278"/>
                    <a:pt x="4583" y="14278"/>
                  </a:cubicBezTo>
                  <a:cubicBezTo>
                    <a:pt x="4606" y="14278"/>
                    <a:pt x="4619" y="14245"/>
                    <a:pt x="4632" y="14245"/>
                  </a:cubicBezTo>
                  <a:cubicBezTo>
                    <a:pt x="4662" y="14275"/>
                    <a:pt x="4587" y="14290"/>
                    <a:pt x="4556" y="14320"/>
                  </a:cubicBezTo>
                  <a:cubicBezTo>
                    <a:pt x="4571" y="14320"/>
                    <a:pt x="4571" y="14336"/>
                    <a:pt x="4571" y="14336"/>
                  </a:cubicBezTo>
                  <a:cubicBezTo>
                    <a:pt x="4541" y="14336"/>
                    <a:pt x="4517" y="14370"/>
                    <a:pt x="4496" y="14370"/>
                  </a:cubicBezTo>
                  <a:cubicBezTo>
                    <a:pt x="4485" y="14370"/>
                    <a:pt x="4475" y="14361"/>
                    <a:pt x="4465" y="14336"/>
                  </a:cubicBezTo>
                  <a:cubicBezTo>
                    <a:pt x="4458" y="14329"/>
                    <a:pt x="4449" y="14326"/>
                    <a:pt x="4440" y="14326"/>
                  </a:cubicBezTo>
                  <a:cubicBezTo>
                    <a:pt x="4391" y="14326"/>
                    <a:pt x="4322" y="14414"/>
                    <a:pt x="4297" y="14427"/>
                  </a:cubicBezTo>
                  <a:cubicBezTo>
                    <a:pt x="4343" y="14351"/>
                    <a:pt x="4388" y="14320"/>
                    <a:pt x="4465" y="14320"/>
                  </a:cubicBezTo>
                  <a:cubicBezTo>
                    <a:pt x="4419" y="14275"/>
                    <a:pt x="4373" y="14275"/>
                    <a:pt x="4358" y="14245"/>
                  </a:cubicBezTo>
                  <a:lnTo>
                    <a:pt x="4449" y="14245"/>
                  </a:lnTo>
                  <a:cubicBezTo>
                    <a:pt x="4434" y="14214"/>
                    <a:pt x="4358" y="14198"/>
                    <a:pt x="4419" y="14153"/>
                  </a:cubicBezTo>
                  <a:close/>
                  <a:moveTo>
                    <a:pt x="1037" y="14412"/>
                  </a:moveTo>
                  <a:lnTo>
                    <a:pt x="1144" y="14442"/>
                  </a:lnTo>
                  <a:cubicBezTo>
                    <a:pt x="1116" y="14456"/>
                    <a:pt x="1103" y="14462"/>
                    <a:pt x="1095" y="14462"/>
                  </a:cubicBezTo>
                  <a:cubicBezTo>
                    <a:pt x="1077" y="14462"/>
                    <a:pt x="1090" y="14433"/>
                    <a:pt x="1037" y="14412"/>
                  </a:cubicBezTo>
                  <a:close/>
                  <a:moveTo>
                    <a:pt x="3566" y="14412"/>
                  </a:moveTo>
                  <a:lnTo>
                    <a:pt x="3551" y="14442"/>
                  </a:lnTo>
                  <a:cubicBezTo>
                    <a:pt x="3538" y="14455"/>
                    <a:pt x="3536" y="14477"/>
                    <a:pt x="3519" y="14477"/>
                  </a:cubicBezTo>
                  <a:cubicBezTo>
                    <a:pt x="3515" y="14477"/>
                    <a:pt x="3511" y="14476"/>
                    <a:pt x="3505" y="14473"/>
                  </a:cubicBezTo>
                  <a:lnTo>
                    <a:pt x="3566" y="14412"/>
                  </a:lnTo>
                  <a:close/>
                  <a:moveTo>
                    <a:pt x="1128" y="14488"/>
                  </a:moveTo>
                  <a:lnTo>
                    <a:pt x="1144" y="14549"/>
                  </a:lnTo>
                  <a:lnTo>
                    <a:pt x="1083" y="14534"/>
                  </a:lnTo>
                  <a:lnTo>
                    <a:pt x="1128" y="14488"/>
                  </a:lnTo>
                  <a:close/>
                  <a:moveTo>
                    <a:pt x="1814" y="13650"/>
                  </a:moveTo>
                  <a:lnTo>
                    <a:pt x="1814" y="13650"/>
                  </a:lnTo>
                  <a:cubicBezTo>
                    <a:pt x="1845" y="13711"/>
                    <a:pt x="1768" y="13727"/>
                    <a:pt x="1845" y="13788"/>
                  </a:cubicBezTo>
                  <a:lnTo>
                    <a:pt x="1906" y="13741"/>
                  </a:lnTo>
                  <a:lnTo>
                    <a:pt x="1906" y="13741"/>
                  </a:lnTo>
                  <a:cubicBezTo>
                    <a:pt x="1890" y="13757"/>
                    <a:pt x="1875" y="13788"/>
                    <a:pt x="1875" y="13833"/>
                  </a:cubicBezTo>
                  <a:cubicBezTo>
                    <a:pt x="1845" y="13833"/>
                    <a:pt x="1829" y="13833"/>
                    <a:pt x="1829" y="13849"/>
                  </a:cubicBezTo>
                  <a:lnTo>
                    <a:pt x="1859" y="13879"/>
                  </a:lnTo>
                  <a:lnTo>
                    <a:pt x="1753" y="13894"/>
                  </a:lnTo>
                  <a:cubicBezTo>
                    <a:pt x="1677" y="13940"/>
                    <a:pt x="1814" y="14001"/>
                    <a:pt x="1723" y="14046"/>
                  </a:cubicBezTo>
                  <a:cubicBezTo>
                    <a:pt x="1717" y="14030"/>
                    <a:pt x="1707" y="14023"/>
                    <a:pt x="1697" y="14023"/>
                  </a:cubicBezTo>
                  <a:cubicBezTo>
                    <a:pt x="1680" y="14023"/>
                    <a:pt x="1662" y="14043"/>
                    <a:pt x="1662" y="14062"/>
                  </a:cubicBezTo>
                  <a:cubicBezTo>
                    <a:pt x="1654" y="14115"/>
                    <a:pt x="1677" y="14126"/>
                    <a:pt x="1706" y="14126"/>
                  </a:cubicBezTo>
                  <a:cubicBezTo>
                    <a:pt x="1727" y="14126"/>
                    <a:pt x="1751" y="14120"/>
                    <a:pt x="1768" y="14120"/>
                  </a:cubicBezTo>
                  <a:cubicBezTo>
                    <a:pt x="1775" y="14120"/>
                    <a:pt x="1780" y="14121"/>
                    <a:pt x="1784" y="14123"/>
                  </a:cubicBezTo>
                  <a:cubicBezTo>
                    <a:pt x="1859" y="14016"/>
                    <a:pt x="1967" y="14031"/>
                    <a:pt x="2073" y="13940"/>
                  </a:cubicBezTo>
                  <a:lnTo>
                    <a:pt x="2073" y="13940"/>
                  </a:lnTo>
                  <a:cubicBezTo>
                    <a:pt x="2073" y="13970"/>
                    <a:pt x="2119" y="14001"/>
                    <a:pt x="2058" y="14016"/>
                  </a:cubicBezTo>
                  <a:lnTo>
                    <a:pt x="2058" y="13985"/>
                  </a:lnTo>
                  <a:cubicBezTo>
                    <a:pt x="2017" y="13999"/>
                    <a:pt x="1966" y="14082"/>
                    <a:pt x="1903" y="14082"/>
                  </a:cubicBezTo>
                  <a:cubicBezTo>
                    <a:pt x="1894" y="14082"/>
                    <a:pt x="1885" y="14080"/>
                    <a:pt x="1875" y="14077"/>
                  </a:cubicBezTo>
                  <a:lnTo>
                    <a:pt x="1875" y="14077"/>
                  </a:lnTo>
                  <a:cubicBezTo>
                    <a:pt x="1936" y="14137"/>
                    <a:pt x="1798" y="14153"/>
                    <a:pt x="1784" y="14214"/>
                  </a:cubicBezTo>
                  <a:cubicBezTo>
                    <a:pt x="1823" y="14227"/>
                    <a:pt x="1771" y="14344"/>
                    <a:pt x="1827" y="14344"/>
                  </a:cubicBezTo>
                  <a:cubicBezTo>
                    <a:pt x="1835" y="14344"/>
                    <a:pt x="1846" y="14342"/>
                    <a:pt x="1859" y="14336"/>
                  </a:cubicBezTo>
                  <a:lnTo>
                    <a:pt x="1859" y="14336"/>
                  </a:lnTo>
                  <a:cubicBezTo>
                    <a:pt x="1859" y="14351"/>
                    <a:pt x="1859" y="14397"/>
                    <a:pt x="1829" y="14397"/>
                  </a:cubicBezTo>
                  <a:cubicBezTo>
                    <a:pt x="1820" y="14362"/>
                    <a:pt x="1802" y="14351"/>
                    <a:pt x="1780" y="14351"/>
                  </a:cubicBezTo>
                  <a:cubicBezTo>
                    <a:pt x="1744" y="14351"/>
                    <a:pt x="1698" y="14379"/>
                    <a:pt x="1661" y="14379"/>
                  </a:cubicBezTo>
                  <a:cubicBezTo>
                    <a:pt x="1643" y="14379"/>
                    <a:pt x="1627" y="14372"/>
                    <a:pt x="1616" y="14351"/>
                  </a:cubicBezTo>
                  <a:cubicBezTo>
                    <a:pt x="1601" y="14473"/>
                    <a:pt x="1449" y="14427"/>
                    <a:pt x="1418" y="14519"/>
                  </a:cubicBezTo>
                  <a:cubicBezTo>
                    <a:pt x="1413" y="14550"/>
                    <a:pt x="1398" y="14560"/>
                    <a:pt x="1380" y="14560"/>
                  </a:cubicBezTo>
                  <a:cubicBezTo>
                    <a:pt x="1349" y="14560"/>
                    <a:pt x="1307" y="14532"/>
                    <a:pt x="1277" y="14532"/>
                  </a:cubicBezTo>
                  <a:cubicBezTo>
                    <a:pt x="1273" y="14532"/>
                    <a:pt x="1269" y="14532"/>
                    <a:pt x="1266" y="14534"/>
                  </a:cubicBezTo>
                  <a:lnTo>
                    <a:pt x="1250" y="14549"/>
                  </a:lnTo>
                  <a:cubicBezTo>
                    <a:pt x="1250" y="14534"/>
                    <a:pt x="1250" y="14534"/>
                    <a:pt x="1266" y="14534"/>
                  </a:cubicBezTo>
                  <a:cubicBezTo>
                    <a:pt x="1296" y="14503"/>
                    <a:pt x="1220" y="14473"/>
                    <a:pt x="1250" y="14473"/>
                  </a:cubicBezTo>
                  <a:cubicBezTo>
                    <a:pt x="1291" y="14473"/>
                    <a:pt x="1318" y="14486"/>
                    <a:pt x="1358" y="14486"/>
                  </a:cubicBezTo>
                  <a:cubicBezTo>
                    <a:pt x="1379" y="14486"/>
                    <a:pt x="1402" y="14483"/>
                    <a:pt x="1433" y="14473"/>
                  </a:cubicBezTo>
                  <a:cubicBezTo>
                    <a:pt x="1422" y="14450"/>
                    <a:pt x="1443" y="14404"/>
                    <a:pt x="1426" y="14404"/>
                  </a:cubicBezTo>
                  <a:cubicBezTo>
                    <a:pt x="1420" y="14404"/>
                    <a:pt x="1409" y="14410"/>
                    <a:pt x="1390" y="14425"/>
                  </a:cubicBezTo>
                  <a:lnTo>
                    <a:pt x="1390" y="14425"/>
                  </a:lnTo>
                  <a:lnTo>
                    <a:pt x="1311" y="14412"/>
                  </a:lnTo>
                  <a:lnTo>
                    <a:pt x="1341" y="14381"/>
                  </a:lnTo>
                  <a:cubicBezTo>
                    <a:pt x="1341" y="14359"/>
                    <a:pt x="1309" y="14345"/>
                    <a:pt x="1285" y="14345"/>
                  </a:cubicBezTo>
                  <a:cubicBezTo>
                    <a:pt x="1277" y="14345"/>
                    <a:pt x="1270" y="14347"/>
                    <a:pt x="1266" y="14351"/>
                  </a:cubicBezTo>
                  <a:cubicBezTo>
                    <a:pt x="1266" y="14364"/>
                    <a:pt x="1221" y="14434"/>
                    <a:pt x="1266" y="14434"/>
                  </a:cubicBezTo>
                  <a:cubicBezTo>
                    <a:pt x="1274" y="14434"/>
                    <a:pt x="1283" y="14432"/>
                    <a:pt x="1296" y="14427"/>
                  </a:cubicBezTo>
                  <a:lnTo>
                    <a:pt x="1296" y="14427"/>
                  </a:lnTo>
                  <a:cubicBezTo>
                    <a:pt x="1273" y="14438"/>
                    <a:pt x="1255" y="14442"/>
                    <a:pt x="1241" y="14442"/>
                  </a:cubicBezTo>
                  <a:cubicBezTo>
                    <a:pt x="1174" y="14442"/>
                    <a:pt x="1185" y="14350"/>
                    <a:pt x="1112" y="14350"/>
                  </a:cubicBezTo>
                  <a:cubicBezTo>
                    <a:pt x="1107" y="14350"/>
                    <a:pt x="1103" y="14350"/>
                    <a:pt x="1098" y="14351"/>
                  </a:cubicBezTo>
                  <a:lnTo>
                    <a:pt x="1128" y="14290"/>
                  </a:lnTo>
                  <a:cubicBezTo>
                    <a:pt x="1083" y="14275"/>
                    <a:pt x="1037" y="14259"/>
                    <a:pt x="1006" y="14259"/>
                  </a:cubicBezTo>
                  <a:cubicBezTo>
                    <a:pt x="1028" y="14232"/>
                    <a:pt x="1049" y="14221"/>
                    <a:pt x="1069" y="14221"/>
                  </a:cubicBezTo>
                  <a:cubicBezTo>
                    <a:pt x="1123" y="14221"/>
                    <a:pt x="1174" y="14298"/>
                    <a:pt x="1238" y="14298"/>
                  </a:cubicBezTo>
                  <a:cubicBezTo>
                    <a:pt x="1265" y="14298"/>
                    <a:pt x="1294" y="14284"/>
                    <a:pt x="1327" y="14245"/>
                  </a:cubicBezTo>
                  <a:cubicBezTo>
                    <a:pt x="1315" y="14233"/>
                    <a:pt x="1303" y="14212"/>
                    <a:pt x="1291" y="14210"/>
                  </a:cubicBezTo>
                  <a:lnTo>
                    <a:pt x="1291" y="14210"/>
                  </a:lnTo>
                  <a:lnTo>
                    <a:pt x="1357" y="14184"/>
                  </a:lnTo>
                  <a:cubicBezTo>
                    <a:pt x="1341" y="14168"/>
                    <a:pt x="1311" y="14153"/>
                    <a:pt x="1266" y="14153"/>
                  </a:cubicBezTo>
                  <a:cubicBezTo>
                    <a:pt x="1296" y="14153"/>
                    <a:pt x="1311" y="14137"/>
                    <a:pt x="1311" y="14137"/>
                  </a:cubicBezTo>
                  <a:cubicBezTo>
                    <a:pt x="1296" y="14077"/>
                    <a:pt x="1341" y="14031"/>
                    <a:pt x="1402" y="14001"/>
                  </a:cubicBezTo>
                  <a:cubicBezTo>
                    <a:pt x="1463" y="13970"/>
                    <a:pt x="1524" y="13940"/>
                    <a:pt x="1555" y="13894"/>
                  </a:cubicBezTo>
                  <a:cubicBezTo>
                    <a:pt x="1585" y="13818"/>
                    <a:pt x="1479" y="13833"/>
                    <a:pt x="1449" y="13818"/>
                  </a:cubicBezTo>
                  <a:cubicBezTo>
                    <a:pt x="1460" y="13792"/>
                    <a:pt x="1472" y="13783"/>
                    <a:pt x="1484" y="13783"/>
                  </a:cubicBezTo>
                  <a:cubicBezTo>
                    <a:pt x="1511" y="13783"/>
                    <a:pt x="1541" y="13822"/>
                    <a:pt x="1572" y="13822"/>
                  </a:cubicBezTo>
                  <a:cubicBezTo>
                    <a:pt x="1586" y="13822"/>
                    <a:pt x="1601" y="13813"/>
                    <a:pt x="1616" y="13788"/>
                  </a:cubicBezTo>
                  <a:cubicBezTo>
                    <a:pt x="1601" y="13772"/>
                    <a:pt x="1524" y="13788"/>
                    <a:pt x="1571" y="13757"/>
                  </a:cubicBezTo>
                  <a:cubicBezTo>
                    <a:pt x="1692" y="13741"/>
                    <a:pt x="1738" y="13757"/>
                    <a:pt x="1814" y="13650"/>
                  </a:cubicBezTo>
                  <a:close/>
                  <a:moveTo>
                    <a:pt x="790" y="14411"/>
                  </a:moveTo>
                  <a:cubicBezTo>
                    <a:pt x="826" y="14411"/>
                    <a:pt x="869" y="14447"/>
                    <a:pt x="917" y="14447"/>
                  </a:cubicBezTo>
                  <a:cubicBezTo>
                    <a:pt x="926" y="14447"/>
                    <a:pt x="936" y="14445"/>
                    <a:pt x="945" y="14442"/>
                  </a:cubicBezTo>
                  <a:lnTo>
                    <a:pt x="945" y="14442"/>
                  </a:lnTo>
                  <a:cubicBezTo>
                    <a:pt x="931" y="14503"/>
                    <a:pt x="809" y="14458"/>
                    <a:pt x="763" y="14503"/>
                  </a:cubicBezTo>
                  <a:cubicBezTo>
                    <a:pt x="763" y="14534"/>
                    <a:pt x="824" y="14519"/>
                    <a:pt x="809" y="14549"/>
                  </a:cubicBezTo>
                  <a:cubicBezTo>
                    <a:pt x="778" y="14534"/>
                    <a:pt x="732" y="14534"/>
                    <a:pt x="718" y="14519"/>
                  </a:cubicBezTo>
                  <a:lnTo>
                    <a:pt x="702" y="14580"/>
                  </a:lnTo>
                  <a:cubicBezTo>
                    <a:pt x="697" y="14581"/>
                    <a:pt x="693" y="14581"/>
                    <a:pt x="690" y="14581"/>
                  </a:cubicBezTo>
                  <a:cubicBezTo>
                    <a:pt x="649" y="14581"/>
                    <a:pt x="698" y="14501"/>
                    <a:pt x="657" y="14473"/>
                  </a:cubicBezTo>
                  <a:cubicBezTo>
                    <a:pt x="661" y="14471"/>
                    <a:pt x="664" y="14471"/>
                    <a:pt x="668" y="14471"/>
                  </a:cubicBezTo>
                  <a:cubicBezTo>
                    <a:pt x="693" y="14471"/>
                    <a:pt x="703" y="14503"/>
                    <a:pt x="728" y="14503"/>
                  </a:cubicBezTo>
                  <a:cubicBezTo>
                    <a:pt x="737" y="14503"/>
                    <a:pt x="748" y="14499"/>
                    <a:pt x="763" y="14488"/>
                  </a:cubicBezTo>
                  <a:cubicBezTo>
                    <a:pt x="752" y="14477"/>
                    <a:pt x="749" y="14467"/>
                    <a:pt x="743" y="14467"/>
                  </a:cubicBezTo>
                  <a:cubicBezTo>
                    <a:pt x="740" y="14467"/>
                    <a:pt x="737" y="14468"/>
                    <a:pt x="732" y="14473"/>
                  </a:cubicBezTo>
                  <a:cubicBezTo>
                    <a:pt x="748" y="14425"/>
                    <a:pt x="768" y="14411"/>
                    <a:pt x="790" y="14411"/>
                  </a:cubicBezTo>
                  <a:close/>
                  <a:moveTo>
                    <a:pt x="2759" y="14488"/>
                  </a:moveTo>
                  <a:cubicBezTo>
                    <a:pt x="2713" y="14488"/>
                    <a:pt x="2676" y="14597"/>
                    <a:pt x="2648" y="14597"/>
                  </a:cubicBezTo>
                  <a:cubicBezTo>
                    <a:pt x="2638" y="14597"/>
                    <a:pt x="2629" y="14584"/>
                    <a:pt x="2621" y="14549"/>
                  </a:cubicBezTo>
                  <a:lnTo>
                    <a:pt x="2621" y="14549"/>
                  </a:lnTo>
                  <a:cubicBezTo>
                    <a:pt x="2631" y="14551"/>
                    <a:pt x="2639" y="14551"/>
                    <a:pt x="2645" y="14551"/>
                  </a:cubicBezTo>
                  <a:cubicBezTo>
                    <a:pt x="2716" y="14551"/>
                    <a:pt x="2661" y="14488"/>
                    <a:pt x="2759" y="14488"/>
                  </a:cubicBezTo>
                  <a:close/>
                  <a:moveTo>
                    <a:pt x="4480" y="14519"/>
                  </a:moveTo>
                  <a:cubicBezTo>
                    <a:pt x="4495" y="14519"/>
                    <a:pt x="4480" y="14580"/>
                    <a:pt x="4510" y="14580"/>
                  </a:cubicBezTo>
                  <a:lnTo>
                    <a:pt x="4465" y="14594"/>
                  </a:lnTo>
                  <a:lnTo>
                    <a:pt x="4465" y="14610"/>
                  </a:lnTo>
                  <a:cubicBezTo>
                    <a:pt x="4419" y="14594"/>
                    <a:pt x="4465" y="14549"/>
                    <a:pt x="4480" y="14519"/>
                  </a:cubicBezTo>
                  <a:close/>
                  <a:moveTo>
                    <a:pt x="2393" y="14442"/>
                  </a:moveTo>
                  <a:cubicBezTo>
                    <a:pt x="2347" y="14458"/>
                    <a:pt x="2347" y="14534"/>
                    <a:pt x="2302" y="14564"/>
                  </a:cubicBezTo>
                  <a:cubicBezTo>
                    <a:pt x="2312" y="14564"/>
                    <a:pt x="2328" y="14566"/>
                    <a:pt x="2343" y="14566"/>
                  </a:cubicBezTo>
                  <a:cubicBezTo>
                    <a:pt x="2352" y="14566"/>
                    <a:pt x="2360" y="14565"/>
                    <a:pt x="2367" y="14563"/>
                  </a:cubicBezTo>
                  <a:lnTo>
                    <a:pt x="2367" y="14563"/>
                  </a:lnTo>
                  <a:cubicBezTo>
                    <a:pt x="2345" y="14584"/>
                    <a:pt x="2324" y="14629"/>
                    <a:pt x="2289" y="14629"/>
                  </a:cubicBezTo>
                  <a:cubicBezTo>
                    <a:pt x="2284" y="14629"/>
                    <a:pt x="2278" y="14628"/>
                    <a:pt x="2271" y="14625"/>
                  </a:cubicBezTo>
                  <a:lnTo>
                    <a:pt x="2286" y="14549"/>
                  </a:lnTo>
                  <a:lnTo>
                    <a:pt x="2286" y="14564"/>
                  </a:lnTo>
                  <a:cubicBezTo>
                    <a:pt x="2316" y="14519"/>
                    <a:pt x="2316" y="14519"/>
                    <a:pt x="2302" y="14473"/>
                  </a:cubicBezTo>
                  <a:cubicBezTo>
                    <a:pt x="2316" y="14442"/>
                    <a:pt x="2363" y="14442"/>
                    <a:pt x="2393" y="14442"/>
                  </a:cubicBezTo>
                  <a:close/>
                  <a:moveTo>
                    <a:pt x="5358" y="14557"/>
                  </a:moveTo>
                  <a:cubicBezTo>
                    <a:pt x="5361" y="14557"/>
                    <a:pt x="5363" y="14559"/>
                    <a:pt x="5363" y="14564"/>
                  </a:cubicBezTo>
                  <a:lnTo>
                    <a:pt x="5272" y="14655"/>
                  </a:lnTo>
                  <a:cubicBezTo>
                    <a:pt x="5285" y="14617"/>
                    <a:pt x="5341" y="14557"/>
                    <a:pt x="5358" y="14557"/>
                  </a:cubicBezTo>
                  <a:close/>
                  <a:moveTo>
                    <a:pt x="580" y="14610"/>
                  </a:moveTo>
                  <a:lnTo>
                    <a:pt x="718" y="14625"/>
                  </a:lnTo>
                  <a:lnTo>
                    <a:pt x="596" y="14671"/>
                  </a:lnTo>
                  <a:lnTo>
                    <a:pt x="580" y="14610"/>
                  </a:lnTo>
                  <a:close/>
                  <a:moveTo>
                    <a:pt x="1170" y="14556"/>
                  </a:moveTo>
                  <a:cubicBezTo>
                    <a:pt x="1200" y="14556"/>
                    <a:pt x="1218" y="14599"/>
                    <a:pt x="1250" y="14610"/>
                  </a:cubicBezTo>
                  <a:cubicBezTo>
                    <a:pt x="1189" y="14655"/>
                    <a:pt x="1114" y="14686"/>
                    <a:pt x="1037" y="14702"/>
                  </a:cubicBezTo>
                  <a:cubicBezTo>
                    <a:pt x="1006" y="14610"/>
                    <a:pt x="1205" y="14655"/>
                    <a:pt x="1128" y="14580"/>
                  </a:cubicBezTo>
                  <a:cubicBezTo>
                    <a:pt x="1145" y="14563"/>
                    <a:pt x="1159" y="14556"/>
                    <a:pt x="1170" y="14556"/>
                  </a:cubicBezTo>
                  <a:close/>
                  <a:moveTo>
                    <a:pt x="4026" y="14468"/>
                  </a:moveTo>
                  <a:cubicBezTo>
                    <a:pt x="4067" y="14468"/>
                    <a:pt x="4066" y="14540"/>
                    <a:pt x="4102" y="14540"/>
                  </a:cubicBezTo>
                  <a:cubicBezTo>
                    <a:pt x="4112" y="14540"/>
                    <a:pt x="4126" y="14534"/>
                    <a:pt x="4144" y="14519"/>
                  </a:cubicBezTo>
                  <a:lnTo>
                    <a:pt x="4144" y="14519"/>
                  </a:lnTo>
                  <a:lnTo>
                    <a:pt x="4130" y="14610"/>
                  </a:lnTo>
                  <a:cubicBezTo>
                    <a:pt x="4115" y="14596"/>
                    <a:pt x="4102" y="14590"/>
                    <a:pt x="4090" y="14590"/>
                  </a:cubicBezTo>
                  <a:cubicBezTo>
                    <a:pt x="4035" y="14590"/>
                    <a:pt x="3991" y="14702"/>
                    <a:pt x="3916" y="14702"/>
                  </a:cubicBezTo>
                  <a:cubicBezTo>
                    <a:pt x="4038" y="14671"/>
                    <a:pt x="4023" y="14503"/>
                    <a:pt x="4008" y="14473"/>
                  </a:cubicBezTo>
                  <a:cubicBezTo>
                    <a:pt x="4015" y="14470"/>
                    <a:pt x="4021" y="14468"/>
                    <a:pt x="4026" y="14468"/>
                  </a:cubicBezTo>
                  <a:close/>
                  <a:moveTo>
                    <a:pt x="1981" y="14702"/>
                  </a:moveTo>
                  <a:lnTo>
                    <a:pt x="2058" y="14716"/>
                  </a:lnTo>
                  <a:lnTo>
                    <a:pt x="1997" y="14732"/>
                  </a:lnTo>
                  <a:lnTo>
                    <a:pt x="1981" y="14702"/>
                  </a:lnTo>
                  <a:close/>
                  <a:moveTo>
                    <a:pt x="535" y="14610"/>
                  </a:moveTo>
                  <a:cubicBezTo>
                    <a:pt x="504" y="14655"/>
                    <a:pt x="580" y="14716"/>
                    <a:pt x="504" y="14732"/>
                  </a:cubicBezTo>
                  <a:cubicBezTo>
                    <a:pt x="488" y="14765"/>
                    <a:pt x="458" y="14780"/>
                    <a:pt x="425" y="14780"/>
                  </a:cubicBezTo>
                  <a:cubicBezTo>
                    <a:pt x="396" y="14780"/>
                    <a:pt x="364" y="14768"/>
                    <a:pt x="336" y="14747"/>
                  </a:cubicBezTo>
                  <a:cubicBezTo>
                    <a:pt x="376" y="14747"/>
                    <a:pt x="382" y="14690"/>
                    <a:pt x="362" y="14655"/>
                  </a:cubicBezTo>
                  <a:lnTo>
                    <a:pt x="362" y="14655"/>
                  </a:lnTo>
                  <a:lnTo>
                    <a:pt x="397" y="14702"/>
                  </a:lnTo>
                  <a:cubicBezTo>
                    <a:pt x="427" y="14655"/>
                    <a:pt x="519" y="14702"/>
                    <a:pt x="519" y="14641"/>
                  </a:cubicBezTo>
                  <a:lnTo>
                    <a:pt x="504" y="14641"/>
                  </a:lnTo>
                  <a:cubicBezTo>
                    <a:pt x="504" y="14618"/>
                    <a:pt x="508" y="14614"/>
                    <a:pt x="514" y="14614"/>
                  </a:cubicBezTo>
                  <a:cubicBezTo>
                    <a:pt x="516" y="14614"/>
                    <a:pt x="520" y="14615"/>
                    <a:pt x="524" y="14615"/>
                  </a:cubicBezTo>
                  <a:cubicBezTo>
                    <a:pt x="527" y="14615"/>
                    <a:pt x="531" y="14614"/>
                    <a:pt x="535" y="14610"/>
                  </a:cubicBezTo>
                  <a:close/>
                  <a:moveTo>
                    <a:pt x="3566" y="14259"/>
                  </a:moveTo>
                  <a:lnTo>
                    <a:pt x="3566" y="14259"/>
                  </a:lnTo>
                  <a:cubicBezTo>
                    <a:pt x="3612" y="14306"/>
                    <a:pt x="3459" y="14290"/>
                    <a:pt x="3490" y="14381"/>
                  </a:cubicBezTo>
                  <a:lnTo>
                    <a:pt x="3505" y="14381"/>
                  </a:lnTo>
                  <a:cubicBezTo>
                    <a:pt x="3459" y="14397"/>
                    <a:pt x="3368" y="14442"/>
                    <a:pt x="3352" y="14442"/>
                  </a:cubicBezTo>
                  <a:cubicBezTo>
                    <a:pt x="3413" y="14519"/>
                    <a:pt x="3246" y="14534"/>
                    <a:pt x="3246" y="14625"/>
                  </a:cubicBezTo>
                  <a:cubicBezTo>
                    <a:pt x="3139" y="14655"/>
                    <a:pt x="2942" y="14763"/>
                    <a:pt x="2881" y="14793"/>
                  </a:cubicBezTo>
                  <a:cubicBezTo>
                    <a:pt x="2926" y="14763"/>
                    <a:pt x="2834" y="14732"/>
                    <a:pt x="2895" y="14686"/>
                  </a:cubicBezTo>
                  <a:lnTo>
                    <a:pt x="2865" y="14686"/>
                  </a:lnTo>
                  <a:cubicBezTo>
                    <a:pt x="2873" y="14640"/>
                    <a:pt x="2892" y="14640"/>
                    <a:pt x="2915" y="14640"/>
                  </a:cubicBezTo>
                  <a:cubicBezTo>
                    <a:pt x="2938" y="14640"/>
                    <a:pt x="2964" y="14640"/>
                    <a:pt x="2987" y="14594"/>
                  </a:cubicBezTo>
                  <a:cubicBezTo>
                    <a:pt x="2895" y="14442"/>
                    <a:pt x="3230" y="14367"/>
                    <a:pt x="3124" y="14275"/>
                  </a:cubicBezTo>
                  <a:cubicBezTo>
                    <a:pt x="3145" y="14269"/>
                    <a:pt x="3162" y="14267"/>
                    <a:pt x="3175" y="14267"/>
                  </a:cubicBezTo>
                  <a:cubicBezTo>
                    <a:pt x="3281" y="14267"/>
                    <a:pt x="3188" y="14430"/>
                    <a:pt x="3291" y="14430"/>
                  </a:cubicBezTo>
                  <a:cubicBezTo>
                    <a:pt x="3309" y="14430"/>
                    <a:pt x="3334" y="14424"/>
                    <a:pt x="3368" y="14412"/>
                  </a:cubicBezTo>
                  <a:cubicBezTo>
                    <a:pt x="3474" y="14351"/>
                    <a:pt x="3322" y="14336"/>
                    <a:pt x="3383" y="14320"/>
                  </a:cubicBezTo>
                  <a:lnTo>
                    <a:pt x="3383" y="14320"/>
                  </a:lnTo>
                  <a:lnTo>
                    <a:pt x="3429" y="14351"/>
                  </a:lnTo>
                  <a:cubicBezTo>
                    <a:pt x="3399" y="14290"/>
                    <a:pt x="3520" y="14275"/>
                    <a:pt x="3566" y="14259"/>
                  </a:cubicBezTo>
                  <a:close/>
                  <a:moveTo>
                    <a:pt x="2712" y="14808"/>
                  </a:moveTo>
                  <a:lnTo>
                    <a:pt x="2667" y="14854"/>
                  </a:lnTo>
                  <a:lnTo>
                    <a:pt x="2621" y="14808"/>
                  </a:lnTo>
                  <a:close/>
                  <a:moveTo>
                    <a:pt x="2408" y="14777"/>
                  </a:moveTo>
                  <a:lnTo>
                    <a:pt x="2566" y="14806"/>
                  </a:lnTo>
                  <a:lnTo>
                    <a:pt x="2566" y="14806"/>
                  </a:lnTo>
                  <a:cubicBezTo>
                    <a:pt x="2565" y="14806"/>
                    <a:pt x="2564" y="14806"/>
                    <a:pt x="2563" y="14806"/>
                  </a:cubicBezTo>
                  <a:cubicBezTo>
                    <a:pt x="2523" y="14806"/>
                    <a:pt x="2476" y="14856"/>
                    <a:pt x="2447" y="14856"/>
                  </a:cubicBezTo>
                  <a:cubicBezTo>
                    <a:pt x="2444" y="14856"/>
                    <a:pt x="2441" y="14855"/>
                    <a:pt x="2438" y="14854"/>
                  </a:cubicBezTo>
                  <a:cubicBezTo>
                    <a:pt x="2424" y="14808"/>
                    <a:pt x="2469" y="14838"/>
                    <a:pt x="2469" y="14808"/>
                  </a:cubicBezTo>
                  <a:lnTo>
                    <a:pt x="2408" y="14777"/>
                  </a:lnTo>
                  <a:close/>
                  <a:moveTo>
                    <a:pt x="2560" y="14367"/>
                  </a:moveTo>
                  <a:lnTo>
                    <a:pt x="2560" y="14367"/>
                  </a:lnTo>
                  <a:cubicBezTo>
                    <a:pt x="2621" y="14412"/>
                    <a:pt x="2485" y="14427"/>
                    <a:pt x="2560" y="14473"/>
                  </a:cubicBezTo>
                  <a:lnTo>
                    <a:pt x="2454" y="14564"/>
                  </a:lnTo>
                  <a:cubicBezTo>
                    <a:pt x="2434" y="14612"/>
                    <a:pt x="2455" y="14620"/>
                    <a:pt x="2489" y="14620"/>
                  </a:cubicBezTo>
                  <a:cubicBezTo>
                    <a:pt x="2507" y="14620"/>
                    <a:pt x="2528" y="14618"/>
                    <a:pt x="2548" y="14618"/>
                  </a:cubicBezTo>
                  <a:cubicBezTo>
                    <a:pt x="2574" y="14618"/>
                    <a:pt x="2597" y="14622"/>
                    <a:pt x="2606" y="14641"/>
                  </a:cubicBezTo>
                  <a:cubicBezTo>
                    <a:pt x="2576" y="14655"/>
                    <a:pt x="2530" y="14655"/>
                    <a:pt x="2485" y="14671"/>
                  </a:cubicBezTo>
                  <a:cubicBezTo>
                    <a:pt x="2485" y="14655"/>
                    <a:pt x="2515" y="14625"/>
                    <a:pt x="2485" y="14625"/>
                  </a:cubicBezTo>
                  <a:cubicBezTo>
                    <a:pt x="2499" y="14655"/>
                    <a:pt x="2347" y="14641"/>
                    <a:pt x="2363" y="14716"/>
                  </a:cubicBezTo>
                  <a:lnTo>
                    <a:pt x="2438" y="14747"/>
                  </a:lnTo>
                  <a:cubicBezTo>
                    <a:pt x="2316" y="14763"/>
                    <a:pt x="2271" y="14824"/>
                    <a:pt x="2241" y="14884"/>
                  </a:cubicBezTo>
                  <a:lnTo>
                    <a:pt x="2210" y="14854"/>
                  </a:lnTo>
                  <a:lnTo>
                    <a:pt x="2225" y="14854"/>
                  </a:lnTo>
                  <a:lnTo>
                    <a:pt x="2195" y="14824"/>
                  </a:lnTo>
                  <a:lnTo>
                    <a:pt x="2195" y="14838"/>
                  </a:lnTo>
                  <a:cubicBezTo>
                    <a:pt x="2195" y="14824"/>
                    <a:pt x="2195" y="14824"/>
                    <a:pt x="2180" y="14824"/>
                  </a:cubicBezTo>
                  <a:lnTo>
                    <a:pt x="2149" y="14793"/>
                  </a:lnTo>
                  <a:cubicBezTo>
                    <a:pt x="2163" y="14784"/>
                    <a:pt x="2171" y="14780"/>
                    <a:pt x="2176" y="14780"/>
                  </a:cubicBezTo>
                  <a:cubicBezTo>
                    <a:pt x="2187" y="14780"/>
                    <a:pt x="2180" y="14802"/>
                    <a:pt x="2180" y="14824"/>
                  </a:cubicBezTo>
                  <a:lnTo>
                    <a:pt x="2195" y="14824"/>
                  </a:lnTo>
                  <a:lnTo>
                    <a:pt x="2347" y="14671"/>
                  </a:lnTo>
                  <a:cubicBezTo>
                    <a:pt x="2316" y="14671"/>
                    <a:pt x="2302" y="14671"/>
                    <a:pt x="2302" y="14641"/>
                  </a:cubicBezTo>
                  <a:lnTo>
                    <a:pt x="2302" y="14641"/>
                  </a:lnTo>
                  <a:lnTo>
                    <a:pt x="2347" y="14671"/>
                  </a:lnTo>
                  <a:cubicBezTo>
                    <a:pt x="2377" y="14655"/>
                    <a:pt x="2408" y="14610"/>
                    <a:pt x="2424" y="14580"/>
                  </a:cubicBezTo>
                  <a:cubicBezTo>
                    <a:pt x="2410" y="14560"/>
                    <a:pt x="2399" y="14552"/>
                    <a:pt x="2389" y="14552"/>
                  </a:cubicBezTo>
                  <a:cubicBezTo>
                    <a:pt x="2386" y="14552"/>
                    <a:pt x="2384" y="14553"/>
                    <a:pt x="2382" y="14553"/>
                  </a:cubicBezTo>
                  <a:lnTo>
                    <a:pt x="2382" y="14553"/>
                  </a:lnTo>
                  <a:cubicBezTo>
                    <a:pt x="2386" y="14546"/>
                    <a:pt x="2386" y="14535"/>
                    <a:pt x="2377" y="14519"/>
                  </a:cubicBezTo>
                  <a:cubicBezTo>
                    <a:pt x="2485" y="14519"/>
                    <a:pt x="2469" y="14381"/>
                    <a:pt x="2560" y="14367"/>
                  </a:cubicBezTo>
                  <a:close/>
                  <a:moveTo>
                    <a:pt x="2773" y="14793"/>
                  </a:moveTo>
                  <a:cubicBezTo>
                    <a:pt x="2865" y="14793"/>
                    <a:pt x="2850" y="14869"/>
                    <a:pt x="2820" y="14915"/>
                  </a:cubicBezTo>
                  <a:lnTo>
                    <a:pt x="2834" y="14915"/>
                  </a:lnTo>
                  <a:lnTo>
                    <a:pt x="2743" y="14930"/>
                  </a:lnTo>
                  <a:cubicBezTo>
                    <a:pt x="2789" y="14915"/>
                    <a:pt x="2728" y="14884"/>
                    <a:pt x="2789" y="14854"/>
                  </a:cubicBezTo>
                  <a:lnTo>
                    <a:pt x="2789" y="14854"/>
                  </a:lnTo>
                  <a:cubicBezTo>
                    <a:pt x="2777" y="14859"/>
                    <a:pt x="2769" y="14861"/>
                    <a:pt x="2764" y="14861"/>
                  </a:cubicBezTo>
                  <a:cubicBezTo>
                    <a:pt x="2739" y="14861"/>
                    <a:pt x="2799" y="14805"/>
                    <a:pt x="2773" y="14793"/>
                  </a:cubicBezTo>
                  <a:close/>
                  <a:moveTo>
                    <a:pt x="657" y="14930"/>
                  </a:moveTo>
                  <a:cubicBezTo>
                    <a:pt x="671" y="14960"/>
                    <a:pt x="687" y="14976"/>
                    <a:pt x="657" y="14991"/>
                  </a:cubicBezTo>
                  <a:cubicBezTo>
                    <a:pt x="626" y="14991"/>
                    <a:pt x="626" y="14991"/>
                    <a:pt x="626" y="14976"/>
                  </a:cubicBezTo>
                  <a:lnTo>
                    <a:pt x="549" y="15021"/>
                  </a:lnTo>
                  <a:lnTo>
                    <a:pt x="549" y="15021"/>
                  </a:lnTo>
                  <a:lnTo>
                    <a:pt x="657" y="14930"/>
                  </a:lnTo>
                  <a:close/>
                  <a:moveTo>
                    <a:pt x="2652" y="14989"/>
                  </a:moveTo>
                  <a:cubicBezTo>
                    <a:pt x="2657" y="14989"/>
                    <a:pt x="2662" y="14989"/>
                    <a:pt x="2667" y="14991"/>
                  </a:cubicBezTo>
                  <a:cubicBezTo>
                    <a:pt x="2698" y="15021"/>
                    <a:pt x="2652" y="15098"/>
                    <a:pt x="2606" y="15098"/>
                  </a:cubicBezTo>
                  <a:cubicBezTo>
                    <a:pt x="2579" y="15055"/>
                    <a:pt x="2602" y="14989"/>
                    <a:pt x="2652" y="14989"/>
                  </a:cubicBezTo>
                  <a:close/>
                  <a:moveTo>
                    <a:pt x="7374" y="1"/>
                  </a:moveTo>
                  <a:lnTo>
                    <a:pt x="7313" y="17"/>
                  </a:lnTo>
                  <a:lnTo>
                    <a:pt x="4784" y="2591"/>
                  </a:lnTo>
                  <a:cubicBezTo>
                    <a:pt x="4784" y="2604"/>
                    <a:pt x="4788" y="2608"/>
                    <a:pt x="4794" y="2608"/>
                  </a:cubicBezTo>
                  <a:cubicBezTo>
                    <a:pt x="4807" y="2608"/>
                    <a:pt x="4830" y="2588"/>
                    <a:pt x="4850" y="2588"/>
                  </a:cubicBezTo>
                  <a:cubicBezTo>
                    <a:pt x="4854" y="2588"/>
                    <a:pt x="4858" y="2589"/>
                    <a:pt x="4861" y="2591"/>
                  </a:cubicBezTo>
                  <a:lnTo>
                    <a:pt x="4845" y="2546"/>
                  </a:lnTo>
                  <a:cubicBezTo>
                    <a:pt x="4876" y="2530"/>
                    <a:pt x="4922" y="2515"/>
                    <a:pt x="4967" y="2515"/>
                  </a:cubicBezTo>
                  <a:lnTo>
                    <a:pt x="4876" y="2560"/>
                  </a:lnTo>
                  <a:cubicBezTo>
                    <a:pt x="4907" y="2587"/>
                    <a:pt x="4930" y="2596"/>
                    <a:pt x="4948" y="2596"/>
                  </a:cubicBezTo>
                  <a:cubicBezTo>
                    <a:pt x="4978" y="2596"/>
                    <a:pt x="4998" y="2573"/>
                    <a:pt x="5032" y="2573"/>
                  </a:cubicBezTo>
                  <a:cubicBezTo>
                    <a:pt x="5048" y="2573"/>
                    <a:pt x="5066" y="2577"/>
                    <a:pt x="5089" y="2591"/>
                  </a:cubicBezTo>
                  <a:lnTo>
                    <a:pt x="4997" y="2606"/>
                  </a:lnTo>
                  <a:lnTo>
                    <a:pt x="5013" y="2667"/>
                  </a:lnTo>
                  <a:cubicBezTo>
                    <a:pt x="4997" y="2667"/>
                    <a:pt x="4952" y="2652"/>
                    <a:pt x="4937" y="2621"/>
                  </a:cubicBezTo>
                  <a:cubicBezTo>
                    <a:pt x="4815" y="2682"/>
                    <a:pt x="4922" y="2743"/>
                    <a:pt x="4800" y="2820"/>
                  </a:cubicBezTo>
                  <a:cubicBezTo>
                    <a:pt x="4794" y="2797"/>
                    <a:pt x="4785" y="2789"/>
                    <a:pt x="4774" y="2789"/>
                  </a:cubicBezTo>
                  <a:cubicBezTo>
                    <a:pt x="4743" y="2789"/>
                    <a:pt x="4700" y="2858"/>
                    <a:pt x="4670" y="2858"/>
                  </a:cubicBezTo>
                  <a:cubicBezTo>
                    <a:pt x="4661" y="2858"/>
                    <a:pt x="4653" y="2851"/>
                    <a:pt x="4648" y="2834"/>
                  </a:cubicBezTo>
                  <a:cubicBezTo>
                    <a:pt x="4648" y="2850"/>
                    <a:pt x="4632" y="2881"/>
                    <a:pt x="4601" y="2881"/>
                  </a:cubicBezTo>
                  <a:cubicBezTo>
                    <a:pt x="4693" y="2834"/>
                    <a:pt x="4617" y="2804"/>
                    <a:pt x="4601" y="2759"/>
                  </a:cubicBezTo>
                  <a:lnTo>
                    <a:pt x="4571" y="2804"/>
                  </a:lnTo>
                  <a:lnTo>
                    <a:pt x="4571" y="2834"/>
                  </a:lnTo>
                  <a:lnTo>
                    <a:pt x="4556" y="2820"/>
                  </a:lnTo>
                  <a:lnTo>
                    <a:pt x="4191" y="3169"/>
                  </a:lnTo>
                  <a:cubicBezTo>
                    <a:pt x="4205" y="3169"/>
                    <a:pt x="4221" y="3185"/>
                    <a:pt x="4236" y="3185"/>
                  </a:cubicBezTo>
                  <a:cubicBezTo>
                    <a:pt x="4205" y="3185"/>
                    <a:pt x="4191" y="3230"/>
                    <a:pt x="4175" y="3277"/>
                  </a:cubicBezTo>
                  <a:cubicBezTo>
                    <a:pt x="4183" y="3278"/>
                    <a:pt x="4190" y="3279"/>
                    <a:pt x="4198" y="3279"/>
                  </a:cubicBezTo>
                  <a:cubicBezTo>
                    <a:pt x="4267" y="3279"/>
                    <a:pt x="4332" y="3224"/>
                    <a:pt x="4373" y="3169"/>
                  </a:cubicBezTo>
                  <a:lnTo>
                    <a:pt x="4373" y="3169"/>
                  </a:lnTo>
                  <a:cubicBezTo>
                    <a:pt x="4373" y="3277"/>
                    <a:pt x="4252" y="3230"/>
                    <a:pt x="4236" y="3322"/>
                  </a:cubicBezTo>
                  <a:lnTo>
                    <a:pt x="4252" y="3338"/>
                  </a:lnTo>
                  <a:cubicBezTo>
                    <a:pt x="4205" y="3352"/>
                    <a:pt x="4130" y="3383"/>
                    <a:pt x="4205" y="3460"/>
                  </a:cubicBezTo>
                  <a:cubicBezTo>
                    <a:pt x="4221" y="3460"/>
                    <a:pt x="4236" y="3460"/>
                    <a:pt x="4236" y="3444"/>
                  </a:cubicBezTo>
                  <a:lnTo>
                    <a:pt x="4236" y="3444"/>
                  </a:lnTo>
                  <a:cubicBezTo>
                    <a:pt x="4252" y="3474"/>
                    <a:pt x="4252" y="3520"/>
                    <a:pt x="4191" y="3551"/>
                  </a:cubicBezTo>
                  <a:cubicBezTo>
                    <a:pt x="4201" y="3561"/>
                    <a:pt x="4209" y="3564"/>
                    <a:pt x="4217" y="3564"/>
                  </a:cubicBezTo>
                  <a:cubicBezTo>
                    <a:pt x="4233" y="3564"/>
                    <a:pt x="4246" y="3551"/>
                    <a:pt x="4266" y="3551"/>
                  </a:cubicBezTo>
                  <a:lnTo>
                    <a:pt x="4252" y="3581"/>
                  </a:lnTo>
                  <a:cubicBezTo>
                    <a:pt x="4261" y="3597"/>
                    <a:pt x="4271" y="3603"/>
                    <a:pt x="4281" y="3603"/>
                  </a:cubicBezTo>
                  <a:cubicBezTo>
                    <a:pt x="4312" y="3603"/>
                    <a:pt x="4345" y="3551"/>
                    <a:pt x="4370" y="3551"/>
                  </a:cubicBezTo>
                  <a:cubicBezTo>
                    <a:pt x="4377" y="3551"/>
                    <a:pt x="4383" y="3555"/>
                    <a:pt x="4388" y="3566"/>
                  </a:cubicBezTo>
                  <a:cubicBezTo>
                    <a:pt x="4358" y="3596"/>
                    <a:pt x="4343" y="3657"/>
                    <a:pt x="4373" y="3673"/>
                  </a:cubicBezTo>
                  <a:cubicBezTo>
                    <a:pt x="4373" y="3581"/>
                    <a:pt x="4526" y="3657"/>
                    <a:pt x="4510" y="3535"/>
                  </a:cubicBezTo>
                  <a:cubicBezTo>
                    <a:pt x="4526" y="3535"/>
                    <a:pt x="4617" y="3535"/>
                    <a:pt x="4587" y="3596"/>
                  </a:cubicBezTo>
                  <a:lnTo>
                    <a:pt x="4526" y="3566"/>
                  </a:lnTo>
                  <a:cubicBezTo>
                    <a:pt x="4480" y="3612"/>
                    <a:pt x="4510" y="3642"/>
                    <a:pt x="4434" y="3687"/>
                  </a:cubicBezTo>
                  <a:lnTo>
                    <a:pt x="4449" y="3687"/>
                  </a:lnTo>
                  <a:cubicBezTo>
                    <a:pt x="4404" y="3795"/>
                    <a:pt x="4388" y="3856"/>
                    <a:pt x="4327" y="3870"/>
                  </a:cubicBezTo>
                  <a:cubicBezTo>
                    <a:pt x="4341" y="3844"/>
                    <a:pt x="4286" y="3773"/>
                    <a:pt x="4339" y="3773"/>
                  </a:cubicBezTo>
                  <a:cubicBezTo>
                    <a:pt x="4347" y="3773"/>
                    <a:pt x="4359" y="3775"/>
                    <a:pt x="4373" y="3779"/>
                  </a:cubicBezTo>
                  <a:lnTo>
                    <a:pt x="4313" y="3703"/>
                  </a:lnTo>
                  <a:cubicBezTo>
                    <a:pt x="4252" y="3734"/>
                    <a:pt x="4160" y="3734"/>
                    <a:pt x="4160" y="3825"/>
                  </a:cubicBezTo>
                  <a:cubicBezTo>
                    <a:pt x="4114" y="3809"/>
                    <a:pt x="4191" y="3734"/>
                    <a:pt x="4160" y="3687"/>
                  </a:cubicBezTo>
                  <a:lnTo>
                    <a:pt x="4144" y="3687"/>
                  </a:lnTo>
                  <a:lnTo>
                    <a:pt x="4175" y="3642"/>
                  </a:lnTo>
                  <a:cubicBezTo>
                    <a:pt x="4166" y="3640"/>
                    <a:pt x="4158" y="3640"/>
                    <a:pt x="4151" y="3640"/>
                  </a:cubicBezTo>
                  <a:cubicBezTo>
                    <a:pt x="4111" y="3640"/>
                    <a:pt x="4099" y="3666"/>
                    <a:pt x="4077" y="3666"/>
                  </a:cubicBezTo>
                  <a:cubicBezTo>
                    <a:pt x="4070" y="3666"/>
                    <a:pt x="4063" y="3663"/>
                    <a:pt x="4053" y="3657"/>
                  </a:cubicBezTo>
                  <a:lnTo>
                    <a:pt x="4053" y="3657"/>
                  </a:lnTo>
                  <a:cubicBezTo>
                    <a:pt x="4053" y="3673"/>
                    <a:pt x="4069" y="3673"/>
                    <a:pt x="4069" y="3687"/>
                  </a:cubicBezTo>
                  <a:cubicBezTo>
                    <a:pt x="4056" y="3675"/>
                    <a:pt x="4003" y="3653"/>
                    <a:pt x="3968" y="3653"/>
                  </a:cubicBezTo>
                  <a:cubicBezTo>
                    <a:pt x="3960" y="3653"/>
                    <a:pt x="3953" y="3654"/>
                    <a:pt x="3947" y="3657"/>
                  </a:cubicBezTo>
                  <a:cubicBezTo>
                    <a:pt x="4053" y="3703"/>
                    <a:pt x="3977" y="3856"/>
                    <a:pt x="4114" y="3870"/>
                  </a:cubicBezTo>
                  <a:lnTo>
                    <a:pt x="4069" y="3917"/>
                  </a:lnTo>
                  <a:cubicBezTo>
                    <a:pt x="4069" y="3901"/>
                    <a:pt x="4069" y="3870"/>
                    <a:pt x="4038" y="3856"/>
                  </a:cubicBezTo>
                  <a:lnTo>
                    <a:pt x="4038" y="3856"/>
                  </a:lnTo>
                  <a:cubicBezTo>
                    <a:pt x="3984" y="3869"/>
                    <a:pt x="4063" y="3919"/>
                    <a:pt x="4037" y="3919"/>
                  </a:cubicBezTo>
                  <a:cubicBezTo>
                    <a:pt x="4034" y="3919"/>
                    <a:pt x="4029" y="3918"/>
                    <a:pt x="4023" y="3917"/>
                  </a:cubicBezTo>
                  <a:cubicBezTo>
                    <a:pt x="3995" y="3878"/>
                    <a:pt x="3970" y="3864"/>
                    <a:pt x="3947" y="3864"/>
                  </a:cubicBezTo>
                  <a:cubicBezTo>
                    <a:pt x="3875" y="3864"/>
                    <a:pt x="3820" y="4010"/>
                    <a:pt x="3736" y="4010"/>
                  </a:cubicBezTo>
                  <a:cubicBezTo>
                    <a:pt x="3730" y="4010"/>
                    <a:pt x="3724" y="4009"/>
                    <a:pt x="3718" y="4008"/>
                  </a:cubicBezTo>
                  <a:lnTo>
                    <a:pt x="3718" y="4008"/>
                  </a:lnTo>
                  <a:cubicBezTo>
                    <a:pt x="3673" y="4038"/>
                    <a:pt x="3703" y="4069"/>
                    <a:pt x="3734" y="4099"/>
                  </a:cubicBezTo>
                  <a:cubicBezTo>
                    <a:pt x="3723" y="4088"/>
                    <a:pt x="3706" y="4083"/>
                    <a:pt x="3689" y="4083"/>
                  </a:cubicBezTo>
                  <a:cubicBezTo>
                    <a:pt x="3658" y="4083"/>
                    <a:pt x="3626" y="4100"/>
                    <a:pt x="3626" y="4130"/>
                  </a:cubicBezTo>
                  <a:lnTo>
                    <a:pt x="3642" y="4144"/>
                  </a:lnTo>
                  <a:lnTo>
                    <a:pt x="3459" y="4144"/>
                  </a:lnTo>
                  <a:cubicBezTo>
                    <a:pt x="3474" y="4144"/>
                    <a:pt x="3505" y="4144"/>
                    <a:pt x="3505" y="4130"/>
                  </a:cubicBezTo>
                  <a:cubicBezTo>
                    <a:pt x="3491" y="4111"/>
                    <a:pt x="3475" y="4104"/>
                    <a:pt x="3460" y="4104"/>
                  </a:cubicBezTo>
                  <a:cubicBezTo>
                    <a:pt x="3426" y="4104"/>
                    <a:pt x="3394" y="4139"/>
                    <a:pt x="3383" y="4160"/>
                  </a:cubicBezTo>
                  <a:cubicBezTo>
                    <a:pt x="3399" y="4083"/>
                    <a:pt x="3429" y="4114"/>
                    <a:pt x="3490" y="4083"/>
                  </a:cubicBezTo>
                  <a:cubicBezTo>
                    <a:pt x="3463" y="4066"/>
                    <a:pt x="3431" y="4058"/>
                    <a:pt x="3403" y="4058"/>
                  </a:cubicBezTo>
                  <a:cubicBezTo>
                    <a:pt x="3383" y="4058"/>
                    <a:pt x="3365" y="4062"/>
                    <a:pt x="3352" y="4069"/>
                  </a:cubicBezTo>
                  <a:lnTo>
                    <a:pt x="3368" y="4008"/>
                  </a:lnTo>
                  <a:lnTo>
                    <a:pt x="17" y="7420"/>
                  </a:lnTo>
                  <a:lnTo>
                    <a:pt x="17" y="8532"/>
                  </a:lnTo>
                  <a:lnTo>
                    <a:pt x="62" y="8501"/>
                  </a:lnTo>
                  <a:cubicBezTo>
                    <a:pt x="69" y="8500"/>
                    <a:pt x="75" y="8499"/>
                    <a:pt x="80" y="8499"/>
                  </a:cubicBezTo>
                  <a:cubicBezTo>
                    <a:pt x="117" y="8499"/>
                    <a:pt x="119" y="8529"/>
                    <a:pt x="135" y="8548"/>
                  </a:cubicBezTo>
                  <a:lnTo>
                    <a:pt x="135" y="8548"/>
                  </a:lnTo>
                  <a:cubicBezTo>
                    <a:pt x="76" y="8550"/>
                    <a:pt x="47" y="8609"/>
                    <a:pt x="17" y="8623"/>
                  </a:cubicBezTo>
                  <a:lnTo>
                    <a:pt x="17" y="8944"/>
                  </a:lnTo>
                  <a:lnTo>
                    <a:pt x="62" y="8958"/>
                  </a:lnTo>
                  <a:lnTo>
                    <a:pt x="62" y="9004"/>
                  </a:lnTo>
                  <a:cubicBezTo>
                    <a:pt x="92" y="9065"/>
                    <a:pt x="245" y="9035"/>
                    <a:pt x="200" y="9126"/>
                  </a:cubicBezTo>
                  <a:cubicBezTo>
                    <a:pt x="195" y="9125"/>
                    <a:pt x="191" y="9125"/>
                    <a:pt x="188" y="9125"/>
                  </a:cubicBezTo>
                  <a:cubicBezTo>
                    <a:pt x="132" y="9125"/>
                    <a:pt x="144" y="9222"/>
                    <a:pt x="75" y="9222"/>
                  </a:cubicBezTo>
                  <a:cubicBezTo>
                    <a:pt x="67" y="9222"/>
                    <a:pt x="58" y="9221"/>
                    <a:pt x="47" y="9218"/>
                  </a:cubicBezTo>
                  <a:lnTo>
                    <a:pt x="92" y="9187"/>
                  </a:lnTo>
                  <a:cubicBezTo>
                    <a:pt x="62" y="9171"/>
                    <a:pt x="62" y="9157"/>
                    <a:pt x="31" y="9141"/>
                  </a:cubicBezTo>
                  <a:lnTo>
                    <a:pt x="31" y="9187"/>
                  </a:lnTo>
                  <a:cubicBezTo>
                    <a:pt x="1" y="9110"/>
                    <a:pt x="108" y="9096"/>
                    <a:pt x="62" y="9035"/>
                  </a:cubicBezTo>
                  <a:cubicBezTo>
                    <a:pt x="47" y="9004"/>
                    <a:pt x="31" y="9004"/>
                    <a:pt x="17" y="8989"/>
                  </a:cubicBezTo>
                  <a:lnTo>
                    <a:pt x="17" y="9446"/>
                  </a:lnTo>
                  <a:lnTo>
                    <a:pt x="31" y="9446"/>
                  </a:lnTo>
                  <a:cubicBezTo>
                    <a:pt x="17" y="9461"/>
                    <a:pt x="31" y="9492"/>
                    <a:pt x="47" y="9507"/>
                  </a:cubicBezTo>
                  <a:lnTo>
                    <a:pt x="17" y="9522"/>
                  </a:lnTo>
                  <a:lnTo>
                    <a:pt x="17" y="10528"/>
                  </a:lnTo>
                  <a:cubicBezTo>
                    <a:pt x="17" y="10542"/>
                    <a:pt x="31" y="10558"/>
                    <a:pt x="47" y="10573"/>
                  </a:cubicBezTo>
                  <a:cubicBezTo>
                    <a:pt x="31" y="10558"/>
                    <a:pt x="17" y="10558"/>
                    <a:pt x="17" y="10558"/>
                  </a:cubicBezTo>
                  <a:lnTo>
                    <a:pt x="17" y="10589"/>
                  </a:lnTo>
                  <a:lnTo>
                    <a:pt x="139" y="10664"/>
                  </a:lnTo>
                  <a:lnTo>
                    <a:pt x="139" y="10664"/>
                  </a:lnTo>
                  <a:lnTo>
                    <a:pt x="123" y="10603"/>
                  </a:lnTo>
                  <a:lnTo>
                    <a:pt x="123" y="10603"/>
                  </a:lnTo>
                  <a:lnTo>
                    <a:pt x="169" y="10711"/>
                  </a:lnTo>
                  <a:cubicBezTo>
                    <a:pt x="139" y="10771"/>
                    <a:pt x="47" y="10802"/>
                    <a:pt x="78" y="10893"/>
                  </a:cubicBezTo>
                  <a:cubicBezTo>
                    <a:pt x="123" y="10938"/>
                    <a:pt x="153" y="10924"/>
                    <a:pt x="214" y="10969"/>
                  </a:cubicBezTo>
                  <a:cubicBezTo>
                    <a:pt x="184" y="10893"/>
                    <a:pt x="245" y="10847"/>
                    <a:pt x="184" y="10786"/>
                  </a:cubicBezTo>
                  <a:cubicBezTo>
                    <a:pt x="261" y="10786"/>
                    <a:pt x="261" y="10725"/>
                    <a:pt x="306" y="10695"/>
                  </a:cubicBezTo>
                  <a:cubicBezTo>
                    <a:pt x="306" y="10650"/>
                    <a:pt x="321" y="10619"/>
                    <a:pt x="291" y="10589"/>
                  </a:cubicBezTo>
                  <a:lnTo>
                    <a:pt x="291" y="10589"/>
                  </a:lnTo>
                  <a:cubicBezTo>
                    <a:pt x="297" y="10589"/>
                    <a:pt x="303" y="10590"/>
                    <a:pt x="309" y="10590"/>
                  </a:cubicBezTo>
                  <a:cubicBezTo>
                    <a:pt x="425" y="10590"/>
                    <a:pt x="403" y="10450"/>
                    <a:pt x="519" y="10436"/>
                  </a:cubicBezTo>
                  <a:lnTo>
                    <a:pt x="519" y="10436"/>
                  </a:lnTo>
                  <a:lnTo>
                    <a:pt x="488" y="10467"/>
                  </a:lnTo>
                  <a:cubicBezTo>
                    <a:pt x="498" y="10464"/>
                    <a:pt x="509" y="10462"/>
                    <a:pt x="520" y="10462"/>
                  </a:cubicBezTo>
                  <a:cubicBezTo>
                    <a:pt x="565" y="10462"/>
                    <a:pt x="623" y="10481"/>
                    <a:pt x="671" y="10481"/>
                  </a:cubicBezTo>
                  <a:cubicBezTo>
                    <a:pt x="596" y="10421"/>
                    <a:pt x="687" y="10390"/>
                    <a:pt x="671" y="10329"/>
                  </a:cubicBezTo>
                  <a:lnTo>
                    <a:pt x="671" y="10329"/>
                  </a:lnTo>
                  <a:cubicBezTo>
                    <a:pt x="702" y="10345"/>
                    <a:pt x="732" y="10345"/>
                    <a:pt x="763" y="10345"/>
                  </a:cubicBezTo>
                  <a:lnTo>
                    <a:pt x="793" y="10467"/>
                  </a:lnTo>
                  <a:lnTo>
                    <a:pt x="702" y="10512"/>
                  </a:lnTo>
                  <a:lnTo>
                    <a:pt x="824" y="10695"/>
                  </a:lnTo>
                  <a:lnTo>
                    <a:pt x="763" y="10725"/>
                  </a:lnTo>
                  <a:cubicBezTo>
                    <a:pt x="763" y="10680"/>
                    <a:pt x="778" y="10634"/>
                    <a:pt x="718" y="10619"/>
                  </a:cubicBezTo>
                  <a:cubicBezTo>
                    <a:pt x="712" y="10618"/>
                    <a:pt x="706" y="10617"/>
                    <a:pt x="700" y="10617"/>
                  </a:cubicBezTo>
                  <a:cubicBezTo>
                    <a:pt x="631" y="10617"/>
                    <a:pt x="576" y="10701"/>
                    <a:pt x="535" y="10771"/>
                  </a:cubicBezTo>
                  <a:cubicBezTo>
                    <a:pt x="531" y="10752"/>
                    <a:pt x="526" y="10745"/>
                    <a:pt x="520" y="10745"/>
                  </a:cubicBezTo>
                  <a:cubicBezTo>
                    <a:pt x="508" y="10745"/>
                    <a:pt x="493" y="10773"/>
                    <a:pt x="477" y="10773"/>
                  </a:cubicBezTo>
                  <a:cubicBezTo>
                    <a:pt x="471" y="10773"/>
                    <a:pt x="464" y="10769"/>
                    <a:pt x="458" y="10756"/>
                  </a:cubicBezTo>
                  <a:cubicBezTo>
                    <a:pt x="413" y="10786"/>
                    <a:pt x="306" y="10817"/>
                    <a:pt x="382" y="10893"/>
                  </a:cubicBezTo>
                  <a:lnTo>
                    <a:pt x="321" y="10878"/>
                  </a:lnTo>
                  <a:lnTo>
                    <a:pt x="321" y="10878"/>
                  </a:lnTo>
                  <a:cubicBezTo>
                    <a:pt x="306" y="10893"/>
                    <a:pt x="367" y="10954"/>
                    <a:pt x="458" y="10954"/>
                  </a:cubicBezTo>
                  <a:cubicBezTo>
                    <a:pt x="443" y="10977"/>
                    <a:pt x="412" y="10980"/>
                    <a:pt x="378" y="10980"/>
                  </a:cubicBezTo>
                  <a:cubicBezTo>
                    <a:pt x="362" y="10980"/>
                    <a:pt x="344" y="10980"/>
                    <a:pt x="327" y="10980"/>
                  </a:cubicBezTo>
                  <a:cubicBezTo>
                    <a:pt x="309" y="10980"/>
                    <a:pt x="291" y="10981"/>
                    <a:pt x="275" y="10985"/>
                  </a:cubicBezTo>
                  <a:lnTo>
                    <a:pt x="306" y="11030"/>
                  </a:lnTo>
                  <a:lnTo>
                    <a:pt x="153" y="11076"/>
                  </a:lnTo>
                  <a:lnTo>
                    <a:pt x="139" y="11015"/>
                  </a:lnTo>
                  <a:cubicBezTo>
                    <a:pt x="31" y="11046"/>
                    <a:pt x="139" y="11137"/>
                    <a:pt x="62" y="11198"/>
                  </a:cubicBezTo>
                  <a:lnTo>
                    <a:pt x="17" y="11168"/>
                  </a:lnTo>
                  <a:lnTo>
                    <a:pt x="17" y="11213"/>
                  </a:lnTo>
                  <a:lnTo>
                    <a:pt x="17" y="11228"/>
                  </a:lnTo>
                  <a:lnTo>
                    <a:pt x="17" y="11625"/>
                  </a:lnTo>
                  <a:cubicBezTo>
                    <a:pt x="25" y="11613"/>
                    <a:pt x="35" y="11608"/>
                    <a:pt x="46" y="11608"/>
                  </a:cubicBezTo>
                  <a:cubicBezTo>
                    <a:pt x="78" y="11608"/>
                    <a:pt x="120" y="11647"/>
                    <a:pt x="153" y="11670"/>
                  </a:cubicBezTo>
                  <a:cubicBezTo>
                    <a:pt x="207" y="11670"/>
                    <a:pt x="166" y="11622"/>
                    <a:pt x="177" y="11622"/>
                  </a:cubicBezTo>
                  <a:cubicBezTo>
                    <a:pt x="178" y="11622"/>
                    <a:pt x="180" y="11623"/>
                    <a:pt x="184" y="11625"/>
                  </a:cubicBezTo>
                  <a:lnTo>
                    <a:pt x="245" y="11685"/>
                  </a:lnTo>
                  <a:cubicBezTo>
                    <a:pt x="215" y="11685"/>
                    <a:pt x="177" y="11678"/>
                    <a:pt x="156" y="11678"/>
                  </a:cubicBezTo>
                  <a:cubicBezTo>
                    <a:pt x="145" y="11678"/>
                    <a:pt x="139" y="11680"/>
                    <a:pt x="139" y="11685"/>
                  </a:cubicBezTo>
                  <a:cubicBezTo>
                    <a:pt x="125" y="11645"/>
                    <a:pt x="109" y="11637"/>
                    <a:pt x="90" y="11637"/>
                  </a:cubicBezTo>
                  <a:cubicBezTo>
                    <a:pt x="79" y="11637"/>
                    <a:pt x="67" y="11640"/>
                    <a:pt x="55" y="11640"/>
                  </a:cubicBezTo>
                  <a:cubicBezTo>
                    <a:pt x="42" y="11640"/>
                    <a:pt x="29" y="11637"/>
                    <a:pt x="17" y="11625"/>
                  </a:cubicBezTo>
                  <a:lnTo>
                    <a:pt x="17" y="12005"/>
                  </a:lnTo>
                  <a:lnTo>
                    <a:pt x="17" y="12112"/>
                  </a:lnTo>
                  <a:lnTo>
                    <a:pt x="78" y="12112"/>
                  </a:lnTo>
                  <a:cubicBezTo>
                    <a:pt x="78" y="12137"/>
                    <a:pt x="78" y="12161"/>
                    <a:pt x="61" y="12161"/>
                  </a:cubicBezTo>
                  <a:cubicBezTo>
                    <a:pt x="58" y="12161"/>
                    <a:pt x="53" y="12160"/>
                    <a:pt x="47" y="12157"/>
                  </a:cubicBezTo>
                  <a:cubicBezTo>
                    <a:pt x="31" y="12157"/>
                    <a:pt x="17" y="12157"/>
                    <a:pt x="17" y="12142"/>
                  </a:cubicBezTo>
                  <a:lnTo>
                    <a:pt x="17" y="12492"/>
                  </a:lnTo>
                  <a:cubicBezTo>
                    <a:pt x="31" y="12492"/>
                    <a:pt x="31" y="12478"/>
                    <a:pt x="47" y="12478"/>
                  </a:cubicBezTo>
                  <a:cubicBezTo>
                    <a:pt x="31" y="12431"/>
                    <a:pt x="108" y="12431"/>
                    <a:pt x="108" y="12431"/>
                  </a:cubicBezTo>
                  <a:cubicBezTo>
                    <a:pt x="139" y="12401"/>
                    <a:pt x="123" y="12401"/>
                    <a:pt x="108" y="12386"/>
                  </a:cubicBezTo>
                  <a:lnTo>
                    <a:pt x="108" y="12386"/>
                  </a:lnTo>
                  <a:cubicBezTo>
                    <a:pt x="110" y="12387"/>
                    <a:pt x="112" y="12387"/>
                    <a:pt x="114" y="12387"/>
                  </a:cubicBezTo>
                  <a:cubicBezTo>
                    <a:pt x="146" y="12387"/>
                    <a:pt x="133" y="12286"/>
                    <a:pt x="194" y="12286"/>
                  </a:cubicBezTo>
                  <a:cubicBezTo>
                    <a:pt x="201" y="12286"/>
                    <a:pt x="209" y="12287"/>
                    <a:pt x="218" y="12290"/>
                  </a:cubicBezTo>
                  <a:lnTo>
                    <a:pt x="218" y="12290"/>
                  </a:lnTo>
                  <a:lnTo>
                    <a:pt x="230" y="12325"/>
                  </a:lnTo>
                  <a:cubicBezTo>
                    <a:pt x="291" y="12309"/>
                    <a:pt x="275" y="12249"/>
                    <a:pt x="245" y="12234"/>
                  </a:cubicBezTo>
                  <a:cubicBezTo>
                    <a:pt x="367" y="12218"/>
                    <a:pt x="291" y="12127"/>
                    <a:pt x="382" y="12096"/>
                  </a:cubicBezTo>
                  <a:lnTo>
                    <a:pt x="367" y="12082"/>
                  </a:lnTo>
                  <a:lnTo>
                    <a:pt x="367" y="12082"/>
                  </a:lnTo>
                  <a:cubicBezTo>
                    <a:pt x="372" y="12085"/>
                    <a:pt x="379" y="12087"/>
                    <a:pt x="386" y="12087"/>
                  </a:cubicBezTo>
                  <a:cubicBezTo>
                    <a:pt x="422" y="12087"/>
                    <a:pt x="471" y="12039"/>
                    <a:pt x="523" y="12039"/>
                  </a:cubicBezTo>
                  <a:cubicBezTo>
                    <a:pt x="536" y="12039"/>
                    <a:pt x="548" y="12042"/>
                    <a:pt x="561" y="12049"/>
                  </a:cubicBezTo>
                  <a:lnTo>
                    <a:pt x="561" y="12049"/>
                  </a:lnTo>
                  <a:cubicBezTo>
                    <a:pt x="535" y="12032"/>
                    <a:pt x="535" y="12004"/>
                    <a:pt x="549" y="11990"/>
                  </a:cubicBezTo>
                  <a:lnTo>
                    <a:pt x="549" y="11990"/>
                  </a:lnTo>
                  <a:cubicBezTo>
                    <a:pt x="592" y="12004"/>
                    <a:pt x="569" y="12098"/>
                    <a:pt x="516" y="12098"/>
                  </a:cubicBezTo>
                  <a:cubicBezTo>
                    <a:pt x="512" y="12098"/>
                    <a:pt x="508" y="12097"/>
                    <a:pt x="504" y="12096"/>
                  </a:cubicBezTo>
                  <a:lnTo>
                    <a:pt x="504" y="12096"/>
                  </a:lnTo>
                  <a:cubicBezTo>
                    <a:pt x="529" y="12113"/>
                    <a:pt x="563" y="12125"/>
                    <a:pt x="594" y="12125"/>
                  </a:cubicBezTo>
                  <a:cubicBezTo>
                    <a:pt x="617" y="12125"/>
                    <a:pt x="638" y="12119"/>
                    <a:pt x="652" y="12103"/>
                  </a:cubicBezTo>
                  <a:lnTo>
                    <a:pt x="652" y="12103"/>
                  </a:lnTo>
                  <a:cubicBezTo>
                    <a:pt x="636" y="12131"/>
                    <a:pt x="679" y="12175"/>
                    <a:pt x="729" y="12175"/>
                  </a:cubicBezTo>
                  <a:cubicBezTo>
                    <a:pt x="735" y="12175"/>
                    <a:pt x="742" y="12174"/>
                    <a:pt x="748" y="12173"/>
                  </a:cubicBezTo>
                  <a:cubicBezTo>
                    <a:pt x="824" y="12142"/>
                    <a:pt x="687" y="12066"/>
                    <a:pt x="778" y="12066"/>
                  </a:cubicBezTo>
                  <a:cubicBezTo>
                    <a:pt x="755" y="12054"/>
                    <a:pt x="713" y="12006"/>
                    <a:pt x="688" y="12006"/>
                  </a:cubicBezTo>
                  <a:cubicBezTo>
                    <a:pt x="681" y="12006"/>
                    <a:pt x="675" y="12010"/>
                    <a:pt x="671" y="12021"/>
                  </a:cubicBezTo>
                  <a:cubicBezTo>
                    <a:pt x="657" y="11960"/>
                    <a:pt x="778" y="11960"/>
                    <a:pt x="732" y="11899"/>
                  </a:cubicBezTo>
                  <a:cubicBezTo>
                    <a:pt x="744" y="11871"/>
                    <a:pt x="756" y="11862"/>
                    <a:pt x="768" y="11862"/>
                  </a:cubicBezTo>
                  <a:cubicBezTo>
                    <a:pt x="786" y="11862"/>
                    <a:pt x="804" y="11882"/>
                    <a:pt x="822" y="11892"/>
                  </a:cubicBezTo>
                  <a:lnTo>
                    <a:pt x="822" y="11892"/>
                  </a:lnTo>
                  <a:cubicBezTo>
                    <a:pt x="780" y="11897"/>
                    <a:pt x="811" y="12011"/>
                    <a:pt x="757" y="12011"/>
                  </a:cubicBezTo>
                  <a:cubicBezTo>
                    <a:pt x="750" y="12011"/>
                    <a:pt x="742" y="12009"/>
                    <a:pt x="732" y="12005"/>
                  </a:cubicBezTo>
                  <a:lnTo>
                    <a:pt x="732" y="12005"/>
                  </a:lnTo>
                  <a:cubicBezTo>
                    <a:pt x="761" y="12024"/>
                    <a:pt x="812" y="12060"/>
                    <a:pt x="851" y="12060"/>
                  </a:cubicBezTo>
                  <a:cubicBezTo>
                    <a:pt x="875" y="12060"/>
                    <a:pt x="894" y="12046"/>
                    <a:pt x="900" y="12005"/>
                  </a:cubicBezTo>
                  <a:lnTo>
                    <a:pt x="884" y="12005"/>
                  </a:lnTo>
                  <a:cubicBezTo>
                    <a:pt x="900" y="11990"/>
                    <a:pt x="915" y="11974"/>
                    <a:pt x="945" y="11974"/>
                  </a:cubicBezTo>
                  <a:lnTo>
                    <a:pt x="915" y="11929"/>
                  </a:lnTo>
                  <a:cubicBezTo>
                    <a:pt x="915" y="11917"/>
                    <a:pt x="941" y="11906"/>
                    <a:pt x="967" y="11895"/>
                  </a:cubicBezTo>
                  <a:lnTo>
                    <a:pt x="967" y="11895"/>
                  </a:lnTo>
                  <a:cubicBezTo>
                    <a:pt x="965" y="11902"/>
                    <a:pt x="969" y="11914"/>
                    <a:pt x="976" y="11929"/>
                  </a:cubicBezTo>
                  <a:cubicBezTo>
                    <a:pt x="989" y="11941"/>
                    <a:pt x="1021" y="11964"/>
                    <a:pt x="1041" y="11964"/>
                  </a:cubicBezTo>
                  <a:cubicBezTo>
                    <a:pt x="1046" y="11964"/>
                    <a:pt x="1050" y="11962"/>
                    <a:pt x="1053" y="11960"/>
                  </a:cubicBezTo>
                  <a:lnTo>
                    <a:pt x="1053" y="11960"/>
                  </a:lnTo>
                  <a:cubicBezTo>
                    <a:pt x="1037" y="11990"/>
                    <a:pt x="992" y="11990"/>
                    <a:pt x="992" y="12051"/>
                  </a:cubicBezTo>
                  <a:lnTo>
                    <a:pt x="976" y="11990"/>
                  </a:lnTo>
                  <a:lnTo>
                    <a:pt x="931" y="12035"/>
                  </a:lnTo>
                  <a:cubicBezTo>
                    <a:pt x="945" y="12066"/>
                    <a:pt x="976" y="12082"/>
                    <a:pt x="992" y="12082"/>
                  </a:cubicBezTo>
                  <a:cubicBezTo>
                    <a:pt x="900" y="12096"/>
                    <a:pt x="839" y="12234"/>
                    <a:pt x="718" y="12234"/>
                  </a:cubicBezTo>
                  <a:lnTo>
                    <a:pt x="748" y="12249"/>
                  </a:lnTo>
                  <a:cubicBezTo>
                    <a:pt x="743" y="12268"/>
                    <a:pt x="732" y="12274"/>
                    <a:pt x="718" y="12274"/>
                  </a:cubicBezTo>
                  <a:cubicBezTo>
                    <a:pt x="700" y="12274"/>
                    <a:pt x="677" y="12264"/>
                    <a:pt x="657" y="12264"/>
                  </a:cubicBezTo>
                  <a:cubicBezTo>
                    <a:pt x="645" y="12264"/>
                    <a:pt x="634" y="12267"/>
                    <a:pt x="626" y="12279"/>
                  </a:cubicBezTo>
                  <a:cubicBezTo>
                    <a:pt x="655" y="12366"/>
                    <a:pt x="530" y="12385"/>
                    <a:pt x="573" y="12440"/>
                  </a:cubicBezTo>
                  <a:lnTo>
                    <a:pt x="573" y="12440"/>
                  </a:lnTo>
                  <a:cubicBezTo>
                    <a:pt x="556" y="12422"/>
                    <a:pt x="543" y="12415"/>
                    <a:pt x="533" y="12415"/>
                  </a:cubicBezTo>
                  <a:cubicBezTo>
                    <a:pt x="499" y="12415"/>
                    <a:pt x="492" y="12490"/>
                    <a:pt x="465" y="12490"/>
                  </a:cubicBezTo>
                  <a:cubicBezTo>
                    <a:pt x="459" y="12490"/>
                    <a:pt x="452" y="12486"/>
                    <a:pt x="443" y="12478"/>
                  </a:cubicBezTo>
                  <a:lnTo>
                    <a:pt x="443" y="12478"/>
                  </a:lnTo>
                  <a:cubicBezTo>
                    <a:pt x="382" y="12492"/>
                    <a:pt x="443" y="12539"/>
                    <a:pt x="458" y="12569"/>
                  </a:cubicBezTo>
                  <a:cubicBezTo>
                    <a:pt x="397" y="12691"/>
                    <a:pt x="367" y="12645"/>
                    <a:pt x="321" y="12721"/>
                  </a:cubicBezTo>
                  <a:cubicBezTo>
                    <a:pt x="319" y="12719"/>
                    <a:pt x="316" y="12717"/>
                    <a:pt x="313" y="12717"/>
                  </a:cubicBezTo>
                  <a:cubicBezTo>
                    <a:pt x="292" y="12717"/>
                    <a:pt x="275" y="12797"/>
                    <a:pt x="224" y="12797"/>
                  </a:cubicBezTo>
                  <a:cubicBezTo>
                    <a:pt x="213" y="12797"/>
                    <a:pt x="199" y="12793"/>
                    <a:pt x="184" y="12782"/>
                  </a:cubicBezTo>
                  <a:cubicBezTo>
                    <a:pt x="153" y="12797"/>
                    <a:pt x="153" y="12888"/>
                    <a:pt x="92" y="12904"/>
                  </a:cubicBezTo>
                  <a:lnTo>
                    <a:pt x="123" y="12949"/>
                  </a:lnTo>
                  <a:cubicBezTo>
                    <a:pt x="62" y="12919"/>
                    <a:pt x="62" y="12858"/>
                    <a:pt x="31" y="12843"/>
                  </a:cubicBezTo>
                  <a:lnTo>
                    <a:pt x="17" y="12858"/>
                  </a:lnTo>
                  <a:lnTo>
                    <a:pt x="17" y="13406"/>
                  </a:lnTo>
                  <a:lnTo>
                    <a:pt x="62" y="13406"/>
                  </a:lnTo>
                  <a:lnTo>
                    <a:pt x="44" y="13389"/>
                  </a:lnTo>
                  <a:lnTo>
                    <a:pt x="44" y="13389"/>
                  </a:lnTo>
                  <a:cubicBezTo>
                    <a:pt x="55" y="13397"/>
                    <a:pt x="67" y="13400"/>
                    <a:pt x="78" y="13400"/>
                  </a:cubicBezTo>
                  <a:cubicBezTo>
                    <a:pt x="113" y="13400"/>
                    <a:pt x="148" y="13374"/>
                    <a:pt x="172" y="13374"/>
                  </a:cubicBezTo>
                  <a:cubicBezTo>
                    <a:pt x="186" y="13374"/>
                    <a:pt x="195" y="13382"/>
                    <a:pt x="200" y="13406"/>
                  </a:cubicBezTo>
                  <a:cubicBezTo>
                    <a:pt x="184" y="13453"/>
                    <a:pt x="153" y="13467"/>
                    <a:pt x="108" y="13498"/>
                  </a:cubicBezTo>
                  <a:lnTo>
                    <a:pt x="169" y="13574"/>
                  </a:lnTo>
                  <a:cubicBezTo>
                    <a:pt x="139" y="13544"/>
                    <a:pt x="78" y="13467"/>
                    <a:pt x="17" y="13437"/>
                  </a:cubicBezTo>
                  <a:lnTo>
                    <a:pt x="17" y="15295"/>
                  </a:lnTo>
                  <a:lnTo>
                    <a:pt x="7374" y="15295"/>
                  </a:lnTo>
                  <a:lnTo>
                    <a:pt x="7374" y="9842"/>
                  </a:lnTo>
                  <a:cubicBezTo>
                    <a:pt x="7298" y="9842"/>
                    <a:pt x="7374" y="9979"/>
                    <a:pt x="7282" y="9979"/>
                  </a:cubicBezTo>
                  <a:cubicBezTo>
                    <a:pt x="7237" y="9888"/>
                    <a:pt x="7298" y="9857"/>
                    <a:pt x="7374" y="9811"/>
                  </a:cubicBezTo>
                  <a:lnTo>
                    <a:pt x="7374" y="9598"/>
                  </a:lnTo>
                  <a:cubicBezTo>
                    <a:pt x="7366" y="9601"/>
                    <a:pt x="7358" y="9602"/>
                    <a:pt x="7352" y="9602"/>
                  </a:cubicBezTo>
                  <a:cubicBezTo>
                    <a:pt x="7323" y="9602"/>
                    <a:pt x="7307" y="9575"/>
                    <a:pt x="7282" y="9537"/>
                  </a:cubicBezTo>
                  <a:cubicBezTo>
                    <a:pt x="7268" y="9567"/>
                    <a:pt x="7252" y="9567"/>
                    <a:pt x="7222" y="9567"/>
                  </a:cubicBezTo>
                  <a:lnTo>
                    <a:pt x="7222" y="9583"/>
                  </a:lnTo>
                  <a:lnTo>
                    <a:pt x="7207" y="9583"/>
                  </a:lnTo>
                  <a:cubicBezTo>
                    <a:pt x="7207" y="9583"/>
                    <a:pt x="7191" y="9583"/>
                    <a:pt x="7176" y="9598"/>
                  </a:cubicBezTo>
                  <a:cubicBezTo>
                    <a:pt x="7199" y="9638"/>
                    <a:pt x="7211" y="9646"/>
                    <a:pt x="7218" y="9646"/>
                  </a:cubicBezTo>
                  <a:cubicBezTo>
                    <a:pt x="7223" y="9646"/>
                    <a:pt x="7225" y="9642"/>
                    <a:pt x="7227" y="9642"/>
                  </a:cubicBezTo>
                  <a:cubicBezTo>
                    <a:pt x="7230" y="9642"/>
                    <a:pt x="7232" y="9650"/>
                    <a:pt x="7237" y="9689"/>
                  </a:cubicBezTo>
                  <a:cubicBezTo>
                    <a:pt x="7249" y="9677"/>
                    <a:pt x="7292" y="9655"/>
                    <a:pt x="7299" y="9655"/>
                  </a:cubicBezTo>
                  <a:cubicBezTo>
                    <a:pt x="7301" y="9655"/>
                    <a:pt x="7301" y="9656"/>
                    <a:pt x="7298" y="9659"/>
                  </a:cubicBezTo>
                  <a:cubicBezTo>
                    <a:pt x="7252" y="9705"/>
                    <a:pt x="7282" y="9720"/>
                    <a:pt x="7313" y="9736"/>
                  </a:cubicBezTo>
                  <a:cubicBezTo>
                    <a:pt x="7298" y="9750"/>
                    <a:pt x="7207" y="9842"/>
                    <a:pt x="7252" y="9888"/>
                  </a:cubicBezTo>
                  <a:lnTo>
                    <a:pt x="7146" y="9827"/>
                  </a:lnTo>
                  <a:lnTo>
                    <a:pt x="7161" y="9903"/>
                  </a:lnTo>
                  <a:cubicBezTo>
                    <a:pt x="7136" y="9915"/>
                    <a:pt x="7083" y="9937"/>
                    <a:pt x="7047" y="9937"/>
                  </a:cubicBezTo>
                  <a:cubicBezTo>
                    <a:pt x="7038" y="9937"/>
                    <a:pt x="7030" y="9936"/>
                    <a:pt x="7024" y="9933"/>
                  </a:cubicBezTo>
                  <a:lnTo>
                    <a:pt x="7024" y="9933"/>
                  </a:lnTo>
                  <a:cubicBezTo>
                    <a:pt x="7029" y="9953"/>
                    <a:pt x="7019" y="9957"/>
                    <a:pt x="7005" y="9957"/>
                  </a:cubicBezTo>
                  <a:cubicBezTo>
                    <a:pt x="6997" y="9957"/>
                    <a:pt x="6989" y="9956"/>
                    <a:pt x="6982" y="9956"/>
                  </a:cubicBezTo>
                  <a:cubicBezTo>
                    <a:pt x="6959" y="9956"/>
                    <a:pt x="6940" y="9964"/>
                    <a:pt x="6963" y="10024"/>
                  </a:cubicBezTo>
                  <a:cubicBezTo>
                    <a:pt x="6963" y="10010"/>
                    <a:pt x="6994" y="10010"/>
                    <a:pt x="7024" y="10010"/>
                  </a:cubicBezTo>
                  <a:cubicBezTo>
                    <a:pt x="7039" y="9979"/>
                    <a:pt x="7055" y="9979"/>
                    <a:pt x="7069" y="9964"/>
                  </a:cubicBezTo>
                  <a:lnTo>
                    <a:pt x="7069" y="9964"/>
                  </a:lnTo>
                  <a:cubicBezTo>
                    <a:pt x="7069" y="9994"/>
                    <a:pt x="7055" y="9994"/>
                    <a:pt x="7024" y="10010"/>
                  </a:cubicBezTo>
                  <a:cubicBezTo>
                    <a:pt x="6978" y="10055"/>
                    <a:pt x="6947" y="10116"/>
                    <a:pt x="7008" y="10162"/>
                  </a:cubicBezTo>
                  <a:lnTo>
                    <a:pt x="6933" y="10207"/>
                  </a:lnTo>
                  <a:lnTo>
                    <a:pt x="6963" y="10177"/>
                  </a:lnTo>
                  <a:cubicBezTo>
                    <a:pt x="6978" y="10116"/>
                    <a:pt x="6886" y="10101"/>
                    <a:pt x="6841" y="10071"/>
                  </a:cubicBezTo>
                  <a:lnTo>
                    <a:pt x="6841" y="10071"/>
                  </a:lnTo>
                  <a:cubicBezTo>
                    <a:pt x="6780" y="10101"/>
                    <a:pt x="6902" y="10177"/>
                    <a:pt x="6795" y="10193"/>
                  </a:cubicBezTo>
                  <a:cubicBezTo>
                    <a:pt x="6872" y="10207"/>
                    <a:pt x="6933" y="10254"/>
                    <a:pt x="6947" y="10314"/>
                  </a:cubicBezTo>
                  <a:lnTo>
                    <a:pt x="6811" y="10406"/>
                  </a:lnTo>
                  <a:cubicBezTo>
                    <a:pt x="6825" y="10360"/>
                    <a:pt x="6856" y="10299"/>
                    <a:pt x="6872" y="10223"/>
                  </a:cubicBezTo>
                  <a:cubicBezTo>
                    <a:pt x="6811" y="10193"/>
                    <a:pt x="6673" y="10177"/>
                    <a:pt x="6673" y="10071"/>
                  </a:cubicBezTo>
                  <a:cubicBezTo>
                    <a:pt x="6612" y="10085"/>
                    <a:pt x="6537" y="10101"/>
                    <a:pt x="6506" y="10177"/>
                  </a:cubicBezTo>
                  <a:lnTo>
                    <a:pt x="6551" y="10193"/>
                  </a:lnTo>
                  <a:lnTo>
                    <a:pt x="6551" y="10193"/>
                  </a:lnTo>
                  <a:lnTo>
                    <a:pt x="6415" y="10177"/>
                  </a:lnTo>
                  <a:lnTo>
                    <a:pt x="6415" y="10177"/>
                  </a:lnTo>
                  <a:cubicBezTo>
                    <a:pt x="6426" y="10189"/>
                    <a:pt x="6429" y="10218"/>
                    <a:pt x="6436" y="10218"/>
                  </a:cubicBezTo>
                  <a:cubicBezTo>
                    <a:pt x="6438" y="10218"/>
                    <a:pt x="6441" y="10215"/>
                    <a:pt x="6445" y="10207"/>
                  </a:cubicBezTo>
                  <a:lnTo>
                    <a:pt x="6445" y="10207"/>
                  </a:lnTo>
                  <a:cubicBezTo>
                    <a:pt x="6445" y="10219"/>
                    <a:pt x="6440" y="10224"/>
                    <a:pt x="6434" y="10224"/>
                  </a:cubicBezTo>
                  <a:cubicBezTo>
                    <a:pt x="6413" y="10224"/>
                    <a:pt x="6376" y="10181"/>
                    <a:pt x="6399" y="10146"/>
                  </a:cubicBezTo>
                  <a:lnTo>
                    <a:pt x="6399" y="10146"/>
                  </a:lnTo>
                  <a:cubicBezTo>
                    <a:pt x="6354" y="10177"/>
                    <a:pt x="6262" y="10223"/>
                    <a:pt x="6262" y="10284"/>
                  </a:cubicBezTo>
                  <a:lnTo>
                    <a:pt x="6293" y="10284"/>
                  </a:lnTo>
                  <a:lnTo>
                    <a:pt x="6232" y="10329"/>
                  </a:lnTo>
                  <a:lnTo>
                    <a:pt x="6247" y="10345"/>
                  </a:lnTo>
                  <a:cubicBezTo>
                    <a:pt x="6232" y="10421"/>
                    <a:pt x="6186" y="10436"/>
                    <a:pt x="6110" y="10512"/>
                  </a:cubicBezTo>
                  <a:cubicBezTo>
                    <a:pt x="6133" y="10535"/>
                    <a:pt x="6159" y="10543"/>
                    <a:pt x="6186" y="10543"/>
                  </a:cubicBezTo>
                  <a:cubicBezTo>
                    <a:pt x="6212" y="10543"/>
                    <a:pt x="6239" y="10535"/>
                    <a:pt x="6262" y="10528"/>
                  </a:cubicBezTo>
                  <a:lnTo>
                    <a:pt x="6262" y="10528"/>
                  </a:lnTo>
                  <a:cubicBezTo>
                    <a:pt x="6293" y="10589"/>
                    <a:pt x="6201" y="10573"/>
                    <a:pt x="6171" y="10619"/>
                  </a:cubicBezTo>
                  <a:lnTo>
                    <a:pt x="6155" y="10650"/>
                  </a:lnTo>
                  <a:cubicBezTo>
                    <a:pt x="6155" y="10634"/>
                    <a:pt x="6155" y="10619"/>
                    <a:pt x="6171" y="10619"/>
                  </a:cubicBezTo>
                  <a:cubicBezTo>
                    <a:pt x="6158" y="10609"/>
                    <a:pt x="6144" y="10605"/>
                    <a:pt x="6129" y="10605"/>
                  </a:cubicBezTo>
                  <a:cubicBezTo>
                    <a:pt x="6078" y="10605"/>
                    <a:pt x="6023" y="10659"/>
                    <a:pt x="5988" y="10695"/>
                  </a:cubicBezTo>
                  <a:lnTo>
                    <a:pt x="5988" y="10650"/>
                  </a:lnTo>
                  <a:lnTo>
                    <a:pt x="5911" y="10664"/>
                  </a:lnTo>
                  <a:lnTo>
                    <a:pt x="5911" y="10664"/>
                  </a:lnTo>
                  <a:cubicBezTo>
                    <a:pt x="5897" y="10619"/>
                    <a:pt x="6094" y="10512"/>
                    <a:pt x="6019" y="10436"/>
                  </a:cubicBezTo>
                  <a:cubicBezTo>
                    <a:pt x="6019" y="10421"/>
                    <a:pt x="6003" y="10421"/>
                    <a:pt x="6003" y="10421"/>
                  </a:cubicBezTo>
                  <a:cubicBezTo>
                    <a:pt x="5988" y="10436"/>
                    <a:pt x="5942" y="10421"/>
                    <a:pt x="5927" y="10451"/>
                  </a:cubicBezTo>
                  <a:cubicBezTo>
                    <a:pt x="5897" y="10345"/>
                    <a:pt x="6049" y="10421"/>
                    <a:pt x="6019" y="10314"/>
                  </a:cubicBezTo>
                  <a:lnTo>
                    <a:pt x="6019" y="10314"/>
                  </a:lnTo>
                  <a:cubicBezTo>
                    <a:pt x="6080" y="10375"/>
                    <a:pt x="5972" y="10375"/>
                    <a:pt x="6003" y="10421"/>
                  </a:cubicBezTo>
                  <a:lnTo>
                    <a:pt x="6003" y="10406"/>
                  </a:lnTo>
                  <a:cubicBezTo>
                    <a:pt x="6019" y="10421"/>
                    <a:pt x="6019" y="10421"/>
                    <a:pt x="6019" y="10436"/>
                  </a:cubicBezTo>
                  <a:cubicBezTo>
                    <a:pt x="6094" y="10284"/>
                    <a:pt x="6216" y="10345"/>
                    <a:pt x="6110" y="10177"/>
                  </a:cubicBezTo>
                  <a:cubicBezTo>
                    <a:pt x="6201" y="10132"/>
                    <a:pt x="6232" y="10116"/>
                    <a:pt x="6247" y="10040"/>
                  </a:cubicBezTo>
                  <a:lnTo>
                    <a:pt x="6323" y="9918"/>
                  </a:lnTo>
                  <a:lnTo>
                    <a:pt x="6277" y="9857"/>
                  </a:lnTo>
                  <a:lnTo>
                    <a:pt x="6354" y="9842"/>
                  </a:lnTo>
                  <a:lnTo>
                    <a:pt x="6354" y="9842"/>
                  </a:lnTo>
                  <a:cubicBezTo>
                    <a:pt x="6323" y="9872"/>
                    <a:pt x="6368" y="9872"/>
                    <a:pt x="6384" y="9903"/>
                  </a:cubicBezTo>
                  <a:cubicBezTo>
                    <a:pt x="6460" y="9842"/>
                    <a:pt x="6567" y="9766"/>
                    <a:pt x="6598" y="9675"/>
                  </a:cubicBezTo>
                  <a:cubicBezTo>
                    <a:pt x="6627" y="9645"/>
                    <a:pt x="6646" y="9634"/>
                    <a:pt x="6659" y="9634"/>
                  </a:cubicBezTo>
                  <a:cubicBezTo>
                    <a:pt x="6700" y="9634"/>
                    <a:pt x="6685" y="9745"/>
                    <a:pt x="6765" y="9745"/>
                  </a:cubicBezTo>
                  <a:cubicBezTo>
                    <a:pt x="6777" y="9745"/>
                    <a:pt x="6793" y="9742"/>
                    <a:pt x="6811" y="9736"/>
                  </a:cubicBezTo>
                  <a:cubicBezTo>
                    <a:pt x="6719" y="9705"/>
                    <a:pt x="6856" y="9705"/>
                    <a:pt x="6811" y="9644"/>
                  </a:cubicBezTo>
                  <a:lnTo>
                    <a:pt x="6811" y="9644"/>
                  </a:lnTo>
                  <a:cubicBezTo>
                    <a:pt x="6843" y="9662"/>
                    <a:pt x="6871" y="9668"/>
                    <a:pt x="6897" y="9668"/>
                  </a:cubicBezTo>
                  <a:cubicBezTo>
                    <a:pt x="6951" y="9668"/>
                    <a:pt x="6995" y="9642"/>
                    <a:pt x="7048" y="9642"/>
                  </a:cubicBezTo>
                  <a:cubicBezTo>
                    <a:pt x="7077" y="9642"/>
                    <a:pt x="7109" y="9650"/>
                    <a:pt x="7146" y="9675"/>
                  </a:cubicBezTo>
                  <a:cubicBezTo>
                    <a:pt x="7176" y="9628"/>
                    <a:pt x="7191" y="9583"/>
                    <a:pt x="7146" y="9567"/>
                  </a:cubicBezTo>
                  <a:cubicBezTo>
                    <a:pt x="7146" y="9567"/>
                    <a:pt x="7115" y="9567"/>
                    <a:pt x="7115" y="9583"/>
                  </a:cubicBezTo>
                  <a:cubicBezTo>
                    <a:pt x="7130" y="9583"/>
                    <a:pt x="7130" y="9598"/>
                    <a:pt x="7130" y="9598"/>
                  </a:cubicBezTo>
                  <a:lnTo>
                    <a:pt x="7115" y="9583"/>
                  </a:lnTo>
                  <a:cubicBezTo>
                    <a:pt x="7106" y="9583"/>
                    <a:pt x="7086" y="9599"/>
                    <a:pt x="7068" y="9599"/>
                  </a:cubicBezTo>
                  <a:cubicBezTo>
                    <a:pt x="7056" y="9599"/>
                    <a:pt x="7045" y="9592"/>
                    <a:pt x="7039" y="9567"/>
                  </a:cubicBezTo>
                  <a:lnTo>
                    <a:pt x="7100" y="9567"/>
                  </a:lnTo>
                  <a:cubicBezTo>
                    <a:pt x="7085" y="9522"/>
                    <a:pt x="7055" y="9446"/>
                    <a:pt x="7146" y="9415"/>
                  </a:cubicBezTo>
                  <a:cubicBezTo>
                    <a:pt x="7176" y="9415"/>
                    <a:pt x="7161" y="9446"/>
                    <a:pt x="7191" y="9461"/>
                  </a:cubicBezTo>
                  <a:cubicBezTo>
                    <a:pt x="7191" y="9492"/>
                    <a:pt x="7191" y="9522"/>
                    <a:pt x="7146" y="9537"/>
                  </a:cubicBezTo>
                  <a:lnTo>
                    <a:pt x="7207" y="9583"/>
                  </a:lnTo>
                  <a:cubicBezTo>
                    <a:pt x="7222" y="9583"/>
                    <a:pt x="7222" y="9567"/>
                    <a:pt x="7222" y="9567"/>
                  </a:cubicBezTo>
                  <a:cubicBezTo>
                    <a:pt x="7252" y="9537"/>
                    <a:pt x="7298" y="9476"/>
                    <a:pt x="7252" y="9446"/>
                  </a:cubicBezTo>
                  <a:cubicBezTo>
                    <a:pt x="7259" y="9441"/>
                    <a:pt x="7266" y="9439"/>
                    <a:pt x="7273" y="9439"/>
                  </a:cubicBezTo>
                  <a:cubicBezTo>
                    <a:pt x="7308" y="9439"/>
                    <a:pt x="7336" y="9497"/>
                    <a:pt x="7374" y="9522"/>
                  </a:cubicBezTo>
                  <a:lnTo>
                    <a:pt x="7374" y="8836"/>
                  </a:lnTo>
                  <a:lnTo>
                    <a:pt x="7374" y="8791"/>
                  </a:lnTo>
                  <a:cubicBezTo>
                    <a:pt x="7374" y="8791"/>
                    <a:pt x="7359" y="8791"/>
                    <a:pt x="7359" y="8775"/>
                  </a:cubicBezTo>
                  <a:lnTo>
                    <a:pt x="7374" y="8775"/>
                  </a:lnTo>
                  <a:lnTo>
                    <a:pt x="7374" y="7800"/>
                  </a:lnTo>
                  <a:cubicBezTo>
                    <a:pt x="7343" y="7800"/>
                    <a:pt x="7313" y="7800"/>
                    <a:pt x="7282" y="7816"/>
                  </a:cubicBezTo>
                  <a:cubicBezTo>
                    <a:pt x="7298" y="7847"/>
                    <a:pt x="7298" y="7847"/>
                    <a:pt x="7268" y="7877"/>
                  </a:cubicBezTo>
                  <a:lnTo>
                    <a:pt x="7222" y="7816"/>
                  </a:lnTo>
                  <a:lnTo>
                    <a:pt x="7252" y="7755"/>
                  </a:lnTo>
                  <a:cubicBezTo>
                    <a:pt x="7257" y="7758"/>
                    <a:pt x="7262" y="7758"/>
                    <a:pt x="7268" y="7758"/>
                  </a:cubicBezTo>
                  <a:cubicBezTo>
                    <a:pt x="7287" y="7758"/>
                    <a:pt x="7311" y="7749"/>
                    <a:pt x="7333" y="7749"/>
                  </a:cubicBezTo>
                  <a:cubicBezTo>
                    <a:pt x="7348" y="7749"/>
                    <a:pt x="7363" y="7754"/>
                    <a:pt x="7374" y="7770"/>
                  </a:cubicBezTo>
                  <a:lnTo>
                    <a:pt x="7374" y="7664"/>
                  </a:lnTo>
                  <a:lnTo>
                    <a:pt x="7329" y="7664"/>
                  </a:lnTo>
                  <a:cubicBezTo>
                    <a:pt x="7329" y="7633"/>
                    <a:pt x="7374" y="7587"/>
                    <a:pt x="7374" y="7587"/>
                  </a:cubicBezTo>
                  <a:lnTo>
                    <a:pt x="7374" y="7222"/>
                  </a:lnTo>
                  <a:lnTo>
                    <a:pt x="7359" y="7237"/>
                  </a:lnTo>
                  <a:lnTo>
                    <a:pt x="7298" y="7252"/>
                  </a:lnTo>
                  <a:lnTo>
                    <a:pt x="7374" y="7191"/>
                  </a:lnTo>
                  <a:lnTo>
                    <a:pt x="7374" y="5211"/>
                  </a:lnTo>
                  <a:lnTo>
                    <a:pt x="7313" y="5227"/>
                  </a:lnTo>
                  <a:lnTo>
                    <a:pt x="7374" y="5196"/>
                  </a:lnTo>
                  <a:lnTo>
                    <a:pt x="7374" y="4709"/>
                  </a:lnTo>
                  <a:cubicBezTo>
                    <a:pt x="7360" y="4709"/>
                    <a:pt x="7334" y="4709"/>
                    <a:pt x="7317" y="4732"/>
                  </a:cubicBezTo>
                  <a:lnTo>
                    <a:pt x="7317" y="4732"/>
                  </a:lnTo>
                  <a:lnTo>
                    <a:pt x="7359" y="4662"/>
                  </a:lnTo>
                  <a:cubicBezTo>
                    <a:pt x="7359" y="4678"/>
                    <a:pt x="7359" y="4693"/>
                    <a:pt x="7374" y="4693"/>
                  </a:cubicBezTo>
                  <a:lnTo>
                    <a:pt x="7374" y="4648"/>
                  </a:lnTo>
                  <a:lnTo>
                    <a:pt x="7359" y="4648"/>
                  </a:lnTo>
                  <a:cubicBezTo>
                    <a:pt x="7359" y="4632"/>
                    <a:pt x="7374" y="4632"/>
                    <a:pt x="7374" y="4617"/>
                  </a:cubicBezTo>
                  <a:lnTo>
                    <a:pt x="7374" y="4327"/>
                  </a:lnTo>
                  <a:lnTo>
                    <a:pt x="7374" y="4313"/>
                  </a:lnTo>
                  <a:cubicBezTo>
                    <a:pt x="7359" y="4297"/>
                    <a:pt x="7343" y="4297"/>
                    <a:pt x="7329" y="4297"/>
                  </a:cubicBezTo>
                  <a:lnTo>
                    <a:pt x="7359" y="4297"/>
                  </a:lnTo>
                  <a:cubicBezTo>
                    <a:pt x="7359" y="4297"/>
                    <a:pt x="7374" y="4297"/>
                    <a:pt x="7374" y="4313"/>
                  </a:cubicBezTo>
                  <a:lnTo>
                    <a:pt x="7374" y="4038"/>
                  </a:lnTo>
                  <a:lnTo>
                    <a:pt x="7374" y="4023"/>
                  </a:lnTo>
                  <a:lnTo>
                    <a:pt x="7374" y="3003"/>
                  </a:lnTo>
                  <a:lnTo>
                    <a:pt x="7374" y="2881"/>
                  </a:lnTo>
                  <a:lnTo>
                    <a:pt x="7359" y="2926"/>
                  </a:lnTo>
                  <a:lnTo>
                    <a:pt x="7298" y="2911"/>
                  </a:lnTo>
                  <a:lnTo>
                    <a:pt x="7374" y="2834"/>
                  </a:lnTo>
                  <a:lnTo>
                    <a:pt x="7374" y="2773"/>
                  </a:lnTo>
                  <a:cubicBezTo>
                    <a:pt x="7359" y="2773"/>
                    <a:pt x="7343" y="2759"/>
                    <a:pt x="7329" y="2759"/>
                  </a:cubicBezTo>
                  <a:cubicBezTo>
                    <a:pt x="7343" y="2743"/>
                    <a:pt x="7359" y="2743"/>
                    <a:pt x="7374" y="2728"/>
                  </a:cubicBezTo>
                  <a:lnTo>
                    <a:pt x="7374" y="2576"/>
                  </a:lnTo>
                  <a:cubicBezTo>
                    <a:pt x="7359" y="2576"/>
                    <a:pt x="7359" y="2591"/>
                    <a:pt x="7343" y="2591"/>
                  </a:cubicBezTo>
                  <a:cubicBezTo>
                    <a:pt x="7329" y="2591"/>
                    <a:pt x="7298" y="2606"/>
                    <a:pt x="7282" y="2606"/>
                  </a:cubicBezTo>
                  <a:cubicBezTo>
                    <a:pt x="7298" y="2591"/>
                    <a:pt x="7329" y="2591"/>
                    <a:pt x="7343" y="2591"/>
                  </a:cubicBezTo>
                  <a:lnTo>
                    <a:pt x="7374" y="2560"/>
                  </a:lnTo>
                  <a:lnTo>
                    <a:pt x="7374" y="2499"/>
                  </a:lnTo>
                  <a:cubicBezTo>
                    <a:pt x="7298" y="2515"/>
                    <a:pt x="7237" y="2591"/>
                    <a:pt x="7207" y="2652"/>
                  </a:cubicBezTo>
                  <a:cubicBezTo>
                    <a:pt x="7222" y="2667"/>
                    <a:pt x="7222" y="2682"/>
                    <a:pt x="7237" y="2698"/>
                  </a:cubicBezTo>
                  <a:lnTo>
                    <a:pt x="7252" y="2682"/>
                  </a:lnTo>
                  <a:lnTo>
                    <a:pt x="7252" y="2682"/>
                  </a:lnTo>
                  <a:cubicBezTo>
                    <a:pt x="7252" y="2698"/>
                    <a:pt x="7237" y="2698"/>
                    <a:pt x="7237" y="2698"/>
                  </a:cubicBezTo>
                  <a:cubicBezTo>
                    <a:pt x="7146" y="2712"/>
                    <a:pt x="7191" y="2804"/>
                    <a:pt x="7161" y="2881"/>
                  </a:cubicBezTo>
                  <a:cubicBezTo>
                    <a:pt x="7150" y="2874"/>
                    <a:pt x="7142" y="2871"/>
                    <a:pt x="7135" y="2871"/>
                  </a:cubicBezTo>
                  <a:cubicBezTo>
                    <a:pt x="7114" y="2871"/>
                    <a:pt x="7108" y="2902"/>
                    <a:pt x="7085" y="2926"/>
                  </a:cubicBezTo>
                  <a:cubicBezTo>
                    <a:pt x="7130" y="2987"/>
                    <a:pt x="7176" y="2942"/>
                    <a:pt x="7237" y="3003"/>
                  </a:cubicBezTo>
                  <a:cubicBezTo>
                    <a:pt x="7252" y="2956"/>
                    <a:pt x="7252" y="2956"/>
                    <a:pt x="7298" y="2956"/>
                  </a:cubicBezTo>
                  <a:lnTo>
                    <a:pt x="7268" y="3048"/>
                  </a:lnTo>
                  <a:cubicBezTo>
                    <a:pt x="7251" y="3029"/>
                    <a:pt x="7236" y="3021"/>
                    <a:pt x="7220" y="3021"/>
                  </a:cubicBezTo>
                  <a:cubicBezTo>
                    <a:pt x="7149" y="3021"/>
                    <a:pt x="7083" y="3185"/>
                    <a:pt x="7008" y="3185"/>
                  </a:cubicBezTo>
                  <a:cubicBezTo>
                    <a:pt x="7024" y="3124"/>
                    <a:pt x="7115" y="3139"/>
                    <a:pt x="7039" y="3048"/>
                  </a:cubicBezTo>
                  <a:lnTo>
                    <a:pt x="7115" y="3033"/>
                  </a:lnTo>
                  <a:cubicBezTo>
                    <a:pt x="7115" y="2972"/>
                    <a:pt x="7039" y="3003"/>
                    <a:pt x="7008" y="2956"/>
                  </a:cubicBezTo>
                  <a:lnTo>
                    <a:pt x="7008" y="2956"/>
                  </a:lnTo>
                  <a:cubicBezTo>
                    <a:pt x="6917" y="3003"/>
                    <a:pt x="7024" y="3033"/>
                    <a:pt x="6994" y="3078"/>
                  </a:cubicBezTo>
                  <a:lnTo>
                    <a:pt x="6963" y="3048"/>
                  </a:lnTo>
                  <a:lnTo>
                    <a:pt x="6886" y="3124"/>
                  </a:lnTo>
                  <a:cubicBezTo>
                    <a:pt x="6862" y="3103"/>
                    <a:pt x="6836" y="3095"/>
                    <a:pt x="6809" y="3095"/>
                  </a:cubicBezTo>
                  <a:cubicBezTo>
                    <a:pt x="6721" y="3095"/>
                    <a:pt x="6629" y="3185"/>
                    <a:pt x="6582" y="3185"/>
                  </a:cubicBezTo>
                  <a:cubicBezTo>
                    <a:pt x="6628" y="3139"/>
                    <a:pt x="6689" y="3063"/>
                    <a:pt x="6734" y="3017"/>
                  </a:cubicBezTo>
                  <a:cubicBezTo>
                    <a:pt x="6734" y="2972"/>
                    <a:pt x="6719" y="2926"/>
                    <a:pt x="6719" y="2881"/>
                  </a:cubicBezTo>
                  <a:cubicBezTo>
                    <a:pt x="6727" y="2858"/>
                    <a:pt x="6738" y="2854"/>
                    <a:pt x="6749" y="2854"/>
                  </a:cubicBezTo>
                  <a:cubicBezTo>
                    <a:pt x="6755" y="2854"/>
                    <a:pt x="6761" y="2855"/>
                    <a:pt x="6767" y="2855"/>
                  </a:cubicBezTo>
                  <a:cubicBezTo>
                    <a:pt x="6772" y="2855"/>
                    <a:pt x="6777" y="2854"/>
                    <a:pt x="6780" y="2850"/>
                  </a:cubicBezTo>
                  <a:lnTo>
                    <a:pt x="6780" y="2850"/>
                  </a:lnTo>
                  <a:lnTo>
                    <a:pt x="6765" y="2881"/>
                  </a:lnTo>
                  <a:cubicBezTo>
                    <a:pt x="6775" y="2873"/>
                    <a:pt x="6785" y="2869"/>
                    <a:pt x="6794" y="2869"/>
                  </a:cubicBezTo>
                  <a:cubicBezTo>
                    <a:pt x="6836" y="2869"/>
                    <a:pt x="6861" y="2947"/>
                    <a:pt x="6886" y="2972"/>
                  </a:cubicBezTo>
                  <a:lnTo>
                    <a:pt x="6933" y="2911"/>
                  </a:lnTo>
                  <a:lnTo>
                    <a:pt x="6872" y="2865"/>
                  </a:lnTo>
                  <a:lnTo>
                    <a:pt x="6933" y="2865"/>
                  </a:lnTo>
                  <a:cubicBezTo>
                    <a:pt x="6933" y="2846"/>
                    <a:pt x="6909" y="2826"/>
                    <a:pt x="6883" y="2826"/>
                  </a:cubicBezTo>
                  <a:cubicBezTo>
                    <a:pt x="6868" y="2826"/>
                    <a:pt x="6853" y="2833"/>
                    <a:pt x="6841" y="2850"/>
                  </a:cubicBezTo>
                  <a:lnTo>
                    <a:pt x="6856" y="2743"/>
                  </a:lnTo>
                  <a:cubicBezTo>
                    <a:pt x="6875" y="2766"/>
                    <a:pt x="6892" y="2774"/>
                    <a:pt x="6908" y="2774"/>
                  </a:cubicBezTo>
                  <a:cubicBezTo>
                    <a:pt x="6958" y="2774"/>
                    <a:pt x="7000" y="2694"/>
                    <a:pt x="7069" y="2682"/>
                  </a:cubicBezTo>
                  <a:cubicBezTo>
                    <a:pt x="7069" y="2682"/>
                    <a:pt x="7055" y="2682"/>
                    <a:pt x="7055" y="2667"/>
                  </a:cubicBezTo>
                  <a:cubicBezTo>
                    <a:pt x="7095" y="2667"/>
                    <a:pt x="7102" y="2694"/>
                    <a:pt x="7120" y="2694"/>
                  </a:cubicBezTo>
                  <a:cubicBezTo>
                    <a:pt x="7128" y="2694"/>
                    <a:pt x="7140" y="2688"/>
                    <a:pt x="7161" y="2667"/>
                  </a:cubicBezTo>
                  <a:cubicBezTo>
                    <a:pt x="7115" y="2621"/>
                    <a:pt x="7207" y="2591"/>
                    <a:pt x="7115" y="2576"/>
                  </a:cubicBezTo>
                  <a:cubicBezTo>
                    <a:pt x="7130" y="2554"/>
                    <a:pt x="7139" y="2546"/>
                    <a:pt x="7144" y="2546"/>
                  </a:cubicBezTo>
                  <a:cubicBezTo>
                    <a:pt x="7158" y="2546"/>
                    <a:pt x="7152" y="2600"/>
                    <a:pt x="7182" y="2600"/>
                  </a:cubicBezTo>
                  <a:cubicBezTo>
                    <a:pt x="7188" y="2600"/>
                    <a:pt x="7196" y="2597"/>
                    <a:pt x="7207" y="2591"/>
                  </a:cubicBezTo>
                  <a:cubicBezTo>
                    <a:pt x="7222" y="2576"/>
                    <a:pt x="7191" y="2560"/>
                    <a:pt x="7191" y="2560"/>
                  </a:cubicBezTo>
                  <a:cubicBezTo>
                    <a:pt x="7222" y="2546"/>
                    <a:pt x="7222" y="2515"/>
                    <a:pt x="7252" y="2499"/>
                  </a:cubicBezTo>
                  <a:cubicBezTo>
                    <a:pt x="7252" y="2499"/>
                    <a:pt x="7237" y="2485"/>
                    <a:pt x="7222" y="2485"/>
                  </a:cubicBezTo>
                  <a:cubicBezTo>
                    <a:pt x="7252" y="2485"/>
                    <a:pt x="7268" y="2469"/>
                    <a:pt x="7268" y="2438"/>
                  </a:cubicBezTo>
                  <a:lnTo>
                    <a:pt x="7252" y="2438"/>
                  </a:lnTo>
                  <a:lnTo>
                    <a:pt x="7329" y="2393"/>
                  </a:lnTo>
                  <a:cubicBezTo>
                    <a:pt x="7343" y="2424"/>
                    <a:pt x="7343" y="2454"/>
                    <a:pt x="7374" y="2469"/>
                  </a:cubicBezTo>
                  <a:lnTo>
                    <a:pt x="7374" y="2363"/>
                  </a:lnTo>
                  <a:cubicBezTo>
                    <a:pt x="7343" y="2347"/>
                    <a:pt x="7329" y="2332"/>
                    <a:pt x="7359" y="2316"/>
                  </a:cubicBezTo>
                  <a:lnTo>
                    <a:pt x="7313" y="2302"/>
                  </a:lnTo>
                  <a:lnTo>
                    <a:pt x="7374" y="2255"/>
                  </a:lnTo>
                  <a:lnTo>
                    <a:pt x="7374" y="992"/>
                  </a:lnTo>
                  <a:lnTo>
                    <a:pt x="7298" y="992"/>
                  </a:lnTo>
                  <a:cubicBezTo>
                    <a:pt x="7329" y="961"/>
                    <a:pt x="7343" y="915"/>
                    <a:pt x="7374" y="870"/>
                  </a:cubicBezTo>
                  <a:lnTo>
                    <a:pt x="7374" y="732"/>
                  </a:lnTo>
                  <a:cubicBezTo>
                    <a:pt x="7369" y="731"/>
                    <a:pt x="7365" y="730"/>
                    <a:pt x="7361" y="730"/>
                  </a:cubicBezTo>
                  <a:cubicBezTo>
                    <a:pt x="7325" y="730"/>
                    <a:pt x="7310" y="782"/>
                    <a:pt x="7282" y="809"/>
                  </a:cubicBezTo>
                  <a:cubicBezTo>
                    <a:pt x="7282" y="824"/>
                    <a:pt x="7282" y="824"/>
                    <a:pt x="7298" y="824"/>
                  </a:cubicBezTo>
                  <a:lnTo>
                    <a:pt x="7282" y="824"/>
                  </a:lnTo>
                  <a:lnTo>
                    <a:pt x="7282" y="809"/>
                  </a:lnTo>
                  <a:cubicBezTo>
                    <a:pt x="7268" y="793"/>
                    <a:pt x="7282" y="763"/>
                    <a:pt x="7237" y="763"/>
                  </a:cubicBezTo>
                  <a:cubicBezTo>
                    <a:pt x="7237" y="778"/>
                    <a:pt x="7207" y="809"/>
                    <a:pt x="7207" y="839"/>
                  </a:cubicBezTo>
                  <a:lnTo>
                    <a:pt x="7176" y="778"/>
                  </a:lnTo>
                  <a:cubicBezTo>
                    <a:pt x="7176" y="778"/>
                    <a:pt x="7176" y="778"/>
                    <a:pt x="7175" y="779"/>
                  </a:cubicBezTo>
                  <a:lnTo>
                    <a:pt x="7175" y="779"/>
                  </a:lnTo>
                  <a:cubicBezTo>
                    <a:pt x="7217" y="737"/>
                    <a:pt x="7257" y="690"/>
                    <a:pt x="7298" y="596"/>
                  </a:cubicBezTo>
                  <a:lnTo>
                    <a:pt x="7298" y="596"/>
                  </a:lnTo>
                  <a:cubicBezTo>
                    <a:pt x="7292" y="629"/>
                    <a:pt x="7301" y="638"/>
                    <a:pt x="7314" y="638"/>
                  </a:cubicBezTo>
                  <a:cubicBezTo>
                    <a:pt x="7328" y="638"/>
                    <a:pt x="7346" y="627"/>
                    <a:pt x="7356" y="627"/>
                  </a:cubicBezTo>
                  <a:cubicBezTo>
                    <a:pt x="7360" y="627"/>
                    <a:pt x="7362" y="631"/>
                    <a:pt x="7359" y="641"/>
                  </a:cubicBezTo>
                  <a:cubicBezTo>
                    <a:pt x="7298" y="641"/>
                    <a:pt x="7207" y="732"/>
                    <a:pt x="7252" y="732"/>
                  </a:cubicBezTo>
                  <a:cubicBezTo>
                    <a:pt x="7263" y="751"/>
                    <a:pt x="7274" y="758"/>
                    <a:pt x="7284" y="758"/>
                  </a:cubicBezTo>
                  <a:cubicBezTo>
                    <a:pt x="7310" y="758"/>
                    <a:pt x="7332" y="713"/>
                    <a:pt x="7359" y="713"/>
                  </a:cubicBezTo>
                  <a:cubicBezTo>
                    <a:pt x="7364" y="713"/>
                    <a:pt x="7369" y="714"/>
                    <a:pt x="7374" y="718"/>
                  </a:cubicBezTo>
                  <a:lnTo>
                    <a:pt x="7374" y="565"/>
                  </a:lnTo>
                  <a:cubicBezTo>
                    <a:pt x="7367" y="573"/>
                    <a:pt x="7359" y="576"/>
                    <a:pt x="7351" y="576"/>
                  </a:cubicBezTo>
                  <a:cubicBezTo>
                    <a:pt x="7344" y="576"/>
                    <a:pt x="7336" y="573"/>
                    <a:pt x="7329" y="565"/>
                  </a:cubicBezTo>
                  <a:cubicBezTo>
                    <a:pt x="7343" y="565"/>
                    <a:pt x="7359" y="549"/>
                    <a:pt x="7374" y="549"/>
                  </a:cubicBezTo>
                  <a:lnTo>
                    <a:pt x="7374" y="78"/>
                  </a:lnTo>
                  <a:cubicBezTo>
                    <a:pt x="7374" y="78"/>
                    <a:pt x="7359" y="78"/>
                    <a:pt x="7359" y="62"/>
                  </a:cubicBezTo>
                  <a:lnTo>
                    <a:pt x="7374" y="31"/>
                  </a:lnTo>
                  <a:lnTo>
                    <a:pt x="7374" y="1"/>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25"/>
            <p:cNvSpPr/>
            <p:nvPr/>
          </p:nvSpPr>
          <p:spPr>
            <a:xfrm rot="5400000">
              <a:off x="5524388" y="3736913"/>
              <a:ext cx="1550" cy="2300"/>
            </a:xfrm>
            <a:custGeom>
              <a:avLst/>
              <a:gdLst/>
              <a:ahLst/>
              <a:cxnLst/>
              <a:rect l="l" t="t" r="r" b="b"/>
              <a:pathLst>
                <a:path w="62" h="92" extrusionOk="0">
                  <a:moveTo>
                    <a:pt x="62" y="1"/>
                  </a:moveTo>
                  <a:lnTo>
                    <a:pt x="1" y="77"/>
                  </a:lnTo>
                  <a:cubicBezTo>
                    <a:pt x="1" y="77"/>
                    <a:pt x="15" y="77"/>
                    <a:pt x="31" y="92"/>
                  </a:cubicBezTo>
                  <a:cubicBezTo>
                    <a:pt x="62" y="62"/>
                    <a:pt x="62" y="31"/>
                    <a:pt x="62" y="1"/>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25"/>
            <p:cNvSpPr/>
            <p:nvPr/>
          </p:nvSpPr>
          <p:spPr>
            <a:xfrm rot="5400000">
              <a:off x="5508188" y="3721463"/>
              <a:ext cx="1550" cy="1200"/>
            </a:xfrm>
            <a:custGeom>
              <a:avLst/>
              <a:gdLst/>
              <a:ahLst/>
              <a:cxnLst/>
              <a:rect l="l" t="t" r="r" b="b"/>
              <a:pathLst>
                <a:path w="62" h="48" extrusionOk="0">
                  <a:moveTo>
                    <a:pt x="46" y="1"/>
                  </a:moveTo>
                  <a:lnTo>
                    <a:pt x="1" y="47"/>
                  </a:lnTo>
                  <a:cubicBezTo>
                    <a:pt x="31" y="31"/>
                    <a:pt x="46" y="31"/>
                    <a:pt x="62" y="1"/>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25"/>
            <p:cNvSpPr/>
            <p:nvPr/>
          </p:nvSpPr>
          <p:spPr>
            <a:xfrm rot="5400000">
              <a:off x="5503913" y="3716838"/>
              <a:ext cx="1950" cy="2450"/>
            </a:xfrm>
            <a:custGeom>
              <a:avLst/>
              <a:gdLst/>
              <a:ahLst/>
              <a:cxnLst/>
              <a:rect l="l" t="t" r="r" b="b"/>
              <a:pathLst>
                <a:path w="78" h="98" extrusionOk="0">
                  <a:moveTo>
                    <a:pt x="77" y="1"/>
                  </a:moveTo>
                  <a:lnTo>
                    <a:pt x="1" y="76"/>
                  </a:lnTo>
                  <a:cubicBezTo>
                    <a:pt x="12" y="87"/>
                    <a:pt x="31" y="98"/>
                    <a:pt x="46" y="98"/>
                  </a:cubicBezTo>
                  <a:cubicBezTo>
                    <a:pt x="52" y="98"/>
                    <a:pt x="57" y="96"/>
                    <a:pt x="62" y="92"/>
                  </a:cubicBezTo>
                  <a:lnTo>
                    <a:pt x="77" y="1"/>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25"/>
            <p:cNvSpPr/>
            <p:nvPr/>
          </p:nvSpPr>
          <p:spPr>
            <a:xfrm rot="5400000">
              <a:off x="5293988" y="3644363"/>
              <a:ext cx="25" cy="25"/>
            </a:xfrm>
            <a:custGeom>
              <a:avLst/>
              <a:gdLst/>
              <a:ahLst/>
              <a:cxnLst/>
              <a:rect l="l" t="t" r="r" b="b"/>
              <a:pathLst>
                <a:path w="1" h="1" extrusionOk="0">
                  <a:moveTo>
                    <a:pt x="1"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25"/>
            <p:cNvSpPr/>
            <p:nvPr/>
          </p:nvSpPr>
          <p:spPr>
            <a:xfrm rot="5400000">
              <a:off x="5290750" y="3640750"/>
              <a:ext cx="1150" cy="775"/>
            </a:xfrm>
            <a:custGeom>
              <a:avLst/>
              <a:gdLst/>
              <a:ahLst/>
              <a:cxnLst/>
              <a:rect l="l" t="t" r="r" b="b"/>
              <a:pathLst>
                <a:path w="46" h="31" extrusionOk="0">
                  <a:moveTo>
                    <a:pt x="0" y="0"/>
                  </a:moveTo>
                  <a:lnTo>
                    <a:pt x="0" y="0"/>
                  </a:lnTo>
                  <a:cubicBezTo>
                    <a:pt x="15" y="16"/>
                    <a:pt x="31" y="31"/>
                    <a:pt x="45" y="31"/>
                  </a:cubicBez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25"/>
            <p:cNvSpPr/>
            <p:nvPr/>
          </p:nvSpPr>
          <p:spPr>
            <a:xfrm rot="5400000">
              <a:off x="5268425" y="3618875"/>
              <a:ext cx="25925" cy="28150"/>
            </a:xfrm>
            <a:custGeom>
              <a:avLst/>
              <a:gdLst/>
              <a:ahLst/>
              <a:cxnLst/>
              <a:rect l="l" t="t" r="r" b="b"/>
              <a:pathLst>
                <a:path w="1037" h="1126" extrusionOk="0">
                  <a:moveTo>
                    <a:pt x="976" y="59"/>
                  </a:moveTo>
                  <a:cubicBezTo>
                    <a:pt x="961" y="59"/>
                    <a:pt x="953" y="63"/>
                    <a:pt x="951" y="71"/>
                  </a:cubicBezTo>
                  <a:lnTo>
                    <a:pt x="951" y="71"/>
                  </a:lnTo>
                  <a:cubicBezTo>
                    <a:pt x="960" y="67"/>
                    <a:pt x="968" y="63"/>
                    <a:pt x="976" y="59"/>
                  </a:cubicBezTo>
                  <a:close/>
                  <a:moveTo>
                    <a:pt x="801" y="0"/>
                  </a:moveTo>
                  <a:cubicBezTo>
                    <a:pt x="796" y="0"/>
                    <a:pt x="793" y="4"/>
                    <a:pt x="793" y="14"/>
                  </a:cubicBezTo>
                  <a:cubicBezTo>
                    <a:pt x="823" y="14"/>
                    <a:pt x="838" y="28"/>
                    <a:pt x="854" y="44"/>
                  </a:cubicBezTo>
                  <a:cubicBezTo>
                    <a:pt x="845" y="63"/>
                    <a:pt x="835" y="70"/>
                    <a:pt x="826" y="72"/>
                  </a:cubicBezTo>
                  <a:lnTo>
                    <a:pt x="826" y="72"/>
                  </a:lnTo>
                  <a:cubicBezTo>
                    <a:pt x="819" y="69"/>
                    <a:pt x="813" y="68"/>
                    <a:pt x="808" y="68"/>
                  </a:cubicBezTo>
                  <a:cubicBezTo>
                    <a:pt x="807" y="68"/>
                    <a:pt x="806" y="68"/>
                    <a:pt x="806" y="68"/>
                  </a:cubicBezTo>
                  <a:lnTo>
                    <a:pt x="806" y="68"/>
                  </a:lnTo>
                  <a:cubicBezTo>
                    <a:pt x="811" y="71"/>
                    <a:pt x="816" y="73"/>
                    <a:pt x="822" y="73"/>
                  </a:cubicBezTo>
                  <a:cubicBezTo>
                    <a:pt x="823" y="73"/>
                    <a:pt x="825" y="73"/>
                    <a:pt x="826" y="72"/>
                  </a:cubicBezTo>
                  <a:lnTo>
                    <a:pt x="826" y="72"/>
                  </a:lnTo>
                  <a:cubicBezTo>
                    <a:pt x="834" y="76"/>
                    <a:pt x="843" y="81"/>
                    <a:pt x="854" y="89"/>
                  </a:cubicBezTo>
                  <a:cubicBezTo>
                    <a:pt x="884" y="75"/>
                    <a:pt x="854" y="14"/>
                    <a:pt x="823" y="14"/>
                  </a:cubicBezTo>
                  <a:cubicBezTo>
                    <a:pt x="823" y="14"/>
                    <a:pt x="810" y="0"/>
                    <a:pt x="801" y="0"/>
                  </a:cubicBezTo>
                  <a:close/>
                  <a:moveTo>
                    <a:pt x="641" y="272"/>
                  </a:moveTo>
                  <a:lnTo>
                    <a:pt x="641" y="272"/>
                  </a:lnTo>
                  <a:cubicBezTo>
                    <a:pt x="639" y="274"/>
                    <a:pt x="637" y="276"/>
                    <a:pt x="636" y="279"/>
                  </a:cubicBezTo>
                  <a:lnTo>
                    <a:pt x="636" y="279"/>
                  </a:lnTo>
                  <a:cubicBezTo>
                    <a:pt x="637" y="277"/>
                    <a:pt x="639" y="275"/>
                    <a:pt x="641" y="272"/>
                  </a:cubicBezTo>
                  <a:close/>
                  <a:moveTo>
                    <a:pt x="557" y="616"/>
                  </a:moveTo>
                  <a:cubicBezTo>
                    <a:pt x="559" y="618"/>
                    <a:pt x="561" y="621"/>
                    <a:pt x="564" y="623"/>
                  </a:cubicBezTo>
                  <a:cubicBezTo>
                    <a:pt x="561" y="620"/>
                    <a:pt x="559" y="618"/>
                    <a:pt x="557" y="616"/>
                  </a:cubicBezTo>
                  <a:close/>
                  <a:moveTo>
                    <a:pt x="752" y="38"/>
                  </a:moveTo>
                  <a:cubicBezTo>
                    <a:pt x="740" y="38"/>
                    <a:pt x="728" y="47"/>
                    <a:pt x="716" y="75"/>
                  </a:cubicBezTo>
                  <a:cubicBezTo>
                    <a:pt x="762" y="136"/>
                    <a:pt x="641" y="136"/>
                    <a:pt x="655" y="197"/>
                  </a:cubicBezTo>
                  <a:cubicBezTo>
                    <a:pt x="659" y="186"/>
                    <a:pt x="665" y="182"/>
                    <a:pt x="672" y="182"/>
                  </a:cubicBezTo>
                  <a:cubicBezTo>
                    <a:pt x="697" y="182"/>
                    <a:pt x="739" y="230"/>
                    <a:pt x="762" y="242"/>
                  </a:cubicBezTo>
                  <a:cubicBezTo>
                    <a:pt x="671" y="242"/>
                    <a:pt x="808" y="318"/>
                    <a:pt x="732" y="349"/>
                  </a:cubicBezTo>
                  <a:cubicBezTo>
                    <a:pt x="726" y="350"/>
                    <a:pt x="719" y="351"/>
                    <a:pt x="713" y="351"/>
                  </a:cubicBezTo>
                  <a:cubicBezTo>
                    <a:pt x="663" y="351"/>
                    <a:pt x="620" y="307"/>
                    <a:pt x="636" y="279"/>
                  </a:cubicBezTo>
                  <a:lnTo>
                    <a:pt x="636" y="279"/>
                  </a:lnTo>
                  <a:cubicBezTo>
                    <a:pt x="622" y="295"/>
                    <a:pt x="601" y="301"/>
                    <a:pt x="578" y="301"/>
                  </a:cubicBezTo>
                  <a:cubicBezTo>
                    <a:pt x="547" y="301"/>
                    <a:pt x="513" y="289"/>
                    <a:pt x="488" y="272"/>
                  </a:cubicBezTo>
                  <a:lnTo>
                    <a:pt x="488" y="272"/>
                  </a:lnTo>
                  <a:cubicBezTo>
                    <a:pt x="492" y="273"/>
                    <a:pt x="496" y="274"/>
                    <a:pt x="500" y="274"/>
                  </a:cubicBezTo>
                  <a:cubicBezTo>
                    <a:pt x="553" y="274"/>
                    <a:pt x="576" y="180"/>
                    <a:pt x="533" y="166"/>
                  </a:cubicBezTo>
                  <a:lnTo>
                    <a:pt x="533" y="166"/>
                  </a:lnTo>
                  <a:cubicBezTo>
                    <a:pt x="519" y="180"/>
                    <a:pt x="519" y="208"/>
                    <a:pt x="545" y="225"/>
                  </a:cubicBezTo>
                  <a:lnTo>
                    <a:pt x="545" y="225"/>
                  </a:lnTo>
                  <a:cubicBezTo>
                    <a:pt x="532" y="218"/>
                    <a:pt x="520" y="215"/>
                    <a:pt x="507" y="215"/>
                  </a:cubicBezTo>
                  <a:cubicBezTo>
                    <a:pt x="455" y="215"/>
                    <a:pt x="406" y="263"/>
                    <a:pt x="370" y="263"/>
                  </a:cubicBezTo>
                  <a:cubicBezTo>
                    <a:pt x="363" y="263"/>
                    <a:pt x="356" y="261"/>
                    <a:pt x="351" y="258"/>
                  </a:cubicBezTo>
                  <a:lnTo>
                    <a:pt x="351" y="258"/>
                  </a:lnTo>
                  <a:lnTo>
                    <a:pt x="366" y="272"/>
                  </a:lnTo>
                  <a:cubicBezTo>
                    <a:pt x="275" y="303"/>
                    <a:pt x="351" y="394"/>
                    <a:pt x="229" y="410"/>
                  </a:cubicBezTo>
                  <a:cubicBezTo>
                    <a:pt x="259" y="425"/>
                    <a:pt x="275" y="485"/>
                    <a:pt x="214" y="501"/>
                  </a:cubicBezTo>
                  <a:lnTo>
                    <a:pt x="202" y="466"/>
                  </a:lnTo>
                  <a:lnTo>
                    <a:pt x="202" y="466"/>
                  </a:lnTo>
                  <a:cubicBezTo>
                    <a:pt x="206" y="468"/>
                    <a:pt x="210" y="469"/>
                    <a:pt x="214" y="471"/>
                  </a:cubicBezTo>
                  <a:lnTo>
                    <a:pt x="198" y="455"/>
                  </a:lnTo>
                  <a:lnTo>
                    <a:pt x="202" y="466"/>
                  </a:lnTo>
                  <a:lnTo>
                    <a:pt x="202" y="466"/>
                  </a:lnTo>
                  <a:cubicBezTo>
                    <a:pt x="193" y="463"/>
                    <a:pt x="185" y="462"/>
                    <a:pt x="178" y="462"/>
                  </a:cubicBezTo>
                  <a:cubicBezTo>
                    <a:pt x="117" y="462"/>
                    <a:pt x="130" y="563"/>
                    <a:pt x="98" y="563"/>
                  </a:cubicBezTo>
                  <a:cubicBezTo>
                    <a:pt x="96" y="563"/>
                    <a:pt x="94" y="563"/>
                    <a:pt x="92" y="562"/>
                  </a:cubicBezTo>
                  <a:lnTo>
                    <a:pt x="92" y="562"/>
                  </a:lnTo>
                  <a:cubicBezTo>
                    <a:pt x="107" y="577"/>
                    <a:pt x="123" y="577"/>
                    <a:pt x="92" y="607"/>
                  </a:cubicBezTo>
                  <a:cubicBezTo>
                    <a:pt x="92" y="607"/>
                    <a:pt x="15" y="607"/>
                    <a:pt x="31" y="654"/>
                  </a:cubicBezTo>
                  <a:cubicBezTo>
                    <a:pt x="15" y="654"/>
                    <a:pt x="15" y="668"/>
                    <a:pt x="1" y="668"/>
                  </a:cubicBezTo>
                  <a:lnTo>
                    <a:pt x="1" y="1034"/>
                  </a:lnTo>
                  <a:lnTo>
                    <a:pt x="15" y="1019"/>
                  </a:lnTo>
                  <a:cubicBezTo>
                    <a:pt x="46" y="1034"/>
                    <a:pt x="46" y="1095"/>
                    <a:pt x="107" y="1125"/>
                  </a:cubicBezTo>
                  <a:lnTo>
                    <a:pt x="76" y="1080"/>
                  </a:lnTo>
                  <a:cubicBezTo>
                    <a:pt x="137" y="1064"/>
                    <a:pt x="137" y="973"/>
                    <a:pt x="168" y="958"/>
                  </a:cubicBezTo>
                  <a:cubicBezTo>
                    <a:pt x="183" y="969"/>
                    <a:pt x="197" y="973"/>
                    <a:pt x="208" y="973"/>
                  </a:cubicBezTo>
                  <a:cubicBezTo>
                    <a:pt x="259" y="973"/>
                    <a:pt x="276" y="893"/>
                    <a:pt x="297" y="893"/>
                  </a:cubicBezTo>
                  <a:cubicBezTo>
                    <a:pt x="300" y="893"/>
                    <a:pt x="303" y="895"/>
                    <a:pt x="305" y="897"/>
                  </a:cubicBezTo>
                  <a:cubicBezTo>
                    <a:pt x="351" y="821"/>
                    <a:pt x="381" y="867"/>
                    <a:pt x="442" y="745"/>
                  </a:cubicBezTo>
                  <a:cubicBezTo>
                    <a:pt x="427" y="715"/>
                    <a:pt x="366" y="668"/>
                    <a:pt x="427" y="654"/>
                  </a:cubicBezTo>
                  <a:lnTo>
                    <a:pt x="427" y="654"/>
                  </a:lnTo>
                  <a:cubicBezTo>
                    <a:pt x="436" y="662"/>
                    <a:pt x="443" y="666"/>
                    <a:pt x="449" y="666"/>
                  </a:cubicBezTo>
                  <a:cubicBezTo>
                    <a:pt x="476" y="666"/>
                    <a:pt x="483" y="591"/>
                    <a:pt x="517" y="591"/>
                  </a:cubicBezTo>
                  <a:cubicBezTo>
                    <a:pt x="527" y="591"/>
                    <a:pt x="540" y="598"/>
                    <a:pt x="557" y="616"/>
                  </a:cubicBezTo>
                  <a:lnTo>
                    <a:pt x="557" y="616"/>
                  </a:lnTo>
                  <a:cubicBezTo>
                    <a:pt x="514" y="561"/>
                    <a:pt x="639" y="542"/>
                    <a:pt x="610" y="455"/>
                  </a:cubicBezTo>
                  <a:cubicBezTo>
                    <a:pt x="618" y="443"/>
                    <a:pt x="629" y="440"/>
                    <a:pt x="641" y="440"/>
                  </a:cubicBezTo>
                  <a:cubicBezTo>
                    <a:pt x="661" y="440"/>
                    <a:pt x="684" y="450"/>
                    <a:pt x="702" y="450"/>
                  </a:cubicBezTo>
                  <a:cubicBezTo>
                    <a:pt x="716" y="450"/>
                    <a:pt x="727" y="444"/>
                    <a:pt x="732" y="425"/>
                  </a:cubicBezTo>
                  <a:lnTo>
                    <a:pt x="702" y="410"/>
                  </a:lnTo>
                  <a:cubicBezTo>
                    <a:pt x="823" y="410"/>
                    <a:pt x="884" y="272"/>
                    <a:pt x="976" y="258"/>
                  </a:cubicBezTo>
                  <a:cubicBezTo>
                    <a:pt x="960" y="258"/>
                    <a:pt x="929" y="242"/>
                    <a:pt x="915" y="211"/>
                  </a:cubicBezTo>
                  <a:lnTo>
                    <a:pt x="960" y="166"/>
                  </a:lnTo>
                  <a:lnTo>
                    <a:pt x="976" y="227"/>
                  </a:lnTo>
                  <a:cubicBezTo>
                    <a:pt x="976" y="166"/>
                    <a:pt x="1021" y="166"/>
                    <a:pt x="1037" y="136"/>
                  </a:cubicBezTo>
                  <a:lnTo>
                    <a:pt x="1037" y="136"/>
                  </a:lnTo>
                  <a:cubicBezTo>
                    <a:pt x="1034" y="138"/>
                    <a:pt x="1030" y="140"/>
                    <a:pt x="1025" y="140"/>
                  </a:cubicBezTo>
                  <a:cubicBezTo>
                    <a:pt x="1005" y="140"/>
                    <a:pt x="973" y="117"/>
                    <a:pt x="960" y="105"/>
                  </a:cubicBezTo>
                  <a:cubicBezTo>
                    <a:pt x="953" y="90"/>
                    <a:pt x="949" y="78"/>
                    <a:pt x="951" y="71"/>
                  </a:cubicBezTo>
                  <a:lnTo>
                    <a:pt x="951" y="71"/>
                  </a:lnTo>
                  <a:cubicBezTo>
                    <a:pt x="925" y="82"/>
                    <a:pt x="899" y="93"/>
                    <a:pt x="899" y="105"/>
                  </a:cubicBezTo>
                  <a:lnTo>
                    <a:pt x="929" y="150"/>
                  </a:lnTo>
                  <a:cubicBezTo>
                    <a:pt x="899" y="150"/>
                    <a:pt x="884" y="166"/>
                    <a:pt x="868" y="181"/>
                  </a:cubicBezTo>
                  <a:lnTo>
                    <a:pt x="884" y="181"/>
                  </a:lnTo>
                  <a:cubicBezTo>
                    <a:pt x="878" y="222"/>
                    <a:pt x="859" y="236"/>
                    <a:pt x="835" y="236"/>
                  </a:cubicBezTo>
                  <a:cubicBezTo>
                    <a:pt x="796" y="236"/>
                    <a:pt x="745" y="200"/>
                    <a:pt x="716" y="181"/>
                  </a:cubicBezTo>
                  <a:lnTo>
                    <a:pt x="716" y="181"/>
                  </a:lnTo>
                  <a:cubicBezTo>
                    <a:pt x="726" y="185"/>
                    <a:pt x="734" y="187"/>
                    <a:pt x="741" y="187"/>
                  </a:cubicBezTo>
                  <a:cubicBezTo>
                    <a:pt x="795" y="187"/>
                    <a:pt x="764" y="73"/>
                    <a:pt x="806" y="68"/>
                  </a:cubicBezTo>
                  <a:lnTo>
                    <a:pt x="806" y="68"/>
                  </a:lnTo>
                  <a:cubicBezTo>
                    <a:pt x="788" y="58"/>
                    <a:pt x="770" y="38"/>
                    <a:pt x="752" y="38"/>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25"/>
            <p:cNvSpPr/>
            <p:nvPr/>
          </p:nvSpPr>
          <p:spPr>
            <a:xfrm rot="5400000">
              <a:off x="5293775" y="3644575"/>
              <a:ext cx="800" cy="375"/>
            </a:xfrm>
            <a:custGeom>
              <a:avLst/>
              <a:gdLst/>
              <a:ahLst/>
              <a:cxnLst/>
              <a:rect l="l" t="t" r="r" b="b"/>
              <a:pathLst>
                <a:path w="32" h="15" extrusionOk="0">
                  <a:moveTo>
                    <a:pt x="31" y="0"/>
                  </a:moveTo>
                  <a:cubicBezTo>
                    <a:pt x="29" y="0"/>
                    <a:pt x="27" y="1"/>
                    <a:pt x="25" y="1"/>
                  </a:cubicBezTo>
                  <a:lnTo>
                    <a:pt x="25" y="1"/>
                  </a:lnTo>
                  <a:cubicBezTo>
                    <a:pt x="29" y="0"/>
                    <a:pt x="31" y="0"/>
                    <a:pt x="31" y="0"/>
                  </a:cubicBezTo>
                  <a:close/>
                  <a:moveTo>
                    <a:pt x="25" y="1"/>
                  </a:moveTo>
                  <a:cubicBezTo>
                    <a:pt x="19" y="2"/>
                    <a:pt x="10" y="6"/>
                    <a:pt x="1" y="15"/>
                  </a:cubicBezTo>
                  <a:cubicBezTo>
                    <a:pt x="13" y="15"/>
                    <a:pt x="15" y="4"/>
                    <a:pt x="2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25"/>
            <p:cNvSpPr/>
            <p:nvPr/>
          </p:nvSpPr>
          <p:spPr>
            <a:xfrm rot="5400000">
              <a:off x="5288825" y="3644550"/>
              <a:ext cx="400" cy="25"/>
            </a:xfrm>
            <a:custGeom>
              <a:avLst/>
              <a:gdLst/>
              <a:ahLst/>
              <a:cxnLst/>
              <a:rect l="l" t="t" r="r" b="b"/>
              <a:pathLst>
                <a:path w="16" h="1" extrusionOk="0">
                  <a:moveTo>
                    <a:pt x="15"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25"/>
            <p:cNvSpPr/>
            <p:nvPr/>
          </p:nvSpPr>
          <p:spPr>
            <a:xfrm rot="5400000">
              <a:off x="5298725" y="3677300"/>
              <a:ext cx="400" cy="25"/>
            </a:xfrm>
            <a:custGeom>
              <a:avLst/>
              <a:gdLst/>
              <a:ahLst/>
              <a:cxnLst/>
              <a:rect l="l" t="t" r="r" b="b"/>
              <a:pathLst>
                <a:path w="16" h="1" extrusionOk="0">
                  <a:moveTo>
                    <a:pt x="1" y="0"/>
                  </a:move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25"/>
            <p:cNvSpPr/>
            <p:nvPr/>
          </p:nvSpPr>
          <p:spPr>
            <a:xfrm rot="5400000">
              <a:off x="5294925" y="3658625"/>
              <a:ext cx="800" cy="425"/>
            </a:xfrm>
            <a:custGeom>
              <a:avLst/>
              <a:gdLst/>
              <a:ahLst/>
              <a:cxnLst/>
              <a:rect l="l" t="t" r="r" b="b"/>
              <a:pathLst>
                <a:path w="32" h="17" extrusionOk="0">
                  <a:moveTo>
                    <a:pt x="1" y="1"/>
                  </a:moveTo>
                  <a:cubicBezTo>
                    <a:pt x="17" y="1"/>
                    <a:pt x="17" y="1"/>
                    <a:pt x="31" y="17"/>
                  </a:cubicBezTo>
                  <a:cubicBezTo>
                    <a:pt x="17" y="1"/>
                    <a:pt x="17"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25"/>
            <p:cNvSpPr/>
            <p:nvPr/>
          </p:nvSpPr>
          <p:spPr>
            <a:xfrm rot="5400000">
              <a:off x="5287288" y="3693688"/>
              <a:ext cx="425" cy="25"/>
            </a:xfrm>
            <a:custGeom>
              <a:avLst/>
              <a:gdLst/>
              <a:ahLst/>
              <a:cxnLst/>
              <a:rect l="l" t="t" r="r" b="b"/>
              <a:pathLst>
                <a:path w="17" h="1" extrusionOk="0">
                  <a:moveTo>
                    <a:pt x="16"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25"/>
            <p:cNvSpPr/>
            <p:nvPr/>
          </p:nvSpPr>
          <p:spPr>
            <a:xfrm rot="5400000">
              <a:off x="5250025" y="3653250"/>
              <a:ext cx="77350" cy="42025"/>
            </a:xfrm>
            <a:custGeom>
              <a:avLst/>
              <a:gdLst/>
              <a:ahLst/>
              <a:cxnLst/>
              <a:rect l="l" t="t" r="r" b="b"/>
              <a:pathLst>
                <a:path w="3094" h="1681" extrusionOk="0">
                  <a:moveTo>
                    <a:pt x="1859" y="355"/>
                  </a:moveTo>
                  <a:lnTo>
                    <a:pt x="1864" y="358"/>
                  </a:lnTo>
                  <a:lnTo>
                    <a:pt x="1864" y="358"/>
                  </a:lnTo>
                  <a:cubicBezTo>
                    <a:pt x="1862" y="357"/>
                    <a:pt x="1861" y="356"/>
                    <a:pt x="1859" y="355"/>
                  </a:cubicBezTo>
                  <a:close/>
                  <a:moveTo>
                    <a:pt x="1784" y="903"/>
                  </a:moveTo>
                  <a:cubicBezTo>
                    <a:pt x="1775" y="903"/>
                    <a:pt x="1763" y="905"/>
                    <a:pt x="1750" y="908"/>
                  </a:cubicBezTo>
                  <a:lnTo>
                    <a:pt x="1750" y="908"/>
                  </a:lnTo>
                  <a:lnTo>
                    <a:pt x="1784" y="903"/>
                  </a:lnTo>
                  <a:close/>
                  <a:moveTo>
                    <a:pt x="1750" y="908"/>
                  </a:moveTo>
                  <a:lnTo>
                    <a:pt x="1732" y="910"/>
                  </a:lnTo>
                  <a:lnTo>
                    <a:pt x="1732" y="910"/>
                  </a:lnTo>
                  <a:cubicBezTo>
                    <a:pt x="1738" y="909"/>
                    <a:pt x="1744" y="908"/>
                    <a:pt x="1750" y="908"/>
                  </a:cubicBezTo>
                  <a:close/>
                  <a:moveTo>
                    <a:pt x="1616" y="1115"/>
                  </a:moveTo>
                  <a:cubicBezTo>
                    <a:pt x="1616" y="1116"/>
                    <a:pt x="1616" y="1116"/>
                    <a:pt x="1615" y="1116"/>
                  </a:cubicBezTo>
                  <a:cubicBezTo>
                    <a:pt x="1616" y="1116"/>
                    <a:pt x="1616" y="1116"/>
                    <a:pt x="1616" y="1115"/>
                  </a:cubicBezTo>
                  <a:close/>
                  <a:moveTo>
                    <a:pt x="2331" y="1"/>
                  </a:moveTo>
                  <a:cubicBezTo>
                    <a:pt x="2229" y="1"/>
                    <a:pt x="2171" y="127"/>
                    <a:pt x="2088" y="127"/>
                  </a:cubicBezTo>
                  <a:cubicBezTo>
                    <a:pt x="2133" y="141"/>
                    <a:pt x="2133" y="157"/>
                    <a:pt x="2164" y="172"/>
                  </a:cubicBezTo>
                  <a:cubicBezTo>
                    <a:pt x="2119" y="249"/>
                    <a:pt x="1966" y="294"/>
                    <a:pt x="1905" y="385"/>
                  </a:cubicBezTo>
                  <a:lnTo>
                    <a:pt x="1864" y="358"/>
                  </a:lnTo>
                  <a:lnTo>
                    <a:pt x="1864" y="358"/>
                  </a:lnTo>
                  <a:cubicBezTo>
                    <a:pt x="1885" y="375"/>
                    <a:pt x="1844" y="418"/>
                    <a:pt x="1829" y="462"/>
                  </a:cubicBezTo>
                  <a:lnTo>
                    <a:pt x="1784" y="401"/>
                  </a:lnTo>
                  <a:cubicBezTo>
                    <a:pt x="1764" y="427"/>
                    <a:pt x="1747" y="434"/>
                    <a:pt x="1731" y="434"/>
                  </a:cubicBezTo>
                  <a:cubicBezTo>
                    <a:pt x="1717" y="434"/>
                    <a:pt x="1704" y="428"/>
                    <a:pt x="1691" y="428"/>
                  </a:cubicBezTo>
                  <a:cubicBezTo>
                    <a:pt x="1686" y="428"/>
                    <a:pt x="1681" y="429"/>
                    <a:pt x="1676" y="431"/>
                  </a:cubicBezTo>
                  <a:lnTo>
                    <a:pt x="1692" y="446"/>
                  </a:lnTo>
                  <a:cubicBezTo>
                    <a:pt x="1676" y="492"/>
                    <a:pt x="1570" y="507"/>
                    <a:pt x="1631" y="538"/>
                  </a:cubicBezTo>
                  <a:cubicBezTo>
                    <a:pt x="1601" y="553"/>
                    <a:pt x="1540" y="553"/>
                    <a:pt x="1494" y="553"/>
                  </a:cubicBezTo>
                  <a:cubicBezTo>
                    <a:pt x="1509" y="477"/>
                    <a:pt x="1449" y="477"/>
                    <a:pt x="1402" y="477"/>
                  </a:cubicBezTo>
                  <a:cubicBezTo>
                    <a:pt x="1418" y="507"/>
                    <a:pt x="1433" y="477"/>
                    <a:pt x="1463" y="523"/>
                  </a:cubicBezTo>
                  <a:cubicBezTo>
                    <a:pt x="1453" y="528"/>
                    <a:pt x="1445" y="529"/>
                    <a:pt x="1437" y="529"/>
                  </a:cubicBezTo>
                  <a:cubicBezTo>
                    <a:pt x="1423" y="529"/>
                    <a:pt x="1413" y="523"/>
                    <a:pt x="1402" y="523"/>
                  </a:cubicBezTo>
                  <a:cubicBezTo>
                    <a:pt x="1433" y="568"/>
                    <a:pt x="1357" y="598"/>
                    <a:pt x="1433" y="614"/>
                  </a:cubicBezTo>
                  <a:lnTo>
                    <a:pt x="1357" y="629"/>
                  </a:lnTo>
                  <a:lnTo>
                    <a:pt x="1341" y="584"/>
                  </a:lnTo>
                  <a:cubicBezTo>
                    <a:pt x="1333" y="587"/>
                    <a:pt x="1320" y="587"/>
                    <a:pt x="1305" y="587"/>
                  </a:cubicBezTo>
                  <a:cubicBezTo>
                    <a:pt x="1295" y="587"/>
                    <a:pt x="1283" y="587"/>
                    <a:pt x="1271" y="587"/>
                  </a:cubicBezTo>
                  <a:cubicBezTo>
                    <a:pt x="1215" y="587"/>
                    <a:pt x="1154" y="594"/>
                    <a:pt x="1174" y="675"/>
                  </a:cubicBezTo>
                  <a:cubicBezTo>
                    <a:pt x="1148" y="662"/>
                    <a:pt x="1099" y="626"/>
                    <a:pt x="1086" y="626"/>
                  </a:cubicBezTo>
                  <a:cubicBezTo>
                    <a:pt x="1084" y="626"/>
                    <a:pt x="1083" y="627"/>
                    <a:pt x="1083" y="629"/>
                  </a:cubicBezTo>
                  <a:cubicBezTo>
                    <a:pt x="1128" y="659"/>
                    <a:pt x="1098" y="675"/>
                    <a:pt x="1158" y="706"/>
                  </a:cubicBezTo>
                  <a:cubicBezTo>
                    <a:pt x="1136" y="724"/>
                    <a:pt x="1111" y="728"/>
                    <a:pt x="1084" y="728"/>
                  </a:cubicBezTo>
                  <a:cubicBezTo>
                    <a:pt x="1056" y="728"/>
                    <a:pt x="1025" y="723"/>
                    <a:pt x="995" y="723"/>
                  </a:cubicBezTo>
                  <a:cubicBezTo>
                    <a:pt x="958" y="723"/>
                    <a:pt x="920" y="731"/>
                    <a:pt x="884" y="767"/>
                  </a:cubicBezTo>
                  <a:lnTo>
                    <a:pt x="915" y="675"/>
                  </a:lnTo>
                  <a:cubicBezTo>
                    <a:pt x="900" y="659"/>
                    <a:pt x="854" y="675"/>
                    <a:pt x="854" y="645"/>
                  </a:cubicBezTo>
                  <a:cubicBezTo>
                    <a:pt x="931" y="645"/>
                    <a:pt x="900" y="584"/>
                    <a:pt x="915" y="568"/>
                  </a:cubicBezTo>
                  <a:cubicBezTo>
                    <a:pt x="870" y="568"/>
                    <a:pt x="809" y="598"/>
                    <a:pt x="823" y="645"/>
                  </a:cubicBezTo>
                  <a:lnTo>
                    <a:pt x="884" y="720"/>
                  </a:lnTo>
                  <a:cubicBezTo>
                    <a:pt x="870" y="720"/>
                    <a:pt x="854" y="736"/>
                    <a:pt x="839" y="736"/>
                  </a:cubicBezTo>
                  <a:lnTo>
                    <a:pt x="793" y="675"/>
                  </a:lnTo>
                  <a:lnTo>
                    <a:pt x="793" y="706"/>
                  </a:lnTo>
                  <a:lnTo>
                    <a:pt x="671" y="659"/>
                  </a:lnTo>
                  <a:lnTo>
                    <a:pt x="671" y="659"/>
                  </a:lnTo>
                  <a:cubicBezTo>
                    <a:pt x="687" y="736"/>
                    <a:pt x="687" y="812"/>
                    <a:pt x="641" y="828"/>
                  </a:cubicBezTo>
                  <a:cubicBezTo>
                    <a:pt x="641" y="797"/>
                    <a:pt x="565" y="797"/>
                    <a:pt x="595" y="767"/>
                  </a:cubicBezTo>
                  <a:lnTo>
                    <a:pt x="488" y="767"/>
                  </a:lnTo>
                  <a:lnTo>
                    <a:pt x="595" y="812"/>
                  </a:lnTo>
                  <a:cubicBezTo>
                    <a:pt x="589" y="810"/>
                    <a:pt x="582" y="809"/>
                    <a:pt x="575" y="809"/>
                  </a:cubicBezTo>
                  <a:cubicBezTo>
                    <a:pt x="518" y="809"/>
                    <a:pt x="451" y="858"/>
                    <a:pt x="397" y="858"/>
                  </a:cubicBezTo>
                  <a:cubicBezTo>
                    <a:pt x="488" y="1010"/>
                    <a:pt x="244" y="888"/>
                    <a:pt x="336" y="1041"/>
                  </a:cubicBezTo>
                  <a:cubicBezTo>
                    <a:pt x="214" y="1086"/>
                    <a:pt x="108" y="1163"/>
                    <a:pt x="62" y="1208"/>
                  </a:cubicBezTo>
                  <a:lnTo>
                    <a:pt x="62" y="1269"/>
                  </a:lnTo>
                  <a:lnTo>
                    <a:pt x="92" y="1238"/>
                  </a:lnTo>
                  <a:cubicBezTo>
                    <a:pt x="108" y="1269"/>
                    <a:pt x="138" y="1285"/>
                    <a:pt x="123" y="1315"/>
                  </a:cubicBezTo>
                  <a:lnTo>
                    <a:pt x="48" y="1327"/>
                  </a:lnTo>
                  <a:lnTo>
                    <a:pt x="48" y="1327"/>
                  </a:lnTo>
                  <a:cubicBezTo>
                    <a:pt x="46" y="1326"/>
                    <a:pt x="43" y="1326"/>
                    <a:pt x="41" y="1326"/>
                  </a:cubicBezTo>
                  <a:cubicBezTo>
                    <a:pt x="38" y="1326"/>
                    <a:pt x="34" y="1327"/>
                    <a:pt x="31" y="1330"/>
                  </a:cubicBezTo>
                  <a:lnTo>
                    <a:pt x="48" y="1327"/>
                  </a:lnTo>
                  <a:lnTo>
                    <a:pt x="48" y="1327"/>
                  </a:lnTo>
                  <a:cubicBezTo>
                    <a:pt x="62" y="1332"/>
                    <a:pt x="78" y="1350"/>
                    <a:pt x="78" y="1360"/>
                  </a:cubicBezTo>
                  <a:lnTo>
                    <a:pt x="31" y="1406"/>
                  </a:lnTo>
                  <a:cubicBezTo>
                    <a:pt x="34" y="1404"/>
                    <a:pt x="38" y="1402"/>
                    <a:pt x="42" y="1402"/>
                  </a:cubicBezTo>
                  <a:cubicBezTo>
                    <a:pt x="61" y="1402"/>
                    <a:pt x="89" y="1429"/>
                    <a:pt x="78" y="1467"/>
                  </a:cubicBezTo>
                  <a:cubicBezTo>
                    <a:pt x="78" y="1482"/>
                    <a:pt x="47" y="1482"/>
                    <a:pt x="47" y="1482"/>
                  </a:cubicBezTo>
                  <a:lnTo>
                    <a:pt x="78" y="1498"/>
                  </a:lnTo>
                  <a:cubicBezTo>
                    <a:pt x="42" y="1498"/>
                    <a:pt x="43" y="1562"/>
                    <a:pt x="31" y="1562"/>
                  </a:cubicBezTo>
                  <a:cubicBezTo>
                    <a:pt x="28" y="1562"/>
                    <a:pt x="23" y="1557"/>
                    <a:pt x="17" y="1543"/>
                  </a:cubicBezTo>
                  <a:lnTo>
                    <a:pt x="17" y="1543"/>
                  </a:lnTo>
                  <a:cubicBezTo>
                    <a:pt x="17" y="1589"/>
                    <a:pt x="62" y="1559"/>
                    <a:pt x="62" y="1589"/>
                  </a:cubicBezTo>
                  <a:cubicBezTo>
                    <a:pt x="68" y="1620"/>
                    <a:pt x="59" y="1626"/>
                    <a:pt x="46" y="1626"/>
                  </a:cubicBezTo>
                  <a:cubicBezTo>
                    <a:pt x="39" y="1626"/>
                    <a:pt x="30" y="1624"/>
                    <a:pt x="23" y="1624"/>
                  </a:cubicBezTo>
                  <a:cubicBezTo>
                    <a:pt x="11" y="1624"/>
                    <a:pt x="1" y="1628"/>
                    <a:pt x="1" y="1650"/>
                  </a:cubicBezTo>
                  <a:cubicBezTo>
                    <a:pt x="13" y="1638"/>
                    <a:pt x="23" y="1633"/>
                    <a:pt x="32" y="1633"/>
                  </a:cubicBezTo>
                  <a:cubicBezTo>
                    <a:pt x="57" y="1633"/>
                    <a:pt x="74" y="1669"/>
                    <a:pt x="108" y="1681"/>
                  </a:cubicBezTo>
                  <a:cubicBezTo>
                    <a:pt x="153" y="1604"/>
                    <a:pt x="214" y="1573"/>
                    <a:pt x="291" y="1573"/>
                  </a:cubicBezTo>
                  <a:cubicBezTo>
                    <a:pt x="305" y="1620"/>
                    <a:pt x="184" y="1604"/>
                    <a:pt x="230" y="1665"/>
                  </a:cubicBezTo>
                  <a:cubicBezTo>
                    <a:pt x="244" y="1650"/>
                    <a:pt x="291" y="1634"/>
                    <a:pt x="321" y="1589"/>
                  </a:cubicBezTo>
                  <a:cubicBezTo>
                    <a:pt x="321" y="1628"/>
                    <a:pt x="329" y="1640"/>
                    <a:pt x="342" y="1640"/>
                  </a:cubicBezTo>
                  <a:cubicBezTo>
                    <a:pt x="364" y="1640"/>
                    <a:pt x="399" y="1604"/>
                    <a:pt x="427" y="1604"/>
                  </a:cubicBezTo>
                  <a:cubicBezTo>
                    <a:pt x="413" y="1589"/>
                    <a:pt x="413" y="1589"/>
                    <a:pt x="397" y="1589"/>
                  </a:cubicBezTo>
                  <a:cubicBezTo>
                    <a:pt x="397" y="1589"/>
                    <a:pt x="432" y="1493"/>
                    <a:pt x="469" y="1493"/>
                  </a:cubicBezTo>
                  <a:cubicBezTo>
                    <a:pt x="481" y="1493"/>
                    <a:pt x="493" y="1502"/>
                    <a:pt x="504" y="1528"/>
                  </a:cubicBezTo>
                  <a:cubicBezTo>
                    <a:pt x="535" y="1528"/>
                    <a:pt x="565" y="1528"/>
                    <a:pt x="580" y="1559"/>
                  </a:cubicBezTo>
                  <a:lnTo>
                    <a:pt x="595" y="1528"/>
                  </a:lnTo>
                  <a:lnTo>
                    <a:pt x="595" y="1528"/>
                  </a:lnTo>
                  <a:cubicBezTo>
                    <a:pt x="590" y="1532"/>
                    <a:pt x="584" y="1534"/>
                    <a:pt x="579" y="1534"/>
                  </a:cubicBezTo>
                  <a:cubicBezTo>
                    <a:pt x="547" y="1534"/>
                    <a:pt x="530" y="1466"/>
                    <a:pt x="486" y="1466"/>
                  </a:cubicBezTo>
                  <a:cubicBezTo>
                    <a:pt x="482" y="1466"/>
                    <a:pt x="478" y="1466"/>
                    <a:pt x="474" y="1467"/>
                  </a:cubicBezTo>
                  <a:lnTo>
                    <a:pt x="535" y="1421"/>
                  </a:lnTo>
                  <a:lnTo>
                    <a:pt x="595" y="1482"/>
                  </a:lnTo>
                  <a:cubicBezTo>
                    <a:pt x="626" y="1437"/>
                    <a:pt x="565" y="1437"/>
                    <a:pt x="580" y="1406"/>
                  </a:cubicBezTo>
                  <a:lnTo>
                    <a:pt x="580" y="1406"/>
                  </a:lnTo>
                  <a:cubicBezTo>
                    <a:pt x="595" y="1414"/>
                    <a:pt x="618" y="1414"/>
                    <a:pt x="643" y="1414"/>
                  </a:cubicBezTo>
                  <a:cubicBezTo>
                    <a:pt x="667" y="1414"/>
                    <a:pt x="694" y="1414"/>
                    <a:pt x="717" y="1421"/>
                  </a:cubicBezTo>
                  <a:cubicBezTo>
                    <a:pt x="656" y="1391"/>
                    <a:pt x="687" y="1360"/>
                    <a:pt x="656" y="1330"/>
                  </a:cubicBezTo>
                  <a:cubicBezTo>
                    <a:pt x="673" y="1316"/>
                    <a:pt x="685" y="1311"/>
                    <a:pt x="694" y="1311"/>
                  </a:cubicBezTo>
                  <a:cubicBezTo>
                    <a:pt x="720" y="1311"/>
                    <a:pt x="716" y="1362"/>
                    <a:pt x="751" y="1362"/>
                  </a:cubicBezTo>
                  <a:cubicBezTo>
                    <a:pt x="754" y="1362"/>
                    <a:pt x="758" y="1361"/>
                    <a:pt x="762" y="1360"/>
                  </a:cubicBezTo>
                  <a:lnTo>
                    <a:pt x="717" y="1315"/>
                  </a:lnTo>
                  <a:cubicBezTo>
                    <a:pt x="730" y="1298"/>
                    <a:pt x="739" y="1292"/>
                    <a:pt x="747" y="1292"/>
                  </a:cubicBezTo>
                  <a:cubicBezTo>
                    <a:pt x="767" y="1292"/>
                    <a:pt x="779" y="1334"/>
                    <a:pt x="823" y="1345"/>
                  </a:cubicBezTo>
                  <a:cubicBezTo>
                    <a:pt x="809" y="1452"/>
                    <a:pt x="717" y="1437"/>
                    <a:pt x="641" y="1467"/>
                  </a:cubicBezTo>
                  <a:cubicBezTo>
                    <a:pt x="671" y="1482"/>
                    <a:pt x="641" y="1498"/>
                    <a:pt x="701" y="1512"/>
                  </a:cubicBezTo>
                  <a:lnTo>
                    <a:pt x="687" y="1498"/>
                  </a:lnTo>
                  <a:cubicBezTo>
                    <a:pt x="840" y="1470"/>
                    <a:pt x="853" y="1249"/>
                    <a:pt x="995" y="1249"/>
                  </a:cubicBezTo>
                  <a:cubicBezTo>
                    <a:pt x="1008" y="1249"/>
                    <a:pt x="1022" y="1250"/>
                    <a:pt x="1037" y="1254"/>
                  </a:cubicBezTo>
                  <a:lnTo>
                    <a:pt x="1037" y="1299"/>
                  </a:lnTo>
                  <a:lnTo>
                    <a:pt x="1098" y="1254"/>
                  </a:lnTo>
                  <a:cubicBezTo>
                    <a:pt x="1105" y="1246"/>
                    <a:pt x="1108" y="1244"/>
                    <a:pt x="1108" y="1244"/>
                  </a:cubicBezTo>
                  <a:lnTo>
                    <a:pt x="1108" y="1244"/>
                  </a:lnTo>
                  <a:cubicBezTo>
                    <a:pt x="1106" y="1244"/>
                    <a:pt x="1075" y="1269"/>
                    <a:pt x="1052" y="1269"/>
                  </a:cubicBezTo>
                  <a:cubicBezTo>
                    <a:pt x="1052" y="1224"/>
                    <a:pt x="1113" y="1163"/>
                    <a:pt x="1174" y="1163"/>
                  </a:cubicBezTo>
                  <a:lnTo>
                    <a:pt x="1219" y="1238"/>
                  </a:lnTo>
                  <a:cubicBezTo>
                    <a:pt x="1272" y="1226"/>
                    <a:pt x="1279" y="1157"/>
                    <a:pt x="1319" y="1157"/>
                  </a:cubicBezTo>
                  <a:cubicBezTo>
                    <a:pt x="1325" y="1157"/>
                    <a:pt x="1333" y="1158"/>
                    <a:pt x="1341" y="1163"/>
                  </a:cubicBezTo>
                  <a:cubicBezTo>
                    <a:pt x="1446" y="1137"/>
                    <a:pt x="1427" y="1031"/>
                    <a:pt x="1516" y="1031"/>
                  </a:cubicBezTo>
                  <a:cubicBezTo>
                    <a:pt x="1531" y="1031"/>
                    <a:pt x="1549" y="1034"/>
                    <a:pt x="1570" y="1041"/>
                  </a:cubicBezTo>
                  <a:cubicBezTo>
                    <a:pt x="1570" y="1055"/>
                    <a:pt x="1630" y="1085"/>
                    <a:pt x="1616" y="1115"/>
                  </a:cubicBezTo>
                  <a:lnTo>
                    <a:pt x="1616" y="1115"/>
                  </a:lnTo>
                  <a:cubicBezTo>
                    <a:pt x="1644" y="1058"/>
                    <a:pt x="1591" y="1042"/>
                    <a:pt x="1665" y="1027"/>
                  </a:cubicBezTo>
                  <a:lnTo>
                    <a:pt x="1665" y="1027"/>
                  </a:lnTo>
                  <a:cubicBezTo>
                    <a:pt x="1665" y="1027"/>
                    <a:pt x="1665" y="1027"/>
                    <a:pt x="1666" y="1027"/>
                  </a:cubicBezTo>
                  <a:cubicBezTo>
                    <a:pt x="1669" y="1027"/>
                    <a:pt x="1672" y="1026"/>
                    <a:pt x="1676" y="1025"/>
                  </a:cubicBezTo>
                  <a:lnTo>
                    <a:pt x="1676" y="1025"/>
                  </a:lnTo>
                  <a:cubicBezTo>
                    <a:pt x="1672" y="1026"/>
                    <a:pt x="1669" y="1026"/>
                    <a:pt x="1665" y="1027"/>
                  </a:cubicBezTo>
                  <a:lnTo>
                    <a:pt x="1665" y="1027"/>
                  </a:lnTo>
                  <a:cubicBezTo>
                    <a:pt x="1634" y="1026"/>
                    <a:pt x="1647" y="960"/>
                    <a:pt x="1662" y="919"/>
                  </a:cubicBezTo>
                  <a:lnTo>
                    <a:pt x="1732" y="910"/>
                  </a:lnTo>
                  <a:lnTo>
                    <a:pt x="1732" y="910"/>
                  </a:lnTo>
                  <a:cubicBezTo>
                    <a:pt x="1726" y="910"/>
                    <a:pt x="1721" y="911"/>
                    <a:pt x="1715" y="911"/>
                  </a:cubicBezTo>
                  <a:cubicBezTo>
                    <a:pt x="1688" y="911"/>
                    <a:pt x="1661" y="903"/>
                    <a:pt x="1646" y="873"/>
                  </a:cubicBezTo>
                  <a:cubicBezTo>
                    <a:pt x="1709" y="861"/>
                    <a:pt x="1751" y="786"/>
                    <a:pt x="1824" y="786"/>
                  </a:cubicBezTo>
                  <a:cubicBezTo>
                    <a:pt x="1839" y="786"/>
                    <a:pt x="1856" y="789"/>
                    <a:pt x="1875" y="797"/>
                  </a:cubicBezTo>
                  <a:cubicBezTo>
                    <a:pt x="1890" y="828"/>
                    <a:pt x="1859" y="858"/>
                    <a:pt x="1905" y="888"/>
                  </a:cubicBezTo>
                  <a:cubicBezTo>
                    <a:pt x="1921" y="892"/>
                    <a:pt x="1931" y="894"/>
                    <a:pt x="1938" y="894"/>
                  </a:cubicBezTo>
                  <a:cubicBezTo>
                    <a:pt x="1961" y="894"/>
                    <a:pt x="1958" y="877"/>
                    <a:pt x="1981" y="842"/>
                  </a:cubicBezTo>
                  <a:lnTo>
                    <a:pt x="1981" y="842"/>
                  </a:lnTo>
                  <a:cubicBezTo>
                    <a:pt x="2042" y="964"/>
                    <a:pt x="1845" y="919"/>
                    <a:pt x="1920" y="1025"/>
                  </a:cubicBezTo>
                  <a:cubicBezTo>
                    <a:pt x="1982" y="1013"/>
                    <a:pt x="2023" y="971"/>
                    <a:pt x="2069" y="971"/>
                  </a:cubicBezTo>
                  <a:cubicBezTo>
                    <a:pt x="2080" y="971"/>
                    <a:pt x="2091" y="974"/>
                    <a:pt x="2103" y="980"/>
                  </a:cubicBezTo>
                  <a:cubicBezTo>
                    <a:pt x="2062" y="952"/>
                    <a:pt x="2070" y="886"/>
                    <a:pt x="2107" y="886"/>
                  </a:cubicBezTo>
                  <a:cubicBezTo>
                    <a:pt x="2111" y="886"/>
                    <a:pt x="2115" y="887"/>
                    <a:pt x="2119" y="888"/>
                  </a:cubicBezTo>
                  <a:lnTo>
                    <a:pt x="2119" y="919"/>
                  </a:lnTo>
                  <a:cubicBezTo>
                    <a:pt x="2169" y="869"/>
                    <a:pt x="2259" y="819"/>
                    <a:pt x="2332" y="819"/>
                  </a:cubicBezTo>
                  <a:cubicBezTo>
                    <a:pt x="2348" y="819"/>
                    <a:pt x="2363" y="822"/>
                    <a:pt x="2377" y="828"/>
                  </a:cubicBezTo>
                  <a:cubicBezTo>
                    <a:pt x="2364" y="841"/>
                    <a:pt x="2363" y="891"/>
                    <a:pt x="2341" y="891"/>
                  </a:cubicBezTo>
                  <a:cubicBezTo>
                    <a:pt x="2338" y="891"/>
                    <a:pt x="2335" y="890"/>
                    <a:pt x="2332" y="888"/>
                  </a:cubicBezTo>
                  <a:lnTo>
                    <a:pt x="2332" y="888"/>
                  </a:lnTo>
                  <a:cubicBezTo>
                    <a:pt x="2332" y="897"/>
                    <a:pt x="2336" y="905"/>
                    <a:pt x="2343" y="911"/>
                  </a:cubicBezTo>
                  <a:lnTo>
                    <a:pt x="2343" y="911"/>
                  </a:lnTo>
                  <a:cubicBezTo>
                    <a:pt x="2339" y="910"/>
                    <a:pt x="2334" y="909"/>
                    <a:pt x="2330" y="909"/>
                  </a:cubicBezTo>
                  <a:cubicBezTo>
                    <a:pt x="2276" y="909"/>
                    <a:pt x="2230" y="984"/>
                    <a:pt x="2194" y="984"/>
                  </a:cubicBezTo>
                  <a:cubicBezTo>
                    <a:pt x="2189" y="984"/>
                    <a:pt x="2184" y="983"/>
                    <a:pt x="2180" y="980"/>
                  </a:cubicBezTo>
                  <a:lnTo>
                    <a:pt x="2180" y="980"/>
                  </a:lnTo>
                  <a:cubicBezTo>
                    <a:pt x="2194" y="1025"/>
                    <a:pt x="2194" y="1071"/>
                    <a:pt x="2255" y="1101"/>
                  </a:cubicBezTo>
                  <a:lnTo>
                    <a:pt x="2255" y="1101"/>
                  </a:lnTo>
                  <a:cubicBezTo>
                    <a:pt x="2243" y="1095"/>
                    <a:pt x="2233" y="1093"/>
                    <a:pt x="2225" y="1093"/>
                  </a:cubicBezTo>
                  <a:cubicBezTo>
                    <a:pt x="2182" y="1093"/>
                    <a:pt x="2194" y="1171"/>
                    <a:pt x="2158" y="1171"/>
                  </a:cubicBezTo>
                  <a:cubicBezTo>
                    <a:pt x="2151" y="1171"/>
                    <a:pt x="2143" y="1169"/>
                    <a:pt x="2133" y="1163"/>
                  </a:cubicBezTo>
                  <a:lnTo>
                    <a:pt x="2133" y="1163"/>
                  </a:lnTo>
                  <a:lnTo>
                    <a:pt x="2241" y="1238"/>
                  </a:lnTo>
                  <a:cubicBezTo>
                    <a:pt x="2218" y="1210"/>
                    <a:pt x="2225" y="1205"/>
                    <a:pt x="2242" y="1205"/>
                  </a:cubicBezTo>
                  <a:cubicBezTo>
                    <a:pt x="2252" y="1205"/>
                    <a:pt x="2266" y="1207"/>
                    <a:pt x="2280" y="1207"/>
                  </a:cubicBezTo>
                  <a:cubicBezTo>
                    <a:pt x="2306" y="1207"/>
                    <a:pt x="2332" y="1201"/>
                    <a:pt x="2332" y="1163"/>
                  </a:cubicBezTo>
                  <a:cubicBezTo>
                    <a:pt x="2286" y="1147"/>
                    <a:pt x="2332" y="1147"/>
                    <a:pt x="2302" y="1102"/>
                  </a:cubicBezTo>
                  <a:lnTo>
                    <a:pt x="2302" y="1102"/>
                  </a:lnTo>
                  <a:cubicBezTo>
                    <a:pt x="2307" y="1103"/>
                    <a:pt x="2312" y="1103"/>
                    <a:pt x="2317" y="1103"/>
                  </a:cubicBezTo>
                  <a:cubicBezTo>
                    <a:pt x="2380" y="1103"/>
                    <a:pt x="2293" y="1008"/>
                    <a:pt x="2393" y="980"/>
                  </a:cubicBezTo>
                  <a:lnTo>
                    <a:pt x="2393" y="980"/>
                  </a:lnTo>
                  <a:lnTo>
                    <a:pt x="2377" y="1071"/>
                  </a:lnTo>
                  <a:cubicBezTo>
                    <a:pt x="2391" y="1053"/>
                    <a:pt x="2402" y="1049"/>
                    <a:pt x="2412" y="1049"/>
                  </a:cubicBezTo>
                  <a:cubicBezTo>
                    <a:pt x="2422" y="1049"/>
                    <a:pt x="2431" y="1054"/>
                    <a:pt x="2441" y="1054"/>
                  </a:cubicBezTo>
                  <a:cubicBezTo>
                    <a:pt x="2453" y="1054"/>
                    <a:pt x="2466" y="1046"/>
                    <a:pt x="2484" y="1010"/>
                  </a:cubicBezTo>
                  <a:lnTo>
                    <a:pt x="2438" y="980"/>
                  </a:lnTo>
                  <a:cubicBezTo>
                    <a:pt x="2469" y="934"/>
                    <a:pt x="2529" y="888"/>
                    <a:pt x="2515" y="858"/>
                  </a:cubicBezTo>
                  <a:cubicBezTo>
                    <a:pt x="2588" y="858"/>
                    <a:pt x="2622" y="760"/>
                    <a:pt x="2672" y="760"/>
                  </a:cubicBezTo>
                  <a:cubicBezTo>
                    <a:pt x="2684" y="760"/>
                    <a:pt x="2697" y="766"/>
                    <a:pt x="2712" y="781"/>
                  </a:cubicBezTo>
                  <a:lnTo>
                    <a:pt x="2712" y="797"/>
                  </a:lnTo>
                  <a:lnTo>
                    <a:pt x="2773" y="797"/>
                  </a:lnTo>
                  <a:cubicBezTo>
                    <a:pt x="2759" y="781"/>
                    <a:pt x="2743" y="751"/>
                    <a:pt x="2759" y="720"/>
                  </a:cubicBezTo>
                  <a:cubicBezTo>
                    <a:pt x="2759" y="698"/>
                    <a:pt x="2777" y="694"/>
                    <a:pt x="2796" y="694"/>
                  </a:cubicBezTo>
                  <a:cubicBezTo>
                    <a:pt x="2805" y="694"/>
                    <a:pt x="2814" y="695"/>
                    <a:pt x="2821" y="695"/>
                  </a:cubicBezTo>
                  <a:cubicBezTo>
                    <a:pt x="2829" y="695"/>
                    <a:pt x="2834" y="694"/>
                    <a:pt x="2834" y="690"/>
                  </a:cubicBezTo>
                  <a:lnTo>
                    <a:pt x="2834" y="720"/>
                  </a:lnTo>
                  <a:cubicBezTo>
                    <a:pt x="2926" y="690"/>
                    <a:pt x="2865" y="553"/>
                    <a:pt x="2941" y="553"/>
                  </a:cubicBezTo>
                  <a:lnTo>
                    <a:pt x="3017" y="507"/>
                  </a:lnTo>
                  <a:lnTo>
                    <a:pt x="2941" y="462"/>
                  </a:lnTo>
                  <a:lnTo>
                    <a:pt x="3078" y="431"/>
                  </a:lnTo>
                  <a:cubicBezTo>
                    <a:pt x="3033" y="416"/>
                    <a:pt x="3094" y="385"/>
                    <a:pt x="3047" y="385"/>
                  </a:cubicBezTo>
                  <a:lnTo>
                    <a:pt x="2986" y="431"/>
                  </a:lnTo>
                  <a:lnTo>
                    <a:pt x="2941" y="355"/>
                  </a:lnTo>
                  <a:cubicBezTo>
                    <a:pt x="3033" y="324"/>
                    <a:pt x="2986" y="310"/>
                    <a:pt x="3002" y="279"/>
                  </a:cubicBezTo>
                  <a:cubicBezTo>
                    <a:pt x="2983" y="273"/>
                    <a:pt x="2960" y="270"/>
                    <a:pt x="2936" y="270"/>
                  </a:cubicBezTo>
                  <a:cubicBezTo>
                    <a:pt x="2848" y="270"/>
                    <a:pt x="2739" y="310"/>
                    <a:pt x="2667" y="371"/>
                  </a:cubicBezTo>
                  <a:lnTo>
                    <a:pt x="2637" y="310"/>
                  </a:lnTo>
                  <a:lnTo>
                    <a:pt x="2637" y="310"/>
                  </a:lnTo>
                  <a:cubicBezTo>
                    <a:pt x="2667" y="385"/>
                    <a:pt x="2560" y="355"/>
                    <a:pt x="2651" y="401"/>
                  </a:cubicBezTo>
                  <a:cubicBezTo>
                    <a:pt x="2621" y="553"/>
                    <a:pt x="2438" y="553"/>
                    <a:pt x="2423" y="720"/>
                  </a:cubicBezTo>
                  <a:cubicBezTo>
                    <a:pt x="2364" y="697"/>
                    <a:pt x="2295" y="645"/>
                    <a:pt x="2246" y="645"/>
                  </a:cubicBezTo>
                  <a:cubicBezTo>
                    <a:pt x="2232" y="645"/>
                    <a:pt x="2220" y="649"/>
                    <a:pt x="2210" y="659"/>
                  </a:cubicBezTo>
                  <a:cubicBezTo>
                    <a:pt x="2255" y="598"/>
                    <a:pt x="2241" y="598"/>
                    <a:pt x="2225" y="568"/>
                  </a:cubicBezTo>
                  <a:lnTo>
                    <a:pt x="2225" y="568"/>
                  </a:lnTo>
                  <a:cubicBezTo>
                    <a:pt x="2187" y="583"/>
                    <a:pt x="2161" y="598"/>
                    <a:pt x="2141" y="598"/>
                  </a:cubicBezTo>
                  <a:cubicBezTo>
                    <a:pt x="2122" y="598"/>
                    <a:pt x="2111" y="583"/>
                    <a:pt x="2103" y="538"/>
                  </a:cubicBezTo>
                  <a:cubicBezTo>
                    <a:pt x="2180" y="538"/>
                    <a:pt x="2164" y="416"/>
                    <a:pt x="2133" y="385"/>
                  </a:cubicBezTo>
                  <a:lnTo>
                    <a:pt x="2042" y="371"/>
                  </a:lnTo>
                  <a:lnTo>
                    <a:pt x="2103" y="340"/>
                  </a:lnTo>
                  <a:cubicBezTo>
                    <a:pt x="2088" y="340"/>
                    <a:pt x="2072" y="324"/>
                    <a:pt x="2058" y="310"/>
                  </a:cubicBezTo>
                  <a:cubicBezTo>
                    <a:pt x="2048" y="280"/>
                    <a:pt x="2075" y="270"/>
                    <a:pt x="2107" y="270"/>
                  </a:cubicBezTo>
                  <a:cubicBezTo>
                    <a:pt x="2126" y="270"/>
                    <a:pt x="2147" y="273"/>
                    <a:pt x="2164" y="279"/>
                  </a:cubicBezTo>
                  <a:cubicBezTo>
                    <a:pt x="2133" y="233"/>
                    <a:pt x="2180" y="263"/>
                    <a:pt x="2119" y="233"/>
                  </a:cubicBezTo>
                  <a:cubicBezTo>
                    <a:pt x="2210" y="233"/>
                    <a:pt x="2286" y="96"/>
                    <a:pt x="2347" y="81"/>
                  </a:cubicBezTo>
                  <a:cubicBezTo>
                    <a:pt x="2347" y="81"/>
                    <a:pt x="2316" y="81"/>
                    <a:pt x="2302" y="66"/>
                  </a:cubicBezTo>
                  <a:lnTo>
                    <a:pt x="2362" y="5"/>
                  </a:lnTo>
                  <a:cubicBezTo>
                    <a:pt x="2351" y="2"/>
                    <a:pt x="2341" y="1"/>
                    <a:pt x="23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25"/>
            <p:cNvSpPr/>
            <p:nvPr/>
          </p:nvSpPr>
          <p:spPr>
            <a:xfrm rot="5400000">
              <a:off x="5268925" y="3646450"/>
              <a:ext cx="900" cy="525"/>
            </a:xfrm>
            <a:custGeom>
              <a:avLst/>
              <a:gdLst/>
              <a:ahLst/>
              <a:cxnLst/>
              <a:rect l="l" t="t" r="r" b="b"/>
              <a:pathLst>
                <a:path w="36" h="21" extrusionOk="0">
                  <a:moveTo>
                    <a:pt x="0" y="1"/>
                  </a:moveTo>
                  <a:cubicBezTo>
                    <a:pt x="10" y="1"/>
                    <a:pt x="27" y="13"/>
                    <a:pt x="33" y="19"/>
                  </a:cubicBezTo>
                  <a:lnTo>
                    <a:pt x="33" y="19"/>
                  </a:lnTo>
                  <a:cubicBezTo>
                    <a:pt x="32" y="18"/>
                    <a:pt x="32" y="17"/>
                    <a:pt x="31" y="17"/>
                  </a:cubicBezTo>
                  <a:cubicBezTo>
                    <a:pt x="16" y="1"/>
                    <a:pt x="16" y="1"/>
                    <a:pt x="0" y="1"/>
                  </a:cubicBezTo>
                  <a:close/>
                  <a:moveTo>
                    <a:pt x="33" y="19"/>
                  </a:moveTo>
                  <a:cubicBezTo>
                    <a:pt x="34" y="20"/>
                    <a:pt x="35" y="21"/>
                    <a:pt x="35" y="21"/>
                  </a:cubicBezTo>
                  <a:cubicBezTo>
                    <a:pt x="35" y="21"/>
                    <a:pt x="34" y="20"/>
                    <a:pt x="33" y="19"/>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25"/>
            <p:cNvSpPr/>
            <p:nvPr/>
          </p:nvSpPr>
          <p:spPr>
            <a:xfrm rot="5400000">
              <a:off x="5290175" y="3650825"/>
              <a:ext cx="1150" cy="425"/>
            </a:xfrm>
            <a:custGeom>
              <a:avLst/>
              <a:gdLst/>
              <a:ahLst/>
              <a:cxnLst/>
              <a:rect l="l" t="t" r="r" b="b"/>
              <a:pathLst>
                <a:path w="46" h="17" extrusionOk="0">
                  <a:moveTo>
                    <a:pt x="0" y="1"/>
                  </a:moveTo>
                  <a:lnTo>
                    <a:pt x="0" y="17"/>
                  </a:lnTo>
                  <a:lnTo>
                    <a:pt x="4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25"/>
            <p:cNvSpPr/>
            <p:nvPr/>
          </p:nvSpPr>
          <p:spPr>
            <a:xfrm rot="5400000">
              <a:off x="5270163" y="3649488"/>
              <a:ext cx="400" cy="800"/>
            </a:xfrm>
            <a:custGeom>
              <a:avLst/>
              <a:gdLst/>
              <a:ahLst/>
              <a:cxnLst/>
              <a:rect l="l" t="t" r="r" b="b"/>
              <a:pathLst>
                <a:path w="16" h="32" extrusionOk="0">
                  <a:moveTo>
                    <a:pt x="16" y="1"/>
                  </a:moveTo>
                  <a:lnTo>
                    <a:pt x="16" y="1"/>
                  </a:lnTo>
                  <a:lnTo>
                    <a:pt x="1"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25"/>
            <p:cNvSpPr/>
            <p:nvPr/>
          </p:nvSpPr>
          <p:spPr>
            <a:xfrm rot="5400000">
              <a:off x="5273600" y="3677300"/>
              <a:ext cx="10700" cy="10325"/>
            </a:xfrm>
            <a:custGeom>
              <a:avLst/>
              <a:gdLst/>
              <a:ahLst/>
              <a:cxnLst/>
              <a:rect l="l" t="t" r="r" b="b"/>
              <a:pathLst>
                <a:path w="428" h="413" extrusionOk="0">
                  <a:moveTo>
                    <a:pt x="371" y="234"/>
                  </a:moveTo>
                  <a:cubicBezTo>
                    <a:pt x="368" y="234"/>
                    <a:pt x="366" y="234"/>
                    <a:pt x="363" y="235"/>
                  </a:cubicBezTo>
                  <a:lnTo>
                    <a:pt x="363" y="235"/>
                  </a:lnTo>
                  <a:cubicBezTo>
                    <a:pt x="373" y="238"/>
                    <a:pt x="384" y="238"/>
                    <a:pt x="393" y="239"/>
                  </a:cubicBezTo>
                  <a:lnTo>
                    <a:pt x="393" y="239"/>
                  </a:lnTo>
                  <a:cubicBezTo>
                    <a:pt x="386" y="236"/>
                    <a:pt x="379" y="234"/>
                    <a:pt x="371" y="234"/>
                  </a:cubicBezTo>
                  <a:close/>
                  <a:moveTo>
                    <a:pt x="393" y="239"/>
                  </a:moveTo>
                  <a:cubicBezTo>
                    <a:pt x="405" y="245"/>
                    <a:pt x="416" y="256"/>
                    <a:pt x="427" y="275"/>
                  </a:cubicBezTo>
                  <a:cubicBezTo>
                    <a:pt x="427" y="245"/>
                    <a:pt x="412" y="241"/>
                    <a:pt x="393" y="239"/>
                  </a:cubicBezTo>
                  <a:close/>
                  <a:moveTo>
                    <a:pt x="5" y="303"/>
                  </a:moveTo>
                  <a:cubicBezTo>
                    <a:pt x="4" y="304"/>
                    <a:pt x="2" y="305"/>
                    <a:pt x="1" y="306"/>
                  </a:cubicBezTo>
                  <a:cubicBezTo>
                    <a:pt x="2" y="305"/>
                    <a:pt x="4" y="304"/>
                    <a:pt x="5" y="303"/>
                  </a:cubicBezTo>
                  <a:close/>
                  <a:moveTo>
                    <a:pt x="259" y="1"/>
                  </a:moveTo>
                  <a:cubicBezTo>
                    <a:pt x="137" y="17"/>
                    <a:pt x="137" y="78"/>
                    <a:pt x="62" y="153"/>
                  </a:cubicBezTo>
                  <a:lnTo>
                    <a:pt x="92" y="261"/>
                  </a:lnTo>
                  <a:cubicBezTo>
                    <a:pt x="83" y="258"/>
                    <a:pt x="76" y="257"/>
                    <a:pt x="70" y="257"/>
                  </a:cubicBezTo>
                  <a:cubicBezTo>
                    <a:pt x="33" y="257"/>
                    <a:pt x="27" y="289"/>
                    <a:pt x="5" y="303"/>
                  </a:cubicBezTo>
                  <a:lnTo>
                    <a:pt x="5" y="303"/>
                  </a:lnTo>
                  <a:cubicBezTo>
                    <a:pt x="14" y="298"/>
                    <a:pt x="22" y="296"/>
                    <a:pt x="28" y="296"/>
                  </a:cubicBezTo>
                  <a:cubicBezTo>
                    <a:pt x="68" y="296"/>
                    <a:pt x="69" y="371"/>
                    <a:pt x="95" y="371"/>
                  </a:cubicBezTo>
                  <a:cubicBezTo>
                    <a:pt x="98" y="371"/>
                    <a:pt x="102" y="370"/>
                    <a:pt x="107" y="367"/>
                  </a:cubicBezTo>
                  <a:cubicBezTo>
                    <a:pt x="107" y="291"/>
                    <a:pt x="153" y="306"/>
                    <a:pt x="198" y="261"/>
                  </a:cubicBezTo>
                  <a:lnTo>
                    <a:pt x="198" y="261"/>
                  </a:lnTo>
                  <a:cubicBezTo>
                    <a:pt x="275" y="367"/>
                    <a:pt x="62" y="291"/>
                    <a:pt x="137" y="413"/>
                  </a:cubicBezTo>
                  <a:cubicBezTo>
                    <a:pt x="184" y="382"/>
                    <a:pt x="259" y="291"/>
                    <a:pt x="229" y="275"/>
                  </a:cubicBezTo>
                  <a:lnTo>
                    <a:pt x="229" y="275"/>
                  </a:lnTo>
                  <a:cubicBezTo>
                    <a:pt x="235" y="278"/>
                    <a:pt x="242" y="280"/>
                    <a:pt x="248" y="280"/>
                  </a:cubicBezTo>
                  <a:cubicBezTo>
                    <a:pt x="284" y="280"/>
                    <a:pt x="325" y="240"/>
                    <a:pt x="363" y="235"/>
                  </a:cubicBezTo>
                  <a:lnTo>
                    <a:pt x="363" y="235"/>
                  </a:lnTo>
                  <a:cubicBezTo>
                    <a:pt x="353" y="232"/>
                    <a:pt x="344" y="226"/>
                    <a:pt x="336" y="214"/>
                  </a:cubicBezTo>
                  <a:lnTo>
                    <a:pt x="366" y="169"/>
                  </a:lnTo>
                  <a:lnTo>
                    <a:pt x="366" y="169"/>
                  </a:lnTo>
                  <a:cubicBezTo>
                    <a:pt x="361" y="172"/>
                    <a:pt x="355" y="173"/>
                    <a:pt x="348" y="173"/>
                  </a:cubicBezTo>
                  <a:cubicBezTo>
                    <a:pt x="317" y="173"/>
                    <a:pt x="280" y="148"/>
                    <a:pt x="305" y="123"/>
                  </a:cubicBezTo>
                  <a:lnTo>
                    <a:pt x="305" y="123"/>
                  </a:lnTo>
                  <a:cubicBezTo>
                    <a:pt x="316" y="125"/>
                    <a:pt x="324" y="125"/>
                    <a:pt x="330" y="125"/>
                  </a:cubicBezTo>
                  <a:cubicBezTo>
                    <a:pt x="378" y="125"/>
                    <a:pt x="314" y="74"/>
                    <a:pt x="381" y="47"/>
                  </a:cubicBezTo>
                  <a:lnTo>
                    <a:pt x="259"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25"/>
            <p:cNvSpPr/>
            <p:nvPr/>
          </p:nvSpPr>
          <p:spPr>
            <a:xfrm rot="5400000">
              <a:off x="5276463" y="3677113"/>
              <a:ext cx="25" cy="25"/>
            </a:xfrm>
            <a:custGeom>
              <a:avLst/>
              <a:gdLst/>
              <a:ahLst/>
              <a:cxnLst/>
              <a:rect l="l" t="t" r="r" b="b"/>
              <a:pathLst>
                <a:path w="1" h="1" extrusionOk="0">
                  <a:moveTo>
                    <a:pt x="1"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25"/>
            <p:cNvSpPr/>
            <p:nvPr/>
          </p:nvSpPr>
          <p:spPr>
            <a:xfrm rot="5400000">
              <a:off x="5285213" y="3689313"/>
              <a:ext cx="775" cy="775"/>
            </a:xfrm>
            <a:custGeom>
              <a:avLst/>
              <a:gdLst/>
              <a:ahLst/>
              <a:cxnLst/>
              <a:rect l="l" t="t" r="r" b="b"/>
              <a:pathLst>
                <a:path w="31" h="31" extrusionOk="0">
                  <a:moveTo>
                    <a:pt x="0" y="0"/>
                  </a:moveTo>
                  <a:cubicBezTo>
                    <a:pt x="0" y="15"/>
                    <a:pt x="15" y="31"/>
                    <a:pt x="31" y="31"/>
                  </a:cubicBez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25"/>
            <p:cNvSpPr/>
            <p:nvPr/>
          </p:nvSpPr>
          <p:spPr>
            <a:xfrm rot="5400000">
              <a:off x="5288638" y="3702263"/>
              <a:ext cx="1925" cy="375"/>
            </a:xfrm>
            <a:custGeom>
              <a:avLst/>
              <a:gdLst/>
              <a:ahLst/>
              <a:cxnLst/>
              <a:rect l="l" t="t" r="r" b="b"/>
              <a:pathLst>
                <a:path w="77" h="15" extrusionOk="0">
                  <a:moveTo>
                    <a:pt x="76" y="0"/>
                  </a:moveTo>
                  <a:lnTo>
                    <a:pt x="38" y="7"/>
                  </a:lnTo>
                  <a:lnTo>
                    <a:pt x="38" y="7"/>
                  </a:lnTo>
                  <a:cubicBezTo>
                    <a:pt x="40" y="7"/>
                    <a:pt x="42" y="7"/>
                    <a:pt x="44" y="7"/>
                  </a:cubicBezTo>
                  <a:cubicBezTo>
                    <a:pt x="58" y="7"/>
                    <a:pt x="69" y="7"/>
                    <a:pt x="76" y="0"/>
                  </a:cubicBezTo>
                  <a:close/>
                  <a:moveTo>
                    <a:pt x="38" y="7"/>
                  </a:moveTo>
                  <a:cubicBezTo>
                    <a:pt x="27" y="8"/>
                    <a:pt x="14" y="8"/>
                    <a:pt x="1" y="15"/>
                  </a:cubicBezTo>
                  <a:lnTo>
                    <a:pt x="38" y="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25"/>
            <p:cNvSpPr/>
            <p:nvPr/>
          </p:nvSpPr>
          <p:spPr>
            <a:xfrm rot="5400000">
              <a:off x="5280250" y="3669125"/>
              <a:ext cx="800" cy="25"/>
            </a:xfrm>
            <a:custGeom>
              <a:avLst/>
              <a:gdLst/>
              <a:ahLst/>
              <a:cxnLst/>
              <a:rect l="l" t="t" r="r" b="b"/>
              <a:pathLst>
                <a:path w="32" h="1" extrusionOk="0">
                  <a:moveTo>
                    <a:pt x="31" y="1"/>
                  </a:moveTo>
                  <a:lnTo>
                    <a:pt x="15" y="1"/>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25"/>
            <p:cNvSpPr/>
            <p:nvPr/>
          </p:nvSpPr>
          <p:spPr>
            <a:xfrm rot="5400000">
              <a:off x="5295413" y="3639488"/>
              <a:ext cx="2300" cy="1400"/>
            </a:xfrm>
            <a:custGeom>
              <a:avLst/>
              <a:gdLst/>
              <a:ahLst/>
              <a:cxnLst/>
              <a:rect l="l" t="t" r="r" b="b"/>
              <a:pathLst>
                <a:path w="92" h="56" extrusionOk="0">
                  <a:moveTo>
                    <a:pt x="20" y="1"/>
                  </a:moveTo>
                  <a:cubicBezTo>
                    <a:pt x="13" y="1"/>
                    <a:pt x="6" y="3"/>
                    <a:pt x="0" y="9"/>
                  </a:cubicBezTo>
                  <a:lnTo>
                    <a:pt x="92" y="55"/>
                  </a:lnTo>
                  <a:cubicBezTo>
                    <a:pt x="79" y="43"/>
                    <a:pt x="47" y="1"/>
                    <a:pt x="2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25"/>
            <p:cNvSpPr/>
            <p:nvPr/>
          </p:nvSpPr>
          <p:spPr>
            <a:xfrm rot="5400000">
              <a:off x="5295863" y="3641313"/>
              <a:ext cx="25" cy="25"/>
            </a:xfrm>
            <a:custGeom>
              <a:avLst/>
              <a:gdLst/>
              <a:ahLst/>
              <a:cxnLst/>
              <a:rect l="l" t="t" r="r" b="b"/>
              <a:pathLst>
                <a:path w="1" h="1" extrusionOk="0">
                  <a:moveTo>
                    <a:pt x="1" y="0"/>
                  </a:move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25"/>
            <p:cNvSpPr/>
            <p:nvPr/>
          </p:nvSpPr>
          <p:spPr>
            <a:xfrm rot="5400000">
              <a:off x="5298538" y="3642838"/>
              <a:ext cx="1925" cy="1925"/>
            </a:xfrm>
            <a:custGeom>
              <a:avLst/>
              <a:gdLst/>
              <a:ahLst/>
              <a:cxnLst/>
              <a:rect l="l" t="t" r="r" b="b"/>
              <a:pathLst>
                <a:path w="77" h="77" extrusionOk="0">
                  <a:moveTo>
                    <a:pt x="46" y="1"/>
                  </a:moveTo>
                  <a:lnTo>
                    <a:pt x="1" y="76"/>
                  </a:lnTo>
                  <a:cubicBezTo>
                    <a:pt x="15" y="61"/>
                    <a:pt x="46" y="46"/>
                    <a:pt x="76" y="31"/>
                  </a:cubicBezTo>
                  <a:lnTo>
                    <a:pt x="4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25"/>
            <p:cNvSpPr/>
            <p:nvPr/>
          </p:nvSpPr>
          <p:spPr>
            <a:xfrm rot="5400000">
              <a:off x="5293213" y="3643213"/>
              <a:ext cx="14875" cy="14125"/>
            </a:xfrm>
            <a:custGeom>
              <a:avLst/>
              <a:gdLst/>
              <a:ahLst/>
              <a:cxnLst/>
              <a:rect l="l" t="t" r="r" b="b"/>
              <a:pathLst>
                <a:path w="595" h="565" extrusionOk="0">
                  <a:moveTo>
                    <a:pt x="533" y="1"/>
                  </a:moveTo>
                  <a:cubicBezTo>
                    <a:pt x="530" y="1"/>
                    <a:pt x="528" y="2"/>
                    <a:pt x="528" y="4"/>
                  </a:cubicBezTo>
                  <a:lnTo>
                    <a:pt x="528" y="4"/>
                  </a:lnTo>
                  <a:lnTo>
                    <a:pt x="533" y="1"/>
                  </a:lnTo>
                  <a:close/>
                  <a:moveTo>
                    <a:pt x="594" y="199"/>
                  </a:moveTo>
                  <a:cubicBezTo>
                    <a:pt x="593" y="206"/>
                    <a:pt x="591" y="212"/>
                    <a:pt x="589" y="216"/>
                  </a:cubicBezTo>
                  <a:lnTo>
                    <a:pt x="589" y="216"/>
                  </a:lnTo>
                  <a:cubicBezTo>
                    <a:pt x="592" y="211"/>
                    <a:pt x="594" y="205"/>
                    <a:pt x="594" y="199"/>
                  </a:cubicBezTo>
                  <a:close/>
                  <a:moveTo>
                    <a:pt x="589" y="216"/>
                  </a:moveTo>
                  <a:lnTo>
                    <a:pt x="589" y="216"/>
                  </a:lnTo>
                  <a:cubicBezTo>
                    <a:pt x="586" y="221"/>
                    <a:pt x="582" y="226"/>
                    <a:pt x="577" y="230"/>
                  </a:cubicBezTo>
                  <a:lnTo>
                    <a:pt x="577" y="230"/>
                  </a:lnTo>
                  <a:cubicBezTo>
                    <a:pt x="582" y="228"/>
                    <a:pt x="586" y="224"/>
                    <a:pt x="589" y="216"/>
                  </a:cubicBezTo>
                  <a:close/>
                  <a:moveTo>
                    <a:pt x="528" y="4"/>
                  </a:moveTo>
                  <a:lnTo>
                    <a:pt x="472" y="47"/>
                  </a:lnTo>
                  <a:lnTo>
                    <a:pt x="549" y="47"/>
                  </a:lnTo>
                  <a:cubicBezTo>
                    <a:pt x="549" y="108"/>
                    <a:pt x="397" y="122"/>
                    <a:pt x="458" y="169"/>
                  </a:cubicBezTo>
                  <a:lnTo>
                    <a:pt x="366" y="153"/>
                  </a:lnTo>
                  <a:cubicBezTo>
                    <a:pt x="336" y="183"/>
                    <a:pt x="275" y="214"/>
                    <a:pt x="198" y="260"/>
                  </a:cubicBezTo>
                  <a:cubicBezTo>
                    <a:pt x="153" y="275"/>
                    <a:pt x="107" y="291"/>
                    <a:pt x="76" y="321"/>
                  </a:cubicBezTo>
                  <a:lnTo>
                    <a:pt x="107" y="351"/>
                  </a:lnTo>
                  <a:cubicBezTo>
                    <a:pt x="76" y="366"/>
                    <a:pt x="46" y="382"/>
                    <a:pt x="31" y="412"/>
                  </a:cubicBezTo>
                  <a:lnTo>
                    <a:pt x="62" y="427"/>
                  </a:lnTo>
                  <a:lnTo>
                    <a:pt x="1" y="458"/>
                  </a:lnTo>
                  <a:cubicBezTo>
                    <a:pt x="16" y="465"/>
                    <a:pt x="25" y="468"/>
                    <a:pt x="32" y="468"/>
                  </a:cubicBezTo>
                  <a:cubicBezTo>
                    <a:pt x="52" y="468"/>
                    <a:pt x="46" y="439"/>
                    <a:pt x="92" y="427"/>
                  </a:cubicBezTo>
                  <a:cubicBezTo>
                    <a:pt x="123" y="473"/>
                    <a:pt x="107" y="534"/>
                    <a:pt x="168" y="565"/>
                  </a:cubicBezTo>
                  <a:cubicBezTo>
                    <a:pt x="153" y="504"/>
                    <a:pt x="290" y="473"/>
                    <a:pt x="305" y="366"/>
                  </a:cubicBezTo>
                  <a:lnTo>
                    <a:pt x="275" y="366"/>
                  </a:lnTo>
                  <a:cubicBezTo>
                    <a:pt x="252" y="332"/>
                    <a:pt x="280" y="315"/>
                    <a:pt x="309" y="315"/>
                  </a:cubicBezTo>
                  <a:cubicBezTo>
                    <a:pt x="319" y="315"/>
                    <a:pt x="328" y="317"/>
                    <a:pt x="336" y="321"/>
                  </a:cubicBezTo>
                  <a:cubicBezTo>
                    <a:pt x="348" y="333"/>
                    <a:pt x="360" y="375"/>
                    <a:pt x="381" y="375"/>
                  </a:cubicBezTo>
                  <a:cubicBezTo>
                    <a:pt x="385" y="375"/>
                    <a:pt x="391" y="372"/>
                    <a:pt x="397" y="366"/>
                  </a:cubicBezTo>
                  <a:cubicBezTo>
                    <a:pt x="351" y="351"/>
                    <a:pt x="320" y="260"/>
                    <a:pt x="397" y="260"/>
                  </a:cubicBezTo>
                  <a:lnTo>
                    <a:pt x="397" y="305"/>
                  </a:lnTo>
                  <a:cubicBezTo>
                    <a:pt x="456" y="305"/>
                    <a:pt x="441" y="221"/>
                    <a:pt x="483" y="221"/>
                  </a:cubicBezTo>
                  <a:cubicBezTo>
                    <a:pt x="494" y="221"/>
                    <a:pt x="510" y="228"/>
                    <a:pt x="533" y="244"/>
                  </a:cubicBezTo>
                  <a:lnTo>
                    <a:pt x="533" y="275"/>
                  </a:lnTo>
                  <a:cubicBezTo>
                    <a:pt x="543" y="257"/>
                    <a:pt x="563" y="244"/>
                    <a:pt x="577" y="230"/>
                  </a:cubicBezTo>
                  <a:lnTo>
                    <a:pt x="577" y="230"/>
                  </a:lnTo>
                  <a:cubicBezTo>
                    <a:pt x="574" y="232"/>
                    <a:pt x="571" y="233"/>
                    <a:pt x="567" y="233"/>
                  </a:cubicBezTo>
                  <a:cubicBezTo>
                    <a:pt x="542" y="233"/>
                    <a:pt x="509" y="199"/>
                    <a:pt x="488" y="199"/>
                  </a:cubicBezTo>
                  <a:cubicBezTo>
                    <a:pt x="476" y="164"/>
                    <a:pt x="517" y="147"/>
                    <a:pt x="544" y="147"/>
                  </a:cubicBezTo>
                  <a:cubicBezTo>
                    <a:pt x="553" y="147"/>
                    <a:pt x="560" y="149"/>
                    <a:pt x="564" y="153"/>
                  </a:cubicBezTo>
                  <a:lnTo>
                    <a:pt x="533" y="108"/>
                  </a:lnTo>
                  <a:lnTo>
                    <a:pt x="533" y="108"/>
                  </a:lnTo>
                  <a:cubicBezTo>
                    <a:pt x="550" y="118"/>
                    <a:pt x="560" y="122"/>
                    <a:pt x="565" y="122"/>
                  </a:cubicBezTo>
                  <a:cubicBezTo>
                    <a:pt x="583" y="122"/>
                    <a:pt x="547" y="71"/>
                    <a:pt x="594" y="47"/>
                  </a:cubicBezTo>
                  <a:cubicBezTo>
                    <a:pt x="547" y="34"/>
                    <a:pt x="527" y="13"/>
                    <a:pt x="528" y="4"/>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25"/>
            <p:cNvSpPr/>
            <p:nvPr/>
          </p:nvSpPr>
          <p:spPr>
            <a:xfrm rot="5400000">
              <a:off x="5303488" y="3656913"/>
              <a:ext cx="425" cy="425"/>
            </a:xfrm>
            <a:custGeom>
              <a:avLst/>
              <a:gdLst/>
              <a:ahLst/>
              <a:cxnLst/>
              <a:rect l="l" t="t" r="r" b="b"/>
              <a:pathLst>
                <a:path w="17" h="17" extrusionOk="0">
                  <a:moveTo>
                    <a:pt x="1" y="1"/>
                  </a:moveTo>
                  <a:lnTo>
                    <a:pt x="17" y="17"/>
                  </a:lnTo>
                  <a:cubicBezTo>
                    <a:pt x="17" y="1"/>
                    <a:pt x="1"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25"/>
            <p:cNvSpPr/>
            <p:nvPr/>
          </p:nvSpPr>
          <p:spPr>
            <a:xfrm rot="5400000">
              <a:off x="5305750" y="3643600"/>
              <a:ext cx="5000" cy="4225"/>
            </a:xfrm>
            <a:custGeom>
              <a:avLst/>
              <a:gdLst/>
              <a:ahLst/>
              <a:cxnLst/>
              <a:rect l="l" t="t" r="r" b="b"/>
              <a:pathLst>
                <a:path w="200" h="169" extrusionOk="0">
                  <a:moveTo>
                    <a:pt x="61" y="0"/>
                  </a:moveTo>
                  <a:lnTo>
                    <a:pt x="0" y="76"/>
                  </a:lnTo>
                  <a:cubicBezTo>
                    <a:pt x="6" y="75"/>
                    <a:pt x="10" y="75"/>
                    <a:pt x="15" y="75"/>
                  </a:cubicBezTo>
                  <a:cubicBezTo>
                    <a:pt x="84" y="75"/>
                    <a:pt x="68" y="169"/>
                    <a:pt x="125" y="169"/>
                  </a:cubicBezTo>
                  <a:cubicBezTo>
                    <a:pt x="129" y="169"/>
                    <a:pt x="133" y="168"/>
                    <a:pt x="138" y="167"/>
                  </a:cubicBezTo>
                  <a:cubicBezTo>
                    <a:pt x="199" y="107"/>
                    <a:pt x="92" y="46"/>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25"/>
            <p:cNvSpPr/>
            <p:nvPr/>
          </p:nvSpPr>
          <p:spPr>
            <a:xfrm rot="5400000">
              <a:off x="5336613" y="3640938"/>
              <a:ext cx="3075" cy="775"/>
            </a:xfrm>
            <a:custGeom>
              <a:avLst/>
              <a:gdLst/>
              <a:ahLst/>
              <a:cxnLst/>
              <a:rect l="l" t="t" r="r" b="b"/>
              <a:pathLst>
                <a:path w="123" h="31" extrusionOk="0">
                  <a:moveTo>
                    <a:pt x="1" y="0"/>
                  </a:moveTo>
                  <a:lnTo>
                    <a:pt x="16" y="31"/>
                  </a:lnTo>
                  <a:lnTo>
                    <a:pt x="123" y="3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25"/>
            <p:cNvSpPr/>
            <p:nvPr/>
          </p:nvSpPr>
          <p:spPr>
            <a:xfrm rot="5400000">
              <a:off x="5224950" y="3637375"/>
              <a:ext cx="7425" cy="4300"/>
            </a:xfrm>
            <a:custGeom>
              <a:avLst/>
              <a:gdLst/>
              <a:ahLst/>
              <a:cxnLst/>
              <a:rect l="l" t="t" r="r" b="b"/>
              <a:pathLst>
                <a:path w="297" h="172" extrusionOk="0">
                  <a:moveTo>
                    <a:pt x="141" y="1"/>
                  </a:moveTo>
                  <a:cubicBezTo>
                    <a:pt x="119" y="1"/>
                    <a:pt x="99" y="15"/>
                    <a:pt x="83" y="63"/>
                  </a:cubicBezTo>
                  <a:cubicBezTo>
                    <a:pt x="88" y="58"/>
                    <a:pt x="91" y="57"/>
                    <a:pt x="94" y="57"/>
                  </a:cubicBezTo>
                  <a:cubicBezTo>
                    <a:pt x="100" y="57"/>
                    <a:pt x="103" y="67"/>
                    <a:pt x="114" y="78"/>
                  </a:cubicBezTo>
                  <a:cubicBezTo>
                    <a:pt x="99" y="89"/>
                    <a:pt x="88" y="93"/>
                    <a:pt x="79" y="93"/>
                  </a:cubicBezTo>
                  <a:cubicBezTo>
                    <a:pt x="54" y="93"/>
                    <a:pt x="44" y="61"/>
                    <a:pt x="19" y="61"/>
                  </a:cubicBezTo>
                  <a:cubicBezTo>
                    <a:pt x="15" y="61"/>
                    <a:pt x="12" y="61"/>
                    <a:pt x="8" y="63"/>
                  </a:cubicBezTo>
                  <a:cubicBezTo>
                    <a:pt x="49" y="91"/>
                    <a:pt x="0" y="171"/>
                    <a:pt x="41" y="171"/>
                  </a:cubicBezTo>
                  <a:cubicBezTo>
                    <a:pt x="44" y="171"/>
                    <a:pt x="48" y="171"/>
                    <a:pt x="53" y="170"/>
                  </a:cubicBezTo>
                  <a:lnTo>
                    <a:pt x="69" y="109"/>
                  </a:lnTo>
                  <a:cubicBezTo>
                    <a:pt x="83" y="124"/>
                    <a:pt x="129" y="124"/>
                    <a:pt x="160" y="139"/>
                  </a:cubicBezTo>
                  <a:cubicBezTo>
                    <a:pt x="175" y="109"/>
                    <a:pt x="114" y="124"/>
                    <a:pt x="114" y="93"/>
                  </a:cubicBezTo>
                  <a:cubicBezTo>
                    <a:pt x="160" y="48"/>
                    <a:pt x="282" y="93"/>
                    <a:pt x="296" y="32"/>
                  </a:cubicBezTo>
                  <a:lnTo>
                    <a:pt x="296" y="32"/>
                  </a:lnTo>
                  <a:cubicBezTo>
                    <a:pt x="287" y="35"/>
                    <a:pt x="277" y="37"/>
                    <a:pt x="268" y="37"/>
                  </a:cubicBezTo>
                  <a:cubicBezTo>
                    <a:pt x="220" y="37"/>
                    <a:pt x="177" y="1"/>
                    <a:pt x="14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25"/>
            <p:cNvSpPr/>
            <p:nvPr/>
          </p:nvSpPr>
          <p:spPr>
            <a:xfrm rot="5400000">
              <a:off x="5311650" y="3645700"/>
              <a:ext cx="70500" cy="65525"/>
            </a:xfrm>
            <a:custGeom>
              <a:avLst/>
              <a:gdLst/>
              <a:ahLst/>
              <a:cxnLst/>
              <a:rect l="l" t="t" r="r" b="b"/>
              <a:pathLst>
                <a:path w="2820" h="2621" extrusionOk="0">
                  <a:moveTo>
                    <a:pt x="2773" y="0"/>
                  </a:moveTo>
                  <a:lnTo>
                    <a:pt x="2773" y="0"/>
                  </a:lnTo>
                  <a:cubicBezTo>
                    <a:pt x="2742" y="15"/>
                    <a:pt x="2712" y="15"/>
                    <a:pt x="2712" y="45"/>
                  </a:cubicBezTo>
                  <a:lnTo>
                    <a:pt x="2742" y="61"/>
                  </a:lnTo>
                  <a:lnTo>
                    <a:pt x="2681" y="91"/>
                  </a:lnTo>
                  <a:lnTo>
                    <a:pt x="2636" y="15"/>
                  </a:lnTo>
                  <a:cubicBezTo>
                    <a:pt x="2514" y="15"/>
                    <a:pt x="2484" y="213"/>
                    <a:pt x="2362" y="258"/>
                  </a:cubicBezTo>
                  <a:lnTo>
                    <a:pt x="2346" y="213"/>
                  </a:lnTo>
                  <a:lnTo>
                    <a:pt x="2285" y="258"/>
                  </a:lnTo>
                  <a:cubicBezTo>
                    <a:pt x="2301" y="258"/>
                    <a:pt x="2316" y="274"/>
                    <a:pt x="2332" y="274"/>
                  </a:cubicBezTo>
                  <a:cubicBezTo>
                    <a:pt x="2240" y="350"/>
                    <a:pt x="2285" y="488"/>
                    <a:pt x="2224" y="579"/>
                  </a:cubicBezTo>
                  <a:lnTo>
                    <a:pt x="2346" y="594"/>
                  </a:lnTo>
                  <a:lnTo>
                    <a:pt x="2271" y="670"/>
                  </a:lnTo>
                  <a:lnTo>
                    <a:pt x="2210" y="624"/>
                  </a:lnTo>
                  <a:lnTo>
                    <a:pt x="2210" y="624"/>
                  </a:lnTo>
                  <a:cubicBezTo>
                    <a:pt x="2271" y="731"/>
                    <a:pt x="2149" y="685"/>
                    <a:pt x="2240" y="807"/>
                  </a:cubicBezTo>
                  <a:cubicBezTo>
                    <a:pt x="2240" y="792"/>
                    <a:pt x="2255" y="792"/>
                    <a:pt x="2271" y="792"/>
                  </a:cubicBezTo>
                  <a:lnTo>
                    <a:pt x="2285" y="868"/>
                  </a:lnTo>
                  <a:cubicBezTo>
                    <a:pt x="2278" y="849"/>
                    <a:pt x="2271" y="843"/>
                    <a:pt x="2263" y="843"/>
                  </a:cubicBezTo>
                  <a:cubicBezTo>
                    <a:pt x="2242" y="843"/>
                    <a:pt x="2218" y="889"/>
                    <a:pt x="2183" y="889"/>
                  </a:cubicBezTo>
                  <a:cubicBezTo>
                    <a:pt x="2177" y="889"/>
                    <a:pt x="2171" y="887"/>
                    <a:pt x="2164" y="884"/>
                  </a:cubicBezTo>
                  <a:cubicBezTo>
                    <a:pt x="2057" y="975"/>
                    <a:pt x="1828" y="1051"/>
                    <a:pt x="1753" y="1203"/>
                  </a:cubicBezTo>
                  <a:cubicBezTo>
                    <a:pt x="1738" y="1272"/>
                    <a:pt x="1688" y="1279"/>
                    <a:pt x="1634" y="1279"/>
                  </a:cubicBezTo>
                  <a:cubicBezTo>
                    <a:pt x="1619" y="1279"/>
                    <a:pt x="1604" y="1279"/>
                    <a:pt x="1589" y="1279"/>
                  </a:cubicBezTo>
                  <a:cubicBezTo>
                    <a:pt x="1551" y="1279"/>
                    <a:pt x="1515" y="1283"/>
                    <a:pt x="1493" y="1310"/>
                  </a:cubicBezTo>
                  <a:cubicBezTo>
                    <a:pt x="1493" y="1310"/>
                    <a:pt x="1540" y="1310"/>
                    <a:pt x="1540" y="1341"/>
                  </a:cubicBezTo>
                  <a:cubicBezTo>
                    <a:pt x="1526" y="1351"/>
                    <a:pt x="1514" y="1355"/>
                    <a:pt x="1504" y="1355"/>
                  </a:cubicBezTo>
                  <a:cubicBezTo>
                    <a:pt x="1470" y="1355"/>
                    <a:pt x="1453" y="1307"/>
                    <a:pt x="1418" y="1294"/>
                  </a:cubicBezTo>
                  <a:cubicBezTo>
                    <a:pt x="1418" y="1219"/>
                    <a:pt x="1463" y="1142"/>
                    <a:pt x="1524" y="1111"/>
                  </a:cubicBezTo>
                  <a:cubicBezTo>
                    <a:pt x="1554" y="1066"/>
                    <a:pt x="1448" y="1066"/>
                    <a:pt x="1463" y="990"/>
                  </a:cubicBezTo>
                  <a:cubicBezTo>
                    <a:pt x="1479" y="990"/>
                    <a:pt x="1554" y="1020"/>
                    <a:pt x="1540" y="1036"/>
                  </a:cubicBezTo>
                  <a:cubicBezTo>
                    <a:pt x="1606" y="1036"/>
                    <a:pt x="1624" y="913"/>
                    <a:pt x="1665" y="913"/>
                  </a:cubicBezTo>
                  <a:cubicBezTo>
                    <a:pt x="1680" y="913"/>
                    <a:pt x="1698" y="930"/>
                    <a:pt x="1722" y="975"/>
                  </a:cubicBezTo>
                  <a:cubicBezTo>
                    <a:pt x="1722" y="853"/>
                    <a:pt x="1814" y="914"/>
                    <a:pt x="1859" y="807"/>
                  </a:cubicBezTo>
                  <a:lnTo>
                    <a:pt x="1905" y="823"/>
                  </a:lnTo>
                  <a:lnTo>
                    <a:pt x="1889" y="746"/>
                  </a:lnTo>
                  <a:lnTo>
                    <a:pt x="1889" y="746"/>
                  </a:lnTo>
                  <a:cubicBezTo>
                    <a:pt x="1901" y="757"/>
                    <a:pt x="1911" y="768"/>
                    <a:pt x="1927" y="768"/>
                  </a:cubicBezTo>
                  <a:cubicBezTo>
                    <a:pt x="1934" y="768"/>
                    <a:pt x="1941" y="766"/>
                    <a:pt x="1950" y="762"/>
                  </a:cubicBezTo>
                  <a:cubicBezTo>
                    <a:pt x="1950" y="701"/>
                    <a:pt x="1875" y="640"/>
                    <a:pt x="1920" y="640"/>
                  </a:cubicBezTo>
                  <a:cubicBezTo>
                    <a:pt x="1875" y="640"/>
                    <a:pt x="1828" y="640"/>
                    <a:pt x="1798" y="624"/>
                  </a:cubicBezTo>
                  <a:cubicBezTo>
                    <a:pt x="1889" y="609"/>
                    <a:pt x="1950" y="548"/>
                    <a:pt x="1950" y="488"/>
                  </a:cubicBezTo>
                  <a:lnTo>
                    <a:pt x="1950" y="488"/>
                  </a:lnTo>
                  <a:lnTo>
                    <a:pt x="1844" y="563"/>
                  </a:lnTo>
                  <a:cubicBezTo>
                    <a:pt x="1844" y="563"/>
                    <a:pt x="1814" y="548"/>
                    <a:pt x="1798" y="548"/>
                  </a:cubicBezTo>
                  <a:cubicBezTo>
                    <a:pt x="1859" y="457"/>
                    <a:pt x="1875" y="411"/>
                    <a:pt x="1997" y="396"/>
                  </a:cubicBezTo>
                  <a:lnTo>
                    <a:pt x="2042" y="457"/>
                  </a:lnTo>
                  <a:cubicBezTo>
                    <a:pt x="2069" y="443"/>
                    <a:pt x="2060" y="393"/>
                    <a:pt x="2089" y="393"/>
                  </a:cubicBezTo>
                  <a:cubicBezTo>
                    <a:pt x="2093" y="393"/>
                    <a:pt x="2097" y="394"/>
                    <a:pt x="2103" y="396"/>
                  </a:cubicBezTo>
                  <a:lnTo>
                    <a:pt x="2088" y="472"/>
                  </a:lnTo>
                  <a:lnTo>
                    <a:pt x="2088" y="472"/>
                  </a:lnTo>
                  <a:lnTo>
                    <a:pt x="2149" y="427"/>
                  </a:lnTo>
                  <a:cubicBezTo>
                    <a:pt x="2114" y="392"/>
                    <a:pt x="2054" y="375"/>
                    <a:pt x="2000" y="375"/>
                  </a:cubicBezTo>
                  <a:cubicBezTo>
                    <a:pt x="1982" y="375"/>
                    <a:pt x="1965" y="377"/>
                    <a:pt x="1950" y="380"/>
                  </a:cubicBezTo>
                  <a:cubicBezTo>
                    <a:pt x="1966" y="319"/>
                    <a:pt x="1966" y="319"/>
                    <a:pt x="1936" y="258"/>
                  </a:cubicBezTo>
                  <a:cubicBezTo>
                    <a:pt x="1933" y="267"/>
                    <a:pt x="1929" y="270"/>
                    <a:pt x="1924" y="270"/>
                  </a:cubicBezTo>
                  <a:cubicBezTo>
                    <a:pt x="1910" y="270"/>
                    <a:pt x="1891" y="246"/>
                    <a:pt x="1872" y="246"/>
                  </a:cubicBezTo>
                  <a:cubicBezTo>
                    <a:pt x="1863" y="246"/>
                    <a:pt x="1853" y="253"/>
                    <a:pt x="1844" y="274"/>
                  </a:cubicBezTo>
                  <a:cubicBezTo>
                    <a:pt x="1889" y="289"/>
                    <a:pt x="1783" y="380"/>
                    <a:pt x="1737" y="411"/>
                  </a:cubicBezTo>
                  <a:lnTo>
                    <a:pt x="1753" y="411"/>
                  </a:lnTo>
                  <a:cubicBezTo>
                    <a:pt x="1798" y="441"/>
                    <a:pt x="1753" y="502"/>
                    <a:pt x="1722" y="518"/>
                  </a:cubicBezTo>
                  <a:lnTo>
                    <a:pt x="1661" y="502"/>
                  </a:lnTo>
                  <a:lnTo>
                    <a:pt x="1707" y="427"/>
                  </a:lnTo>
                  <a:lnTo>
                    <a:pt x="1707" y="427"/>
                  </a:lnTo>
                  <a:cubicBezTo>
                    <a:pt x="1661" y="457"/>
                    <a:pt x="1554" y="488"/>
                    <a:pt x="1585" y="533"/>
                  </a:cubicBezTo>
                  <a:cubicBezTo>
                    <a:pt x="1631" y="579"/>
                    <a:pt x="1615" y="594"/>
                    <a:pt x="1585" y="624"/>
                  </a:cubicBezTo>
                  <a:cubicBezTo>
                    <a:pt x="1585" y="563"/>
                    <a:pt x="1554" y="563"/>
                    <a:pt x="1540" y="533"/>
                  </a:cubicBezTo>
                  <a:cubicBezTo>
                    <a:pt x="1540" y="594"/>
                    <a:pt x="1509" y="654"/>
                    <a:pt x="1448" y="670"/>
                  </a:cubicBezTo>
                  <a:cubicBezTo>
                    <a:pt x="1463" y="624"/>
                    <a:pt x="1432" y="624"/>
                    <a:pt x="1402" y="624"/>
                  </a:cubicBezTo>
                  <a:cubicBezTo>
                    <a:pt x="1418" y="715"/>
                    <a:pt x="1280" y="776"/>
                    <a:pt x="1250" y="868"/>
                  </a:cubicBezTo>
                  <a:lnTo>
                    <a:pt x="1265" y="868"/>
                  </a:lnTo>
                  <a:lnTo>
                    <a:pt x="1219" y="1020"/>
                  </a:lnTo>
                  <a:lnTo>
                    <a:pt x="1219" y="1020"/>
                  </a:lnTo>
                  <a:lnTo>
                    <a:pt x="1250" y="990"/>
                  </a:lnTo>
                  <a:cubicBezTo>
                    <a:pt x="1326" y="1081"/>
                    <a:pt x="1250" y="1142"/>
                    <a:pt x="1265" y="1249"/>
                  </a:cubicBezTo>
                  <a:cubicBezTo>
                    <a:pt x="1257" y="1234"/>
                    <a:pt x="1253" y="1230"/>
                    <a:pt x="1249" y="1230"/>
                  </a:cubicBezTo>
                  <a:cubicBezTo>
                    <a:pt x="1246" y="1230"/>
                    <a:pt x="1242" y="1233"/>
                    <a:pt x="1235" y="1233"/>
                  </a:cubicBezTo>
                  <a:cubicBezTo>
                    <a:pt x="1261" y="1233"/>
                    <a:pt x="1253" y="1267"/>
                    <a:pt x="1231" y="1267"/>
                  </a:cubicBezTo>
                  <a:cubicBezTo>
                    <a:pt x="1228" y="1267"/>
                    <a:pt x="1224" y="1266"/>
                    <a:pt x="1219" y="1264"/>
                  </a:cubicBezTo>
                  <a:cubicBezTo>
                    <a:pt x="1144" y="1233"/>
                    <a:pt x="1250" y="1203"/>
                    <a:pt x="1204" y="1188"/>
                  </a:cubicBezTo>
                  <a:lnTo>
                    <a:pt x="1204" y="1188"/>
                  </a:lnTo>
                  <a:lnTo>
                    <a:pt x="1144" y="1219"/>
                  </a:lnTo>
                  <a:lnTo>
                    <a:pt x="1204" y="1264"/>
                  </a:lnTo>
                  <a:cubicBezTo>
                    <a:pt x="1152" y="1316"/>
                    <a:pt x="1167" y="1392"/>
                    <a:pt x="1114" y="1392"/>
                  </a:cubicBezTo>
                  <a:cubicBezTo>
                    <a:pt x="1105" y="1392"/>
                    <a:pt x="1095" y="1390"/>
                    <a:pt x="1083" y="1386"/>
                  </a:cubicBezTo>
                  <a:lnTo>
                    <a:pt x="1097" y="1355"/>
                  </a:lnTo>
                  <a:lnTo>
                    <a:pt x="1036" y="1355"/>
                  </a:lnTo>
                  <a:cubicBezTo>
                    <a:pt x="1052" y="1386"/>
                    <a:pt x="1067" y="1386"/>
                    <a:pt x="1113" y="1401"/>
                  </a:cubicBezTo>
                  <a:cubicBezTo>
                    <a:pt x="1067" y="1432"/>
                    <a:pt x="1006" y="1432"/>
                    <a:pt x="1022" y="1493"/>
                  </a:cubicBezTo>
                  <a:lnTo>
                    <a:pt x="961" y="1462"/>
                  </a:lnTo>
                  <a:lnTo>
                    <a:pt x="961" y="1462"/>
                  </a:lnTo>
                  <a:cubicBezTo>
                    <a:pt x="975" y="1538"/>
                    <a:pt x="853" y="1493"/>
                    <a:pt x="869" y="1554"/>
                  </a:cubicBezTo>
                  <a:cubicBezTo>
                    <a:pt x="853" y="1554"/>
                    <a:pt x="900" y="1554"/>
                    <a:pt x="914" y="1584"/>
                  </a:cubicBezTo>
                  <a:cubicBezTo>
                    <a:pt x="869" y="1721"/>
                    <a:pt x="778" y="1645"/>
                    <a:pt x="732" y="1751"/>
                  </a:cubicBezTo>
                  <a:cubicBezTo>
                    <a:pt x="626" y="1889"/>
                    <a:pt x="579" y="1995"/>
                    <a:pt x="443" y="2117"/>
                  </a:cubicBezTo>
                  <a:cubicBezTo>
                    <a:pt x="439" y="2107"/>
                    <a:pt x="435" y="2104"/>
                    <a:pt x="431" y="2104"/>
                  </a:cubicBezTo>
                  <a:cubicBezTo>
                    <a:pt x="419" y="2104"/>
                    <a:pt x="404" y="2124"/>
                    <a:pt x="384" y="2124"/>
                  </a:cubicBezTo>
                  <a:cubicBezTo>
                    <a:pt x="375" y="2124"/>
                    <a:pt x="363" y="2119"/>
                    <a:pt x="351" y="2102"/>
                  </a:cubicBezTo>
                  <a:lnTo>
                    <a:pt x="351" y="2102"/>
                  </a:lnTo>
                  <a:lnTo>
                    <a:pt x="366" y="2133"/>
                  </a:lnTo>
                  <a:lnTo>
                    <a:pt x="351" y="2133"/>
                  </a:lnTo>
                  <a:cubicBezTo>
                    <a:pt x="366" y="2178"/>
                    <a:pt x="366" y="2194"/>
                    <a:pt x="351" y="2255"/>
                  </a:cubicBezTo>
                  <a:cubicBezTo>
                    <a:pt x="342" y="2261"/>
                    <a:pt x="334" y="2263"/>
                    <a:pt x="328" y="2263"/>
                  </a:cubicBezTo>
                  <a:cubicBezTo>
                    <a:pt x="307" y="2263"/>
                    <a:pt x="298" y="2236"/>
                    <a:pt x="273" y="2236"/>
                  </a:cubicBezTo>
                  <a:cubicBezTo>
                    <a:pt x="269" y="2236"/>
                    <a:pt x="265" y="2237"/>
                    <a:pt x="260" y="2239"/>
                  </a:cubicBezTo>
                  <a:lnTo>
                    <a:pt x="290" y="2208"/>
                  </a:lnTo>
                  <a:lnTo>
                    <a:pt x="183" y="2208"/>
                  </a:lnTo>
                  <a:cubicBezTo>
                    <a:pt x="199" y="2255"/>
                    <a:pt x="336" y="2285"/>
                    <a:pt x="260" y="2330"/>
                  </a:cubicBezTo>
                  <a:cubicBezTo>
                    <a:pt x="214" y="2407"/>
                    <a:pt x="92" y="2391"/>
                    <a:pt x="47" y="2437"/>
                  </a:cubicBezTo>
                  <a:cubicBezTo>
                    <a:pt x="138" y="2482"/>
                    <a:pt x="0" y="2513"/>
                    <a:pt x="77" y="2543"/>
                  </a:cubicBezTo>
                  <a:lnTo>
                    <a:pt x="0" y="2559"/>
                  </a:lnTo>
                  <a:cubicBezTo>
                    <a:pt x="47" y="2574"/>
                    <a:pt x="31" y="2590"/>
                    <a:pt x="0" y="2620"/>
                  </a:cubicBezTo>
                  <a:cubicBezTo>
                    <a:pt x="61" y="2590"/>
                    <a:pt x="153" y="2620"/>
                    <a:pt x="214" y="2574"/>
                  </a:cubicBezTo>
                  <a:lnTo>
                    <a:pt x="169" y="2529"/>
                  </a:lnTo>
                  <a:cubicBezTo>
                    <a:pt x="174" y="2517"/>
                    <a:pt x="184" y="2515"/>
                    <a:pt x="195" y="2515"/>
                  </a:cubicBezTo>
                  <a:cubicBezTo>
                    <a:pt x="206" y="2515"/>
                    <a:pt x="219" y="2518"/>
                    <a:pt x="229" y="2518"/>
                  </a:cubicBezTo>
                  <a:cubicBezTo>
                    <a:pt x="236" y="2518"/>
                    <a:pt x="241" y="2517"/>
                    <a:pt x="244" y="2513"/>
                  </a:cubicBezTo>
                  <a:lnTo>
                    <a:pt x="244" y="2513"/>
                  </a:lnTo>
                  <a:lnTo>
                    <a:pt x="230" y="2559"/>
                  </a:lnTo>
                  <a:cubicBezTo>
                    <a:pt x="254" y="2546"/>
                    <a:pt x="288" y="2505"/>
                    <a:pt x="332" y="2505"/>
                  </a:cubicBezTo>
                  <a:cubicBezTo>
                    <a:pt x="343" y="2505"/>
                    <a:pt x="354" y="2507"/>
                    <a:pt x="366" y="2513"/>
                  </a:cubicBezTo>
                  <a:cubicBezTo>
                    <a:pt x="351" y="2498"/>
                    <a:pt x="321" y="2468"/>
                    <a:pt x="351" y="2437"/>
                  </a:cubicBezTo>
                  <a:cubicBezTo>
                    <a:pt x="366" y="2422"/>
                    <a:pt x="396" y="2422"/>
                    <a:pt x="412" y="2422"/>
                  </a:cubicBezTo>
                  <a:cubicBezTo>
                    <a:pt x="396" y="2468"/>
                    <a:pt x="443" y="2468"/>
                    <a:pt x="412" y="2498"/>
                  </a:cubicBezTo>
                  <a:lnTo>
                    <a:pt x="488" y="2513"/>
                  </a:lnTo>
                  <a:lnTo>
                    <a:pt x="457" y="2498"/>
                  </a:lnTo>
                  <a:cubicBezTo>
                    <a:pt x="479" y="2484"/>
                    <a:pt x="497" y="2478"/>
                    <a:pt x="512" y="2478"/>
                  </a:cubicBezTo>
                  <a:cubicBezTo>
                    <a:pt x="559" y="2478"/>
                    <a:pt x="579" y="2536"/>
                    <a:pt x="626" y="2559"/>
                  </a:cubicBezTo>
                  <a:cubicBezTo>
                    <a:pt x="626" y="2543"/>
                    <a:pt x="626" y="2529"/>
                    <a:pt x="610" y="2529"/>
                  </a:cubicBezTo>
                  <a:cubicBezTo>
                    <a:pt x="640" y="2513"/>
                    <a:pt x="671" y="2513"/>
                    <a:pt x="717" y="2513"/>
                  </a:cubicBezTo>
                  <a:lnTo>
                    <a:pt x="701" y="2513"/>
                  </a:lnTo>
                  <a:cubicBezTo>
                    <a:pt x="671" y="2452"/>
                    <a:pt x="808" y="2468"/>
                    <a:pt x="853" y="2407"/>
                  </a:cubicBezTo>
                  <a:cubicBezTo>
                    <a:pt x="762" y="2376"/>
                    <a:pt x="869" y="2315"/>
                    <a:pt x="869" y="2300"/>
                  </a:cubicBezTo>
                  <a:lnTo>
                    <a:pt x="869" y="2300"/>
                  </a:lnTo>
                  <a:cubicBezTo>
                    <a:pt x="945" y="2391"/>
                    <a:pt x="839" y="2468"/>
                    <a:pt x="914" y="2559"/>
                  </a:cubicBezTo>
                  <a:cubicBezTo>
                    <a:pt x="975" y="2498"/>
                    <a:pt x="1052" y="2482"/>
                    <a:pt x="1158" y="2482"/>
                  </a:cubicBezTo>
                  <a:cubicBezTo>
                    <a:pt x="1067" y="2361"/>
                    <a:pt x="1326" y="2330"/>
                    <a:pt x="1204" y="2178"/>
                  </a:cubicBezTo>
                  <a:cubicBezTo>
                    <a:pt x="1180" y="2178"/>
                    <a:pt x="1155" y="2087"/>
                    <a:pt x="1096" y="2087"/>
                  </a:cubicBezTo>
                  <a:cubicBezTo>
                    <a:pt x="1083" y="2087"/>
                    <a:pt x="1069" y="2091"/>
                    <a:pt x="1052" y="2102"/>
                  </a:cubicBezTo>
                  <a:cubicBezTo>
                    <a:pt x="1052" y="2147"/>
                    <a:pt x="1128" y="2194"/>
                    <a:pt x="1189" y="2224"/>
                  </a:cubicBezTo>
                  <a:lnTo>
                    <a:pt x="1067" y="2224"/>
                  </a:lnTo>
                  <a:lnTo>
                    <a:pt x="1128" y="2239"/>
                  </a:lnTo>
                  <a:cubicBezTo>
                    <a:pt x="1107" y="2254"/>
                    <a:pt x="1095" y="2258"/>
                    <a:pt x="1087" y="2258"/>
                  </a:cubicBezTo>
                  <a:cubicBezTo>
                    <a:pt x="1080" y="2258"/>
                    <a:pt x="1076" y="2256"/>
                    <a:pt x="1071" y="2256"/>
                  </a:cubicBezTo>
                  <a:cubicBezTo>
                    <a:pt x="1063" y="2256"/>
                    <a:pt x="1055" y="2261"/>
                    <a:pt x="1036" y="2285"/>
                  </a:cubicBezTo>
                  <a:cubicBezTo>
                    <a:pt x="961" y="2255"/>
                    <a:pt x="1036" y="2208"/>
                    <a:pt x="991" y="2178"/>
                  </a:cubicBezTo>
                  <a:lnTo>
                    <a:pt x="991" y="2178"/>
                  </a:lnTo>
                  <a:cubicBezTo>
                    <a:pt x="961" y="2194"/>
                    <a:pt x="991" y="2255"/>
                    <a:pt x="930" y="2255"/>
                  </a:cubicBezTo>
                  <a:lnTo>
                    <a:pt x="930" y="2224"/>
                  </a:lnTo>
                  <a:cubicBezTo>
                    <a:pt x="920" y="2220"/>
                    <a:pt x="913" y="2219"/>
                    <a:pt x="906" y="2219"/>
                  </a:cubicBezTo>
                  <a:cubicBezTo>
                    <a:pt x="870" y="2219"/>
                    <a:pt x="884" y="2275"/>
                    <a:pt x="847" y="2275"/>
                  </a:cubicBezTo>
                  <a:cubicBezTo>
                    <a:pt x="841" y="2275"/>
                    <a:pt x="833" y="2273"/>
                    <a:pt x="823" y="2269"/>
                  </a:cubicBezTo>
                  <a:cubicBezTo>
                    <a:pt x="823" y="2194"/>
                    <a:pt x="900" y="2117"/>
                    <a:pt x="975" y="2072"/>
                  </a:cubicBezTo>
                  <a:lnTo>
                    <a:pt x="930" y="2041"/>
                  </a:lnTo>
                  <a:lnTo>
                    <a:pt x="930" y="2041"/>
                  </a:lnTo>
                  <a:cubicBezTo>
                    <a:pt x="945" y="2056"/>
                    <a:pt x="930" y="2056"/>
                    <a:pt x="930" y="2056"/>
                  </a:cubicBezTo>
                  <a:cubicBezTo>
                    <a:pt x="900" y="2011"/>
                    <a:pt x="853" y="2011"/>
                    <a:pt x="869" y="1934"/>
                  </a:cubicBezTo>
                  <a:lnTo>
                    <a:pt x="853" y="1934"/>
                  </a:lnTo>
                  <a:cubicBezTo>
                    <a:pt x="839" y="1934"/>
                    <a:pt x="793" y="1904"/>
                    <a:pt x="808" y="1873"/>
                  </a:cubicBezTo>
                  <a:cubicBezTo>
                    <a:pt x="829" y="1853"/>
                    <a:pt x="843" y="1845"/>
                    <a:pt x="854" y="1845"/>
                  </a:cubicBezTo>
                  <a:cubicBezTo>
                    <a:pt x="883" y="1845"/>
                    <a:pt x="889" y="1894"/>
                    <a:pt x="919" y="1894"/>
                  </a:cubicBezTo>
                  <a:cubicBezTo>
                    <a:pt x="929" y="1894"/>
                    <a:pt x="943" y="1888"/>
                    <a:pt x="961" y="1873"/>
                  </a:cubicBezTo>
                  <a:cubicBezTo>
                    <a:pt x="950" y="1847"/>
                    <a:pt x="945" y="1839"/>
                    <a:pt x="941" y="1839"/>
                  </a:cubicBezTo>
                  <a:cubicBezTo>
                    <a:pt x="934" y="1839"/>
                    <a:pt x="930" y="1860"/>
                    <a:pt x="911" y="1860"/>
                  </a:cubicBezTo>
                  <a:cubicBezTo>
                    <a:pt x="908" y="1860"/>
                    <a:pt x="904" y="1860"/>
                    <a:pt x="900" y="1858"/>
                  </a:cubicBezTo>
                  <a:cubicBezTo>
                    <a:pt x="828" y="1801"/>
                    <a:pt x="971" y="1784"/>
                    <a:pt x="901" y="1732"/>
                  </a:cubicBezTo>
                  <a:lnTo>
                    <a:pt x="901" y="1732"/>
                  </a:lnTo>
                  <a:cubicBezTo>
                    <a:pt x="942" y="1744"/>
                    <a:pt x="1031" y="1734"/>
                    <a:pt x="1006" y="1798"/>
                  </a:cubicBezTo>
                  <a:cubicBezTo>
                    <a:pt x="1010" y="1798"/>
                    <a:pt x="1013" y="1799"/>
                    <a:pt x="1017" y="1799"/>
                  </a:cubicBezTo>
                  <a:cubicBezTo>
                    <a:pt x="1080" y="1799"/>
                    <a:pt x="1054" y="1676"/>
                    <a:pt x="1097" y="1676"/>
                  </a:cubicBezTo>
                  <a:cubicBezTo>
                    <a:pt x="1067" y="1676"/>
                    <a:pt x="1067" y="1690"/>
                    <a:pt x="1052" y="1706"/>
                  </a:cubicBezTo>
                  <a:cubicBezTo>
                    <a:pt x="1025" y="1651"/>
                    <a:pt x="1083" y="1597"/>
                    <a:pt x="1129" y="1597"/>
                  </a:cubicBezTo>
                  <a:cubicBezTo>
                    <a:pt x="1134" y="1597"/>
                    <a:pt x="1139" y="1597"/>
                    <a:pt x="1144" y="1599"/>
                  </a:cubicBezTo>
                  <a:cubicBezTo>
                    <a:pt x="1097" y="1584"/>
                    <a:pt x="1097" y="1538"/>
                    <a:pt x="1083" y="1508"/>
                  </a:cubicBezTo>
                  <a:cubicBezTo>
                    <a:pt x="1144" y="1462"/>
                    <a:pt x="1158" y="1462"/>
                    <a:pt x="1235" y="1401"/>
                  </a:cubicBezTo>
                  <a:cubicBezTo>
                    <a:pt x="1189" y="1371"/>
                    <a:pt x="1204" y="1341"/>
                    <a:pt x="1189" y="1325"/>
                  </a:cubicBezTo>
                  <a:cubicBezTo>
                    <a:pt x="1193" y="1316"/>
                    <a:pt x="1200" y="1312"/>
                    <a:pt x="1207" y="1312"/>
                  </a:cubicBezTo>
                  <a:cubicBezTo>
                    <a:pt x="1226" y="1312"/>
                    <a:pt x="1250" y="1338"/>
                    <a:pt x="1250" y="1371"/>
                  </a:cubicBezTo>
                  <a:cubicBezTo>
                    <a:pt x="1260" y="1334"/>
                    <a:pt x="1274" y="1324"/>
                    <a:pt x="1290" y="1324"/>
                  </a:cubicBezTo>
                  <a:cubicBezTo>
                    <a:pt x="1308" y="1324"/>
                    <a:pt x="1328" y="1337"/>
                    <a:pt x="1347" y="1337"/>
                  </a:cubicBezTo>
                  <a:cubicBezTo>
                    <a:pt x="1361" y="1337"/>
                    <a:pt x="1375" y="1331"/>
                    <a:pt x="1387" y="1310"/>
                  </a:cubicBezTo>
                  <a:lnTo>
                    <a:pt x="1387" y="1310"/>
                  </a:lnTo>
                  <a:cubicBezTo>
                    <a:pt x="1371" y="1341"/>
                    <a:pt x="1463" y="1371"/>
                    <a:pt x="1418" y="1416"/>
                  </a:cubicBezTo>
                  <a:cubicBezTo>
                    <a:pt x="1429" y="1427"/>
                    <a:pt x="1440" y="1430"/>
                    <a:pt x="1452" y="1430"/>
                  </a:cubicBezTo>
                  <a:cubicBezTo>
                    <a:pt x="1464" y="1430"/>
                    <a:pt x="1476" y="1427"/>
                    <a:pt x="1488" y="1427"/>
                  </a:cubicBezTo>
                  <a:cubicBezTo>
                    <a:pt x="1495" y="1427"/>
                    <a:pt x="1502" y="1428"/>
                    <a:pt x="1509" y="1432"/>
                  </a:cubicBezTo>
                  <a:lnTo>
                    <a:pt x="1463" y="1477"/>
                  </a:lnTo>
                  <a:cubicBezTo>
                    <a:pt x="1468" y="1478"/>
                    <a:pt x="1473" y="1479"/>
                    <a:pt x="1477" y="1479"/>
                  </a:cubicBezTo>
                  <a:cubicBezTo>
                    <a:pt x="1540" y="1479"/>
                    <a:pt x="1544" y="1382"/>
                    <a:pt x="1600" y="1325"/>
                  </a:cubicBezTo>
                  <a:cubicBezTo>
                    <a:pt x="1638" y="1348"/>
                    <a:pt x="1695" y="1363"/>
                    <a:pt x="1743" y="1363"/>
                  </a:cubicBezTo>
                  <a:cubicBezTo>
                    <a:pt x="1790" y="1363"/>
                    <a:pt x="1828" y="1348"/>
                    <a:pt x="1828" y="1310"/>
                  </a:cubicBezTo>
                  <a:lnTo>
                    <a:pt x="1875" y="1341"/>
                  </a:lnTo>
                  <a:cubicBezTo>
                    <a:pt x="1875" y="1264"/>
                    <a:pt x="1981" y="1172"/>
                    <a:pt x="1981" y="1127"/>
                  </a:cubicBezTo>
                  <a:cubicBezTo>
                    <a:pt x="1994" y="1102"/>
                    <a:pt x="2005" y="1093"/>
                    <a:pt x="2016" y="1093"/>
                  </a:cubicBezTo>
                  <a:cubicBezTo>
                    <a:pt x="2043" y="1093"/>
                    <a:pt x="2066" y="1143"/>
                    <a:pt x="2094" y="1143"/>
                  </a:cubicBezTo>
                  <a:cubicBezTo>
                    <a:pt x="2097" y="1143"/>
                    <a:pt x="2100" y="1143"/>
                    <a:pt x="2103" y="1142"/>
                  </a:cubicBezTo>
                  <a:lnTo>
                    <a:pt x="2088" y="1111"/>
                  </a:lnTo>
                  <a:lnTo>
                    <a:pt x="2164" y="1111"/>
                  </a:lnTo>
                  <a:lnTo>
                    <a:pt x="2149" y="1097"/>
                  </a:lnTo>
                  <a:lnTo>
                    <a:pt x="2210" y="1051"/>
                  </a:lnTo>
                  <a:cubicBezTo>
                    <a:pt x="2202" y="1051"/>
                    <a:pt x="2190" y="1055"/>
                    <a:pt x="2178" y="1055"/>
                  </a:cubicBezTo>
                  <a:cubicBezTo>
                    <a:pt x="2167" y="1055"/>
                    <a:pt x="2156" y="1051"/>
                    <a:pt x="2149" y="1036"/>
                  </a:cubicBezTo>
                  <a:cubicBezTo>
                    <a:pt x="2149" y="1020"/>
                    <a:pt x="2179" y="1005"/>
                    <a:pt x="2224" y="1005"/>
                  </a:cubicBezTo>
                  <a:lnTo>
                    <a:pt x="2210" y="1005"/>
                  </a:lnTo>
                  <a:cubicBezTo>
                    <a:pt x="2240" y="959"/>
                    <a:pt x="2255" y="868"/>
                    <a:pt x="2332" y="868"/>
                  </a:cubicBezTo>
                  <a:lnTo>
                    <a:pt x="2332" y="898"/>
                  </a:lnTo>
                  <a:cubicBezTo>
                    <a:pt x="2362" y="868"/>
                    <a:pt x="2454" y="884"/>
                    <a:pt x="2423" y="807"/>
                  </a:cubicBezTo>
                  <a:cubicBezTo>
                    <a:pt x="2405" y="795"/>
                    <a:pt x="2393" y="790"/>
                    <a:pt x="2386" y="790"/>
                  </a:cubicBezTo>
                  <a:cubicBezTo>
                    <a:pt x="2357" y="790"/>
                    <a:pt x="2398" y="868"/>
                    <a:pt x="2362" y="868"/>
                  </a:cubicBezTo>
                  <a:lnTo>
                    <a:pt x="2316" y="837"/>
                  </a:lnTo>
                  <a:cubicBezTo>
                    <a:pt x="2346" y="762"/>
                    <a:pt x="2377" y="715"/>
                    <a:pt x="2468" y="685"/>
                  </a:cubicBezTo>
                  <a:lnTo>
                    <a:pt x="2468" y="685"/>
                  </a:lnTo>
                  <a:cubicBezTo>
                    <a:pt x="2468" y="746"/>
                    <a:pt x="2468" y="776"/>
                    <a:pt x="2454" y="792"/>
                  </a:cubicBezTo>
                  <a:cubicBezTo>
                    <a:pt x="2456" y="793"/>
                    <a:pt x="2458" y="793"/>
                    <a:pt x="2461" y="793"/>
                  </a:cubicBezTo>
                  <a:cubicBezTo>
                    <a:pt x="2492" y="793"/>
                    <a:pt x="2523" y="730"/>
                    <a:pt x="2549" y="730"/>
                  </a:cubicBezTo>
                  <a:cubicBezTo>
                    <a:pt x="2559" y="730"/>
                    <a:pt x="2568" y="738"/>
                    <a:pt x="2575" y="762"/>
                  </a:cubicBezTo>
                  <a:cubicBezTo>
                    <a:pt x="2758" y="685"/>
                    <a:pt x="2560" y="518"/>
                    <a:pt x="2742" y="457"/>
                  </a:cubicBezTo>
                  <a:cubicBezTo>
                    <a:pt x="2773" y="457"/>
                    <a:pt x="2749" y="450"/>
                    <a:pt x="2717" y="450"/>
                  </a:cubicBezTo>
                  <a:cubicBezTo>
                    <a:pt x="2700" y="450"/>
                    <a:pt x="2682" y="452"/>
                    <a:pt x="2667" y="457"/>
                  </a:cubicBezTo>
                  <a:cubicBezTo>
                    <a:pt x="2681" y="457"/>
                    <a:pt x="2681" y="457"/>
                    <a:pt x="2697" y="472"/>
                  </a:cubicBezTo>
                  <a:cubicBezTo>
                    <a:pt x="2689" y="468"/>
                    <a:pt x="2682" y="466"/>
                    <a:pt x="2676" y="466"/>
                  </a:cubicBezTo>
                  <a:cubicBezTo>
                    <a:pt x="2626" y="466"/>
                    <a:pt x="2617" y="569"/>
                    <a:pt x="2593" y="569"/>
                  </a:cubicBezTo>
                  <a:cubicBezTo>
                    <a:pt x="2585" y="569"/>
                    <a:pt x="2574" y="555"/>
                    <a:pt x="2560" y="518"/>
                  </a:cubicBezTo>
                  <a:lnTo>
                    <a:pt x="2545" y="488"/>
                  </a:lnTo>
                  <a:cubicBezTo>
                    <a:pt x="2484" y="488"/>
                    <a:pt x="2545" y="533"/>
                    <a:pt x="2529" y="548"/>
                  </a:cubicBezTo>
                  <a:cubicBezTo>
                    <a:pt x="2514" y="556"/>
                    <a:pt x="2503" y="559"/>
                    <a:pt x="2493" y="559"/>
                  </a:cubicBezTo>
                  <a:cubicBezTo>
                    <a:pt x="2484" y="559"/>
                    <a:pt x="2476" y="556"/>
                    <a:pt x="2468" y="548"/>
                  </a:cubicBezTo>
                  <a:cubicBezTo>
                    <a:pt x="2468" y="548"/>
                    <a:pt x="2468" y="563"/>
                    <a:pt x="2454" y="579"/>
                  </a:cubicBezTo>
                  <a:lnTo>
                    <a:pt x="2377" y="518"/>
                  </a:lnTo>
                  <a:cubicBezTo>
                    <a:pt x="2393" y="457"/>
                    <a:pt x="2407" y="396"/>
                    <a:pt x="2468" y="380"/>
                  </a:cubicBezTo>
                  <a:lnTo>
                    <a:pt x="2560" y="427"/>
                  </a:lnTo>
                  <a:cubicBezTo>
                    <a:pt x="2545" y="396"/>
                    <a:pt x="2560" y="396"/>
                    <a:pt x="2590" y="380"/>
                  </a:cubicBezTo>
                  <a:lnTo>
                    <a:pt x="2575" y="380"/>
                  </a:lnTo>
                  <a:cubicBezTo>
                    <a:pt x="2681" y="319"/>
                    <a:pt x="2560" y="289"/>
                    <a:pt x="2651" y="228"/>
                  </a:cubicBezTo>
                  <a:cubicBezTo>
                    <a:pt x="2636" y="152"/>
                    <a:pt x="2560" y="228"/>
                    <a:pt x="2606" y="137"/>
                  </a:cubicBezTo>
                  <a:lnTo>
                    <a:pt x="2606" y="137"/>
                  </a:lnTo>
                  <a:cubicBezTo>
                    <a:pt x="2625" y="146"/>
                    <a:pt x="2644" y="150"/>
                    <a:pt x="2662" y="150"/>
                  </a:cubicBezTo>
                  <a:cubicBezTo>
                    <a:pt x="2703" y="150"/>
                    <a:pt x="2742" y="132"/>
                    <a:pt x="2773" y="122"/>
                  </a:cubicBezTo>
                  <a:cubicBezTo>
                    <a:pt x="2773" y="122"/>
                    <a:pt x="2758" y="106"/>
                    <a:pt x="2742" y="106"/>
                  </a:cubicBezTo>
                  <a:cubicBezTo>
                    <a:pt x="2819" y="45"/>
                    <a:pt x="2728" y="45"/>
                    <a:pt x="277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25"/>
            <p:cNvSpPr/>
            <p:nvPr/>
          </p:nvSpPr>
          <p:spPr>
            <a:xfrm rot="5400000">
              <a:off x="5353763" y="3681688"/>
              <a:ext cx="25" cy="25"/>
            </a:xfrm>
            <a:custGeom>
              <a:avLst/>
              <a:gdLst/>
              <a:ahLst/>
              <a:cxnLst/>
              <a:rect l="l" t="t" r="r" b="b"/>
              <a:pathLst>
                <a:path w="1" h="1" extrusionOk="0">
                  <a:moveTo>
                    <a:pt x="1" y="1"/>
                  </a:moveTo>
                  <a:lnTo>
                    <a:pt x="1" y="1"/>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25"/>
            <p:cNvSpPr/>
            <p:nvPr/>
          </p:nvSpPr>
          <p:spPr>
            <a:xfrm rot="5400000">
              <a:off x="5348813" y="3673688"/>
              <a:ext cx="400" cy="400"/>
            </a:xfrm>
            <a:custGeom>
              <a:avLst/>
              <a:gdLst/>
              <a:ahLst/>
              <a:cxnLst/>
              <a:rect l="l" t="t" r="r" b="b"/>
              <a:pathLst>
                <a:path w="16" h="16" extrusionOk="0">
                  <a:moveTo>
                    <a:pt x="0" y="1"/>
                  </a:moveTo>
                  <a:lnTo>
                    <a:pt x="16" y="15"/>
                  </a:lnTo>
                  <a:cubicBezTo>
                    <a:pt x="16" y="1"/>
                    <a:pt x="16" y="1"/>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25"/>
            <p:cNvSpPr/>
            <p:nvPr/>
          </p:nvSpPr>
          <p:spPr>
            <a:xfrm rot="5400000">
              <a:off x="5365950" y="3704525"/>
              <a:ext cx="400" cy="425"/>
            </a:xfrm>
            <a:custGeom>
              <a:avLst/>
              <a:gdLst/>
              <a:ahLst/>
              <a:cxnLst/>
              <a:rect l="l" t="t" r="r" b="b"/>
              <a:pathLst>
                <a:path w="16" h="17" extrusionOk="0">
                  <a:moveTo>
                    <a:pt x="1" y="1"/>
                  </a:moveTo>
                  <a:lnTo>
                    <a:pt x="15" y="16"/>
                  </a:lnTo>
                  <a:cubicBezTo>
                    <a:pt x="15" y="1"/>
                    <a:pt x="15"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25"/>
            <p:cNvSpPr/>
            <p:nvPr/>
          </p:nvSpPr>
          <p:spPr>
            <a:xfrm rot="5400000">
              <a:off x="5366513" y="3702838"/>
              <a:ext cx="1550" cy="1900"/>
            </a:xfrm>
            <a:custGeom>
              <a:avLst/>
              <a:gdLst/>
              <a:ahLst/>
              <a:cxnLst/>
              <a:rect l="l" t="t" r="r" b="b"/>
              <a:pathLst>
                <a:path w="62" h="76" extrusionOk="0">
                  <a:moveTo>
                    <a:pt x="31" y="0"/>
                  </a:moveTo>
                  <a:lnTo>
                    <a:pt x="31" y="0"/>
                  </a:lnTo>
                  <a:cubicBezTo>
                    <a:pt x="1" y="45"/>
                    <a:pt x="46" y="45"/>
                    <a:pt x="62" y="76"/>
                  </a:cubicBezTo>
                  <a:cubicBezTo>
                    <a:pt x="46" y="45"/>
                    <a:pt x="46" y="15"/>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25"/>
            <p:cNvSpPr/>
            <p:nvPr/>
          </p:nvSpPr>
          <p:spPr>
            <a:xfrm rot="5400000">
              <a:off x="5369450" y="3708400"/>
              <a:ext cx="1525" cy="650"/>
            </a:xfrm>
            <a:custGeom>
              <a:avLst/>
              <a:gdLst/>
              <a:ahLst/>
              <a:cxnLst/>
              <a:rect l="l" t="t" r="r" b="b"/>
              <a:pathLst>
                <a:path w="61" h="26" extrusionOk="0">
                  <a:moveTo>
                    <a:pt x="61" y="1"/>
                  </a:moveTo>
                  <a:cubicBezTo>
                    <a:pt x="46" y="15"/>
                    <a:pt x="16" y="15"/>
                    <a:pt x="0" y="15"/>
                  </a:cubicBezTo>
                  <a:cubicBezTo>
                    <a:pt x="7" y="22"/>
                    <a:pt x="16" y="26"/>
                    <a:pt x="25" y="26"/>
                  </a:cubicBezTo>
                  <a:cubicBezTo>
                    <a:pt x="39" y="26"/>
                    <a:pt x="52" y="18"/>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25"/>
            <p:cNvSpPr/>
            <p:nvPr/>
          </p:nvSpPr>
          <p:spPr>
            <a:xfrm rot="5400000">
              <a:off x="5353563" y="3681488"/>
              <a:ext cx="425" cy="25"/>
            </a:xfrm>
            <a:custGeom>
              <a:avLst/>
              <a:gdLst/>
              <a:ahLst/>
              <a:cxnLst/>
              <a:rect l="l" t="t" r="r" b="b"/>
              <a:pathLst>
                <a:path w="17" h="1" extrusionOk="0">
                  <a:moveTo>
                    <a:pt x="17"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25"/>
            <p:cNvSpPr/>
            <p:nvPr/>
          </p:nvSpPr>
          <p:spPr>
            <a:xfrm rot="5400000">
              <a:off x="5368213" y="3709863"/>
              <a:ext cx="25" cy="25"/>
            </a:xfrm>
            <a:custGeom>
              <a:avLst/>
              <a:gdLst/>
              <a:ahLst/>
              <a:cxnLst/>
              <a:rect l="l" t="t" r="r" b="b"/>
              <a:pathLst>
                <a:path w="1" h="1" extrusionOk="0">
                  <a:moveTo>
                    <a:pt x="1"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25"/>
            <p:cNvSpPr/>
            <p:nvPr/>
          </p:nvSpPr>
          <p:spPr>
            <a:xfrm rot="5400000">
              <a:off x="5376600" y="3712525"/>
              <a:ext cx="800" cy="775"/>
            </a:xfrm>
            <a:custGeom>
              <a:avLst/>
              <a:gdLst/>
              <a:ahLst/>
              <a:cxnLst/>
              <a:rect l="l" t="t" r="r" b="b"/>
              <a:pathLst>
                <a:path w="32" h="31" extrusionOk="0">
                  <a:moveTo>
                    <a:pt x="31" y="0"/>
                  </a:moveTo>
                  <a:lnTo>
                    <a:pt x="1" y="31"/>
                  </a:lnTo>
                  <a:cubicBezTo>
                    <a:pt x="17" y="31"/>
                    <a:pt x="31" y="15"/>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25"/>
            <p:cNvSpPr/>
            <p:nvPr/>
          </p:nvSpPr>
          <p:spPr>
            <a:xfrm rot="5400000">
              <a:off x="5379450" y="3712700"/>
              <a:ext cx="800" cy="425"/>
            </a:xfrm>
            <a:custGeom>
              <a:avLst/>
              <a:gdLst/>
              <a:ahLst/>
              <a:cxnLst/>
              <a:rect l="l" t="t" r="r" b="b"/>
              <a:pathLst>
                <a:path w="32" h="17" extrusionOk="0">
                  <a:moveTo>
                    <a:pt x="31" y="0"/>
                  </a:moveTo>
                  <a:lnTo>
                    <a:pt x="31" y="0"/>
                  </a:lnTo>
                  <a:cubicBezTo>
                    <a:pt x="17" y="0"/>
                    <a:pt x="1" y="16"/>
                    <a:pt x="1" y="16"/>
                  </a:cubicBezTo>
                  <a:cubicBezTo>
                    <a:pt x="17" y="16"/>
                    <a:pt x="17" y="0"/>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25"/>
            <p:cNvSpPr/>
            <p:nvPr/>
          </p:nvSpPr>
          <p:spPr>
            <a:xfrm rot="5400000">
              <a:off x="5377163" y="3713488"/>
              <a:ext cx="425" cy="25"/>
            </a:xfrm>
            <a:custGeom>
              <a:avLst/>
              <a:gdLst/>
              <a:ahLst/>
              <a:cxnLst/>
              <a:rect l="l" t="t" r="r" b="b"/>
              <a:pathLst>
                <a:path w="17" h="1" extrusionOk="0">
                  <a:moveTo>
                    <a:pt x="0" y="0"/>
                  </a:move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25"/>
            <p:cNvSpPr/>
            <p:nvPr/>
          </p:nvSpPr>
          <p:spPr>
            <a:xfrm rot="5400000">
              <a:off x="5353250" y="3681925"/>
              <a:ext cx="775" cy="300"/>
            </a:xfrm>
            <a:custGeom>
              <a:avLst/>
              <a:gdLst/>
              <a:ahLst/>
              <a:cxnLst/>
              <a:rect l="l" t="t" r="r" b="b"/>
              <a:pathLst>
                <a:path w="31" h="12" extrusionOk="0">
                  <a:moveTo>
                    <a:pt x="1" y="1"/>
                  </a:moveTo>
                  <a:lnTo>
                    <a:pt x="1" y="1"/>
                  </a:lnTo>
                  <a:cubicBezTo>
                    <a:pt x="16" y="8"/>
                    <a:pt x="27" y="12"/>
                    <a:pt x="29" y="12"/>
                  </a:cubicBezTo>
                  <a:cubicBezTo>
                    <a:pt x="31" y="12"/>
                    <a:pt x="23" y="8"/>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25"/>
            <p:cNvSpPr/>
            <p:nvPr/>
          </p:nvSpPr>
          <p:spPr>
            <a:xfrm rot="5400000">
              <a:off x="5364263" y="3677688"/>
              <a:ext cx="375" cy="775"/>
            </a:xfrm>
            <a:custGeom>
              <a:avLst/>
              <a:gdLst/>
              <a:ahLst/>
              <a:cxnLst/>
              <a:rect l="l" t="t" r="r" b="b"/>
              <a:pathLst>
                <a:path w="15" h="31" extrusionOk="0">
                  <a:moveTo>
                    <a:pt x="15" y="1"/>
                  </a:moveTo>
                  <a:cubicBezTo>
                    <a:pt x="0" y="16"/>
                    <a:pt x="0" y="31"/>
                    <a:pt x="15" y="31"/>
                  </a:cubicBez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25"/>
            <p:cNvSpPr/>
            <p:nvPr/>
          </p:nvSpPr>
          <p:spPr>
            <a:xfrm rot="5400000">
              <a:off x="5345363" y="3674438"/>
              <a:ext cx="25" cy="25"/>
            </a:xfrm>
            <a:custGeom>
              <a:avLst/>
              <a:gdLst/>
              <a:ahLst/>
              <a:cxnLst/>
              <a:rect l="l" t="t" r="r" b="b"/>
              <a:pathLst>
                <a:path w="1" h="1" extrusionOk="0">
                  <a:moveTo>
                    <a:pt x="1"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25"/>
            <p:cNvSpPr/>
            <p:nvPr/>
          </p:nvSpPr>
          <p:spPr>
            <a:xfrm rot="5400000">
              <a:off x="5354238" y="3698938"/>
              <a:ext cx="425" cy="175"/>
            </a:xfrm>
            <a:custGeom>
              <a:avLst/>
              <a:gdLst/>
              <a:ahLst/>
              <a:cxnLst/>
              <a:rect l="l" t="t" r="r" b="b"/>
              <a:pathLst>
                <a:path w="17" h="7" extrusionOk="0">
                  <a:moveTo>
                    <a:pt x="0" y="0"/>
                  </a:moveTo>
                  <a:cubicBezTo>
                    <a:pt x="0" y="5"/>
                    <a:pt x="2" y="7"/>
                    <a:pt x="5" y="7"/>
                  </a:cubicBezTo>
                  <a:cubicBezTo>
                    <a:pt x="9" y="7"/>
                    <a:pt x="16" y="0"/>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25"/>
            <p:cNvSpPr/>
            <p:nvPr/>
          </p:nvSpPr>
          <p:spPr>
            <a:xfrm rot="5400000">
              <a:off x="5354188" y="3699538"/>
              <a:ext cx="1550" cy="900"/>
            </a:xfrm>
            <a:custGeom>
              <a:avLst/>
              <a:gdLst/>
              <a:ahLst/>
              <a:cxnLst/>
              <a:rect l="l" t="t" r="r" b="b"/>
              <a:pathLst>
                <a:path w="62" h="36" extrusionOk="0">
                  <a:moveTo>
                    <a:pt x="46" y="0"/>
                  </a:moveTo>
                  <a:cubicBezTo>
                    <a:pt x="35" y="0"/>
                    <a:pt x="21" y="25"/>
                    <a:pt x="0" y="35"/>
                  </a:cubicBezTo>
                  <a:cubicBezTo>
                    <a:pt x="15" y="35"/>
                    <a:pt x="45" y="35"/>
                    <a:pt x="61" y="20"/>
                  </a:cubicBezTo>
                  <a:cubicBezTo>
                    <a:pt x="56" y="5"/>
                    <a:pt x="51" y="0"/>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25"/>
            <p:cNvSpPr/>
            <p:nvPr/>
          </p:nvSpPr>
          <p:spPr>
            <a:xfrm rot="5400000">
              <a:off x="5356625" y="3701300"/>
              <a:ext cx="400" cy="775"/>
            </a:xfrm>
            <a:custGeom>
              <a:avLst/>
              <a:gdLst/>
              <a:ahLst/>
              <a:cxnLst/>
              <a:rect l="l" t="t" r="r" b="b"/>
              <a:pathLst>
                <a:path w="16" h="31" extrusionOk="0">
                  <a:moveTo>
                    <a:pt x="1" y="0"/>
                  </a:moveTo>
                  <a:cubicBezTo>
                    <a:pt x="1" y="16"/>
                    <a:pt x="1" y="16"/>
                    <a:pt x="15" y="31"/>
                  </a:cubicBez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25"/>
            <p:cNvSpPr/>
            <p:nvPr/>
          </p:nvSpPr>
          <p:spPr>
            <a:xfrm rot="5400000">
              <a:off x="5339088" y="3640363"/>
              <a:ext cx="1950" cy="1550"/>
            </a:xfrm>
            <a:custGeom>
              <a:avLst/>
              <a:gdLst/>
              <a:ahLst/>
              <a:cxnLst/>
              <a:rect l="l" t="t" r="r" b="b"/>
              <a:pathLst>
                <a:path w="78" h="62" extrusionOk="0">
                  <a:moveTo>
                    <a:pt x="77" y="1"/>
                  </a:moveTo>
                  <a:cubicBezTo>
                    <a:pt x="47" y="15"/>
                    <a:pt x="1" y="15"/>
                    <a:pt x="16" y="62"/>
                  </a:cubicBezTo>
                  <a:lnTo>
                    <a:pt x="7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25"/>
            <p:cNvSpPr/>
            <p:nvPr/>
          </p:nvSpPr>
          <p:spPr>
            <a:xfrm rot="5400000">
              <a:off x="5340638" y="3642263"/>
              <a:ext cx="375" cy="25"/>
            </a:xfrm>
            <a:custGeom>
              <a:avLst/>
              <a:gdLst/>
              <a:ahLst/>
              <a:cxnLst/>
              <a:rect l="l" t="t" r="r" b="b"/>
              <a:pathLst>
                <a:path w="15" h="1" extrusionOk="0">
                  <a:moveTo>
                    <a:pt x="15" y="1"/>
                  </a:move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25"/>
            <p:cNvSpPr/>
            <p:nvPr/>
          </p:nvSpPr>
          <p:spPr>
            <a:xfrm rot="5400000">
              <a:off x="5245363" y="3642313"/>
              <a:ext cx="775" cy="325"/>
            </a:xfrm>
            <a:custGeom>
              <a:avLst/>
              <a:gdLst/>
              <a:ahLst/>
              <a:cxnLst/>
              <a:rect l="l" t="t" r="r" b="b"/>
              <a:pathLst>
                <a:path w="31" h="13" extrusionOk="0">
                  <a:moveTo>
                    <a:pt x="21" y="0"/>
                  </a:moveTo>
                  <a:cubicBezTo>
                    <a:pt x="15" y="0"/>
                    <a:pt x="8" y="4"/>
                    <a:pt x="0" y="12"/>
                  </a:cubicBezTo>
                  <a:lnTo>
                    <a:pt x="31" y="12"/>
                  </a:lnTo>
                  <a:cubicBezTo>
                    <a:pt x="31" y="4"/>
                    <a:pt x="27" y="0"/>
                    <a:pt x="2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25"/>
            <p:cNvSpPr/>
            <p:nvPr/>
          </p:nvSpPr>
          <p:spPr>
            <a:xfrm rot="5400000">
              <a:off x="5244575" y="3643100"/>
              <a:ext cx="3450" cy="2925"/>
            </a:xfrm>
            <a:custGeom>
              <a:avLst/>
              <a:gdLst/>
              <a:ahLst/>
              <a:cxnLst/>
              <a:rect l="l" t="t" r="r" b="b"/>
              <a:pathLst>
                <a:path w="138" h="117" extrusionOk="0">
                  <a:moveTo>
                    <a:pt x="95" y="0"/>
                  </a:moveTo>
                  <a:cubicBezTo>
                    <a:pt x="58" y="0"/>
                    <a:pt x="47" y="74"/>
                    <a:pt x="1" y="86"/>
                  </a:cubicBezTo>
                  <a:cubicBezTo>
                    <a:pt x="31" y="86"/>
                    <a:pt x="31" y="117"/>
                    <a:pt x="15" y="117"/>
                  </a:cubicBezTo>
                  <a:lnTo>
                    <a:pt x="123" y="117"/>
                  </a:lnTo>
                  <a:cubicBezTo>
                    <a:pt x="46" y="86"/>
                    <a:pt x="123" y="56"/>
                    <a:pt x="137" y="25"/>
                  </a:cubicBezTo>
                  <a:cubicBezTo>
                    <a:pt x="119" y="7"/>
                    <a:pt x="106" y="0"/>
                    <a:pt x="9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25"/>
            <p:cNvSpPr/>
            <p:nvPr/>
          </p:nvSpPr>
          <p:spPr>
            <a:xfrm rot="5400000">
              <a:off x="5335463" y="3642088"/>
              <a:ext cx="1550" cy="1550"/>
            </a:xfrm>
            <a:custGeom>
              <a:avLst/>
              <a:gdLst/>
              <a:ahLst/>
              <a:cxnLst/>
              <a:rect l="l" t="t" r="r" b="b"/>
              <a:pathLst>
                <a:path w="62" h="62" extrusionOk="0">
                  <a:moveTo>
                    <a:pt x="31" y="0"/>
                  </a:moveTo>
                  <a:cubicBezTo>
                    <a:pt x="31" y="0"/>
                    <a:pt x="0" y="31"/>
                    <a:pt x="31" y="61"/>
                  </a:cubicBezTo>
                  <a:lnTo>
                    <a:pt x="61" y="31"/>
                  </a:ln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25"/>
            <p:cNvSpPr/>
            <p:nvPr/>
          </p:nvSpPr>
          <p:spPr>
            <a:xfrm rot="5400000">
              <a:off x="5351275" y="3640350"/>
              <a:ext cx="1175" cy="800"/>
            </a:xfrm>
            <a:custGeom>
              <a:avLst/>
              <a:gdLst/>
              <a:ahLst/>
              <a:cxnLst/>
              <a:rect l="l" t="t" r="r" b="b"/>
              <a:pathLst>
                <a:path w="47" h="32" extrusionOk="0">
                  <a:moveTo>
                    <a:pt x="1" y="1"/>
                  </a:moveTo>
                  <a:lnTo>
                    <a:pt x="16" y="31"/>
                  </a:ln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25"/>
            <p:cNvSpPr/>
            <p:nvPr/>
          </p:nvSpPr>
          <p:spPr>
            <a:xfrm rot="5400000">
              <a:off x="5250363" y="3644938"/>
              <a:ext cx="2300" cy="1900"/>
            </a:xfrm>
            <a:custGeom>
              <a:avLst/>
              <a:gdLst/>
              <a:ahLst/>
              <a:cxnLst/>
              <a:rect l="l" t="t" r="r" b="b"/>
              <a:pathLst>
                <a:path w="92" h="76" extrusionOk="0">
                  <a:moveTo>
                    <a:pt x="34" y="0"/>
                  </a:moveTo>
                  <a:cubicBezTo>
                    <a:pt x="25" y="0"/>
                    <a:pt x="14" y="4"/>
                    <a:pt x="0" y="15"/>
                  </a:cubicBezTo>
                  <a:lnTo>
                    <a:pt x="0" y="76"/>
                  </a:lnTo>
                  <a:lnTo>
                    <a:pt x="92" y="45"/>
                  </a:lnTo>
                  <a:cubicBezTo>
                    <a:pt x="68" y="45"/>
                    <a:pt x="63" y="0"/>
                    <a:pt x="3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25"/>
            <p:cNvSpPr/>
            <p:nvPr/>
          </p:nvSpPr>
          <p:spPr>
            <a:xfrm rot="5400000">
              <a:off x="5353825" y="3641000"/>
              <a:ext cx="6500" cy="4075"/>
            </a:xfrm>
            <a:custGeom>
              <a:avLst/>
              <a:gdLst/>
              <a:ahLst/>
              <a:cxnLst/>
              <a:rect l="l" t="t" r="r" b="b"/>
              <a:pathLst>
                <a:path w="260" h="163" extrusionOk="0">
                  <a:moveTo>
                    <a:pt x="259" y="1"/>
                  </a:moveTo>
                  <a:cubicBezTo>
                    <a:pt x="198" y="1"/>
                    <a:pt x="62" y="15"/>
                    <a:pt x="1" y="76"/>
                  </a:cubicBezTo>
                  <a:lnTo>
                    <a:pt x="46" y="107"/>
                  </a:lnTo>
                  <a:cubicBezTo>
                    <a:pt x="1" y="137"/>
                    <a:pt x="46" y="122"/>
                    <a:pt x="46" y="153"/>
                  </a:cubicBezTo>
                  <a:cubicBezTo>
                    <a:pt x="69" y="160"/>
                    <a:pt x="90" y="163"/>
                    <a:pt x="108" y="163"/>
                  </a:cubicBezTo>
                  <a:cubicBezTo>
                    <a:pt x="174" y="163"/>
                    <a:pt x="212" y="124"/>
                    <a:pt x="259" y="76"/>
                  </a:cubicBezTo>
                  <a:lnTo>
                    <a:pt x="198" y="46"/>
                  </a:lnTo>
                  <a:cubicBezTo>
                    <a:pt x="214" y="31"/>
                    <a:pt x="245" y="31"/>
                    <a:pt x="25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25"/>
            <p:cNvSpPr/>
            <p:nvPr/>
          </p:nvSpPr>
          <p:spPr>
            <a:xfrm rot="5400000">
              <a:off x="5311288" y="3647588"/>
              <a:ext cx="2325" cy="1175"/>
            </a:xfrm>
            <a:custGeom>
              <a:avLst/>
              <a:gdLst/>
              <a:ahLst/>
              <a:cxnLst/>
              <a:rect l="l" t="t" r="r" b="b"/>
              <a:pathLst>
                <a:path w="93" h="47" extrusionOk="0">
                  <a:moveTo>
                    <a:pt x="1" y="0"/>
                  </a:moveTo>
                  <a:cubicBezTo>
                    <a:pt x="1" y="16"/>
                    <a:pt x="62" y="16"/>
                    <a:pt x="31" y="47"/>
                  </a:cubicBezTo>
                  <a:cubicBezTo>
                    <a:pt x="31" y="47"/>
                    <a:pt x="92" y="31"/>
                    <a:pt x="92" y="16"/>
                  </a:cubicBez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25"/>
            <p:cNvSpPr/>
            <p:nvPr/>
          </p:nvSpPr>
          <p:spPr>
            <a:xfrm rot="5400000">
              <a:off x="5367775" y="3638725"/>
              <a:ext cx="6125" cy="3700"/>
            </a:xfrm>
            <a:custGeom>
              <a:avLst/>
              <a:gdLst/>
              <a:ahLst/>
              <a:cxnLst/>
              <a:rect l="l" t="t" r="r" b="b"/>
              <a:pathLst>
                <a:path w="245" h="148" extrusionOk="0">
                  <a:moveTo>
                    <a:pt x="92" y="0"/>
                  </a:moveTo>
                  <a:cubicBezTo>
                    <a:pt x="76" y="0"/>
                    <a:pt x="60" y="7"/>
                    <a:pt x="46" y="26"/>
                  </a:cubicBezTo>
                  <a:cubicBezTo>
                    <a:pt x="39" y="21"/>
                    <a:pt x="34" y="20"/>
                    <a:pt x="31" y="20"/>
                  </a:cubicBezTo>
                  <a:cubicBezTo>
                    <a:pt x="8" y="20"/>
                    <a:pt x="27" y="91"/>
                    <a:pt x="1" y="117"/>
                  </a:cubicBezTo>
                  <a:cubicBezTo>
                    <a:pt x="5" y="118"/>
                    <a:pt x="8" y="119"/>
                    <a:pt x="11" y="119"/>
                  </a:cubicBezTo>
                  <a:cubicBezTo>
                    <a:pt x="47" y="119"/>
                    <a:pt x="42" y="68"/>
                    <a:pt x="62" y="68"/>
                  </a:cubicBezTo>
                  <a:cubicBezTo>
                    <a:pt x="69" y="68"/>
                    <a:pt x="78" y="73"/>
                    <a:pt x="92" y="87"/>
                  </a:cubicBezTo>
                  <a:cubicBezTo>
                    <a:pt x="92" y="117"/>
                    <a:pt x="46" y="101"/>
                    <a:pt x="92" y="148"/>
                  </a:cubicBezTo>
                  <a:cubicBezTo>
                    <a:pt x="97" y="114"/>
                    <a:pt x="119" y="107"/>
                    <a:pt x="144" y="107"/>
                  </a:cubicBezTo>
                  <a:cubicBezTo>
                    <a:pt x="163" y="107"/>
                    <a:pt x="184" y="111"/>
                    <a:pt x="202" y="111"/>
                  </a:cubicBezTo>
                  <a:cubicBezTo>
                    <a:pt x="226" y="111"/>
                    <a:pt x="244" y="104"/>
                    <a:pt x="244" y="71"/>
                  </a:cubicBezTo>
                  <a:cubicBezTo>
                    <a:pt x="198" y="71"/>
                    <a:pt x="142" y="0"/>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25"/>
            <p:cNvSpPr/>
            <p:nvPr/>
          </p:nvSpPr>
          <p:spPr>
            <a:xfrm rot="5400000">
              <a:off x="5230750" y="3643225"/>
              <a:ext cx="3475" cy="1900"/>
            </a:xfrm>
            <a:custGeom>
              <a:avLst/>
              <a:gdLst/>
              <a:ahLst/>
              <a:cxnLst/>
              <a:rect l="l" t="t" r="r" b="b"/>
              <a:pathLst>
                <a:path w="139" h="76" extrusionOk="0">
                  <a:moveTo>
                    <a:pt x="78" y="1"/>
                  </a:moveTo>
                  <a:lnTo>
                    <a:pt x="1" y="31"/>
                  </a:lnTo>
                  <a:cubicBezTo>
                    <a:pt x="11" y="51"/>
                    <a:pt x="52" y="76"/>
                    <a:pt x="88" y="76"/>
                  </a:cubicBezTo>
                  <a:cubicBezTo>
                    <a:pt x="109" y="76"/>
                    <a:pt x="128" y="68"/>
                    <a:pt x="139" y="46"/>
                  </a:cubicBezTo>
                  <a:lnTo>
                    <a:pt x="139" y="15"/>
                  </a:lnTo>
                  <a:lnTo>
                    <a:pt x="92" y="46"/>
                  </a:lnTo>
                  <a:cubicBezTo>
                    <a:pt x="78" y="31"/>
                    <a:pt x="78" y="1"/>
                    <a:pt x="7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25"/>
            <p:cNvSpPr/>
            <p:nvPr/>
          </p:nvSpPr>
          <p:spPr>
            <a:xfrm rot="5400000">
              <a:off x="5323488" y="3646463"/>
              <a:ext cx="375" cy="775"/>
            </a:xfrm>
            <a:custGeom>
              <a:avLst/>
              <a:gdLst/>
              <a:ahLst/>
              <a:cxnLst/>
              <a:rect l="l" t="t" r="r" b="b"/>
              <a:pathLst>
                <a:path w="15" h="31" extrusionOk="0">
                  <a:moveTo>
                    <a:pt x="15" y="0"/>
                  </a:moveTo>
                  <a:cubicBezTo>
                    <a:pt x="0" y="15"/>
                    <a:pt x="15" y="31"/>
                    <a:pt x="15" y="31"/>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25"/>
            <p:cNvSpPr/>
            <p:nvPr/>
          </p:nvSpPr>
          <p:spPr>
            <a:xfrm rot="5400000">
              <a:off x="5321763" y="3647413"/>
              <a:ext cx="1950" cy="1150"/>
            </a:xfrm>
            <a:custGeom>
              <a:avLst/>
              <a:gdLst/>
              <a:ahLst/>
              <a:cxnLst/>
              <a:rect l="l" t="t" r="r" b="b"/>
              <a:pathLst>
                <a:path w="78" h="46" extrusionOk="0">
                  <a:moveTo>
                    <a:pt x="1" y="1"/>
                  </a:moveTo>
                  <a:cubicBezTo>
                    <a:pt x="17" y="15"/>
                    <a:pt x="17" y="31"/>
                    <a:pt x="31" y="31"/>
                  </a:cubicBezTo>
                  <a:lnTo>
                    <a:pt x="31" y="46"/>
                  </a:lnTo>
                  <a:cubicBezTo>
                    <a:pt x="78" y="15"/>
                    <a:pt x="31" y="15"/>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25"/>
            <p:cNvSpPr/>
            <p:nvPr/>
          </p:nvSpPr>
          <p:spPr>
            <a:xfrm rot="5400000">
              <a:off x="5264088" y="3648738"/>
              <a:ext cx="4575" cy="3475"/>
            </a:xfrm>
            <a:custGeom>
              <a:avLst/>
              <a:gdLst/>
              <a:ahLst/>
              <a:cxnLst/>
              <a:rect l="l" t="t" r="r" b="b"/>
              <a:pathLst>
                <a:path w="183" h="139" extrusionOk="0">
                  <a:moveTo>
                    <a:pt x="183" y="1"/>
                  </a:moveTo>
                  <a:cubicBezTo>
                    <a:pt x="152" y="17"/>
                    <a:pt x="0" y="47"/>
                    <a:pt x="45" y="108"/>
                  </a:cubicBezTo>
                  <a:cubicBezTo>
                    <a:pt x="38" y="123"/>
                    <a:pt x="34" y="123"/>
                    <a:pt x="32" y="123"/>
                  </a:cubicBezTo>
                  <a:cubicBezTo>
                    <a:pt x="31" y="123"/>
                    <a:pt x="31" y="123"/>
                    <a:pt x="31" y="138"/>
                  </a:cubicBezTo>
                  <a:cubicBezTo>
                    <a:pt x="152" y="123"/>
                    <a:pt x="106" y="47"/>
                    <a:pt x="18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25"/>
            <p:cNvSpPr/>
            <p:nvPr/>
          </p:nvSpPr>
          <p:spPr>
            <a:xfrm rot="5400000">
              <a:off x="5268088" y="3652738"/>
              <a:ext cx="25" cy="25"/>
            </a:xfrm>
            <a:custGeom>
              <a:avLst/>
              <a:gdLst/>
              <a:ahLst/>
              <a:cxnLst/>
              <a:rect l="l" t="t" r="r" b="b"/>
              <a:pathLst>
                <a:path w="1" h="1" extrusionOk="0">
                  <a:moveTo>
                    <a:pt x="1"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25"/>
            <p:cNvSpPr/>
            <p:nvPr/>
          </p:nvSpPr>
          <p:spPr>
            <a:xfrm rot="5400000">
              <a:off x="5227325" y="3650825"/>
              <a:ext cx="400" cy="425"/>
            </a:xfrm>
            <a:custGeom>
              <a:avLst/>
              <a:gdLst/>
              <a:ahLst/>
              <a:cxnLst/>
              <a:rect l="l" t="t" r="r" b="b"/>
              <a:pathLst>
                <a:path w="16" h="17" extrusionOk="0">
                  <a:moveTo>
                    <a:pt x="16" y="1"/>
                  </a:moveTo>
                  <a:cubicBezTo>
                    <a:pt x="0" y="1"/>
                    <a:pt x="0" y="1"/>
                    <a:pt x="0" y="16"/>
                  </a:cubicBez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25"/>
            <p:cNvSpPr/>
            <p:nvPr/>
          </p:nvSpPr>
          <p:spPr>
            <a:xfrm rot="5400000">
              <a:off x="5235513" y="3648363"/>
              <a:ext cx="1900" cy="1550"/>
            </a:xfrm>
            <a:custGeom>
              <a:avLst/>
              <a:gdLst/>
              <a:ahLst/>
              <a:cxnLst/>
              <a:rect l="l" t="t" r="r" b="b"/>
              <a:pathLst>
                <a:path w="76" h="62" extrusionOk="0">
                  <a:moveTo>
                    <a:pt x="76" y="0"/>
                  </a:moveTo>
                  <a:cubicBezTo>
                    <a:pt x="45" y="0"/>
                    <a:pt x="15" y="0"/>
                    <a:pt x="0" y="45"/>
                  </a:cubicBezTo>
                  <a:cubicBezTo>
                    <a:pt x="15" y="61"/>
                    <a:pt x="31" y="61"/>
                    <a:pt x="61" y="61"/>
                  </a:cubicBezTo>
                  <a:lnTo>
                    <a:pt x="31" y="31"/>
                  </a:lnTo>
                  <a:cubicBezTo>
                    <a:pt x="45" y="15"/>
                    <a:pt x="61" y="0"/>
                    <a:pt x="7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25"/>
            <p:cNvSpPr/>
            <p:nvPr/>
          </p:nvSpPr>
          <p:spPr>
            <a:xfrm rot="5400000">
              <a:off x="5236638" y="3650638"/>
              <a:ext cx="1175" cy="25"/>
            </a:xfrm>
            <a:custGeom>
              <a:avLst/>
              <a:gdLst/>
              <a:ahLst/>
              <a:cxnLst/>
              <a:rect l="l" t="t" r="r" b="b"/>
              <a:pathLst>
                <a:path w="47" h="1" extrusionOk="0">
                  <a:moveTo>
                    <a:pt x="1" y="0"/>
                  </a:move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25"/>
            <p:cNvSpPr/>
            <p:nvPr/>
          </p:nvSpPr>
          <p:spPr>
            <a:xfrm rot="5400000">
              <a:off x="5244863" y="3666438"/>
              <a:ext cx="375" cy="425"/>
            </a:xfrm>
            <a:custGeom>
              <a:avLst/>
              <a:gdLst/>
              <a:ahLst/>
              <a:cxnLst/>
              <a:rect l="l" t="t" r="r" b="b"/>
              <a:pathLst>
                <a:path w="15" h="17" extrusionOk="0">
                  <a:moveTo>
                    <a:pt x="15" y="17"/>
                  </a:moveTo>
                  <a:lnTo>
                    <a:pt x="0" y="1"/>
                  </a:ln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25"/>
            <p:cNvSpPr/>
            <p:nvPr/>
          </p:nvSpPr>
          <p:spPr>
            <a:xfrm rot="5400000">
              <a:off x="5224525" y="3647250"/>
              <a:ext cx="27825" cy="22800"/>
            </a:xfrm>
            <a:custGeom>
              <a:avLst/>
              <a:gdLst/>
              <a:ahLst/>
              <a:cxnLst/>
              <a:rect l="l" t="t" r="r" b="b"/>
              <a:pathLst>
                <a:path w="1113" h="912" extrusionOk="0">
                  <a:moveTo>
                    <a:pt x="384" y="776"/>
                  </a:moveTo>
                  <a:cubicBezTo>
                    <a:pt x="384" y="777"/>
                    <a:pt x="383" y="778"/>
                    <a:pt x="382" y="778"/>
                  </a:cubicBezTo>
                  <a:lnTo>
                    <a:pt x="396" y="778"/>
                  </a:lnTo>
                  <a:lnTo>
                    <a:pt x="384" y="776"/>
                  </a:lnTo>
                  <a:close/>
                  <a:moveTo>
                    <a:pt x="808" y="1"/>
                  </a:moveTo>
                  <a:lnTo>
                    <a:pt x="808" y="1"/>
                  </a:lnTo>
                  <a:cubicBezTo>
                    <a:pt x="732" y="108"/>
                    <a:pt x="686" y="92"/>
                    <a:pt x="565" y="108"/>
                  </a:cubicBezTo>
                  <a:cubicBezTo>
                    <a:pt x="518" y="139"/>
                    <a:pt x="595" y="123"/>
                    <a:pt x="610" y="139"/>
                  </a:cubicBezTo>
                  <a:cubicBezTo>
                    <a:pt x="595" y="164"/>
                    <a:pt x="580" y="173"/>
                    <a:pt x="566" y="173"/>
                  </a:cubicBezTo>
                  <a:cubicBezTo>
                    <a:pt x="535" y="173"/>
                    <a:pt x="505" y="134"/>
                    <a:pt x="478" y="134"/>
                  </a:cubicBezTo>
                  <a:cubicBezTo>
                    <a:pt x="466" y="134"/>
                    <a:pt x="454" y="143"/>
                    <a:pt x="443" y="169"/>
                  </a:cubicBezTo>
                  <a:cubicBezTo>
                    <a:pt x="473" y="184"/>
                    <a:pt x="579" y="169"/>
                    <a:pt x="549" y="245"/>
                  </a:cubicBezTo>
                  <a:cubicBezTo>
                    <a:pt x="518" y="291"/>
                    <a:pt x="457" y="321"/>
                    <a:pt x="396" y="352"/>
                  </a:cubicBezTo>
                  <a:cubicBezTo>
                    <a:pt x="335" y="382"/>
                    <a:pt x="290" y="428"/>
                    <a:pt x="305" y="488"/>
                  </a:cubicBezTo>
                  <a:cubicBezTo>
                    <a:pt x="305" y="488"/>
                    <a:pt x="290" y="504"/>
                    <a:pt x="260" y="504"/>
                  </a:cubicBezTo>
                  <a:cubicBezTo>
                    <a:pt x="305" y="504"/>
                    <a:pt x="335" y="519"/>
                    <a:pt x="351" y="535"/>
                  </a:cubicBezTo>
                  <a:lnTo>
                    <a:pt x="285" y="561"/>
                  </a:lnTo>
                  <a:lnTo>
                    <a:pt x="285" y="561"/>
                  </a:lnTo>
                  <a:cubicBezTo>
                    <a:pt x="285" y="561"/>
                    <a:pt x="284" y="561"/>
                    <a:pt x="284" y="561"/>
                  </a:cubicBezTo>
                  <a:cubicBezTo>
                    <a:pt x="281" y="561"/>
                    <a:pt x="278" y="562"/>
                    <a:pt x="275" y="565"/>
                  </a:cubicBezTo>
                  <a:lnTo>
                    <a:pt x="285" y="561"/>
                  </a:lnTo>
                  <a:lnTo>
                    <a:pt x="285" y="561"/>
                  </a:lnTo>
                  <a:cubicBezTo>
                    <a:pt x="297" y="563"/>
                    <a:pt x="309" y="584"/>
                    <a:pt x="321" y="596"/>
                  </a:cubicBezTo>
                  <a:cubicBezTo>
                    <a:pt x="288" y="635"/>
                    <a:pt x="259" y="649"/>
                    <a:pt x="232" y="649"/>
                  </a:cubicBezTo>
                  <a:cubicBezTo>
                    <a:pt x="168" y="649"/>
                    <a:pt x="117" y="572"/>
                    <a:pt x="63" y="572"/>
                  </a:cubicBezTo>
                  <a:cubicBezTo>
                    <a:pt x="43" y="572"/>
                    <a:pt x="22" y="583"/>
                    <a:pt x="0" y="610"/>
                  </a:cubicBezTo>
                  <a:cubicBezTo>
                    <a:pt x="31" y="610"/>
                    <a:pt x="77" y="626"/>
                    <a:pt x="122" y="641"/>
                  </a:cubicBezTo>
                  <a:lnTo>
                    <a:pt x="92" y="702"/>
                  </a:lnTo>
                  <a:cubicBezTo>
                    <a:pt x="97" y="701"/>
                    <a:pt x="101" y="701"/>
                    <a:pt x="106" y="701"/>
                  </a:cubicBezTo>
                  <a:cubicBezTo>
                    <a:pt x="179" y="701"/>
                    <a:pt x="168" y="793"/>
                    <a:pt x="235" y="793"/>
                  </a:cubicBezTo>
                  <a:cubicBezTo>
                    <a:pt x="249" y="793"/>
                    <a:pt x="267" y="789"/>
                    <a:pt x="290" y="778"/>
                  </a:cubicBezTo>
                  <a:lnTo>
                    <a:pt x="290" y="778"/>
                  </a:lnTo>
                  <a:cubicBezTo>
                    <a:pt x="277" y="783"/>
                    <a:pt x="268" y="785"/>
                    <a:pt x="260" y="785"/>
                  </a:cubicBezTo>
                  <a:cubicBezTo>
                    <a:pt x="215" y="785"/>
                    <a:pt x="260" y="715"/>
                    <a:pt x="260" y="702"/>
                  </a:cubicBezTo>
                  <a:cubicBezTo>
                    <a:pt x="264" y="698"/>
                    <a:pt x="271" y="696"/>
                    <a:pt x="279" y="696"/>
                  </a:cubicBezTo>
                  <a:cubicBezTo>
                    <a:pt x="303" y="696"/>
                    <a:pt x="335" y="710"/>
                    <a:pt x="335" y="732"/>
                  </a:cubicBezTo>
                  <a:lnTo>
                    <a:pt x="305" y="763"/>
                  </a:lnTo>
                  <a:lnTo>
                    <a:pt x="384" y="776"/>
                  </a:lnTo>
                  <a:lnTo>
                    <a:pt x="384" y="776"/>
                  </a:lnTo>
                  <a:cubicBezTo>
                    <a:pt x="403" y="761"/>
                    <a:pt x="414" y="755"/>
                    <a:pt x="420" y="755"/>
                  </a:cubicBezTo>
                  <a:cubicBezTo>
                    <a:pt x="437" y="755"/>
                    <a:pt x="416" y="801"/>
                    <a:pt x="427" y="824"/>
                  </a:cubicBezTo>
                  <a:cubicBezTo>
                    <a:pt x="396" y="834"/>
                    <a:pt x="373" y="837"/>
                    <a:pt x="352" y="837"/>
                  </a:cubicBezTo>
                  <a:cubicBezTo>
                    <a:pt x="312" y="837"/>
                    <a:pt x="285" y="824"/>
                    <a:pt x="244" y="824"/>
                  </a:cubicBezTo>
                  <a:cubicBezTo>
                    <a:pt x="214" y="824"/>
                    <a:pt x="290" y="854"/>
                    <a:pt x="260" y="885"/>
                  </a:cubicBezTo>
                  <a:cubicBezTo>
                    <a:pt x="263" y="883"/>
                    <a:pt x="267" y="883"/>
                    <a:pt x="271" y="883"/>
                  </a:cubicBezTo>
                  <a:cubicBezTo>
                    <a:pt x="301" y="883"/>
                    <a:pt x="343" y="911"/>
                    <a:pt x="374" y="911"/>
                  </a:cubicBezTo>
                  <a:cubicBezTo>
                    <a:pt x="392" y="911"/>
                    <a:pt x="407" y="901"/>
                    <a:pt x="412" y="870"/>
                  </a:cubicBezTo>
                  <a:cubicBezTo>
                    <a:pt x="443" y="778"/>
                    <a:pt x="595" y="824"/>
                    <a:pt x="610" y="702"/>
                  </a:cubicBezTo>
                  <a:cubicBezTo>
                    <a:pt x="621" y="723"/>
                    <a:pt x="637" y="730"/>
                    <a:pt x="655" y="730"/>
                  </a:cubicBezTo>
                  <a:cubicBezTo>
                    <a:pt x="692" y="730"/>
                    <a:pt x="738" y="702"/>
                    <a:pt x="774" y="702"/>
                  </a:cubicBezTo>
                  <a:cubicBezTo>
                    <a:pt x="796" y="702"/>
                    <a:pt x="814" y="713"/>
                    <a:pt x="823" y="748"/>
                  </a:cubicBezTo>
                  <a:cubicBezTo>
                    <a:pt x="853" y="748"/>
                    <a:pt x="853" y="702"/>
                    <a:pt x="853" y="687"/>
                  </a:cubicBezTo>
                  <a:lnTo>
                    <a:pt x="853" y="687"/>
                  </a:lnTo>
                  <a:cubicBezTo>
                    <a:pt x="840" y="693"/>
                    <a:pt x="829" y="695"/>
                    <a:pt x="821" y="695"/>
                  </a:cubicBezTo>
                  <a:cubicBezTo>
                    <a:pt x="765" y="695"/>
                    <a:pt x="817" y="578"/>
                    <a:pt x="778" y="565"/>
                  </a:cubicBezTo>
                  <a:cubicBezTo>
                    <a:pt x="792" y="504"/>
                    <a:pt x="930" y="488"/>
                    <a:pt x="869" y="428"/>
                  </a:cubicBezTo>
                  <a:lnTo>
                    <a:pt x="869" y="428"/>
                  </a:lnTo>
                  <a:cubicBezTo>
                    <a:pt x="879" y="431"/>
                    <a:pt x="888" y="433"/>
                    <a:pt x="897" y="433"/>
                  </a:cubicBezTo>
                  <a:cubicBezTo>
                    <a:pt x="960" y="433"/>
                    <a:pt x="1011" y="350"/>
                    <a:pt x="1052" y="336"/>
                  </a:cubicBezTo>
                  <a:lnTo>
                    <a:pt x="1052" y="367"/>
                  </a:lnTo>
                  <a:cubicBezTo>
                    <a:pt x="1113" y="352"/>
                    <a:pt x="1067" y="321"/>
                    <a:pt x="1067" y="291"/>
                  </a:cubicBezTo>
                  <a:lnTo>
                    <a:pt x="1067" y="291"/>
                  </a:lnTo>
                  <a:cubicBezTo>
                    <a:pt x="961" y="382"/>
                    <a:pt x="853" y="367"/>
                    <a:pt x="778" y="474"/>
                  </a:cubicBezTo>
                  <a:cubicBezTo>
                    <a:pt x="774" y="472"/>
                    <a:pt x="769" y="471"/>
                    <a:pt x="762" y="471"/>
                  </a:cubicBezTo>
                  <a:cubicBezTo>
                    <a:pt x="745" y="471"/>
                    <a:pt x="721" y="477"/>
                    <a:pt x="700" y="477"/>
                  </a:cubicBezTo>
                  <a:cubicBezTo>
                    <a:pt x="671" y="477"/>
                    <a:pt x="648" y="466"/>
                    <a:pt x="656" y="413"/>
                  </a:cubicBezTo>
                  <a:cubicBezTo>
                    <a:pt x="656" y="394"/>
                    <a:pt x="674" y="374"/>
                    <a:pt x="691" y="374"/>
                  </a:cubicBezTo>
                  <a:cubicBezTo>
                    <a:pt x="701" y="374"/>
                    <a:pt x="711" y="381"/>
                    <a:pt x="717" y="397"/>
                  </a:cubicBezTo>
                  <a:cubicBezTo>
                    <a:pt x="808" y="352"/>
                    <a:pt x="671" y="291"/>
                    <a:pt x="747" y="245"/>
                  </a:cubicBezTo>
                  <a:lnTo>
                    <a:pt x="853" y="230"/>
                  </a:lnTo>
                  <a:lnTo>
                    <a:pt x="823" y="200"/>
                  </a:lnTo>
                  <a:cubicBezTo>
                    <a:pt x="823" y="184"/>
                    <a:pt x="839" y="184"/>
                    <a:pt x="869" y="184"/>
                  </a:cubicBezTo>
                  <a:cubicBezTo>
                    <a:pt x="869" y="139"/>
                    <a:pt x="884" y="108"/>
                    <a:pt x="900" y="92"/>
                  </a:cubicBezTo>
                  <a:lnTo>
                    <a:pt x="900" y="92"/>
                  </a:lnTo>
                  <a:lnTo>
                    <a:pt x="839" y="139"/>
                  </a:lnTo>
                  <a:cubicBezTo>
                    <a:pt x="762" y="78"/>
                    <a:pt x="839" y="62"/>
                    <a:pt x="80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25"/>
            <p:cNvSpPr/>
            <p:nvPr/>
          </p:nvSpPr>
          <p:spPr>
            <a:xfrm rot="5400000">
              <a:off x="5228788" y="3646213"/>
              <a:ext cx="2725" cy="1275"/>
            </a:xfrm>
            <a:custGeom>
              <a:avLst/>
              <a:gdLst/>
              <a:ahLst/>
              <a:cxnLst/>
              <a:rect l="l" t="t" r="r" b="b"/>
              <a:pathLst>
                <a:path w="109" h="51" extrusionOk="0">
                  <a:moveTo>
                    <a:pt x="1" y="1"/>
                  </a:moveTo>
                  <a:cubicBezTo>
                    <a:pt x="54" y="22"/>
                    <a:pt x="41" y="51"/>
                    <a:pt x="59" y="51"/>
                  </a:cubicBezTo>
                  <a:cubicBezTo>
                    <a:pt x="67" y="51"/>
                    <a:pt x="80" y="45"/>
                    <a:pt x="108" y="31"/>
                  </a:cubicBez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25"/>
            <p:cNvSpPr/>
            <p:nvPr/>
          </p:nvSpPr>
          <p:spPr>
            <a:xfrm rot="5400000">
              <a:off x="5268263" y="3653688"/>
              <a:ext cx="1550" cy="1200"/>
            </a:xfrm>
            <a:custGeom>
              <a:avLst/>
              <a:gdLst/>
              <a:ahLst/>
              <a:cxnLst/>
              <a:rect l="l" t="t" r="r" b="b"/>
              <a:pathLst>
                <a:path w="62" h="48" extrusionOk="0">
                  <a:moveTo>
                    <a:pt x="15" y="1"/>
                  </a:moveTo>
                  <a:cubicBezTo>
                    <a:pt x="45" y="31"/>
                    <a:pt x="0" y="31"/>
                    <a:pt x="45" y="47"/>
                  </a:cubicBezTo>
                  <a:lnTo>
                    <a:pt x="61" y="47"/>
                  </a:lnTo>
                  <a:cubicBezTo>
                    <a:pt x="45" y="17"/>
                    <a:pt x="61" y="1"/>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25"/>
            <p:cNvSpPr/>
            <p:nvPr/>
          </p:nvSpPr>
          <p:spPr>
            <a:xfrm rot="5400000">
              <a:off x="5227313" y="3646663"/>
              <a:ext cx="1550" cy="1550"/>
            </a:xfrm>
            <a:custGeom>
              <a:avLst/>
              <a:gdLst/>
              <a:ahLst/>
              <a:cxnLst/>
              <a:rect l="l" t="t" r="r" b="b"/>
              <a:pathLst>
                <a:path w="62" h="62" extrusionOk="0">
                  <a:moveTo>
                    <a:pt x="45" y="0"/>
                  </a:moveTo>
                  <a:lnTo>
                    <a:pt x="0" y="46"/>
                  </a:lnTo>
                  <a:lnTo>
                    <a:pt x="61" y="61"/>
                  </a:lnTo>
                  <a:lnTo>
                    <a:pt x="4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25"/>
            <p:cNvSpPr/>
            <p:nvPr/>
          </p:nvSpPr>
          <p:spPr>
            <a:xfrm rot="5400000">
              <a:off x="5222275" y="3645975"/>
              <a:ext cx="6125" cy="3650"/>
            </a:xfrm>
            <a:custGeom>
              <a:avLst/>
              <a:gdLst/>
              <a:ahLst/>
              <a:cxnLst/>
              <a:rect l="l" t="t" r="r" b="b"/>
              <a:pathLst>
                <a:path w="245" h="146" extrusionOk="0">
                  <a:moveTo>
                    <a:pt x="164" y="0"/>
                  </a:moveTo>
                  <a:cubicBezTo>
                    <a:pt x="153" y="0"/>
                    <a:pt x="139" y="7"/>
                    <a:pt x="122" y="24"/>
                  </a:cubicBezTo>
                  <a:cubicBezTo>
                    <a:pt x="199" y="99"/>
                    <a:pt x="0" y="54"/>
                    <a:pt x="31" y="146"/>
                  </a:cubicBezTo>
                  <a:cubicBezTo>
                    <a:pt x="108" y="130"/>
                    <a:pt x="183" y="99"/>
                    <a:pt x="244" y="54"/>
                  </a:cubicBezTo>
                  <a:cubicBezTo>
                    <a:pt x="212" y="43"/>
                    <a:pt x="194" y="0"/>
                    <a:pt x="16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25"/>
            <p:cNvSpPr/>
            <p:nvPr/>
          </p:nvSpPr>
          <p:spPr>
            <a:xfrm rot="5400000">
              <a:off x="5262088" y="3654363"/>
              <a:ext cx="1550" cy="2100"/>
            </a:xfrm>
            <a:custGeom>
              <a:avLst/>
              <a:gdLst/>
              <a:ahLst/>
              <a:cxnLst/>
              <a:rect l="l" t="t" r="r" b="b"/>
              <a:pathLst>
                <a:path w="62" h="84" extrusionOk="0">
                  <a:moveTo>
                    <a:pt x="61" y="1"/>
                  </a:moveTo>
                  <a:lnTo>
                    <a:pt x="61" y="1"/>
                  </a:lnTo>
                  <a:cubicBezTo>
                    <a:pt x="16" y="16"/>
                    <a:pt x="0" y="31"/>
                    <a:pt x="0" y="77"/>
                  </a:cubicBezTo>
                  <a:cubicBezTo>
                    <a:pt x="8" y="81"/>
                    <a:pt x="14" y="84"/>
                    <a:pt x="19" y="84"/>
                  </a:cubicBezTo>
                  <a:cubicBezTo>
                    <a:pt x="43" y="84"/>
                    <a:pt x="36" y="26"/>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25"/>
            <p:cNvSpPr/>
            <p:nvPr/>
          </p:nvSpPr>
          <p:spPr>
            <a:xfrm rot="5400000">
              <a:off x="5345463" y="3650138"/>
              <a:ext cx="2700" cy="2550"/>
            </a:xfrm>
            <a:custGeom>
              <a:avLst/>
              <a:gdLst/>
              <a:ahLst/>
              <a:cxnLst/>
              <a:rect l="l" t="t" r="r" b="b"/>
              <a:pathLst>
                <a:path w="108" h="102" extrusionOk="0">
                  <a:moveTo>
                    <a:pt x="1" y="1"/>
                  </a:moveTo>
                  <a:cubicBezTo>
                    <a:pt x="16" y="31"/>
                    <a:pt x="31" y="62"/>
                    <a:pt x="1" y="78"/>
                  </a:cubicBezTo>
                  <a:cubicBezTo>
                    <a:pt x="9" y="95"/>
                    <a:pt x="19" y="101"/>
                    <a:pt x="30" y="101"/>
                  </a:cubicBezTo>
                  <a:cubicBezTo>
                    <a:pt x="56" y="101"/>
                    <a:pt x="86" y="62"/>
                    <a:pt x="108" y="62"/>
                  </a:cubicBez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25"/>
            <p:cNvSpPr/>
            <p:nvPr/>
          </p:nvSpPr>
          <p:spPr>
            <a:xfrm rot="5400000">
              <a:off x="5346150" y="3652725"/>
              <a:ext cx="400" cy="425"/>
            </a:xfrm>
            <a:custGeom>
              <a:avLst/>
              <a:gdLst/>
              <a:ahLst/>
              <a:cxnLst/>
              <a:rect l="l" t="t" r="r" b="b"/>
              <a:pathLst>
                <a:path w="16" h="17" extrusionOk="0">
                  <a:moveTo>
                    <a:pt x="1" y="1"/>
                  </a:moveTo>
                  <a:lnTo>
                    <a:pt x="15" y="17"/>
                  </a:lnTo>
                  <a:cubicBezTo>
                    <a:pt x="15" y="1"/>
                    <a:pt x="15"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25"/>
            <p:cNvSpPr/>
            <p:nvPr/>
          </p:nvSpPr>
          <p:spPr>
            <a:xfrm rot="5400000">
              <a:off x="5369188" y="3646463"/>
              <a:ext cx="2700" cy="2300"/>
            </a:xfrm>
            <a:custGeom>
              <a:avLst/>
              <a:gdLst/>
              <a:ahLst/>
              <a:cxnLst/>
              <a:rect l="l" t="t" r="r" b="b"/>
              <a:pathLst>
                <a:path w="108" h="92" extrusionOk="0">
                  <a:moveTo>
                    <a:pt x="16" y="0"/>
                  </a:moveTo>
                  <a:lnTo>
                    <a:pt x="0" y="92"/>
                  </a:lnTo>
                  <a:cubicBezTo>
                    <a:pt x="31" y="92"/>
                    <a:pt x="108" y="61"/>
                    <a:pt x="92" y="16"/>
                  </a:cubicBezTo>
                  <a:cubicBezTo>
                    <a:pt x="76" y="8"/>
                    <a:pt x="65" y="8"/>
                    <a:pt x="54" y="8"/>
                  </a:cubicBezTo>
                  <a:cubicBezTo>
                    <a:pt x="43" y="8"/>
                    <a:pt x="31" y="8"/>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25"/>
            <p:cNvSpPr/>
            <p:nvPr/>
          </p:nvSpPr>
          <p:spPr>
            <a:xfrm rot="5400000">
              <a:off x="5296650" y="3657300"/>
              <a:ext cx="2300" cy="3075"/>
            </a:xfrm>
            <a:custGeom>
              <a:avLst/>
              <a:gdLst/>
              <a:ahLst/>
              <a:cxnLst/>
              <a:rect l="l" t="t" r="r" b="b"/>
              <a:pathLst>
                <a:path w="92" h="123" extrusionOk="0">
                  <a:moveTo>
                    <a:pt x="61" y="1"/>
                  </a:moveTo>
                  <a:cubicBezTo>
                    <a:pt x="92" y="62"/>
                    <a:pt x="0" y="77"/>
                    <a:pt x="61" y="123"/>
                  </a:cubicBezTo>
                  <a:cubicBezTo>
                    <a:pt x="61" y="123"/>
                    <a:pt x="92" y="31"/>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25"/>
            <p:cNvSpPr/>
            <p:nvPr/>
          </p:nvSpPr>
          <p:spPr>
            <a:xfrm rot="5400000">
              <a:off x="5347663" y="3653113"/>
              <a:ext cx="1550" cy="1550"/>
            </a:xfrm>
            <a:custGeom>
              <a:avLst/>
              <a:gdLst/>
              <a:ahLst/>
              <a:cxnLst/>
              <a:rect l="l" t="t" r="r" b="b"/>
              <a:pathLst>
                <a:path w="62" h="62" extrusionOk="0">
                  <a:moveTo>
                    <a:pt x="61" y="1"/>
                  </a:moveTo>
                  <a:lnTo>
                    <a:pt x="0" y="62"/>
                  </a:lnTo>
                  <a:lnTo>
                    <a:pt x="61" y="15"/>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25"/>
            <p:cNvSpPr/>
            <p:nvPr/>
          </p:nvSpPr>
          <p:spPr>
            <a:xfrm rot="5400000">
              <a:off x="5332650" y="3655525"/>
              <a:ext cx="1975" cy="1650"/>
            </a:xfrm>
            <a:custGeom>
              <a:avLst/>
              <a:gdLst/>
              <a:ahLst/>
              <a:cxnLst/>
              <a:rect l="l" t="t" r="r" b="b"/>
              <a:pathLst>
                <a:path w="79" h="66" extrusionOk="0">
                  <a:moveTo>
                    <a:pt x="32" y="4"/>
                  </a:moveTo>
                  <a:lnTo>
                    <a:pt x="31" y="8"/>
                  </a:lnTo>
                  <a:lnTo>
                    <a:pt x="31" y="8"/>
                  </a:lnTo>
                  <a:cubicBezTo>
                    <a:pt x="32" y="8"/>
                    <a:pt x="33" y="7"/>
                    <a:pt x="34" y="7"/>
                  </a:cubicBezTo>
                  <a:lnTo>
                    <a:pt x="34" y="7"/>
                  </a:lnTo>
                  <a:cubicBezTo>
                    <a:pt x="34" y="6"/>
                    <a:pt x="33" y="5"/>
                    <a:pt x="32" y="4"/>
                  </a:cubicBezTo>
                  <a:close/>
                  <a:moveTo>
                    <a:pt x="61" y="0"/>
                  </a:moveTo>
                  <a:cubicBezTo>
                    <a:pt x="52" y="0"/>
                    <a:pt x="42" y="3"/>
                    <a:pt x="34" y="7"/>
                  </a:cubicBezTo>
                  <a:lnTo>
                    <a:pt x="34" y="7"/>
                  </a:lnTo>
                  <a:cubicBezTo>
                    <a:pt x="45" y="23"/>
                    <a:pt x="52" y="29"/>
                    <a:pt x="57" y="29"/>
                  </a:cubicBezTo>
                  <a:cubicBezTo>
                    <a:pt x="65" y="29"/>
                    <a:pt x="69" y="14"/>
                    <a:pt x="79" y="4"/>
                  </a:cubicBezTo>
                  <a:cubicBezTo>
                    <a:pt x="73" y="2"/>
                    <a:pt x="67" y="0"/>
                    <a:pt x="61" y="0"/>
                  </a:cubicBezTo>
                  <a:close/>
                  <a:moveTo>
                    <a:pt x="31" y="8"/>
                  </a:moveTo>
                  <a:cubicBezTo>
                    <a:pt x="12" y="19"/>
                    <a:pt x="1" y="40"/>
                    <a:pt x="18" y="65"/>
                  </a:cubicBezTo>
                  <a:lnTo>
                    <a:pt x="31" y="8"/>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25"/>
            <p:cNvSpPr/>
            <p:nvPr/>
          </p:nvSpPr>
          <p:spPr>
            <a:xfrm rot="5400000">
              <a:off x="5293200" y="3660350"/>
              <a:ext cx="1950" cy="1175"/>
            </a:xfrm>
            <a:custGeom>
              <a:avLst/>
              <a:gdLst/>
              <a:ahLst/>
              <a:cxnLst/>
              <a:rect l="l" t="t" r="r" b="b"/>
              <a:pathLst>
                <a:path w="78" h="47" extrusionOk="0">
                  <a:moveTo>
                    <a:pt x="1" y="0"/>
                  </a:moveTo>
                  <a:lnTo>
                    <a:pt x="47" y="47"/>
                  </a:lnTo>
                  <a:lnTo>
                    <a:pt x="77" y="3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25"/>
            <p:cNvSpPr/>
            <p:nvPr/>
          </p:nvSpPr>
          <p:spPr>
            <a:xfrm rot="5400000">
              <a:off x="5376413" y="3648738"/>
              <a:ext cx="1175" cy="775"/>
            </a:xfrm>
            <a:custGeom>
              <a:avLst/>
              <a:gdLst/>
              <a:ahLst/>
              <a:cxnLst/>
              <a:rect l="l" t="t" r="r" b="b"/>
              <a:pathLst>
                <a:path w="47" h="31" extrusionOk="0">
                  <a:moveTo>
                    <a:pt x="47" y="0"/>
                  </a:moveTo>
                  <a:lnTo>
                    <a:pt x="1"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25"/>
            <p:cNvSpPr/>
            <p:nvPr/>
          </p:nvSpPr>
          <p:spPr>
            <a:xfrm rot="5400000">
              <a:off x="5350325" y="3654650"/>
              <a:ext cx="2300" cy="3075"/>
            </a:xfrm>
            <a:custGeom>
              <a:avLst/>
              <a:gdLst/>
              <a:ahLst/>
              <a:cxnLst/>
              <a:rect l="l" t="t" r="r" b="b"/>
              <a:pathLst>
                <a:path w="92" h="123" extrusionOk="0">
                  <a:moveTo>
                    <a:pt x="15" y="0"/>
                  </a:moveTo>
                  <a:cubicBezTo>
                    <a:pt x="0" y="45"/>
                    <a:pt x="76" y="61"/>
                    <a:pt x="45" y="92"/>
                  </a:cubicBezTo>
                  <a:lnTo>
                    <a:pt x="15" y="76"/>
                  </a:lnTo>
                  <a:lnTo>
                    <a:pt x="45" y="122"/>
                  </a:lnTo>
                  <a:cubicBezTo>
                    <a:pt x="53" y="92"/>
                    <a:pt x="68" y="92"/>
                    <a:pt x="78" y="92"/>
                  </a:cubicBezTo>
                  <a:cubicBezTo>
                    <a:pt x="87" y="92"/>
                    <a:pt x="91" y="92"/>
                    <a:pt x="76" y="61"/>
                  </a:cubicBezTo>
                  <a:cubicBezTo>
                    <a:pt x="45" y="31"/>
                    <a:pt x="31" y="0"/>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25"/>
            <p:cNvSpPr/>
            <p:nvPr/>
          </p:nvSpPr>
          <p:spPr>
            <a:xfrm rot="5400000">
              <a:off x="5395463" y="3648363"/>
              <a:ext cx="425" cy="775"/>
            </a:xfrm>
            <a:custGeom>
              <a:avLst/>
              <a:gdLst/>
              <a:ahLst/>
              <a:cxnLst/>
              <a:rect l="l" t="t" r="r" b="b"/>
              <a:pathLst>
                <a:path w="17" h="31" extrusionOk="0">
                  <a:moveTo>
                    <a:pt x="1" y="0"/>
                  </a:moveTo>
                  <a:cubicBezTo>
                    <a:pt x="1" y="16"/>
                    <a:pt x="17" y="16"/>
                    <a:pt x="17" y="31"/>
                  </a:cubicBezTo>
                  <a:cubicBezTo>
                    <a:pt x="17" y="16"/>
                    <a:pt x="17" y="16"/>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25"/>
            <p:cNvSpPr/>
            <p:nvPr/>
          </p:nvSpPr>
          <p:spPr>
            <a:xfrm rot="5400000">
              <a:off x="5390913" y="3645688"/>
              <a:ext cx="4200" cy="4600"/>
            </a:xfrm>
            <a:custGeom>
              <a:avLst/>
              <a:gdLst/>
              <a:ahLst/>
              <a:cxnLst/>
              <a:rect l="l" t="t" r="r" b="b"/>
              <a:pathLst>
                <a:path w="168" h="184" extrusionOk="0">
                  <a:moveTo>
                    <a:pt x="123" y="1"/>
                  </a:moveTo>
                  <a:cubicBezTo>
                    <a:pt x="137" y="31"/>
                    <a:pt x="93" y="61"/>
                    <a:pt x="76" y="107"/>
                  </a:cubicBezTo>
                  <a:lnTo>
                    <a:pt x="76" y="107"/>
                  </a:lnTo>
                  <a:cubicBezTo>
                    <a:pt x="106" y="73"/>
                    <a:pt x="137" y="47"/>
                    <a:pt x="137" y="47"/>
                  </a:cubicBezTo>
                  <a:cubicBezTo>
                    <a:pt x="168" y="17"/>
                    <a:pt x="153" y="17"/>
                    <a:pt x="123" y="1"/>
                  </a:cubicBezTo>
                  <a:close/>
                  <a:moveTo>
                    <a:pt x="62" y="62"/>
                  </a:moveTo>
                  <a:cubicBezTo>
                    <a:pt x="50" y="83"/>
                    <a:pt x="47" y="105"/>
                    <a:pt x="30" y="105"/>
                  </a:cubicBezTo>
                  <a:cubicBezTo>
                    <a:pt x="23" y="105"/>
                    <a:pt x="14" y="101"/>
                    <a:pt x="1" y="92"/>
                  </a:cubicBezTo>
                  <a:lnTo>
                    <a:pt x="1" y="92"/>
                  </a:lnTo>
                  <a:cubicBezTo>
                    <a:pt x="46" y="139"/>
                    <a:pt x="1" y="169"/>
                    <a:pt x="31" y="184"/>
                  </a:cubicBezTo>
                  <a:cubicBezTo>
                    <a:pt x="37" y="159"/>
                    <a:pt x="56" y="131"/>
                    <a:pt x="76" y="108"/>
                  </a:cubicBezTo>
                  <a:lnTo>
                    <a:pt x="76" y="108"/>
                  </a:lnTo>
                  <a:lnTo>
                    <a:pt x="76" y="108"/>
                  </a:lnTo>
                  <a:cubicBezTo>
                    <a:pt x="76" y="108"/>
                    <a:pt x="76" y="108"/>
                    <a:pt x="76" y="107"/>
                  </a:cubicBezTo>
                  <a:lnTo>
                    <a:pt x="76" y="107"/>
                  </a:lnTo>
                  <a:cubicBezTo>
                    <a:pt x="76" y="107"/>
                    <a:pt x="76" y="108"/>
                    <a:pt x="76" y="108"/>
                  </a:cubicBezTo>
                  <a:lnTo>
                    <a:pt x="76" y="108"/>
                  </a:lnTo>
                  <a:lnTo>
                    <a:pt x="62" y="62"/>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25"/>
            <p:cNvSpPr/>
            <p:nvPr/>
          </p:nvSpPr>
          <p:spPr>
            <a:xfrm rot="5400000">
              <a:off x="5254750" y="3662275"/>
              <a:ext cx="1150" cy="375"/>
            </a:xfrm>
            <a:custGeom>
              <a:avLst/>
              <a:gdLst/>
              <a:ahLst/>
              <a:cxnLst/>
              <a:rect l="l" t="t" r="r" b="b"/>
              <a:pathLst>
                <a:path w="46" h="15" extrusionOk="0">
                  <a:moveTo>
                    <a:pt x="46" y="0"/>
                  </a:moveTo>
                  <a:lnTo>
                    <a:pt x="46" y="0"/>
                  </a:lnTo>
                  <a:cubicBezTo>
                    <a:pt x="31" y="15"/>
                    <a:pt x="15" y="15"/>
                    <a:pt x="0" y="15"/>
                  </a:cubicBezTo>
                  <a:cubicBezTo>
                    <a:pt x="31" y="15"/>
                    <a:pt x="46" y="15"/>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25"/>
            <p:cNvSpPr/>
            <p:nvPr/>
          </p:nvSpPr>
          <p:spPr>
            <a:xfrm rot="5400000">
              <a:off x="5255225" y="3661875"/>
              <a:ext cx="2175" cy="1650"/>
            </a:xfrm>
            <a:custGeom>
              <a:avLst/>
              <a:gdLst/>
              <a:ahLst/>
              <a:cxnLst/>
              <a:rect l="l" t="t" r="r" b="b"/>
              <a:pathLst>
                <a:path w="87" h="66" extrusionOk="0">
                  <a:moveTo>
                    <a:pt x="43" y="1"/>
                  </a:moveTo>
                  <a:cubicBezTo>
                    <a:pt x="1" y="1"/>
                    <a:pt x="57" y="39"/>
                    <a:pt x="57" y="65"/>
                  </a:cubicBezTo>
                  <a:cubicBezTo>
                    <a:pt x="72" y="49"/>
                    <a:pt x="87" y="35"/>
                    <a:pt x="72" y="4"/>
                  </a:cubicBezTo>
                  <a:cubicBezTo>
                    <a:pt x="60" y="2"/>
                    <a:pt x="50" y="1"/>
                    <a:pt x="4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25"/>
            <p:cNvSpPr/>
            <p:nvPr/>
          </p:nvSpPr>
          <p:spPr>
            <a:xfrm rot="5400000">
              <a:off x="5356675" y="3652700"/>
              <a:ext cx="13375" cy="15700"/>
            </a:xfrm>
            <a:custGeom>
              <a:avLst/>
              <a:gdLst/>
              <a:ahLst/>
              <a:cxnLst/>
              <a:rect l="l" t="t" r="r" b="b"/>
              <a:pathLst>
                <a:path w="535" h="628" extrusionOk="0">
                  <a:moveTo>
                    <a:pt x="435" y="1"/>
                  </a:moveTo>
                  <a:cubicBezTo>
                    <a:pt x="416" y="1"/>
                    <a:pt x="398" y="4"/>
                    <a:pt x="382" y="12"/>
                  </a:cubicBezTo>
                  <a:cubicBezTo>
                    <a:pt x="413" y="12"/>
                    <a:pt x="427" y="12"/>
                    <a:pt x="458" y="28"/>
                  </a:cubicBezTo>
                  <a:cubicBezTo>
                    <a:pt x="367" y="73"/>
                    <a:pt x="306" y="73"/>
                    <a:pt x="261" y="180"/>
                  </a:cubicBezTo>
                  <a:cubicBezTo>
                    <a:pt x="249" y="150"/>
                    <a:pt x="239" y="141"/>
                    <a:pt x="230" y="141"/>
                  </a:cubicBezTo>
                  <a:cubicBezTo>
                    <a:pt x="216" y="141"/>
                    <a:pt x="202" y="164"/>
                    <a:pt x="184" y="164"/>
                  </a:cubicBezTo>
                  <a:cubicBezTo>
                    <a:pt x="200" y="164"/>
                    <a:pt x="214" y="180"/>
                    <a:pt x="214" y="180"/>
                  </a:cubicBezTo>
                  <a:cubicBezTo>
                    <a:pt x="208" y="200"/>
                    <a:pt x="185" y="209"/>
                    <a:pt x="160" y="209"/>
                  </a:cubicBezTo>
                  <a:cubicBezTo>
                    <a:pt x="129" y="209"/>
                    <a:pt x="94" y="197"/>
                    <a:pt x="78" y="180"/>
                  </a:cubicBezTo>
                  <a:lnTo>
                    <a:pt x="78" y="180"/>
                  </a:lnTo>
                  <a:cubicBezTo>
                    <a:pt x="92" y="256"/>
                    <a:pt x="1" y="332"/>
                    <a:pt x="31" y="363"/>
                  </a:cubicBezTo>
                  <a:cubicBezTo>
                    <a:pt x="46" y="377"/>
                    <a:pt x="58" y="383"/>
                    <a:pt x="69" y="383"/>
                  </a:cubicBezTo>
                  <a:cubicBezTo>
                    <a:pt x="109" y="383"/>
                    <a:pt x="130" y="309"/>
                    <a:pt x="174" y="309"/>
                  </a:cubicBezTo>
                  <a:cubicBezTo>
                    <a:pt x="182" y="309"/>
                    <a:pt x="190" y="311"/>
                    <a:pt x="200" y="316"/>
                  </a:cubicBezTo>
                  <a:lnTo>
                    <a:pt x="123" y="363"/>
                  </a:lnTo>
                  <a:cubicBezTo>
                    <a:pt x="136" y="390"/>
                    <a:pt x="150" y="399"/>
                    <a:pt x="163" y="399"/>
                  </a:cubicBezTo>
                  <a:cubicBezTo>
                    <a:pt x="194" y="399"/>
                    <a:pt x="223" y="343"/>
                    <a:pt x="245" y="332"/>
                  </a:cubicBezTo>
                  <a:lnTo>
                    <a:pt x="214" y="302"/>
                  </a:lnTo>
                  <a:cubicBezTo>
                    <a:pt x="218" y="294"/>
                    <a:pt x="225" y="291"/>
                    <a:pt x="232" y="291"/>
                  </a:cubicBezTo>
                  <a:cubicBezTo>
                    <a:pt x="248" y="291"/>
                    <a:pt x="269" y="305"/>
                    <a:pt x="282" y="305"/>
                  </a:cubicBezTo>
                  <a:cubicBezTo>
                    <a:pt x="285" y="305"/>
                    <a:pt x="288" y="304"/>
                    <a:pt x="290" y="303"/>
                  </a:cubicBezTo>
                  <a:lnTo>
                    <a:pt x="290" y="303"/>
                  </a:lnTo>
                  <a:cubicBezTo>
                    <a:pt x="200" y="378"/>
                    <a:pt x="291" y="560"/>
                    <a:pt x="169" y="606"/>
                  </a:cubicBezTo>
                  <a:cubicBezTo>
                    <a:pt x="191" y="617"/>
                    <a:pt x="204" y="628"/>
                    <a:pt x="221" y="628"/>
                  </a:cubicBezTo>
                  <a:cubicBezTo>
                    <a:pt x="228" y="628"/>
                    <a:pt x="236" y="626"/>
                    <a:pt x="245" y="621"/>
                  </a:cubicBezTo>
                  <a:cubicBezTo>
                    <a:pt x="367" y="560"/>
                    <a:pt x="382" y="438"/>
                    <a:pt x="458" y="347"/>
                  </a:cubicBezTo>
                  <a:cubicBezTo>
                    <a:pt x="443" y="347"/>
                    <a:pt x="413" y="332"/>
                    <a:pt x="413" y="332"/>
                  </a:cubicBezTo>
                  <a:cubicBezTo>
                    <a:pt x="357" y="277"/>
                    <a:pt x="428" y="208"/>
                    <a:pt x="487" y="208"/>
                  </a:cubicBezTo>
                  <a:cubicBezTo>
                    <a:pt x="493" y="208"/>
                    <a:pt x="499" y="209"/>
                    <a:pt x="504" y="210"/>
                  </a:cubicBezTo>
                  <a:lnTo>
                    <a:pt x="397" y="150"/>
                  </a:lnTo>
                  <a:lnTo>
                    <a:pt x="443" y="89"/>
                  </a:lnTo>
                  <a:cubicBezTo>
                    <a:pt x="427" y="89"/>
                    <a:pt x="413" y="73"/>
                    <a:pt x="413" y="73"/>
                  </a:cubicBezTo>
                  <a:cubicBezTo>
                    <a:pt x="413" y="58"/>
                    <a:pt x="443" y="58"/>
                    <a:pt x="458" y="58"/>
                  </a:cubicBezTo>
                  <a:lnTo>
                    <a:pt x="474" y="119"/>
                  </a:lnTo>
                  <a:cubicBezTo>
                    <a:pt x="458" y="42"/>
                    <a:pt x="535" y="58"/>
                    <a:pt x="488" y="12"/>
                  </a:cubicBezTo>
                  <a:cubicBezTo>
                    <a:pt x="473" y="4"/>
                    <a:pt x="454" y="1"/>
                    <a:pt x="43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25"/>
            <p:cNvSpPr/>
            <p:nvPr/>
          </p:nvSpPr>
          <p:spPr>
            <a:xfrm rot="5400000">
              <a:off x="5370413" y="3662763"/>
              <a:ext cx="1175" cy="175"/>
            </a:xfrm>
            <a:custGeom>
              <a:avLst/>
              <a:gdLst/>
              <a:ahLst/>
              <a:cxnLst/>
              <a:rect l="l" t="t" r="r" b="b"/>
              <a:pathLst>
                <a:path w="47" h="7" extrusionOk="0">
                  <a:moveTo>
                    <a:pt x="27" y="0"/>
                  </a:moveTo>
                  <a:cubicBezTo>
                    <a:pt x="14" y="0"/>
                    <a:pt x="0" y="7"/>
                    <a:pt x="0" y="7"/>
                  </a:cubicBezTo>
                  <a:lnTo>
                    <a:pt x="46" y="7"/>
                  </a:lnTo>
                  <a:cubicBezTo>
                    <a:pt x="41" y="2"/>
                    <a:pt x="34" y="0"/>
                    <a:pt x="2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25"/>
            <p:cNvSpPr/>
            <p:nvPr/>
          </p:nvSpPr>
          <p:spPr>
            <a:xfrm rot="5400000">
              <a:off x="5366913" y="3658263"/>
              <a:ext cx="375" cy="25"/>
            </a:xfrm>
            <a:custGeom>
              <a:avLst/>
              <a:gdLst/>
              <a:ahLst/>
              <a:cxnLst/>
              <a:rect l="l" t="t" r="r" b="b"/>
              <a:pathLst>
                <a:path w="15" h="1" extrusionOk="0">
                  <a:moveTo>
                    <a:pt x="15"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25"/>
            <p:cNvSpPr/>
            <p:nvPr/>
          </p:nvSpPr>
          <p:spPr>
            <a:xfrm rot="5400000">
              <a:off x="5313588" y="3665488"/>
              <a:ext cx="2700" cy="800"/>
            </a:xfrm>
            <a:custGeom>
              <a:avLst/>
              <a:gdLst/>
              <a:ahLst/>
              <a:cxnLst/>
              <a:rect l="l" t="t" r="r" b="b"/>
              <a:pathLst>
                <a:path w="108" h="32" fill="none" extrusionOk="0">
                  <a:moveTo>
                    <a:pt x="0" y="31"/>
                  </a:moveTo>
                  <a:lnTo>
                    <a:pt x="108"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25"/>
            <p:cNvSpPr/>
            <p:nvPr/>
          </p:nvSpPr>
          <p:spPr>
            <a:xfrm rot="5400000">
              <a:off x="5396800" y="3652750"/>
              <a:ext cx="400" cy="375"/>
            </a:xfrm>
            <a:custGeom>
              <a:avLst/>
              <a:gdLst/>
              <a:ahLst/>
              <a:cxnLst/>
              <a:rect l="l" t="t" r="r" b="b"/>
              <a:pathLst>
                <a:path w="16" h="15" extrusionOk="0">
                  <a:moveTo>
                    <a:pt x="1" y="0"/>
                  </a:moveTo>
                  <a:lnTo>
                    <a:pt x="15" y="15"/>
                  </a:lnTo>
                  <a:cubicBezTo>
                    <a:pt x="15" y="0"/>
                    <a:pt x="1" y="0"/>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25"/>
            <p:cNvSpPr/>
            <p:nvPr/>
          </p:nvSpPr>
          <p:spPr>
            <a:xfrm rot="5400000">
              <a:off x="5396613" y="3651413"/>
              <a:ext cx="1550" cy="1150"/>
            </a:xfrm>
            <a:custGeom>
              <a:avLst/>
              <a:gdLst/>
              <a:ahLst/>
              <a:cxnLst/>
              <a:rect l="l" t="t" r="r" b="b"/>
              <a:pathLst>
                <a:path w="62" h="46" extrusionOk="0">
                  <a:moveTo>
                    <a:pt x="31" y="1"/>
                  </a:moveTo>
                  <a:lnTo>
                    <a:pt x="10" y="33"/>
                  </a:lnTo>
                  <a:lnTo>
                    <a:pt x="10" y="33"/>
                  </a:lnTo>
                  <a:cubicBezTo>
                    <a:pt x="18" y="24"/>
                    <a:pt x="27" y="21"/>
                    <a:pt x="36" y="21"/>
                  </a:cubicBezTo>
                  <a:cubicBezTo>
                    <a:pt x="46" y="21"/>
                    <a:pt x="55" y="25"/>
                    <a:pt x="62" y="31"/>
                  </a:cubicBezTo>
                  <a:lnTo>
                    <a:pt x="31" y="1"/>
                  </a:lnTo>
                  <a:close/>
                  <a:moveTo>
                    <a:pt x="10" y="33"/>
                  </a:moveTo>
                  <a:cubicBezTo>
                    <a:pt x="7" y="36"/>
                    <a:pt x="3" y="41"/>
                    <a:pt x="1" y="46"/>
                  </a:cubicBezTo>
                  <a:lnTo>
                    <a:pt x="10" y="33"/>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25"/>
            <p:cNvSpPr/>
            <p:nvPr/>
          </p:nvSpPr>
          <p:spPr>
            <a:xfrm rot="5400000">
              <a:off x="5278250" y="3672150"/>
              <a:ext cx="3475" cy="1950"/>
            </a:xfrm>
            <a:custGeom>
              <a:avLst/>
              <a:gdLst/>
              <a:ahLst/>
              <a:cxnLst/>
              <a:rect l="l" t="t" r="r" b="b"/>
              <a:pathLst>
                <a:path w="139" h="78" extrusionOk="0">
                  <a:moveTo>
                    <a:pt x="100" y="0"/>
                  </a:moveTo>
                  <a:cubicBezTo>
                    <a:pt x="67" y="0"/>
                    <a:pt x="34" y="25"/>
                    <a:pt x="1" y="58"/>
                  </a:cubicBezTo>
                  <a:cubicBezTo>
                    <a:pt x="5" y="57"/>
                    <a:pt x="10" y="56"/>
                    <a:pt x="15" y="56"/>
                  </a:cubicBezTo>
                  <a:cubicBezTo>
                    <a:pt x="47" y="56"/>
                    <a:pt x="81" y="77"/>
                    <a:pt x="105" y="77"/>
                  </a:cubicBezTo>
                  <a:cubicBezTo>
                    <a:pt x="125" y="77"/>
                    <a:pt x="138" y="63"/>
                    <a:pt x="138" y="13"/>
                  </a:cubicBezTo>
                  <a:cubicBezTo>
                    <a:pt x="125" y="4"/>
                    <a:pt x="113" y="0"/>
                    <a:pt x="10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25"/>
            <p:cNvSpPr/>
            <p:nvPr/>
          </p:nvSpPr>
          <p:spPr>
            <a:xfrm rot="5400000">
              <a:off x="5277600" y="3669475"/>
              <a:ext cx="1550" cy="2325"/>
            </a:xfrm>
            <a:custGeom>
              <a:avLst/>
              <a:gdLst/>
              <a:ahLst/>
              <a:cxnLst/>
              <a:rect l="l" t="t" r="r" b="b"/>
              <a:pathLst>
                <a:path w="62" h="93" extrusionOk="0">
                  <a:moveTo>
                    <a:pt x="62" y="1"/>
                  </a:moveTo>
                  <a:cubicBezTo>
                    <a:pt x="47" y="1"/>
                    <a:pt x="17" y="31"/>
                    <a:pt x="1" y="92"/>
                  </a:cubicBezTo>
                  <a:cubicBezTo>
                    <a:pt x="17" y="62"/>
                    <a:pt x="47" y="31"/>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25"/>
            <p:cNvSpPr/>
            <p:nvPr/>
          </p:nvSpPr>
          <p:spPr>
            <a:xfrm rot="5400000">
              <a:off x="5370513" y="3657688"/>
              <a:ext cx="2700" cy="2700"/>
            </a:xfrm>
            <a:custGeom>
              <a:avLst/>
              <a:gdLst/>
              <a:ahLst/>
              <a:cxnLst/>
              <a:rect l="l" t="t" r="r" b="b"/>
              <a:pathLst>
                <a:path w="108" h="108" extrusionOk="0">
                  <a:moveTo>
                    <a:pt x="31" y="0"/>
                  </a:moveTo>
                  <a:cubicBezTo>
                    <a:pt x="47" y="16"/>
                    <a:pt x="0" y="61"/>
                    <a:pt x="16" y="108"/>
                  </a:cubicBezTo>
                  <a:lnTo>
                    <a:pt x="108" y="61"/>
                  </a:lnTo>
                  <a:cubicBezTo>
                    <a:pt x="108" y="16"/>
                    <a:pt x="61" y="16"/>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25"/>
            <p:cNvSpPr/>
            <p:nvPr/>
          </p:nvSpPr>
          <p:spPr>
            <a:xfrm rot="5400000">
              <a:off x="5373375" y="3658250"/>
              <a:ext cx="25" cy="400"/>
            </a:xfrm>
            <a:custGeom>
              <a:avLst/>
              <a:gdLst/>
              <a:ahLst/>
              <a:cxnLst/>
              <a:rect l="l" t="t" r="r" b="b"/>
              <a:pathLst>
                <a:path w="1" h="16" extrusionOk="0">
                  <a:moveTo>
                    <a:pt x="1" y="15"/>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25"/>
            <p:cNvSpPr/>
            <p:nvPr/>
          </p:nvSpPr>
          <p:spPr>
            <a:xfrm rot="5400000">
              <a:off x="5242738" y="3667788"/>
              <a:ext cx="1550" cy="1150"/>
            </a:xfrm>
            <a:custGeom>
              <a:avLst/>
              <a:gdLst/>
              <a:ahLst/>
              <a:cxnLst/>
              <a:rect l="l" t="t" r="r" b="b"/>
              <a:pathLst>
                <a:path w="62" h="46" extrusionOk="0">
                  <a:moveTo>
                    <a:pt x="47" y="0"/>
                  </a:moveTo>
                  <a:lnTo>
                    <a:pt x="47" y="0"/>
                  </a:lnTo>
                  <a:cubicBezTo>
                    <a:pt x="0" y="15"/>
                    <a:pt x="31" y="31"/>
                    <a:pt x="31" y="45"/>
                  </a:cubicBezTo>
                  <a:cubicBezTo>
                    <a:pt x="47" y="31"/>
                    <a:pt x="61" y="15"/>
                    <a:pt x="4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25"/>
            <p:cNvSpPr/>
            <p:nvPr/>
          </p:nvSpPr>
          <p:spPr>
            <a:xfrm rot="5400000">
              <a:off x="5242163" y="3667963"/>
              <a:ext cx="1175" cy="425"/>
            </a:xfrm>
            <a:custGeom>
              <a:avLst/>
              <a:gdLst/>
              <a:ahLst/>
              <a:cxnLst/>
              <a:rect l="l" t="t" r="r" b="b"/>
              <a:pathLst>
                <a:path w="47" h="17" extrusionOk="0">
                  <a:moveTo>
                    <a:pt x="31" y="0"/>
                  </a:moveTo>
                  <a:cubicBezTo>
                    <a:pt x="31" y="16"/>
                    <a:pt x="16" y="16"/>
                    <a:pt x="0" y="16"/>
                  </a:cubicBezTo>
                  <a:cubicBezTo>
                    <a:pt x="31" y="16"/>
                    <a:pt x="47" y="16"/>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25"/>
            <p:cNvSpPr/>
            <p:nvPr/>
          </p:nvSpPr>
          <p:spPr>
            <a:xfrm rot="5400000">
              <a:off x="5231913" y="3666438"/>
              <a:ext cx="1900" cy="1950"/>
            </a:xfrm>
            <a:custGeom>
              <a:avLst/>
              <a:gdLst/>
              <a:ahLst/>
              <a:cxnLst/>
              <a:rect l="l" t="t" r="r" b="b"/>
              <a:pathLst>
                <a:path w="76" h="78" extrusionOk="0">
                  <a:moveTo>
                    <a:pt x="45" y="1"/>
                  </a:moveTo>
                  <a:cubicBezTo>
                    <a:pt x="31" y="31"/>
                    <a:pt x="0" y="62"/>
                    <a:pt x="31" y="78"/>
                  </a:cubicBezTo>
                  <a:lnTo>
                    <a:pt x="76" y="62"/>
                  </a:lnTo>
                  <a:cubicBezTo>
                    <a:pt x="76" y="47"/>
                    <a:pt x="61" y="17"/>
                    <a:pt x="4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25"/>
            <p:cNvSpPr/>
            <p:nvPr/>
          </p:nvSpPr>
          <p:spPr>
            <a:xfrm rot="5400000">
              <a:off x="5231875" y="3668750"/>
              <a:ext cx="1200" cy="375"/>
            </a:xfrm>
            <a:custGeom>
              <a:avLst/>
              <a:gdLst/>
              <a:ahLst/>
              <a:cxnLst/>
              <a:rect l="l" t="t" r="r" b="b"/>
              <a:pathLst>
                <a:path w="48" h="15" extrusionOk="0">
                  <a:moveTo>
                    <a:pt x="47" y="0"/>
                  </a:moveTo>
                  <a:lnTo>
                    <a:pt x="1" y="15"/>
                  </a:lnTo>
                  <a:cubicBezTo>
                    <a:pt x="17" y="15"/>
                    <a:pt x="31" y="15"/>
                    <a:pt x="4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25"/>
            <p:cNvSpPr/>
            <p:nvPr/>
          </p:nvSpPr>
          <p:spPr>
            <a:xfrm rot="5400000">
              <a:off x="5328475" y="3668125"/>
              <a:ext cx="1950" cy="875"/>
            </a:xfrm>
            <a:custGeom>
              <a:avLst/>
              <a:gdLst/>
              <a:ahLst/>
              <a:cxnLst/>
              <a:rect l="l" t="t" r="r" b="b"/>
              <a:pathLst>
                <a:path w="78" h="35" extrusionOk="0">
                  <a:moveTo>
                    <a:pt x="22" y="0"/>
                  </a:moveTo>
                  <a:cubicBezTo>
                    <a:pt x="16" y="0"/>
                    <a:pt x="9" y="1"/>
                    <a:pt x="0" y="4"/>
                  </a:cubicBezTo>
                  <a:lnTo>
                    <a:pt x="77" y="34"/>
                  </a:lnTo>
                  <a:cubicBezTo>
                    <a:pt x="52" y="23"/>
                    <a:pt x="48" y="0"/>
                    <a:pt x="2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25"/>
            <p:cNvSpPr/>
            <p:nvPr/>
          </p:nvSpPr>
          <p:spPr>
            <a:xfrm rot="5400000">
              <a:off x="5276075" y="3671400"/>
              <a:ext cx="775" cy="1550"/>
            </a:xfrm>
            <a:custGeom>
              <a:avLst/>
              <a:gdLst/>
              <a:ahLst/>
              <a:cxnLst/>
              <a:rect l="l" t="t" r="r" b="b"/>
              <a:pathLst>
                <a:path w="31" h="62" fill="none" extrusionOk="0">
                  <a:moveTo>
                    <a:pt x="1" y="0"/>
                  </a:moveTo>
                  <a:lnTo>
                    <a:pt x="31" y="6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25"/>
            <p:cNvSpPr/>
            <p:nvPr/>
          </p:nvSpPr>
          <p:spPr>
            <a:xfrm rot="5400000">
              <a:off x="5331913" y="3669263"/>
              <a:ext cx="1550" cy="1250"/>
            </a:xfrm>
            <a:custGeom>
              <a:avLst/>
              <a:gdLst/>
              <a:ahLst/>
              <a:cxnLst/>
              <a:rect l="l" t="t" r="r" b="b"/>
              <a:pathLst>
                <a:path w="62" h="50" extrusionOk="0">
                  <a:moveTo>
                    <a:pt x="24" y="0"/>
                  </a:moveTo>
                  <a:cubicBezTo>
                    <a:pt x="7" y="0"/>
                    <a:pt x="11" y="28"/>
                    <a:pt x="0" y="50"/>
                  </a:cubicBezTo>
                  <a:lnTo>
                    <a:pt x="61" y="19"/>
                  </a:lnTo>
                  <a:cubicBezTo>
                    <a:pt x="43" y="5"/>
                    <a:pt x="31" y="0"/>
                    <a:pt x="2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25"/>
            <p:cNvSpPr/>
            <p:nvPr/>
          </p:nvSpPr>
          <p:spPr>
            <a:xfrm rot="5400000">
              <a:off x="5331475" y="3668525"/>
              <a:ext cx="800" cy="425"/>
            </a:xfrm>
            <a:custGeom>
              <a:avLst/>
              <a:gdLst/>
              <a:ahLst/>
              <a:cxnLst/>
              <a:rect l="l" t="t" r="r" b="b"/>
              <a:pathLst>
                <a:path w="32" h="17" extrusionOk="0">
                  <a:moveTo>
                    <a:pt x="31" y="1"/>
                  </a:moveTo>
                  <a:lnTo>
                    <a:pt x="1" y="16"/>
                  </a:lnTo>
                  <a:cubicBezTo>
                    <a:pt x="17" y="16"/>
                    <a:pt x="31" y="16"/>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25"/>
            <p:cNvSpPr/>
            <p:nvPr/>
          </p:nvSpPr>
          <p:spPr>
            <a:xfrm rot="5400000">
              <a:off x="5397000" y="3654075"/>
              <a:ext cx="3425" cy="2300"/>
            </a:xfrm>
            <a:custGeom>
              <a:avLst/>
              <a:gdLst/>
              <a:ahLst/>
              <a:cxnLst/>
              <a:rect l="l" t="t" r="r" b="b"/>
              <a:pathLst>
                <a:path w="137" h="92" extrusionOk="0">
                  <a:moveTo>
                    <a:pt x="137" y="0"/>
                  </a:moveTo>
                  <a:lnTo>
                    <a:pt x="0" y="46"/>
                  </a:lnTo>
                  <a:lnTo>
                    <a:pt x="31" y="91"/>
                  </a:lnTo>
                  <a:cubicBezTo>
                    <a:pt x="49" y="83"/>
                    <a:pt x="62" y="68"/>
                    <a:pt x="76" y="68"/>
                  </a:cubicBezTo>
                  <a:cubicBezTo>
                    <a:pt x="85" y="68"/>
                    <a:pt x="94" y="74"/>
                    <a:pt x="106" y="91"/>
                  </a:cubicBezTo>
                  <a:lnTo>
                    <a:pt x="13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25"/>
            <p:cNvSpPr/>
            <p:nvPr/>
          </p:nvSpPr>
          <p:spPr>
            <a:xfrm rot="5400000">
              <a:off x="5271988" y="3674713"/>
              <a:ext cx="2700" cy="650"/>
            </a:xfrm>
            <a:custGeom>
              <a:avLst/>
              <a:gdLst/>
              <a:ahLst/>
              <a:cxnLst/>
              <a:rect l="l" t="t" r="r" b="b"/>
              <a:pathLst>
                <a:path w="108" h="26" extrusionOk="0">
                  <a:moveTo>
                    <a:pt x="42" y="1"/>
                  </a:moveTo>
                  <a:cubicBezTo>
                    <a:pt x="27" y="1"/>
                    <a:pt x="12" y="7"/>
                    <a:pt x="0" y="25"/>
                  </a:cubicBezTo>
                  <a:lnTo>
                    <a:pt x="107" y="25"/>
                  </a:lnTo>
                  <a:cubicBezTo>
                    <a:pt x="89" y="16"/>
                    <a:pt x="65" y="1"/>
                    <a:pt x="4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25"/>
            <p:cNvSpPr/>
            <p:nvPr/>
          </p:nvSpPr>
          <p:spPr>
            <a:xfrm rot="5400000">
              <a:off x="5222163" y="3669688"/>
              <a:ext cx="1950" cy="800"/>
            </a:xfrm>
            <a:custGeom>
              <a:avLst/>
              <a:gdLst/>
              <a:ahLst/>
              <a:cxnLst/>
              <a:rect l="l" t="t" r="r" b="b"/>
              <a:pathLst>
                <a:path w="78" h="32" extrusionOk="0">
                  <a:moveTo>
                    <a:pt x="0" y="1"/>
                  </a:moveTo>
                  <a:lnTo>
                    <a:pt x="16" y="31"/>
                  </a:lnTo>
                  <a:lnTo>
                    <a:pt x="77" y="15"/>
                  </a:ln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25"/>
            <p:cNvSpPr/>
            <p:nvPr/>
          </p:nvSpPr>
          <p:spPr>
            <a:xfrm rot="5400000">
              <a:off x="5328063" y="3672363"/>
              <a:ext cx="775" cy="375"/>
            </a:xfrm>
            <a:custGeom>
              <a:avLst/>
              <a:gdLst/>
              <a:ahLst/>
              <a:cxnLst/>
              <a:rect l="l" t="t" r="r" b="b"/>
              <a:pathLst>
                <a:path w="31" h="15" extrusionOk="0">
                  <a:moveTo>
                    <a:pt x="31" y="15"/>
                  </a:moveTo>
                  <a:lnTo>
                    <a:pt x="0" y="0"/>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25"/>
            <p:cNvSpPr/>
            <p:nvPr/>
          </p:nvSpPr>
          <p:spPr>
            <a:xfrm rot="5400000">
              <a:off x="5327863" y="3672538"/>
              <a:ext cx="2300" cy="800"/>
            </a:xfrm>
            <a:custGeom>
              <a:avLst/>
              <a:gdLst/>
              <a:ahLst/>
              <a:cxnLst/>
              <a:rect l="l" t="t" r="r" b="b"/>
              <a:pathLst>
                <a:path w="92" h="32" extrusionOk="0">
                  <a:moveTo>
                    <a:pt x="1" y="1"/>
                  </a:moveTo>
                  <a:lnTo>
                    <a:pt x="15" y="31"/>
                  </a:lnTo>
                  <a:lnTo>
                    <a:pt x="92" y="15"/>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25"/>
            <p:cNvSpPr/>
            <p:nvPr/>
          </p:nvSpPr>
          <p:spPr>
            <a:xfrm rot="5400000">
              <a:off x="5273975" y="3676525"/>
              <a:ext cx="2300" cy="1175"/>
            </a:xfrm>
            <a:custGeom>
              <a:avLst/>
              <a:gdLst/>
              <a:ahLst/>
              <a:cxnLst/>
              <a:rect l="l" t="t" r="r" b="b"/>
              <a:pathLst>
                <a:path w="92" h="47" extrusionOk="0">
                  <a:moveTo>
                    <a:pt x="31" y="0"/>
                  </a:moveTo>
                  <a:lnTo>
                    <a:pt x="0" y="16"/>
                  </a:lnTo>
                  <a:lnTo>
                    <a:pt x="92" y="46"/>
                  </a:ln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25"/>
            <p:cNvSpPr/>
            <p:nvPr/>
          </p:nvSpPr>
          <p:spPr>
            <a:xfrm rot="5400000">
              <a:off x="5253025" y="3675775"/>
              <a:ext cx="2325" cy="1150"/>
            </a:xfrm>
            <a:custGeom>
              <a:avLst/>
              <a:gdLst/>
              <a:ahLst/>
              <a:cxnLst/>
              <a:rect l="l" t="t" r="r" b="b"/>
              <a:pathLst>
                <a:path w="93" h="46" extrusionOk="0">
                  <a:moveTo>
                    <a:pt x="92" y="1"/>
                  </a:moveTo>
                  <a:lnTo>
                    <a:pt x="1" y="46"/>
                  </a:lnTo>
                  <a:lnTo>
                    <a:pt x="78" y="46"/>
                  </a:lnTo>
                  <a:lnTo>
                    <a:pt x="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25"/>
            <p:cNvSpPr/>
            <p:nvPr/>
          </p:nvSpPr>
          <p:spPr>
            <a:xfrm rot="5400000">
              <a:off x="5243900" y="3674625"/>
              <a:ext cx="2675" cy="1550"/>
            </a:xfrm>
            <a:custGeom>
              <a:avLst/>
              <a:gdLst/>
              <a:ahLst/>
              <a:cxnLst/>
              <a:rect l="l" t="t" r="r" b="b"/>
              <a:pathLst>
                <a:path w="107" h="62" extrusionOk="0">
                  <a:moveTo>
                    <a:pt x="107" y="0"/>
                  </a:moveTo>
                  <a:cubicBezTo>
                    <a:pt x="76" y="0"/>
                    <a:pt x="1" y="0"/>
                    <a:pt x="31" y="61"/>
                  </a:cubicBezTo>
                  <a:cubicBezTo>
                    <a:pt x="31" y="47"/>
                    <a:pt x="92" y="31"/>
                    <a:pt x="10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25"/>
            <p:cNvSpPr/>
            <p:nvPr/>
          </p:nvSpPr>
          <p:spPr>
            <a:xfrm rot="5400000">
              <a:off x="5349750" y="3668925"/>
              <a:ext cx="400" cy="25"/>
            </a:xfrm>
            <a:custGeom>
              <a:avLst/>
              <a:gdLst/>
              <a:ahLst/>
              <a:cxnLst/>
              <a:rect l="l" t="t" r="r" b="b"/>
              <a:pathLst>
                <a:path w="16" h="1" extrusionOk="0">
                  <a:moveTo>
                    <a:pt x="15"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25"/>
            <p:cNvSpPr/>
            <p:nvPr/>
          </p:nvSpPr>
          <p:spPr>
            <a:xfrm rot="5400000">
              <a:off x="5348763" y="3669088"/>
              <a:ext cx="1175" cy="1225"/>
            </a:xfrm>
            <a:custGeom>
              <a:avLst/>
              <a:gdLst/>
              <a:ahLst/>
              <a:cxnLst/>
              <a:rect l="l" t="t" r="r" b="b"/>
              <a:pathLst>
                <a:path w="47" h="49" extrusionOk="0">
                  <a:moveTo>
                    <a:pt x="0" y="0"/>
                  </a:moveTo>
                  <a:cubicBezTo>
                    <a:pt x="40" y="13"/>
                    <a:pt x="1" y="49"/>
                    <a:pt x="27" y="49"/>
                  </a:cubicBezTo>
                  <a:cubicBezTo>
                    <a:pt x="32" y="49"/>
                    <a:pt x="38" y="48"/>
                    <a:pt x="47" y="45"/>
                  </a:cubicBezTo>
                  <a:cubicBezTo>
                    <a:pt x="47" y="15"/>
                    <a:pt x="31" y="0"/>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25"/>
            <p:cNvSpPr/>
            <p:nvPr/>
          </p:nvSpPr>
          <p:spPr>
            <a:xfrm rot="5400000">
              <a:off x="5254225" y="3677275"/>
              <a:ext cx="4925" cy="3100"/>
            </a:xfrm>
            <a:custGeom>
              <a:avLst/>
              <a:gdLst/>
              <a:ahLst/>
              <a:cxnLst/>
              <a:rect l="l" t="t" r="r" b="b"/>
              <a:pathLst>
                <a:path w="197" h="124" extrusionOk="0">
                  <a:moveTo>
                    <a:pt x="182" y="1"/>
                  </a:moveTo>
                  <a:cubicBezTo>
                    <a:pt x="156" y="1"/>
                    <a:pt x="81" y="64"/>
                    <a:pt x="27" y="64"/>
                  </a:cubicBezTo>
                  <a:cubicBezTo>
                    <a:pt x="23" y="64"/>
                    <a:pt x="19" y="64"/>
                    <a:pt x="15" y="63"/>
                  </a:cubicBezTo>
                  <a:cubicBezTo>
                    <a:pt x="15" y="79"/>
                    <a:pt x="0" y="109"/>
                    <a:pt x="0" y="124"/>
                  </a:cubicBezTo>
                  <a:cubicBezTo>
                    <a:pt x="45" y="109"/>
                    <a:pt x="153" y="93"/>
                    <a:pt x="183" y="48"/>
                  </a:cubicBezTo>
                  <a:cubicBezTo>
                    <a:pt x="196" y="13"/>
                    <a:pt x="194" y="1"/>
                    <a:pt x="18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25"/>
            <p:cNvSpPr/>
            <p:nvPr/>
          </p:nvSpPr>
          <p:spPr>
            <a:xfrm rot="5400000">
              <a:off x="5256463" y="3676163"/>
              <a:ext cx="775" cy="375"/>
            </a:xfrm>
            <a:custGeom>
              <a:avLst/>
              <a:gdLst/>
              <a:ahLst/>
              <a:cxnLst/>
              <a:rect l="l" t="t" r="r" b="b"/>
              <a:pathLst>
                <a:path w="31" h="15" extrusionOk="0">
                  <a:moveTo>
                    <a:pt x="0" y="0"/>
                  </a:moveTo>
                  <a:cubicBezTo>
                    <a:pt x="16" y="15"/>
                    <a:pt x="16" y="15"/>
                    <a:pt x="31" y="15"/>
                  </a:cubicBezTo>
                  <a:cubicBezTo>
                    <a:pt x="31" y="0"/>
                    <a:pt x="31" y="0"/>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25"/>
            <p:cNvSpPr/>
            <p:nvPr/>
          </p:nvSpPr>
          <p:spPr>
            <a:xfrm rot="5400000">
              <a:off x="5250738" y="3677288"/>
              <a:ext cx="1950" cy="800"/>
            </a:xfrm>
            <a:custGeom>
              <a:avLst/>
              <a:gdLst/>
              <a:ahLst/>
              <a:cxnLst/>
              <a:rect l="l" t="t" r="r" b="b"/>
              <a:pathLst>
                <a:path w="78" h="32" extrusionOk="0">
                  <a:moveTo>
                    <a:pt x="78" y="1"/>
                  </a:moveTo>
                  <a:lnTo>
                    <a:pt x="1" y="31"/>
                  </a:lnTo>
                  <a:lnTo>
                    <a:pt x="31" y="31"/>
                  </a:lnTo>
                  <a:lnTo>
                    <a:pt x="78"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25"/>
            <p:cNvSpPr/>
            <p:nvPr/>
          </p:nvSpPr>
          <p:spPr>
            <a:xfrm rot="5400000">
              <a:off x="5243313" y="3676713"/>
              <a:ext cx="25" cy="25"/>
            </a:xfrm>
            <a:custGeom>
              <a:avLst/>
              <a:gdLst/>
              <a:ahLst/>
              <a:cxnLst/>
              <a:rect l="l" t="t" r="r" b="b"/>
              <a:pathLst>
                <a:path w="1" h="1" extrusionOk="0">
                  <a:moveTo>
                    <a:pt x="1"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25"/>
            <p:cNvSpPr/>
            <p:nvPr/>
          </p:nvSpPr>
          <p:spPr>
            <a:xfrm rot="5400000">
              <a:off x="5243300" y="3675600"/>
              <a:ext cx="2325" cy="2300"/>
            </a:xfrm>
            <a:custGeom>
              <a:avLst/>
              <a:gdLst/>
              <a:ahLst/>
              <a:cxnLst/>
              <a:rect l="l" t="t" r="r" b="b"/>
              <a:pathLst>
                <a:path w="93" h="92" extrusionOk="0">
                  <a:moveTo>
                    <a:pt x="62" y="0"/>
                  </a:moveTo>
                  <a:lnTo>
                    <a:pt x="62" y="0"/>
                  </a:lnTo>
                  <a:cubicBezTo>
                    <a:pt x="1" y="15"/>
                    <a:pt x="46" y="61"/>
                    <a:pt x="46" y="92"/>
                  </a:cubicBezTo>
                  <a:cubicBezTo>
                    <a:pt x="46" y="61"/>
                    <a:pt x="92" y="31"/>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25"/>
            <p:cNvSpPr/>
            <p:nvPr/>
          </p:nvSpPr>
          <p:spPr>
            <a:xfrm rot="5400000">
              <a:off x="5351100" y="3669500"/>
              <a:ext cx="800" cy="2325"/>
            </a:xfrm>
            <a:custGeom>
              <a:avLst/>
              <a:gdLst/>
              <a:ahLst/>
              <a:cxnLst/>
              <a:rect l="l" t="t" r="r" b="b"/>
              <a:pathLst>
                <a:path w="32" h="93" extrusionOk="0">
                  <a:moveTo>
                    <a:pt x="15" y="1"/>
                  </a:moveTo>
                  <a:lnTo>
                    <a:pt x="28" y="78"/>
                  </a:lnTo>
                  <a:lnTo>
                    <a:pt x="31" y="78"/>
                  </a:lnTo>
                  <a:lnTo>
                    <a:pt x="15" y="1"/>
                  </a:lnTo>
                  <a:close/>
                  <a:moveTo>
                    <a:pt x="1" y="78"/>
                  </a:moveTo>
                  <a:lnTo>
                    <a:pt x="31" y="92"/>
                  </a:lnTo>
                  <a:lnTo>
                    <a:pt x="28" y="78"/>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25"/>
            <p:cNvSpPr/>
            <p:nvPr/>
          </p:nvSpPr>
          <p:spPr>
            <a:xfrm rot="5400000">
              <a:off x="5283450" y="3678375"/>
              <a:ext cx="1550" cy="1275"/>
            </a:xfrm>
            <a:custGeom>
              <a:avLst/>
              <a:gdLst/>
              <a:ahLst/>
              <a:cxnLst/>
              <a:rect l="l" t="t" r="r" b="b"/>
              <a:pathLst>
                <a:path w="62" h="51" extrusionOk="0">
                  <a:moveTo>
                    <a:pt x="1" y="1"/>
                  </a:moveTo>
                  <a:cubicBezTo>
                    <a:pt x="1" y="31"/>
                    <a:pt x="1" y="47"/>
                    <a:pt x="17" y="47"/>
                  </a:cubicBezTo>
                  <a:cubicBezTo>
                    <a:pt x="23" y="50"/>
                    <a:pt x="27" y="51"/>
                    <a:pt x="31" y="51"/>
                  </a:cubicBezTo>
                  <a:cubicBezTo>
                    <a:pt x="48" y="51"/>
                    <a:pt x="50" y="31"/>
                    <a:pt x="62" y="31"/>
                  </a:cubicBez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25"/>
            <p:cNvSpPr/>
            <p:nvPr/>
          </p:nvSpPr>
          <p:spPr>
            <a:xfrm rot="5400000">
              <a:off x="5220075" y="3673300"/>
              <a:ext cx="10700" cy="12975"/>
            </a:xfrm>
            <a:custGeom>
              <a:avLst/>
              <a:gdLst/>
              <a:ahLst/>
              <a:cxnLst/>
              <a:rect l="l" t="t" r="r" b="b"/>
              <a:pathLst>
                <a:path w="428" h="519" extrusionOk="0">
                  <a:moveTo>
                    <a:pt x="188" y="187"/>
                  </a:moveTo>
                  <a:cubicBezTo>
                    <a:pt x="183" y="189"/>
                    <a:pt x="178" y="193"/>
                    <a:pt x="173" y="197"/>
                  </a:cubicBezTo>
                  <a:lnTo>
                    <a:pt x="173" y="197"/>
                  </a:lnTo>
                  <a:cubicBezTo>
                    <a:pt x="180" y="195"/>
                    <a:pt x="185" y="192"/>
                    <a:pt x="188" y="187"/>
                  </a:cubicBezTo>
                  <a:close/>
                  <a:moveTo>
                    <a:pt x="199" y="76"/>
                  </a:moveTo>
                  <a:cubicBezTo>
                    <a:pt x="169" y="76"/>
                    <a:pt x="122" y="76"/>
                    <a:pt x="108" y="107"/>
                  </a:cubicBezTo>
                  <a:cubicBezTo>
                    <a:pt x="122" y="153"/>
                    <a:pt x="122" y="153"/>
                    <a:pt x="92" y="198"/>
                  </a:cubicBezTo>
                  <a:lnTo>
                    <a:pt x="92" y="183"/>
                  </a:lnTo>
                  <a:lnTo>
                    <a:pt x="77" y="259"/>
                  </a:lnTo>
                  <a:cubicBezTo>
                    <a:pt x="84" y="262"/>
                    <a:pt x="90" y="263"/>
                    <a:pt x="95" y="263"/>
                  </a:cubicBezTo>
                  <a:cubicBezTo>
                    <a:pt x="130" y="263"/>
                    <a:pt x="151" y="218"/>
                    <a:pt x="173" y="197"/>
                  </a:cubicBezTo>
                  <a:lnTo>
                    <a:pt x="173" y="197"/>
                  </a:lnTo>
                  <a:cubicBezTo>
                    <a:pt x="166" y="199"/>
                    <a:pt x="158" y="200"/>
                    <a:pt x="149" y="200"/>
                  </a:cubicBezTo>
                  <a:cubicBezTo>
                    <a:pt x="134" y="200"/>
                    <a:pt x="118" y="198"/>
                    <a:pt x="108" y="198"/>
                  </a:cubicBezTo>
                  <a:cubicBezTo>
                    <a:pt x="153" y="168"/>
                    <a:pt x="153" y="92"/>
                    <a:pt x="199" y="76"/>
                  </a:cubicBezTo>
                  <a:close/>
                  <a:moveTo>
                    <a:pt x="366" y="1"/>
                  </a:moveTo>
                  <a:lnTo>
                    <a:pt x="366" y="1"/>
                  </a:lnTo>
                  <a:cubicBezTo>
                    <a:pt x="275" y="15"/>
                    <a:pt x="291" y="153"/>
                    <a:pt x="183" y="153"/>
                  </a:cubicBezTo>
                  <a:cubicBezTo>
                    <a:pt x="192" y="169"/>
                    <a:pt x="192" y="180"/>
                    <a:pt x="188" y="187"/>
                  </a:cubicBezTo>
                  <a:lnTo>
                    <a:pt x="188" y="187"/>
                  </a:lnTo>
                  <a:cubicBezTo>
                    <a:pt x="190" y="187"/>
                    <a:pt x="192" y="186"/>
                    <a:pt x="195" y="186"/>
                  </a:cubicBezTo>
                  <a:cubicBezTo>
                    <a:pt x="205" y="186"/>
                    <a:pt x="216" y="194"/>
                    <a:pt x="230" y="214"/>
                  </a:cubicBezTo>
                  <a:cubicBezTo>
                    <a:pt x="214" y="244"/>
                    <a:pt x="183" y="289"/>
                    <a:pt x="153" y="305"/>
                  </a:cubicBezTo>
                  <a:lnTo>
                    <a:pt x="1" y="458"/>
                  </a:lnTo>
                  <a:lnTo>
                    <a:pt x="31" y="488"/>
                  </a:lnTo>
                  <a:lnTo>
                    <a:pt x="16" y="488"/>
                  </a:lnTo>
                  <a:lnTo>
                    <a:pt x="47" y="518"/>
                  </a:lnTo>
                  <a:cubicBezTo>
                    <a:pt x="77" y="458"/>
                    <a:pt x="122" y="397"/>
                    <a:pt x="244" y="381"/>
                  </a:cubicBezTo>
                  <a:lnTo>
                    <a:pt x="169" y="350"/>
                  </a:lnTo>
                  <a:cubicBezTo>
                    <a:pt x="153" y="275"/>
                    <a:pt x="305" y="289"/>
                    <a:pt x="291" y="259"/>
                  </a:cubicBezTo>
                  <a:cubicBezTo>
                    <a:pt x="321" y="259"/>
                    <a:pt x="291" y="289"/>
                    <a:pt x="291" y="305"/>
                  </a:cubicBezTo>
                  <a:cubicBezTo>
                    <a:pt x="336" y="289"/>
                    <a:pt x="382" y="289"/>
                    <a:pt x="412" y="275"/>
                  </a:cubicBezTo>
                  <a:cubicBezTo>
                    <a:pt x="403" y="256"/>
                    <a:pt x="380" y="252"/>
                    <a:pt x="354" y="252"/>
                  </a:cubicBezTo>
                  <a:cubicBezTo>
                    <a:pt x="334" y="252"/>
                    <a:pt x="313" y="254"/>
                    <a:pt x="295" y="254"/>
                  </a:cubicBezTo>
                  <a:cubicBezTo>
                    <a:pt x="261" y="254"/>
                    <a:pt x="240" y="246"/>
                    <a:pt x="260" y="198"/>
                  </a:cubicBezTo>
                  <a:lnTo>
                    <a:pt x="366" y="107"/>
                  </a:lnTo>
                  <a:cubicBezTo>
                    <a:pt x="291" y="61"/>
                    <a:pt x="427" y="46"/>
                    <a:pt x="36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25"/>
            <p:cNvSpPr/>
            <p:nvPr/>
          </p:nvSpPr>
          <p:spPr>
            <a:xfrm rot="5400000">
              <a:off x="5224088" y="3677288"/>
              <a:ext cx="1150" cy="800"/>
            </a:xfrm>
            <a:custGeom>
              <a:avLst/>
              <a:gdLst/>
              <a:ahLst/>
              <a:cxnLst/>
              <a:rect l="l" t="t" r="r" b="b"/>
              <a:pathLst>
                <a:path w="46" h="32" extrusionOk="0">
                  <a:moveTo>
                    <a:pt x="1" y="1"/>
                  </a:moveTo>
                  <a:cubicBezTo>
                    <a:pt x="1" y="31"/>
                    <a:pt x="15" y="31"/>
                    <a:pt x="46" y="31"/>
                  </a:cubicBez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25"/>
            <p:cNvSpPr/>
            <p:nvPr/>
          </p:nvSpPr>
          <p:spPr>
            <a:xfrm rot="5400000">
              <a:off x="5220525" y="3673250"/>
              <a:ext cx="975" cy="1100"/>
            </a:xfrm>
            <a:custGeom>
              <a:avLst/>
              <a:gdLst/>
              <a:ahLst/>
              <a:cxnLst/>
              <a:rect l="l" t="t" r="r" b="b"/>
              <a:pathLst>
                <a:path w="39" h="44" extrusionOk="0">
                  <a:moveTo>
                    <a:pt x="27" y="0"/>
                  </a:moveTo>
                  <a:cubicBezTo>
                    <a:pt x="22" y="0"/>
                    <a:pt x="14" y="4"/>
                    <a:pt x="0" y="13"/>
                  </a:cubicBezTo>
                  <a:lnTo>
                    <a:pt x="31" y="44"/>
                  </a:lnTo>
                  <a:cubicBezTo>
                    <a:pt x="31" y="22"/>
                    <a:pt x="38" y="0"/>
                    <a:pt x="2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25"/>
            <p:cNvSpPr/>
            <p:nvPr/>
          </p:nvSpPr>
          <p:spPr>
            <a:xfrm rot="5400000">
              <a:off x="5220088" y="3674063"/>
              <a:ext cx="400" cy="400"/>
            </a:xfrm>
            <a:custGeom>
              <a:avLst/>
              <a:gdLst/>
              <a:ahLst/>
              <a:cxnLst/>
              <a:rect l="l" t="t" r="r" b="b"/>
              <a:pathLst>
                <a:path w="16" h="16" extrusionOk="0">
                  <a:moveTo>
                    <a:pt x="1" y="1"/>
                  </a:moveTo>
                  <a:cubicBezTo>
                    <a:pt x="16" y="1"/>
                    <a:pt x="16" y="1"/>
                    <a:pt x="16" y="15"/>
                  </a:cubicBez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25"/>
            <p:cNvSpPr/>
            <p:nvPr/>
          </p:nvSpPr>
          <p:spPr>
            <a:xfrm rot="5400000">
              <a:off x="5229238" y="3679788"/>
              <a:ext cx="1150" cy="400"/>
            </a:xfrm>
            <a:custGeom>
              <a:avLst/>
              <a:gdLst/>
              <a:ahLst/>
              <a:cxnLst/>
              <a:rect l="l" t="t" r="r" b="b"/>
              <a:pathLst>
                <a:path w="46" h="16" extrusionOk="0">
                  <a:moveTo>
                    <a:pt x="0" y="0"/>
                  </a:moveTo>
                  <a:cubicBezTo>
                    <a:pt x="15" y="0"/>
                    <a:pt x="31" y="0"/>
                    <a:pt x="45" y="16"/>
                  </a:cubicBezTo>
                  <a:cubicBezTo>
                    <a:pt x="31" y="0"/>
                    <a:pt x="15" y="0"/>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25"/>
            <p:cNvSpPr/>
            <p:nvPr/>
          </p:nvSpPr>
          <p:spPr>
            <a:xfrm rot="5400000">
              <a:off x="5227900" y="3678825"/>
              <a:ext cx="400" cy="25"/>
            </a:xfrm>
            <a:custGeom>
              <a:avLst/>
              <a:gdLst/>
              <a:ahLst/>
              <a:cxnLst/>
              <a:rect l="l" t="t" r="r" b="b"/>
              <a:pathLst>
                <a:path w="16" h="1" extrusionOk="0">
                  <a:moveTo>
                    <a:pt x="1" y="1"/>
                  </a:moveTo>
                  <a:lnTo>
                    <a:pt x="15" y="1"/>
                  </a:ln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25"/>
            <p:cNvSpPr/>
            <p:nvPr/>
          </p:nvSpPr>
          <p:spPr>
            <a:xfrm rot="5400000">
              <a:off x="5229613" y="3680538"/>
              <a:ext cx="25" cy="25"/>
            </a:xfrm>
            <a:custGeom>
              <a:avLst/>
              <a:gdLst/>
              <a:ahLst/>
              <a:cxnLst/>
              <a:rect l="l" t="t" r="r" b="b"/>
              <a:pathLst>
                <a:path w="1" h="1" extrusionOk="0">
                  <a:moveTo>
                    <a:pt x="0" y="1"/>
                  </a:move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25"/>
            <p:cNvSpPr/>
            <p:nvPr/>
          </p:nvSpPr>
          <p:spPr>
            <a:xfrm rot="5400000">
              <a:off x="5351575" y="3671825"/>
              <a:ext cx="2550" cy="1225"/>
            </a:xfrm>
            <a:custGeom>
              <a:avLst/>
              <a:gdLst/>
              <a:ahLst/>
              <a:cxnLst/>
              <a:rect l="l" t="t" r="r" b="b"/>
              <a:pathLst>
                <a:path w="102" h="49" extrusionOk="0">
                  <a:moveTo>
                    <a:pt x="52" y="0"/>
                  </a:moveTo>
                  <a:cubicBezTo>
                    <a:pt x="25" y="0"/>
                    <a:pt x="1" y="6"/>
                    <a:pt x="10" y="33"/>
                  </a:cubicBezTo>
                  <a:lnTo>
                    <a:pt x="56" y="18"/>
                  </a:lnTo>
                  <a:lnTo>
                    <a:pt x="71" y="49"/>
                  </a:lnTo>
                  <a:lnTo>
                    <a:pt x="101" y="3"/>
                  </a:lnTo>
                  <a:cubicBezTo>
                    <a:pt x="89" y="3"/>
                    <a:pt x="70" y="0"/>
                    <a:pt x="5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25"/>
            <p:cNvSpPr/>
            <p:nvPr/>
          </p:nvSpPr>
          <p:spPr>
            <a:xfrm rot="5400000">
              <a:off x="5374888" y="3666263"/>
              <a:ext cx="2700" cy="2300"/>
            </a:xfrm>
            <a:custGeom>
              <a:avLst/>
              <a:gdLst/>
              <a:ahLst/>
              <a:cxnLst/>
              <a:rect l="l" t="t" r="r" b="b"/>
              <a:pathLst>
                <a:path w="108" h="92" extrusionOk="0">
                  <a:moveTo>
                    <a:pt x="77" y="0"/>
                  </a:moveTo>
                  <a:cubicBezTo>
                    <a:pt x="31" y="0"/>
                    <a:pt x="0" y="61"/>
                    <a:pt x="61" y="92"/>
                  </a:cubicBezTo>
                  <a:cubicBezTo>
                    <a:pt x="61" y="61"/>
                    <a:pt x="92" y="76"/>
                    <a:pt x="108" y="61"/>
                  </a:cubicBezTo>
                  <a:lnTo>
                    <a:pt x="7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25"/>
            <p:cNvSpPr/>
            <p:nvPr/>
          </p:nvSpPr>
          <p:spPr>
            <a:xfrm rot="5400000">
              <a:off x="5332988" y="3675763"/>
              <a:ext cx="3475" cy="3875"/>
            </a:xfrm>
            <a:custGeom>
              <a:avLst/>
              <a:gdLst/>
              <a:ahLst/>
              <a:cxnLst/>
              <a:rect l="l" t="t" r="r" b="b"/>
              <a:pathLst>
                <a:path w="139" h="155" extrusionOk="0">
                  <a:moveTo>
                    <a:pt x="122" y="1"/>
                  </a:moveTo>
                  <a:cubicBezTo>
                    <a:pt x="0" y="1"/>
                    <a:pt x="122" y="108"/>
                    <a:pt x="16" y="153"/>
                  </a:cubicBezTo>
                  <a:cubicBezTo>
                    <a:pt x="19" y="154"/>
                    <a:pt x="22" y="155"/>
                    <a:pt x="24" y="155"/>
                  </a:cubicBezTo>
                  <a:cubicBezTo>
                    <a:pt x="63" y="155"/>
                    <a:pt x="81" y="46"/>
                    <a:pt x="138" y="31"/>
                  </a:cubicBezTo>
                  <a:lnTo>
                    <a:pt x="12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25"/>
            <p:cNvSpPr/>
            <p:nvPr/>
          </p:nvSpPr>
          <p:spPr>
            <a:xfrm rot="5400000">
              <a:off x="5318725" y="3679400"/>
              <a:ext cx="1925" cy="400"/>
            </a:xfrm>
            <a:custGeom>
              <a:avLst/>
              <a:gdLst/>
              <a:ahLst/>
              <a:cxnLst/>
              <a:rect l="l" t="t" r="r" b="b"/>
              <a:pathLst>
                <a:path w="77" h="16" extrusionOk="0">
                  <a:moveTo>
                    <a:pt x="1" y="0"/>
                  </a:moveTo>
                  <a:lnTo>
                    <a:pt x="1" y="16"/>
                  </a:lnTo>
                  <a:lnTo>
                    <a:pt x="7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25"/>
            <p:cNvSpPr/>
            <p:nvPr/>
          </p:nvSpPr>
          <p:spPr>
            <a:xfrm rot="5400000">
              <a:off x="5403263" y="3661888"/>
              <a:ext cx="1950" cy="1150"/>
            </a:xfrm>
            <a:custGeom>
              <a:avLst/>
              <a:gdLst/>
              <a:ahLst/>
              <a:cxnLst/>
              <a:rect l="l" t="t" r="r" b="b"/>
              <a:pathLst>
                <a:path w="78" h="46" extrusionOk="0">
                  <a:moveTo>
                    <a:pt x="77" y="1"/>
                  </a:moveTo>
                  <a:lnTo>
                    <a:pt x="77" y="1"/>
                  </a:lnTo>
                  <a:cubicBezTo>
                    <a:pt x="47" y="15"/>
                    <a:pt x="1" y="1"/>
                    <a:pt x="31" y="46"/>
                  </a:cubicBezTo>
                  <a:lnTo>
                    <a:pt x="7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25"/>
            <p:cNvSpPr/>
            <p:nvPr/>
          </p:nvSpPr>
          <p:spPr>
            <a:xfrm rot="5400000">
              <a:off x="5322300" y="3680300"/>
              <a:ext cx="1550" cy="1275"/>
            </a:xfrm>
            <a:custGeom>
              <a:avLst/>
              <a:gdLst/>
              <a:ahLst/>
              <a:cxnLst/>
              <a:rect l="l" t="t" r="r" b="b"/>
              <a:pathLst>
                <a:path w="62" h="51" extrusionOk="0">
                  <a:moveTo>
                    <a:pt x="46" y="1"/>
                  </a:moveTo>
                  <a:lnTo>
                    <a:pt x="8" y="14"/>
                  </a:lnTo>
                  <a:lnTo>
                    <a:pt x="8" y="14"/>
                  </a:lnTo>
                  <a:cubicBezTo>
                    <a:pt x="8" y="13"/>
                    <a:pt x="7" y="13"/>
                    <a:pt x="6" y="13"/>
                  </a:cubicBezTo>
                  <a:cubicBezTo>
                    <a:pt x="5" y="13"/>
                    <a:pt x="3" y="14"/>
                    <a:pt x="1" y="17"/>
                  </a:cubicBezTo>
                  <a:lnTo>
                    <a:pt x="8" y="14"/>
                  </a:lnTo>
                  <a:lnTo>
                    <a:pt x="8" y="14"/>
                  </a:lnTo>
                  <a:cubicBezTo>
                    <a:pt x="16" y="18"/>
                    <a:pt x="19" y="47"/>
                    <a:pt x="31" y="47"/>
                  </a:cubicBezTo>
                  <a:cubicBezTo>
                    <a:pt x="37" y="50"/>
                    <a:pt x="41" y="51"/>
                    <a:pt x="45" y="51"/>
                  </a:cubicBezTo>
                  <a:cubicBezTo>
                    <a:pt x="61" y="51"/>
                    <a:pt x="59" y="26"/>
                    <a:pt x="4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25"/>
            <p:cNvSpPr/>
            <p:nvPr/>
          </p:nvSpPr>
          <p:spPr>
            <a:xfrm rot="5400000">
              <a:off x="5218538" y="3680888"/>
              <a:ext cx="4225" cy="1975"/>
            </a:xfrm>
            <a:custGeom>
              <a:avLst/>
              <a:gdLst/>
              <a:ahLst/>
              <a:cxnLst/>
              <a:rect l="l" t="t" r="r" b="b"/>
              <a:pathLst>
                <a:path w="169" h="79" extrusionOk="0">
                  <a:moveTo>
                    <a:pt x="159" y="29"/>
                  </a:moveTo>
                  <a:lnTo>
                    <a:pt x="169" y="31"/>
                  </a:lnTo>
                  <a:cubicBezTo>
                    <a:pt x="166" y="30"/>
                    <a:pt x="162" y="29"/>
                    <a:pt x="159" y="29"/>
                  </a:cubicBezTo>
                  <a:close/>
                  <a:moveTo>
                    <a:pt x="1" y="0"/>
                  </a:moveTo>
                  <a:lnTo>
                    <a:pt x="62" y="31"/>
                  </a:lnTo>
                  <a:cubicBezTo>
                    <a:pt x="62" y="61"/>
                    <a:pt x="17" y="31"/>
                    <a:pt x="31" y="77"/>
                  </a:cubicBezTo>
                  <a:cubicBezTo>
                    <a:pt x="34" y="78"/>
                    <a:pt x="37" y="79"/>
                    <a:pt x="40" y="79"/>
                  </a:cubicBezTo>
                  <a:cubicBezTo>
                    <a:pt x="69" y="79"/>
                    <a:pt x="116" y="29"/>
                    <a:pt x="156" y="29"/>
                  </a:cubicBezTo>
                  <a:cubicBezTo>
                    <a:pt x="157" y="29"/>
                    <a:pt x="158" y="29"/>
                    <a:pt x="159" y="29"/>
                  </a:cubicBezTo>
                  <a:lnTo>
                    <a:pt x="159" y="29"/>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25"/>
            <p:cNvSpPr/>
            <p:nvPr/>
          </p:nvSpPr>
          <p:spPr>
            <a:xfrm rot="5400000">
              <a:off x="5231900" y="3683575"/>
              <a:ext cx="1925" cy="1950"/>
            </a:xfrm>
            <a:custGeom>
              <a:avLst/>
              <a:gdLst/>
              <a:ahLst/>
              <a:cxnLst/>
              <a:rect l="l" t="t" r="r" b="b"/>
              <a:pathLst>
                <a:path w="77" h="78" extrusionOk="0">
                  <a:moveTo>
                    <a:pt x="77" y="1"/>
                  </a:moveTo>
                  <a:lnTo>
                    <a:pt x="77" y="1"/>
                  </a:lnTo>
                  <a:cubicBezTo>
                    <a:pt x="46" y="17"/>
                    <a:pt x="31" y="47"/>
                    <a:pt x="0" y="62"/>
                  </a:cubicBezTo>
                  <a:lnTo>
                    <a:pt x="46" y="78"/>
                  </a:lnTo>
                  <a:cubicBezTo>
                    <a:pt x="61" y="47"/>
                    <a:pt x="61" y="17"/>
                    <a:pt x="7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25"/>
            <p:cNvSpPr/>
            <p:nvPr/>
          </p:nvSpPr>
          <p:spPr>
            <a:xfrm rot="5400000">
              <a:off x="5234200" y="3685475"/>
              <a:ext cx="3425" cy="1950"/>
            </a:xfrm>
            <a:custGeom>
              <a:avLst/>
              <a:gdLst/>
              <a:ahLst/>
              <a:cxnLst/>
              <a:rect l="l" t="t" r="r" b="b"/>
              <a:pathLst>
                <a:path w="137" h="78" extrusionOk="0">
                  <a:moveTo>
                    <a:pt x="137" y="1"/>
                  </a:moveTo>
                  <a:lnTo>
                    <a:pt x="0" y="31"/>
                  </a:lnTo>
                  <a:cubicBezTo>
                    <a:pt x="31" y="78"/>
                    <a:pt x="61" y="78"/>
                    <a:pt x="122" y="78"/>
                  </a:cubicBezTo>
                  <a:cubicBezTo>
                    <a:pt x="92" y="31"/>
                    <a:pt x="137" y="1"/>
                    <a:pt x="13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25"/>
            <p:cNvSpPr/>
            <p:nvPr/>
          </p:nvSpPr>
          <p:spPr>
            <a:xfrm rot="5400000">
              <a:off x="5228838" y="3688538"/>
              <a:ext cx="25" cy="25"/>
            </a:xfrm>
            <a:custGeom>
              <a:avLst/>
              <a:gdLst/>
              <a:ahLst/>
              <a:cxnLst/>
              <a:rect l="l" t="t" r="r" b="b"/>
              <a:pathLst>
                <a:path w="1" h="1" extrusionOk="0">
                  <a:moveTo>
                    <a:pt x="1"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25"/>
            <p:cNvSpPr/>
            <p:nvPr/>
          </p:nvSpPr>
          <p:spPr>
            <a:xfrm rot="5400000">
              <a:off x="5225763" y="3685463"/>
              <a:ext cx="3450" cy="2750"/>
            </a:xfrm>
            <a:custGeom>
              <a:avLst/>
              <a:gdLst/>
              <a:ahLst/>
              <a:cxnLst/>
              <a:rect l="l" t="t" r="r" b="b"/>
              <a:pathLst>
                <a:path w="138" h="110" extrusionOk="0">
                  <a:moveTo>
                    <a:pt x="138" y="0"/>
                  </a:moveTo>
                  <a:cubicBezTo>
                    <a:pt x="40" y="0"/>
                    <a:pt x="95" y="63"/>
                    <a:pt x="24" y="63"/>
                  </a:cubicBezTo>
                  <a:cubicBezTo>
                    <a:pt x="18" y="63"/>
                    <a:pt x="10" y="63"/>
                    <a:pt x="0" y="61"/>
                  </a:cubicBezTo>
                  <a:lnTo>
                    <a:pt x="0" y="61"/>
                  </a:lnTo>
                  <a:cubicBezTo>
                    <a:pt x="8" y="96"/>
                    <a:pt x="17" y="109"/>
                    <a:pt x="27" y="109"/>
                  </a:cubicBezTo>
                  <a:cubicBezTo>
                    <a:pt x="55" y="109"/>
                    <a:pt x="92" y="0"/>
                    <a:pt x="13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25"/>
            <p:cNvSpPr/>
            <p:nvPr/>
          </p:nvSpPr>
          <p:spPr>
            <a:xfrm rot="5400000">
              <a:off x="5348813" y="3683213"/>
              <a:ext cx="25" cy="25"/>
            </a:xfrm>
            <a:custGeom>
              <a:avLst/>
              <a:gdLst/>
              <a:ahLst/>
              <a:cxnLst/>
              <a:rect l="l" t="t" r="r" b="b"/>
              <a:pathLst>
                <a:path w="1" h="1" extrusionOk="0">
                  <a:moveTo>
                    <a:pt x="0"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25"/>
            <p:cNvSpPr/>
            <p:nvPr/>
          </p:nvSpPr>
          <p:spPr>
            <a:xfrm rot="5400000">
              <a:off x="5349188" y="3682838"/>
              <a:ext cx="400" cy="1150"/>
            </a:xfrm>
            <a:custGeom>
              <a:avLst/>
              <a:gdLst/>
              <a:ahLst/>
              <a:cxnLst/>
              <a:rect l="l" t="t" r="r" b="b"/>
              <a:pathLst>
                <a:path w="16" h="46" extrusionOk="0">
                  <a:moveTo>
                    <a:pt x="0" y="0"/>
                  </a:moveTo>
                  <a:lnTo>
                    <a:pt x="0" y="45"/>
                  </a:lnTo>
                  <a:lnTo>
                    <a:pt x="15" y="45"/>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25"/>
            <p:cNvSpPr/>
            <p:nvPr/>
          </p:nvSpPr>
          <p:spPr>
            <a:xfrm rot="5400000">
              <a:off x="5348238" y="3682263"/>
              <a:ext cx="1550" cy="400"/>
            </a:xfrm>
            <a:custGeom>
              <a:avLst/>
              <a:gdLst/>
              <a:ahLst/>
              <a:cxnLst/>
              <a:rect l="l" t="t" r="r" b="b"/>
              <a:pathLst>
                <a:path w="62" h="16" extrusionOk="0">
                  <a:moveTo>
                    <a:pt x="1" y="1"/>
                  </a:moveTo>
                  <a:cubicBezTo>
                    <a:pt x="1" y="15"/>
                    <a:pt x="31" y="15"/>
                    <a:pt x="61" y="15"/>
                  </a:cubicBez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25"/>
            <p:cNvSpPr/>
            <p:nvPr/>
          </p:nvSpPr>
          <p:spPr>
            <a:xfrm rot="5400000">
              <a:off x="5219150" y="3685675"/>
              <a:ext cx="2300" cy="1175"/>
            </a:xfrm>
            <a:custGeom>
              <a:avLst/>
              <a:gdLst/>
              <a:ahLst/>
              <a:cxnLst/>
              <a:rect l="l" t="t" r="r" b="b"/>
              <a:pathLst>
                <a:path w="92" h="47" extrusionOk="0">
                  <a:moveTo>
                    <a:pt x="0" y="1"/>
                  </a:moveTo>
                  <a:lnTo>
                    <a:pt x="46" y="47"/>
                  </a:lnTo>
                  <a:lnTo>
                    <a:pt x="9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25"/>
            <p:cNvSpPr/>
            <p:nvPr/>
          </p:nvSpPr>
          <p:spPr>
            <a:xfrm rot="5400000">
              <a:off x="5342700" y="3682775"/>
              <a:ext cx="2000" cy="2725"/>
            </a:xfrm>
            <a:custGeom>
              <a:avLst/>
              <a:gdLst/>
              <a:ahLst/>
              <a:cxnLst/>
              <a:rect l="l" t="t" r="r" b="b"/>
              <a:pathLst>
                <a:path w="80" h="109" extrusionOk="0">
                  <a:moveTo>
                    <a:pt x="37" y="0"/>
                  </a:moveTo>
                  <a:cubicBezTo>
                    <a:pt x="0" y="0"/>
                    <a:pt x="73" y="80"/>
                    <a:pt x="3" y="93"/>
                  </a:cubicBezTo>
                  <a:lnTo>
                    <a:pt x="49" y="109"/>
                  </a:lnTo>
                  <a:cubicBezTo>
                    <a:pt x="34" y="78"/>
                    <a:pt x="79" y="48"/>
                    <a:pt x="49" y="2"/>
                  </a:cubicBezTo>
                  <a:cubicBezTo>
                    <a:pt x="44" y="1"/>
                    <a:pt x="40" y="0"/>
                    <a:pt x="3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25"/>
            <p:cNvSpPr/>
            <p:nvPr/>
          </p:nvSpPr>
          <p:spPr>
            <a:xfrm rot="5400000">
              <a:off x="5213488" y="3684163"/>
              <a:ext cx="3000" cy="2750"/>
            </a:xfrm>
            <a:custGeom>
              <a:avLst/>
              <a:gdLst/>
              <a:ahLst/>
              <a:cxnLst/>
              <a:rect l="l" t="t" r="r" b="b"/>
              <a:pathLst>
                <a:path w="120" h="110" extrusionOk="0">
                  <a:moveTo>
                    <a:pt x="74" y="1"/>
                  </a:moveTo>
                  <a:cubicBezTo>
                    <a:pt x="24" y="1"/>
                    <a:pt x="1" y="67"/>
                    <a:pt x="28" y="110"/>
                  </a:cubicBezTo>
                  <a:cubicBezTo>
                    <a:pt x="74" y="110"/>
                    <a:pt x="120" y="33"/>
                    <a:pt x="89" y="3"/>
                  </a:cubicBezTo>
                  <a:cubicBezTo>
                    <a:pt x="84" y="1"/>
                    <a:pt x="79" y="1"/>
                    <a:pt x="7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25"/>
            <p:cNvSpPr/>
            <p:nvPr/>
          </p:nvSpPr>
          <p:spPr>
            <a:xfrm rot="5400000">
              <a:off x="5390313" y="3673313"/>
              <a:ext cx="2300" cy="2300"/>
            </a:xfrm>
            <a:custGeom>
              <a:avLst/>
              <a:gdLst/>
              <a:ahLst/>
              <a:cxnLst/>
              <a:rect l="l" t="t" r="r" b="b"/>
              <a:pathLst>
                <a:path w="92" h="92" extrusionOk="0">
                  <a:moveTo>
                    <a:pt x="61" y="0"/>
                  </a:moveTo>
                  <a:lnTo>
                    <a:pt x="0" y="92"/>
                  </a:lnTo>
                  <a:lnTo>
                    <a:pt x="0" y="92"/>
                  </a:lnTo>
                  <a:lnTo>
                    <a:pt x="92" y="31"/>
                  </a:lnTo>
                  <a:cubicBezTo>
                    <a:pt x="76" y="15"/>
                    <a:pt x="61" y="15"/>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25"/>
            <p:cNvSpPr/>
            <p:nvPr/>
          </p:nvSpPr>
          <p:spPr>
            <a:xfrm rot="5400000">
              <a:off x="5351488" y="3682438"/>
              <a:ext cx="1150" cy="1200"/>
            </a:xfrm>
            <a:custGeom>
              <a:avLst/>
              <a:gdLst/>
              <a:ahLst/>
              <a:cxnLst/>
              <a:rect l="l" t="t" r="r" b="b"/>
              <a:pathLst>
                <a:path w="46" h="48" fill="none" extrusionOk="0">
                  <a:moveTo>
                    <a:pt x="0" y="47"/>
                  </a:moveTo>
                  <a:lnTo>
                    <a:pt x="45"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25"/>
            <p:cNvSpPr/>
            <p:nvPr/>
          </p:nvSpPr>
          <p:spPr>
            <a:xfrm rot="5400000">
              <a:off x="5395250" y="3672875"/>
              <a:ext cx="4575" cy="3150"/>
            </a:xfrm>
            <a:custGeom>
              <a:avLst/>
              <a:gdLst/>
              <a:ahLst/>
              <a:cxnLst/>
              <a:rect l="l" t="t" r="r" b="b"/>
              <a:pathLst>
                <a:path w="183" h="126" extrusionOk="0">
                  <a:moveTo>
                    <a:pt x="92" y="1"/>
                  </a:moveTo>
                  <a:lnTo>
                    <a:pt x="92" y="1"/>
                  </a:lnTo>
                  <a:cubicBezTo>
                    <a:pt x="0" y="14"/>
                    <a:pt x="88" y="83"/>
                    <a:pt x="38" y="83"/>
                  </a:cubicBezTo>
                  <a:cubicBezTo>
                    <a:pt x="29" y="83"/>
                    <a:pt x="17" y="82"/>
                    <a:pt x="0" y="77"/>
                  </a:cubicBezTo>
                  <a:lnTo>
                    <a:pt x="0" y="77"/>
                  </a:lnTo>
                  <a:cubicBezTo>
                    <a:pt x="40" y="90"/>
                    <a:pt x="23" y="126"/>
                    <a:pt x="46" y="126"/>
                  </a:cubicBezTo>
                  <a:cubicBezTo>
                    <a:pt x="50" y="126"/>
                    <a:pt x="55" y="125"/>
                    <a:pt x="61" y="122"/>
                  </a:cubicBezTo>
                  <a:cubicBezTo>
                    <a:pt x="16" y="31"/>
                    <a:pt x="183" y="77"/>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25"/>
            <p:cNvSpPr/>
            <p:nvPr/>
          </p:nvSpPr>
          <p:spPr>
            <a:xfrm rot="5400000">
              <a:off x="5430700" y="3666850"/>
              <a:ext cx="1150" cy="375"/>
            </a:xfrm>
            <a:custGeom>
              <a:avLst/>
              <a:gdLst/>
              <a:ahLst/>
              <a:cxnLst/>
              <a:rect l="l" t="t" r="r" b="b"/>
              <a:pathLst>
                <a:path w="46" h="15" extrusionOk="0">
                  <a:moveTo>
                    <a:pt x="0" y="0"/>
                  </a:moveTo>
                  <a:lnTo>
                    <a:pt x="45" y="15"/>
                  </a:lnTo>
                  <a:cubicBezTo>
                    <a:pt x="15" y="0"/>
                    <a:pt x="15" y="0"/>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25"/>
            <p:cNvSpPr/>
            <p:nvPr/>
          </p:nvSpPr>
          <p:spPr>
            <a:xfrm rot="5400000">
              <a:off x="5428588" y="3663613"/>
              <a:ext cx="3075" cy="2675"/>
            </a:xfrm>
            <a:custGeom>
              <a:avLst/>
              <a:gdLst/>
              <a:ahLst/>
              <a:cxnLst/>
              <a:rect l="l" t="t" r="r" b="b"/>
              <a:pathLst>
                <a:path w="123" h="107" extrusionOk="0">
                  <a:moveTo>
                    <a:pt x="106" y="0"/>
                  </a:moveTo>
                  <a:cubicBezTo>
                    <a:pt x="79" y="27"/>
                    <a:pt x="76" y="78"/>
                    <a:pt x="23" y="78"/>
                  </a:cubicBezTo>
                  <a:cubicBezTo>
                    <a:pt x="16" y="78"/>
                    <a:pt x="9" y="78"/>
                    <a:pt x="0" y="76"/>
                  </a:cubicBezTo>
                  <a:lnTo>
                    <a:pt x="0" y="76"/>
                  </a:lnTo>
                  <a:cubicBezTo>
                    <a:pt x="15" y="106"/>
                    <a:pt x="31" y="92"/>
                    <a:pt x="45" y="106"/>
                  </a:cubicBezTo>
                  <a:cubicBezTo>
                    <a:pt x="92" y="92"/>
                    <a:pt x="76" y="0"/>
                    <a:pt x="12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25"/>
            <p:cNvSpPr/>
            <p:nvPr/>
          </p:nvSpPr>
          <p:spPr>
            <a:xfrm rot="5400000">
              <a:off x="5217813" y="3687788"/>
              <a:ext cx="3425" cy="3425"/>
            </a:xfrm>
            <a:custGeom>
              <a:avLst/>
              <a:gdLst/>
              <a:ahLst/>
              <a:cxnLst/>
              <a:rect l="l" t="t" r="r" b="b"/>
              <a:pathLst>
                <a:path w="137" h="137" extrusionOk="0">
                  <a:moveTo>
                    <a:pt x="45" y="0"/>
                  </a:moveTo>
                  <a:cubicBezTo>
                    <a:pt x="71" y="12"/>
                    <a:pt x="11" y="68"/>
                    <a:pt x="36" y="68"/>
                  </a:cubicBezTo>
                  <a:cubicBezTo>
                    <a:pt x="41" y="68"/>
                    <a:pt x="49" y="66"/>
                    <a:pt x="61" y="61"/>
                  </a:cubicBezTo>
                  <a:lnTo>
                    <a:pt x="61" y="61"/>
                  </a:lnTo>
                  <a:cubicBezTo>
                    <a:pt x="0" y="91"/>
                    <a:pt x="61" y="122"/>
                    <a:pt x="15" y="137"/>
                  </a:cubicBezTo>
                  <a:lnTo>
                    <a:pt x="106" y="122"/>
                  </a:lnTo>
                  <a:lnTo>
                    <a:pt x="92" y="122"/>
                  </a:lnTo>
                  <a:cubicBezTo>
                    <a:pt x="122" y="76"/>
                    <a:pt x="137" y="0"/>
                    <a:pt x="4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25"/>
            <p:cNvSpPr/>
            <p:nvPr/>
          </p:nvSpPr>
          <p:spPr>
            <a:xfrm rot="5400000">
              <a:off x="5217250" y="3687575"/>
              <a:ext cx="1150" cy="25"/>
            </a:xfrm>
            <a:custGeom>
              <a:avLst/>
              <a:gdLst/>
              <a:ahLst/>
              <a:cxnLst/>
              <a:rect l="l" t="t" r="r" b="b"/>
              <a:pathLst>
                <a:path w="46" h="1" extrusionOk="0">
                  <a:moveTo>
                    <a:pt x="46"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25"/>
            <p:cNvSpPr/>
            <p:nvPr/>
          </p:nvSpPr>
          <p:spPr>
            <a:xfrm rot="5400000">
              <a:off x="5431088" y="3664938"/>
              <a:ext cx="4950" cy="1900"/>
            </a:xfrm>
            <a:custGeom>
              <a:avLst/>
              <a:gdLst/>
              <a:ahLst/>
              <a:cxnLst/>
              <a:rect l="l" t="t" r="r" b="b"/>
              <a:pathLst>
                <a:path w="198" h="76" extrusionOk="0">
                  <a:moveTo>
                    <a:pt x="31" y="0"/>
                  </a:moveTo>
                  <a:lnTo>
                    <a:pt x="76" y="46"/>
                  </a:lnTo>
                  <a:cubicBezTo>
                    <a:pt x="45" y="61"/>
                    <a:pt x="0" y="46"/>
                    <a:pt x="0" y="76"/>
                  </a:cubicBezTo>
                  <a:lnTo>
                    <a:pt x="61" y="61"/>
                  </a:lnTo>
                  <a:lnTo>
                    <a:pt x="76" y="76"/>
                  </a:lnTo>
                  <a:lnTo>
                    <a:pt x="122" y="15"/>
                  </a:lnTo>
                  <a:lnTo>
                    <a:pt x="167" y="76"/>
                  </a:lnTo>
                  <a:lnTo>
                    <a:pt x="198" y="46"/>
                  </a:lnTo>
                  <a:cubicBezTo>
                    <a:pt x="183" y="16"/>
                    <a:pt x="153" y="12"/>
                    <a:pt x="122" y="12"/>
                  </a:cubicBezTo>
                  <a:cubicBezTo>
                    <a:pt x="110" y="12"/>
                    <a:pt x="98" y="12"/>
                    <a:pt x="86" y="12"/>
                  </a:cubicBezTo>
                  <a:cubicBezTo>
                    <a:pt x="65" y="12"/>
                    <a:pt x="45" y="10"/>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25"/>
            <p:cNvSpPr/>
            <p:nvPr/>
          </p:nvSpPr>
          <p:spPr>
            <a:xfrm rot="5400000">
              <a:off x="5325388" y="3689488"/>
              <a:ext cx="25" cy="375"/>
            </a:xfrm>
            <a:custGeom>
              <a:avLst/>
              <a:gdLst/>
              <a:ahLst/>
              <a:cxnLst/>
              <a:rect l="l" t="t" r="r" b="b"/>
              <a:pathLst>
                <a:path w="1" h="15" extrusionOk="0">
                  <a:moveTo>
                    <a:pt x="1" y="15"/>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25"/>
            <p:cNvSpPr/>
            <p:nvPr/>
          </p:nvSpPr>
          <p:spPr>
            <a:xfrm rot="5400000">
              <a:off x="5322500" y="3689325"/>
              <a:ext cx="5350" cy="5325"/>
            </a:xfrm>
            <a:custGeom>
              <a:avLst/>
              <a:gdLst/>
              <a:ahLst/>
              <a:cxnLst/>
              <a:rect l="l" t="t" r="r" b="b"/>
              <a:pathLst>
                <a:path w="214" h="213" extrusionOk="0">
                  <a:moveTo>
                    <a:pt x="174" y="0"/>
                  </a:moveTo>
                  <a:cubicBezTo>
                    <a:pt x="121" y="0"/>
                    <a:pt x="138" y="106"/>
                    <a:pt x="86" y="106"/>
                  </a:cubicBezTo>
                  <a:cubicBezTo>
                    <a:pt x="83" y="106"/>
                    <a:pt x="79" y="106"/>
                    <a:pt x="76" y="105"/>
                  </a:cubicBezTo>
                  <a:cubicBezTo>
                    <a:pt x="71" y="110"/>
                    <a:pt x="63" y="112"/>
                    <a:pt x="53" y="112"/>
                  </a:cubicBezTo>
                  <a:cubicBezTo>
                    <a:pt x="35" y="112"/>
                    <a:pt x="15" y="105"/>
                    <a:pt x="15" y="105"/>
                  </a:cubicBezTo>
                  <a:lnTo>
                    <a:pt x="0" y="212"/>
                  </a:lnTo>
                  <a:cubicBezTo>
                    <a:pt x="76" y="196"/>
                    <a:pt x="183" y="90"/>
                    <a:pt x="213" y="13"/>
                  </a:cubicBezTo>
                  <a:cubicBezTo>
                    <a:pt x="197" y="4"/>
                    <a:pt x="184" y="0"/>
                    <a:pt x="17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25"/>
            <p:cNvSpPr/>
            <p:nvPr/>
          </p:nvSpPr>
          <p:spPr>
            <a:xfrm rot="5400000">
              <a:off x="5260063" y="3693463"/>
              <a:ext cx="6475" cy="5775"/>
            </a:xfrm>
            <a:custGeom>
              <a:avLst/>
              <a:gdLst/>
              <a:ahLst/>
              <a:cxnLst/>
              <a:rect l="l" t="t" r="r" b="b"/>
              <a:pathLst>
                <a:path w="259" h="231" extrusionOk="0">
                  <a:moveTo>
                    <a:pt x="168" y="1"/>
                  </a:moveTo>
                  <a:lnTo>
                    <a:pt x="168" y="1"/>
                  </a:lnTo>
                  <a:cubicBezTo>
                    <a:pt x="185" y="70"/>
                    <a:pt x="153" y="75"/>
                    <a:pt x="114" y="75"/>
                  </a:cubicBezTo>
                  <a:cubicBezTo>
                    <a:pt x="107" y="75"/>
                    <a:pt x="100" y="75"/>
                    <a:pt x="93" y="75"/>
                  </a:cubicBezTo>
                  <a:cubicBezTo>
                    <a:pt x="70" y="75"/>
                    <a:pt x="46" y="77"/>
                    <a:pt x="31" y="92"/>
                  </a:cubicBezTo>
                  <a:cubicBezTo>
                    <a:pt x="15" y="137"/>
                    <a:pt x="61" y="198"/>
                    <a:pt x="1" y="228"/>
                  </a:cubicBezTo>
                  <a:cubicBezTo>
                    <a:pt x="7" y="230"/>
                    <a:pt x="12" y="230"/>
                    <a:pt x="17" y="230"/>
                  </a:cubicBezTo>
                  <a:cubicBezTo>
                    <a:pt x="80" y="230"/>
                    <a:pt x="7" y="137"/>
                    <a:pt x="92" y="137"/>
                  </a:cubicBezTo>
                  <a:lnTo>
                    <a:pt x="198" y="137"/>
                  </a:lnTo>
                  <a:lnTo>
                    <a:pt x="259" y="31"/>
                  </a:lnTo>
                  <a:lnTo>
                    <a:pt x="259" y="31"/>
                  </a:lnTo>
                  <a:cubicBezTo>
                    <a:pt x="244" y="46"/>
                    <a:pt x="228" y="46"/>
                    <a:pt x="214" y="61"/>
                  </a:cubicBezTo>
                  <a:lnTo>
                    <a:pt x="168"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25"/>
            <p:cNvSpPr/>
            <p:nvPr/>
          </p:nvSpPr>
          <p:spPr>
            <a:xfrm rot="5400000">
              <a:off x="5262350" y="3698050"/>
              <a:ext cx="425" cy="400"/>
            </a:xfrm>
            <a:custGeom>
              <a:avLst/>
              <a:gdLst/>
              <a:ahLst/>
              <a:cxnLst/>
              <a:rect l="l" t="t" r="r" b="b"/>
              <a:pathLst>
                <a:path w="17" h="16" extrusionOk="0">
                  <a:moveTo>
                    <a:pt x="1" y="0"/>
                  </a:moveTo>
                  <a:lnTo>
                    <a:pt x="1" y="16"/>
                  </a:lnTo>
                  <a:lnTo>
                    <a:pt x="17" y="16"/>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25"/>
            <p:cNvSpPr/>
            <p:nvPr/>
          </p:nvSpPr>
          <p:spPr>
            <a:xfrm rot="5400000">
              <a:off x="5265775" y="3699175"/>
              <a:ext cx="25" cy="800"/>
            </a:xfrm>
            <a:custGeom>
              <a:avLst/>
              <a:gdLst/>
              <a:ahLst/>
              <a:cxnLst/>
              <a:rect l="l" t="t" r="r" b="b"/>
              <a:pathLst>
                <a:path w="1" h="32" extrusionOk="0">
                  <a:moveTo>
                    <a:pt x="1" y="3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25"/>
            <p:cNvSpPr/>
            <p:nvPr/>
          </p:nvSpPr>
          <p:spPr>
            <a:xfrm rot="5400000">
              <a:off x="5315213" y="3691863"/>
              <a:ext cx="8750" cy="6700"/>
            </a:xfrm>
            <a:custGeom>
              <a:avLst/>
              <a:gdLst/>
              <a:ahLst/>
              <a:cxnLst/>
              <a:rect l="l" t="t" r="r" b="b"/>
              <a:pathLst>
                <a:path w="350" h="268" extrusionOk="0">
                  <a:moveTo>
                    <a:pt x="289" y="0"/>
                  </a:moveTo>
                  <a:cubicBezTo>
                    <a:pt x="198" y="61"/>
                    <a:pt x="167" y="46"/>
                    <a:pt x="61" y="77"/>
                  </a:cubicBezTo>
                  <a:lnTo>
                    <a:pt x="76" y="77"/>
                  </a:lnTo>
                  <a:cubicBezTo>
                    <a:pt x="66" y="106"/>
                    <a:pt x="51" y="116"/>
                    <a:pt x="33" y="116"/>
                  </a:cubicBezTo>
                  <a:cubicBezTo>
                    <a:pt x="22" y="116"/>
                    <a:pt x="11" y="113"/>
                    <a:pt x="0" y="107"/>
                  </a:cubicBezTo>
                  <a:lnTo>
                    <a:pt x="0" y="107"/>
                  </a:lnTo>
                  <a:cubicBezTo>
                    <a:pt x="40" y="147"/>
                    <a:pt x="57" y="268"/>
                    <a:pt x="121" y="268"/>
                  </a:cubicBezTo>
                  <a:cubicBezTo>
                    <a:pt x="131" y="268"/>
                    <a:pt x="141" y="265"/>
                    <a:pt x="152" y="260"/>
                  </a:cubicBezTo>
                  <a:cubicBezTo>
                    <a:pt x="137" y="244"/>
                    <a:pt x="137" y="213"/>
                    <a:pt x="122" y="213"/>
                  </a:cubicBezTo>
                  <a:cubicBezTo>
                    <a:pt x="183" y="199"/>
                    <a:pt x="274" y="107"/>
                    <a:pt x="350" y="46"/>
                  </a:cubicBezTo>
                  <a:lnTo>
                    <a:pt x="350" y="46"/>
                  </a:lnTo>
                  <a:cubicBezTo>
                    <a:pt x="338" y="52"/>
                    <a:pt x="329" y="55"/>
                    <a:pt x="322" y="55"/>
                  </a:cubicBezTo>
                  <a:cubicBezTo>
                    <a:pt x="294" y="55"/>
                    <a:pt x="302" y="13"/>
                    <a:pt x="28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25"/>
            <p:cNvSpPr/>
            <p:nvPr/>
          </p:nvSpPr>
          <p:spPr>
            <a:xfrm rot="5400000">
              <a:off x="5319850" y="3690450"/>
              <a:ext cx="800" cy="25"/>
            </a:xfrm>
            <a:custGeom>
              <a:avLst/>
              <a:gdLst/>
              <a:ahLst/>
              <a:cxnLst/>
              <a:rect l="l" t="t" r="r" b="b"/>
              <a:pathLst>
                <a:path w="32" h="1" extrusionOk="0">
                  <a:moveTo>
                    <a:pt x="1" y="0"/>
                  </a:move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25"/>
            <p:cNvSpPr/>
            <p:nvPr/>
          </p:nvSpPr>
          <p:spPr>
            <a:xfrm rot="5400000">
              <a:off x="5315700" y="3690800"/>
              <a:ext cx="1150" cy="1225"/>
            </a:xfrm>
            <a:custGeom>
              <a:avLst/>
              <a:gdLst/>
              <a:ahLst/>
              <a:cxnLst/>
              <a:rect l="l" t="t" r="r" b="b"/>
              <a:pathLst>
                <a:path w="46" h="49" extrusionOk="0">
                  <a:moveTo>
                    <a:pt x="14" y="0"/>
                  </a:moveTo>
                  <a:cubicBezTo>
                    <a:pt x="0" y="0"/>
                    <a:pt x="0" y="7"/>
                    <a:pt x="0" y="48"/>
                  </a:cubicBezTo>
                  <a:lnTo>
                    <a:pt x="45" y="2"/>
                  </a:lnTo>
                  <a:cubicBezTo>
                    <a:pt x="31" y="2"/>
                    <a:pt x="21" y="0"/>
                    <a:pt x="1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25"/>
            <p:cNvSpPr/>
            <p:nvPr/>
          </p:nvSpPr>
          <p:spPr>
            <a:xfrm rot="5400000">
              <a:off x="5218175" y="3693475"/>
              <a:ext cx="19450" cy="13375"/>
            </a:xfrm>
            <a:custGeom>
              <a:avLst/>
              <a:gdLst/>
              <a:ahLst/>
              <a:cxnLst/>
              <a:rect l="l" t="t" r="r" b="b"/>
              <a:pathLst>
                <a:path w="778" h="535" extrusionOk="0">
                  <a:moveTo>
                    <a:pt x="732" y="0"/>
                  </a:moveTo>
                  <a:cubicBezTo>
                    <a:pt x="686" y="16"/>
                    <a:pt x="565" y="31"/>
                    <a:pt x="595" y="92"/>
                  </a:cubicBezTo>
                  <a:lnTo>
                    <a:pt x="549" y="61"/>
                  </a:lnTo>
                  <a:lnTo>
                    <a:pt x="549" y="61"/>
                  </a:lnTo>
                  <a:cubicBezTo>
                    <a:pt x="488" y="77"/>
                    <a:pt x="640" y="92"/>
                    <a:pt x="534" y="153"/>
                  </a:cubicBezTo>
                  <a:cubicBezTo>
                    <a:pt x="500" y="165"/>
                    <a:pt x="475" y="171"/>
                    <a:pt x="457" y="171"/>
                  </a:cubicBezTo>
                  <a:cubicBezTo>
                    <a:pt x="354" y="171"/>
                    <a:pt x="447" y="8"/>
                    <a:pt x="341" y="8"/>
                  </a:cubicBezTo>
                  <a:cubicBezTo>
                    <a:pt x="328" y="8"/>
                    <a:pt x="311" y="10"/>
                    <a:pt x="290" y="16"/>
                  </a:cubicBezTo>
                  <a:cubicBezTo>
                    <a:pt x="396" y="108"/>
                    <a:pt x="61" y="183"/>
                    <a:pt x="153" y="335"/>
                  </a:cubicBezTo>
                  <a:cubicBezTo>
                    <a:pt x="130" y="381"/>
                    <a:pt x="104" y="381"/>
                    <a:pt x="81" y="381"/>
                  </a:cubicBezTo>
                  <a:cubicBezTo>
                    <a:pt x="58" y="381"/>
                    <a:pt x="39" y="381"/>
                    <a:pt x="31" y="427"/>
                  </a:cubicBezTo>
                  <a:lnTo>
                    <a:pt x="61" y="427"/>
                  </a:lnTo>
                  <a:cubicBezTo>
                    <a:pt x="0" y="473"/>
                    <a:pt x="92" y="504"/>
                    <a:pt x="47" y="534"/>
                  </a:cubicBezTo>
                  <a:cubicBezTo>
                    <a:pt x="108" y="504"/>
                    <a:pt x="305" y="396"/>
                    <a:pt x="412" y="366"/>
                  </a:cubicBezTo>
                  <a:cubicBezTo>
                    <a:pt x="412" y="275"/>
                    <a:pt x="579" y="260"/>
                    <a:pt x="518" y="183"/>
                  </a:cubicBezTo>
                  <a:cubicBezTo>
                    <a:pt x="534" y="183"/>
                    <a:pt x="625" y="138"/>
                    <a:pt x="671" y="122"/>
                  </a:cubicBezTo>
                  <a:lnTo>
                    <a:pt x="656" y="122"/>
                  </a:lnTo>
                  <a:cubicBezTo>
                    <a:pt x="625" y="31"/>
                    <a:pt x="778" y="47"/>
                    <a:pt x="73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25"/>
            <p:cNvSpPr/>
            <p:nvPr/>
          </p:nvSpPr>
          <p:spPr>
            <a:xfrm rot="5400000">
              <a:off x="5399075" y="3675975"/>
              <a:ext cx="800" cy="25"/>
            </a:xfrm>
            <a:custGeom>
              <a:avLst/>
              <a:gdLst/>
              <a:ahLst/>
              <a:cxnLst/>
              <a:rect l="l" t="t" r="r" b="b"/>
              <a:pathLst>
                <a:path w="32" h="1" extrusionOk="0">
                  <a:moveTo>
                    <a:pt x="1" y="1"/>
                  </a:move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25"/>
            <p:cNvSpPr/>
            <p:nvPr/>
          </p:nvSpPr>
          <p:spPr>
            <a:xfrm rot="5400000">
              <a:off x="5396613" y="3676913"/>
              <a:ext cx="4950" cy="3850"/>
            </a:xfrm>
            <a:custGeom>
              <a:avLst/>
              <a:gdLst/>
              <a:ahLst/>
              <a:cxnLst/>
              <a:rect l="l" t="t" r="r" b="b"/>
              <a:pathLst>
                <a:path w="198" h="154" extrusionOk="0">
                  <a:moveTo>
                    <a:pt x="61" y="1"/>
                  </a:moveTo>
                  <a:lnTo>
                    <a:pt x="76" y="62"/>
                  </a:lnTo>
                  <a:lnTo>
                    <a:pt x="0" y="62"/>
                  </a:lnTo>
                  <a:cubicBezTo>
                    <a:pt x="31" y="62"/>
                    <a:pt x="61" y="77"/>
                    <a:pt x="61" y="92"/>
                  </a:cubicBezTo>
                  <a:cubicBezTo>
                    <a:pt x="63" y="90"/>
                    <a:pt x="66" y="89"/>
                    <a:pt x="69" y="89"/>
                  </a:cubicBezTo>
                  <a:cubicBezTo>
                    <a:pt x="80" y="89"/>
                    <a:pt x="95" y="103"/>
                    <a:pt x="107" y="103"/>
                  </a:cubicBezTo>
                  <a:cubicBezTo>
                    <a:pt x="113" y="103"/>
                    <a:pt x="118" y="100"/>
                    <a:pt x="122" y="92"/>
                  </a:cubicBezTo>
                  <a:lnTo>
                    <a:pt x="122" y="153"/>
                  </a:lnTo>
                  <a:cubicBezTo>
                    <a:pt x="198" y="137"/>
                    <a:pt x="153" y="77"/>
                    <a:pt x="198" y="31"/>
                  </a:cubicBez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25"/>
            <p:cNvSpPr/>
            <p:nvPr/>
          </p:nvSpPr>
          <p:spPr>
            <a:xfrm rot="5400000">
              <a:off x="5398138" y="3677688"/>
              <a:ext cx="375" cy="775"/>
            </a:xfrm>
            <a:custGeom>
              <a:avLst/>
              <a:gdLst/>
              <a:ahLst/>
              <a:cxnLst/>
              <a:rect l="l" t="t" r="r" b="b"/>
              <a:pathLst>
                <a:path w="15" h="31" extrusionOk="0">
                  <a:moveTo>
                    <a:pt x="0" y="0"/>
                  </a:moveTo>
                  <a:lnTo>
                    <a:pt x="0" y="31"/>
                  </a:lnTo>
                  <a:cubicBezTo>
                    <a:pt x="15" y="15"/>
                    <a:pt x="0" y="15"/>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25"/>
            <p:cNvSpPr/>
            <p:nvPr/>
          </p:nvSpPr>
          <p:spPr>
            <a:xfrm rot="5400000">
              <a:off x="5438113" y="3669688"/>
              <a:ext cx="1150" cy="800"/>
            </a:xfrm>
            <a:custGeom>
              <a:avLst/>
              <a:gdLst/>
              <a:ahLst/>
              <a:cxnLst/>
              <a:rect l="l" t="t" r="r" b="b"/>
              <a:pathLst>
                <a:path w="46" h="32" extrusionOk="0">
                  <a:moveTo>
                    <a:pt x="0" y="1"/>
                  </a:moveTo>
                  <a:cubicBezTo>
                    <a:pt x="15" y="15"/>
                    <a:pt x="31" y="15"/>
                    <a:pt x="45" y="31"/>
                  </a:cubicBezTo>
                  <a:cubicBezTo>
                    <a:pt x="31" y="1"/>
                    <a:pt x="15" y="1"/>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25"/>
            <p:cNvSpPr/>
            <p:nvPr/>
          </p:nvSpPr>
          <p:spPr>
            <a:xfrm rot="5400000">
              <a:off x="5437038" y="3665213"/>
              <a:ext cx="3850" cy="4800"/>
            </a:xfrm>
            <a:custGeom>
              <a:avLst/>
              <a:gdLst/>
              <a:ahLst/>
              <a:cxnLst/>
              <a:rect l="l" t="t" r="r" b="b"/>
              <a:pathLst>
                <a:path w="154" h="192" extrusionOk="0">
                  <a:moveTo>
                    <a:pt x="76" y="0"/>
                  </a:moveTo>
                  <a:lnTo>
                    <a:pt x="107" y="61"/>
                  </a:lnTo>
                  <a:cubicBezTo>
                    <a:pt x="95" y="61"/>
                    <a:pt x="81" y="63"/>
                    <a:pt x="67" y="63"/>
                  </a:cubicBezTo>
                  <a:cubicBezTo>
                    <a:pt x="45" y="63"/>
                    <a:pt x="25" y="58"/>
                    <a:pt x="15" y="31"/>
                  </a:cubicBezTo>
                  <a:lnTo>
                    <a:pt x="15" y="31"/>
                  </a:lnTo>
                  <a:cubicBezTo>
                    <a:pt x="1" y="61"/>
                    <a:pt x="46" y="153"/>
                    <a:pt x="46" y="183"/>
                  </a:cubicBezTo>
                  <a:cubicBezTo>
                    <a:pt x="54" y="189"/>
                    <a:pt x="60" y="191"/>
                    <a:pt x="65" y="191"/>
                  </a:cubicBezTo>
                  <a:cubicBezTo>
                    <a:pt x="99" y="191"/>
                    <a:pt x="88" y="90"/>
                    <a:pt x="142" y="90"/>
                  </a:cubicBezTo>
                  <a:cubicBezTo>
                    <a:pt x="146" y="90"/>
                    <a:pt x="149" y="91"/>
                    <a:pt x="153" y="92"/>
                  </a:cubicBezTo>
                  <a:cubicBezTo>
                    <a:pt x="107" y="45"/>
                    <a:pt x="123" y="0"/>
                    <a:pt x="7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25"/>
            <p:cNvSpPr/>
            <p:nvPr/>
          </p:nvSpPr>
          <p:spPr>
            <a:xfrm rot="5400000">
              <a:off x="5427938" y="3669588"/>
              <a:ext cx="4200" cy="2500"/>
            </a:xfrm>
            <a:custGeom>
              <a:avLst/>
              <a:gdLst/>
              <a:ahLst/>
              <a:cxnLst/>
              <a:rect l="l" t="t" r="r" b="b"/>
              <a:pathLst>
                <a:path w="168" h="100" extrusionOk="0">
                  <a:moveTo>
                    <a:pt x="50" y="0"/>
                  </a:moveTo>
                  <a:cubicBezTo>
                    <a:pt x="34" y="0"/>
                    <a:pt x="18" y="6"/>
                    <a:pt x="1" y="24"/>
                  </a:cubicBezTo>
                  <a:cubicBezTo>
                    <a:pt x="15" y="24"/>
                    <a:pt x="1" y="54"/>
                    <a:pt x="31" y="85"/>
                  </a:cubicBezTo>
                  <a:cubicBezTo>
                    <a:pt x="49" y="73"/>
                    <a:pt x="62" y="68"/>
                    <a:pt x="75" y="68"/>
                  </a:cubicBezTo>
                  <a:cubicBezTo>
                    <a:pt x="97" y="68"/>
                    <a:pt x="121" y="81"/>
                    <a:pt x="168" y="99"/>
                  </a:cubicBezTo>
                  <a:cubicBezTo>
                    <a:pt x="168" y="85"/>
                    <a:pt x="153" y="54"/>
                    <a:pt x="168" y="38"/>
                  </a:cubicBezTo>
                  <a:cubicBezTo>
                    <a:pt x="124" y="38"/>
                    <a:pt x="89" y="0"/>
                    <a:pt x="5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25"/>
            <p:cNvSpPr/>
            <p:nvPr/>
          </p:nvSpPr>
          <p:spPr>
            <a:xfrm rot="5400000">
              <a:off x="5430113" y="3673113"/>
              <a:ext cx="800" cy="400"/>
            </a:xfrm>
            <a:custGeom>
              <a:avLst/>
              <a:gdLst/>
              <a:ahLst/>
              <a:cxnLst/>
              <a:rect l="l" t="t" r="r" b="b"/>
              <a:pathLst>
                <a:path w="32" h="16" extrusionOk="0">
                  <a:moveTo>
                    <a:pt x="1" y="15"/>
                  </a:moveTo>
                  <a:cubicBezTo>
                    <a:pt x="1" y="1"/>
                    <a:pt x="16" y="1"/>
                    <a:pt x="31" y="1"/>
                  </a:cubicBezTo>
                  <a:cubicBezTo>
                    <a:pt x="16" y="1"/>
                    <a:pt x="1" y="1"/>
                    <a:pt x="1" y="15"/>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25"/>
            <p:cNvSpPr/>
            <p:nvPr/>
          </p:nvSpPr>
          <p:spPr>
            <a:xfrm rot="5400000">
              <a:off x="5371700" y="3726300"/>
              <a:ext cx="425" cy="300"/>
            </a:xfrm>
            <a:custGeom>
              <a:avLst/>
              <a:gdLst/>
              <a:ahLst/>
              <a:cxnLst/>
              <a:rect l="l" t="t" r="r" b="b"/>
              <a:pathLst>
                <a:path w="17" h="12" extrusionOk="0">
                  <a:moveTo>
                    <a:pt x="0" y="1"/>
                  </a:moveTo>
                  <a:cubicBezTo>
                    <a:pt x="0" y="8"/>
                    <a:pt x="0" y="12"/>
                    <a:pt x="2" y="12"/>
                  </a:cubicBezTo>
                  <a:cubicBezTo>
                    <a:pt x="4" y="12"/>
                    <a:pt x="8" y="8"/>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25"/>
            <p:cNvSpPr/>
            <p:nvPr/>
          </p:nvSpPr>
          <p:spPr>
            <a:xfrm rot="5400000">
              <a:off x="5338150" y="3708350"/>
              <a:ext cx="400" cy="375"/>
            </a:xfrm>
            <a:custGeom>
              <a:avLst/>
              <a:gdLst/>
              <a:ahLst/>
              <a:cxnLst/>
              <a:rect l="l" t="t" r="r" b="b"/>
              <a:pathLst>
                <a:path w="16" h="15" extrusionOk="0">
                  <a:moveTo>
                    <a:pt x="1" y="0"/>
                  </a:moveTo>
                  <a:cubicBezTo>
                    <a:pt x="1" y="15"/>
                    <a:pt x="16" y="15"/>
                    <a:pt x="16" y="15"/>
                  </a:cubicBez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25"/>
            <p:cNvSpPr/>
            <p:nvPr/>
          </p:nvSpPr>
          <p:spPr>
            <a:xfrm rot="5400000">
              <a:off x="5334150" y="3685300"/>
              <a:ext cx="35075" cy="47650"/>
            </a:xfrm>
            <a:custGeom>
              <a:avLst/>
              <a:gdLst/>
              <a:ahLst/>
              <a:cxnLst/>
              <a:rect l="l" t="t" r="r" b="b"/>
              <a:pathLst>
                <a:path w="1403" h="1906" extrusionOk="0">
                  <a:moveTo>
                    <a:pt x="1341" y="1"/>
                  </a:moveTo>
                  <a:cubicBezTo>
                    <a:pt x="1372" y="78"/>
                    <a:pt x="1234" y="92"/>
                    <a:pt x="1311" y="123"/>
                  </a:cubicBezTo>
                  <a:cubicBezTo>
                    <a:pt x="1296" y="142"/>
                    <a:pt x="1285" y="147"/>
                    <a:pt x="1275" y="147"/>
                  </a:cubicBezTo>
                  <a:cubicBezTo>
                    <a:pt x="1258" y="147"/>
                    <a:pt x="1245" y="131"/>
                    <a:pt x="1226" y="131"/>
                  </a:cubicBezTo>
                  <a:cubicBezTo>
                    <a:pt x="1219" y="131"/>
                    <a:pt x="1212" y="133"/>
                    <a:pt x="1203" y="139"/>
                  </a:cubicBezTo>
                  <a:cubicBezTo>
                    <a:pt x="1219" y="169"/>
                    <a:pt x="1189" y="214"/>
                    <a:pt x="1203" y="230"/>
                  </a:cubicBezTo>
                  <a:cubicBezTo>
                    <a:pt x="1200" y="230"/>
                    <a:pt x="1197" y="229"/>
                    <a:pt x="1193" y="229"/>
                  </a:cubicBezTo>
                  <a:cubicBezTo>
                    <a:pt x="1105" y="229"/>
                    <a:pt x="1152" y="428"/>
                    <a:pt x="1076" y="428"/>
                  </a:cubicBezTo>
                  <a:cubicBezTo>
                    <a:pt x="1073" y="428"/>
                    <a:pt x="1070" y="428"/>
                    <a:pt x="1067" y="428"/>
                  </a:cubicBezTo>
                  <a:lnTo>
                    <a:pt x="1067" y="428"/>
                  </a:lnTo>
                  <a:lnTo>
                    <a:pt x="1082" y="488"/>
                  </a:lnTo>
                  <a:lnTo>
                    <a:pt x="1006" y="504"/>
                  </a:lnTo>
                  <a:cubicBezTo>
                    <a:pt x="1019" y="560"/>
                    <a:pt x="957" y="628"/>
                    <a:pt x="900" y="628"/>
                  </a:cubicBezTo>
                  <a:cubicBezTo>
                    <a:pt x="895" y="628"/>
                    <a:pt x="889" y="627"/>
                    <a:pt x="884" y="626"/>
                  </a:cubicBezTo>
                  <a:lnTo>
                    <a:pt x="884" y="626"/>
                  </a:lnTo>
                  <a:cubicBezTo>
                    <a:pt x="884" y="657"/>
                    <a:pt x="884" y="718"/>
                    <a:pt x="929" y="718"/>
                  </a:cubicBezTo>
                  <a:cubicBezTo>
                    <a:pt x="923" y="730"/>
                    <a:pt x="916" y="734"/>
                    <a:pt x="909" y="734"/>
                  </a:cubicBezTo>
                  <a:cubicBezTo>
                    <a:pt x="889" y="734"/>
                    <a:pt x="868" y="706"/>
                    <a:pt x="857" y="706"/>
                  </a:cubicBezTo>
                  <a:cubicBezTo>
                    <a:pt x="851" y="706"/>
                    <a:pt x="849" y="716"/>
                    <a:pt x="854" y="748"/>
                  </a:cubicBezTo>
                  <a:cubicBezTo>
                    <a:pt x="868" y="732"/>
                    <a:pt x="868" y="732"/>
                    <a:pt x="884" y="732"/>
                  </a:cubicBezTo>
                  <a:cubicBezTo>
                    <a:pt x="899" y="778"/>
                    <a:pt x="945" y="839"/>
                    <a:pt x="929" y="870"/>
                  </a:cubicBezTo>
                  <a:cubicBezTo>
                    <a:pt x="925" y="874"/>
                    <a:pt x="918" y="876"/>
                    <a:pt x="909" y="876"/>
                  </a:cubicBezTo>
                  <a:cubicBezTo>
                    <a:pt x="884" y="876"/>
                    <a:pt x="846" y="862"/>
                    <a:pt x="823" y="839"/>
                  </a:cubicBezTo>
                  <a:lnTo>
                    <a:pt x="868" y="793"/>
                  </a:lnTo>
                  <a:lnTo>
                    <a:pt x="793" y="732"/>
                  </a:lnTo>
                  <a:cubicBezTo>
                    <a:pt x="746" y="626"/>
                    <a:pt x="915" y="732"/>
                    <a:pt x="838" y="610"/>
                  </a:cubicBezTo>
                  <a:lnTo>
                    <a:pt x="838" y="610"/>
                  </a:lnTo>
                  <a:lnTo>
                    <a:pt x="823" y="641"/>
                  </a:lnTo>
                  <a:lnTo>
                    <a:pt x="793" y="549"/>
                  </a:lnTo>
                  <a:lnTo>
                    <a:pt x="701" y="580"/>
                  </a:lnTo>
                  <a:cubicBezTo>
                    <a:pt x="716" y="657"/>
                    <a:pt x="594" y="702"/>
                    <a:pt x="655" y="793"/>
                  </a:cubicBezTo>
                  <a:cubicBezTo>
                    <a:pt x="647" y="795"/>
                    <a:pt x="639" y="796"/>
                    <a:pt x="631" y="796"/>
                  </a:cubicBezTo>
                  <a:cubicBezTo>
                    <a:pt x="585" y="796"/>
                    <a:pt x="557" y="758"/>
                    <a:pt x="519" y="732"/>
                  </a:cubicBezTo>
                  <a:lnTo>
                    <a:pt x="519" y="732"/>
                  </a:lnTo>
                  <a:cubicBezTo>
                    <a:pt x="503" y="778"/>
                    <a:pt x="610" y="763"/>
                    <a:pt x="549" y="839"/>
                  </a:cubicBezTo>
                  <a:cubicBezTo>
                    <a:pt x="411" y="839"/>
                    <a:pt x="458" y="945"/>
                    <a:pt x="397" y="976"/>
                  </a:cubicBezTo>
                  <a:lnTo>
                    <a:pt x="381" y="945"/>
                  </a:lnTo>
                  <a:cubicBezTo>
                    <a:pt x="320" y="1006"/>
                    <a:pt x="244" y="1083"/>
                    <a:pt x="168" y="1128"/>
                  </a:cubicBezTo>
                  <a:cubicBezTo>
                    <a:pt x="179" y="1134"/>
                    <a:pt x="192" y="1136"/>
                    <a:pt x="205" y="1136"/>
                  </a:cubicBezTo>
                  <a:cubicBezTo>
                    <a:pt x="232" y="1136"/>
                    <a:pt x="261" y="1128"/>
                    <a:pt x="285" y="1128"/>
                  </a:cubicBezTo>
                  <a:cubicBezTo>
                    <a:pt x="310" y="1128"/>
                    <a:pt x="329" y="1137"/>
                    <a:pt x="336" y="1175"/>
                  </a:cubicBezTo>
                  <a:cubicBezTo>
                    <a:pt x="322" y="1169"/>
                    <a:pt x="310" y="1167"/>
                    <a:pt x="300" y="1167"/>
                  </a:cubicBezTo>
                  <a:cubicBezTo>
                    <a:pt x="220" y="1167"/>
                    <a:pt x="238" y="1313"/>
                    <a:pt x="183" y="1327"/>
                  </a:cubicBezTo>
                  <a:cubicBezTo>
                    <a:pt x="244" y="1372"/>
                    <a:pt x="168" y="1388"/>
                    <a:pt x="259" y="1418"/>
                  </a:cubicBezTo>
                  <a:cubicBezTo>
                    <a:pt x="236" y="1426"/>
                    <a:pt x="210" y="1433"/>
                    <a:pt x="187" y="1433"/>
                  </a:cubicBezTo>
                  <a:cubicBezTo>
                    <a:pt x="164" y="1433"/>
                    <a:pt x="145" y="1426"/>
                    <a:pt x="137" y="1402"/>
                  </a:cubicBezTo>
                  <a:lnTo>
                    <a:pt x="137" y="1402"/>
                  </a:lnTo>
                  <a:cubicBezTo>
                    <a:pt x="168" y="1555"/>
                    <a:pt x="1" y="1463"/>
                    <a:pt x="76" y="1585"/>
                  </a:cubicBezTo>
                  <a:cubicBezTo>
                    <a:pt x="153" y="1524"/>
                    <a:pt x="168" y="1479"/>
                    <a:pt x="214" y="1433"/>
                  </a:cubicBezTo>
                  <a:lnTo>
                    <a:pt x="214" y="1433"/>
                  </a:lnTo>
                  <a:cubicBezTo>
                    <a:pt x="244" y="1479"/>
                    <a:pt x="183" y="1510"/>
                    <a:pt x="229" y="1555"/>
                  </a:cubicBezTo>
                  <a:lnTo>
                    <a:pt x="183" y="1571"/>
                  </a:lnTo>
                  <a:cubicBezTo>
                    <a:pt x="191" y="1568"/>
                    <a:pt x="197" y="1567"/>
                    <a:pt x="202" y="1567"/>
                  </a:cubicBezTo>
                  <a:cubicBezTo>
                    <a:pt x="258" y="1567"/>
                    <a:pt x="173" y="1708"/>
                    <a:pt x="229" y="1723"/>
                  </a:cubicBezTo>
                  <a:cubicBezTo>
                    <a:pt x="198" y="1784"/>
                    <a:pt x="122" y="1799"/>
                    <a:pt x="92" y="1859"/>
                  </a:cubicBezTo>
                  <a:lnTo>
                    <a:pt x="137" y="1859"/>
                  </a:lnTo>
                  <a:cubicBezTo>
                    <a:pt x="137" y="1875"/>
                    <a:pt x="153" y="1890"/>
                    <a:pt x="168" y="1906"/>
                  </a:cubicBezTo>
                  <a:cubicBezTo>
                    <a:pt x="137" y="1859"/>
                    <a:pt x="244" y="1875"/>
                    <a:pt x="259" y="1829"/>
                  </a:cubicBezTo>
                  <a:lnTo>
                    <a:pt x="275" y="1875"/>
                  </a:lnTo>
                  <a:cubicBezTo>
                    <a:pt x="320" y="1859"/>
                    <a:pt x="336" y="1859"/>
                    <a:pt x="350" y="1799"/>
                  </a:cubicBezTo>
                  <a:lnTo>
                    <a:pt x="458" y="1814"/>
                  </a:lnTo>
                  <a:cubicBezTo>
                    <a:pt x="427" y="1799"/>
                    <a:pt x="397" y="1723"/>
                    <a:pt x="442" y="1677"/>
                  </a:cubicBezTo>
                  <a:cubicBezTo>
                    <a:pt x="442" y="1677"/>
                    <a:pt x="455" y="1670"/>
                    <a:pt x="469" y="1670"/>
                  </a:cubicBezTo>
                  <a:cubicBezTo>
                    <a:pt x="476" y="1670"/>
                    <a:pt x="483" y="1672"/>
                    <a:pt x="488" y="1677"/>
                  </a:cubicBezTo>
                  <a:lnTo>
                    <a:pt x="458" y="1723"/>
                  </a:lnTo>
                  <a:lnTo>
                    <a:pt x="594" y="1768"/>
                  </a:lnTo>
                  <a:cubicBezTo>
                    <a:pt x="579" y="1692"/>
                    <a:pt x="442" y="1662"/>
                    <a:pt x="488" y="1585"/>
                  </a:cubicBezTo>
                  <a:cubicBezTo>
                    <a:pt x="484" y="1584"/>
                    <a:pt x="480" y="1583"/>
                    <a:pt x="477" y="1583"/>
                  </a:cubicBezTo>
                  <a:cubicBezTo>
                    <a:pt x="452" y="1583"/>
                    <a:pt x="461" y="1623"/>
                    <a:pt x="435" y="1623"/>
                  </a:cubicBezTo>
                  <a:cubicBezTo>
                    <a:pt x="429" y="1623"/>
                    <a:pt x="422" y="1621"/>
                    <a:pt x="411" y="1616"/>
                  </a:cubicBezTo>
                  <a:cubicBezTo>
                    <a:pt x="366" y="1571"/>
                    <a:pt x="397" y="1555"/>
                    <a:pt x="411" y="1494"/>
                  </a:cubicBezTo>
                  <a:lnTo>
                    <a:pt x="549" y="1540"/>
                  </a:lnTo>
                  <a:lnTo>
                    <a:pt x="533" y="1524"/>
                  </a:lnTo>
                  <a:cubicBezTo>
                    <a:pt x="594" y="1494"/>
                    <a:pt x="640" y="1479"/>
                    <a:pt x="671" y="1479"/>
                  </a:cubicBezTo>
                  <a:lnTo>
                    <a:pt x="640" y="1463"/>
                  </a:lnTo>
                  <a:cubicBezTo>
                    <a:pt x="670" y="1423"/>
                    <a:pt x="687" y="1403"/>
                    <a:pt x="718" y="1403"/>
                  </a:cubicBezTo>
                  <a:cubicBezTo>
                    <a:pt x="733" y="1403"/>
                    <a:pt x="752" y="1408"/>
                    <a:pt x="777" y="1418"/>
                  </a:cubicBezTo>
                  <a:lnTo>
                    <a:pt x="777" y="1433"/>
                  </a:lnTo>
                  <a:cubicBezTo>
                    <a:pt x="777" y="1439"/>
                    <a:pt x="778" y="1442"/>
                    <a:pt x="781" y="1442"/>
                  </a:cubicBezTo>
                  <a:cubicBezTo>
                    <a:pt x="787" y="1442"/>
                    <a:pt x="802" y="1424"/>
                    <a:pt x="819" y="1424"/>
                  </a:cubicBezTo>
                  <a:cubicBezTo>
                    <a:pt x="825" y="1424"/>
                    <a:pt x="831" y="1426"/>
                    <a:pt x="838" y="1433"/>
                  </a:cubicBezTo>
                  <a:cubicBezTo>
                    <a:pt x="777" y="1327"/>
                    <a:pt x="976" y="1311"/>
                    <a:pt x="1021" y="1250"/>
                  </a:cubicBezTo>
                  <a:cubicBezTo>
                    <a:pt x="976" y="1250"/>
                    <a:pt x="945" y="1220"/>
                    <a:pt x="960" y="1189"/>
                  </a:cubicBezTo>
                  <a:cubicBezTo>
                    <a:pt x="964" y="1176"/>
                    <a:pt x="973" y="1172"/>
                    <a:pt x="983" y="1172"/>
                  </a:cubicBezTo>
                  <a:cubicBezTo>
                    <a:pt x="1001" y="1172"/>
                    <a:pt x="1024" y="1184"/>
                    <a:pt x="1043" y="1184"/>
                  </a:cubicBezTo>
                  <a:cubicBezTo>
                    <a:pt x="1052" y="1184"/>
                    <a:pt x="1060" y="1181"/>
                    <a:pt x="1067" y="1175"/>
                  </a:cubicBezTo>
                  <a:lnTo>
                    <a:pt x="990" y="1128"/>
                  </a:lnTo>
                  <a:cubicBezTo>
                    <a:pt x="1067" y="1114"/>
                    <a:pt x="1006" y="1053"/>
                    <a:pt x="1006" y="1006"/>
                  </a:cubicBezTo>
                  <a:lnTo>
                    <a:pt x="1051" y="1006"/>
                  </a:lnTo>
                  <a:lnTo>
                    <a:pt x="1006" y="976"/>
                  </a:lnTo>
                  <a:cubicBezTo>
                    <a:pt x="1112" y="915"/>
                    <a:pt x="1006" y="870"/>
                    <a:pt x="1097" y="824"/>
                  </a:cubicBezTo>
                  <a:lnTo>
                    <a:pt x="1097" y="824"/>
                  </a:lnTo>
                  <a:lnTo>
                    <a:pt x="1112" y="885"/>
                  </a:lnTo>
                  <a:cubicBezTo>
                    <a:pt x="1128" y="809"/>
                    <a:pt x="1189" y="824"/>
                    <a:pt x="1219" y="763"/>
                  </a:cubicBezTo>
                  <a:cubicBezTo>
                    <a:pt x="1228" y="782"/>
                    <a:pt x="1244" y="795"/>
                    <a:pt x="1258" y="795"/>
                  </a:cubicBezTo>
                  <a:cubicBezTo>
                    <a:pt x="1266" y="795"/>
                    <a:pt x="1274" y="790"/>
                    <a:pt x="1280" y="778"/>
                  </a:cubicBezTo>
                  <a:lnTo>
                    <a:pt x="1295" y="535"/>
                  </a:lnTo>
                  <a:lnTo>
                    <a:pt x="1295" y="549"/>
                  </a:lnTo>
                  <a:lnTo>
                    <a:pt x="1311" y="443"/>
                  </a:lnTo>
                  <a:lnTo>
                    <a:pt x="1311" y="443"/>
                  </a:lnTo>
                  <a:cubicBezTo>
                    <a:pt x="1303" y="489"/>
                    <a:pt x="1268" y="497"/>
                    <a:pt x="1230" y="497"/>
                  </a:cubicBezTo>
                  <a:cubicBezTo>
                    <a:pt x="1211" y="497"/>
                    <a:pt x="1191" y="495"/>
                    <a:pt x="1173" y="495"/>
                  </a:cubicBezTo>
                  <a:cubicBezTo>
                    <a:pt x="1155" y="495"/>
                    <a:pt x="1139" y="497"/>
                    <a:pt x="1128" y="504"/>
                  </a:cubicBezTo>
                  <a:lnTo>
                    <a:pt x="1203" y="428"/>
                  </a:lnTo>
                  <a:cubicBezTo>
                    <a:pt x="1189" y="428"/>
                    <a:pt x="1173" y="413"/>
                    <a:pt x="1143" y="397"/>
                  </a:cubicBezTo>
                  <a:cubicBezTo>
                    <a:pt x="1264" y="322"/>
                    <a:pt x="1280" y="291"/>
                    <a:pt x="1356" y="230"/>
                  </a:cubicBezTo>
                  <a:cubicBezTo>
                    <a:pt x="1311" y="214"/>
                    <a:pt x="1356" y="184"/>
                    <a:pt x="1311" y="169"/>
                  </a:cubicBezTo>
                  <a:lnTo>
                    <a:pt x="1386" y="139"/>
                  </a:lnTo>
                  <a:cubicBezTo>
                    <a:pt x="1386" y="108"/>
                    <a:pt x="1402" y="31"/>
                    <a:pt x="134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25"/>
            <p:cNvSpPr/>
            <p:nvPr/>
          </p:nvSpPr>
          <p:spPr>
            <a:xfrm rot="5400000">
              <a:off x="5336038" y="3695963"/>
              <a:ext cx="425" cy="25"/>
            </a:xfrm>
            <a:custGeom>
              <a:avLst/>
              <a:gdLst/>
              <a:ahLst/>
              <a:cxnLst/>
              <a:rect l="l" t="t" r="r" b="b"/>
              <a:pathLst>
                <a:path w="17" h="1" extrusionOk="0">
                  <a:moveTo>
                    <a:pt x="16"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25"/>
            <p:cNvSpPr/>
            <p:nvPr/>
          </p:nvSpPr>
          <p:spPr>
            <a:xfrm rot="5400000">
              <a:off x="5410500" y="3675200"/>
              <a:ext cx="1925" cy="2700"/>
            </a:xfrm>
            <a:custGeom>
              <a:avLst/>
              <a:gdLst/>
              <a:ahLst/>
              <a:cxnLst/>
              <a:rect l="l" t="t" r="r" b="b"/>
              <a:pathLst>
                <a:path w="77" h="108" extrusionOk="0">
                  <a:moveTo>
                    <a:pt x="76" y="0"/>
                  </a:moveTo>
                  <a:cubicBezTo>
                    <a:pt x="62" y="46"/>
                    <a:pt x="1" y="77"/>
                    <a:pt x="1" y="107"/>
                  </a:cubicBezTo>
                  <a:cubicBezTo>
                    <a:pt x="46" y="61"/>
                    <a:pt x="62" y="77"/>
                    <a:pt x="7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25"/>
            <p:cNvSpPr/>
            <p:nvPr/>
          </p:nvSpPr>
          <p:spPr>
            <a:xfrm rot="5400000">
              <a:off x="5380225" y="3684150"/>
              <a:ext cx="2300" cy="2675"/>
            </a:xfrm>
            <a:custGeom>
              <a:avLst/>
              <a:gdLst/>
              <a:ahLst/>
              <a:cxnLst/>
              <a:rect l="l" t="t" r="r" b="b"/>
              <a:pathLst>
                <a:path w="92" h="107" extrusionOk="0">
                  <a:moveTo>
                    <a:pt x="92" y="0"/>
                  </a:moveTo>
                  <a:lnTo>
                    <a:pt x="92" y="0"/>
                  </a:lnTo>
                  <a:cubicBezTo>
                    <a:pt x="31" y="45"/>
                    <a:pt x="16" y="0"/>
                    <a:pt x="1" y="61"/>
                  </a:cubicBezTo>
                  <a:lnTo>
                    <a:pt x="47" y="106"/>
                  </a:lnTo>
                  <a:lnTo>
                    <a:pt x="9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25"/>
            <p:cNvSpPr/>
            <p:nvPr/>
          </p:nvSpPr>
          <p:spPr>
            <a:xfrm rot="5400000">
              <a:off x="5435250" y="3669875"/>
              <a:ext cx="425" cy="400"/>
            </a:xfrm>
            <a:custGeom>
              <a:avLst/>
              <a:gdLst/>
              <a:ahLst/>
              <a:cxnLst/>
              <a:rect l="l" t="t" r="r" b="b"/>
              <a:pathLst>
                <a:path w="17" h="16" extrusionOk="0">
                  <a:moveTo>
                    <a:pt x="17" y="0"/>
                  </a:moveTo>
                  <a:lnTo>
                    <a:pt x="1" y="16"/>
                  </a:lnTo>
                  <a:cubicBezTo>
                    <a:pt x="1" y="16"/>
                    <a:pt x="17" y="16"/>
                    <a:pt x="1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25"/>
            <p:cNvSpPr/>
            <p:nvPr/>
          </p:nvSpPr>
          <p:spPr>
            <a:xfrm rot="5400000">
              <a:off x="5435825" y="3669675"/>
              <a:ext cx="1550" cy="1925"/>
            </a:xfrm>
            <a:custGeom>
              <a:avLst/>
              <a:gdLst/>
              <a:ahLst/>
              <a:cxnLst/>
              <a:rect l="l" t="t" r="r" b="b"/>
              <a:pathLst>
                <a:path w="62" h="77" extrusionOk="0">
                  <a:moveTo>
                    <a:pt x="1" y="1"/>
                  </a:moveTo>
                  <a:cubicBezTo>
                    <a:pt x="1" y="15"/>
                    <a:pt x="47" y="62"/>
                    <a:pt x="17" y="76"/>
                  </a:cubicBezTo>
                  <a:lnTo>
                    <a:pt x="62" y="62"/>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25"/>
            <p:cNvSpPr/>
            <p:nvPr/>
          </p:nvSpPr>
          <p:spPr>
            <a:xfrm rot="5400000">
              <a:off x="5325413" y="3695963"/>
              <a:ext cx="1900" cy="2300"/>
            </a:xfrm>
            <a:custGeom>
              <a:avLst/>
              <a:gdLst/>
              <a:ahLst/>
              <a:cxnLst/>
              <a:rect l="l" t="t" r="r" b="b"/>
              <a:pathLst>
                <a:path w="76" h="92" extrusionOk="0">
                  <a:moveTo>
                    <a:pt x="31" y="0"/>
                  </a:moveTo>
                  <a:lnTo>
                    <a:pt x="31" y="0"/>
                  </a:lnTo>
                  <a:cubicBezTo>
                    <a:pt x="0" y="47"/>
                    <a:pt x="61" y="47"/>
                    <a:pt x="46" y="92"/>
                  </a:cubicBezTo>
                  <a:cubicBezTo>
                    <a:pt x="76" y="61"/>
                    <a:pt x="76" y="16"/>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25"/>
            <p:cNvSpPr/>
            <p:nvPr/>
          </p:nvSpPr>
          <p:spPr>
            <a:xfrm rot="5400000">
              <a:off x="5428038" y="3673313"/>
              <a:ext cx="1550" cy="1550"/>
            </a:xfrm>
            <a:custGeom>
              <a:avLst/>
              <a:gdLst/>
              <a:ahLst/>
              <a:cxnLst/>
              <a:rect l="l" t="t" r="r" b="b"/>
              <a:pathLst>
                <a:path w="62" h="62" extrusionOk="0">
                  <a:moveTo>
                    <a:pt x="61" y="1"/>
                  </a:moveTo>
                  <a:lnTo>
                    <a:pt x="0" y="17"/>
                  </a:lnTo>
                  <a:lnTo>
                    <a:pt x="15" y="62"/>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25"/>
            <p:cNvSpPr/>
            <p:nvPr/>
          </p:nvSpPr>
          <p:spPr>
            <a:xfrm rot="5400000">
              <a:off x="5356413" y="3692338"/>
              <a:ext cx="3825" cy="3075"/>
            </a:xfrm>
            <a:custGeom>
              <a:avLst/>
              <a:gdLst/>
              <a:ahLst/>
              <a:cxnLst/>
              <a:rect l="l" t="t" r="r" b="b"/>
              <a:pathLst>
                <a:path w="153" h="123" extrusionOk="0">
                  <a:moveTo>
                    <a:pt x="77" y="0"/>
                  </a:moveTo>
                  <a:lnTo>
                    <a:pt x="77" y="0"/>
                  </a:lnTo>
                  <a:cubicBezTo>
                    <a:pt x="31" y="31"/>
                    <a:pt x="107" y="92"/>
                    <a:pt x="0" y="122"/>
                  </a:cubicBezTo>
                  <a:cubicBezTo>
                    <a:pt x="77" y="122"/>
                    <a:pt x="138" y="92"/>
                    <a:pt x="153" y="61"/>
                  </a:cubicBezTo>
                  <a:cubicBezTo>
                    <a:pt x="138" y="45"/>
                    <a:pt x="122" y="15"/>
                    <a:pt x="7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25"/>
            <p:cNvSpPr/>
            <p:nvPr/>
          </p:nvSpPr>
          <p:spPr>
            <a:xfrm rot="5400000">
              <a:off x="5438800" y="3670100"/>
              <a:ext cx="6100" cy="7975"/>
            </a:xfrm>
            <a:custGeom>
              <a:avLst/>
              <a:gdLst/>
              <a:ahLst/>
              <a:cxnLst/>
              <a:rect l="l" t="t" r="r" b="b"/>
              <a:pathLst>
                <a:path w="244" h="319" extrusionOk="0">
                  <a:moveTo>
                    <a:pt x="178" y="0"/>
                  </a:moveTo>
                  <a:cubicBezTo>
                    <a:pt x="146" y="0"/>
                    <a:pt x="161" y="46"/>
                    <a:pt x="137" y="46"/>
                  </a:cubicBezTo>
                  <a:cubicBezTo>
                    <a:pt x="127" y="46"/>
                    <a:pt x="109" y="37"/>
                    <a:pt x="76" y="11"/>
                  </a:cubicBezTo>
                  <a:lnTo>
                    <a:pt x="76" y="11"/>
                  </a:lnTo>
                  <a:cubicBezTo>
                    <a:pt x="91" y="42"/>
                    <a:pt x="45" y="102"/>
                    <a:pt x="106" y="102"/>
                  </a:cubicBezTo>
                  <a:cubicBezTo>
                    <a:pt x="122" y="163"/>
                    <a:pt x="31" y="194"/>
                    <a:pt x="0" y="240"/>
                  </a:cubicBezTo>
                  <a:cubicBezTo>
                    <a:pt x="54" y="267"/>
                    <a:pt x="36" y="318"/>
                    <a:pt x="95" y="318"/>
                  </a:cubicBezTo>
                  <a:cubicBezTo>
                    <a:pt x="103" y="318"/>
                    <a:pt x="112" y="318"/>
                    <a:pt x="122" y="316"/>
                  </a:cubicBezTo>
                  <a:cubicBezTo>
                    <a:pt x="15" y="240"/>
                    <a:pt x="228" y="224"/>
                    <a:pt x="122" y="163"/>
                  </a:cubicBezTo>
                  <a:lnTo>
                    <a:pt x="244" y="27"/>
                  </a:lnTo>
                  <a:cubicBezTo>
                    <a:pt x="211" y="7"/>
                    <a:pt x="191" y="0"/>
                    <a:pt x="17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25"/>
            <p:cNvSpPr/>
            <p:nvPr/>
          </p:nvSpPr>
          <p:spPr>
            <a:xfrm rot="5400000">
              <a:off x="5412413" y="3678613"/>
              <a:ext cx="1550" cy="800"/>
            </a:xfrm>
            <a:custGeom>
              <a:avLst/>
              <a:gdLst/>
              <a:ahLst/>
              <a:cxnLst/>
              <a:rect l="l" t="t" r="r" b="b"/>
              <a:pathLst>
                <a:path w="62" h="32" fill="none" extrusionOk="0">
                  <a:moveTo>
                    <a:pt x="1" y="1"/>
                  </a:moveTo>
                  <a:lnTo>
                    <a:pt x="62" y="3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25"/>
            <p:cNvSpPr/>
            <p:nvPr/>
          </p:nvSpPr>
          <p:spPr>
            <a:xfrm rot="5400000">
              <a:off x="5349000" y="3693675"/>
              <a:ext cx="1925" cy="1550"/>
            </a:xfrm>
            <a:custGeom>
              <a:avLst/>
              <a:gdLst/>
              <a:ahLst/>
              <a:cxnLst/>
              <a:rect l="l" t="t" r="r" b="b"/>
              <a:pathLst>
                <a:path w="77" h="62" extrusionOk="0">
                  <a:moveTo>
                    <a:pt x="46" y="1"/>
                  </a:moveTo>
                  <a:cubicBezTo>
                    <a:pt x="16" y="1"/>
                    <a:pt x="0" y="31"/>
                    <a:pt x="31" y="62"/>
                  </a:cubicBezTo>
                  <a:cubicBezTo>
                    <a:pt x="77" y="62"/>
                    <a:pt x="46" y="15"/>
                    <a:pt x="4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25"/>
            <p:cNvSpPr/>
            <p:nvPr/>
          </p:nvSpPr>
          <p:spPr>
            <a:xfrm rot="5400000">
              <a:off x="5382388" y="3686563"/>
              <a:ext cx="5350" cy="4750"/>
            </a:xfrm>
            <a:custGeom>
              <a:avLst/>
              <a:gdLst/>
              <a:ahLst/>
              <a:cxnLst/>
              <a:rect l="l" t="t" r="r" b="b"/>
              <a:pathLst>
                <a:path w="214" h="190" extrusionOk="0">
                  <a:moveTo>
                    <a:pt x="38" y="1"/>
                  </a:moveTo>
                  <a:cubicBezTo>
                    <a:pt x="19" y="1"/>
                    <a:pt x="5" y="25"/>
                    <a:pt x="0" y="98"/>
                  </a:cubicBezTo>
                  <a:cubicBezTo>
                    <a:pt x="0" y="150"/>
                    <a:pt x="44" y="166"/>
                    <a:pt x="86" y="166"/>
                  </a:cubicBezTo>
                  <a:cubicBezTo>
                    <a:pt x="105" y="166"/>
                    <a:pt x="123" y="163"/>
                    <a:pt x="137" y="159"/>
                  </a:cubicBezTo>
                  <a:lnTo>
                    <a:pt x="137" y="189"/>
                  </a:lnTo>
                  <a:lnTo>
                    <a:pt x="214" y="67"/>
                  </a:lnTo>
                  <a:lnTo>
                    <a:pt x="214" y="67"/>
                  </a:lnTo>
                  <a:cubicBezTo>
                    <a:pt x="203" y="80"/>
                    <a:pt x="192" y="85"/>
                    <a:pt x="180" y="85"/>
                  </a:cubicBezTo>
                  <a:cubicBezTo>
                    <a:pt x="131" y="85"/>
                    <a:pt x="75" y="1"/>
                    <a:pt x="3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25"/>
            <p:cNvSpPr/>
            <p:nvPr/>
          </p:nvSpPr>
          <p:spPr>
            <a:xfrm rot="5400000">
              <a:off x="5232788" y="3701238"/>
              <a:ext cx="2675" cy="3175"/>
            </a:xfrm>
            <a:custGeom>
              <a:avLst/>
              <a:gdLst/>
              <a:ahLst/>
              <a:cxnLst/>
              <a:rect l="l" t="t" r="r" b="b"/>
              <a:pathLst>
                <a:path w="107" h="127" extrusionOk="0">
                  <a:moveTo>
                    <a:pt x="107" y="0"/>
                  </a:moveTo>
                  <a:cubicBezTo>
                    <a:pt x="91" y="4"/>
                    <a:pt x="80" y="8"/>
                    <a:pt x="72" y="12"/>
                  </a:cubicBezTo>
                  <a:lnTo>
                    <a:pt x="72" y="12"/>
                  </a:lnTo>
                  <a:lnTo>
                    <a:pt x="107" y="0"/>
                  </a:lnTo>
                  <a:close/>
                  <a:moveTo>
                    <a:pt x="72" y="12"/>
                  </a:moveTo>
                  <a:lnTo>
                    <a:pt x="15" y="31"/>
                  </a:lnTo>
                  <a:cubicBezTo>
                    <a:pt x="1" y="45"/>
                    <a:pt x="107" y="106"/>
                    <a:pt x="1" y="106"/>
                  </a:cubicBezTo>
                  <a:cubicBezTo>
                    <a:pt x="12" y="121"/>
                    <a:pt x="21" y="127"/>
                    <a:pt x="29" y="127"/>
                  </a:cubicBezTo>
                  <a:cubicBezTo>
                    <a:pt x="54" y="127"/>
                    <a:pt x="69" y="72"/>
                    <a:pt x="92" y="61"/>
                  </a:cubicBezTo>
                  <a:cubicBezTo>
                    <a:pt x="58" y="38"/>
                    <a:pt x="49" y="24"/>
                    <a:pt x="72" y="12"/>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25"/>
            <p:cNvSpPr/>
            <p:nvPr/>
          </p:nvSpPr>
          <p:spPr>
            <a:xfrm rot="5400000">
              <a:off x="5465913" y="3665488"/>
              <a:ext cx="1925" cy="2325"/>
            </a:xfrm>
            <a:custGeom>
              <a:avLst/>
              <a:gdLst/>
              <a:ahLst/>
              <a:cxnLst/>
              <a:rect l="l" t="t" r="r" b="b"/>
              <a:pathLst>
                <a:path w="77" h="93" extrusionOk="0">
                  <a:moveTo>
                    <a:pt x="76" y="1"/>
                  </a:moveTo>
                  <a:lnTo>
                    <a:pt x="76" y="1"/>
                  </a:lnTo>
                  <a:lnTo>
                    <a:pt x="1" y="92"/>
                  </a:lnTo>
                  <a:lnTo>
                    <a:pt x="1" y="92"/>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25"/>
            <p:cNvSpPr/>
            <p:nvPr/>
          </p:nvSpPr>
          <p:spPr>
            <a:xfrm rot="5400000">
              <a:off x="5430875" y="3674250"/>
              <a:ext cx="2300" cy="1175"/>
            </a:xfrm>
            <a:custGeom>
              <a:avLst/>
              <a:gdLst/>
              <a:ahLst/>
              <a:cxnLst/>
              <a:rect l="l" t="t" r="r" b="b"/>
              <a:pathLst>
                <a:path w="92" h="47" extrusionOk="0">
                  <a:moveTo>
                    <a:pt x="16" y="0"/>
                  </a:moveTo>
                  <a:lnTo>
                    <a:pt x="16" y="0"/>
                  </a:lnTo>
                  <a:cubicBezTo>
                    <a:pt x="0" y="30"/>
                    <a:pt x="46" y="46"/>
                    <a:pt x="61" y="46"/>
                  </a:cubicBezTo>
                  <a:lnTo>
                    <a:pt x="91" y="46"/>
                  </a:ln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25"/>
            <p:cNvSpPr/>
            <p:nvPr/>
          </p:nvSpPr>
          <p:spPr>
            <a:xfrm rot="5400000">
              <a:off x="5381550" y="3687400"/>
              <a:ext cx="1175" cy="1150"/>
            </a:xfrm>
            <a:custGeom>
              <a:avLst/>
              <a:gdLst/>
              <a:ahLst/>
              <a:cxnLst/>
              <a:rect l="l" t="t" r="r" b="b"/>
              <a:pathLst>
                <a:path w="47" h="46" extrusionOk="0">
                  <a:moveTo>
                    <a:pt x="47" y="0"/>
                  </a:moveTo>
                  <a:lnTo>
                    <a:pt x="0" y="15"/>
                  </a:lnTo>
                  <a:lnTo>
                    <a:pt x="47" y="45"/>
                  </a:ln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25"/>
            <p:cNvSpPr/>
            <p:nvPr/>
          </p:nvSpPr>
          <p:spPr>
            <a:xfrm rot="5400000">
              <a:off x="5373575" y="3691575"/>
              <a:ext cx="2675" cy="1200"/>
            </a:xfrm>
            <a:custGeom>
              <a:avLst/>
              <a:gdLst/>
              <a:ahLst/>
              <a:cxnLst/>
              <a:rect l="l" t="t" r="r" b="b"/>
              <a:pathLst>
                <a:path w="107" h="48" extrusionOk="0">
                  <a:moveTo>
                    <a:pt x="4" y="42"/>
                  </a:moveTo>
                  <a:cubicBezTo>
                    <a:pt x="2" y="44"/>
                    <a:pt x="1" y="45"/>
                    <a:pt x="0" y="47"/>
                  </a:cubicBezTo>
                  <a:lnTo>
                    <a:pt x="4" y="42"/>
                  </a:lnTo>
                  <a:close/>
                  <a:moveTo>
                    <a:pt x="31" y="1"/>
                  </a:moveTo>
                  <a:lnTo>
                    <a:pt x="4" y="42"/>
                  </a:lnTo>
                  <a:lnTo>
                    <a:pt x="4" y="42"/>
                  </a:lnTo>
                  <a:cubicBezTo>
                    <a:pt x="9" y="36"/>
                    <a:pt x="17" y="34"/>
                    <a:pt x="27" y="34"/>
                  </a:cubicBezTo>
                  <a:cubicBezTo>
                    <a:pt x="52" y="34"/>
                    <a:pt x="86" y="47"/>
                    <a:pt x="106" y="47"/>
                  </a:cubicBez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25"/>
            <p:cNvSpPr/>
            <p:nvPr/>
          </p:nvSpPr>
          <p:spPr>
            <a:xfrm rot="5400000">
              <a:off x="5374113" y="3690638"/>
              <a:ext cx="425" cy="25"/>
            </a:xfrm>
            <a:custGeom>
              <a:avLst/>
              <a:gdLst/>
              <a:ahLst/>
              <a:cxnLst/>
              <a:rect l="l" t="t" r="r" b="b"/>
              <a:pathLst>
                <a:path w="17" h="1" extrusionOk="0">
                  <a:moveTo>
                    <a:pt x="0" y="0"/>
                  </a:move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25"/>
            <p:cNvSpPr/>
            <p:nvPr/>
          </p:nvSpPr>
          <p:spPr>
            <a:xfrm rot="5400000">
              <a:off x="5279500" y="3704525"/>
              <a:ext cx="775" cy="1550"/>
            </a:xfrm>
            <a:custGeom>
              <a:avLst/>
              <a:gdLst/>
              <a:ahLst/>
              <a:cxnLst/>
              <a:rect l="l" t="t" r="r" b="b"/>
              <a:pathLst>
                <a:path w="31" h="62" extrusionOk="0">
                  <a:moveTo>
                    <a:pt x="0" y="1"/>
                  </a:moveTo>
                  <a:lnTo>
                    <a:pt x="0" y="62"/>
                  </a:lnTo>
                  <a:lnTo>
                    <a:pt x="31" y="31"/>
                  </a:ln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25"/>
            <p:cNvSpPr/>
            <p:nvPr/>
          </p:nvSpPr>
          <p:spPr>
            <a:xfrm rot="5400000">
              <a:off x="5243225" y="3706275"/>
              <a:ext cx="7250" cy="3775"/>
            </a:xfrm>
            <a:custGeom>
              <a:avLst/>
              <a:gdLst/>
              <a:ahLst/>
              <a:cxnLst/>
              <a:rect l="l" t="t" r="r" b="b"/>
              <a:pathLst>
                <a:path w="290" h="151" extrusionOk="0">
                  <a:moveTo>
                    <a:pt x="197" y="1"/>
                  </a:moveTo>
                  <a:cubicBezTo>
                    <a:pt x="171" y="1"/>
                    <a:pt x="141" y="21"/>
                    <a:pt x="119" y="21"/>
                  </a:cubicBezTo>
                  <a:cubicBezTo>
                    <a:pt x="114" y="21"/>
                    <a:pt x="110" y="20"/>
                    <a:pt x="107" y="18"/>
                  </a:cubicBezTo>
                  <a:lnTo>
                    <a:pt x="107" y="34"/>
                  </a:lnTo>
                  <a:lnTo>
                    <a:pt x="1" y="140"/>
                  </a:lnTo>
                  <a:cubicBezTo>
                    <a:pt x="39" y="146"/>
                    <a:pt x="77" y="150"/>
                    <a:pt x="117" y="150"/>
                  </a:cubicBezTo>
                  <a:cubicBezTo>
                    <a:pt x="171" y="150"/>
                    <a:pt x="228" y="143"/>
                    <a:pt x="289" y="125"/>
                  </a:cubicBezTo>
                  <a:lnTo>
                    <a:pt x="289" y="125"/>
                  </a:lnTo>
                  <a:cubicBezTo>
                    <a:pt x="285" y="126"/>
                    <a:pt x="281" y="126"/>
                    <a:pt x="278" y="126"/>
                  </a:cubicBezTo>
                  <a:cubicBezTo>
                    <a:pt x="217" y="126"/>
                    <a:pt x="243" y="18"/>
                    <a:pt x="228" y="18"/>
                  </a:cubicBezTo>
                  <a:cubicBezTo>
                    <a:pt x="220" y="5"/>
                    <a:pt x="209" y="1"/>
                    <a:pt x="19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25"/>
            <p:cNvSpPr/>
            <p:nvPr/>
          </p:nvSpPr>
          <p:spPr>
            <a:xfrm rot="5400000">
              <a:off x="5248288" y="3706438"/>
              <a:ext cx="775" cy="775"/>
            </a:xfrm>
            <a:custGeom>
              <a:avLst/>
              <a:gdLst/>
              <a:ahLst/>
              <a:cxnLst/>
              <a:rect l="l" t="t" r="r" b="b"/>
              <a:pathLst>
                <a:path w="31" h="31" extrusionOk="0">
                  <a:moveTo>
                    <a:pt x="0" y="0"/>
                  </a:moveTo>
                  <a:cubicBezTo>
                    <a:pt x="16" y="16"/>
                    <a:pt x="16" y="31"/>
                    <a:pt x="31" y="31"/>
                  </a:cubicBez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25"/>
            <p:cNvSpPr/>
            <p:nvPr/>
          </p:nvSpPr>
          <p:spPr>
            <a:xfrm rot="5400000">
              <a:off x="5396438" y="3683713"/>
              <a:ext cx="9150" cy="6650"/>
            </a:xfrm>
            <a:custGeom>
              <a:avLst/>
              <a:gdLst/>
              <a:ahLst/>
              <a:cxnLst/>
              <a:rect l="l" t="t" r="r" b="b"/>
              <a:pathLst>
                <a:path w="366" h="266" extrusionOk="0">
                  <a:moveTo>
                    <a:pt x="266" y="0"/>
                  </a:moveTo>
                  <a:cubicBezTo>
                    <a:pt x="208" y="0"/>
                    <a:pt x="150" y="16"/>
                    <a:pt x="122" y="73"/>
                  </a:cubicBezTo>
                  <a:cubicBezTo>
                    <a:pt x="0" y="149"/>
                    <a:pt x="213" y="179"/>
                    <a:pt x="106" y="256"/>
                  </a:cubicBezTo>
                  <a:cubicBezTo>
                    <a:pt x="121" y="263"/>
                    <a:pt x="133" y="266"/>
                    <a:pt x="145" y="266"/>
                  </a:cubicBezTo>
                  <a:cubicBezTo>
                    <a:pt x="182" y="266"/>
                    <a:pt x="209" y="237"/>
                    <a:pt x="244" y="225"/>
                  </a:cubicBezTo>
                  <a:cubicBezTo>
                    <a:pt x="255" y="190"/>
                    <a:pt x="267" y="128"/>
                    <a:pt x="292" y="128"/>
                  </a:cubicBezTo>
                  <a:cubicBezTo>
                    <a:pt x="300" y="128"/>
                    <a:pt x="309" y="134"/>
                    <a:pt x="319" y="149"/>
                  </a:cubicBezTo>
                  <a:cubicBezTo>
                    <a:pt x="305" y="118"/>
                    <a:pt x="274" y="118"/>
                    <a:pt x="274" y="88"/>
                  </a:cubicBezTo>
                  <a:lnTo>
                    <a:pt x="274" y="88"/>
                  </a:lnTo>
                  <a:cubicBezTo>
                    <a:pt x="284" y="93"/>
                    <a:pt x="292" y="95"/>
                    <a:pt x="300" y="95"/>
                  </a:cubicBezTo>
                  <a:cubicBezTo>
                    <a:pt x="336" y="95"/>
                    <a:pt x="340" y="38"/>
                    <a:pt x="366" y="12"/>
                  </a:cubicBezTo>
                  <a:cubicBezTo>
                    <a:pt x="337" y="6"/>
                    <a:pt x="301" y="0"/>
                    <a:pt x="26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25"/>
            <p:cNvSpPr/>
            <p:nvPr/>
          </p:nvSpPr>
          <p:spPr>
            <a:xfrm rot="5400000">
              <a:off x="5403575" y="3692025"/>
              <a:ext cx="1550" cy="675"/>
            </a:xfrm>
            <a:custGeom>
              <a:avLst/>
              <a:gdLst/>
              <a:ahLst/>
              <a:cxnLst/>
              <a:rect l="l" t="t" r="r" b="b"/>
              <a:pathLst>
                <a:path w="62" h="27" extrusionOk="0">
                  <a:moveTo>
                    <a:pt x="31" y="1"/>
                  </a:moveTo>
                  <a:cubicBezTo>
                    <a:pt x="18" y="1"/>
                    <a:pt x="9" y="8"/>
                    <a:pt x="1" y="26"/>
                  </a:cubicBezTo>
                  <a:cubicBezTo>
                    <a:pt x="31" y="26"/>
                    <a:pt x="46" y="26"/>
                    <a:pt x="62" y="10"/>
                  </a:cubicBezTo>
                  <a:cubicBezTo>
                    <a:pt x="49" y="4"/>
                    <a:pt x="39" y="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25"/>
            <p:cNvSpPr/>
            <p:nvPr/>
          </p:nvSpPr>
          <p:spPr>
            <a:xfrm rot="5400000">
              <a:off x="5275888" y="3705488"/>
              <a:ext cx="1900" cy="1550"/>
            </a:xfrm>
            <a:custGeom>
              <a:avLst/>
              <a:gdLst/>
              <a:ahLst/>
              <a:cxnLst/>
              <a:rect l="l" t="t" r="r" b="b"/>
              <a:pathLst>
                <a:path w="76" h="62" extrusionOk="0">
                  <a:moveTo>
                    <a:pt x="30" y="1"/>
                  </a:moveTo>
                  <a:lnTo>
                    <a:pt x="30" y="1"/>
                  </a:lnTo>
                  <a:cubicBezTo>
                    <a:pt x="0" y="31"/>
                    <a:pt x="45" y="46"/>
                    <a:pt x="61" y="61"/>
                  </a:cubicBezTo>
                  <a:lnTo>
                    <a:pt x="76" y="46"/>
                  </a:lnTo>
                  <a:lnTo>
                    <a:pt x="3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25"/>
            <p:cNvSpPr/>
            <p:nvPr/>
          </p:nvSpPr>
          <p:spPr>
            <a:xfrm rot="5400000">
              <a:off x="5275313" y="3706438"/>
              <a:ext cx="1150" cy="400"/>
            </a:xfrm>
            <a:custGeom>
              <a:avLst/>
              <a:gdLst/>
              <a:ahLst/>
              <a:cxnLst/>
              <a:rect l="l" t="t" r="r" b="b"/>
              <a:pathLst>
                <a:path w="46" h="16" extrusionOk="0">
                  <a:moveTo>
                    <a:pt x="31" y="0"/>
                  </a:moveTo>
                  <a:lnTo>
                    <a:pt x="0" y="15"/>
                  </a:lnTo>
                  <a:cubicBezTo>
                    <a:pt x="46" y="15"/>
                    <a:pt x="46" y="0"/>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25"/>
            <p:cNvSpPr/>
            <p:nvPr/>
          </p:nvSpPr>
          <p:spPr>
            <a:xfrm rot="5400000">
              <a:off x="5450325" y="3672950"/>
              <a:ext cx="1700" cy="2125"/>
            </a:xfrm>
            <a:custGeom>
              <a:avLst/>
              <a:gdLst/>
              <a:ahLst/>
              <a:cxnLst/>
              <a:rect l="l" t="t" r="r" b="b"/>
              <a:pathLst>
                <a:path w="68" h="85" extrusionOk="0">
                  <a:moveTo>
                    <a:pt x="35" y="1"/>
                  </a:moveTo>
                  <a:cubicBezTo>
                    <a:pt x="1" y="1"/>
                    <a:pt x="21" y="48"/>
                    <a:pt x="21" y="84"/>
                  </a:cubicBezTo>
                  <a:lnTo>
                    <a:pt x="67" y="9"/>
                  </a:lnTo>
                  <a:cubicBezTo>
                    <a:pt x="53" y="3"/>
                    <a:pt x="42" y="1"/>
                    <a:pt x="3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25"/>
            <p:cNvSpPr/>
            <p:nvPr/>
          </p:nvSpPr>
          <p:spPr>
            <a:xfrm rot="5400000">
              <a:off x="5449350" y="3672925"/>
              <a:ext cx="800" cy="775"/>
            </a:xfrm>
            <a:custGeom>
              <a:avLst/>
              <a:gdLst/>
              <a:ahLst/>
              <a:cxnLst/>
              <a:rect l="l" t="t" r="r" b="b"/>
              <a:pathLst>
                <a:path w="32" h="31" extrusionOk="0">
                  <a:moveTo>
                    <a:pt x="31" y="0"/>
                  </a:moveTo>
                  <a:lnTo>
                    <a:pt x="1" y="31"/>
                  </a:lnTo>
                  <a:cubicBezTo>
                    <a:pt x="16" y="31"/>
                    <a:pt x="31" y="16"/>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25"/>
            <p:cNvSpPr/>
            <p:nvPr/>
          </p:nvSpPr>
          <p:spPr>
            <a:xfrm rot="5400000">
              <a:off x="5448575" y="3671775"/>
              <a:ext cx="1550" cy="775"/>
            </a:xfrm>
            <a:custGeom>
              <a:avLst/>
              <a:gdLst/>
              <a:ahLst/>
              <a:cxnLst/>
              <a:rect l="l" t="t" r="r" b="b"/>
              <a:pathLst>
                <a:path w="62" h="31" extrusionOk="0">
                  <a:moveTo>
                    <a:pt x="1" y="0"/>
                  </a:moveTo>
                  <a:lnTo>
                    <a:pt x="47" y="31"/>
                  </a:lnTo>
                  <a:lnTo>
                    <a:pt x="62" y="15"/>
                  </a:lnTo>
                  <a:cubicBezTo>
                    <a:pt x="47" y="15"/>
                    <a:pt x="31" y="15"/>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25"/>
            <p:cNvSpPr/>
            <p:nvPr/>
          </p:nvSpPr>
          <p:spPr>
            <a:xfrm rot="5400000">
              <a:off x="5263125" y="3706825"/>
              <a:ext cx="3825" cy="2300"/>
            </a:xfrm>
            <a:custGeom>
              <a:avLst/>
              <a:gdLst/>
              <a:ahLst/>
              <a:cxnLst/>
              <a:rect l="l" t="t" r="r" b="b"/>
              <a:pathLst>
                <a:path w="153" h="92" extrusionOk="0">
                  <a:moveTo>
                    <a:pt x="61" y="1"/>
                  </a:moveTo>
                  <a:lnTo>
                    <a:pt x="61" y="1"/>
                  </a:lnTo>
                  <a:cubicBezTo>
                    <a:pt x="153" y="46"/>
                    <a:pt x="0" y="31"/>
                    <a:pt x="31" y="92"/>
                  </a:cubicBezTo>
                  <a:cubicBezTo>
                    <a:pt x="61" y="76"/>
                    <a:pt x="107" y="46"/>
                    <a:pt x="137" y="15"/>
                  </a:cubicBez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25"/>
            <p:cNvSpPr/>
            <p:nvPr/>
          </p:nvSpPr>
          <p:spPr>
            <a:xfrm rot="5400000">
              <a:off x="5434775" y="3675300"/>
              <a:ext cx="12225" cy="12800"/>
            </a:xfrm>
            <a:custGeom>
              <a:avLst/>
              <a:gdLst/>
              <a:ahLst/>
              <a:cxnLst/>
              <a:rect l="l" t="t" r="r" b="b"/>
              <a:pathLst>
                <a:path w="489" h="512" extrusionOk="0">
                  <a:moveTo>
                    <a:pt x="381" y="130"/>
                  </a:moveTo>
                  <a:cubicBezTo>
                    <a:pt x="381" y="131"/>
                    <a:pt x="380" y="131"/>
                    <a:pt x="380" y="132"/>
                  </a:cubicBezTo>
                  <a:lnTo>
                    <a:pt x="380" y="132"/>
                  </a:lnTo>
                  <a:cubicBezTo>
                    <a:pt x="384" y="131"/>
                    <a:pt x="385" y="130"/>
                    <a:pt x="381" y="130"/>
                  </a:cubicBezTo>
                  <a:close/>
                  <a:moveTo>
                    <a:pt x="435" y="0"/>
                  </a:moveTo>
                  <a:cubicBezTo>
                    <a:pt x="274" y="0"/>
                    <a:pt x="260" y="253"/>
                    <a:pt x="107" y="268"/>
                  </a:cubicBezTo>
                  <a:cubicBezTo>
                    <a:pt x="153" y="359"/>
                    <a:pt x="92" y="343"/>
                    <a:pt x="62" y="435"/>
                  </a:cubicBezTo>
                  <a:lnTo>
                    <a:pt x="1" y="451"/>
                  </a:lnTo>
                  <a:lnTo>
                    <a:pt x="15" y="511"/>
                  </a:lnTo>
                  <a:lnTo>
                    <a:pt x="31" y="481"/>
                  </a:lnTo>
                  <a:cubicBezTo>
                    <a:pt x="40" y="493"/>
                    <a:pt x="47" y="498"/>
                    <a:pt x="54" y="498"/>
                  </a:cubicBezTo>
                  <a:cubicBezTo>
                    <a:pt x="73" y="498"/>
                    <a:pt x="93" y="465"/>
                    <a:pt x="137" y="465"/>
                  </a:cubicBezTo>
                  <a:lnTo>
                    <a:pt x="107" y="404"/>
                  </a:lnTo>
                  <a:cubicBezTo>
                    <a:pt x="213" y="390"/>
                    <a:pt x="304" y="254"/>
                    <a:pt x="380" y="132"/>
                  </a:cubicBezTo>
                  <a:lnTo>
                    <a:pt x="380" y="132"/>
                  </a:lnTo>
                  <a:cubicBezTo>
                    <a:pt x="376" y="133"/>
                    <a:pt x="369" y="134"/>
                    <a:pt x="362" y="134"/>
                  </a:cubicBezTo>
                  <a:cubicBezTo>
                    <a:pt x="346" y="134"/>
                    <a:pt x="328" y="130"/>
                    <a:pt x="320" y="115"/>
                  </a:cubicBezTo>
                  <a:cubicBezTo>
                    <a:pt x="427" y="85"/>
                    <a:pt x="381" y="24"/>
                    <a:pt x="488" y="8"/>
                  </a:cubicBezTo>
                  <a:cubicBezTo>
                    <a:pt x="469" y="3"/>
                    <a:pt x="451" y="0"/>
                    <a:pt x="43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25"/>
            <p:cNvSpPr/>
            <p:nvPr/>
          </p:nvSpPr>
          <p:spPr>
            <a:xfrm rot="5400000">
              <a:off x="5253788" y="3715038"/>
              <a:ext cx="25" cy="375"/>
            </a:xfrm>
            <a:custGeom>
              <a:avLst/>
              <a:gdLst/>
              <a:ahLst/>
              <a:cxnLst/>
              <a:rect l="l" t="t" r="r" b="b"/>
              <a:pathLst>
                <a:path w="1" h="15" extrusionOk="0">
                  <a:moveTo>
                    <a:pt x="0" y="0"/>
                  </a:moveTo>
                  <a:lnTo>
                    <a:pt x="0" y="15"/>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25"/>
            <p:cNvSpPr/>
            <p:nvPr/>
          </p:nvSpPr>
          <p:spPr>
            <a:xfrm rot="5400000">
              <a:off x="5251150" y="3712325"/>
              <a:ext cx="3075" cy="2750"/>
            </a:xfrm>
            <a:custGeom>
              <a:avLst/>
              <a:gdLst/>
              <a:ahLst/>
              <a:cxnLst/>
              <a:rect l="l" t="t" r="r" b="b"/>
              <a:pathLst>
                <a:path w="123" h="110" extrusionOk="0">
                  <a:moveTo>
                    <a:pt x="103" y="0"/>
                  </a:moveTo>
                  <a:cubicBezTo>
                    <a:pt x="54" y="0"/>
                    <a:pt x="17" y="50"/>
                    <a:pt x="2" y="101"/>
                  </a:cubicBezTo>
                  <a:lnTo>
                    <a:pt x="2" y="101"/>
                  </a:lnTo>
                  <a:cubicBezTo>
                    <a:pt x="7" y="94"/>
                    <a:pt x="18" y="94"/>
                    <a:pt x="31" y="94"/>
                  </a:cubicBezTo>
                  <a:cubicBezTo>
                    <a:pt x="15" y="64"/>
                    <a:pt x="92" y="3"/>
                    <a:pt x="122" y="3"/>
                  </a:cubicBezTo>
                  <a:cubicBezTo>
                    <a:pt x="115" y="1"/>
                    <a:pt x="109" y="0"/>
                    <a:pt x="103" y="0"/>
                  </a:cubicBezTo>
                  <a:close/>
                  <a:moveTo>
                    <a:pt x="2" y="101"/>
                  </a:moveTo>
                  <a:cubicBezTo>
                    <a:pt x="1" y="103"/>
                    <a:pt x="0" y="106"/>
                    <a:pt x="0" y="109"/>
                  </a:cubicBezTo>
                  <a:cubicBezTo>
                    <a:pt x="1" y="106"/>
                    <a:pt x="2" y="104"/>
                    <a:pt x="2" y="10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25"/>
            <p:cNvSpPr/>
            <p:nvPr/>
          </p:nvSpPr>
          <p:spPr>
            <a:xfrm rot="5400000">
              <a:off x="5249313" y="3708863"/>
              <a:ext cx="4200" cy="1650"/>
            </a:xfrm>
            <a:custGeom>
              <a:avLst/>
              <a:gdLst/>
              <a:ahLst/>
              <a:cxnLst/>
              <a:rect l="l" t="t" r="r" b="b"/>
              <a:pathLst>
                <a:path w="168" h="66" extrusionOk="0">
                  <a:moveTo>
                    <a:pt x="72" y="1"/>
                  </a:moveTo>
                  <a:cubicBezTo>
                    <a:pt x="49" y="1"/>
                    <a:pt x="26" y="10"/>
                    <a:pt x="0" y="36"/>
                  </a:cubicBezTo>
                  <a:cubicBezTo>
                    <a:pt x="21" y="57"/>
                    <a:pt x="38" y="65"/>
                    <a:pt x="59" y="65"/>
                  </a:cubicBezTo>
                  <a:cubicBezTo>
                    <a:pt x="85" y="65"/>
                    <a:pt x="117" y="53"/>
                    <a:pt x="167" y="36"/>
                  </a:cubicBezTo>
                  <a:cubicBezTo>
                    <a:pt x="132" y="18"/>
                    <a:pt x="102" y="1"/>
                    <a:pt x="7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25"/>
            <p:cNvSpPr/>
            <p:nvPr/>
          </p:nvSpPr>
          <p:spPr>
            <a:xfrm rot="5400000">
              <a:off x="5251113" y="3711963"/>
              <a:ext cx="425" cy="25"/>
            </a:xfrm>
            <a:custGeom>
              <a:avLst/>
              <a:gdLst/>
              <a:ahLst/>
              <a:cxnLst/>
              <a:rect l="l" t="t" r="r" b="b"/>
              <a:pathLst>
                <a:path w="17" h="1" extrusionOk="0">
                  <a:moveTo>
                    <a:pt x="16" y="0"/>
                  </a:moveTo>
                  <a:lnTo>
                    <a:pt x="16" y="0"/>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25"/>
            <p:cNvSpPr/>
            <p:nvPr/>
          </p:nvSpPr>
          <p:spPr>
            <a:xfrm rot="5400000">
              <a:off x="5262638" y="3708413"/>
              <a:ext cx="1550" cy="1400"/>
            </a:xfrm>
            <a:custGeom>
              <a:avLst/>
              <a:gdLst/>
              <a:ahLst/>
              <a:cxnLst/>
              <a:rect l="l" t="t" r="r" b="b"/>
              <a:pathLst>
                <a:path w="62" h="56" extrusionOk="0">
                  <a:moveTo>
                    <a:pt x="38" y="1"/>
                  </a:moveTo>
                  <a:cubicBezTo>
                    <a:pt x="33" y="1"/>
                    <a:pt x="23" y="7"/>
                    <a:pt x="1" y="24"/>
                  </a:cubicBezTo>
                  <a:cubicBezTo>
                    <a:pt x="1" y="48"/>
                    <a:pt x="6" y="55"/>
                    <a:pt x="14" y="55"/>
                  </a:cubicBezTo>
                  <a:cubicBezTo>
                    <a:pt x="25" y="55"/>
                    <a:pt x="44" y="39"/>
                    <a:pt x="62" y="39"/>
                  </a:cubicBezTo>
                  <a:cubicBezTo>
                    <a:pt x="42" y="20"/>
                    <a:pt x="48" y="1"/>
                    <a:pt x="3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25"/>
            <p:cNvSpPr/>
            <p:nvPr/>
          </p:nvSpPr>
          <p:spPr>
            <a:xfrm rot="5400000">
              <a:off x="5262538" y="3710063"/>
              <a:ext cx="800" cy="400"/>
            </a:xfrm>
            <a:custGeom>
              <a:avLst/>
              <a:gdLst/>
              <a:ahLst/>
              <a:cxnLst/>
              <a:rect l="l" t="t" r="r" b="b"/>
              <a:pathLst>
                <a:path w="32" h="16" extrusionOk="0">
                  <a:moveTo>
                    <a:pt x="1" y="0"/>
                  </a:moveTo>
                  <a:cubicBezTo>
                    <a:pt x="15" y="0"/>
                    <a:pt x="15" y="0"/>
                    <a:pt x="31" y="15"/>
                  </a:cubicBezTo>
                  <a:cubicBezTo>
                    <a:pt x="15" y="0"/>
                    <a:pt x="15" y="0"/>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25"/>
            <p:cNvSpPr/>
            <p:nvPr/>
          </p:nvSpPr>
          <p:spPr>
            <a:xfrm rot="5400000">
              <a:off x="5229188" y="3707138"/>
              <a:ext cx="1550" cy="1650"/>
            </a:xfrm>
            <a:custGeom>
              <a:avLst/>
              <a:gdLst/>
              <a:ahLst/>
              <a:cxnLst/>
              <a:rect l="l" t="t" r="r" b="b"/>
              <a:pathLst>
                <a:path w="62" h="66" extrusionOk="0">
                  <a:moveTo>
                    <a:pt x="62" y="1"/>
                  </a:moveTo>
                  <a:lnTo>
                    <a:pt x="1" y="62"/>
                  </a:lnTo>
                  <a:cubicBezTo>
                    <a:pt x="7" y="65"/>
                    <a:pt x="11" y="66"/>
                    <a:pt x="15" y="66"/>
                  </a:cubicBezTo>
                  <a:cubicBezTo>
                    <a:pt x="32" y="66"/>
                    <a:pt x="34" y="44"/>
                    <a:pt x="47" y="31"/>
                  </a:cubicBez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25"/>
            <p:cNvSpPr/>
            <p:nvPr/>
          </p:nvSpPr>
          <p:spPr>
            <a:xfrm rot="5400000">
              <a:off x="5396250" y="3689100"/>
              <a:ext cx="2675" cy="1550"/>
            </a:xfrm>
            <a:custGeom>
              <a:avLst/>
              <a:gdLst/>
              <a:ahLst/>
              <a:cxnLst/>
              <a:rect l="l" t="t" r="r" b="b"/>
              <a:pathLst>
                <a:path w="107" h="62" extrusionOk="0">
                  <a:moveTo>
                    <a:pt x="62" y="1"/>
                  </a:moveTo>
                  <a:cubicBezTo>
                    <a:pt x="1" y="31"/>
                    <a:pt x="92" y="31"/>
                    <a:pt x="62" y="62"/>
                  </a:cubicBezTo>
                  <a:cubicBezTo>
                    <a:pt x="107" y="31"/>
                    <a:pt x="46" y="31"/>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25"/>
            <p:cNvSpPr/>
            <p:nvPr/>
          </p:nvSpPr>
          <p:spPr>
            <a:xfrm rot="5400000">
              <a:off x="5471625" y="3670450"/>
              <a:ext cx="1550" cy="1925"/>
            </a:xfrm>
            <a:custGeom>
              <a:avLst/>
              <a:gdLst/>
              <a:ahLst/>
              <a:cxnLst/>
              <a:rect l="l" t="t" r="r" b="b"/>
              <a:pathLst>
                <a:path w="62" h="77" extrusionOk="0">
                  <a:moveTo>
                    <a:pt x="61" y="1"/>
                  </a:moveTo>
                  <a:lnTo>
                    <a:pt x="61" y="1"/>
                  </a:lnTo>
                  <a:lnTo>
                    <a:pt x="0" y="76"/>
                  </a:lnTo>
                  <a:lnTo>
                    <a:pt x="0" y="76"/>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25"/>
            <p:cNvSpPr/>
            <p:nvPr/>
          </p:nvSpPr>
          <p:spPr>
            <a:xfrm rot="5400000">
              <a:off x="5267450" y="3710775"/>
              <a:ext cx="10700" cy="11925"/>
            </a:xfrm>
            <a:custGeom>
              <a:avLst/>
              <a:gdLst/>
              <a:ahLst/>
              <a:cxnLst/>
              <a:rect l="l" t="t" r="r" b="b"/>
              <a:pathLst>
                <a:path w="428" h="477" extrusionOk="0">
                  <a:moveTo>
                    <a:pt x="366" y="0"/>
                  </a:moveTo>
                  <a:cubicBezTo>
                    <a:pt x="397" y="47"/>
                    <a:pt x="381" y="77"/>
                    <a:pt x="351" y="92"/>
                  </a:cubicBezTo>
                  <a:cubicBezTo>
                    <a:pt x="320" y="122"/>
                    <a:pt x="275" y="153"/>
                    <a:pt x="259" y="199"/>
                  </a:cubicBezTo>
                  <a:lnTo>
                    <a:pt x="305" y="229"/>
                  </a:lnTo>
                  <a:cubicBezTo>
                    <a:pt x="214" y="305"/>
                    <a:pt x="198" y="229"/>
                    <a:pt x="107" y="321"/>
                  </a:cubicBezTo>
                  <a:cubicBezTo>
                    <a:pt x="118" y="315"/>
                    <a:pt x="131" y="311"/>
                    <a:pt x="145" y="311"/>
                  </a:cubicBezTo>
                  <a:cubicBezTo>
                    <a:pt x="167" y="311"/>
                    <a:pt x="189" y="322"/>
                    <a:pt x="198" y="351"/>
                  </a:cubicBezTo>
                  <a:cubicBezTo>
                    <a:pt x="190" y="348"/>
                    <a:pt x="182" y="347"/>
                    <a:pt x="175" y="347"/>
                  </a:cubicBezTo>
                  <a:cubicBezTo>
                    <a:pt x="119" y="347"/>
                    <a:pt x="102" y="427"/>
                    <a:pt x="47" y="427"/>
                  </a:cubicBezTo>
                  <a:cubicBezTo>
                    <a:pt x="34" y="427"/>
                    <a:pt x="19" y="422"/>
                    <a:pt x="1" y="412"/>
                  </a:cubicBezTo>
                  <a:lnTo>
                    <a:pt x="1" y="412"/>
                  </a:lnTo>
                  <a:cubicBezTo>
                    <a:pt x="22" y="444"/>
                    <a:pt x="44" y="476"/>
                    <a:pt x="70" y="476"/>
                  </a:cubicBezTo>
                  <a:cubicBezTo>
                    <a:pt x="82" y="476"/>
                    <a:pt x="94" y="471"/>
                    <a:pt x="107" y="457"/>
                  </a:cubicBezTo>
                  <a:cubicBezTo>
                    <a:pt x="189" y="402"/>
                    <a:pt x="247" y="286"/>
                    <a:pt x="336" y="286"/>
                  </a:cubicBezTo>
                  <a:cubicBezTo>
                    <a:pt x="346" y="286"/>
                    <a:pt x="356" y="287"/>
                    <a:pt x="366" y="290"/>
                  </a:cubicBezTo>
                  <a:cubicBezTo>
                    <a:pt x="351" y="260"/>
                    <a:pt x="336" y="199"/>
                    <a:pt x="290" y="199"/>
                  </a:cubicBezTo>
                  <a:cubicBezTo>
                    <a:pt x="351" y="183"/>
                    <a:pt x="366" y="107"/>
                    <a:pt x="427" y="77"/>
                  </a:cubicBezTo>
                  <a:lnTo>
                    <a:pt x="36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25"/>
            <p:cNvSpPr/>
            <p:nvPr/>
          </p:nvSpPr>
          <p:spPr>
            <a:xfrm rot="5400000">
              <a:off x="5381363" y="3696713"/>
              <a:ext cx="25" cy="425"/>
            </a:xfrm>
            <a:custGeom>
              <a:avLst/>
              <a:gdLst/>
              <a:ahLst/>
              <a:cxnLst/>
              <a:rect l="l" t="t" r="r" b="b"/>
              <a:pathLst>
                <a:path w="1" h="17" extrusionOk="0">
                  <a:moveTo>
                    <a:pt x="1" y="16"/>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25"/>
            <p:cNvSpPr/>
            <p:nvPr/>
          </p:nvSpPr>
          <p:spPr>
            <a:xfrm rot="5400000">
              <a:off x="5379538" y="3695288"/>
              <a:ext cx="1550" cy="1750"/>
            </a:xfrm>
            <a:custGeom>
              <a:avLst/>
              <a:gdLst/>
              <a:ahLst/>
              <a:cxnLst/>
              <a:rect l="l" t="t" r="r" b="b"/>
              <a:pathLst>
                <a:path w="62" h="70" extrusionOk="0">
                  <a:moveTo>
                    <a:pt x="62" y="0"/>
                  </a:moveTo>
                  <a:cubicBezTo>
                    <a:pt x="46" y="31"/>
                    <a:pt x="31" y="45"/>
                    <a:pt x="1" y="61"/>
                  </a:cubicBezTo>
                  <a:cubicBezTo>
                    <a:pt x="10" y="67"/>
                    <a:pt x="17" y="69"/>
                    <a:pt x="22" y="69"/>
                  </a:cubicBezTo>
                  <a:cubicBezTo>
                    <a:pt x="47" y="69"/>
                    <a:pt x="49" y="25"/>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25"/>
            <p:cNvSpPr/>
            <p:nvPr/>
          </p:nvSpPr>
          <p:spPr>
            <a:xfrm rot="5400000">
              <a:off x="5293588" y="3712513"/>
              <a:ext cx="2300" cy="800"/>
            </a:xfrm>
            <a:custGeom>
              <a:avLst/>
              <a:gdLst/>
              <a:ahLst/>
              <a:cxnLst/>
              <a:rect l="l" t="t" r="r" b="b"/>
              <a:pathLst>
                <a:path w="92" h="32" extrusionOk="0">
                  <a:moveTo>
                    <a:pt x="92" y="1"/>
                  </a:moveTo>
                  <a:lnTo>
                    <a:pt x="16" y="15"/>
                  </a:lnTo>
                  <a:cubicBezTo>
                    <a:pt x="0" y="31"/>
                    <a:pt x="16" y="31"/>
                    <a:pt x="31" y="31"/>
                  </a:cubicBezTo>
                  <a:lnTo>
                    <a:pt x="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25"/>
            <p:cNvSpPr/>
            <p:nvPr/>
          </p:nvSpPr>
          <p:spPr>
            <a:xfrm rot="5400000">
              <a:off x="5305763" y="3710638"/>
              <a:ext cx="8050" cy="8750"/>
            </a:xfrm>
            <a:custGeom>
              <a:avLst/>
              <a:gdLst/>
              <a:ahLst/>
              <a:cxnLst/>
              <a:rect l="l" t="t" r="r" b="b"/>
              <a:pathLst>
                <a:path w="322" h="350" extrusionOk="0">
                  <a:moveTo>
                    <a:pt x="321" y="45"/>
                  </a:moveTo>
                  <a:cubicBezTo>
                    <a:pt x="315" y="51"/>
                    <a:pt x="310" y="57"/>
                    <a:pt x="305" y="63"/>
                  </a:cubicBezTo>
                  <a:lnTo>
                    <a:pt x="305" y="63"/>
                  </a:lnTo>
                  <a:cubicBezTo>
                    <a:pt x="310" y="58"/>
                    <a:pt x="316" y="53"/>
                    <a:pt x="321" y="45"/>
                  </a:cubicBezTo>
                  <a:close/>
                  <a:moveTo>
                    <a:pt x="245" y="0"/>
                  </a:moveTo>
                  <a:cubicBezTo>
                    <a:pt x="271" y="40"/>
                    <a:pt x="240" y="161"/>
                    <a:pt x="171" y="161"/>
                  </a:cubicBezTo>
                  <a:cubicBezTo>
                    <a:pt x="161" y="161"/>
                    <a:pt x="150" y="158"/>
                    <a:pt x="139" y="152"/>
                  </a:cubicBezTo>
                  <a:cubicBezTo>
                    <a:pt x="108" y="122"/>
                    <a:pt x="200" y="122"/>
                    <a:pt x="153" y="106"/>
                  </a:cubicBezTo>
                  <a:lnTo>
                    <a:pt x="153" y="106"/>
                  </a:lnTo>
                  <a:cubicBezTo>
                    <a:pt x="113" y="120"/>
                    <a:pt x="96" y="218"/>
                    <a:pt x="29" y="218"/>
                  </a:cubicBezTo>
                  <a:cubicBezTo>
                    <a:pt x="20" y="218"/>
                    <a:pt x="11" y="217"/>
                    <a:pt x="1" y="213"/>
                  </a:cubicBezTo>
                  <a:lnTo>
                    <a:pt x="1" y="213"/>
                  </a:lnTo>
                  <a:cubicBezTo>
                    <a:pt x="10" y="236"/>
                    <a:pt x="19" y="243"/>
                    <a:pt x="28" y="243"/>
                  </a:cubicBezTo>
                  <a:cubicBezTo>
                    <a:pt x="52" y="243"/>
                    <a:pt x="80" y="198"/>
                    <a:pt x="123" y="198"/>
                  </a:cubicBezTo>
                  <a:cubicBezTo>
                    <a:pt x="200" y="213"/>
                    <a:pt x="108" y="305"/>
                    <a:pt x="78" y="319"/>
                  </a:cubicBezTo>
                  <a:lnTo>
                    <a:pt x="153" y="350"/>
                  </a:lnTo>
                  <a:cubicBezTo>
                    <a:pt x="92" y="274"/>
                    <a:pt x="214" y="289"/>
                    <a:pt x="245" y="228"/>
                  </a:cubicBezTo>
                  <a:lnTo>
                    <a:pt x="200" y="198"/>
                  </a:lnTo>
                  <a:cubicBezTo>
                    <a:pt x="284" y="156"/>
                    <a:pt x="251" y="127"/>
                    <a:pt x="305" y="63"/>
                  </a:cubicBezTo>
                  <a:lnTo>
                    <a:pt x="305" y="63"/>
                  </a:lnTo>
                  <a:cubicBezTo>
                    <a:pt x="297" y="70"/>
                    <a:pt x="291" y="73"/>
                    <a:pt x="285" y="73"/>
                  </a:cubicBezTo>
                  <a:cubicBezTo>
                    <a:pt x="259" y="73"/>
                    <a:pt x="256" y="11"/>
                    <a:pt x="24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25"/>
            <p:cNvSpPr/>
            <p:nvPr/>
          </p:nvSpPr>
          <p:spPr>
            <a:xfrm rot="5400000">
              <a:off x="5283925" y="3712675"/>
              <a:ext cx="6100" cy="8125"/>
            </a:xfrm>
            <a:custGeom>
              <a:avLst/>
              <a:gdLst/>
              <a:ahLst/>
              <a:cxnLst/>
              <a:rect l="l" t="t" r="r" b="b"/>
              <a:pathLst>
                <a:path w="244" h="325" extrusionOk="0">
                  <a:moveTo>
                    <a:pt x="180" y="1"/>
                  </a:moveTo>
                  <a:cubicBezTo>
                    <a:pt x="180" y="1"/>
                    <a:pt x="181" y="2"/>
                    <a:pt x="183" y="4"/>
                  </a:cubicBezTo>
                  <a:cubicBezTo>
                    <a:pt x="139" y="33"/>
                    <a:pt x="205" y="34"/>
                    <a:pt x="213" y="73"/>
                  </a:cubicBezTo>
                  <a:lnTo>
                    <a:pt x="213" y="73"/>
                  </a:lnTo>
                  <a:cubicBezTo>
                    <a:pt x="227" y="49"/>
                    <a:pt x="238" y="25"/>
                    <a:pt x="244" y="4"/>
                  </a:cubicBezTo>
                  <a:lnTo>
                    <a:pt x="244" y="4"/>
                  </a:lnTo>
                  <a:cubicBezTo>
                    <a:pt x="236" y="12"/>
                    <a:pt x="227" y="15"/>
                    <a:pt x="218" y="15"/>
                  </a:cubicBezTo>
                  <a:cubicBezTo>
                    <a:pt x="198" y="15"/>
                    <a:pt x="180" y="1"/>
                    <a:pt x="180" y="1"/>
                  </a:cubicBezTo>
                  <a:close/>
                  <a:moveTo>
                    <a:pt x="213" y="73"/>
                  </a:moveTo>
                  <a:cubicBezTo>
                    <a:pt x="211" y="76"/>
                    <a:pt x="209" y="80"/>
                    <a:pt x="207" y="83"/>
                  </a:cubicBezTo>
                  <a:lnTo>
                    <a:pt x="207" y="83"/>
                  </a:lnTo>
                  <a:cubicBezTo>
                    <a:pt x="209" y="82"/>
                    <a:pt x="211" y="81"/>
                    <a:pt x="213" y="81"/>
                  </a:cubicBezTo>
                  <a:cubicBezTo>
                    <a:pt x="213" y="78"/>
                    <a:pt x="213" y="76"/>
                    <a:pt x="213" y="73"/>
                  </a:cubicBezTo>
                  <a:close/>
                  <a:moveTo>
                    <a:pt x="14" y="304"/>
                  </a:moveTo>
                  <a:cubicBezTo>
                    <a:pt x="9" y="305"/>
                    <a:pt x="4" y="307"/>
                    <a:pt x="0" y="308"/>
                  </a:cubicBezTo>
                  <a:cubicBezTo>
                    <a:pt x="5" y="307"/>
                    <a:pt x="10" y="305"/>
                    <a:pt x="14" y="304"/>
                  </a:cubicBezTo>
                  <a:close/>
                  <a:moveTo>
                    <a:pt x="207" y="83"/>
                  </a:moveTo>
                  <a:cubicBezTo>
                    <a:pt x="163" y="99"/>
                    <a:pt x="120" y="142"/>
                    <a:pt x="76" y="156"/>
                  </a:cubicBezTo>
                  <a:lnTo>
                    <a:pt x="106" y="156"/>
                  </a:lnTo>
                  <a:cubicBezTo>
                    <a:pt x="48" y="185"/>
                    <a:pt x="101" y="269"/>
                    <a:pt x="14" y="304"/>
                  </a:cubicBezTo>
                  <a:lnTo>
                    <a:pt x="14" y="304"/>
                  </a:lnTo>
                  <a:cubicBezTo>
                    <a:pt x="27" y="301"/>
                    <a:pt x="43" y="299"/>
                    <a:pt x="60" y="299"/>
                  </a:cubicBezTo>
                  <a:cubicBezTo>
                    <a:pt x="95" y="299"/>
                    <a:pt x="134" y="306"/>
                    <a:pt x="152" y="324"/>
                  </a:cubicBezTo>
                  <a:cubicBezTo>
                    <a:pt x="198" y="248"/>
                    <a:pt x="137" y="248"/>
                    <a:pt x="244" y="202"/>
                  </a:cubicBezTo>
                  <a:cubicBezTo>
                    <a:pt x="244" y="186"/>
                    <a:pt x="236" y="179"/>
                    <a:pt x="224" y="179"/>
                  </a:cubicBezTo>
                  <a:cubicBezTo>
                    <a:pt x="193" y="179"/>
                    <a:pt x="137" y="225"/>
                    <a:pt x="137" y="248"/>
                  </a:cubicBezTo>
                  <a:cubicBezTo>
                    <a:pt x="106" y="248"/>
                    <a:pt x="122" y="217"/>
                    <a:pt x="122" y="202"/>
                  </a:cubicBezTo>
                  <a:cubicBezTo>
                    <a:pt x="149" y="166"/>
                    <a:pt x="182" y="124"/>
                    <a:pt x="207" y="83"/>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25"/>
            <p:cNvSpPr/>
            <p:nvPr/>
          </p:nvSpPr>
          <p:spPr>
            <a:xfrm rot="5400000">
              <a:off x="5300650" y="3713050"/>
              <a:ext cx="2325" cy="1250"/>
            </a:xfrm>
            <a:custGeom>
              <a:avLst/>
              <a:gdLst/>
              <a:ahLst/>
              <a:cxnLst/>
              <a:rect l="l" t="t" r="r" b="b"/>
              <a:pathLst>
                <a:path w="93" h="50" extrusionOk="0">
                  <a:moveTo>
                    <a:pt x="48" y="1"/>
                  </a:moveTo>
                  <a:cubicBezTo>
                    <a:pt x="23" y="1"/>
                    <a:pt x="1" y="6"/>
                    <a:pt x="1" y="33"/>
                  </a:cubicBezTo>
                  <a:cubicBezTo>
                    <a:pt x="1" y="40"/>
                    <a:pt x="4" y="44"/>
                    <a:pt x="6" y="46"/>
                  </a:cubicBezTo>
                  <a:lnTo>
                    <a:pt x="6" y="46"/>
                  </a:lnTo>
                  <a:lnTo>
                    <a:pt x="92" y="3"/>
                  </a:lnTo>
                  <a:cubicBezTo>
                    <a:pt x="80" y="3"/>
                    <a:pt x="64" y="1"/>
                    <a:pt x="48" y="1"/>
                  </a:cubicBezTo>
                  <a:close/>
                  <a:moveTo>
                    <a:pt x="6" y="46"/>
                  </a:moveTo>
                  <a:lnTo>
                    <a:pt x="1" y="49"/>
                  </a:lnTo>
                  <a:cubicBezTo>
                    <a:pt x="10" y="49"/>
                    <a:pt x="9" y="49"/>
                    <a:pt x="6" y="4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25"/>
            <p:cNvSpPr/>
            <p:nvPr/>
          </p:nvSpPr>
          <p:spPr>
            <a:xfrm rot="5400000">
              <a:off x="5300850" y="3716325"/>
              <a:ext cx="6875" cy="3850"/>
            </a:xfrm>
            <a:custGeom>
              <a:avLst/>
              <a:gdLst/>
              <a:ahLst/>
              <a:cxnLst/>
              <a:rect l="l" t="t" r="r" b="b"/>
              <a:pathLst>
                <a:path w="275" h="154" extrusionOk="0">
                  <a:moveTo>
                    <a:pt x="131" y="0"/>
                  </a:moveTo>
                  <a:cubicBezTo>
                    <a:pt x="128" y="0"/>
                    <a:pt x="125" y="0"/>
                    <a:pt x="122" y="1"/>
                  </a:cubicBezTo>
                  <a:cubicBezTo>
                    <a:pt x="61" y="62"/>
                    <a:pt x="0" y="78"/>
                    <a:pt x="16" y="154"/>
                  </a:cubicBezTo>
                  <a:lnTo>
                    <a:pt x="92" y="109"/>
                  </a:lnTo>
                  <a:cubicBezTo>
                    <a:pt x="84" y="101"/>
                    <a:pt x="73" y="101"/>
                    <a:pt x="64" y="101"/>
                  </a:cubicBezTo>
                  <a:cubicBezTo>
                    <a:pt x="54" y="101"/>
                    <a:pt x="47" y="101"/>
                    <a:pt x="47" y="93"/>
                  </a:cubicBezTo>
                  <a:lnTo>
                    <a:pt x="168" y="62"/>
                  </a:lnTo>
                  <a:lnTo>
                    <a:pt x="168" y="62"/>
                  </a:lnTo>
                  <a:cubicBezTo>
                    <a:pt x="183" y="78"/>
                    <a:pt x="168" y="109"/>
                    <a:pt x="153" y="139"/>
                  </a:cubicBezTo>
                  <a:lnTo>
                    <a:pt x="214" y="78"/>
                  </a:lnTo>
                  <a:lnTo>
                    <a:pt x="214" y="154"/>
                  </a:lnTo>
                  <a:cubicBezTo>
                    <a:pt x="221" y="139"/>
                    <a:pt x="229" y="135"/>
                    <a:pt x="238" y="135"/>
                  </a:cubicBezTo>
                  <a:cubicBezTo>
                    <a:pt x="248" y="135"/>
                    <a:pt x="259" y="139"/>
                    <a:pt x="274" y="139"/>
                  </a:cubicBezTo>
                  <a:lnTo>
                    <a:pt x="260" y="48"/>
                  </a:lnTo>
                  <a:cubicBezTo>
                    <a:pt x="249" y="56"/>
                    <a:pt x="239" y="59"/>
                    <a:pt x="230" y="59"/>
                  </a:cubicBezTo>
                  <a:cubicBezTo>
                    <a:pt x="191" y="59"/>
                    <a:pt x="165" y="0"/>
                    <a:pt x="1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25"/>
            <p:cNvSpPr/>
            <p:nvPr/>
          </p:nvSpPr>
          <p:spPr>
            <a:xfrm rot="5400000">
              <a:off x="5302163" y="3715013"/>
              <a:ext cx="425" cy="25"/>
            </a:xfrm>
            <a:custGeom>
              <a:avLst/>
              <a:gdLst/>
              <a:ahLst/>
              <a:cxnLst/>
              <a:rect l="l" t="t" r="r" b="b"/>
              <a:pathLst>
                <a:path w="17" h="1" extrusionOk="0">
                  <a:moveTo>
                    <a:pt x="16" y="1"/>
                  </a:moveTo>
                  <a:lnTo>
                    <a:pt x="0" y="1"/>
                  </a:ln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25"/>
            <p:cNvSpPr/>
            <p:nvPr/>
          </p:nvSpPr>
          <p:spPr>
            <a:xfrm rot="5400000">
              <a:off x="5311413" y="3712063"/>
              <a:ext cx="1950" cy="2850"/>
            </a:xfrm>
            <a:custGeom>
              <a:avLst/>
              <a:gdLst/>
              <a:ahLst/>
              <a:cxnLst/>
              <a:rect l="l" t="t" r="r" b="b"/>
              <a:pathLst>
                <a:path w="78" h="114" extrusionOk="0">
                  <a:moveTo>
                    <a:pt x="78" y="1"/>
                  </a:moveTo>
                  <a:lnTo>
                    <a:pt x="78" y="1"/>
                  </a:lnTo>
                  <a:cubicBezTo>
                    <a:pt x="17" y="17"/>
                    <a:pt x="17" y="62"/>
                    <a:pt x="1" y="108"/>
                  </a:cubicBezTo>
                  <a:cubicBezTo>
                    <a:pt x="8" y="112"/>
                    <a:pt x="15" y="113"/>
                    <a:pt x="20" y="113"/>
                  </a:cubicBezTo>
                  <a:cubicBezTo>
                    <a:pt x="59" y="113"/>
                    <a:pt x="51" y="28"/>
                    <a:pt x="7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25"/>
            <p:cNvSpPr/>
            <p:nvPr/>
          </p:nvSpPr>
          <p:spPr>
            <a:xfrm rot="5400000">
              <a:off x="5310700" y="3722800"/>
              <a:ext cx="1200" cy="425"/>
            </a:xfrm>
            <a:custGeom>
              <a:avLst/>
              <a:gdLst/>
              <a:ahLst/>
              <a:cxnLst/>
              <a:rect l="l" t="t" r="r" b="b"/>
              <a:pathLst>
                <a:path w="48" h="17" extrusionOk="0">
                  <a:moveTo>
                    <a:pt x="1" y="0"/>
                  </a:moveTo>
                  <a:lnTo>
                    <a:pt x="1" y="0"/>
                  </a:lnTo>
                  <a:cubicBezTo>
                    <a:pt x="17" y="16"/>
                    <a:pt x="31" y="16"/>
                    <a:pt x="47" y="16"/>
                  </a:cubicBez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25"/>
            <p:cNvSpPr/>
            <p:nvPr/>
          </p:nvSpPr>
          <p:spPr>
            <a:xfrm rot="5400000">
              <a:off x="5297788" y="3722813"/>
              <a:ext cx="25" cy="25"/>
            </a:xfrm>
            <a:custGeom>
              <a:avLst/>
              <a:gdLst/>
              <a:ahLst/>
              <a:cxnLst/>
              <a:rect l="l" t="t" r="r" b="b"/>
              <a:pathLst>
                <a:path w="1" h="1" extrusionOk="0">
                  <a:moveTo>
                    <a:pt x="1"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25"/>
            <p:cNvSpPr/>
            <p:nvPr/>
          </p:nvSpPr>
          <p:spPr>
            <a:xfrm rot="5400000">
              <a:off x="5298150" y="3726625"/>
              <a:ext cx="1175" cy="400"/>
            </a:xfrm>
            <a:custGeom>
              <a:avLst/>
              <a:gdLst/>
              <a:ahLst/>
              <a:cxnLst/>
              <a:rect l="l" t="t" r="r" b="b"/>
              <a:pathLst>
                <a:path w="47" h="16" extrusionOk="0">
                  <a:moveTo>
                    <a:pt x="0" y="0"/>
                  </a:moveTo>
                  <a:lnTo>
                    <a:pt x="0" y="15"/>
                  </a:lnTo>
                  <a:lnTo>
                    <a:pt x="47" y="15"/>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25"/>
            <p:cNvSpPr/>
            <p:nvPr/>
          </p:nvSpPr>
          <p:spPr>
            <a:xfrm rot="5400000">
              <a:off x="5292288" y="3714613"/>
              <a:ext cx="8400" cy="8050"/>
            </a:xfrm>
            <a:custGeom>
              <a:avLst/>
              <a:gdLst/>
              <a:ahLst/>
              <a:cxnLst/>
              <a:rect l="l" t="t" r="r" b="b"/>
              <a:pathLst>
                <a:path w="336" h="322" extrusionOk="0">
                  <a:moveTo>
                    <a:pt x="170" y="0"/>
                  </a:moveTo>
                  <a:cubicBezTo>
                    <a:pt x="125" y="0"/>
                    <a:pt x="14" y="57"/>
                    <a:pt x="1" y="139"/>
                  </a:cubicBezTo>
                  <a:cubicBezTo>
                    <a:pt x="17" y="126"/>
                    <a:pt x="30" y="121"/>
                    <a:pt x="42" y="121"/>
                  </a:cubicBezTo>
                  <a:cubicBezTo>
                    <a:pt x="71" y="121"/>
                    <a:pt x="88" y="150"/>
                    <a:pt x="107" y="150"/>
                  </a:cubicBezTo>
                  <a:cubicBezTo>
                    <a:pt x="116" y="150"/>
                    <a:pt x="126" y="144"/>
                    <a:pt x="137" y="124"/>
                  </a:cubicBezTo>
                  <a:lnTo>
                    <a:pt x="137" y="124"/>
                  </a:lnTo>
                  <a:cubicBezTo>
                    <a:pt x="183" y="170"/>
                    <a:pt x="122" y="261"/>
                    <a:pt x="153" y="322"/>
                  </a:cubicBezTo>
                  <a:lnTo>
                    <a:pt x="259" y="307"/>
                  </a:lnTo>
                  <a:cubicBezTo>
                    <a:pt x="244" y="277"/>
                    <a:pt x="244" y="216"/>
                    <a:pt x="229" y="216"/>
                  </a:cubicBezTo>
                  <a:cubicBezTo>
                    <a:pt x="259" y="185"/>
                    <a:pt x="289" y="139"/>
                    <a:pt x="336" y="109"/>
                  </a:cubicBezTo>
                  <a:lnTo>
                    <a:pt x="244" y="48"/>
                  </a:lnTo>
                  <a:cubicBezTo>
                    <a:pt x="193" y="88"/>
                    <a:pt x="176" y="116"/>
                    <a:pt x="143" y="116"/>
                  </a:cubicBezTo>
                  <a:cubicBezTo>
                    <a:pt x="127" y="116"/>
                    <a:pt x="106" y="109"/>
                    <a:pt x="76" y="94"/>
                  </a:cubicBezTo>
                  <a:cubicBezTo>
                    <a:pt x="107" y="63"/>
                    <a:pt x="137" y="3"/>
                    <a:pt x="183" y="3"/>
                  </a:cubicBezTo>
                  <a:cubicBezTo>
                    <a:pt x="180" y="1"/>
                    <a:pt x="176" y="0"/>
                    <a:pt x="17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25"/>
            <p:cNvSpPr/>
            <p:nvPr/>
          </p:nvSpPr>
          <p:spPr>
            <a:xfrm rot="5400000">
              <a:off x="5296450" y="3725650"/>
              <a:ext cx="1550" cy="1175"/>
            </a:xfrm>
            <a:custGeom>
              <a:avLst/>
              <a:gdLst/>
              <a:ahLst/>
              <a:cxnLst/>
              <a:rect l="l" t="t" r="r" b="b"/>
              <a:pathLst>
                <a:path w="62" h="47" extrusionOk="0">
                  <a:moveTo>
                    <a:pt x="1" y="1"/>
                  </a:moveTo>
                  <a:lnTo>
                    <a:pt x="1" y="47"/>
                  </a:lnTo>
                  <a:cubicBezTo>
                    <a:pt x="9" y="39"/>
                    <a:pt x="24" y="39"/>
                    <a:pt x="37" y="39"/>
                  </a:cubicBezTo>
                  <a:cubicBezTo>
                    <a:pt x="50" y="39"/>
                    <a:pt x="62" y="39"/>
                    <a:pt x="62" y="31"/>
                  </a:cubicBezTo>
                  <a:cubicBezTo>
                    <a:pt x="47" y="31"/>
                    <a:pt x="17" y="16"/>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25"/>
            <p:cNvSpPr/>
            <p:nvPr/>
          </p:nvSpPr>
          <p:spPr>
            <a:xfrm rot="5400000">
              <a:off x="5308813" y="3732313"/>
              <a:ext cx="425" cy="425"/>
            </a:xfrm>
            <a:custGeom>
              <a:avLst/>
              <a:gdLst/>
              <a:ahLst/>
              <a:cxnLst/>
              <a:rect l="l" t="t" r="r" b="b"/>
              <a:pathLst>
                <a:path w="17" h="17" extrusionOk="0">
                  <a:moveTo>
                    <a:pt x="1" y="1"/>
                  </a:moveTo>
                  <a:lnTo>
                    <a:pt x="1" y="16"/>
                  </a:lnTo>
                  <a:lnTo>
                    <a:pt x="1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25"/>
            <p:cNvSpPr/>
            <p:nvPr/>
          </p:nvSpPr>
          <p:spPr>
            <a:xfrm rot="5400000">
              <a:off x="5297788" y="3722063"/>
              <a:ext cx="14100" cy="14100"/>
            </a:xfrm>
            <a:custGeom>
              <a:avLst/>
              <a:gdLst/>
              <a:ahLst/>
              <a:cxnLst/>
              <a:rect l="l" t="t" r="r" b="b"/>
              <a:pathLst>
                <a:path w="564" h="564" extrusionOk="0">
                  <a:moveTo>
                    <a:pt x="381" y="1"/>
                  </a:moveTo>
                  <a:cubicBezTo>
                    <a:pt x="335" y="1"/>
                    <a:pt x="305" y="1"/>
                    <a:pt x="274" y="46"/>
                  </a:cubicBezTo>
                  <a:cubicBezTo>
                    <a:pt x="257" y="17"/>
                    <a:pt x="230" y="8"/>
                    <a:pt x="201" y="8"/>
                  </a:cubicBezTo>
                  <a:cubicBezTo>
                    <a:pt x="154" y="8"/>
                    <a:pt x="99" y="31"/>
                    <a:pt x="61" y="31"/>
                  </a:cubicBezTo>
                  <a:lnTo>
                    <a:pt x="92" y="46"/>
                  </a:lnTo>
                  <a:cubicBezTo>
                    <a:pt x="61" y="122"/>
                    <a:pt x="15" y="214"/>
                    <a:pt x="15" y="289"/>
                  </a:cubicBezTo>
                  <a:lnTo>
                    <a:pt x="61" y="305"/>
                  </a:lnTo>
                  <a:lnTo>
                    <a:pt x="0" y="411"/>
                  </a:lnTo>
                  <a:cubicBezTo>
                    <a:pt x="15" y="411"/>
                    <a:pt x="61" y="411"/>
                    <a:pt x="76" y="458"/>
                  </a:cubicBezTo>
                  <a:cubicBezTo>
                    <a:pt x="31" y="488"/>
                    <a:pt x="31" y="533"/>
                    <a:pt x="31" y="564"/>
                  </a:cubicBezTo>
                  <a:cubicBezTo>
                    <a:pt x="61" y="549"/>
                    <a:pt x="106" y="533"/>
                    <a:pt x="153" y="533"/>
                  </a:cubicBezTo>
                  <a:lnTo>
                    <a:pt x="153" y="549"/>
                  </a:lnTo>
                  <a:cubicBezTo>
                    <a:pt x="153" y="533"/>
                    <a:pt x="153" y="533"/>
                    <a:pt x="167" y="533"/>
                  </a:cubicBezTo>
                  <a:cubicBezTo>
                    <a:pt x="106" y="503"/>
                    <a:pt x="122" y="458"/>
                    <a:pt x="76" y="397"/>
                  </a:cubicBezTo>
                  <a:cubicBezTo>
                    <a:pt x="79" y="395"/>
                    <a:pt x="84" y="394"/>
                    <a:pt x="89" y="394"/>
                  </a:cubicBezTo>
                  <a:cubicBezTo>
                    <a:pt x="118" y="394"/>
                    <a:pt x="165" y="420"/>
                    <a:pt x="180" y="420"/>
                  </a:cubicBezTo>
                  <a:cubicBezTo>
                    <a:pt x="185" y="420"/>
                    <a:pt x="186" y="418"/>
                    <a:pt x="183" y="411"/>
                  </a:cubicBezTo>
                  <a:cubicBezTo>
                    <a:pt x="192" y="397"/>
                    <a:pt x="190" y="394"/>
                    <a:pt x="183" y="394"/>
                  </a:cubicBezTo>
                  <a:cubicBezTo>
                    <a:pt x="175" y="394"/>
                    <a:pt x="158" y="399"/>
                    <a:pt x="147" y="399"/>
                  </a:cubicBezTo>
                  <a:cubicBezTo>
                    <a:pt x="138" y="399"/>
                    <a:pt x="132" y="395"/>
                    <a:pt x="137" y="381"/>
                  </a:cubicBezTo>
                  <a:cubicBezTo>
                    <a:pt x="174" y="381"/>
                    <a:pt x="229" y="362"/>
                    <a:pt x="273" y="362"/>
                  </a:cubicBezTo>
                  <a:cubicBezTo>
                    <a:pt x="285" y="362"/>
                    <a:pt x="295" y="363"/>
                    <a:pt x="305" y="366"/>
                  </a:cubicBezTo>
                  <a:lnTo>
                    <a:pt x="305" y="427"/>
                  </a:lnTo>
                  <a:cubicBezTo>
                    <a:pt x="335" y="411"/>
                    <a:pt x="396" y="397"/>
                    <a:pt x="396" y="366"/>
                  </a:cubicBezTo>
                  <a:lnTo>
                    <a:pt x="381" y="366"/>
                  </a:lnTo>
                  <a:cubicBezTo>
                    <a:pt x="392" y="315"/>
                    <a:pt x="414" y="304"/>
                    <a:pt x="439" y="304"/>
                  </a:cubicBezTo>
                  <a:cubicBezTo>
                    <a:pt x="459" y="304"/>
                    <a:pt x="480" y="310"/>
                    <a:pt x="500" y="310"/>
                  </a:cubicBezTo>
                  <a:cubicBezTo>
                    <a:pt x="525" y="310"/>
                    <a:pt x="548" y="301"/>
                    <a:pt x="563" y="259"/>
                  </a:cubicBezTo>
                  <a:cubicBezTo>
                    <a:pt x="553" y="251"/>
                    <a:pt x="544" y="249"/>
                    <a:pt x="535" y="249"/>
                  </a:cubicBezTo>
                  <a:cubicBezTo>
                    <a:pt x="507" y="249"/>
                    <a:pt x="485" y="279"/>
                    <a:pt x="463" y="279"/>
                  </a:cubicBezTo>
                  <a:cubicBezTo>
                    <a:pt x="452" y="279"/>
                    <a:pt x="440" y="271"/>
                    <a:pt x="427" y="244"/>
                  </a:cubicBezTo>
                  <a:cubicBezTo>
                    <a:pt x="533" y="183"/>
                    <a:pt x="350" y="198"/>
                    <a:pt x="411" y="122"/>
                  </a:cubicBezTo>
                  <a:cubicBezTo>
                    <a:pt x="396" y="122"/>
                    <a:pt x="381" y="122"/>
                    <a:pt x="381" y="137"/>
                  </a:cubicBezTo>
                  <a:cubicBezTo>
                    <a:pt x="373" y="99"/>
                    <a:pt x="366" y="92"/>
                    <a:pt x="354" y="92"/>
                  </a:cubicBezTo>
                  <a:cubicBezTo>
                    <a:pt x="346" y="92"/>
                    <a:pt x="337" y="95"/>
                    <a:pt x="325" y="95"/>
                  </a:cubicBezTo>
                  <a:cubicBezTo>
                    <a:pt x="319" y="95"/>
                    <a:pt x="312" y="94"/>
                    <a:pt x="305" y="92"/>
                  </a:cubicBezTo>
                  <a:lnTo>
                    <a:pt x="381" y="31"/>
                  </a:lnTo>
                  <a:lnTo>
                    <a:pt x="350" y="31"/>
                  </a:lnTo>
                  <a:lnTo>
                    <a:pt x="38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25"/>
            <p:cNvSpPr/>
            <p:nvPr/>
          </p:nvSpPr>
          <p:spPr>
            <a:xfrm rot="5400000">
              <a:off x="5297775" y="3725475"/>
              <a:ext cx="425" cy="400"/>
            </a:xfrm>
            <a:custGeom>
              <a:avLst/>
              <a:gdLst/>
              <a:ahLst/>
              <a:cxnLst/>
              <a:rect l="l" t="t" r="r" b="b"/>
              <a:pathLst>
                <a:path w="17" h="16" extrusionOk="0">
                  <a:moveTo>
                    <a:pt x="17" y="1"/>
                  </a:moveTo>
                  <a:cubicBezTo>
                    <a:pt x="1" y="1"/>
                    <a:pt x="1" y="1"/>
                    <a:pt x="1" y="16"/>
                  </a:cubicBezTo>
                  <a:cubicBezTo>
                    <a:pt x="1" y="1"/>
                    <a:pt x="17" y="1"/>
                    <a:pt x="1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25"/>
            <p:cNvSpPr/>
            <p:nvPr/>
          </p:nvSpPr>
          <p:spPr>
            <a:xfrm rot="5400000">
              <a:off x="5308713" y="3732988"/>
              <a:ext cx="1925" cy="1375"/>
            </a:xfrm>
            <a:custGeom>
              <a:avLst/>
              <a:gdLst/>
              <a:ahLst/>
              <a:cxnLst/>
              <a:rect l="l" t="t" r="r" b="b"/>
              <a:pathLst>
                <a:path w="77" h="55" extrusionOk="0">
                  <a:moveTo>
                    <a:pt x="76" y="0"/>
                  </a:moveTo>
                  <a:lnTo>
                    <a:pt x="76" y="0"/>
                  </a:lnTo>
                  <a:cubicBezTo>
                    <a:pt x="62" y="46"/>
                    <a:pt x="31" y="46"/>
                    <a:pt x="1" y="46"/>
                  </a:cubicBezTo>
                  <a:cubicBezTo>
                    <a:pt x="16" y="51"/>
                    <a:pt x="30" y="54"/>
                    <a:pt x="41" y="54"/>
                  </a:cubicBezTo>
                  <a:cubicBezTo>
                    <a:pt x="63" y="54"/>
                    <a:pt x="76" y="41"/>
                    <a:pt x="7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25"/>
            <p:cNvSpPr/>
            <p:nvPr/>
          </p:nvSpPr>
          <p:spPr>
            <a:xfrm rot="5400000">
              <a:off x="5291113" y="3714638"/>
              <a:ext cx="1950" cy="2300"/>
            </a:xfrm>
            <a:custGeom>
              <a:avLst/>
              <a:gdLst/>
              <a:ahLst/>
              <a:cxnLst/>
              <a:rect l="l" t="t" r="r" b="b"/>
              <a:pathLst>
                <a:path w="78" h="92" extrusionOk="0">
                  <a:moveTo>
                    <a:pt x="77" y="0"/>
                  </a:moveTo>
                  <a:lnTo>
                    <a:pt x="0" y="47"/>
                  </a:lnTo>
                  <a:cubicBezTo>
                    <a:pt x="47" y="61"/>
                    <a:pt x="47" y="77"/>
                    <a:pt x="77" y="92"/>
                  </a:cubicBezTo>
                  <a:lnTo>
                    <a:pt x="7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25"/>
            <p:cNvSpPr/>
            <p:nvPr/>
          </p:nvSpPr>
          <p:spPr>
            <a:xfrm rot="5400000">
              <a:off x="5480188" y="3676738"/>
              <a:ext cx="10325" cy="11825"/>
            </a:xfrm>
            <a:custGeom>
              <a:avLst/>
              <a:gdLst/>
              <a:ahLst/>
              <a:cxnLst/>
              <a:rect l="l" t="t" r="r" b="b"/>
              <a:pathLst>
                <a:path w="413" h="473" extrusionOk="0">
                  <a:moveTo>
                    <a:pt x="412" y="0"/>
                  </a:moveTo>
                  <a:lnTo>
                    <a:pt x="412" y="0"/>
                  </a:lnTo>
                  <a:lnTo>
                    <a:pt x="0" y="473"/>
                  </a:lnTo>
                  <a:lnTo>
                    <a:pt x="0" y="473"/>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25"/>
            <p:cNvSpPr/>
            <p:nvPr/>
          </p:nvSpPr>
          <p:spPr>
            <a:xfrm rot="5400000">
              <a:off x="5493163" y="3689288"/>
              <a:ext cx="1900" cy="1950"/>
            </a:xfrm>
            <a:custGeom>
              <a:avLst/>
              <a:gdLst/>
              <a:ahLst/>
              <a:cxnLst/>
              <a:rect l="l" t="t" r="r" b="b"/>
              <a:pathLst>
                <a:path w="76" h="78" extrusionOk="0">
                  <a:moveTo>
                    <a:pt x="76" y="1"/>
                  </a:moveTo>
                  <a:lnTo>
                    <a:pt x="76" y="1"/>
                  </a:lnTo>
                  <a:lnTo>
                    <a:pt x="0" y="78"/>
                  </a:lnTo>
                  <a:lnTo>
                    <a:pt x="0" y="78"/>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25"/>
            <p:cNvSpPr/>
            <p:nvPr/>
          </p:nvSpPr>
          <p:spPr>
            <a:xfrm rot="5400000">
              <a:off x="5276075" y="3719000"/>
              <a:ext cx="1550" cy="775"/>
            </a:xfrm>
            <a:custGeom>
              <a:avLst/>
              <a:gdLst/>
              <a:ahLst/>
              <a:cxnLst/>
              <a:rect l="l" t="t" r="r" b="b"/>
              <a:pathLst>
                <a:path w="62" h="31" extrusionOk="0">
                  <a:moveTo>
                    <a:pt x="31" y="0"/>
                  </a:moveTo>
                  <a:lnTo>
                    <a:pt x="1" y="31"/>
                  </a:lnTo>
                  <a:lnTo>
                    <a:pt x="62" y="31"/>
                  </a:ln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25"/>
            <p:cNvSpPr/>
            <p:nvPr/>
          </p:nvSpPr>
          <p:spPr>
            <a:xfrm rot="5400000">
              <a:off x="5223575" y="3717425"/>
              <a:ext cx="5725" cy="5850"/>
            </a:xfrm>
            <a:custGeom>
              <a:avLst/>
              <a:gdLst/>
              <a:ahLst/>
              <a:cxnLst/>
              <a:rect l="l" t="t" r="r" b="b"/>
              <a:pathLst>
                <a:path w="229" h="234" extrusionOk="0">
                  <a:moveTo>
                    <a:pt x="110" y="0"/>
                  </a:moveTo>
                  <a:cubicBezTo>
                    <a:pt x="105" y="0"/>
                    <a:pt x="99" y="2"/>
                    <a:pt x="92" y="5"/>
                  </a:cubicBezTo>
                  <a:cubicBezTo>
                    <a:pt x="107" y="35"/>
                    <a:pt x="122" y="203"/>
                    <a:pt x="0" y="234"/>
                  </a:cubicBezTo>
                  <a:cubicBezTo>
                    <a:pt x="75" y="234"/>
                    <a:pt x="119" y="122"/>
                    <a:pt x="174" y="122"/>
                  </a:cubicBezTo>
                  <a:cubicBezTo>
                    <a:pt x="186" y="122"/>
                    <a:pt x="199" y="128"/>
                    <a:pt x="214" y="142"/>
                  </a:cubicBezTo>
                  <a:lnTo>
                    <a:pt x="228" y="51"/>
                  </a:lnTo>
                  <a:lnTo>
                    <a:pt x="228" y="51"/>
                  </a:lnTo>
                  <a:cubicBezTo>
                    <a:pt x="210" y="66"/>
                    <a:pt x="196" y="72"/>
                    <a:pt x="186" y="72"/>
                  </a:cubicBezTo>
                  <a:cubicBezTo>
                    <a:pt x="150" y="72"/>
                    <a:pt x="151" y="0"/>
                    <a:pt x="11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25"/>
            <p:cNvSpPr/>
            <p:nvPr/>
          </p:nvSpPr>
          <p:spPr>
            <a:xfrm rot="5400000">
              <a:off x="5427700" y="3688475"/>
              <a:ext cx="10700" cy="10025"/>
            </a:xfrm>
            <a:custGeom>
              <a:avLst/>
              <a:gdLst/>
              <a:ahLst/>
              <a:cxnLst/>
              <a:rect l="l" t="t" r="r" b="b"/>
              <a:pathLst>
                <a:path w="428" h="401" extrusionOk="0">
                  <a:moveTo>
                    <a:pt x="423" y="139"/>
                  </a:moveTo>
                  <a:cubicBezTo>
                    <a:pt x="423" y="141"/>
                    <a:pt x="424" y="142"/>
                    <a:pt x="424" y="144"/>
                  </a:cubicBezTo>
                  <a:lnTo>
                    <a:pt x="424" y="144"/>
                  </a:lnTo>
                  <a:cubicBezTo>
                    <a:pt x="425" y="143"/>
                    <a:pt x="426" y="143"/>
                    <a:pt x="427" y="142"/>
                  </a:cubicBezTo>
                  <a:cubicBezTo>
                    <a:pt x="426" y="141"/>
                    <a:pt x="425" y="140"/>
                    <a:pt x="423" y="139"/>
                  </a:cubicBezTo>
                  <a:close/>
                  <a:moveTo>
                    <a:pt x="424" y="144"/>
                  </a:moveTo>
                  <a:cubicBezTo>
                    <a:pt x="382" y="156"/>
                    <a:pt x="383" y="144"/>
                    <a:pt x="397" y="203"/>
                  </a:cubicBezTo>
                  <a:cubicBezTo>
                    <a:pt x="427" y="181"/>
                    <a:pt x="427" y="162"/>
                    <a:pt x="424" y="144"/>
                  </a:cubicBezTo>
                  <a:close/>
                  <a:moveTo>
                    <a:pt x="304" y="0"/>
                  </a:moveTo>
                  <a:cubicBezTo>
                    <a:pt x="290" y="0"/>
                    <a:pt x="275" y="6"/>
                    <a:pt x="260" y="21"/>
                  </a:cubicBezTo>
                  <a:cubicBezTo>
                    <a:pt x="352" y="21"/>
                    <a:pt x="291" y="82"/>
                    <a:pt x="321" y="112"/>
                  </a:cubicBezTo>
                  <a:cubicBezTo>
                    <a:pt x="305" y="132"/>
                    <a:pt x="294" y="139"/>
                    <a:pt x="286" y="139"/>
                  </a:cubicBezTo>
                  <a:cubicBezTo>
                    <a:pt x="264" y="139"/>
                    <a:pt x="256" y="95"/>
                    <a:pt x="213" y="95"/>
                  </a:cubicBezTo>
                  <a:cubicBezTo>
                    <a:pt x="209" y="95"/>
                    <a:pt x="205" y="95"/>
                    <a:pt x="200" y="96"/>
                  </a:cubicBezTo>
                  <a:cubicBezTo>
                    <a:pt x="200" y="96"/>
                    <a:pt x="153" y="157"/>
                    <a:pt x="184" y="188"/>
                  </a:cubicBezTo>
                  <a:lnTo>
                    <a:pt x="245" y="127"/>
                  </a:lnTo>
                  <a:lnTo>
                    <a:pt x="245" y="127"/>
                  </a:lnTo>
                  <a:cubicBezTo>
                    <a:pt x="352" y="279"/>
                    <a:pt x="1" y="248"/>
                    <a:pt x="139" y="401"/>
                  </a:cubicBezTo>
                  <a:lnTo>
                    <a:pt x="291" y="370"/>
                  </a:lnTo>
                  <a:lnTo>
                    <a:pt x="306" y="356"/>
                  </a:lnTo>
                  <a:lnTo>
                    <a:pt x="200" y="370"/>
                  </a:lnTo>
                  <a:cubicBezTo>
                    <a:pt x="275" y="340"/>
                    <a:pt x="260" y="234"/>
                    <a:pt x="321" y="234"/>
                  </a:cubicBezTo>
                  <a:lnTo>
                    <a:pt x="291" y="218"/>
                  </a:lnTo>
                  <a:cubicBezTo>
                    <a:pt x="302" y="172"/>
                    <a:pt x="339" y="126"/>
                    <a:pt x="383" y="126"/>
                  </a:cubicBezTo>
                  <a:cubicBezTo>
                    <a:pt x="396" y="126"/>
                    <a:pt x="410" y="130"/>
                    <a:pt x="423" y="139"/>
                  </a:cubicBezTo>
                  <a:lnTo>
                    <a:pt x="423" y="139"/>
                  </a:lnTo>
                  <a:cubicBezTo>
                    <a:pt x="419" y="121"/>
                    <a:pt x="413" y="103"/>
                    <a:pt x="427" y="82"/>
                  </a:cubicBezTo>
                  <a:cubicBezTo>
                    <a:pt x="393" y="58"/>
                    <a:pt x="350" y="0"/>
                    <a:pt x="30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25"/>
            <p:cNvSpPr/>
            <p:nvPr/>
          </p:nvSpPr>
          <p:spPr>
            <a:xfrm rot="5400000">
              <a:off x="5447750" y="3686350"/>
              <a:ext cx="1550" cy="1375"/>
            </a:xfrm>
            <a:custGeom>
              <a:avLst/>
              <a:gdLst/>
              <a:ahLst/>
              <a:cxnLst/>
              <a:rect l="l" t="t" r="r" b="b"/>
              <a:pathLst>
                <a:path w="62" h="55" extrusionOk="0">
                  <a:moveTo>
                    <a:pt x="61" y="24"/>
                  </a:moveTo>
                  <a:lnTo>
                    <a:pt x="60" y="27"/>
                  </a:lnTo>
                  <a:lnTo>
                    <a:pt x="60" y="27"/>
                  </a:lnTo>
                  <a:cubicBezTo>
                    <a:pt x="60" y="26"/>
                    <a:pt x="61" y="25"/>
                    <a:pt x="61" y="24"/>
                  </a:cubicBezTo>
                  <a:close/>
                  <a:moveTo>
                    <a:pt x="20" y="1"/>
                  </a:moveTo>
                  <a:cubicBezTo>
                    <a:pt x="15" y="1"/>
                    <a:pt x="9" y="10"/>
                    <a:pt x="0" y="40"/>
                  </a:cubicBezTo>
                  <a:cubicBezTo>
                    <a:pt x="0" y="55"/>
                    <a:pt x="31" y="55"/>
                    <a:pt x="45" y="55"/>
                  </a:cubicBezTo>
                  <a:lnTo>
                    <a:pt x="60" y="27"/>
                  </a:lnTo>
                  <a:lnTo>
                    <a:pt x="60" y="27"/>
                  </a:lnTo>
                  <a:cubicBezTo>
                    <a:pt x="55" y="36"/>
                    <a:pt x="51" y="39"/>
                    <a:pt x="48" y="39"/>
                  </a:cubicBezTo>
                  <a:cubicBezTo>
                    <a:pt x="36" y="39"/>
                    <a:pt x="30" y="1"/>
                    <a:pt x="2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25"/>
            <p:cNvSpPr/>
            <p:nvPr/>
          </p:nvSpPr>
          <p:spPr>
            <a:xfrm rot="5400000">
              <a:off x="5268050" y="3722800"/>
              <a:ext cx="800" cy="25"/>
            </a:xfrm>
            <a:custGeom>
              <a:avLst/>
              <a:gdLst/>
              <a:ahLst/>
              <a:cxnLst/>
              <a:rect l="l" t="t" r="r" b="b"/>
              <a:pathLst>
                <a:path w="32" h="1" extrusionOk="0">
                  <a:moveTo>
                    <a:pt x="31"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25"/>
            <p:cNvSpPr/>
            <p:nvPr/>
          </p:nvSpPr>
          <p:spPr>
            <a:xfrm rot="5400000">
              <a:off x="5268438" y="3722413"/>
              <a:ext cx="2725" cy="2725"/>
            </a:xfrm>
            <a:custGeom>
              <a:avLst/>
              <a:gdLst/>
              <a:ahLst/>
              <a:cxnLst/>
              <a:rect l="l" t="t" r="r" b="b"/>
              <a:pathLst>
                <a:path w="109" h="109" extrusionOk="0">
                  <a:moveTo>
                    <a:pt x="78" y="1"/>
                  </a:moveTo>
                  <a:cubicBezTo>
                    <a:pt x="1" y="31"/>
                    <a:pt x="62" y="78"/>
                    <a:pt x="31" y="108"/>
                  </a:cubicBezTo>
                  <a:cubicBezTo>
                    <a:pt x="78" y="78"/>
                    <a:pt x="108" y="62"/>
                    <a:pt x="7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25"/>
            <p:cNvSpPr/>
            <p:nvPr/>
          </p:nvSpPr>
          <p:spPr>
            <a:xfrm rot="5400000">
              <a:off x="5382388" y="3707113"/>
              <a:ext cx="2325" cy="1725"/>
            </a:xfrm>
            <a:custGeom>
              <a:avLst/>
              <a:gdLst/>
              <a:ahLst/>
              <a:cxnLst/>
              <a:rect l="l" t="t" r="r" b="b"/>
              <a:pathLst>
                <a:path w="93" h="69" extrusionOk="0">
                  <a:moveTo>
                    <a:pt x="72" y="1"/>
                  </a:moveTo>
                  <a:cubicBezTo>
                    <a:pt x="51" y="1"/>
                    <a:pt x="22" y="57"/>
                    <a:pt x="1" y="68"/>
                  </a:cubicBezTo>
                  <a:cubicBezTo>
                    <a:pt x="27" y="68"/>
                    <a:pt x="53" y="34"/>
                    <a:pt x="79" y="34"/>
                  </a:cubicBezTo>
                  <a:cubicBezTo>
                    <a:pt x="83" y="34"/>
                    <a:pt x="88" y="35"/>
                    <a:pt x="92" y="38"/>
                  </a:cubicBezTo>
                  <a:cubicBezTo>
                    <a:pt x="88" y="11"/>
                    <a:pt x="80" y="1"/>
                    <a:pt x="7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25"/>
            <p:cNvSpPr/>
            <p:nvPr/>
          </p:nvSpPr>
          <p:spPr>
            <a:xfrm rot="5400000">
              <a:off x="5368800" y="3710050"/>
              <a:ext cx="3075" cy="2700"/>
            </a:xfrm>
            <a:custGeom>
              <a:avLst/>
              <a:gdLst/>
              <a:ahLst/>
              <a:cxnLst/>
              <a:rect l="l" t="t" r="r" b="b"/>
              <a:pathLst>
                <a:path w="123" h="108" extrusionOk="0">
                  <a:moveTo>
                    <a:pt x="62" y="0"/>
                  </a:moveTo>
                  <a:lnTo>
                    <a:pt x="1" y="77"/>
                  </a:lnTo>
                  <a:lnTo>
                    <a:pt x="46" y="108"/>
                  </a:lnTo>
                  <a:cubicBezTo>
                    <a:pt x="62" y="77"/>
                    <a:pt x="123" y="47"/>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25"/>
            <p:cNvSpPr/>
            <p:nvPr/>
          </p:nvSpPr>
          <p:spPr>
            <a:xfrm rot="5400000">
              <a:off x="5277200" y="3725100"/>
              <a:ext cx="1950" cy="1175"/>
            </a:xfrm>
            <a:custGeom>
              <a:avLst/>
              <a:gdLst/>
              <a:ahLst/>
              <a:cxnLst/>
              <a:rect l="l" t="t" r="r" b="b"/>
              <a:pathLst>
                <a:path w="78" h="47" extrusionOk="0">
                  <a:moveTo>
                    <a:pt x="0" y="0"/>
                  </a:moveTo>
                  <a:lnTo>
                    <a:pt x="47" y="47"/>
                  </a:lnTo>
                  <a:lnTo>
                    <a:pt x="7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25"/>
            <p:cNvSpPr/>
            <p:nvPr/>
          </p:nvSpPr>
          <p:spPr>
            <a:xfrm rot="5400000">
              <a:off x="5312625" y="3721650"/>
              <a:ext cx="1175" cy="1200"/>
            </a:xfrm>
            <a:custGeom>
              <a:avLst/>
              <a:gdLst/>
              <a:ahLst/>
              <a:cxnLst/>
              <a:rect l="l" t="t" r="r" b="b"/>
              <a:pathLst>
                <a:path w="47" h="48" fill="none" extrusionOk="0">
                  <a:moveTo>
                    <a:pt x="47" y="1"/>
                  </a:moveTo>
                  <a:lnTo>
                    <a:pt x="0" y="47"/>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25"/>
            <p:cNvSpPr/>
            <p:nvPr/>
          </p:nvSpPr>
          <p:spPr>
            <a:xfrm rot="5400000">
              <a:off x="5321388" y="3720138"/>
              <a:ext cx="6500" cy="8800"/>
            </a:xfrm>
            <a:custGeom>
              <a:avLst/>
              <a:gdLst/>
              <a:ahLst/>
              <a:cxnLst/>
              <a:rect l="l" t="t" r="r" b="b"/>
              <a:pathLst>
                <a:path w="260" h="352" extrusionOk="0">
                  <a:moveTo>
                    <a:pt x="214" y="0"/>
                  </a:moveTo>
                  <a:cubicBezTo>
                    <a:pt x="214" y="2"/>
                    <a:pt x="213" y="3"/>
                    <a:pt x="213" y="4"/>
                  </a:cubicBezTo>
                  <a:lnTo>
                    <a:pt x="213" y="4"/>
                  </a:lnTo>
                  <a:cubicBezTo>
                    <a:pt x="214" y="3"/>
                    <a:pt x="215" y="3"/>
                    <a:pt x="217" y="3"/>
                  </a:cubicBezTo>
                  <a:lnTo>
                    <a:pt x="217" y="3"/>
                  </a:lnTo>
                  <a:lnTo>
                    <a:pt x="214" y="0"/>
                  </a:lnTo>
                  <a:close/>
                  <a:moveTo>
                    <a:pt x="245" y="0"/>
                  </a:moveTo>
                  <a:cubicBezTo>
                    <a:pt x="234" y="0"/>
                    <a:pt x="225" y="1"/>
                    <a:pt x="217" y="3"/>
                  </a:cubicBezTo>
                  <a:lnTo>
                    <a:pt x="217" y="3"/>
                  </a:lnTo>
                  <a:lnTo>
                    <a:pt x="245" y="31"/>
                  </a:lnTo>
                  <a:cubicBezTo>
                    <a:pt x="245" y="31"/>
                    <a:pt x="259" y="16"/>
                    <a:pt x="245" y="0"/>
                  </a:cubicBezTo>
                  <a:close/>
                  <a:moveTo>
                    <a:pt x="213" y="4"/>
                  </a:moveTo>
                  <a:cubicBezTo>
                    <a:pt x="143" y="20"/>
                    <a:pt x="159" y="94"/>
                    <a:pt x="92" y="108"/>
                  </a:cubicBezTo>
                  <a:cubicBezTo>
                    <a:pt x="84" y="123"/>
                    <a:pt x="92" y="123"/>
                    <a:pt x="102" y="123"/>
                  </a:cubicBezTo>
                  <a:cubicBezTo>
                    <a:pt x="111" y="123"/>
                    <a:pt x="123" y="123"/>
                    <a:pt x="123" y="138"/>
                  </a:cubicBezTo>
                  <a:cubicBezTo>
                    <a:pt x="107" y="138"/>
                    <a:pt x="76" y="169"/>
                    <a:pt x="46" y="169"/>
                  </a:cubicBezTo>
                  <a:cubicBezTo>
                    <a:pt x="62" y="244"/>
                    <a:pt x="15" y="290"/>
                    <a:pt x="1" y="351"/>
                  </a:cubicBezTo>
                  <a:cubicBezTo>
                    <a:pt x="31" y="336"/>
                    <a:pt x="168" y="275"/>
                    <a:pt x="107" y="230"/>
                  </a:cubicBezTo>
                  <a:lnTo>
                    <a:pt x="184" y="230"/>
                  </a:lnTo>
                  <a:cubicBezTo>
                    <a:pt x="168" y="199"/>
                    <a:pt x="198" y="138"/>
                    <a:pt x="137" y="138"/>
                  </a:cubicBezTo>
                  <a:cubicBezTo>
                    <a:pt x="167" y="93"/>
                    <a:pt x="197" y="49"/>
                    <a:pt x="213" y="4"/>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25"/>
            <p:cNvSpPr/>
            <p:nvPr/>
          </p:nvSpPr>
          <p:spPr>
            <a:xfrm rot="5400000">
              <a:off x="5324250" y="3721850"/>
              <a:ext cx="775" cy="400"/>
            </a:xfrm>
            <a:custGeom>
              <a:avLst/>
              <a:gdLst/>
              <a:ahLst/>
              <a:cxnLst/>
              <a:rect l="l" t="t" r="r" b="b"/>
              <a:pathLst>
                <a:path w="31" h="16" extrusionOk="0">
                  <a:moveTo>
                    <a:pt x="31" y="1"/>
                  </a:moveTo>
                  <a:lnTo>
                    <a:pt x="0" y="15"/>
                  </a:lnTo>
                  <a:cubicBezTo>
                    <a:pt x="0" y="15"/>
                    <a:pt x="16" y="15"/>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25"/>
            <p:cNvSpPr/>
            <p:nvPr/>
          </p:nvSpPr>
          <p:spPr>
            <a:xfrm rot="5400000">
              <a:off x="5327875" y="3727375"/>
              <a:ext cx="400" cy="425"/>
            </a:xfrm>
            <a:custGeom>
              <a:avLst/>
              <a:gdLst/>
              <a:ahLst/>
              <a:cxnLst/>
              <a:rect l="l" t="t" r="r" b="b"/>
              <a:pathLst>
                <a:path w="16" h="17" extrusionOk="0">
                  <a:moveTo>
                    <a:pt x="1" y="1"/>
                  </a:moveTo>
                  <a:cubicBezTo>
                    <a:pt x="1" y="17"/>
                    <a:pt x="15" y="17"/>
                    <a:pt x="15" y="17"/>
                  </a:cubicBez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25"/>
            <p:cNvSpPr/>
            <p:nvPr/>
          </p:nvSpPr>
          <p:spPr>
            <a:xfrm rot="5400000">
              <a:off x="5450875" y="3693125"/>
              <a:ext cx="400" cy="375"/>
            </a:xfrm>
            <a:custGeom>
              <a:avLst/>
              <a:gdLst/>
              <a:ahLst/>
              <a:cxnLst/>
              <a:rect l="l" t="t" r="r" b="b"/>
              <a:pathLst>
                <a:path w="16" h="15" extrusionOk="0">
                  <a:moveTo>
                    <a:pt x="15" y="0"/>
                  </a:moveTo>
                  <a:cubicBezTo>
                    <a:pt x="15" y="0"/>
                    <a:pt x="1" y="0"/>
                    <a:pt x="1" y="15"/>
                  </a:cubicBezTo>
                  <a:cubicBezTo>
                    <a:pt x="1" y="0"/>
                    <a:pt x="15" y="0"/>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25"/>
            <p:cNvSpPr/>
            <p:nvPr/>
          </p:nvSpPr>
          <p:spPr>
            <a:xfrm rot="5400000">
              <a:off x="5448650" y="3690875"/>
              <a:ext cx="2700" cy="1825"/>
            </a:xfrm>
            <a:custGeom>
              <a:avLst/>
              <a:gdLst/>
              <a:ahLst/>
              <a:cxnLst/>
              <a:rect l="l" t="t" r="r" b="b"/>
              <a:pathLst>
                <a:path w="108" h="73" extrusionOk="0">
                  <a:moveTo>
                    <a:pt x="108" y="1"/>
                  </a:moveTo>
                  <a:cubicBezTo>
                    <a:pt x="100" y="5"/>
                    <a:pt x="90" y="6"/>
                    <a:pt x="79" y="6"/>
                  </a:cubicBezTo>
                  <a:cubicBezTo>
                    <a:pt x="69" y="6"/>
                    <a:pt x="59" y="5"/>
                    <a:pt x="48" y="5"/>
                  </a:cubicBezTo>
                  <a:cubicBezTo>
                    <a:pt x="27" y="5"/>
                    <a:pt x="8" y="9"/>
                    <a:pt x="0" y="31"/>
                  </a:cubicBezTo>
                  <a:cubicBezTo>
                    <a:pt x="35" y="43"/>
                    <a:pt x="26" y="72"/>
                    <a:pt x="47" y="72"/>
                  </a:cubicBezTo>
                  <a:cubicBezTo>
                    <a:pt x="53" y="72"/>
                    <a:pt x="62" y="69"/>
                    <a:pt x="77" y="62"/>
                  </a:cubicBezTo>
                  <a:cubicBezTo>
                    <a:pt x="77" y="31"/>
                    <a:pt x="92" y="17"/>
                    <a:pt x="10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25"/>
            <p:cNvSpPr/>
            <p:nvPr/>
          </p:nvSpPr>
          <p:spPr>
            <a:xfrm rot="5400000">
              <a:off x="5448013" y="3694838"/>
              <a:ext cx="11450" cy="6500"/>
            </a:xfrm>
            <a:custGeom>
              <a:avLst/>
              <a:gdLst/>
              <a:ahLst/>
              <a:cxnLst/>
              <a:rect l="l" t="t" r="r" b="b"/>
              <a:pathLst>
                <a:path w="458" h="260" extrusionOk="0">
                  <a:moveTo>
                    <a:pt x="411" y="0"/>
                  </a:moveTo>
                  <a:lnTo>
                    <a:pt x="411" y="91"/>
                  </a:lnTo>
                  <a:cubicBezTo>
                    <a:pt x="387" y="68"/>
                    <a:pt x="366" y="59"/>
                    <a:pt x="346" y="59"/>
                  </a:cubicBezTo>
                  <a:cubicBezTo>
                    <a:pt x="290" y="59"/>
                    <a:pt x="246" y="126"/>
                    <a:pt x="193" y="126"/>
                  </a:cubicBezTo>
                  <a:cubicBezTo>
                    <a:pt x="167" y="126"/>
                    <a:pt x="139" y="110"/>
                    <a:pt x="106" y="61"/>
                  </a:cubicBezTo>
                  <a:cubicBezTo>
                    <a:pt x="76" y="107"/>
                    <a:pt x="15" y="152"/>
                    <a:pt x="0" y="213"/>
                  </a:cubicBezTo>
                  <a:cubicBezTo>
                    <a:pt x="9" y="205"/>
                    <a:pt x="22" y="196"/>
                    <a:pt x="36" y="196"/>
                  </a:cubicBezTo>
                  <a:cubicBezTo>
                    <a:pt x="45" y="196"/>
                    <a:pt x="54" y="201"/>
                    <a:pt x="61" y="213"/>
                  </a:cubicBezTo>
                  <a:cubicBezTo>
                    <a:pt x="45" y="213"/>
                    <a:pt x="45" y="213"/>
                    <a:pt x="45" y="229"/>
                  </a:cubicBezTo>
                  <a:cubicBezTo>
                    <a:pt x="91" y="183"/>
                    <a:pt x="167" y="183"/>
                    <a:pt x="228" y="183"/>
                  </a:cubicBezTo>
                  <a:cubicBezTo>
                    <a:pt x="258" y="199"/>
                    <a:pt x="198" y="260"/>
                    <a:pt x="258" y="260"/>
                  </a:cubicBezTo>
                  <a:cubicBezTo>
                    <a:pt x="274" y="244"/>
                    <a:pt x="213" y="229"/>
                    <a:pt x="258" y="199"/>
                  </a:cubicBezTo>
                  <a:cubicBezTo>
                    <a:pt x="335" y="122"/>
                    <a:pt x="441" y="152"/>
                    <a:pt x="457" y="46"/>
                  </a:cubicBezTo>
                  <a:lnTo>
                    <a:pt x="41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25"/>
            <p:cNvSpPr/>
            <p:nvPr/>
          </p:nvSpPr>
          <p:spPr>
            <a:xfrm rot="5400000">
              <a:off x="5441350" y="3693125"/>
              <a:ext cx="2300" cy="775"/>
            </a:xfrm>
            <a:custGeom>
              <a:avLst/>
              <a:gdLst/>
              <a:ahLst/>
              <a:cxnLst/>
              <a:rect l="l" t="t" r="r" b="b"/>
              <a:pathLst>
                <a:path w="92" h="31" extrusionOk="0">
                  <a:moveTo>
                    <a:pt x="15" y="0"/>
                  </a:moveTo>
                  <a:lnTo>
                    <a:pt x="15" y="0"/>
                  </a:lnTo>
                  <a:cubicBezTo>
                    <a:pt x="0" y="15"/>
                    <a:pt x="45" y="31"/>
                    <a:pt x="45" y="31"/>
                  </a:cubicBezTo>
                  <a:cubicBezTo>
                    <a:pt x="57" y="31"/>
                    <a:pt x="60" y="14"/>
                    <a:pt x="73" y="11"/>
                  </a:cubicBezTo>
                  <a:lnTo>
                    <a:pt x="73" y="11"/>
                  </a:lnTo>
                  <a:lnTo>
                    <a:pt x="91" y="15"/>
                  </a:lnTo>
                  <a:cubicBezTo>
                    <a:pt x="86" y="12"/>
                    <a:pt x="81" y="11"/>
                    <a:pt x="77" y="11"/>
                  </a:cubicBezTo>
                  <a:cubicBezTo>
                    <a:pt x="75" y="11"/>
                    <a:pt x="74" y="11"/>
                    <a:pt x="73" y="11"/>
                  </a:cubicBezTo>
                  <a:lnTo>
                    <a:pt x="73" y="11"/>
                  </a:ln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25"/>
            <p:cNvSpPr/>
            <p:nvPr/>
          </p:nvSpPr>
          <p:spPr>
            <a:xfrm rot="5400000">
              <a:off x="5373638" y="3711463"/>
              <a:ext cx="2300" cy="650"/>
            </a:xfrm>
            <a:custGeom>
              <a:avLst/>
              <a:gdLst/>
              <a:ahLst/>
              <a:cxnLst/>
              <a:rect l="l" t="t" r="r" b="b"/>
              <a:pathLst>
                <a:path w="92" h="26" extrusionOk="0">
                  <a:moveTo>
                    <a:pt x="0" y="1"/>
                  </a:moveTo>
                  <a:lnTo>
                    <a:pt x="0" y="1"/>
                  </a:lnTo>
                  <a:cubicBezTo>
                    <a:pt x="18" y="19"/>
                    <a:pt x="36" y="26"/>
                    <a:pt x="53" y="26"/>
                  </a:cubicBezTo>
                  <a:cubicBezTo>
                    <a:pt x="66" y="26"/>
                    <a:pt x="79" y="22"/>
                    <a:pt x="92" y="15"/>
                  </a:cubicBezTo>
                  <a:cubicBezTo>
                    <a:pt x="92" y="7"/>
                    <a:pt x="88" y="5"/>
                    <a:pt x="82" y="5"/>
                  </a:cubicBezTo>
                  <a:cubicBezTo>
                    <a:pt x="72" y="5"/>
                    <a:pt x="56" y="12"/>
                    <a:pt x="37" y="12"/>
                  </a:cubicBezTo>
                  <a:cubicBezTo>
                    <a:pt x="25" y="12"/>
                    <a:pt x="13" y="9"/>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25"/>
            <p:cNvSpPr/>
            <p:nvPr/>
          </p:nvSpPr>
          <p:spPr>
            <a:xfrm rot="5400000">
              <a:off x="5248263" y="3725488"/>
              <a:ext cx="8025" cy="6475"/>
            </a:xfrm>
            <a:custGeom>
              <a:avLst/>
              <a:gdLst/>
              <a:ahLst/>
              <a:cxnLst/>
              <a:rect l="l" t="t" r="r" b="b"/>
              <a:pathLst>
                <a:path w="321" h="259" extrusionOk="0">
                  <a:moveTo>
                    <a:pt x="260" y="0"/>
                  </a:moveTo>
                  <a:lnTo>
                    <a:pt x="260" y="0"/>
                  </a:lnTo>
                  <a:cubicBezTo>
                    <a:pt x="290" y="61"/>
                    <a:pt x="0" y="106"/>
                    <a:pt x="108" y="258"/>
                  </a:cubicBezTo>
                  <a:cubicBezTo>
                    <a:pt x="146" y="207"/>
                    <a:pt x="185" y="112"/>
                    <a:pt x="251" y="112"/>
                  </a:cubicBezTo>
                  <a:cubicBezTo>
                    <a:pt x="263" y="112"/>
                    <a:pt x="276" y="115"/>
                    <a:pt x="290" y="122"/>
                  </a:cubicBezTo>
                  <a:cubicBezTo>
                    <a:pt x="214" y="76"/>
                    <a:pt x="321" y="15"/>
                    <a:pt x="26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25"/>
            <p:cNvSpPr/>
            <p:nvPr/>
          </p:nvSpPr>
          <p:spPr>
            <a:xfrm rot="5400000">
              <a:off x="5380425" y="3709850"/>
              <a:ext cx="2325" cy="1550"/>
            </a:xfrm>
            <a:custGeom>
              <a:avLst/>
              <a:gdLst/>
              <a:ahLst/>
              <a:cxnLst/>
              <a:rect l="l" t="t" r="r" b="b"/>
              <a:pathLst>
                <a:path w="93" h="62" extrusionOk="0">
                  <a:moveTo>
                    <a:pt x="1" y="1"/>
                  </a:moveTo>
                  <a:cubicBezTo>
                    <a:pt x="17" y="17"/>
                    <a:pt x="92" y="47"/>
                    <a:pt x="17" y="62"/>
                  </a:cubicBezTo>
                  <a:cubicBezTo>
                    <a:pt x="78" y="62"/>
                    <a:pt x="78" y="31"/>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25"/>
            <p:cNvSpPr/>
            <p:nvPr/>
          </p:nvSpPr>
          <p:spPr>
            <a:xfrm rot="5400000">
              <a:off x="5371375" y="3712275"/>
              <a:ext cx="1950" cy="925"/>
            </a:xfrm>
            <a:custGeom>
              <a:avLst/>
              <a:gdLst/>
              <a:ahLst/>
              <a:cxnLst/>
              <a:rect l="l" t="t" r="r" b="b"/>
              <a:pathLst>
                <a:path w="78" h="37" extrusionOk="0">
                  <a:moveTo>
                    <a:pt x="0" y="0"/>
                  </a:moveTo>
                  <a:cubicBezTo>
                    <a:pt x="23" y="23"/>
                    <a:pt x="37" y="36"/>
                    <a:pt x="49" y="36"/>
                  </a:cubicBezTo>
                  <a:cubicBezTo>
                    <a:pt x="53" y="36"/>
                    <a:pt x="57" y="35"/>
                    <a:pt x="61" y="31"/>
                  </a:cubicBezTo>
                  <a:cubicBezTo>
                    <a:pt x="77" y="15"/>
                    <a:pt x="77" y="15"/>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25"/>
            <p:cNvSpPr/>
            <p:nvPr/>
          </p:nvSpPr>
          <p:spPr>
            <a:xfrm rot="5400000">
              <a:off x="5370138" y="3713663"/>
              <a:ext cx="775" cy="25"/>
            </a:xfrm>
            <a:custGeom>
              <a:avLst/>
              <a:gdLst/>
              <a:ahLst/>
              <a:cxnLst/>
              <a:rect l="l" t="t" r="r" b="b"/>
              <a:pathLst>
                <a:path w="31" h="1" extrusionOk="0">
                  <a:moveTo>
                    <a:pt x="31" y="1"/>
                  </a:move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25"/>
            <p:cNvSpPr/>
            <p:nvPr/>
          </p:nvSpPr>
          <p:spPr>
            <a:xfrm rot="5400000">
              <a:off x="5368763" y="3714588"/>
              <a:ext cx="2325" cy="1225"/>
            </a:xfrm>
            <a:custGeom>
              <a:avLst/>
              <a:gdLst/>
              <a:ahLst/>
              <a:cxnLst/>
              <a:rect l="l" t="t" r="r" b="b"/>
              <a:pathLst>
                <a:path w="93" h="49" extrusionOk="0">
                  <a:moveTo>
                    <a:pt x="1" y="1"/>
                  </a:moveTo>
                  <a:lnTo>
                    <a:pt x="1" y="1"/>
                  </a:lnTo>
                  <a:cubicBezTo>
                    <a:pt x="21" y="11"/>
                    <a:pt x="42" y="49"/>
                    <a:pt x="63" y="49"/>
                  </a:cubicBezTo>
                  <a:cubicBezTo>
                    <a:pt x="72" y="49"/>
                    <a:pt x="82" y="40"/>
                    <a:pt x="92" y="15"/>
                  </a:cubicBezTo>
                  <a:lnTo>
                    <a:pt x="92" y="15"/>
                  </a:lnTo>
                  <a:cubicBezTo>
                    <a:pt x="83" y="25"/>
                    <a:pt x="73" y="28"/>
                    <a:pt x="64" y="28"/>
                  </a:cubicBezTo>
                  <a:cubicBezTo>
                    <a:pt x="43" y="28"/>
                    <a:pt x="22" y="1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25"/>
            <p:cNvSpPr/>
            <p:nvPr/>
          </p:nvSpPr>
          <p:spPr>
            <a:xfrm rot="5400000">
              <a:off x="5232250" y="3734225"/>
              <a:ext cx="800" cy="25"/>
            </a:xfrm>
            <a:custGeom>
              <a:avLst/>
              <a:gdLst/>
              <a:ahLst/>
              <a:cxnLst/>
              <a:rect l="l" t="t" r="r" b="b"/>
              <a:pathLst>
                <a:path w="32" h="1" extrusionOk="0">
                  <a:moveTo>
                    <a:pt x="31"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25"/>
            <p:cNvSpPr/>
            <p:nvPr/>
          </p:nvSpPr>
          <p:spPr>
            <a:xfrm rot="5400000">
              <a:off x="5229213" y="3728138"/>
              <a:ext cx="9175" cy="6875"/>
            </a:xfrm>
            <a:custGeom>
              <a:avLst/>
              <a:gdLst/>
              <a:ahLst/>
              <a:cxnLst/>
              <a:rect l="l" t="t" r="r" b="b"/>
              <a:pathLst>
                <a:path w="367" h="275" extrusionOk="0">
                  <a:moveTo>
                    <a:pt x="123" y="0"/>
                  </a:moveTo>
                  <a:lnTo>
                    <a:pt x="123" y="0"/>
                  </a:lnTo>
                  <a:cubicBezTo>
                    <a:pt x="62" y="45"/>
                    <a:pt x="138" y="61"/>
                    <a:pt x="153" y="92"/>
                  </a:cubicBezTo>
                  <a:lnTo>
                    <a:pt x="62" y="92"/>
                  </a:lnTo>
                  <a:cubicBezTo>
                    <a:pt x="77" y="122"/>
                    <a:pt x="123" y="122"/>
                    <a:pt x="169" y="167"/>
                  </a:cubicBezTo>
                  <a:cubicBezTo>
                    <a:pt x="92" y="167"/>
                    <a:pt x="47" y="198"/>
                    <a:pt x="1" y="274"/>
                  </a:cubicBezTo>
                  <a:cubicBezTo>
                    <a:pt x="26" y="261"/>
                    <a:pt x="95" y="173"/>
                    <a:pt x="144" y="173"/>
                  </a:cubicBezTo>
                  <a:cubicBezTo>
                    <a:pt x="153" y="173"/>
                    <a:pt x="162" y="176"/>
                    <a:pt x="169" y="183"/>
                  </a:cubicBezTo>
                  <a:cubicBezTo>
                    <a:pt x="179" y="208"/>
                    <a:pt x="189" y="217"/>
                    <a:pt x="200" y="217"/>
                  </a:cubicBezTo>
                  <a:cubicBezTo>
                    <a:pt x="221" y="217"/>
                    <a:pt x="245" y="183"/>
                    <a:pt x="275" y="183"/>
                  </a:cubicBezTo>
                  <a:cubicBezTo>
                    <a:pt x="275" y="183"/>
                    <a:pt x="275" y="167"/>
                    <a:pt x="260" y="167"/>
                  </a:cubicBezTo>
                  <a:cubicBezTo>
                    <a:pt x="291" y="137"/>
                    <a:pt x="366" y="122"/>
                    <a:pt x="336" y="92"/>
                  </a:cubicBezTo>
                  <a:cubicBezTo>
                    <a:pt x="323" y="92"/>
                    <a:pt x="310" y="125"/>
                    <a:pt x="287" y="125"/>
                  </a:cubicBezTo>
                  <a:cubicBezTo>
                    <a:pt x="283" y="125"/>
                    <a:pt x="279" y="124"/>
                    <a:pt x="275" y="122"/>
                  </a:cubicBezTo>
                  <a:cubicBezTo>
                    <a:pt x="230" y="106"/>
                    <a:pt x="291" y="45"/>
                    <a:pt x="275" y="31"/>
                  </a:cubicBezTo>
                  <a:lnTo>
                    <a:pt x="123"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25"/>
            <p:cNvSpPr/>
            <p:nvPr/>
          </p:nvSpPr>
          <p:spPr>
            <a:xfrm rot="5400000">
              <a:off x="5381375" y="3710825"/>
              <a:ext cx="9550" cy="7625"/>
            </a:xfrm>
            <a:custGeom>
              <a:avLst/>
              <a:gdLst/>
              <a:ahLst/>
              <a:cxnLst/>
              <a:rect l="l" t="t" r="r" b="b"/>
              <a:pathLst>
                <a:path w="382" h="305" extrusionOk="0">
                  <a:moveTo>
                    <a:pt x="92" y="0"/>
                  </a:moveTo>
                  <a:lnTo>
                    <a:pt x="15" y="46"/>
                  </a:lnTo>
                  <a:cubicBezTo>
                    <a:pt x="1" y="122"/>
                    <a:pt x="15" y="199"/>
                    <a:pt x="46" y="274"/>
                  </a:cubicBezTo>
                  <a:cubicBezTo>
                    <a:pt x="60" y="272"/>
                    <a:pt x="73" y="270"/>
                    <a:pt x="86" y="270"/>
                  </a:cubicBezTo>
                  <a:cubicBezTo>
                    <a:pt x="140" y="270"/>
                    <a:pt x="179" y="293"/>
                    <a:pt x="229" y="305"/>
                  </a:cubicBezTo>
                  <a:cubicBezTo>
                    <a:pt x="259" y="229"/>
                    <a:pt x="305" y="168"/>
                    <a:pt x="381" y="122"/>
                  </a:cubicBezTo>
                  <a:cubicBezTo>
                    <a:pt x="320" y="107"/>
                    <a:pt x="336" y="77"/>
                    <a:pt x="336" y="31"/>
                  </a:cubicBezTo>
                  <a:lnTo>
                    <a:pt x="336" y="31"/>
                  </a:lnTo>
                  <a:lnTo>
                    <a:pt x="245" y="152"/>
                  </a:lnTo>
                  <a:cubicBezTo>
                    <a:pt x="198" y="107"/>
                    <a:pt x="168" y="107"/>
                    <a:pt x="123" y="107"/>
                  </a:cubicBezTo>
                  <a:cubicBezTo>
                    <a:pt x="123" y="61"/>
                    <a:pt x="168" y="31"/>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25"/>
            <p:cNvSpPr/>
            <p:nvPr/>
          </p:nvSpPr>
          <p:spPr>
            <a:xfrm rot="5400000">
              <a:off x="5263513" y="3727513"/>
              <a:ext cx="10200" cy="13200"/>
            </a:xfrm>
            <a:custGeom>
              <a:avLst/>
              <a:gdLst/>
              <a:ahLst/>
              <a:cxnLst/>
              <a:rect l="l" t="t" r="r" b="b"/>
              <a:pathLst>
                <a:path w="408" h="528" extrusionOk="0">
                  <a:moveTo>
                    <a:pt x="376" y="1"/>
                  </a:moveTo>
                  <a:cubicBezTo>
                    <a:pt x="326" y="1"/>
                    <a:pt x="306" y="92"/>
                    <a:pt x="255" y="118"/>
                  </a:cubicBezTo>
                  <a:cubicBezTo>
                    <a:pt x="316" y="132"/>
                    <a:pt x="271" y="148"/>
                    <a:pt x="240" y="163"/>
                  </a:cubicBezTo>
                  <a:lnTo>
                    <a:pt x="255" y="179"/>
                  </a:lnTo>
                  <a:lnTo>
                    <a:pt x="407" y="72"/>
                  </a:lnTo>
                  <a:lnTo>
                    <a:pt x="393" y="72"/>
                  </a:lnTo>
                  <a:lnTo>
                    <a:pt x="407" y="11"/>
                  </a:lnTo>
                  <a:cubicBezTo>
                    <a:pt x="396" y="4"/>
                    <a:pt x="385" y="1"/>
                    <a:pt x="376" y="1"/>
                  </a:cubicBezTo>
                  <a:close/>
                  <a:moveTo>
                    <a:pt x="346" y="179"/>
                  </a:moveTo>
                  <a:cubicBezTo>
                    <a:pt x="339" y="181"/>
                    <a:pt x="333" y="183"/>
                    <a:pt x="329" y="187"/>
                  </a:cubicBezTo>
                  <a:lnTo>
                    <a:pt x="329" y="187"/>
                  </a:lnTo>
                  <a:cubicBezTo>
                    <a:pt x="334" y="184"/>
                    <a:pt x="340" y="182"/>
                    <a:pt x="346" y="179"/>
                  </a:cubicBezTo>
                  <a:close/>
                  <a:moveTo>
                    <a:pt x="255" y="179"/>
                  </a:moveTo>
                  <a:cubicBezTo>
                    <a:pt x="210" y="224"/>
                    <a:pt x="194" y="224"/>
                    <a:pt x="163" y="270"/>
                  </a:cubicBezTo>
                  <a:cubicBezTo>
                    <a:pt x="166" y="267"/>
                    <a:pt x="172" y="266"/>
                    <a:pt x="179" y="266"/>
                  </a:cubicBezTo>
                  <a:cubicBezTo>
                    <a:pt x="208" y="266"/>
                    <a:pt x="261" y="290"/>
                    <a:pt x="237" y="330"/>
                  </a:cubicBezTo>
                  <a:lnTo>
                    <a:pt x="237" y="330"/>
                  </a:lnTo>
                  <a:cubicBezTo>
                    <a:pt x="241" y="329"/>
                    <a:pt x="246" y="328"/>
                    <a:pt x="252" y="328"/>
                  </a:cubicBezTo>
                  <a:cubicBezTo>
                    <a:pt x="257" y="328"/>
                    <a:pt x="264" y="329"/>
                    <a:pt x="271" y="331"/>
                  </a:cubicBezTo>
                  <a:cubicBezTo>
                    <a:pt x="337" y="278"/>
                    <a:pt x="298" y="212"/>
                    <a:pt x="329" y="187"/>
                  </a:cubicBezTo>
                  <a:lnTo>
                    <a:pt x="329" y="187"/>
                  </a:lnTo>
                  <a:cubicBezTo>
                    <a:pt x="317" y="192"/>
                    <a:pt x="305" y="196"/>
                    <a:pt x="293" y="196"/>
                  </a:cubicBezTo>
                  <a:cubicBezTo>
                    <a:pt x="280" y="196"/>
                    <a:pt x="268" y="192"/>
                    <a:pt x="255" y="179"/>
                  </a:cubicBezTo>
                  <a:close/>
                  <a:moveTo>
                    <a:pt x="237" y="330"/>
                  </a:moveTo>
                  <a:cubicBezTo>
                    <a:pt x="225" y="335"/>
                    <a:pt x="216" y="344"/>
                    <a:pt x="208" y="357"/>
                  </a:cubicBezTo>
                  <a:lnTo>
                    <a:pt x="208" y="357"/>
                  </a:lnTo>
                  <a:cubicBezTo>
                    <a:pt x="214" y="354"/>
                    <a:pt x="219" y="350"/>
                    <a:pt x="224" y="346"/>
                  </a:cubicBezTo>
                  <a:cubicBezTo>
                    <a:pt x="230" y="340"/>
                    <a:pt x="234" y="335"/>
                    <a:pt x="237" y="330"/>
                  </a:cubicBezTo>
                  <a:close/>
                  <a:moveTo>
                    <a:pt x="82" y="337"/>
                  </a:moveTo>
                  <a:cubicBezTo>
                    <a:pt x="66" y="337"/>
                    <a:pt x="48" y="347"/>
                    <a:pt x="27" y="376"/>
                  </a:cubicBezTo>
                  <a:cubicBezTo>
                    <a:pt x="14" y="402"/>
                    <a:pt x="1" y="527"/>
                    <a:pt x="81" y="527"/>
                  </a:cubicBezTo>
                  <a:cubicBezTo>
                    <a:pt x="95" y="527"/>
                    <a:pt x="112" y="523"/>
                    <a:pt x="133" y="514"/>
                  </a:cubicBezTo>
                  <a:cubicBezTo>
                    <a:pt x="174" y="493"/>
                    <a:pt x="181" y="404"/>
                    <a:pt x="208" y="357"/>
                  </a:cubicBezTo>
                  <a:lnTo>
                    <a:pt x="208" y="357"/>
                  </a:lnTo>
                  <a:cubicBezTo>
                    <a:pt x="195" y="365"/>
                    <a:pt x="183" y="368"/>
                    <a:pt x="172" y="368"/>
                  </a:cubicBezTo>
                  <a:cubicBezTo>
                    <a:pt x="137" y="368"/>
                    <a:pt x="111" y="337"/>
                    <a:pt x="82" y="337"/>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25"/>
            <p:cNvSpPr/>
            <p:nvPr/>
          </p:nvSpPr>
          <p:spPr>
            <a:xfrm rot="5400000">
              <a:off x="5268263" y="3732913"/>
              <a:ext cx="25" cy="375"/>
            </a:xfrm>
            <a:custGeom>
              <a:avLst/>
              <a:gdLst/>
              <a:ahLst/>
              <a:cxnLst/>
              <a:rect l="l" t="t" r="r" b="b"/>
              <a:pathLst>
                <a:path w="1" h="15" extrusionOk="0">
                  <a:moveTo>
                    <a:pt x="0" y="15"/>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25"/>
            <p:cNvSpPr/>
            <p:nvPr/>
          </p:nvSpPr>
          <p:spPr>
            <a:xfrm rot="5400000">
              <a:off x="5270363" y="3734238"/>
              <a:ext cx="800" cy="800"/>
            </a:xfrm>
            <a:custGeom>
              <a:avLst/>
              <a:gdLst/>
              <a:ahLst/>
              <a:cxnLst/>
              <a:rect l="l" t="t" r="r" b="b"/>
              <a:pathLst>
                <a:path w="32" h="32" extrusionOk="0">
                  <a:moveTo>
                    <a:pt x="31" y="1"/>
                  </a:moveTo>
                  <a:cubicBezTo>
                    <a:pt x="22" y="1"/>
                    <a:pt x="18" y="7"/>
                    <a:pt x="13" y="15"/>
                  </a:cubicBezTo>
                  <a:lnTo>
                    <a:pt x="13" y="15"/>
                  </a:lnTo>
                  <a:cubicBezTo>
                    <a:pt x="18" y="11"/>
                    <a:pt x="25" y="8"/>
                    <a:pt x="31" y="1"/>
                  </a:cubicBezTo>
                  <a:close/>
                  <a:moveTo>
                    <a:pt x="13" y="15"/>
                  </a:moveTo>
                  <a:cubicBezTo>
                    <a:pt x="6" y="19"/>
                    <a:pt x="1" y="23"/>
                    <a:pt x="1" y="31"/>
                  </a:cubicBezTo>
                  <a:cubicBezTo>
                    <a:pt x="6" y="26"/>
                    <a:pt x="10" y="20"/>
                    <a:pt x="13" y="15"/>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25"/>
            <p:cNvSpPr/>
            <p:nvPr/>
          </p:nvSpPr>
          <p:spPr>
            <a:xfrm rot="5400000">
              <a:off x="5462788" y="3689788"/>
              <a:ext cx="3075" cy="2825"/>
            </a:xfrm>
            <a:custGeom>
              <a:avLst/>
              <a:gdLst/>
              <a:ahLst/>
              <a:cxnLst/>
              <a:rect l="l" t="t" r="r" b="b"/>
              <a:pathLst>
                <a:path w="123" h="113" extrusionOk="0">
                  <a:moveTo>
                    <a:pt x="123" y="0"/>
                  </a:moveTo>
                  <a:lnTo>
                    <a:pt x="1" y="106"/>
                  </a:lnTo>
                  <a:cubicBezTo>
                    <a:pt x="9" y="111"/>
                    <a:pt x="17" y="112"/>
                    <a:pt x="24" y="112"/>
                  </a:cubicBezTo>
                  <a:cubicBezTo>
                    <a:pt x="67" y="112"/>
                    <a:pt x="84" y="41"/>
                    <a:pt x="123" y="15"/>
                  </a:cubicBezTo>
                  <a:lnTo>
                    <a:pt x="123"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25"/>
            <p:cNvSpPr/>
            <p:nvPr/>
          </p:nvSpPr>
          <p:spPr>
            <a:xfrm rot="5400000">
              <a:off x="5295325" y="3730625"/>
              <a:ext cx="1150" cy="775"/>
            </a:xfrm>
            <a:custGeom>
              <a:avLst/>
              <a:gdLst/>
              <a:ahLst/>
              <a:cxnLst/>
              <a:rect l="l" t="t" r="r" b="b"/>
              <a:pathLst>
                <a:path w="46" h="31" extrusionOk="0">
                  <a:moveTo>
                    <a:pt x="46" y="1"/>
                  </a:moveTo>
                  <a:cubicBezTo>
                    <a:pt x="31" y="1"/>
                    <a:pt x="15" y="16"/>
                    <a:pt x="0" y="31"/>
                  </a:cubicBezTo>
                  <a:cubicBezTo>
                    <a:pt x="15" y="16"/>
                    <a:pt x="46" y="31"/>
                    <a:pt x="4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25"/>
            <p:cNvSpPr/>
            <p:nvPr/>
          </p:nvSpPr>
          <p:spPr>
            <a:xfrm rot="5400000">
              <a:off x="5292650" y="3730625"/>
              <a:ext cx="10275" cy="5350"/>
            </a:xfrm>
            <a:custGeom>
              <a:avLst/>
              <a:gdLst/>
              <a:ahLst/>
              <a:cxnLst/>
              <a:rect l="l" t="t" r="r" b="b"/>
              <a:pathLst>
                <a:path w="411" h="214" extrusionOk="0">
                  <a:moveTo>
                    <a:pt x="137" y="1"/>
                  </a:moveTo>
                  <a:cubicBezTo>
                    <a:pt x="45" y="1"/>
                    <a:pt x="15" y="137"/>
                    <a:pt x="0" y="214"/>
                  </a:cubicBezTo>
                  <a:lnTo>
                    <a:pt x="61" y="107"/>
                  </a:lnTo>
                  <a:lnTo>
                    <a:pt x="137" y="168"/>
                  </a:lnTo>
                  <a:cubicBezTo>
                    <a:pt x="183" y="137"/>
                    <a:pt x="244" y="122"/>
                    <a:pt x="289" y="107"/>
                  </a:cubicBezTo>
                  <a:cubicBezTo>
                    <a:pt x="258" y="107"/>
                    <a:pt x="289" y="76"/>
                    <a:pt x="289" y="61"/>
                  </a:cubicBezTo>
                  <a:cubicBezTo>
                    <a:pt x="340" y="61"/>
                    <a:pt x="357" y="82"/>
                    <a:pt x="376" y="82"/>
                  </a:cubicBezTo>
                  <a:cubicBezTo>
                    <a:pt x="386" y="82"/>
                    <a:pt x="396" y="77"/>
                    <a:pt x="411" y="61"/>
                  </a:cubicBezTo>
                  <a:cubicBezTo>
                    <a:pt x="333" y="39"/>
                    <a:pt x="312" y="25"/>
                    <a:pt x="271" y="25"/>
                  </a:cubicBezTo>
                  <a:cubicBezTo>
                    <a:pt x="256" y="25"/>
                    <a:pt x="238" y="27"/>
                    <a:pt x="213" y="31"/>
                  </a:cubicBezTo>
                  <a:cubicBezTo>
                    <a:pt x="213" y="46"/>
                    <a:pt x="228" y="76"/>
                    <a:pt x="197" y="92"/>
                  </a:cubicBezTo>
                  <a:cubicBezTo>
                    <a:pt x="193" y="93"/>
                    <a:pt x="189" y="94"/>
                    <a:pt x="185" y="94"/>
                  </a:cubicBezTo>
                  <a:cubicBezTo>
                    <a:pt x="139" y="94"/>
                    <a:pt x="151" y="14"/>
                    <a:pt x="13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25"/>
            <p:cNvSpPr/>
            <p:nvPr/>
          </p:nvSpPr>
          <p:spPr>
            <a:xfrm rot="5400000">
              <a:off x="5396925" y="3708800"/>
              <a:ext cx="3075" cy="2150"/>
            </a:xfrm>
            <a:custGeom>
              <a:avLst/>
              <a:gdLst/>
              <a:ahLst/>
              <a:cxnLst/>
              <a:rect l="l" t="t" r="r" b="b"/>
              <a:pathLst>
                <a:path w="123" h="86" extrusionOk="0">
                  <a:moveTo>
                    <a:pt x="37" y="0"/>
                  </a:moveTo>
                  <a:cubicBezTo>
                    <a:pt x="15" y="0"/>
                    <a:pt x="14" y="50"/>
                    <a:pt x="1" y="64"/>
                  </a:cubicBezTo>
                  <a:lnTo>
                    <a:pt x="62" y="48"/>
                  </a:lnTo>
                  <a:lnTo>
                    <a:pt x="62" y="78"/>
                  </a:lnTo>
                  <a:cubicBezTo>
                    <a:pt x="70" y="84"/>
                    <a:pt x="75" y="86"/>
                    <a:pt x="79" y="86"/>
                  </a:cubicBezTo>
                  <a:cubicBezTo>
                    <a:pt x="97" y="86"/>
                    <a:pt x="87" y="46"/>
                    <a:pt x="112" y="46"/>
                  </a:cubicBezTo>
                  <a:cubicBezTo>
                    <a:pt x="115" y="46"/>
                    <a:pt x="119" y="47"/>
                    <a:pt x="123" y="48"/>
                  </a:cubicBezTo>
                  <a:lnTo>
                    <a:pt x="46" y="18"/>
                  </a:lnTo>
                  <a:lnTo>
                    <a:pt x="46" y="3"/>
                  </a:lnTo>
                  <a:cubicBezTo>
                    <a:pt x="43" y="1"/>
                    <a:pt x="39" y="0"/>
                    <a:pt x="3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25"/>
            <p:cNvSpPr/>
            <p:nvPr/>
          </p:nvSpPr>
          <p:spPr>
            <a:xfrm rot="5400000">
              <a:off x="5225800" y="3730025"/>
              <a:ext cx="2300" cy="2325"/>
            </a:xfrm>
            <a:custGeom>
              <a:avLst/>
              <a:gdLst/>
              <a:ahLst/>
              <a:cxnLst/>
              <a:rect l="l" t="t" r="r" b="b"/>
              <a:pathLst>
                <a:path w="92" h="93" extrusionOk="0">
                  <a:moveTo>
                    <a:pt x="62" y="1"/>
                  </a:moveTo>
                  <a:cubicBezTo>
                    <a:pt x="47" y="31"/>
                    <a:pt x="1" y="76"/>
                    <a:pt x="47" y="92"/>
                  </a:cubicBezTo>
                  <a:lnTo>
                    <a:pt x="47" y="76"/>
                  </a:lnTo>
                  <a:lnTo>
                    <a:pt x="92" y="62"/>
                  </a:lnTo>
                  <a:cubicBezTo>
                    <a:pt x="62" y="62"/>
                    <a:pt x="77" y="1"/>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25"/>
            <p:cNvSpPr/>
            <p:nvPr/>
          </p:nvSpPr>
          <p:spPr>
            <a:xfrm rot="5400000">
              <a:off x="5226363" y="3732513"/>
              <a:ext cx="425" cy="25"/>
            </a:xfrm>
            <a:custGeom>
              <a:avLst/>
              <a:gdLst/>
              <a:ahLst/>
              <a:cxnLst/>
              <a:rect l="l" t="t" r="r" b="b"/>
              <a:pathLst>
                <a:path w="17" h="1" extrusionOk="0">
                  <a:moveTo>
                    <a:pt x="17"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25"/>
            <p:cNvSpPr/>
            <p:nvPr/>
          </p:nvSpPr>
          <p:spPr>
            <a:xfrm rot="5400000">
              <a:off x="5225513" y="3731463"/>
              <a:ext cx="750" cy="200"/>
            </a:xfrm>
            <a:custGeom>
              <a:avLst/>
              <a:gdLst/>
              <a:ahLst/>
              <a:cxnLst/>
              <a:rect l="l" t="t" r="r" b="b"/>
              <a:pathLst>
                <a:path w="30" h="8" extrusionOk="0">
                  <a:moveTo>
                    <a:pt x="29" y="0"/>
                  </a:moveTo>
                  <a:lnTo>
                    <a:pt x="29" y="0"/>
                  </a:lnTo>
                  <a:cubicBezTo>
                    <a:pt x="27" y="0"/>
                    <a:pt x="11" y="7"/>
                    <a:pt x="1" y="7"/>
                  </a:cubicBezTo>
                  <a:lnTo>
                    <a:pt x="16" y="7"/>
                  </a:lnTo>
                  <a:cubicBezTo>
                    <a:pt x="26" y="2"/>
                    <a:pt x="29" y="0"/>
                    <a:pt x="2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25"/>
            <p:cNvSpPr/>
            <p:nvPr/>
          </p:nvSpPr>
          <p:spPr>
            <a:xfrm rot="5400000">
              <a:off x="5312450" y="3728725"/>
              <a:ext cx="2675" cy="1550"/>
            </a:xfrm>
            <a:custGeom>
              <a:avLst/>
              <a:gdLst/>
              <a:ahLst/>
              <a:cxnLst/>
              <a:rect l="l" t="t" r="r" b="b"/>
              <a:pathLst>
                <a:path w="107" h="62" extrusionOk="0">
                  <a:moveTo>
                    <a:pt x="106" y="0"/>
                  </a:moveTo>
                  <a:lnTo>
                    <a:pt x="0" y="31"/>
                  </a:lnTo>
                  <a:lnTo>
                    <a:pt x="76" y="61"/>
                  </a:lnTo>
                  <a:lnTo>
                    <a:pt x="10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25"/>
            <p:cNvSpPr/>
            <p:nvPr/>
          </p:nvSpPr>
          <p:spPr>
            <a:xfrm rot="5400000">
              <a:off x="5351325" y="3723325"/>
              <a:ext cx="3075" cy="1250"/>
            </a:xfrm>
            <a:custGeom>
              <a:avLst/>
              <a:gdLst/>
              <a:ahLst/>
              <a:cxnLst/>
              <a:rect l="l" t="t" r="r" b="b"/>
              <a:pathLst>
                <a:path w="123" h="50" extrusionOk="0">
                  <a:moveTo>
                    <a:pt x="40" y="1"/>
                  </a:moveTo>
                  <a:cubicBezTo>
                    <a:pt x="26" y="1"/>
                    <a:pt x="13" y="12"/>
                    <a:pt x="1" y="50"/>
                  </a:cubicBezTo>
                  <a:lnTo>
                    <a:pt x="78" y="50"/>
                  </a:lnTo>
                  <a:lnTo>
                    <a:pt x="78" y="34"/>
                  </a:lnTo>
                  <a:lnTo>
                    <a:pt x="123" y="34"/>
                  </a:lnTo>
                  <a:cubicBezTo>
                    <a:pt x="87" y="25"/>
                    <a:pt x="61" y="1"/>
                    <a:pt x="4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25"/>
            <p:cNvSpPr/>
            <p:nvPr/>
          </p:nvSpPr>
          <p:spPr>
            <a:xfrm rot="5400000">
              <a:off x="5351850" y="3725850"/>
              <a:ext cx="1200" cy="425"/>
            </a:xfrm>
            <a:custGeom>
              <a:avLst/>
              <a:gdLst/>
              <a:ahLst/>
              <a:cxnLst/>
              <a:rect l="l" t="t" r="r" b="b"/>
              <a:pathLst>
                <a:path w="48" h="17" extrusionOk="0">
                  <a:moveTo>
                    <a:pt x="1" y="1"/>
                  </a:moveTo>
                  <a:lnTo>
                    <a:pt x="1" y="1"/>
                  </a:lnTo>
                  <a:cubicBezTo>
                    <a:pt x="17" y="17"/>
                    <a:pt x="31" y="17"/>
                    <a:pt x="47" y="17"/>
                  </a:cubicBez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25"/>
            <p:cNvSpPr/>
            <p:nvPr/>
          </p:nvSpPr>
          <p:spPr>
            <a:xfrm rot="5400000">
              <a:off x="5399825" y="3710625"/>
              <a:ext cx="2325" cy="3050"/>
            </a:xfrm>
            <a:custGeom>
              <a:avLst/>
              <a:gdLst/>
              <a:ahLst/>
              <a:cxnLst/>
              <a:rect l="l" t="t" r="r" b="b"/>
              <a:pathLst>
                <a:path w="93" h="122" extrusionOk="0">
                  <a:moveTo>
                    <a:pt x="62" y="0"/>
                  </a:moveTo>
                  <a:lnTo>
                    <a:pt x="1" y="61"/>
                  </a:lnTo>
                  <a:lnTo>
                    <a:pt x="62" y="122"/>
                  </a:lnTo>
                  <a:cubicBezTo>
                    <a:pt x="92" y="76"/>
                    <a:pt x="78" y="45"/>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25"/>
            <p:cNvSpPr/>
            <p:nvPr/>
          </p:nvSpPr>
          <p:spPr>
            <a:xfrm rot="5400000">
              <a:off x="5253963" y="3736138"/>
              <a:ext cx="25" cy="25"/>
            </a:xfrm>
            <a:custGeom>
              <a:avLst/>
              <a:gdLst/>
              <a:ahLst/>
              <a:cxnLst/>
              <a:rect l="l" t="t" r="r" b="b"/>
              <a:pathLst>
                <a:path w="1" h="1" extrusionOk="0">
                  <a:moveTo>
                    <a:pt x="0"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25"/>
            <p:cNvSpPr/>
            <p:nvPr/>
          </p:nvSpPr>
          <p:spPr>
            <a:xfrm rot="5400000">
              <a:off x="5253813" y="3734388"/>
              <a:ext cx="1925" cy="1625"/>
            </a:xfrm>
            <a:custGeom>
              <a:avLst/>
              <a:gdLst/>
              <a:ahLst/>
              <a:cxnLst/>
              <a:rect l="l" t="t" r="r" b="b"/>
              <a:pathLst>
                <a:path w="77" h="65" extrusionOk="0">
                  <a:moveTo>
                    <a:pt x="19" y="0"/>
                  </a:moveTo>
                  <a:cubicBezTo>
                    <a:pt x="14" y="0"/>
                    <a:pt x="8" y="1"/>
                    <a:pt x="1" y="3"/>
                  </a:cubicBezTo>
                  <a:cubicBezTo>
                    <a:pt x="31" y="34"/>
                    <a:pt x="46" y="48"/>
                    <a:pt x="76" y="64"/>
                  </a:cubicBezTo>
                  <a:cubicBezTo>
                    <a:pt x="63" y="50"/>
                    <a:pt x="62" y="0"/>
                    <a:pt x="1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25"/>
            <p:cNvSpPr/>
            <p:nvPr/>
          </p:nvSpPr>
          <p:spPr>
            <a:xfrm rot="5400000">
              <a:off x="5467813" y="3699013"/>
              <a:ext cx="425" cy="25"/>
            </a:xfrm>
            <a:custGeom>
              <a:avLst/>
              <a:gdLst/>
              <a:ahLst/>
              <a:cxnLst/>
              <a:rect l="l" t="t" r="r" b="b"/>
              <a:pathLst>
                <a:path w="17" h="1" extrusionOk="0">
                  <a:moveTo>
                    <a:pt x="16" y="1"/>
                  </a:move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25"/>
            <p:cNvSpPr/>
            <p:nvPr/>
          </p:nvSpPr>
          <p:spPr>
            <a:xfrm rot="5400000">
              <a:off x="5463000" y="3694325"/>
              <a:ext cx="11625" cy="7700"/>
            </a:xfrm>
            <a:custGeom>
              <a:avLst/>
              <a:gdLst/>
              <a:ahLst/>
              <a:cxnLst/>
              <a:rect l="l" t="t" r="r" b="b"/>
              <a:pathLst>
                <a:path w="465" h="308" extrusionOk="0">
                  <a:moveTo>
                    <a:pt x="167" y="48"/>
                  </a:moveTo>
                  <a:lnTo>
                    <a:pt x="167" y="48"/>
                  </a:lnTo>
                  <a:cubicBezTo>
                    <a:pt x="91" y="95"/>
                    <a:pt x="0" y="155"/>
                    <a:pt x="61" y="261"/>
                  </a:cubicBezTo>
                  <a:cubicBezTo>
                    <a:pt x="132" y="233"/>
                    <a:pt x="123" y="150"/>
                    <a:pt x="199" y="103"/>
                  </a:cubicBezTo>
                  <a:lnTo>
                    <a:pt x="199" y="103"/>
                  </a:lnTo>
                  <a:lnTo>
                    <a:pt x="222" y="105"/>
                  </a:lnTo>
                  <a:lnTo>
                    <a:pt x="222" y="105"/>
                  </a:lnTo>
                  <a:cubicBezTo>
                    <a:pt x="220" y="102"/>
                    <a:pt x="217" y="98"/>
                    <a:pt x="213" y="95"/>
                  </a:cubicBezTo>
                  <a:lnTo>
                    <a:pt x="213" y="95"/>
                  </a:lnTo>
                  <a:cubicBezTo>
                    <a:pt x="208" y="97"/>
                    <a:pt x="203" y="100"/>
                    <a:pt x="199" y="103"/>
                  </a:cubicBezTo>
                  <a:lnTo>
                    <a:pt x="199" y="103"/>
                  </a:lnTo>
                  <a:lnTo>
                    <a:pt x="122" y="95"/>
                  </a:lnTo>
                  <a:lnTo>
                    <a:pt x="167" y="48"/>
                  </a:lnTo>
                  <a:close/>
                  <a:moveTo>
                    <a:pt x="303" y="0"/>
                  </a:moveTo>
                  <a:cubicBezTo>
                    <a:pt x="284" y="0"/>
                    <a:pt x="263" y="9"/>
                    <a:pt x="228" y="18"/>
                  </a:cubicBezTo>
                  <a:cubicBezTo>
                    <a:pt x="228" y="48"/>
                    <a:pt x="319" y="64"/>
                    <a:pt x="258" y="109"/>
                  </a:cubicBezTo>
                  <a:lnTo>
                    <a:pt x="222" y="105"/>
                  </a:lnTo>
                  <a:lnTo>
                    <a:pt x="222" y="105"/>
                  </a:lnTo>
                  <a:cubicBezTo>
                    <a:pt x="240" y="135"/>
                    <a:pt x="225" y="170"/>
                    <a:pt x="198" y="170"/>
                  </a:cubicBezTo>
                  <a:cubicBezTo>
                    <a:pt x="198" y="197"/>
                    <a:pt x="201" y="205"/>
                    <a:pt x="207" y="205"/>
                  </a:cubicBezTo>
                  <a:cubicBezTo>
                    <a:pt x="217" y="205"/>
                    <a:pt x="233" y="184"/>
                    <a:pt x="249" y="184"/>
                  </a:cubicBezTo>
                  <a:cubicBezTo>
                    <a:pt x="252" y="184"/>
                    <a:pt x="255" y="184"/>
                    <a:pt x="258" y="186"/>
                  </a:cubicBezTo>
                  <a:cubicBezTo>
                    <a:pt x="258" y="170"/>
                    <a:pt x="274" y="140"/>
                    <a:pt x="305" y="140"/>
                  </a:cubicBezTo>
                  <a:cubicBezTo>
                    <a:pt x="359" y="140"/>
                    <a:pt x="304" y="188"/>
                    <a:pt x="346" y="188"/>
                  </a:cubicBezTo>
                  <a:cubicBezTo>
                    <a:pt x="351" y="188"/>
                    <a:pt x="357" y="187"/>
                    <a:pt x="366" y="186"/>
                  </a:cubicBezTo>
                  <a:lnTo>
                    <a:pt x="366" y="186"/>
                  </a:lnTo>
                  <a:cubicBezTo>
                    <a:pt x="350" y="231"/>
                    <a:pt x="244" y="247"/>
                    <a:pt x="305" y="308"/>
                  </a:cubicBezTo>
                  <a:cubicBezTo>
                    <a:pt x="319" y="261"/>
                    <a:pt x="427" y="247"/>
                    <a:pt x="441" y="170"/>
                  </a:cubicBezTo>
                  <a:lnTo>
                    <a:pt x="441" y="170"/>
                  </a:lnTo>
                  <a:cubicBezTo>
                    <a:pt x="433" y="171"/>
                    <a:pt x="426" y="172"/>
                    <a:pt x="420" y="172"/>
                  </a:cubicBezTo>
                  <a:cubicBezTo>
                    <a:pt x="356" y="172"/>
                    <a:pt x="464" y="95"/>
                    <a:pt x="380" y="95"/>
                  </a:cubicBezTo>
                  <a:lnTo>
                    <a:pt x="350" y="140"/>
                  </a:lnTo>
                  <a:cubicBezTo>
                    <a:pt x="274" y="95"/>
                    <a:pt x="350" y="64"/>
                    <a:pt x="289" y="34"/>
                  </a:cubicBezTo>
                  <a:lnTo>
                    <a:pt x="350" y="18"/>
                  </a:lnTo>
                  <a:cubicBezTo>
                    <a:pt x="331" y="5"/>
                    <a:pt x="317" y="0"/>
                    <a:pt x="30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25"/>
            <p:cNvSpPr/>
            <p:nvPr/>
          </p:nvSpPr>
          <p:spPr>
            <a:xfrm rot="5400000">
              <a:off x="5339838" y="3726938"/>
              <a:ext cx="1450" cy="1050"/>
            </a:xfrm>
            <a:custGeom>
              <a:avLst/>
              <a:gdLst/>
              <a:ahLst/>
              <a:cxnLst/>
              <a:rect l="l" t="t" r="r" b="b"/>
              <a:pathLst>
                <a:path w="58" h="42" extrusionOk="0">
                  <a:moveTo>
                    <a:pt x="1" y="1"/>
                  </a:moveTo>
                  <a:cubicBezTo>
                    <a:pt x="0" y="1"/>
                    <a:pt x="3" y="3"/>
                    <a:pt x="11" y="11"/>
                  </a:cubicBezTo>
                  <a:lnTo>
                    <a:pt x="11" y="25"/>
                  </a:lnTo>
                  <a:lnTo>
                    <a:pt x="11" y="41"/>
                  </a:lnTo>
                  <a:lnTo>
                    <a:pt x="57" y="41"/>
                  </a:lnTo>
                  <a:cubicBezTo>
                    <a:pt x="34" y="29"/>
                    <a:pt x="2"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25"/>
            <p:cNvSpPr/>
            <p:nvPr/>
          </p:nvSpPr>
          <p:spPr>
            <a:xfrm rot="5400000">
              <a:off x="5339125" y="3725850"/>
              <a:ext cx="975" cy="650"/>
            </a:xfrm>
            <a:custGeom>
              <a:avLst/>
              <a:gdLst/>
              <a:ahLst/>
              <a:cxnLst/>
              <a:rect l="l" t="t" r="r" b="b"/>
              <a:pathLst>
                <a:path w="39" h="26" extrusionOk="0">
                  <a:moveTo>
                    <a:pt x="8" y="0"/>
                  </a:moveTo>
                  <a:cubicBezTo>
                    <a:pt x="3" y="0"/>
                    <a:pt x="1" y="6"/>
                    <a:pt x="8" y="26"/>
                  </a:cubicBezTo>
                  <a:cubicBezTo>
                    <a:pt x="22" y="26"/>
                    <a:pt x="22" y="10"/>
                    <a:pt x="38" y="10"/>
                  </a:cubicBezTo>
                  <a:cubicBezTo>
                    <a:pt x="29" y="10"/>
                    <a:pt x="15" y="0"/>
                    <a:pt x="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25"/>
            <p:cNvSpPr/>
            <p:nvPr/>
          </p:nvSpPr>
          <p:spPr>
            <a:xfrm rot="5400000">
              <a:off x="5339688" y="3726638"/>
              <a:ext cx="375" cy="375"/>
            </a:xfrm>
            <a:custGeom>
              <a:avLst/>
              <a:gdLst/>
              <a:ahLst/>
              <a:cxnLst/>
              <a:rect l="l" t="t" r="r" b="b"/>
              <a:pathLst>
                <a:path w="15" h="15" extrusionOk="0">
                  <a:moveTo>
                    <a:pt x="15" y="0"/>
                  </a:moveTo>
                  <a:lnTo>
                    <a:pt x="0" y="15"/>
                  </a:lnTo>
                  <a:cubicBezTo>
                    <a:pt x="15" y="15"/>
                    <a:pt x="15" y="15"/>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25"/>
            <p:cNvSpPr/>
            <p:nvPr/>
          </p:nvSpPr>
          <p:spPr>
            <a:xfrm rot="5400000">
              <a:off x="5329013" y="3727763"/>
              <a:ext cx="2675" cy="1925"/>
            </a:xfrm>
            <a:custGeom>
              <a:avLst/>
              <a:gdLst/>
              <a:ahLst/>
              <a:cxnLst/>
              <a:rect l="l" t="t" r="r" b="b"/>
              <a:pathLst>
                <a:path w="107" h="77" extrusionOk="0">
                  <a:moveTo>
                    <a:pt x="46" y="0"/>
                  </a:moveTo>
                  <a:lnTo>
                    <a:pt x="1" y="61"/>
                  </a:lnTo>
                  <a:cubicBezTo>
                    <a:pt x="16" y="54"/>
                    <a:pt x="31" y="50"/>
                    <a:pt x="44" y="50"/>
                  </a:cubicBezTo>
                  <a:cubicBezTo>
                    <a:pt x="56" y="50"/>
                    <a:pt x="66" y="53"/>
                    <a:pt x="73" y="58"/>
                  </a:cubicBezTo>
                  <a:lnTo>
                    <a:pt x="73" y="58"/>
                  </a:lnTo>
                  <a:cubicBezTo>
                    <a:pt x="67" y="39"/>
                    <a:pt x="75" y="10"/>
                    <a:pt x="46" y="0"/>
                  </a:cubicBezTo>
                  <a:close/>
                  <a:moveTo>
                    <a:pt x="73" y="58"/>
                  </a:moveTo>
                  <a:lnTo>
                    <a:pt x="73" y="58"/>
                  </a:lnTo>
                  <a:cubicBezTo>
                    <a:pt x="74" y="60"/>
                    <a:pt x="74" y="61"/>
                    <a:pt x="75" y="62"/>
                  </a:cubicBezTo>
                  <a:lnTo>
                    <a:pt x="75" y="62"/>
                  </a:lnTo>
                  <a:lnTo>
                    <a:pt x="76" y="61"/>
                  </a:lnTo>
                  <a:cubicBezTo>
                    <a:pt x="75" y="60"/>
                    <a:pt x="74" y="59"/>
                    <a:pt x="73" y="58"/>
                  </a:cubicBezTo>
                  <a:close/>
                  <a:moveTo>
                    <a:pt x="75" y="62"/>
                  </a:moveTo>
                  <a:lnTo>
                    <a:pt x="61" y="77"/>
                  </a:lnTo>
                  <a:lnTo>
                    <a:pt x="107" y="77"/>
                  </a:lnTo>
                  <a:cubicBezTo>
                    <a:pt x="88" y="77"/>
                    <a:pt x="79" y="71"/>
                    <a:pt x="75" y="62"/>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25"/>
            <p:cNvSpPr/>
            <p:nvPr/>
          </p:nvSpPr>
          <p:spPr>
            <a:xfrm rot="5400000">
              <a:off x="5329188" y="3730238"/>
              <a:ext cx="425" cy="25"/>
            </a:xfrm>
            <a:custGeom>
              <a:avLst/>
              <a:gdLst/>
              <a:ahLst/>
              <a:cxnLst/>
              <a:rect l="l" t="t" r="r" b="b"/>
              <a:pathLst>
                <a:path w="17" h="1" extrusionOk="0">
                  <a:moveTo>
                    <a:pt x="1" y="1"/>
                  </a:move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25"/>
            <p:cNvSpPr/>
            <p:nvPr/>
          </p:nvSpPr>
          <p:spPr>
            <a:xfrm rot="5400000">
              <a:off x="5294525" y="3733675"/>
              <a:ext cx="1950" cy="775"/>
            </a:xfrm>
            <a:custGeom>
              <a:avLst/>
              <a:gdLst/>
              <a:ahLst/>
              <a:cxnLst/>
              <a:rect l="l" t="t" r="r" b="b"/>
              <a:pathLst>
                <a:path w="78" h="31" fill="none" extrusionOk="0">
                  <a:moveTo>
                    <a:pt x="77" y="0"/>
                  </a:moveTo>
                  <a:lnTo>
                    <a:pt x="0" y="3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25"/>
            <p:cNvSpPr/>
            <p:nvPr/>
          </p:nvSpPr>
          <p:spPr>
            <a:xfrm rot="5400000">
              <a:off x="5243325" y="3735400"/>
              <a:ext cx="2675" cy="1900"/>
            </a:xfrm>
            <a:custGeom>
              <a:avLst/>
              <a:gdLst/>
              <a:ahLst/>
              <a:cxnLst/>
              <a:rect l="l" t="t" r="r" b="b"/>
              <a:pathLst>
                <a:path w="107" h="76" extrusionOk="0">
                  <a:moveTo>
                    <a:pt x="106" y="0"/>
                  </a:moveTo>
                  <a:lnTo>
                    <a:pt x="0" y="61"/>
                  </a:lnTo>
                  <a:lnTo>
                    <a:pt x="31" y="76"/>
                  </a:lnTo>
                  <a:lnTo>
                    <a:pt x="10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25"/>
            <p:cNvSpPr/>
            <p:nvPr/>
          </p:nvSpPr>
          <p:spPr>
            <a:xfrm rot="5400000">
              <a:off x="5236288" y="3734813"/>
              <a:ext cx="1150" cy="1550"/>
            </a:xfrm>
            <a:custGeom>
              <a:avLst/>
              <a:gdLst/>
              <a:ahLst/>
              <a:cxnLst/>
              <a:rect l="l" t="t" r="r" b="b"/>
              <a:pathLst>
                <a:path w="46" h="62" extrusionOk="0">
                  <a:moveTo>
                    <a:pt x="0" y="0"/>
                  </a:moveTo>
                  <a:cubicBezTo>
                    <a:pt x="15" y="0"/>
                    <a:pt x="0" y="31"/>
                    <a:pt x="0" y="61"/>
                  </a:cubicBezTo>
                  <a:lnTo>
                    <a:pt x="4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25"/>
            <p:cNvSpPr/>
            <p:nvPr/>
          </p:nvSpPr>
          <p:spPr>
            <a:xfrm rot="5400000">
              <a:off x="5330175" y="3728900"/>
              <a:ext cx="4175" cy="2700"/>
            </a:xfrm>
            <a:custGeom>
              <a:avLst/>
              <a:gdLst/>
              <a:ahLst/>
              <a:cxnLst/>
              <a:rect l="l" t="t" r="r" b="b"/>
              <a:pathLst>
                <a:path w="167" h="108" extrusionOk="0">
                  <a:moveTo>
                    <a:pt x="122" y="1"/>
                  </a:moveTo>
                  <a:lnTo>
                    <a:pt x="15" y="47"/>
                  </a:lnTo>
                  <a:cubicBezTo>
                    <a:pt x="0" y="77"/>
                    <a:pt x="76" y="77"/>
                    <a:pt x="91" y="108"/>
                  </a:cubicBezTo>
                  <a:cubicBezTo>
                    <a:pt x="137" y="92"/>
                    <a:pt x="167" y="31"/>
                    <a:pt x="12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25"/>
            <p:cNvSpPr/>
            <p:nvPr/>
          </p:nvSpPr>
          <p:spPr>
            <a:xfrm rot="5400000">
              <a:off x="5464763" y="3695963"/>
              <a:ext cx="1925" cy="25"/>
            </a:xfrm>
            <a:custGeom>
              <a:avLst/>
              <a:gdLst/>
              <a:ahLst/>
              <a:cxnLst/>
              <a:rect l="l" t="t" r="r" b="b"/>
              <a:pathLst>
                <a:path w="77" h="1" extrusionOk="0">
                  <a:moveTo>
                    <a:pt x="77" y="0"/>
                  </a:moveTo>
                  <a:lnTo>
                    <a:pt x="0" y="0"/>
                  </a:ln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25"/>
            <p:cNvSpPr/>
            <p:nvPr/>
          </p:nvSpPr>
          <p:spPr>
            <a:xfrm rot="5400000">
              <a:off x="5355088" y="3724913"/>
              <a:ext cx="1175" cy="775"/>
            </a:xfrm>
            <a:custGeom>
              <a:avLst/>
              <a:gdLst/>
              <a:ahLst/>
              <a:cxnLst/>
              <a:rect l="l" t="t" r="r" b="b"/>
              <a:pathLst>
                <a:path w="47" h="31" extrusionOk="0">
                  <a:moveTo>
                    <a:pt x="0" y="0"/>
                  </a:moveTo>
                  <a:lnTo>
                    <a:pt x="0" y="31"/>
                  </a:lnTo>
                  <a:lnTo>
                    <a:pt x="47" y="31"/>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25"/>
            <p:cNvSpPr/>
            <p:nvPr/>
          </p:nvSpPr>
          <p:spPr>
            <a:xfrm rot="5400000">
              <a:off x="5310138" y="3732538"/>
              <a:ext cx="800" cy="1150"/>
            </a:xfrm>
            <a:custGeom>
              <a:avLst/>
              <a:gdLst/>
              <a:ahLst/>
              <a:cxnLst/>
              <a:rect l="l" t="t" r="r" b="b"/>
              <a:pathLst>
                <a:path w="32" h="46" extrusionOk="0">
                  <a:moveTo>
                    <a:pt x="1" y="0"/>
                  </a:moveTo>
                  <a:lnTo>
                    <a:pt x="31" y="45"/>
                  </a:ln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25"/>
            <p:cNvSpPr/>
            <p:nvPr/>
          </p:nvSpPr>
          <p:spPr>
            <a:xfrm rot="5400000">
              <a:off x="5438513" y="3703563"/>
              <a:ext cx="1950" cy="1600"/>
            </a:xfrm>
            <a:custGeom>
              <a:avLst/>
              <a:gdLst/>
              <a:ahLst/>
              <a:cxnLst/>
              <a:rect l="l" t="t" r="r" b="b"/>
              <a:pathLst>
                <a:path w="78" h="64" extrusionOk="0">
                  <a:moveTo>
                    <a:pt x="56" y="0"/>
                  </a:moveTo>
                  <a:cubicBezTo>
                    <a:pt x="6" y="0"/>
                    <a:pt x="27" y="50"/>
                    <a:pt x="0" y="63"/>
                  </a:cubicBezTo>
                  <a:cubicBezTo>
                    <a:pt x="16" y="63"/>
                    <a:pt x="61" y="33"/>
                    <a:pt x="77" y="2"/>
                  </a:cubicBezTo>
                  <a:cubicBezTo>
                    <a:pt x="69" y="1"/>
                    <a:pt x="62" y="0"/>
                    <a:pt x="5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25"/>
            <p:cNvSpPr/>
            <p:nvPr/>
          </p:nvSpPr>
          <p:spPr>
            <a:xfrm rot="5400000">
              <a:off x="5341413" y="3726788"/>
              <a:ext cx="8775" cy="9975"/>
            </a:xfrm>
            <a:custGeom>
              <a:avLst/>
              <a:gdLst/>
              <a:ahLst/>
              <a:cxnLst/>
              <a:rect l="l" t="t" r="r" b="b"/>
              <a:pathLst>
                <a:path w="351" h="399" extrusionOk="0">
                  <a:moveTo>
                    <a:pt x="305" y="64"/>
                  </a:moveTo>
                  <a:lnTo>
                    <a:pt x="311" y="67"/>
                  </a:lnTo>
                  <a:lnTo>
                    <a:pt x="311" y="67"/>
                  </a:lnTo>
                  <a:cubicBezTo>
                    <a:pt x="314" y="66"/>
                    <a:pt x="317" y="65"/>
                    <a:pt x="320" y="64"/>
                  </a:cubicBezTo>
                  <a:close/>
                  <a:moveTo>
                    <a:pt x="147" y="1"/>
                  </a:moveTo>
                  <a:cubicBezTo>
                    <a:pt x="133" y="1"/>
                    <a:pt x="115" y="10"/>
                    <a:pt x="92" y="33"/>
                  </a:cubicBezTo>
                  <a:cubicBezTo>
                    <a:pt x="183" y="216"/>
                    <a:pt x="1" y="94"/>
                    <a:pt x="61" y="277"/>
                  </a:cubicBezTo>
                  <a:lnTo>
                    <a:pt x="1" y="292"/>
                  </a:lnTo>
                  <a:lnTo>
                    <a:pt x="76" y="307"/>
                  </a:lnTo>
                  <a:cubicBezTo>
                    <a:pt x="46" y="307"/>
                    <a:pt x="15" y="399"/>
                    <a:pt x="76" y="399"/>
                  </a:cubicBezTo>
                  <a:cubicBezTo>
                    <a:pt x="118" y="372"/>
                    <a:pt x="171" y="209"/>
                    <a:pt x="280" y="209"/>
                  </a:cubicBezTo>
                  <a:cubicBezTo>
                    <a:pt x="292" y="209"/>
                    <a:pt x="306" y="211"/>
                    <a:pt x="320" y="216"/>
                  </a:cubicBezTo>
                  <a:lnTo>
                    <a:pt x="320" y="186"/>
                  </a:lnTo>
                  <a:lnTo>
                    <a:pt x="275" y="200"/>
                  </a:lnTo>
                  <a:cubicBezTo>
                    <a:pt x="235" y="161"/>
                    <a:pt x="275" y="88"/>
                    <a:pt x="325" y="88"/>
                  </a:cubicBezTo>
                  <a:cubicBezTo>
                    <a:pt x="333" y="88"/>
                    <a:pt x="342" y="90"/>
                    <a:pt x="350" y="94"/>
                  </a:cubicBezTo>
                  <a:lnTo>
                    <a:pt x="311" y="67"/>
                  </a:lnTo>
                  <a:lnTo>
                    <a:pt x="311" y="67"/>
                  </a:lnTo>
                  <a:cubicBezTo>
                    <a:pt x="296" y="73"/>
                    <a:pt x="283" y="76"/>
                    <a:pt x="271" y="76"/>
                  </a:cubicBezTo>
                  <a:cubicBezTo>
                    <a:pt x="207" y="76"/>
                    <a:pt x="190" y="1"/>
                    <a:pt x="1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25"/>
            <p:cNvSpPr/>
            <p:nvPr/>
          </p:nvSpPr>
          <p:spPr>
            <a:xfrm rot="5400000">
              <a:off x="5356600" y="3726800"/>
              <a:ext cx="14900" cy="10725"/>
            </a:xfrm>
            <a:custGeom>
              <a:avLst/>
              <a:gdLst/>
              <a:ahLst/>
              <a:cxnLst/>
              <a:rect l="l" t="t" r="r" b="b"/>
              <a:pathLst>
                <a:path w="596" h="429" extrusionOk="0">
                  <a:moveTo>
                    <a:pt x="53" y="316"/>
                  </a:moveTo>
                  <a:cubicBezTo>
                    <a:pt x="10" y="316"/>
                    <a:pt x="72" y="398"/>
                    <a:pt x="15" y="398"/>
                  </a:cubicBezTo>
                  <a:cubicBezTo>
                    <a:pt x="11" y="398"/>
                    <a:pt x="6" y="398"/>
                    <a:pt x="0" y="397"/>
                  </a:cubicBezTo>
                  <a:lnTo>
                    <a:pt x="0" y="397"/>
                  </a:lnTo>
                  <a:cubicBezTo>
                    <a:pt x="17" y="403"/>
                    <a:pt x="32" y="409"/>
                    <a:pt x="47" y="412"/>
                  </a:cubicBezTo>
                  <a:lnTo>
                    <a:pt x="47" y="412"/>
                  </a:lnTo>
                  <a:lnTo>
                    <a:pt x="77" y="321"/>
                  </a:lnTo>
                  <a:cubicBezTo>
                    <a:pt x="67" y="318"/>
                    <a:pt x="59" y="316"/>
                    <a:pt x="53" y="316"/>
                  </a:cubicBezTo>
                  <a:close/>
                  <a:moveTo>
                    <a:pt x="351" y="1"/>
                  </a:moveTo>
                  <a:lnTo>
                    <a:pt x="229" y="47"/>
                  </a:lnTo>
                  <a:cubicBezTo>
                    <a:pt x="305" y="199"/>
                    <a:pt x="138" y="336"/>
                    <a:pt x="122" y="397"/>
                  </a:cubicBezTo>
                  <a:lnTo>
                    <a:pt x="48" y="412"/>
                  </a:lnTo>
                  <a:lnTo>
                    <a:pt x="48" y="412"/>
                  </a:lnTo>
                  <a:cubicBezTo>
                    <a:pt x="48" y="412"/>
                    <a:pt x="47" y="412"/>
                    <a:pt x="47" y="412"/>
                  </a:cubicBezTo>
                  <a:lnTo>
                    <a:pt x="47" y="412"/>
                  </a:lnTo>
                  <a:lnTo>
                    <a:pt x="47" y="413"/>
                  </a:lnTo>
                  <a:lnTo>
                    <a:pt x="48" y="412"/>
                  </a:lnTo>
                  <a:lnTo>
                    <a:pt x="48" y="412"/>
                  </a:lnTo>
                  <a:cubicBezTo>
                    <a:pt x="60" y="415"/>
                    <a:pt x="72" y="417"/>
                    <a:pt x="83" y="417"/>
                  </a:cubicBezTo>
                  <a:cubicBezTo>
                    <a:pt x="117" y="417"/>
                    <a:pt x="147" y="402"/>
                    <a:pt x="183" y="366"/>
                  </a:cubicBezTo>
                  <a:lnTo>
                    <a:pt x="183" y="352"/>
                  </a:lnTo>
                  <a:lnTo>
                    <a:pt x="275" y="352"/>
                  </a:lnTo>
                  <a:cubicBezTo>
                    <a:pt x="275" y="397"/>
                    <a:pt x="199" y="366"/>
                    <a:pt x="244" y="427"/>
                  </a:cubicBezTo>
                  <a:cubicBezTo>
                    <a:pt x="248" y="428"/>
                    <a:pt x="252" y="429"/>
                    <a:pt x="256" y="429"/>
                  </a:cubicBezTo>
                  <a:cubicBezTo>
                    <a:pt x="290" y="429"/>
                    <a:pt x="286" y="378"/>
                    <a:pt x="306" y="378"/>
                  </a:cubicBezTo>
                  <a:cubicBezTo>
                    <a:pt x="313" y="378"/>
                    <a:pt x="322" y="383"/>
                    <a:pt x="335" y="397"/>
                  </a:cubicBezTo>
                  <a:cubicBezTo>
                    <a:pt x="335" y="366"/>
                    <a:pt x="305" y="352"/>
                    <a:pt x="260" y="305"/>
                  </a:cubicBezTo>
                  <a:cubicBezTo>
                    <a:pt x="272" y="293"/>
                    <a:pt x="263" y="257"/>
                    <a:pt x="289" y="257"/>
                  </a:cubicBezTo>
                  <a:cubicBezTo>
                    <a:pt x="293" y="257"/>
                    <a:pt x="299" y="258"/>
                    <a:pt x="305" y="260"/>
                  </a:cubicBezTo>
                  <a:lnTo>
                    <a:pt x="351" y="336"/>
                  </a:lnTo>
                  <a:cubicBezTo>
                    <a:pt x="357" y="296"/>
                    <a:pt x="378" y="284"/>
                    <a:pt x="404" y="284"/>
                  </a:cubicBezTo>
                  <a:cubicBezTo>
                    <a:pt x="442" y="284"/>
                    <a:pt x="490" y="307"/>
                    <a:pt x="521" y="307"/>
                  </a:cubicBezTo>
                  <a:cubicBezTo>
                    <a:pt x="526" y="307"/>
                    <a:pt x="530" y="307"/>
                    <a:pt x="534" y="305"/>
                  </a:cubicBezTo>
                  <a:cubicBezTo>
                    <a:pt x="366" y="230"/>
                    <a:pt x="595" y="123"/>
                    <a:pt x="427" y="47"/>
                  </a:cubicBezTo>
                  <a:lnTo>
                    <a:pt x="427" y="47"/>
                  </a:lnTo>
                  <a:cubicBezTo>
                    <a:pt x="424" y="53"/>
                    <a:pt x="419" y="55"/>
                    <a:pt x="412" y="55"/>
                  </a:cubicBezTo>
                  <a:cubicBezTo>
                    <a:pt x="386" y="55"/>
                    <a:pt x="339" y="13"/>
                    <a:pt x="35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25"/>
            <p:cNvSpPr/>
            <p:nvPr/>
          </p:nvSpPr>
          <p:spPr>
            <a:xfrm rot="5400000">
              <a:off x="5353375" y="3726625"/>
              <a:ext cx="2325" cy="800"/>
            </a:xfrm>
            <a:custGeom>
              <a:avLst/>
              <a:gdLst/>
              <a:ahLst/>
              <a:cxnLst/>
              <a:rect l="l" t="t" r="r" b="b"/>
              <a:pathLst>
                <a:path w="93" h="32" extrusionOk="0">
                  <a:moveTo>
                    <a:pt x="92" y="1"/>
                  </a:moveTo>
                  <a:lnTo>
                    <a:pt x="1" y="31"/>
                  </a:lnTo>
                  <a:lnTo>
                    <a:pt x="15" y="31"/>
                  </a:lnTo>
                  <a:lnTo>
                    <a:pt x="92" y="16"/>
                  </a:lnTo>
                  <a:lnTo>
                    <a:pt x="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25"/>
            <p:cNvSpPr/>
            <p:nvPr/>
          </p:nvSpPr>
          <p:spPr>
            <a:xfrm rot="5400000">
              <a:off x="5238750" y="3739975"/>
              <a:ext cx="7225" cy="3400"/>
            </a:xfrm>
            <a:custGeom>
              <a:avLst/>
              <a:gdLst/>
              <a:ahLst/>
              <a:cxnLst/>
              <a:rect l="l" t="t" r="r" b="b"/>
              <a:pathLst>
                <a:path w="289" h="136" extrusionOk="0">
                  <a:moveTo>
                    <a:pt x="139" y="1"/>
                  </a:moveTo>
                  <a:cubicBezTo>
                    <a:pt x="84" y="1"/>
                    <a:pt x="32" y="25"/>
                    <a:pt x="0" y="136"/>
                  </a:cubicBezTo>
                  <a:cubicBezTo>
                    <a:pt x="106" y="75"/>
                    <a:pt x="198" y="90"/>
                    <a:pt x="289" y="14"/>
                  </a:cubicBezTo>
                  <a:lnTo>
                    <a:pt x="289" y="14"/>
                  </a:lnTo>
                  <a:cubicBezTo>
                    <a:pt x="282" y="15"/>
                    <a:pt x="275" y="15"/>
                    <a:pt x="268" y="15"/>
                  </a:cubicBezTo>
                  <a:cubicBezTo>
                    <a:pt x="228" y="15"/>
                    <a:pt x="183" y="1"/>
                    <a:pt x="13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25"/>
            <p:cNvSpPr/>
            <p:nvPr/>
          </p:nvSpPr>
          <p:spPr>
            <a:xfrm rot="5400000">
              <a:off x="5463075" y="3697950"/>
              <a:ext cx="1450" cy="1625"/>
            </a:xfrm>
            <a:custGeom>
              <a:avLst/>
              <a:gdLst/>
              <a:ahLst/>
              <a:cxnLst/>
              <a:rect l="l" t="t" r="r" b="b"/>
              <a:pathLst>
                <a:path w="58" h="65" extrusionOk="0">
                  <a:moveTo>
                    <a:pt x="31" y="0"/>
                  </a:moveTo>
                  <a:lnTo>
                    <a:pt x="1" y="47"/>
                  </a:lnTo>
                  <a:cubicBezTo>
                    <a:pt x="8" y="59"/>
                    <a:pt x="14" y="64"/>
                    <a:pt x="20" y="64"/>
                  </a:cubicBezTo>
                  <a:cubicBezTo>
                    <a:pt x="29" y="64"/>
                    <a:pt x="38" y="55"/>
                    <a:pt x="47" y="47"/>
                  </a:cubicBezTo>
                  <a:cubicBezTo>
                    <a:pt x="58" y="26"/>
                    <a:pt x="56" y="21"/>
                    <a:pt x="50" y="21"/>
                  </a:cubicBezTo>
                  <a:cubicBezTo>
                    <a:pt x="44" y="21"/>
                    <a:pt x="35" y="26"/>
                    <a:pt x="29" y="26"/>
                  </a:cubicBezTo>
                  <a:cubicBezTo>
                    <a:pt x="23" y="26"/>
                    <a:pt x="21" y="21"/>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25"/>
            <p:cNvSpPr/>
            <p:nvPr/>
          </p:nvSpPr>
          <p:spPr>
            <a:xfrm rot="5400000">
              <a:off x="5365913" y="3724363"/>
              <a:ext cx="2050" cy="1200"/>
            </a:xfrm>
            <a:custGeom>
              <a:avLst/>
              <a:gdLst/>
              <a:ahLst/>
              <a:cxnLst/>
              <a:rect l="l" t="t" r="r" b="b"/>
              <a:pathLst>
                <a:path w="82" h="48" extrusionOk="0">
                  <a:moveTo>
                    <a:pt x="31" y="1"/>
                  </a:moveTo>
                  <a:cubicBezTo>
                    <a:pt x="19" y="1"/>
                    <a:pt x="6" y="3"/>
                    <a:pt x="1" y="3"/>
                  </a:cubicBezTo>
                  <a:lnTo>
                    <a:pt x="62" y="48"/>
                  </a:lnTo>
                  <a:cubicBezTo>
                    <a:pt x="82" y="8"/>
                    <a:pt x="56" y="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25"/>
            <p:cNvSpPr/>
            <p:nvPr/>
          </p:nvSpPr>
          <p:spPr>
            <a:xfrm rot="5400000">
              <a:off x="5410500" y="3712900"/>
              <a:ext cx="9175" cy="8400"/>
            </a:xfrm>
            <a:custGeom>
              <a:avLst/>
              <a:gdLst/>
              <a:ahLst/>
              <a:cxnLst/>
              <a:rect l="l" t="t" r="r" b="b"/>
              <a:pathLst>
                <a:path w="367" h="336" extrusionOk="0">
                  <a:moveTo>
                    <a:pt x="321" y="1"/>
                  </a:moveTo>
                  <a:cubicBezTo>
                    <a:pt x="260" y="1"/>
                    <a:pt x="108" y="46"/>
                    <a:pt x="92" y="76"/>
                  </a:cubicBezTo>
                  <a:cubicBezTo>
                    <a:pt x="1" y="92"/>
                    <a:pt x="17" y="184"/>
                    <a:pt x="17" y="305"/>
                  </a:cubicBezTo>
                  <a:cubicBezTo>
                    <a:pt x="19" y="307"/>
                    <a:pt x="21" y="307"/>
                    <a:pt x="24" y="307"/>
                  </a:cubicBezTo>
                  <a:cubicBezTo>
                    <a:pt x="51" y="307"/>
                    <a:pt x="82" y="243"/>
                    <a:pt x="44" y="243"/>
                  </a:cubicBezTo>
                  <a:cubicBezTo>
                    <a:pt x="40" y="243"/>
                    <a:pt x="36" y="243"/>
                    <a:pt x="31" y="245"/>
                  </a:cubicBezTo>
                  <a:cubicBezTo>
                    <a:pt x="54" y="225"/>
                    <a:pt x="70" y="217"/>
                    <a:pt x="81" y="217"/>
                  </a:cubicBezTo>
                  <a:cubicBezTo>
                    <a:pt x="122" y="217"/>
                    <a:pt x="99" y="323"/>
                    <a:pt x="123" y="336"/>
                  </a:cubicBezTo>
                  <a:lnTo>
                    <a:pt x="214" y="290"/>
                  </a:lnTo>
                  <a:lnTo>
                    <a:pt x="184" y="259"/>
                  </a:lnTo>
                  <a:cubicBezTo>
                    <a:pt x="245" y="245"/>
                    <a:pt x="275" y="168"/>
                    <a:pt x="275" y="123"/>
                  </a:cubicBezTo>
                  <a:lnTo>
                    <a:pt x="321" y="153"/>
                  </a:lnTo>
                  <a:cubicBezTo>
                    <a:pt x="366" y="76"/>
                    <a:pt x="275" y="62"/>
                    <a:pt x="32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25"/>
            <p:cNvSpPr/>
            <p:nvPr/>
          </p:nvSpPr>
          <p:spPr>
            <a:xfrm rot="5400000">
              <a:off x="5351113" y="3727763"/>
              <a:ext cx="1550" cy="1550"/>
            </a:xfrm>
            <a:custGeom>
              <a:avLst/>
              <a:gdLst/>
              <a:ahLst/>
              <a:cxnLst/>
              <a:rect l="l" t="t" r="r" b="b"/>
              <a:pathLst>
                <a:path w="62" h="62" extrusionOk="0">
                  <a:moveTo>
                    <a:pt x="31" y="1"/>
                  </a:moveTo>
                  <a:lnTo>
                    <a:pt x="31" y="1"/>
                  </a:lnTo>
                  <a:cubicBezTo>
                    <a:pt x="16" y="31"/>
                    <a:pt x="0" y="62"/>
                    <a:pt x="61" y="62"/>
                  </a:cubicBezTo>
                  <a:cubicBezTo>
                    <a:pt x="61" y="31"/>
                    <a:pt x="31" y="17"/>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25"/>
            <p:cNvSpPr/>
            <p:nvPr/>
          </p:nvSpPr>
          <p:spPr>
            <a:xfrm rot="5400000">
              <a:off x="5352813" y="3728338"/>
              <a:ext cx="425" cy="775"/>
            </a:xfrm>
            <a:custGeom>
              <a:avLst/>
              <a:gdLst/>
              <a:ahLst/>
              <a:cxnLst/>
              <a:rect l="l" t="t" r="r" b="b"/>
              <a:pathLst>
                <a:path w="17" h="31" extrusionOk="0">
                  <a:moveTo>
                    <a:pt x="16" y="1"/>
                  </a:moveTo>
                  <a:lnTo>
                    <a:pt x="16" y="1"/>
                  </a:lnTo>
                  <a:cubicBezTo>
                    <a:pt x="1" y="16"/>
                    <a:pt x="1" y="16"/>
                    <a:pt x="1" y="31"/>
                  </a:cubicBezTo>
                  <a:cubicBezTo>
                    <a:pt x="1" y="17"/>
                    <a:pt x="16" y="1"/>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25"/>
            <p:cNvSpPr/>
            <p:nvPr/>
          </p:nvSpPr>
          <p:spPr>
            <a:xfrm rot="5400000">
              <a:off x="5408288" y="3714863"/>
              <a:ext cx="2675" cy="1825"/>
            </a:xfrm>
            <a:custGeom>
              <a:avLst/>
              <a:gdLst/>
              <a:ahLst/>
              <a:cxnLst/>
              <a:rect l="l" t="t" r="r" b="b"/>
              <a:pathLst>
                <a:path w="107" h="73" extrusionOk="0">
                  <a:moveTo>
                    <a:pt x="88" y="42"/>
                  </a:moveTo>
                  <a:cubicBezTo>
                    <a:pt x="89" y="44"/>
                    <a:pt x="90" y="45"/>
                    <a:pt x="92" y="47"/>
                  </a:cubicBezTo>
                  <a:cubicBezTo>
                    <a:pt x="91" y="45"/>
                    <a:pt x="89" y="43"/>
                    <a:pt x="88" y="42"/>
                  </a:cubicBezTo>
                  <a:close/>
                  <a:moveTo>
                    <a:pt x="107" y="1"/>
                  </a:moveTo>
                  <a:lnTo>
                    <a:pt x="1" y="61"/>
                  </a:lnTo>
                  <a:cubicBezTo>
                    <a:pt x="8" y="69"/>
                    <a:pt x="14" y="72"/>
                    <a:pt x="20" y="72"/>
                  </a:cubicBezTo>
                  <a:cubicBezTo>
                    <a:pt x="40" y="72"/>
                    <a:pt x="49" y="29"/>
                    <a:pt x="68" y="29"/>
                  </a:cubicBezTo>
                  <a:cubicBezTo>
                    <a:pt x="74" y="29"/>
                    <a:pt x="80" y="33"/>
                    <a:pt x="88" y="42"/>
                  </a:cubicBezTo>
                  <a:lnTo>
                    <a:pt x="88" y="42"/>
                  </a:lnTo>
                  <a:cubicBezTo>
                    <a:pt x="79" y="28"/>
                    <a:pt x="94" y="15"/>
                    <a:pt x="10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25"/>
            <p:cNvSpPr/>
            <p:nvPr/>
          </p:nvSpPr>
          <p:spPr>
            <a:xfrm rot="5400000">
              <a:off x="5332163" y="3732588"/>
              <a:ext cx="2325" cy="1775"/>
            </a:xfrm>
            <a:custGeom>
              <a:avLst/>
              <a:gdLst/>
              <a:ahLst/>
              <a:cxnLst/>
              <a:rect l="l" t="t" r="r" b="b"/>
              <a:pathLst>
                <a:path w="93" h="71" extrusionOk="0">
                  <a:moveTo>
                    <a:pt x="33" y="1"/>
                  </a:moveTo>
                  <a:cubicBezTo>
                    <a:pt x="21" y="1"/>
                    <a:pt x="10" y="7"/>
                    <a:pt x="1" y="25"/>
                  </a:cubicBezTo>
                  <a:lnTo>
                    <a:pt x="31" y="71"/>
                  </a:lnTo>
                  <a:lnTo>
                    <a:pt x="90" y="27"/>
                  </a:lnTo>
                  <a:lnTo>
                    <a:pt x="90" y="27"/>
                  </a:lnTo>
                  <a:cubicBezTo>
                    <a:pt x="90" y="27"/>
                    <a:pt x="90" y="27"/>
                    <a:pt x="91" y="27"/>
                  </a:cubicBezTo>
                  <a:cubicBezTo>
                    <a:pt x="92" y="27"/>
                    <a:pt x="92" y="26"/>
                    <a:pt x="92" y="25"/>
                  </a:cubicBezTo>
                  <a:lnTo>
                    <a:pt x="92" y="25"/>
                  </a:lnTo>
                  <a:lnTo>
                    <a:pt x="90" y="27"/>
                  </a:lnTo>
                  <a:lnTo>
                    <a:pt x="90" y="27"/>
                  </a:lnTo>
                  <a:cubicBezTo>
                    <a:pt x="82" y="25"/>
                    <a:pt x="57" y="1"/>
                    <a:pt x="3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25"/>
            <p:cNvSpPr/>
            <p:nvPr/>
          </p:nvSpPr>
          <p:spPr>
            <a:xfrm rot="5400000">
              <a:off x="5313575" y="3735175"/>
              <a:ext cx="3075" cy="1950"/>
            </a:xfrm>
            <a:custGeom>
              <a:avLst/>
              <a:gdLst/>
              <a:ahLst/>
              <a:cxnLst/>
              <a:rect l="l" t="t" r="r" b="b"/>
              <a:pathLst>
                <a:path w="123" h="78" extrusionOk="0">
                  <a:moveTo>
                    <a:pt x="77" y="0"/>
                  </a:moveTo>
                  <a:cubicBezTo>
                    <a:pt x="0" y="47"/>
                    <a:pt x="61" y="61"/>
                    <a:pt x="77" y="77"/>
                  </a:cubicBezTo>
                  <a:cubicBezTo>
                    <a:pt x="77" y="61"/>
                    <a:pt x="92" y="47"/>
                    <a:pt x="122" y="47"/>
                  </a:cubicBezTo>
                  <a:cubicBezTo>
                    <a:pt x="92" y="31"/>
                    <a:pt x="122" y="0"/>
                    <a:pt x="7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25"/>
            <p:cNvSpPr/>
            <p:nvPr/>
          </p:nvSpPr>
          <p:spPr>
            <a:xfrm rot="5400000">
              <a:off x="5313588" y="3736338"/>
              <a:ext cx="375" cy="775"/>
            </a:xfrm>
            <a:custGeom>
              <a:avLst/>
              <a:gdLst/>
              <a:ahLst/>
              <a:cxnLst/>
              <a:rect l="l" t="t" r="r" b="b"/>
              <a:pathLst>
                <a:path w="15" h="31" extrusionOk="0">
                  <a:moveTo>
                    <a:pt x="0" y="0"/>
                  </a:moveTo>
                  <a:lnTo>
                    <a:pt x="0" y="31"/>
                  </a:lnTo>
                  <a:cubicBezTo>
                    <a:pt x="15" y="15"/>
                    <a:pt x="15" y="15"/>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25"/>
            <p:cNvSpPr/>
            <p:nvPr/>
          </p:nvSpPr>
          <p:spPr>
            <a:xfrm rot="5400000">
              <a:off x="5314713" y="3737863"/>
              <a:ext cx="425" cy="25"/>
            </a:xfrm>
            <a:custGeom>
              <a:avLst/>
              <a:gdLst/>
              <a:ahLst/>
              <a:cxnLst/>
              <a:rect l="l" t="t" r="r" b="b"/>
              <a:pathLst>
                <a:path w="17" h="1" extrusionOk="0">
                  <a:moveTo>
                    <a:pt x="0" y="1"/>
                  </a:move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25"/>
            <p:cNvSpPr/>
            <p:nvPr/>
          </p:nvSpPr>
          <p:spPr>
            <a:xfrm rot="5400000">
              <a:off x="5271688" y="3740138"/>
              <a:ext cx="3075" cy="2675"/>
            </a:xfrm>
            <a:custGeom>
              <a:avLst/>
              <a:gdLst/>
              <a:ahLst/>
              <a:cxnLst/>
              <a:rect l="l" t="t" r="r" b="b"/>
              <a:pathLst>
                <a:path w="123" h="107" extrusionOk="0">
                  <a:moveTo>
                    <a:pt x="92" y="0"/>
                  </a:moveTo>
                  <a:cubicBezTo>
                    <a:pt x="92" y="76"/>
                    <a:pt x="47" y="31"/>
                    <a:pt x="16" y="61"/>
                  </a:cubicBezTo>
                  <a:cubicBezTo>
                    <a:pt x="1" y="92"/>
                    <a:pt x="31" y="92"/>
                    <a:pt x="77" y="106"/>
                  </a:cubicBezTo>
                  <a:cubicBezTo>
                    <a:pt x="77" y="76"/>
                    <a:pt x="123" y="31"/>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25"/>
            <p:cNvSpPr/>
            <p:nvPr/>
          </p:nvSpPr>
          <p:spPr>
            <a:xfrm rot="5400000">
              <a:off x="5379850" y="3723025"/>
              <a:ext cx="3825" cy="4950"/>
            </a:xfrm>
            <a:custGeom>
              <a:avLst/>
              <a:gdLst/>
              <a:ahLst/>
              <a:cxnLst/>
              <a:rect l="l" t="t" r="r" b="b"/>
              <a:pathLst>
                <a:path w="153" h="198" extrusionOk="0">
                  <a:moveTo>
                    <a:pt x="106" y="0"/>
                  </a:moveTo>
                  <a:cubicBezTo>
                    <a:pt x="45" y="0"/>
                    <a:pt x="0" y="106"/>
                    <a:pt x="15" y="137"/>
                  </a:cubicBezTo>
                  <a:cubicBezTo>
                    <a:pt x="15" y="137"/>
                    <a:pt x="40" y="127"/>
                    <a:pt x="64" y="127"/>
                  </a:cubicBezTo>
                  <a:cubicBezTo>
                    <a:pt x="82" y="127"/>
                    <a:pt x="100" y="133"/>
                    <a:pt x="106" y="153"/>
                  </a:cubicBezTo>
                  <a:cubicBezTo>
                    <a:pt x="122" y="167"/>
                    <a:pt x="106" y="183"/>
                    <a:pt x="106" y="198"/>
                  </a:cubicBezTo>
                  <a:cubicBezTo>
                    <a:pt x="122" y="183"/>
                    <a:pt x="137" y="153"/>
                    <a:pt x="153" y="122"/>
                  </a:cubicBezTo>
                  <a:lnTo>
                    <a:pt x="106" y="76"/>
                  </a:lnTo>
                  <a:lnTo>
                    <a:pt x="106" y="76"/>
                  </a:lnTo>
                  <a:cubicBezTo>
                    <a:pt x="92" y="92"/>
                    <a:pt x="122" y="92"/>
                    <a:pt x="92" y="122"/>
                  </a:cubicBezTo>
                  <a:cubicBezTo>
                    <a:pt x="15" y="92"/>
                    <a:pt x="106" y="45"/>
                    <a:pt x="10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25"/>
            <p:cNvSpPr/>
            <p:nvPr/>
          </p:nvSpPr>
          <p:spPr>
            <a:xfrm rot="5400000">
              <a:off x="5380813" y="3723938"/>
              <a:ext cx="25" cy="25"/>
            </a:xfrm>
            <a:custGeom>
              <a:avLst/>
              <a:gdLst/>
              <a:ahLst/>
              <a:cxnLst/>
              <a:rect l="l" t="t" r="r" b="b"/>
              <a:pathLst>
                <a:path w="1" h="1" extrusionOk="0">
                  <a:moveTo>
                    <a:pt x="1"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25"/>
            <p:cNvSpPr/>
            <p:nvPr/>
          </p:nvSpPr>
          <p:spPr>
            <a:xfrm rot="5400000">
              <a:off x="5376038" y="3724538"/>
              <a:ext cx="3075" cy="2675"/>
            </a:xfrm>
            <a:custGeom>
              <a:avLst/>
              <a:gdLst/>
              <a:ahLst/>
              <a:cxnLst/>
              <a:rect l="l" t="t" r="r" b="b"/>
              <a:pathLst>
                <a:path w="123" h="107" extrusionOk="0">
                  <a:moveTo>
                    <a:pt x="107" y="1"/>
                  </a:moveTo>
                  <a:lnTo>
                    <a:pt x="107" y="1"/>
                  </a:lnTo>
                  <a:cubicBezTo>
                    <a:pt x="31" y="15"/>
                    <a:pt x="107" y="92"/>
                    <a:pt x="1" y="107"/>
                  </a:cubicBezTo>
                  <a:cubicBezTo>
                    <a:pt x="76" y="107"/>
                    <a:pt x="123" y="46"/>
                    <a:pt x="10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25"/>
            <p:cNvSpPr/>
            <p:nvPr/>
          </p:nvSpPr>
          <p:spPr>
            <a:xfrm rot="5400000">
              <a:off x="5257425" y="3742225"/>
              <a:ext cx="4200" cy="3475"/>
            </a:xfrm>
            <a:custGeom>
              <a:avLst/>
              <a:gdLst/>
              <a:ahLst/>
              <a:cxnLst/>
              <a:rect l="l" t="t" r="r" b="b"/>
              <a:pathLst>
                <a:path w="168" h="139" extrusionOk="0">
                  <a:moveTo>
                    <a:pt x="106" y="1"/>
                  </a:moveTo>
                  <a:cubicBezTo>
                    <a:pt x="61" y="17"/>
                    <a:pt x="61" y="62"/>
                    <a:pt x="0" y="139"/>
                  </a:cubicBezTo>
                  <a:cubicBezTo>
                    <a:pt x="31" y="123"/>
                    <a:pt x="61" y="92"/>
                    <a:pt x="92" y="62"/>
                  </a:cubicBezTo>
                  <a:lnTo>
                    <a:pt x="106" y="62"/>
                  </a:lnTo>
                  <a:cubicBezTo>
                    <a:pt x="167" y="62"/>
                    <a:pt x="31" y="47"/>
                    <a:pt x="10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25"/>
            <p:cNvSpPr/>
            <p:nvPr/>
          </p:nvSpPr>
          <p:spPr>
            <a:xfrm rot="5400000">
              <a:off x="5311088" y="3738413"/>
              <a:ext cx="3475" cy="3475"/>
            </a:xfrm>
            <a:custGeom>
              <a:avLst/>
              <a:gdLst/>
              <a:ahLst/>
              <a:cxnLst/>
              <a:rect l="l" t="t" r="r" b="b"/>
              <a:pathLst>
                <a:path w="139" h="139" extrusionOk="0">
                  <a:moveTo>
                    <a:pt x="92" y="0"/>
                  </a:moveTo>
                  <a:lnTo>
                    <a:pt x="1" y="138"/>
                  </a:lnTo>
                  <a:cubicBezTo>
                    <a:pt x="34" y="127"/>
                    <a:pt x="59" y="84"/>
                    <a:pt x="93" y="84"/>
                  </a:cubicBezTo>
                  <a:cubicBezTo>
                    <a:pt x="107" y="84"/>
                    <a:pt x="121" y="91"/>
                    <a:pt x="138" y="108"/>
                  </a:cubicBezTo>
                  <a:lnTo>
                    <a:pt x="9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25"/>
            <p:cNvSpPr/>
            <p:nvPr/>
          </p:nvSpPr>
          <p:spPr>
            <a:xfrm rot="5400000">
              <a:off x="5290350" y="3741275"/>
              <a:ext cx="1550" cy="1925"/>
            </a:xfrm>
            <a:custGeom>
              <a:avLst/>
              <a:gdLst/>
              <a:ahLst/>
              <a:cxnLst/>
              <a:rect l="l" t="t" r="r" b="b"/>
              <a:pathLst>
                <a:path w="62" h="77" extrusionOk="0">
                  <a:moveTo>
                    <a:pt x="47" y="1"/>
                  </a:moveTo>
                  <a:lnTo>
                    <a:pt x="1" y="76"/>
                  </a:lnTo>
                  <a:lnTo>
                    <a:pt x="62" y="76"/>
                  </a:lnTo>
                  <a:cubicBezTo>
                    <a:pt x="31" y="46"/>
                    <a:pt x="62" y="15"/>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25"/>
            <p:cNvSpPr/>
            <p:nvPr/>
          </p:nvSpPr>
          <p:spPr>
            <a:xfrm rot="5400000">
              <a:off x="5374138" y="3726813"/>
              <a:ext cx="800" cy="1950"/>
            </a:xfrm>
            <a:custGeom>
              <a:avLst/>
              <a:gdLst/>
              <a:ahLst/>
              <a:cxnLst/>
              <a:rect l="l" t="t" r="r" b="b"/>
              <a:pathLst>
                <a:path w="32" h="78" extrusionOk="0">
                  <a:moveTo>
                    <a:pt x="15" y="1"/>
                  </a:moveTo>
                  <a:lnTo>
                    <a:pt x="1" y="17"/>
                  </a:lnTo>
                  <a:lnTo>
                    <a:pt x="31" y="78"/>
                  </a:ln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25"/>
            <p:cNvSpPr/>
            <p:nvPr/>
          </p:nvSpPr>
          <p:spPr>
            <a:xfrm rot="5400000">
              <a:off x="5352038" y="3733288"/>
              <a:ext cx="425" cy="25"/>
            </a:xfrm>
            <a:custGeom>
              <a:avLst/>
              <a:gdLst/>
              <a:ahLst/>
              <a:cxnLst/>
              <a:rect l="l" t="t" r="r" b="b"/>
              <a:pathLst>
                <a:path w="17" h="1" extrusionOk="0">
                  <a:moveTo>
                    <a:pt x="0" y="1"/>
                  </a:move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25"/>
            <p:cNvSpPr/>
            <p:nvPr/>
          </p:nvSpPr>
          <p:spPr>
            <a:xfrm rot="5400000">
              <a:off x="5351288" y="3732913"/>
              <a:ext cx="2675" cy="3825"/>
            </a:xfrm>
            <a:custGeom>
              <a:avLst/>
              <a:gdLst/>
              <a:ahLst/>
              <a:cxnLst/>
              <a:rect l="l" t="t" r="r" b="b"/>
              <a:pathLst>
                <a:path w="107" h="153" extrusionOk="0">
                  <a:moveTo>
                    <a:pt x="92" y="0"/>
                  </a:moveTo>
                  <a:cubicBezTo>
                    <a:pt x="40" y="38"/>
                    <a:pt x="64" y="99"/>
                    <a:pt x="28" y="99"/>
                  </a:cubicBezTo>
                  <a:cubicBezTo>
                    <a:pt x="21" y="99"/>
                    <a:pt x="12" y="97"/>
                    <a:pt x="0" y="92"/>
                  </a:cubicBezTo>
                  <a:lnTo>
                    <a:pt x="0" y="92"/>
                  </a:lnTo>
                  <a:cubicBezTo>
                    <a:pt x="12" y="104"/>
                    <a:pt x="25" y="145"/>
                    <a:pt x="45" y="145"/>
                  </a:cubicBezTo>
                  <a:cubicBezTo>
                    <a:pt x="50" y="145"/>
                    <a:pt x="55" y="143"/>
                    <a:pt x="61" y="137"/>
                  </a:cubicBezTo>
                  <a:lnTo>
                    <a:pt x="106" y="153"/>
                  </a:lnTo>
                  <a:cubicBezTo>
                    <a:pt x="92" y="61"/>
                    <a:pt x="92" y="61"/>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25"/>
            <p:cNvSpPr/>
            <p:nvPr/>
          </p:nvSpPr>
          <p:spPr>
            <a:xfrm rot="5400000">
              <a:off x="5419575" y="3717525"/>
              <a:ext cx="1925" cy="1850"/>
            </a:xfrm>
            <a:custGeom>
              <a:avLst/>
              <a:gdLst/>
              <a:ahLst/>
              <a:cxnLst/>
              <a:rect l="l" t="t" r="r" b="b"/>
              <a:pathLst>
                <a:path w="77" h="74" extrusionOk="0">
                  <a:moveTo>
                    <a:pt x="58" y="1"/>
                  </a:moveTo>
                  <a:cubicBezTo>
                    <a:pt x="35" y="1"/>
                    <a:pt x="28" y="59"/>
                    <a:pt x="12" y="71"/>
                  </a:cubicBezTo>
                  <a:lnTo>
                    <a:pt x="12" y="71"/>
                  </a:lnTo>
                  <a:cubicBezTo>
                    <a:pt x="51" y="67"/>
                    <a:pt x="76" y="39"/>
                    <a:pt x="76" y="11"/>
                  </a:cubicBezTo>
                  <a:cubicBezTo>
                    <a:pt x="69" y="4"/>
                    <a:pt x="63" y="1"/>
                    <a:pt x="58" y="1"/>
                  </a:cubicBezTo>
                  <a:close/>
                  <a:moveTo>
                    <a:pt x="12" y="71"/>
                  </a:moveTo>
                  <a:lnTo>
                    <a:pt x="12" y="71"/>
                  </a:lnTo>
                  <a:cubicBezTo>
                    <a:pt x="8" y="72"/>
                    <a:pt x="4" y="72"/>
                    <a:pt x="0" y="72"/>
                  </a:cubicBezTo>
                  <a:cubicBezTo>
                    <a:pt x="2" y="73"/>
                    <a:pt x="4" y="73"/>
                    <a:pt x="6" y="73"/>
                  </a:cubicBezTo>
                  <a:cubicBezTo>
                    <a:pt x="8" y="73"/>
                    <a:pt x="10" y="73"/>
                    <a:pt x="12" y="7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25"/>
            <p:cNvSpPr/>
            <p:nvPr/>
          </p:nvSpPr>
          <p:spPr>
            <a:xfrm rot="5400000">
              <a:off x="5260450" y="3747175"/>
              <a:ext cx="1950" cy="1175"/>
            </a:xfrm>
            <a:custGeom>
              <a:avLst/>
              <a:gdLst/>
              <a:ahLst/>
              <a:cxnLst/>
              <a:rect l="l" t="t" r="r" b="b"/>
              <a:pathLst>
                <a:path w="78" h="47" extrusionOk="0">
                  <a:moveTo>
                    <a:pt x="78" y="1"/>
                  </a:moveTo>
                  <a:lnTo>
                    <a:pt x="1" y="16"/>
                  </a:lnTo>
                  <a:lnTo>
                    <a:pt x="1" y="47"/>
                  </a:lnTo>
                  <a:lnTo>
                    <a:pt x="78"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25"/>
            <p:cNvSpPr/>
            <p:nvPr/>
          </p:nvSpPr>
          <p:spPr>
            <a:xfrm rot="5400000">
              <a:off x="5411250" y="3720150"/>
              <a:ext cx="1950" cy="1925"/>
            </a:xfrm>
            <a:custGeom>
              <a:avLst/>
              <a:gdLst/>
              <a:ahLst/>
              <a:cxnLst/>
              <a:rect l="l" t="t" r="r" b="b"/>
              <a:pathLst>
                <a:path w="78" h="77" extrusionOk="0">
                  <a:moveTo>
                    <a:pt x="61" y="1"/>
                  </a:moveTo>
                  <a:lnTo>
                    <a:pt x="61" y="1"/>
                  </a:lnTo>
                  <a:cubicBezTo>
                    <a:pt x="31" y="15"/>
                    <a:pt x="1" y="31"/>
                    <a:pt x="16" y="76"/>
                  </a:cubicBezTo>
                  <a:cubicBezTo>
                    <a:pt x="47" y="61"/>
                    <a:pt x="77" y="31"/>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25"/>
            <p:cNvSpPr/>
            <p:nvPr/>
          </p:nvSpPr>
          <p:spPr>
            <a:xfrm rot="5400000">
              <a:off x="5475550" y="3702850"/>
              <a:ext cx="2950" cy="2025"/>
            </a:xfrm>
            <a:custGeom>
              <a:avLst/>
              <a:gdLst/>
              <a:ahLst/>
              <a:cxnLst/>
              <a:rect l="l" t="t" r="r" b="b"/>
              <a:pathLst>
                <a:path w="118" h="81" extrusionOk="0">
                  <a:moveTo>
                    <a:pt x="79" y="1"/>
                  </a:moveTo>
                  <a:cubicBezTo>
                    <a:pt x="58" y="1"/>
                    <a:pt x="1" y="30"/>
                    <a:pt x="26" y="80"/>
                  </a:cubicBezTo>
                  <a:cubicBezTo>
                    <a:pt x="32" y="53"/>
                    <a:pt x="48" y="44"/>
                    <a:pt x="65" y="44"/>
                  </a:cubicBezTo>
                  <a:cubicBezTo>
                    <a:pt x="86" y="44"/>
                    <a:pt x="108" y="57"/>
                    <a:pt x="117" y="66"/>
                  </a:cubicBezTo>
                  <a:cubicBezTo>
                    <a:pt x="101" y="35"/>
                    <a:pt x="56" y="35"/>
                    <a:pt x="87" y="5"/>
                  </a:cubicBezTo>
                  <a:cubicBezTo>
                    <a:pt x="87" y="2"/>
                    <a:pt x="84" y="1"/>
                    <a:pt x="7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25"/>
            <p:cNvSpPr/>
            <p:nvPr/>
          </p:nvSpPr>
          <p:spPr>
            <a:xfrm rot="5400000">
              <a:off x="5291100" y="3744325"/>
              <a:ext cx="7650" cy="9525"/>
            </a:xfrm>
            <a:custGeom>
              <a:avLst/>
              <a:gdLst/>
              <a:ahLst/>
              <a:cxnLst/>
              <a:rect l="l" t="t" r="r" b="b"/>
              <a:pathLst>
                <a:path w="306" h="381" extrusionOk="0">
                  <a:moveTo>
                    <a:pt x="245" y="0"/>
                  </a:moveTo>
                  <a:cubicBezTo>
                    <a:pt x="245" y="106"/>
                    <a:pt x="169" y="122"/>
                    <a:pt x="123" y="183"/>
                  </a:cubicBezTo>
                  <a:cubicBezTo>
                    <a:pt x="139" y="183"/>
                    <a:pt x="139" y="183"/>
                    <a:pt x="153" y="167"/>
                  </a:cubicBezTo>
                  <a:cubicBezTo>
                    <a:pt x="200" y="183"/>
                    <a:pt x="169" y="213"/>
                    <a:pt x="153" y="228"/>
                  </a:cubicBezTo>
                  <a:lnTo>
                    <a:pt x="62" y="244"/>
                  </a:lnTo>
                  <a:cubicBezTo>
                    <a:pt x="1" y="213"/>
                    <a:pt x="108" y="152"/>
                    <a:pt x="78" y="152"/>
                  </a:cubicBezTo>
                  <a:cubicBezTo>
                    <a:pt x="9" y="152"/>
                    <a:pt x="15" y="263"/>
                    <a:pt x="61" y="263"/>
                  </a:cubicBezTo>
                  <a:cubicBezTo>
                    <a:pt x="66" y="263"/>
                    <a:pt x="72" y="261"/>
                    <a:pt x="78" y="258"/>
                  </a:cubicBezTo>
                  <a:lnTo>
                    <a:pt x="78" y="258"/>
                  </a:lnTo>
                  <a:lnTo>
                    <a:pt x="17" y="335"/>
                  </a:lnTo>
                  <a:cubicBezTo>
                    <a:pt x="17" y="335"/>
                    <a:pt x="30" y="328"/>
                    <a:pt x="44" y="328"/>
                  </a:cubicBezTo>
                  <a:cubicBezTo>
                    <a:pt x="50" y="328"/>
                    <a:pt x="57" y="330"/>
                    <a:pt x="62" y="335"/>
                  </a:cubicBezTo>
                  <a:lnTo>
                    <a:pt x="62" y="380"/>
                  </a:lnTo>
                  <a:cubicBezTo>
                    <a:pt x="169" y="366"/>
                    <a:pt x="245" y="183"/>
                    <a:pt x="306" y="91"/>
                  </a:cubicBezTo>
                  <a:lnTo>
                    <a:pt x="306" y="91"/>
                  </a:lnTo>
                  <a:cubicBezTo>
                    <a:pt x="291" y="106"/>
                    <a:pt x="275" y="106"/>
                    <a:pt x="260" y="137"/>
                  </a:cubicBezTo>
                  <a:lnTo>
                    <a:pt x="24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25"/>
            <p:cNvSpPr/>
            <p:nvPr/>
          </p:nvSpPr>
          <p:spPr>
            <a:xfrm rot="5400000">
              <a:off x="5256888" y="3747713"/>
              <a:ext cx="3450" cy="3200"/>
            </a:xfrm>
            <a:custGeom>
              <a:avLst/>
              <a:gdLst/>
              <a:ahLst/>
              <a:cxnLst/>
              <a:rect l="l" t="t" r="r" b="b"/>
              <a:pathLst>
                <a:path w="138" h="128" extrusionOk="0">
                  <a:moveTo>
                    <a:pt x="118" y="1"/>
                  </a:moveTo>
                  <a:cubicBezTo>
                    <a:pt x="62" y="1"/>
                    <a:pt x="1" y="113"/>
                    <a:pt x="15" y="127"/>
                  </a:cubicBezTo>
                  <a:lnTo>
                    <a:pt x="137" y="5"/>
                  </a:lnTo>
                  <a:cubicBezTo>
                    <a:pt x="131" y="2"/>
                    <a:pt x="125" y="1"/>
                    <a:pt x="11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25"/>
            <p:cNvSpPr/>
            <p:nvPr/>
          </p:nvSpPr>
          <p:spPr>
            <a:xfrm rot="5400000">
              <a:off x="5381000" y="3728725"/>
              <a:ext cx="1925" cy="2300"/>
            </a:xfrm>
            <a:custGeom>
              <a:avLst/>
              <a:gdLst/>
              <a:ahLst/>
              <a:cxnLst/>
              <a:rect l="l" t="t" r="r" b="b"/>
              <a:pathLst>
                <a:path w="77" h="92" extrusionOk="0">
                  <a:moveTo>
                    <a:pt x="61" y="0"/>
                  </a:moveTo>
                  <a:lnTo>
                    <a:pt x="0" y="31"/>
                  </a:lnTo>
                  <a:cubicBezTo>
                    <a:pt x="0" y="31"/>
                    <a:pt x="14" y="24"/>
                    <a:pt x="27" y="24"/>
                  </a:cubicBezTo>
                  <a:cubicBezTo>
                    <a:pt x="34" y="24"/>
                    <a:pt x="41" y="26"/>
                    <a:pt x="46" y="31"/>
                  </a:cubicBezTo>
                  <a:cubicBezTo>
                    <a:pt x="46" y="61"/>
                    <a:pt x="31" y="77"/>
                    <a:pt x="46" y="92"/>
                  </a:cubicBezTo>
                  <a:cubicBezTo>
                    <a:pt x="76" y="61"/>
                    <a:pt x="46" y="31"/>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25"/>
            <p:cNvSpPr/>
            <p:nvPr/>
          </p:nvSpPr>
          <p:spPr>
            <a:xfrm rot="5400000">
              <a:off x="5380625" y="3729850"/>
              <a:ext cx="400" cy="25"/>
            </a:xfrm>
            <a:custGeom>
              <a:avLst/>
              <a:gdLst/>
              <a:ahLst/>
              <a:cxnLst/>
              <a:rect l="l" t="t" r="r" b="b"/>
              <a:pathLst>
                <a:path w="16" h="1" extrusionOk="0">
                  <a:moveTo>
                    <a:pt x="16" y="1"/>
                  </a:moveTo>
                  <a:lnTo>
                    <a:pt x="16" y="1"/>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25"/>
            <p:cNvSpPr/>
            <p:nvPr/>
          </p:nvSpPr>
          <p:spPr>
            <a:xfrm rot="5400000">
              <a:off x="5382900" y="3730625"/>
              <a:ext cx="775" cy="400"/>
            </a:xfrm>
            <a:custGeom>
              <a:avLst/>
              <a:gdLst/>
              <a:ahLst/>
              <a:cxnLst/>
              <a:rect l="l" t="t" r="r" b="b"/>
              <a:pathLst>
                <a:path w="31" h="16" extrusionOk="0">
                  <a:moveTo>
                    <a:pt x="31" y="1"/>
                  </a:moveTo>
                  <a:lnTo>
                    <a:pt x="0" y="15"/>
                  </a:lnTo>
                  <a:cubicBezTo>
                    <a:pt x="0" y="15"/>
                    <a:pt x="15" y="15"/>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25"/>
            <p:cNvSpPr/>
            <p:nvPr/>
          </p:nvSpPr>
          <p:spPr>
            <a:xfrm rot="5400000">
              <a:off x="5379288" y="3730788"/>
              <a:ext cx="2300" cy="800"/>
            </a:xfrm>
            <a:custGeom>
              <a:avLst/>
              <a:gdLst/>
              <a:ahLst/>
              <a:cxnLst/>
              <a:rect l="l" t="t" r="r" b="b"/>
              <a:pathLst>
                <a:path w="92" h="32" extrusionOk="0">
                  <a:moveTo>
                    <a:pt x="1" y="1"/>
                  </a:moveTo>
                  <a:lnTo>
                    <a:pt x="31" y="31"/>
                  </a:lnTo>
                  <a:lnTo>
                    <a:pt x="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25"/>
            <p:cNvSpPr/>
            <p:nvPr/>
          </p:nvSpPr>
          <p:spPr>
            <a:xfrm rot="5400000">
              <a:off x="5463500" y="3706500"/>
              <a:ext cx="4350" cy="3175"/>
            </a:xfrm>
            <a:custGeom>
              <a:avLst/>
              <a:gdLst/>
              <a:ahLst/>
              <a:cxnLst/>
              <a:rect l="l" t="t" r="r" b="b"/>
              <a:pathLst>
                <a:path w="174" h="127" extrusionOk="0">
                  <a:moveTo>
                    <a:pt x="98" y="0"/>
                  </a:moveTo>
                  <a:cubicBezTo>
                    <a:pt x="0" y="0"/>
                    <a:pt x="42" y="126"/>
                    <a:pt x="96" y="126"/>
                  </a:cubicBezTo>
                  <a:cubicBezTo>
                    <a:pt x="101" y="126"/>
                    <a:pt x="107" y="125"/>
                    <a:pt x="113" y="122"/>
                  </a:cubicBezTo>
                  <a:cubicBezTo>
                    <a:pt x="67" y="61"/>
                    <a:pt x="173" y="15"/>
                    <a:pt x="9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25"/>
            <p:cNvSpPr/>
            <p:nvPr/>
          </p:nvSpPr>
          <p:spPr>
            <a:xfrm rot="5400000">
              <a:off x="5349563" y="3737263"/>
              <a:ext cx="1550" cy="800"/>
            </a:xfrm>
            <a:custGeom>
              <a:avLst/>
              <a:gdLst/>
              <a:ahLst/>
              <a:cxnLst/>
              <a:rect l="l" t="t" r="r" b="b"/>
              <a:pathLst>
                <a:path w="62" h="32" extrusionOk="0">
                  <a:moveTo>
                    <a:pt x="47" y="1"/>
                  </a:moveTo>
                  <a:lnTo>
                    <a:pt x="1" y="31"/>
                  </a:lnTo>
                  <a:lnTo>
                    <a:pt x="62" y="31"/>
                  </a:ln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25"/>
            <p:cNvSpPr/>
            <p:nvPr/>
          </p:nvSpPr>
          <p:spPr>
            <a:xfrm rot="5400000">
              <a:off x="5324825" y="3739950"/>
              <a:ext cx="3450" cy="5725"/>
            </a:xfrm>
            <a:custGeom>
              <a:avLst/>
              <a:gdLst/>
              <a:ahLst/>
              <a:cxnLst/>
              <a:rect l="l" t="t" r="r" b="b"/>
              <a:pathLst>
                <a:path w="138" h="229" extrusionOk="0">
                  <a:moveTo>
                    <a:pt x="123" y="1"/>
                  </a:moveTo>
                  <a:lnTo>
                    <a:pt x="123" y="1"/>
                  </a:lnTo>
                  <a:cubicBezTo>
                    <a:pt x="62" y="46"/>
                    <a:pt x="123" y="137"/>
                    <a:pt x="16" y="153"/>
                  </a:cubicBezTo>
                  <a:cubicBezTo>
                    <a:pt x="1" y="214"/>
                    <a:pt x="92" y="229"/>
                    <a:pt x="107" y="229"/>
                  </a:cubicBezTo>
                  <a:lnTo>
                    <a:pt x="137" y="229"/>
                  </a:lnTo>
                  <a:lnTo>
                    <a:pt x="62" y="198"/>
                  </a:lnTo>
                  <a:cubicBezTo>
                    <a:pt x="77" y="137"/>
                    <a:pt x="137" y="46"/>
                    <a:pt x="12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25"/>
            <p:cNvSpPr/>
            <p:nvPr/>
          </p:nvSpPr>
          <p:spPr>
            <a:xfrm rot="5400000">
              <a:off x="5348225" y="3751550"/>
              <a:ext cx="1175" cy="800"/>
            </a:xfrm>
            <a:custGeom>
              <a:avLst/>
              <a:gdLst/>
              <a:ahLst/>
              <a:cxnLst/>
              <a:rect l="l" t="t" r="r" b="b"/>
              <a:pathLst>
                <a:path w="47" h="32" extrusionOk="0">
                  <a:moveTo>
                    <a:pt x="31" y="1"/>
                  </a:moveTo>
                  <a:lnTo>
                    <a:pt x="1" y="31"/>
                  </a:lnTo>
                  <a:cubicBezTo>
                    <a:pt x="16" y="31"/>
                    <a:pt x="47" y="3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25"/>
            <p:cNvSpPr/>
            <p:nvPr/>
          </p:nvSpPr>
          <p:spPr>
            <a:xfrm rot="5400000">
              <a:off x="5343800" y="3740650"/>
              <a:ext cx="38850" cy="33675"/>
            </a:xfrm>
            <a:custGeom>
              <a:avLst/>
              <a:gdLst/>
              <a:ahLst/>
              <a:cxnLst/>
              <a:rect l="l" t="t" r="r" b="b"/>
              <a:pathLst>
                <a:path w="1554" h="1347" extrusionOk="0">
                  <a:moveTo>
                    <a:pt x="91" y="900"/>
                  </a:moveTo>
                  <a:cubicBezTo>
                    <a:pt x="93" y="900"/>
                    <a:pt x="95" y="900"/>
                    <a:pt x="97" y="901"/>
                  </a:cubicBezTo>
                  <a:lnTo>
                    <a:pt x="97" y="901"/>
                  </a:lnTo>
                  <a:lnTo>
                    <a:pt x="91" y="900"/>
                  </a:lnTo>
                  <a:close/>
                  <a:moveTo>
                    <a:pt x="7" y="1040"/>
                  </a:moveTo>
                  <a:cubicBezTo>
                    <a:pt x="5" y="1044"/>
                    <a:pt x="2" y="1048"/>
                    <a:pt x="0" y="1052"/>
                  </a:cubicBezTo>
                  <a:lnTo>
                    <a:pt x="7" y="1040"/>
                  </a:lnTo>
                  <a:close/>
                  <a:moveTo>
                    <a:pt x="1538" y="0"/>
                  </a:moveTo>
                  <a:cubicBezTo>
                    <a:pt x="1447" y="0"/>
                    <a:pt x="1371" y="168"/>
                    <a:pt x="1355" y="168"/>
                  </a:cubicBezTo>
                  <a:cubicBezTo>
                    <a:pt x="1352" y="184"/>
                    <a:pt x="1341" y="189"/>
                    <a:pt x="1327" y="189"/>
                  </a:cubicBezTo>
                  <a:cubicBezTo>
                    <a:pt x="1307" y="189"/>
                    <a:pt x="1282" y="179"/>
                    <a:pt x="1262" y="179"/>
                  </a:cubicBezTo>
                  <a:cubicBezTo>
                    <a:pt x="1242" y="179"/>
                    <a:pt x="1228" y="189"/>
                    <a:pt x="1233" y="229"/>
                  </a:cubicBezTo>
                  <a:cubicBezTo>
                    <a:pt x="1249" y="221"/>
                    <a:pt x="1264" y="217"/>
                    <a:pt x="1277" y="217"/>
                  </a:cubicBezTo>
                  <a:cubicBezTo>
                    <a:pt x="1291" y="217"/>
                    <a:pt x="1302" y="221"/>
                    <a:pt x="1310" y="229"/>
                  </a:cubicBezTo>
                  <a:cubicBezTo>
                    <a:pt x="1304" y="260"/>
                    <a:pt x="1293" y="268"/>
                    <a:pt x="1279" y="268"/>
                  </a:cubicBezTo>
                  <a:cubicBezTo>
                    <a:pt x="1264" y="268"/>
                    <a:pt x="1246" y="257"/>
                    <a:pt x="1231" y="257"/>
                  </a:cubicBezTo>
                  <a:cubicBezTo>
                    <a:pt x="1227" y="257"/>
                    <a:pt x="1223" y="258"/>
                    <a:pt x="1219" y="260"/>
                  </a:cubicBezTo>
                  <a:cubicBezTo>
                    <a:pt x="1203" y="305"/>
                    <a:pt x="1158" y="396"/>
                    <a:pt x="1142" y="396"/>
                  </a:cubicBezTo>
                  <a:cubicBezTo>
                    <a:pt x="1093" y="446"/>
                    <a:pt x="994" y="535"/>
                    <a:pt x="910" y="535"/>
                  </a:cubicBezTo>
                  <a:cubicBezTo>
                    <a:pt x="890" y="535"/>
                    <a:pt x="871" y="530"/>
                    <a:pt x="853" y="518"/>
                  </a:cubicBezTo>
                  <a:cubicBezTo>
                    <a:pt x="914" y="457"/>
                    <a:pt x="715" y="473"/>
                    <a:pt x="837" y="396"/>
                  </a:cubicBezTo>
                  <a:cubicBezTo>
                    <a:pt x="825" y="392"/>
                    <a:pt x="813" y="390"/>
                    <a:pt x="803" y="390"/>
                  </a:cubicBezTo>
                  <a:cubicBezTo>
                    <a:pt x="715" y="390"/>
                    <a:pt x="690" y="535"/>
                    <a:pt x="592" y="535"/>
                  </a:cubicBezTo>
                  <a:cubicBezTo>
                    <a:pt x="588" y="535"/>
                    <a:pt x="583" y="534"/>
                    <a:pt x="579" y="534"/>
                  </a:cubicBezTo>
                  <a:lnTo>
                    <a:pt x="624" y="457"/>
                  </a:lnTo>
                  <a:lnTo>
                    <a:pt x="624" y="457"/>
                  </a:lnTo>
                  <a:cubicBezTo>
                    <a:pt x="612" y="460"/>
                    <a:pt x="600" y="462"/>
                    <a:pt x="589" y="462"/>
                  </a:cubicBezTo>
                  <a:cubicBezTo>
                    <a:pt x="508" y="462"/>
                    <a:pt x="462" y="387"/>
                    <a:pt x="393" y="387"/>
                  </a:cubicBezTo>
                  <a:cubicBezTo>
                    <a:pt x="379" y="387"/>
                    <a:pt x="365" y="390"/>
                    <a:pt x="350" y="396"/>
                  </a:cubicBezTo>
                  <a:lnTo>
                    <a:pt x="411" y="351"/>
                  </a:lnTo>
                  <a:cubicBezTo>
                    <a:pt x="399" y="351"/>
                    <a:pt x="397" y="331"/>
                    <a:pt x="380" y="331"/>
                  </a:cubicBezTo>
                  <a:cubicBezTo>
                    <a:pt x="376" y="331"/>
                    <a:pt x="372" y="332"/>
                    <a:pt x="366" y="335"/>
                  </a:cubicBezTo>
                  <a:lnTo>
                    <a:pt x="396" y="351"/>
                  </a:lnTo>
                  <a:cubicBezTo>
                    <a:pt x="388" y="366"/>
                    <a:pt x="374" y="370"/>
                    <a:pt x="357" y="370"/>
                  </a:cubicBezTo>
                  <a:cubicBezTo>
                    <a:pt x="340" y="370"/>
                    <a:pt x="320" y="366"/>
                    <a:pt x="305" y="366"/>
                  </a:cubicBezTo>
                  <a:cubicBezTo>
                    <a:pt x="244" y="366"/>
                    <a:pt x="319" y="534"/>
                    <a:pt x="183" y="534"/>
                  </a:cubicBezTo>
                  <a:cubicBezTo>
                    <a:pt x="213" y="534"/>
                    <a:pt x="198" y="564"/>
                    <a:pt x="213" y="610"/>
                  </a:cubicBezTo>
                  <a:cubicBezTo>
                    <a:pt x="200" y="602"/>
                    <a:pt x="188" y="599"/>
                    <a:pt x="176" y="599"/>
                  </a:cubicBezTo>
                  <a:cubicBezTo>
                    <a:pt x="117" y="599"/>
                    <a:pt x="73" y="678"/>
                    <a:pt x="61" y="717"/>
                  </a:cubicBezTo>
                  <a:cubicBezTo>
                    <a:pt x="137" y="717"/>
                    <a:pt x="61" y="762"/>
                    <a:pt x="122" y="778"/>
                  </a:cubicBezTo>
                  <a:cubicBezTo>
                    <a:pt x="122" y="792"/>
                    <a:pt x="106" y="792"/>
                    <a:pt x="106" y="808"/>
                  </a:cubicBezTo>
                  <a:lnTo>
                    <a:pt x="137" y="808"/>
                  </a:lnTo>
                  <a:cubicBezTo>
                    <a:pt x="165" y="822"/>
                    <a:pt x="154" y="901"/>
                    <a:pt x="104" y="901"/>
                  </a:cubicBezTo>
                  <a:cubicBezTo>
                    <a:pt x="102" y="901"/>
                    <a:pt x="99" y="901"/>
                    <a:pt x="97" y="901"/>
                  </a:cubicBezTo>
                  <a:lnTo>
                    <a:pt x="97" y="901"/>
                  </a:lnTo>
                  <a:lnTo>
                    <a:pt x="167" y="914"/>
                  </a:lnTo>
                  <a:cubicBezTo>
                    <a:pt x="158" y="942"/>
                    <a:pt x="122" y="964"/>
                    <a:pt x="97" y="964"/>
                  </a:cubicBezTo>
                  <a:cubicBezTo>
                    <a:pt x="81" y="964"/>
                    <a:pt x="70" y="954"/>
                    <a:pt x="76" y="930"/>
                  </a:cubicBezTo>
                  <a:lnTo>
                    <a:pt x="76" y="930"/>
                  </a:lnTo>
                  <a:lnTo>
                    <a:pt x="7" y="1040"/>
                  </a:lnTo>
                  <a:lnTo>
                    <a:pt x="7" y="1040"/>
                  </a:lnTo>
                  <a:cubicBezTo>
                    <a:pt x="23" y="1017"/>
                    <a:pt x="42" y="1010"/>
                    <a:pt x="62" y="1010"/>
                  </a:cubicBezTo>
                  <a:cubicBezTo>
                    <a:pt x="108" y="1010"/>
                    <a:pt x="159" y="1053"/>
                    <a:pt x="193" y="1053"/>
                  </a:cubicBezTo>
                  <a:cubicBezTo>
                    <a:pt x="214" y="1053"/>
                    <a:pt x="228" y="1035"/>
                    <a:pt x="228" y="975"/>
                  </a:cubicBezTo>
                  <a:cubicBezTo>
                    <a:pt x="274" y="914"/>
                    <a:pt x="380" y="884"/>
                    <a:pt x="350" y="792"/>
                  </a:cubicBezTo>
                  <a:cubicBezTo>
                    <a:pt x="392" y="792"/>
                    <a:pt x="420" y="741"/>
                    <a:pt x="443" y="741"/>
                  </a:cubicBezTo>
                  <a:cubicBezTo>
                    <a:pt x="453" y="741"/>
                    <a:pt x="463" y="750"/>
                    <a:pt x="472" y="778"/>
                  </a:cubicBezTo>
                  <a:lnTo>
                    <a:pt x="396" y="839"/>
                  </a:lnTo>
                  <a:lnTo>
                    <a:pt x="427" y="823"/>
                  </a:lnTo>
                  <a:lnTo>
                    <a:pt x="427" y="823"/>
                  </a:lnTo>
                  <a:cubicBezTo>
                    <a:pt x="335" y="945"/>
                    <a:pt x="411" y="1052"/>
                    <a:pt x="366" y="1188"/>
                  </a:cubicBezTo>
                  <a:cubicBezTo>
                    <a:pt x="305" y="1235"/>
                    <a:pt x="244" y="1204"/>
                    <a:pt x="198" y="1235"/>
                  </a:cubicBezTo>
                  <a:lnTo>
                    <a:pt x="274" y="1296"/>
                  </a:lnTo>
                  <a:cubicBezTo>
                    <a:pt x="274" y="1286"/>
                    <a:pt x="283" y="1283"/>
                    <a:pt x="297" y="1283"/>
                  </a:cubicBezTo>
                  <a:cubicBezTo>
                    <a:pt x="327" y="1283"/>
                    <a:pt x="380" y="1300"/>
                    <a:pt x="411" y="1310"/>
                  </a:cubicBezTo>
                  <a:lnTo>
                    <a:pt x="380" y="1341"/>
                  </a:lnTo>
                  <a:cubicBezTo>
                    <a:pt x="390" y="1344"/>
                    <a:pt x="397" y="1346"/>
                    <a:pt x="403" y="1346"/>
                  </a:cubicBezTo>
                  <a:cubicBezTo>
                    <a:pt x="443" y="1346"/>
                    <a:pt x="400" y="1261"/>
                    <a:pt x="427" y="1235"/>
                  </a:cubicBezTo>
                  <a:lnTo>
                    <a:pt x="427" y="1235"/>
                  </a:lnTo>
                  <a:cubicBezTo>
                    <a:pt x="438" y="1246"/>
                    <a:pt x="448" y="1251"/>
                    <a:pt x="457" y="1251"/>
                  </a:cubicBezTo>
                  <a:cubicBezTo>
                    <a:pt x="484" y="1251"/>
                    <a:pt x="502" y="1211"/>
                    <a:pt x="527" y="1211"/>
                  </a:cubicBezTo>
                  <a:cubicBezTo>
                    <a:pt x="538" y="1211"/>
                    <a:pt x="549" y="1217"/>
                    <a:pt x="563" y="1235"/>
                  </a:cubicBezTo>
                  <a:cubicBezTo>
                    <a:pt x="577" y="1217"/>
                    <a:pt x="590" y="1212"/>
                    <a:pt x="602" y="1212"/>
                  </a:cubicBezTo>
                  <a:cubicBezTo>
                    <a:pt x="627" y="1212"/>
                    <a:pt x="649" y="1233"/>
                    <a:pt x="673" y="1233"/>
                  </a:cubicBezTo>
                  <a:cubicBezTo>
                    <a:pt x="692" y="1233"/>
                    <a:pt x="711" y="1220"/>
                    <a:pt x="731" y="1174"/>
                  </a:cubicBezTo>
                  <a:cubicBezTo>
                    <a:pt x="746" y="1113"/>
                    <a:pt x="823" y="1067"/>
                    <a:pt x="868" y="1006"/>
                  </a:cubicBezTo>
                  <a:cubicBezTo>
                    <a:pt x="850" y="979"/>
                    <a:pt x="815" y="957"/>
                    <a:pt x="784" y="957"/>
                  </a:cubicBezTo>
                  <a:cubicBezTo>
                    <a:pt x="763" y="957"/>
                    <a:pt x="744" y="967"/>
                    <a:pt x="731" y="991"/>
                  </a:cubicBezTo>
                  <a:cubicBezTo>
                    <a:pt x="715" y="1067"/>
                    <a:pt x="655" y="1067"/>
                    <a:pt x="655" y="1127"/>
                  </a:cubicBezTo>
                  <a:cubicBezTo>
                    <a:pt x="627" y="1114"/>
                    <a:pt x="662" y="1050"/>
                    <a:pt x="647" y="1050"/>
                  </a:cubicBezTo>
                  <a:cubicBezTo>
                    <a:pt x="645" y="1050"/>
                    <a:pt x="643" y="1050"/>
                    <a:pt x="640" y="1052"/>
                  </a:cubicBezTo>
                  <a:lnTo>
                    <a:pt x="594" y="1143"/>
                  </a:lnTo>
                  <a:cubicBezTo>
                    <a:pt x="588" y="1144"/>
                    <a:pt x="582" y="1145"/>
                    <a:pt x="577" y="1145"/>
                  </a:cubicBezTo>
                  <a:cubicBezTo>
                    <a:pt x="489" y="1145"/>
                    <a:pt x="497" y="1034"/>
                    <a:pt x="411" y="1006"/>
                  </a:cubicBezTo>
                  <a:lnTo>
                    <a:pt x="457" y="1006"/>
                  </a:lnTo>
                  <a:cubicBezTo>
                    <a:pt x="441" y="991"/>
                    <a:pt x="411" y="960"/>
                    <a:pt x="427" y="930"/>
                  </a:cubicBezTo>
                  <a:lnTo>
                    <a:pt x="427" y="930"/>
                  </a:lnTo>
                  <a:lnTo>
                    <a:pt x="518" y="975"/>
                  </a:lnTo>
                  <a:cubicBezTo>
                    <a:pt x="502" y="930"/>
                    <a:pt x="594" y="853"/>
                    <a:pt x="579" y="808"/>
                  </a:cubicBezTo>
                  <a:lnTo>
                    <a:pt x="579" y="808"/>
                  </a:lnTo>
                  <a:lnTo>
                    <a:pt x="624" y="869"/>
                  </a:lnTo>
                  <a:cubicBezTo>
                    <a:pt x="670" y="747"/>
                    <a:pt x="746" y="640"/>
                    <a:pt x="792" y="534"/>
                  </a:cubicBezTo>
                  <a:cubicBezTo>
                    <a:pt x="868" y="549"/>
                    <a:pt x="884" y="670"/>
                    <a:pt x="975" y="686"/>
                  </a:cubicBezTo>
                  <a:cubicBezTo>
                    <a:pt x="945" y="701"/>
                    <a:pt x="868" y="717"/>
                    <a:pt x="945" y="747"/>
                  </a:cubicBezTo>
                  <a:cubicBezTo>
                    <a:pt x="975" y="656"/>
                    <a:pt x="1066" y="656"/>
                    <a:pt x="1112" y="625"/>
                  </a:cubicBezTo>
                  <a:lnTo>
                    <a:pt x="1127" y="670"/>
                  </a:lnTo>
                  <a:lnTo>
                    <a:pt x="1172" y="610"/>
                  </a:lnTo>
                  <a:lnTo>
                    <a:pt x="1112" y="595"/>
                  </a:lnTo>
                  <a:cubicBezTo>
                    <a:pt x="1188" y="564"/>
                    <a:pt x="1264" y="518"/>
                    <a:pt x="1294" y="443"/>
                  </a:cubicBezTo>
                  <a:lnTo>
                    <a:pt x="1280" y="443"/>
                  </a:lnTo>
                  <a:cubicBezTo>
                    <a:pt x="1292" y="416"/>
                    <a:pt x="1339" y="345"/>
                    <a:pt x="1381" y="345"/>
                  </a:cubicBezTo>
                  <a:cubicBezTo>
                    <a:pt x="1388" y="345"/>
                    <a:pt x="1395" y="347"/>
                    <a:pt x="1402" y="351"/>
                  </a:cubicBezTo>
                  <a:cubicBezTo>
                    <a:pt x="1416" y="412"/>
                    <a:pt x="1371" y="457"/>
                    <a:pt x="1325" y="473"/>
                  </a:cubicBezTo>
                  <a:cubicBezTo>
                    <a:pt x="1317" y="496"/>
                    <a:pt x="1325" y="499"/>
                    <a:pt x="1337" y="499"/>
                  </a:cubicBezTo>
                  <a:cubicBezTo>
                    <a:pt x="1342" y="499"/>
                    <a:pt x="1348" y="498"/>
                    <a:pt x="1354" y="498"/>
                  </a:cubicBezTo>
                  <a:cubicBezTo>
                    <a:pt x="1361" y="498"/>
                    <a:pt x="1367" y="499"/>
                    <a:pt x="1371" y="504"/>
                  </a:cubicBezTo>
                  <a:cubicBezTo>
                    <a:pt x="1383" y="454"/>
                    <a:pt x="1456" y="384"/>
                    <a:pt x="1491" y="384"/>
                  </a:cubicBezTo>
                  <a:cubicBezTo>
                    <a:pt x="1499" y="384"/>
                    <a:pt x="1505" y="388"/>
                    <a:pt x="1508" y="396"/>
                  </a:cubicBezTo>
                  <a:lnTo>
                    <a:pt x="1477" y="274"/>
                  </a:lnTo>
                  <a:cubicBezTo>
                    <a:pt x="1469" y="300"/>
                    <a:pt x="1461" y="311"/>
                    <a:pt x="1447" y="311"/>
                  </a:cubicBezTo>
                  <a:cubicBezTo>
                    <a:pt x="1436" y="311"/>
                    <a:pt x="1422" y="304"/>
                    <a:pt x="1402" y="290"/>
                  </a:cubicBezTo>
                  <a:cubicBezTo>
                    <a:pt x="1432" y="229"/>
                    <a:pt x="1554" y="31"/>
                    <a:pt x="153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25"/>
            <p:cNvSpPr/>
            <p:nvPr/>
          </p:nvSpPr>
          <p:spPr>
            <a:xfrm rot="5400000">
              <a:off x="5357200" y="3736125"/>
              <a:ext cx="3075" cy="4600"/>
            </a:xfrm>
            <a:custGeom>
              <a:avLst/>
              <a:gdLst/>
              <a:ahLst/>
              <a:cxnLst/>
              <a:rect l="l" t="t" r="r" b="b"/>
              <a:pathLst>
                <a:path w="123" h="184" extrusionOk="0">
                  <a:moveTo>
                    <a:pt x="92" y="1"/>
                  </a:moveTo>
                  <a:lnTo>
                    <a:pt x="1" y="123"/>
                  </a:lnTo>
                  <a:cubicBezTo>
                    <a:pt x="47" y="139"/>
                    <a:pt x="62" y="153"/>
                    <a:pt x="17" y="184"/>
                  </a:cubicBezTo>
                  <a:cubicBezTo>
                    <a:pt x="92" y="184"/>
                    <a:pt x="92" y="108"/>
                    <a:pt x="123" y="62"/>
                  </a:cubicBezTo>
                  <a:lnTo>
                    <a:pt x="108" y="62"/>
                  </a:lnTo>
                  <a:lnTo>
                    <a:pt x="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25"/>
            <p:cNvSpPr/>
            <p:nvPr/>
          </p:nvSpPr>
          <p:spPr>
            <a:xfrm rot="5400000">
              <a:off x="5359275" y="3740150"/>
              <a:ext cx="800" cy="375"/>
            </a:xfrm>
            <a:custGeom>
              <a:avLst/>
              <a:gdLst/>
              <a:ahLst/>
              <a:cxnLst/>
              <a:rect l="l" t="t" r="r" b="b"/>
              <a:pathLst>
                <a:path w="32" h="15" extrusionOk="0">
                  <a:moveTo>
                    <a:pt x="31" y="0"/>
                  </a:moveTo>
                  <a:cubicBezTo>
                    <a:pt x="16" y="0"/>
                    <a:pt x="1" y="0"/>
                    <a:pt x="1" y="15"/>
                  </a:cubicBezTo>
                  <a:cubicBezTo>
                    <a:pt x="16" y="15"/>
                    <a:pt x="16" y="0"/>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25"/>
            <p:cNvSpPr/>
            <p:nvPr/>
          </p:nvSpPr>
          <p:spPr>
            <a:xfrm rot="5400000">
              <a:off x="5412013" y="3723963"/>
              <a:ext cx="1200" cy="1150"/>
            </a:xfrm>
            <a:custGeom>
              <a:avLst/>
              <a:gdLst/>
              <a:ahLst/>
              <a:cxnLst/>
              <a:rect l="l" t="t" r="r" b="b"/>
              <a:pathLst>
                <a:path w="48" h="46" extrusionOk="0">
                  <a:moveTo>
                    <a:pt x="47" y="1"/>
                  </a:moveTo>
                  <a:lnTo>
                    <a:pt x="1" y="15"/>
                  </a:lnTo>
                  <a:lnTo>
                    <a:pt x="17" y="46"/>
                  </a:ln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25"/>
            <p:cNvSpPr/>
            <p:nvPr/>
          </p:nvSpPr>
          <p:spPr>
            <a:xfrm rot="5400000">
              <a:off x="5368850" y="3734450"/>
              <a:ext cx="2225" cy="2000"/>
            </a:xfrm>
            <a:custGeom>
              <a:avLst/>
              <a:gdLst/>
              <a:ahLst/>
              <a:cxnLst/>
              <a:rect l="l" t="t" r="r" b="b"/>
              <a:pathLst>
                <a:path w="89" h="80" extrusionOk="0">
                  <a:moveTo>
                    <a:pt x="44" y="0"/>
                  </a:moveTo>
                  <a:lnTo>
                    <a:pt x="44" y="0"/>
                  </a:lnTo>
                  <a:cubicBezTo>
                    <a:pt x="44" y="0"/>
                    <a:pt x="43" y="1"/>
                    <a:pt x="42" y="2"/>
                  </a:cubicBezTo>
                  <a:lnTo>
                    <a:pt x="43" y="4"/>
                  </a:lnTo>
                  <a:lnTo>
                    <a:pt x="43" y="4"/>
                  </a:lnTo>
                  <a:cubicBezTo>
                    <a:pt x="44" y="2"/>
                    <a:pt x="44" y="0"/>
                    <a:pt x="44" y="0"/>
                  </a:cubicBezTo>
                  <a:close/>
                  <a:moveTo>
                    <a:pt x="43" y="4"/>
                  </a:moveTo>
                  <a:cubicBezTo>
                    <a:pt x="37" y="18"/>
                    <a:pt x="0" y="80"/>
                    <a:pt x="45" y="80"/>
                  </a:cubicBezTo>
                  <a:cubicBezTo>
                    <a:pt x="48" y="80"/>
                    <a:pt x="53" y="80"/>
                    <a:pt x="58" y="79"/>
                  </a:cubicBezTo>
                  <a:lnTo>
                    <a:pt x="88" y="63"/>
                  </a:lnTo>
                  <a:lnTo>
                    <a:pt x="43" y="4"/>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25"/>
            <p:cNvSpPr/>
            <p:nvPr/>
          </p:nvSpPr>
          <p:spPr>
            <a:xfrm rot="5400000">
              <a:off x="5310700" y="3746400"/>
              <a:ext cx="1900" cy="1975"/>
            </a:xfrm>
            <a:custGeom>
              <a:avLst/>
              <a:gdLst/>
              <a:ahLst/>
              <a:cxnLst/>
              <a:rect l="l" t="t" r="r" b="b"/>
              <a:pathLst>
                <a:path w="76" h="79" extrusionOk="0">
                  <a:moveTo>
                    <a:pt x="76" y="0"/>
                  </a:moveTo>
                  <a:lnTo>
                    <a:pt x="0" y="15"/>
                  </a:lnTo>
                  <a:cubicBezTo>
                    <a:pt x="13" y="41"/>
                    <a:pt x="15" y="79"/>
                    <a:pt x="34" y="79"/>
                  </a:cubicBezTo>
                  <a:cubicBezTo>
                    <a:pt x="37" y="79"/>
                    <a:pt x="41" y="78"/>
                    <a:pt x="45" y="76"/>
                  </a:cubicBezTo>
                  <a:lnTo>
                    <a:pt x="7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25"/>
            <p:cNvSpPr/>
            <p:nvPr/>
          </p:nvSpPr>
          <p:spPr>
            <a:xfrm rot="5400000">
              <a:off x="5505925" y="3724900"/>
              <a:ext cx="375" cy="800"/>
            </a:xfrm>
            <a:custGeom>
              <a:avLst/>
              <a:gdLst/>
              <a:ahLst/>
              <a:cxnLst/>
              <a:rect l="l" t="t" r="r" b="b"/>
              <a:pathLst>
                <a:path w="15" h="32" extrusionOk="0">
                  <a:moveTo>
                    <a:pt x="15" y="1"/>
                  </a:moveTo>
                  <a:cubicBezTo>
                    <a:pt x="0" y="1"/>
                    <a:pt x="0" y="17"/>
                    <a:pt x="0" y="31"/>
                  </a:cubicBezTo>
                  <a:cubicBezTo>
                    <a:pt x="0" y="17"/>
                    <a:pt x="0" y="17"/>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25"/>
            <p:cNvSpPr/>
            <p:nvPr/>
          </p:nvSpPr>
          <p:spPr>
            <a:xfrm rot="5400000">
              <a:off x="5483613" y="3706813"/>
              <a:ext cx="31650" cy="24800"/>
            </a:xfrm>
            <a:custGeom>
              <a:avLst/>
              <a:gdLst/>
              <a:ahLst/>
              <a:cxnLst/>
              <a:rect l="l" t="t" r="r" b="b"/>
              <a:pathLst>
                <a:path w="1266" h="992" extrusionOk="0">
                  <a:moveTo>
                    <a:pt x="839" y="0"/>
                  </a:moveTo>
                  <a:lnTo>
                    <a:pt x="762" y="92"/>
                  </a:lnTo>
                  <a:lnTo>
                    <a:pt x="778" y="92"/>
                  </a:lnTo>
                  <a:cubicBezTo>
                    <a:pt x="762" y="122"/>
                    <a:pt x="747" y="122"/>
                    <a:pt x="717" y="138"/>
                  </a:cubicBezTo>
                  <a:lnTo>
                    <a:pt x="625" y="230"/>
                  </a:lnTo>
                  <a:lnTo>
                    <a:pt x="610" y="321"/>
                  </a:lnTo>
                  <a:cubicBezTo>
                    <a:pt x="605" y="325"/>
                    <a:pt x="600" y="327"/>
                    <a:pt x="594" y="327"/>
                  </a:cubicBezTo>
                  <a:cubicBezTo>
                    <a:pt x="579" y="327"/>
                    <a:pt x="560" y="316"/>
                    <a:pt x="549" y="305"/>
                  </a:cubicBezTo>
                  <a:lnTo>
                    <a:pt x="504" y="351"/>
                  </a:lnTo>
                  <a:cubicBezTo>
                    <a:pt x="518" y="351"/>
                    <a:pt x="534" y="321"/>
                    <a:pt x="564" y="321"/>
                  </a:cubicBezTo>
                  <a:lnTo>
                    <a:pt x="564" y="366"/>
                  </a:lnTo>
                  <a:cubicBezTo>
                    <a:pt x="610" y="351"/>
                    <a:pt x="610" y="305"/>
                    <a:pt x="656" y="305"/>
                  </a:cubicBezTo>
                  <a:cubicBezTo>
                    <a:pt x="671" y="366"/>
                    <a:pt x="656" y="351"/>
                    <a:pt x="671" y="412"/>
                  </a:cubicBezTo>
                  <a:lnTo>
                    <a:pt x="579" y="443"/>
                  </a:lnTo>
                  <a:lnTo>
                    <a:pt x="564" y="397"/>
                  </a:lnTo>
                  <a:cubicBezTo>
                    <a:pt x="518" y="397"/>
                    <a:pt x="473" y="412"/>
                    <a:pt x="427" y="427"/>
                  </a:cubicBezTo>
                  <a:lnTo>
                    <a:pt x="351" y="504"/>
                  </a:lnTo>
                  <a:lnTo>
                    <a:pt x="382" y="565"/>
                  </a:lnTo>
                  <a:cubicBezTo>
                    <a:pt x="412" y="565"/>
                    <a:pt x="427" y="549"/>
                    <a:pt x="443" y="534"/>
                  </a:cubicBezTo>
                  <a:cubicBezTo>
                    <a:pt x="457" y="534"/>
                    <a:pt x="457" y="549"/>
                    <a:pt x="488" y="565"/>
                  </a:cubicBezTo>
                  <a:cubicBezTo>
                    <a:pt x="457" y="595"/>
                    <a:pt x="351" y="579"/>
                    <a:pt x="396" y="640"/>
                  </a:cubicBezTo>
                  <a:lnTo>
                    <a:pt x="260" y="640"/>
                  </a:lnTo>
                  <a:lnTo>
                    <a:pt x="290" y="656"/>
                  </a:lnTo>
                  <a:cubicBezTo>
                    <a:pt x="214" y="717"/>
                    <a:pt x="351" y="732"/>
                    <a:pt x="260" y="793"/>
                  </a:cubicBezTo>
                  <a:lnTo>
                    <a:pt x="229" y="732"/>
                  </a:lnTo>
                  <a:cubicBezTo>
                    <a:pt x="214" y="808"/>
                    <a:pt x="122" y="778"/>
                    <a:pt x="61" y="793"/>
                  </a:cubicBezTo>
                  <a:lnTo>
                    <a:pt x="16" y="839"/>
                  </a:lnTo>
                  <a:lnTo>
                    <a:pt x="0" y="900"/>
                  </a:lnTo>
                  <a:cubicBezTo>
                    <a:pt x="13" y="893"/>
                    <a:pt x="31" y="889"/>
                    <a:pt x="51" y="889"/>
                  </a:cubicBezTo>
                  <a:cubicBezTo>
                    <a:pt x="79" y="889"/>
                    <a:pt x="111" y="897"/>
                    <a:pt x="138" y="914"/>
                  </a:cubicBezTo>
                  <a:cubicBezTo>
                    <a:pt x="77" y="945"/>
                    <a:pt x="47" y="914"/>
                    <a:pt x="31" y="991"/>
                  </a:cubicBezTo>
                  <a:cubicBezTo>
                    <a:pt x="42" y="970"/>
                    <a:pt x="74" y="935"/>
                    <a:pt x="108" y="935"/>
                  </a:cubicBezTo>
                  <a:cubicBezTo>
                    <a:pt x="123" y="935"/>
                    <a:pt x="139" y="942"/>
                    <a:pt x="153" y="961"/>
                  </a:cubicBezTo>
                  <a:cubicBezTo>
                    <a:pt x="153" y="975"/>
                    <a:pt x="122" y="975"/>
                    <a:pt x="107" y="975"/>
                  </a:cubicBezTo>
                  <a:lnTo>
                    <a:pt x="290" y="975"/>
                  </a:lnTo>
                  <a:lnTo>
                    <a:pt x="274" y="961"/>
                  </a:lnTo>
                  <a:cubicBezTo>
                    <a:pt x="274" y="931"/>
                    <a:pt x="306" y="914"/>
                    <a:pt x="337" y="914"/>
                  </a:cubicBezTo>
                  <a:cubicBezTo>
                    <a:pt x="354" y="914"/>
                    <a:pt x="371" y="919"/>
                    <a:pt x="382" y="930"/>
                  </a:cubicBezTo>
                  <a:cubicBezTo>
                    <a:pt x="351" y="900"/>
                    <a:pt x="321" y="869"/>
                    <a:pt x="366" y="839"/>
                  </a:cubicBezTo>
                  <a:lnTo>
                    <a:pt x="366" y="839"/>
                  </a:lnTo>
                  <a:cubicBezTo>
                    <a:pt x="372" y="840"/>
                    <a:pt x="378" y="841"/>
                    <a:pt x="384" y="841"/>
                  </a:cubicBezTo>
                  <a:cubicBezTo>
                    <a:pt x="468" y="841"/>
                    <a:pt x="523" y="695"/>
                    <a:pt x="595" y="695"/>
                  </a:cubicBezTo>
                  <a:cubicBezTo>
                    <a:pt x="618" y="695"/>
                    <a:pt x="643" y="709"/>
                    <a:pt x="671" y="748"/>
                  </a:cubicBezTo>
                  <a:cubicBezTo>
                    <a:pt x="677" y="749"/>
                    <a:pt x="682" y="750"/>
                    <a:pt x="685" y="750"/>
                  </a:cubicBezTo>
                  <a:cubicBezTo>
                    <a:pt x="711" y="750"/>
                    <a:pt x="632" y="700"/>
                    <a:pt x="686" y="687"/>
                  </a:cubicBezTo>
                  <a:lnTo>
                    <a:pt x="686" y="687"/>
                  </a:lnTo>
                  <a:cubicBezTo>
                    <a:pt x="717" y="701"/>
                    <a:pt x="717" y="732"/>
                    <a:pt x="717" y="748"/>
                  </a:cubicBezTo>
                  <a:lnTo>
                    <a:pt x="762" y="701"/>
                  </a:lnTo>
                  <a:cubicBezTo>
                    <a:pt x="625" y="687"/>
                    <a:pt x="701" y="534"/>
                    <a:pt x="595" y="488"/>
                  </a:cubicBezTo>
                  <a:cubicBezTo>
                    <a:pt x="601" y="485"/>
                    <a:pt x="608" y="484"/>
                    <a:pt x="616" y="484"/>
                  </a:cubicBezTo>
                  <a:cubicBezTo>
                    <a:pt x="651" y="484"/>
                    <a:pt x="704" y="506"/>
                    <a:pt x="717" y="518"/>
                  </a:cubicBezTo>
                  <a:cubicBezTo>
                    <a:pt x="717" y="504"/>
                    <a:pt x="701" y="504"/>
                    <a:pt x="701" y="488"/>
                  </a:cubicBezTo>
                  <a:lnTo>
                    <a:pt x="701" y="488"/>
                  </a:lnTo>
                  <a:cubicBezTo>
                    <a:pt x="711" y="494"/>
                    <a:pt x="718" y="497"/>
                    <a:pt x="725" y="497"/>
                  </a:cubicBezTo>
                  <a:cubicBezTo>
                    <a:pt x="747" y="497"/>
                    <a:pt x="759" y="471"/>
                    <a:pt x="799" y="471"/>
                  </a:cubicBezTo>
                  <a:cubicBezTo>
                    <a:pt x="806" y="471"/>
                    <a:pt x="814" y="471"/>
                    <a:pt x="823" y="473"/>
                  </a:cubicBezTo>
                  <a:lnTo>
                    <a:pt x="792" y="518"/>
                  </a:lnTo>
                  <a:lnTo>
                    <a:pt x="808" y="518"/>
                  </a:lnTo>
                  <a:cubicBezTo>
                    <a:pt x="839" y="565"/>
                    <a:pt x="762" y="640"/>
                    <a:pt x="808" y="656"/>
                  </a:cubicBezTo>
                  <a:cubicBezTo>
                    <a:pt x="808" y="565"/>
                    <a:pt x="900" y="565"/>
                    <a:pt x="961" y="534"/>
                  </a:cubicBezTo>
                  <a:lnTo>
                    <a:pt x="1021" y="610"/>
                  </a:lnTo>
                  <a:cubicBezTo>
                    <a:pt x="1007" y="606"/>
                    <a:pt x="995" y="604"/>
                    <a:pt x="987" y="604"/>
                  </a:cubicBezTo>
                  <a:cubicBezTo>
                    <a:pt x="934" y="604"/>
                    <a:pt x="989" y="675"/>
                    <a:pt x="975" y="701"/>
                  </a:cubicBezTo>
                  <a:cubicBezTo>
                    <a:pt x="1036" y="687"/>
                    <a:pt x="1052" y="626"/>
                    <a:pt x="1097" y="518"/>
                  </a:cubicBezTo>
                  <a:lnTo>
                    <a:pt x="1082" y="518"/>
                  </a:lnTo>
                  <a:cubicBezTo>
                    <a:pt x="1158" y="473"/>
                    <a:pt x="1128" y="443"/>
                    <a:pt x="1174" y="397"/>
                  </a:cubicBezTo>
                  <a:lnTo>
                    <a:pt x="1235" y="427"/>
                  </a:lnTo>
                  <a:cubicBezTo>
                    <a:pt x="1265" y="366"/>
                    <a:pt x="1174" y="366"/>
                    <a:pt x="1158" y="366"/>
                  </a:cubicBezTo>
                  <a:cubicBezTo>
                    <a:pt x="1174" y="488"/>
                    <a:pt x="1021" y="412"/>
                    <a:pt x="1021" y="504"/>
                  </a:cubicBezTo>
                  <a:cubicBezTo>
                    <a:pt x="991" y="488"/>
                    <a:pt x="1006" y="427"/>
                    <a:pt x="1036" y="397"/>
                  </a:cubicBezTo>
                  <a:cubicBezTo>
                    <a:pt x="1031" y="386"/>
                    <a:pt x="1025" y="382"/>
                    <a:pt x="1018" y="382"/>
                  </a:cubicBezTo>
                  <a:cubicBezTo>
                    <a:pt x="993" y="382"/>
                    <a:pt x="960" y="434"/>
                    <a:pt x="929" y="434"/>
                  </a:cubicBezTo>
                  <a:cubicBezTo>
                    <a:pt x="919" y="434"/>
                    <a:pt x="909" y="428"/>
                    <a:pt x="900" y="412"/>
                  </a:cubicBezTo>
                  <a:lnTo>
                    <a:pt x="914" y="382"/>
                  </a:lnTo>
                  <a:cubicBezTo>
                    <a:pt x="894" y="382"/>
                    <a:pt x="881" y="395"/>
                    <a:pt x="865" y="395"/>
                  </a:cubicBezTo>
                  <a:cubicBezTo>
                    <a:pt x="857" y="395"/>
                    <a:pt x="849" y="392"/>
                    <a:pt x="839" y="382"/>
                  </a:cubicBezTo>
                  <a:cubicBezTo>
                    <a:pt x="900" y="351"/>
                    <a:pt x="900" y="305"/>
                    <a:pt x="884" y="275"/>
                  </a:cubicBezTo>
                  <a:lnTo>
                    <a:pt x="884" y="275"/>
                  </a:lnTo>
                  <a:cubicBezTo>
                    <a:pt x="884" y="291"/>
                    <a:pt x="869" y="291"/>
                    <a:pt x="853" y="291"/>
                  </a:cubicBezTo>
                  <a:cubicBezTo>
                    <a:pt x="778" y="214"/>
                    <a:pt x="853" y="183"/>
                    <a:pt x="900" y="169"/>
                  </a:cubicBezTo>
                  <a:lnTo>
                    <a:pt x="884" y="153"/>
                  </a:lnTo>
                  <a:cubicBezTo>
                    <a:pt x="900" y="61"/>
                    <a:pt x="1021" y="108"/>
                    <a:pt x="1021" y="0"/>
                  </a:cubicBezTo>
                  <a:lnTo>
                    <a:pt x="1021" y="0"/>
                  </a:lnTo>
                  <a:cubicBezTo>
                    <a:pt x="980" y="55"/>
                    <a:pt x="915" y="110"/>
                    <a:pt x="846" y="110"/>
                  </a:cubicBezTo>
                  <a:cubicBezTo>
                    <a:pt x="838" y="110"/>
                    <a:pt x="831" y="109"/>
                    <a:pt x="823" y="108"/>
                  </a:cubicBezTo>
                  <a:cubicBezTo>
                    <a:pt x="839" y="61"/>
                    <a:pt x="853" y="16"/>
                    <a:pt x="884" y="16"/>
                  </a:cubicBezTo>
                  <a:cubicBezTo>
                    <a:pt x="869" y="16"/>
                    <a:pt x="853" y="0"/>
                    <a:pt x="83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25"/>
            <p:cNvSpPr/>
            <p:nvPr/>
          </p:nvSpPr>
          <p:spPr>
            <a:xfrm rot="5400000">
              <a:off x="5508000" y="3725875"/>
              <a:ext cx="400" cy="375"/>
            </a:xfrm>
            <a:custGeom>
              <a:avLst/>
              <a:gdLst/>
              <a:ahLst/>
              <a:cxnLst/>
              <a:rect l="l" t="t" r="r" b="b"/>
              <a:pathLst>
                <a:path w="16" h="15" extrusionOk="0">
                  <a:moveTo>
                    <a:pt x="15" y="0"/>
                  </a:moveTo>
                  <a:lnTo>
                    <a:pt x="1" y="15"/>
                  </a:lnTo>
                  <a:cubicBezTo>
                    <a:pt x="15" y="15"/>
                    <a:pt x="15" y="15"/>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25"/>
            <p:cNvSpPr/>
            <p:nvPr/>
          </p:nvSpPr>
          <p:spPr>
            <a:xfrm rot="5400000">
              <a:off x="5511413" y="3725463"/>
              <a:ext cx="25" cy="25"/>
            </a:xfrm>
            <a:custGeom>
              <a:avLst/>
              <a:gdLst/>
              <a:ahLst/>
              <a:cxnLst/>
              <a:rect l="l" t="t" r="r" b="b"/>
              <a:pathLst>
                <a:path w="1" h="1" extrusionOk="0">
                  <a:moveTo>
                    <a:pt x="1"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25"/>
            <p:cNvSpPr/>
            <p:nvPr/>
          </p:nvSpPr>
          <p:spPr>
            <a:xfrm rot="5400000">
              <a:off x="5498863" y="3721288"/>
              <a:ext cx="25" cy="25"/>
            </a:xfrm>
            <a:custGeom>
              <a:avLst/>
              <a:gdLst/>
              <a:ahLst/>
              <a:cxnLst/>
              <a:rect l="l" t="t" r="r" b="b"/>
              <a:pathLst>
                <a:path w="1" h="1" extrusionOk="0">
                  <a:moveTo>
                    <a:pt x="1"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25"/>
            <p:cNvSpPr/>
            <p:nvPr/>
          </p:nvSpPr>
          <p:spPr>
            <a:xfrm rot="5400000">
              <a:off x="5493725" y="3727200"/>
              <a:ext cx="1150" cy="25"/>
            </a:xfrm>
            <a:custGeom>
              <a:avLst/>
              <a:gdLst/>
              <a:ahLst/>
              <a:cxnLst/>
              <a:rect l="l" t="t" r="r" b="b"/>
              <a:pathLst>
                <a:path w="46" h="1" extrusionOk="0">
                  <a:moveTo>
                    <a:pt x="45"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25"/>
            <p:cNvSpPr/>
            <p:nvPr/>
          </p:nvSpPr>
          <p:spPr>
            <a:xfrm rot="5400000">
              <a:off x="5505163" y="3724913"/>
              <a:ext cx="375" cy="775"/>
            </a:xfrm>
            <a:custGeom>
              <a:avLst/>
              <a:gdLst/>
              <a:ahLst/>
              <a:cxnLst/>
              <a:rect l="l" t="t" r="r" b="b"/>
              <a:pathLst>
                <a:path w="15" h="31" extrusionOk="0">
                  <a:moveTo>
                    <a:pt x="0" y="0"/>
                  </a:moveTo>
                  <a:cubicBezTo>
                    <a:pt x="0" y="0"/>
                    <a:pt x="14" y="16"/>
                    <a:pt x="15" y="30"/>
                  </a:cubicBezTo>
                  <a:lnTo>
                    <a:pt x="15" y="30"/>
                  </a:lnTo>
                  <a:cubicBezTo>
                    <a:pt x="15" y="26"/>
                    <a:pt x="14" y="0"/>
                    <a:pt x="0" y="0"/>
                  </a:cubicBezTo>
                  <a:close/>
                  <a:moveTo>
                    <a:pt x="15" y="30"/>
                  </a:moveTo>
                  <a:lnTo>
                    <a:pt x="15" y="30"/>
                  </a:lnTo>
                  <a:cubicBezTo>
                    <a:pt x="15" y="30"/>
                    <a:pt x="15" y="31"/>
                    <a:pt x="15" y="31"/>
                  </a:cubicBezTo>
                  <a:lnTo>
                    <a:pt x="15" y="31"/>
                  </a:lnTo>
                  <a:cubicBezTo>
                    <a:pt x="15" y="30"/>
                    <a:pt x="15" y="30"/>
                    <a:pt x="15" y="3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25"/>
            <p:cNvSpPr/>
            <p:nvPr/>
          </p:nvSpPr>
          <p:spPr>
            <a:xfrm rot="5400000">
              <a:off x="5507813" y="3725663"/>
              <a:ext cx="25" cy="425"/>
            </a:xfrm>
            <a:custGeom>
              <a:avLst/>
              <a:gdLst/>
              <a:ahLst/>
              <a:cxnLst/>
              <a:rect l="l" t="t" r="r" b="b"/>
              <a:pathLst>
                <a:path w="1" h="17" extrusionOk="0">
                  <a:moveTo>
                    <a:pt x="1" y="1"/>
                  </a:moveTo>
                  <a:lnTo>
                    <a:pt x="1" y="1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25"/>
            <p:cNvSpPr/>
            <p:nvPr/>
          </p:nvSpPr>
          <p:spPr>
            <a:xfrm rot="5400000">
              <a:off x="5224738" y="3751288"/>
              <a:ext cx="2325" cy="2475"/>
            </a:xfrm>
            <a:custGeom>
              <a:avLst/>
              <a:gdLst/>
              <a:ahLst/>
              <a:cxnLst/>
              <a:rect l="l" t="t" r="r" b="b"/>
              <a:pathLst>
                <a:path w="93" h="99" extrusionOk="0">
                  <a:moveTo>
                    <a:pt x="87" y="0"/>
                  </a:moveTo>
                  <a:cubicBezTo>
                    <a:pt x="70" y="0"/>
                    <a:pt x="14" y="60"/>
                    <a:pt x="1" y="98"/>
                  </a:cubicBezTo>
                  <a:lnTo>
                    <a:pt x="92" y="7"/>
                  </a:lnTo>
                  <a:cubicBezTo>
                    <a:pt x="92" y="2"/>
                    <a:pt x="90" y="0"/>
                    <a:pt x="8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25"/>
            <p:cNvSpPr/>
            <p:nvPr/>
          </p:nvSpPr>
          <p:spPr>
            <a:xfrm rot="5400000">
              <a:off x="5314650" y="3748050"/>
              <a:ext cx="375" cy="200"/>
            </a:xfrm>
            <a:custGeom>
              <a:avLst/>
              <a:gdLst/>
              <a:ahLst/>
              <a:cxnLst/>
              <a:rect l="l" t="t" r="r" b="b"/>
              <a:pathLst>
                <a:path w="15" h="8" extrusionOk="0">
                  <a:moveTo>
                    <a:pt x="0" y="1"/>
                  </a:moveTo>
                  <a:cubicBezTo>
                    <a:pt x="0" y="1"/>
                    <a:pt x="7" y="7"/>
                    <a:pt x="11" y="7"/>
                  </a:cubicBezTo>
                  <a:cubicBezTo>
                    <a:pt x="13" y="7"/>
                    <a:pt x="15" y="6"/>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25"/>
            <p:cNvSpPr/>
            <p:nvPr/>
          </p:nvSpPr>
          <p:spPr>
            <a:xfrm rot="5400000">
              <a:off x="5315025" y="3746675"/>
              <a:ext cx="1200" cy="1425"/>
            </a:xfrm>
            <a:custGeom>
              <a:avLst/>
              <a:gdLst/>
              <a:ahLst/>
              <a:cxnLst/>
              <a:rect l="l" t="t" r="r" b="b"/>
              <a:pathLst>
                <a:path w="48" h="57" extrusionOk="0">
                  <a:moveTo>
                    <a:pt x="26" y="0"/>
                  </a:moveTo>
                  <a:cubicBezTo>
                    <a:pt x="20" y="0"/>
                    <a:pt x="12" y="3"/>
                    <a:pt x="1" y="10"/>
                  </a:cubicBezTo>
                  <a:lnTo>
                    <a:pt x="47" y="57"/>
                  </a:lnTo>
                  <a:cubicBezTo>
                    <a:pt x="47" y="33"/>
                    <a:pt x="47" y="0"/>
                    <a:pt x="2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25"/>
            <p:cNvSpPr/>
            <p:nvPr/>
          </p:nvSpPr>
          <p:spPr>
            <a:xfrm rot="5400000">
              <a:off x="5372038" y="3738413"/>
              <a:ext cx="425" cy="425"/>
            </a:xfrm>
            <a:custGeom>
              <a:avLst/>
              <a:gdLst/>
              <a:ahLst/>
              <a:cxnLst/>
              <a:rect l="l" t="t" r="r" b="b"/>
              <a:pathLst>
                <a:path w="17" h="17" extrusionOk="0">
                  <a:moveTo>
                    <a:pt x="17" y="1"/>
                  </a:moveTo>
                  <a:cubicBezTo>
                    <a:pt x="1" y="1"/>
                    <a:pt x="1" y="1"/>
                    <a:pt x="1" y="17"/>
                  </a:cubicBezTo>
                  <a:lnTo>
                    <a:pt x="1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25"/>
            <p:cNvSpPr/>
            <p:nvPr/>
          </p:nvSpPr>
          <p:spPr>
            <a:xfrm rot="5400000">
              <a:off x="5370125" y="3736900"/>
              <a:ext cx="1950" cy="1925"/>
            </a:xfrm>
            <a:custGeom>
              <a:avLst/>
              <a:gdLst/>
              <a:ahLst/>
              <a:cxnLst/>
              <a:rect l="l" t="t" r="r" b="b"/>
              <a:pathLst>
                <a:path w="78" h="77" extrusionOk="0">
                  <a:moveTo>
                    <a:pt x="62" y="1"/>
                  </a:moveTo>
                  <a:cubicBezTo>
                    <a:pt x="47" y="15"/>
                    <a:pt x="17" y="31"/>
                    <a:pt x="1" y="76"/>
                  </a:cubicBezTo>
                  <a:cubicBezTo>
                    <a:pt x="78" y="76"/>
                    <a:pt x="62" y="15"/>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25"/>
            <p:cNvSpPr/>
            <p:nvPr/>
          </p:nvSpPr>
          <p:spPr>
            <a:xfrm rot="5400000">
              <a:off x="5484575" y="3706625"/>
              <a:ext cx="1175" cy="1550"/>
            </a:xfrm>
            <a:custGeom>
              <a:avLst/>
              <a:gdLst/>
              <a:ahLst/>
              <a:cxnLst/>
              <a:rect l="l" t="t" r="r" b="b"/>
              <a:pathLst>
                <a:path w="47" h="62" extrusionOk="0">
                  <a:moveTo>
                    <a:pt x="31" y="0"/>
                  </a:moveTo>
                  <a:lnTo>
                    <a:pt x="1" y="47"/>
                  </a:lnTo>
                  <a:lnTo>
                    <a:pt x="31" y="61"/>
                  </a:ln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25"/>
            <p:cNvSpPr/>
            <p:nvPr/>
          </p:nvSpPr>
          <p:spPr>
            <a:xfrm rot="5400000">
              <a:off x="5412038" y="3726988"/>
              <a:ext cx="1550" cy="1550"/>
            </a:xfrm>
            <a:custGeom>
              <a:avLst/>
              <a:gdLst/>
              <a:ahLst/>
              <a:cxnLst/>
              <a:rect l="l" t="t" r="r" b="b"/>
              <a:pathLst>
                <a:path w="62" h="62" extrusionOk="0">
                  <a:moveTo>
                    <a:pt x="17" y="1"/>
                  </a:moveTo>
                  <a:lnTo>
                    <a:pt x="1" y="62"/>
                  </a:lnTo>
                  <a:lnTo>
                    <a:pt x="62" y="31"/>
                  </a:lnTo>
                  <a:cubicBezTo>
                    <a:pt x="62" y="9"/>
                    <a:pt x="50" y="5"/>
                    <a:pt x="39" y="5"/>
                  </a:cubicBezTo>
                  <a:cubicBezTo>
                    <a:pt x="34" y="5"/>
                    <a:pt x="28" y="6"/>
                    <a:pt x="24" y="6"/>
                  </a:cubicBezTo>
                  <a:cubicBezTo>
                    <a:pt x="20" y="6"/>
                    <a:pt x="17" y="5"/>
                    <a:pt x="1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25"/>
            <p:cNvSpPr/>
            <p:nvPr/>
          </p:nvSpPr>
          <p:spPr>
            <a:xfrm rot="5400000">
              <a:off x="5319275" y="3748875"/>
              <a:ext cx="3425" cy="1600"/>
            </a:xfrm>
            <a:custGeom>
              <a:avLst/>
              <a:gdLst/>
              <a:ahLst/>
              <a:cxnLst/>
              <a:rect l="l" t="t" r="r" b="b"/>
              <a:pathLst>
                <a:path w="137" h="64" extrusionOk="0">
                  <a:moveTo>
                    <a:pt x="76" y="0"/>
                  </a:moveTo>
                  <a:lnTo>
                    <a:pt x="0" y="61"/>
                  </a:lnTo>
                  <a:cubicBezTo>
                    <a:pt x="4" y="63"/>
                    <a:pt x="7" y="64"/>
                    <a:pt x="10" y="64"/>
                  </a:cubicBezTo>
                  <a:cubicBezTo>
                    <a:pt x="28" y="64"/>
                    <a:pt x="41" y="37"/>
                    <a:pt x="59" y="37"/>
                  </a:cubicBezTo>
                  <a:cubicBezTo>
                    <a:pt x="64" y="37"/>
                    <a:pt x="69" y="39"/>
                    <a:pt x="76" y="46"/>
                  </a:cubicBezTo>
                  <a:cubicBezTo>
                    <a:pt x="71" y="56"/>
                    <a:pt x="71" y="59"/>
                    <a:pt x="74" y="59"/>
                  </a:cubicBezTo>
                  <a:cubicBezTo>
                    <a:pt x="80" y="59"/>
                    <a:pt x="96" y="46"/>
                    <a:pt x="106" y="46"/>
                  </a:cubicBezTo>
                  <a:cubicBezTo>
                    <a:pt x="137" y="31"/>
                    <a:pt x="92" y="15"/>
                    <a:pt x="7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25"/>
            <p:cNvSpPr/>
            <p:nvPr/>
          </p:nvSpPr>
          <p:spPr>
            <a:xfrm rot="5400000">
              <a:off x="5314338" y="3749088"/>
              <a:ext cx="6100" cy="3850"/>
            </a:xfrm>
            <a:custGeom>
              <a:avLst/>
              <a:gdLst/>
              <a:ahLst/>
              <a:cxnLst/>
              <a:rect l="l" t="t" r="r" b="b"/>
              <a:pathLst>
                <a:path w="244" h="154" extrusionOk="0">
                  <a:moveTo>
                    <a:pt x="219" y="0"/>
                  </a:moveTo>
                  <a:cubicBezTo>
                    <a:pt x="214" y="0"/>
                    <a:pt x="208" y="2"/>
                    <a:pt x="198" y="8"/>
                  </a:cubicBezTo>
                  <a:lnTo>
                    <a:pt x="76" y="99"/>
                  </a:lnTo>
                  <a:lnTo>
                    <a:pt x="61" y="38"/>
                  </a:lnTo>
                  <a:cubicBezTo>
                    <a:pt x="0" y="38"/>
                    <a:pt x="15" y="99"/>
                    <a:pt x="15" y="115"/>
                  </a:cubicBezTo>
                  <a:cubicBezTo>
                    <a:pt x="28" y="95"/>
                    <a:pt x="38" y="87"/>
                    <a:pt x="46" y="87"/>
                  </a:cubicBezTo>
                  <a:cubicBezTo>
                    <a:pt x="69" y="87"/>
                    <a:pt x="76" y="153"/>
                    <a:pt x="113" y="153"/>
                  </a:cubicBezTo>
                  <a:cubicBezTo>
                    <a:pt x="119" y="153"/>
                    <a:pt x="127" y="151"/>
                    <a:pt x="137" y="145"/>
                  </a:cubicBezTo>
                  <a:cubicBezTo>
                    <a:pt x="106" y="54"/>
                    <a:pt x="183" y="54"/>
                    <a:pt x="244" y="54"/>
                  </a:cubicBezTo>
                  <a:cubicBezTo>
                    <a:pt x="205" y="54"/>
                    <a:pt x="241" y="0"/>
                    <a:pt x="21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25"/>
            <p:cNvSpPr/>
            <p:nvPr/>
          </p:nvSpPr>
          <p:spPr>
            <a:xfrm rot="5400000">
              <a:off x="5369000" y="3738800"/>
              <a:ext cx="1150" cy="1175"/>
            </a:xfrm>
            <a:custGeom>
              <a:avLst/>
              <a:gdLst/>
              <a:ahLst/>
              <a:cxnLst/>
              <a:rect l="l" t="t" r="r" b="b"/>
              <a:pathLst>
                <a:path w="46" h="47" extrusionOk="0">
                  <a:moveTo>
                    <a:pt x="1" y="0"/>
                  </a:moveTo>
                  <a:lnTo>
                    <a:pt x="15" y="31"/>
                  </a:lnTo>
                  <a:lnTo>
                    <a:pt x="46" y="47"/>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25"/>
            <p:cNvSpPr/>
            <p:nvPr/>
          </p:nvSpPr>
          <p:spPr>
            <a:xfrm rot="5400000">
              <a:off x="5335863" y="3749838"/>
              <a:ext cx="25" cy="25"/>
            </a:xfrm>
            <a:custGeom>
              <a:avLst/>
              <a:gdLst/>
              <a:ahLst/>
              <a:cxnLst/>
              <a:rect l="l" t="t" r="r" b="b"/>
              <a:pathLst>
                <a:path w="1" h="1" extrusionOk="0">
                  <a:moveTo>
                    <a:pt x="1"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25"/>
            <p:cNvSpPr/>
            <p:nvPr/>
          </p:nvSpPr>
          <p:spPr>
            <a:xfrm rot="5400000">
              <a:off x="5331675" y="3745650"/>
              <a:ext cx="4200" cy="4225"/>
            </a:xfrm>
            <a:custGeom>
              <a:avLst/>
              <a:gdLst/>
              <a:ahLst/>
              <a:cxnLst/>
              <a:rect l="l" t="t" r="r" b="b"/>
              <a:pathLst>
                <a:path w="168" h="169" extrusionOk="0">
                  <a:moveTo>
                    <a:pt x="168" y="0"/>
                  </a:moveTo>
                  <a:cubicBezTo>
                    <a:pt x="137" y="61"/>
                    <a:pt x="1" y="77"/>
                    <a:pt x="46" y="168"/>
                  </a:cubicBezTo>
                  <a:cubicBezTo>
                    <a:pt x="153" y="153"/>
                    <a:pt x="137" y="77"/>
                    <a:pt x="16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25"/>
            <p:cNvSpPr/>
            <p:nvPr/>
          </p:nvSpPr>
          <p:spPr>
            <a:xfrm rot="5400000">
              <a:off x="5303488" y="3749838"/>
              <a:ext cx="6875" cy="6875"/>
            </a:xfrm>
            <a:custGeom>
              <a:avLst/>
              <a:gdLst/>
              <a:ahLst/>
              <a:cxnLst/>
              <a:rect l="l" t="t" r="r" b="b"/>
              <a:pathLst>
                <a:path w="275" h="275" extrusionOk="0">
                  <a:moveTo>
                    <a:pt x="230" y="0"/>
                  </a:moveTo>
                  <a:lnTo>
                    <a:pt x="230" y="0"/>
                  </a:lnTo>
                  <a:cubicBezTo>
                    <a:pt x="169" y="46"/>
                    <a:pt x="1" y="0"/>
                    <a:pt x="62" y="137"/>
                  </a:cubicBezTo>
                  <a:lnTo>
                    <a:pt x="108" y="92"/>
                  </a:lnTo>
                  <a:lnTo>
                    <a:pt x="108" y="92"/>
                  </a:lnTo>
                  <a:cubicBezTo>
                    <a:pt x="95" y="132"/>
                    <a:pt x="105" y="140"/>
                    <a:pt x="123" y="140"/>
                  </a:cubicBezTo>
                  <a:cubicBezTo>
                    <a:pt x="134" y="140"/>
                    <a:pt x="149" y="136"/>
                    <a:pt x="163" y="136"/>
                  </a:cubicBezTo>
                  <a:cubicBezTo>
                    <a:pt x="177" y="136"/>
                    <a:pt x="191" y="140"/>
                    <a:pt x="199" y="153"/>
                  </a:cubicBezTo>
                  <a:lnTo>
                    <a:pt x="108" y="198"/>
                  </a:lnTo>
                  <a:cubicBezTo>
                    <a:pt x="92" y="228"/>
                    <a:pt x="184" y="214"/>
                    <a:pt x="138" y="275"/>
                  </a:cubicBezTo>
                  <a:lnTo>
                    <a:pt x="275" y="198"/>
                  </a:lnTo>
                  <a:lnTo>
                    <a:pt x="214" y="167"/>
                  </a:lnTo>
                  <a:lnTo>
                    <a:pt x="275" y="61"/>
                  </a:lnTo>
                  <a:lnTo>
                    <a:pt x="275" y="61"/>
                  </a:lnTo>
                  <a:cubicBezTo>
                    <a:pt x="258" y="71"/>
                    <a:pt x="247" y="75"/>
                    <a:pt x="241" y="75"/>
                  </a:cubicBezTo>
                  <a:cubicBezTo>
                    <a:pt x="216" y="75"/>
                    <a:pt x="241" y="24"/>
                    <a:pt x="23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25"/>
            <p:cNvSpPr/>
            <p:nvPr/>
          </p:nvSpPr>
          <p:spPr>
            <a:xfrm rot="5400000">
              <a:off x="5390688" y="3735388"/>
              <a:ext cx="425" cy="375"/>
            </a:xfrm>
            <a:custGeom>
              <a:avLst/>
              <a:gdLst/>
              <a:ahLst/>
              <a:cxnLst/>
              <a:rect l="l" t="t" r="r" b="b"/>
              <a:pathLst>
                <a:path w="17" h="15" extrusionOk="0">
                  <a:moveTo>
                    <a:pt x="1" y="0"/>
                  </a:moveTo>
                  <a:cubicBezTo>
                    <a:pt x="1" y="15"/>
                    <a:pt x="17" y="15"/>
                    <a:pt x="17" y="15"/>
                  </a:cubicBezTo>
                  <a:cubicBezTo>
                    <a:pt x="17" y="15"/>
                    <a:pt x="17" y="0"/>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25"/>
            <p:cNvSpPr/>
            <p:nvPr/>
          </p:nvSpPr>
          <p:spPr>
            <a:xfrm rot="5400000">
              <a:off x="5387125" y="3734775"/>
              <a:ext cx="4600" cy="3525"/>
            </a:xfrm>
            <a:custGeom>
              <a:avLst/>
              <a:gdLst/>
              <a:ahLst/>
              <a:cxnLst/>
              <a:rect l="l" t="t" r="r" b="b"/>
              <a:pathLst>
                <a:path w="184" h="141" extrusionOk="0">
                  <a:moveTo>
                    <a:pt x="154" y="1"/>
                  </a:moveTo>
                  <a:cubicBezTo>
                    <a:pt x="132" y="1"/>
                    <a:pt x="110" y="22"/>
                    <a:pt x="81" y="22"/>
                  </a:cubicBezTo>
                  <a:cubicBezTo>
                    <a:pt x="75" y="22"/>
                    <a:pt x="68" y="21"/>
                    <a:pt x="62" y="19"/>
                  </a:cubicBezTo>
                  <a:lnTo>
                    <a:pt x="62" y="19"/>
                  </a:lnTo>
                  <a:cubicBezTo>
                    <a:pt x="76" y="65"/>
                    <a:pt x="1" y="110"/>
                    <a:pt x="62" y="141"/>
                  </a:cubicBezTo>
                  <a:cubicBezTo>
                    <a:pt x="43" y="102"/>
                    <a:pt x="71" y="100"/>
                    <a:pt x="103" y="100"/>
                  </a:cubicBezTo>
                  <a:cubicBezTo>
                    <a:pt x="107" y="100"/>
                    <a:pt x="112" y="100"/>
                    <a:pt x="116" y="100"/>
                  </a:cubicBezTo>
                  <a:cubicBezTo>
                    <a:pt x="131" y="100"/>
                    <a:pt x="144" y="100"/>
                    <a:pt x="153" y="95"/>
                  </a:cubicBezTo>
                  <a:cubicBezTo>
                    <a:pt x="184" y="49"/>
                    <a:pt x="137" y="49"/>
                    <a:pt x="168" y="4"/>
                  </a:cubicBezTo>
                  <a:cubicBezTo>
                    <a:pt x="163" y="2"/>
                    <a:pt x="159" y="1"/>
                    <a:pt x="15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25"/>
            <p:cNvSpPr/>
            <p:nvPr/>
          </p:nvSpPr>
          <p:spPr>
            <a:xfrm rot="5400000">
              <a:off x="5371213" y="3738763"/>
              <a:ext cx="4600" cy="4700"/>
            </a:xfrm>
            <a:custGeom>
              <a:avLst/>
              <a:gdLst/>
              <a:ahLst/>
              <a:cxnLst/>
              <a:rect l="l" t="t" r="r" b="b"/>
              <a:pathLst>
                <a:path w="184" h="188" extrusionOk="0">
                  <a:moveTo>
                    <a:pt x="137" y="0"/>
                  </a:moveTo>
                  <a:cubicBezTo>
                    <a:pt x="137" y="27"/>
                    <a:pt x="126" y="33"/>
                    <a:pt x="110" y="33"/>
                  </a:cubicBezTo>
                  <a:cubicBezTo>
                    <a:pt x="96" y="33"/>
                    <a:pt x="78" y="27"/>
                    <a:pt x="63" y="27"/>
                  </a:cubicBezTo>
                  <a:cubicBezTo>
                    <a:pt x="56" y="27"/>
                    <a:pt x="51" y="28"/>
                    <a:pt x="46" y="31"/>
                  </a:cubicBezTo>
                  <a:cubicBezTo>
                    <a:pt x="61" y="31"/>
                    <a:pt x="76" y="45"/>
                    <a:pt x="92" y="45"/>
                  </a:cubicBezTo>
                  <a:cubicBezTo>
                    <a:pt x="92" y="76"/>
                    <a:pt x="107" y="92"/>
                    <a:pt x="92" y="122"/>
                  </a:cubicBezTo>
                  <a:lnTo>
                    <a:pt x="1" y="76"/>
                  </a:lnTo>
                  <a:lnTo>
                    <a:pt x="1" y="76"/>
                  </a:lnTo>
                  <a:cubicBezTo>
                    <a:pt x="1" y="122"/>
                    <a:pt x="122" y="106"/>
                    <a:pt x="61" y="183"/>
                  </a:cubicBezTo>
                  <a:cubicBezTo>
                    <a:pt x="65" y="186"/>
                    <a:pt x="67" y="188"/>
                    <a:pt x="70" y="188"/>
                  </a:cubicBezTo>
                  <a:cubicBezTo>
                    <a:pt x="94" y="188"/>
                    <a:pt x="112" y="90"/>
                    <a:pt x="171" y="90"/>
                  </a:cubicBezTo>
                  <a:cubicBezTo>
                    <a:pt x="175" y="90"/>
                    <a:pt x="179" y="91"/>
                    <a:pt x="183" y="92"/>
                  </a:cubicBezTo>
                  <a:cubicBezTo>
                    <a:pt x="153" y="76"/>
                    <a:pt x="153" y="31"/>
                    <a:pt x="13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25"/>
            <p:cNvSpPr/>
            <p:nvPr/>
          </p:nvSpPr>
          <p:spPr>
            <a:xfrm rot="5400000">
              <a:off x="5374913" y="3739763"/>
              <a:ext cx="375" cy="25"/>
            </a:xfrm>
            <a:custGeom>
              <a:avLst/>
              <a:gdLst/>
              <a:ahLst/>
              <a:cxnLst/>
              <a:rect l="l" t="t" r="r" b="b"/>
              <a:pathLst>
                <a:path w="15" h="1" extrusionOk="0">
                  <a:moveTo>
                    <a:pt x="0" y="1"/>
                  </a:move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25"/>
            <p:cNvSpPr/>
            <p:nvPr/>
          </p:nvSpPr>
          <p:spPr>
            <a:xfrm rot="5400000">
              <a:off x="5341288" y="3746513"/>
              <a:ext cx="2700" cy="1750"/>
            </a:xfrm>
            <a:custGeom>
              <a:avLst/>
              <a:gdLst/>
              <a:ahLst/>
              <a:cxnLst/>
              <a:rect l="l" t="t" r="r" b="b"/>
              <a:pathLst>
                <a:path w="108" h="70" extrusionOk="0">
                  <a:moveTo>
                    <a:pt x="77" y="1"/>
                  </a:moveTo>
                  <a:lnTo>
                    <a:pt x="0" y="31"/>
                  </a:lnTo>
                  <a:cubicBezTo>
                    <a:pt x="8" y="62"/>
                    <a:pt x="31" y="69"/>
                    <a:pt x="54" y="69"/>
                  </a:cubicBezTo>
                  <a:cubicBezTo>
                    <a:pt x="77" y="69"/>
                    <a:pt x="100" y="62"/>
                    <a:pt x="108" y="62"/>
                  </a:cubicBezTo>
                  <a:lnTo>
                    <a:pt x="47" y="62"/>
                  </a:lnTo>
                  <a:lnTo>
                    <a:pt x="7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25"/>
            <p:cNvSpPr/>
            <p:nvPr/>
          </p:nvSpPr>
          <p:spPr>
            <a:xfrm rot="5400000">
              <a:off x="5327300" y="3748525"/>
              <a:ext cx="3825" cy="5750"/>
            </a:xfrm>
            <a:custGeom>
              <a:avLst/>
              <a:gdLst/>
              <a:ahLst/>
              <a:cxnLst/>
              <a:rect l="l" t="t" r="r" b="b"/>
              <a:pathLst>
                <a:path w="153" h="230" extrusionOk="0">
                  <a:moveTo>
                    <a:pt x="152" y="1"/>
                  </a:moveTo>
                  <a:cubicBezTo>
                    <a:pt x="106" y="31"/>
                    <a:pt x="0" y="138"/>
                    <a:pt x="0" y="214"/>
                  </a:cubicBezTo>
                  <a:lnTo>
                    <a:pt x="15" y="183"/>
                  </a:lnTo>
                  <a:lnTo>
                    <a:pt x="122" y="230"/>
                  </a:lnTo>
                  <a:cubicBezTo>
                    <a:pt x="31" y="138"/>
                    <a:pt x="137" y="62"/>
                    <a:pt x="15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25"/>
            <p:cNvSpPr/>
            <p:nvPr/>
          </p:nvSpPr>
          <p:spPr>
            <a:xfrm rot="5400000">
              <a:off x="5352025" y="3745475"/>
              <a:ext cx="425" cy="1550"/>
            </a:xfrm>
            <a:custGeom>
              <a:avLst/>
              <a:gdLst/>
              <a:ahLst/>
              <a:cxnLst/>
              <a:rect l="l" t="t" r="r" b="b"/>
              <a:pathLst>
                <a:path w="17" h="62" extrusionOk="0">
                  <a:moveTo>
                    <a:pt x="16" y="0"/>
                  </a:moveTo>
                  <a:lnTo>
                    <a:pt x="0" y="45"/>
                  </a:lnTo>
                  <a:lnTo>
                    <a:pt x="0" y="61"/>
                  </a:ln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25"/>
            <p:cNvSpPr/>
            <p:nvPr/>
          </p:nvSpPr>
          <p:spPr>
            <a:xfrm rot="5400000">
              <a:off x="5322925" y="3752525"/>
              <a:ext cx="2300" cy="775"/>
            </a:xfrm>
            <a:custGeom>
              <a:avLst/>
              <a:gdLst/>
              <a:ahLst/>
              <a:cxnLst/>
              <a:rect l="l" t="t" r="r" b="b"/>
              <a:pathLst>
                <a:path w="92" h="31" extrusionOk="0">
                  <a:moveTo>
                    <a:pt x="76" y="0"/>
                  </a:moveTo>
                  <a:lnTo>
                    <a:pt x="0" y="31"/>
                  </a:lnTo>
                  <a:lnTo>
                    <a:pt x="0" y="31"/>
                  </a:lnTo>
                  <a:lnTo>
                    <a:pt x="9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25"/>
            <p:cNvSpPr/>
            <p:nvPr/>
          </p:nvSpPr>
          <p:spPr>
            <a:xfrm rot="5400000">
              <a:off x="5324050" y="3754050"/>
              <a:ext cx="1175" cy="400"/>
            </a:xfrm>
            <a:custGeom>
              <a:avLst/>
              <a:gdLst/>
              <a:ahLst/>
              <a:cxnLst/>
              <a:rect l="l" t="t" r="r" b="b"/>
              <a:pathLst>
                <a:path w="47" h="16" extrusionOk="0">
                  <a:moveTo>
                    <a:pt x="0" y="15"/>
                  </a:moveTo>
                  <a:lnTo>
                    <a:pt x="0" y="15"/>
                  </a:lnTo>
                  <a:lnTo>
                    <a:pt x="4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25"/>
            <p:cNvSpPr/>
            <p:nvPr/>
          </p:nvSpPr>
          <p:spPr>
            <a:xfrm rot="5400000">
              <a:off x="5343763" y="3749963"/>
              <a:ext cx="3425" cy="2475"/>
            </a:xfrm>
            <a:custGeom>
              <a:avLst/>
              <a:gdLst/>
              <a:ahLst/>
              <a:cxnLst/>
              <a:rect l="l" t="t" r="r" b="b"/>
              <a:pathLst>
                <a:path w="137" h="99" extrusionOk="0">
                  <a:moveTo>
                    <a:pt x="93" y="1"/>
                  </a:moveTo>
                  <a:cubicBezTo>
                    <a:pt x="63" y="1"/>
                    <a:pt x="43" y="11"/>
                    <a:pt x="0" y="23"/>
                  </a:cubicBezTo>
                  <a:lnTo>
                    <a:pt x="15" y="37"/>
                  </a:lnTo>
                  <a:cubicBezTo>
                    <a:pt x="20" y="27"/>
                    <a:pt x="25" y="24"/>
                    <a:pt x="31" y="24"/>
                  </a:cubicBezTo>
                  <a:cubicBezTo>
                    <a:pt x="42" y="24"/>
                    <a:pt x="55" y="37"/>
                    <a:pt x="76" y="37"/>
                  </a:cubicBezTo>
                  <a:cubicBezTo>
                    <a:pt x="86" y="47"/>
                    <a:pt x="86" y="56"/>
                    <a:pt x="81" y="64"/>
                  </a:cubicBezTo>
                  <a:lnTo>
                    <a:pt x="81" y="64"/>
                  </a:lnTo>
                  <a:cubicBezTo>
                    <a:pt x="94" y="47"/>
                    <a:pt x="106" y="30"/>
                    <a:pt x="122" y="23"/>
                  </a:cubicBezTo>
                  <a:lnTo>
                    <a:pt x="137" y="7"/>
                  </a:lnTo>
                  <a:cubicBezTo>
                    <a:pt x="119" y="2"/>
                    <a:pt x="105" y="1"/>
                    <a:pt x="93" y="1"/>
                  </a:cubicBezTo>
                  <a:close/>
                  <a:moveTo>
                    <a:pt x="81" y="64"/>
                  </a:moveTo>
                  <a:cubicBezTo>
                    <a:pt x="80" y="65"/>
                    <a:pt x="79" y="67"/>
                    <a:pt x="78" y="68"/>
                  </a:cubicBezTo>
                  <a:lnTo>
                    <a:pt x="78" y="68"/>
                  </a:lnTo>
                  <a:cubicBezTo>
                    <a:pt x="79" y="67"/>
                    <a:pt x="80" y="65"/>
                    <a:pt x="81" y="64"/>
                  </a:cubicBezTo>
                  <a:close/>
                  <a:moveTo>
                    <a:pt x="78" y="68"/>
                  </a:moveTo>
                  <a:cubicBezTo>
                    <a:pt x="66" y="80"/>
                    <a:pt x="45" y="89"/>
                    <a:pt x="45" y="98"/>
                  </a:cubicBezTo>
                  <a:cubicBezTo>
                    <a:pt x="58" y="92"/>
                    <a:pt x="68" y="81"/>
                    <a:pt x="78" y="68"/>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25"/>
            <p:cNvSpPr/>
            <p:nvPr/>
          </p:nvSpPr>
          <p:spPr>
            <a:xfrm rot="5400000">
              <a:off x="5344050" y="3750425"/>
              <a:ext cx="25" cy="400"/>
            </a:xfrm>
            <a:custGeom>
              <a:avLst/>
              <a:gdLst/>
              <a:ahLst/>
              <a:cxnLst/>
              <a:rect l="l" t="t" r="r" b="b"/>
              <a:pathLst>
                <a:path w="1" h="16" extrusionOk="0">
                  <a:moveTo>
                    <a:pt x="0" y="16"/>
                  </a:moveTo>
                  <a:lnTo>
                    <a:pt x="0" y="16"/>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25"/>
            <p:cNvSpPr/>
            <p:nvPr/>
          </p:nvSpPr>
          <p:spPr>
            <a:xfrm rot="5400000">
              <a:off x="5345388" y="3749463"/>
              <a:ext cx="375" cy="425"/>
            </a:xfrm>
            <a:custGeom>
              <a:avLst/>
              <a:gdLst/>
              <a:ahLst/>
              <a:cxnLst/>
              <a:rect l="l" t="t" r="r" b="b"/>
              <a:pathLst>
                <a:path w="15" h="17" extrusionOk="0">
                  <a:moveTo>
                    <a:pt x="15" y="0"/>
                  </a:moveTo>
                  <a:lnTo>
                    <a:pt x="0" y="16"/>
                  </a:lnTo>
                  <a:lnTo>
                    <a:pt x="15" y="16"/>
                  </a:ln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25"/>
            <p:cNvSpPr/>
            <p:nvPr/>
          </p:nvSpPr>
          <p:spPr>
            <a:xfrm rot="5400000">
              <a:off x="5342813" y="3748788"/>
              <a:ext cx="2325" cy="1375"/>
            </a:xfrm>
            <a:custGeom>
              <a:avLst/>
              <a:gdLst/>
              <a:ahLst/>
              <a:cxnLst/>
              <a:rect l="l" t="t" r="r" b="b"/>
              <a:pathLst>
                <a:path w="93" h="55" extrusionOk="0">
                  <a:moveTo>
                    <a:pt x="39" y="1"/>
                  </a:moveTo>
                  <a:cubicBezTo>
                    <a:pt x="31" y="1"/>
                    <a:pt x="19" y="9"/>
                    <a:pt x="1" y="32"/>
                  </a:cubicBezTo>
                  <a:cubicBezTo>
                    <a:pt x="16" y="47"/>
                    <a:pt x="31" y="55"/>
                    <a:pt x="46" y="55"/>
                  </a:cubicBezTo>
                  <a:cubicBezTo>
                    <a:pt x="62" y="55"/>
                    <a:pt x="77" y="47"/>
                    <a:pt x="92" y="32"/>
                  </a:cubicBezTo>
                  <a:lnTo>
                    <a:pt x="92" y="32"/>
                  </a:lnTo>
                  <a:cubicBezTo>
                    <a:pt x="89" y="33"/>
                    <a:pt x="86" y="34"/>
                    <a:pt x="83" y="34"/>
                  </a:cubicBezTo>
                  <a:cubicBezTo>
                    <a:pt x="60" y="34"/>
                    <a:pt x="56" y="1"/>
                    <a:pt x="3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25"/>
            <p:cNvSpPr/>
            <p:nvPr/>
          </p:nvSpPr>
          <p:spPr>
            <a:xfrm rot="5400000">
              <a:off x="5319663" y="3753463"/>
              <a:ext cx="2700" cy="1550"/>
            </a:xfrm>
            <a:custGeom>
              <a:avLst/>
              <a:gdLst/>
              <a:ahLst/>
              <a:cxnLst/>
              <a:rect l="l" t="t" r="r" b="b"/>
              <a:pathLst>
                <a:path w="108" h="62" extrusionOk="0">
                  <a:moveTo>
                    <a:pt x="16" y="0"/>
                  </a:moveTo>
                  <a:lnTo>
                    <a:pt x="1" y="61"/>
                  </a:lnTo>
                  <a:cubicBezTo>
                    <a:pt x="14" y="39"/>
                    <a:pt x="26" y="32"/>
                    <a:pt x="37" y="32"/>
                  </a:cubicBezTo>
                  <a:cubicBezTo>
                    <a:pt x="55" y="32"/>
                    <a:pt x="71" y="51"/>
                    <a:pt x="85" y="51"/>
                  </a:cubicBezTo>
                  <a:cubicBezTo>
                    <a:pt x="93" y="51"/>
                    <a:pt x="100" y="46"/>
                    <a:pt x="108" y="31"/>
                  </a:cubicBez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25"/>
            <p:cNvSpPr/>
            <p:nvPr/>
          </p:nvSpPr>
          <p:spPr>
            <a:xfrm rot="5400000">
              <a:off x="5468225" y="3717625"/>
              <a:ext cx="3050" cy="1275"/>
            </a:xfrm>
            <a:custGeom>
              <a:avLst/>
              <a:gdLst/>
              <a:ahLst/>
              <a:cxnLst/>
              <a:rect l="l" t="t" r="r" b="b"/>
              <a:pathLst>
                <a:path w="122" h="51" extrusionOk="0">
                  <a:moveTo>
                    <a:pt x="112" y="0"/>
                  </a:moveTo>
                  <a:cubicBezTo>
                    <a:pt x="89" y="0"/>
                    <a:pt x="39" y="34"/>
                    <a:pt x="0" y="34"/>
                  </a:cubicBezTo>
                  <a:cubicBezTo>
                    <a:pt x="4" y="47"/>
                    <a:pt x="12" y="51"/>
                    <a:pt x="21" y="51"/>
                  </a:cubicBezTo>
                  <a:cubicBezTo>
                    <a:pt x="41" y="51"/>
                    <a:pt x="69" y="31"/>
                    <a:pt x="84" y="31"/>
                  </a:cubicBezTo>
                  <a:cubicBezTo>
                    <a:pt x="87" y="31"/>
                    <a:pt x="90" y="32"/>
                    <a:pt x="91" y="34"/>
                  </a:cubicBezTo>
                  <a:cubicBezTo>
                    <a:pt x="122" y="34"/>
                    <a:pt x="106" y="18"/>
                    <a:pt x="122" y="4"/>
                  </a:cubicBezTo>
                  <a:cubicBezTo>
                    <a:pt x="120" y="1"/>
                    <a:pt x="116" y="0"/>
                    <a:pt x="11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25"/>
            <p:cNvSpPr/>
            <p:nvPr/>
          </p:nvSpPr>
          <p:spPr>
            <a:xfrm rot="5400000">
              <a:off x="5431813" y="3727013"/>
              <a:ext cx="1200" cy="1150"/>
            </a:xfrm>
            <a:custGeom>
              <a:avLst/>
              <a:gdLst/>
              <a:ahLst/>
              <a:cxnLst/>
              <a:rect l="l" t="t" r="r" b="b"/>
              <a:pathLst>
                <a:path w="48" h="46" extrusionOk="0">
                  <a:moveTo>
                    <a:pt x="1" y="0"/>
                  </a:moveTo>
                  <a:lnTo>
                    <a:pt x="47" y="45"/>
                  </a:lnTo>
                  <a:lnTo>
                    <a:pt x="47" y="3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25"/>
            <p:cNvSpPr/>
            <p:nvPr/>
          </p:nvSpPr>
          <p:spPr>
            <a:xfrm rot="5400000">
              <a:off x="5410313" y="3732888"/>
              <a:ext cx="3075" cy="1925"/>
            </a:xfrm>
            <a:custGeom>
              <a:avLst/>
              <a:gdLst/>
              <a:ahLst/>
              <a:cxnLst/>
              <a:rect l="l" t="t" r="r" b="b"/>
              <a:pathLst>
                <a:path w="123" h="77" extrusionOk="0">
                  <a:moveTo>
                    <a:pt x="47" y="0"/>
                  </a:moveTo>
                  <a:lnTo>
                    <a:pt x="47" y="0"/>
                  </a:lnTo>
                  <a:cubicBezTo>
                    <a:pt x="1" y="31"/>
                    <a:pt x="78" y="46"/>
                    <a:pt x="62" y="77"/>
                  </a:cubicBezTo>
                  <a:cubicBezTo>
                    <a:pt x="123" y="61"/>
                    <a:pt x="47" y="16"/>
                    <a:pt x="4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25"/>
            <p:cNvSpPr/>
            <p:nvPr/>
          </p:nvSpPr>
          <p:spPr>
            <a:xfrm rot="5400000">
              <a:off x="5317963" y="3754713"/>
              <a:ext cx="1150" cy="1350"/>
            </a:xfrm>
            <a:custGeom>
              <a:avLst/>
              <a:gdLst/>
              <a:ahLst/>
              <a:cxnLst/>
              <a:rect l="l" t="t" r="r" b="b"/>
              <a:pathLst>
                <a:path w="46" h="54" extrusionOk="0">
                  <a:moveTo>
                    <a:pt x="39" y="1"/>
                  </a:moveTo>
                  <a:cubicBezTo>
                    <a:pt x="27" y="1"/>
                    <a:pt x="13" y="36"/>
                    <a:pt x="0" y="50"/>
                  </a:cubicBezTo>
                  <a:cubicBezTo>
                    <a:pt x="3" y="52"/>
                    <a:pt x="6" y="54"/>
                    <a:pt x="9" y="54"/>
                  </a:cubicBezTo>
                  <a:cubicBezTo>
                    <a:pt x="25" y="54"/>
                    <a:pt x="45" y="29"/>
                    <a:pt x="45" y="4"/>
                  </a:cubicBezTo>
                  <a:cubicBezTo>
                    <a:pt x="43" y="2"/>
                    <a:pt x="41" y="1"/>
                    <a:pt x="3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25"/>
            <p:cNvSpPr/>
            <p:nvPr/>
          </p:nvSpPr>
          <p:spPr>
            <a:xfrm rot="5400000">
              <a:off x="5432988" y="3728138"/>
              <a:ext cx="5700" cy="5750"/>
            </a:xfrm>
            <a:custGeom>
              <a:avLst/>
              <a:gdLst/>
              <a:ahLst/>
              <a:cxnLst/>
              <a:rect l="l" t="t" r="r" b="b"/>
              <a:pathLst>
                <a:path w="228" h="230" extrusionOk="0">
                  <a:moveTo>
                    <a:pt x="183" y="0"/>
                  </a:moveTo>
                  <a:lnTo>
                    <a:pt x="183" y="0"/>
                  </a:lnTo>
                  <a:cubicBezTo>
                    <a:pt x="167" y="108"/>
                    <a:pt x="15" y="77"/>
                    <a:pt x="0" y="153"/>
                  </a:cubicBezTo>
                  <a:cubicBezTo>
                    <a:pt x="15" y="168"/>
                    <a:pt x="15" y="199"/>
                    <a:pt x="30" y="229"/>
                  </a:cubicBezTo>
                  <a:cubicBezTo>
                    <a:pt x="93" y="229"/>
                    <a:pt x="94" y="124"/>
                    <a:pt x="136" y="124"/>
                  </a:cubicBezTo>
                  <a:cubicBezTo>
                    <a:pt x="144" y="124"/>
                    <a:pt x="154" y="128"/>
                    <a:pt x="167" y="138"/>
                  </a:cubicBezTo>
                  <a:cubicBezTo>
                    <a:pt x="137" y="61"/>
                    <a:pt x="228" y="77"/>
                    <a:pt x="18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25"/>
            <p:cNvSpPr/>
            <p:nvPr/>
          </p:nvSpPr>
          <p:spPr>
            <a:xfrm rot="5400000">
              <a:off x="5375675" y="3743950"/>
              <a:ext cx="1900" cy="775"/>
            </a:xfrm>
            <a:custGeom>
              <a:avLst/>
              <a:gdLst/>
              <a:ahLst/>
              <a:cxnLst/>
              <a:rect l="l" t="t" r="r" b="b"/>
              <a:pathLst>
                <a:path w="76" h="31" extrusionOk="0">
                  <a:moveTo>
                    <a:pt x="0" y="0"/>
                  </a:moveTo>
                  <a:lnTo>
                    <a:pt x="16" y="16"/>
                  </a:lnTo>
                  <a:lnTo>
                    <a:pt x="16" y="16"/>
                  </a:lnTo>
                  <a:lnTo>
                    <a:pt x="76" y="0"/>
                  </a:lnTo>
                  <a:close/>
                  <a:moveTo>
                    <a:pt x="16" y="16"/>
                  </a:moveTo>
                  <a:lnTo>
                    <a:pt x="15" y="16"/>
                  </a:lnTo>
                  <a:lnTo>
                    <a:pt x="31" y="31"/>
                  </a:lnTo>
                  <a:lnTo>
                    <a:pt x="16" y="16"/>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25"/>
            <p:cNvSpPr/>
            <p:nvPr/>
          </p:nvSpPr>
          <p:spPr>
            <a:xfrm rot="5400000">
              <a:off x="5310838" y="3756788"/>
              <a:ext cx="1200" cy="1000"/>
            </a:xfrm>
            <a:custGeom>
              <a:avLst/>
              <a:gdLst/>
              <a:ahLst/>
              <a:cxnLst/>
              <a:rect l="l" t="t" r="r" b="b"/>
              <a:pathLst>
                <a:path w="48" h="40" extrusionOk="0">
                  <a:moveTo>
                    <a:pt x="20" y="1"/>
                  </a:moveTo>
                  <a:cubicBezTo>
                    <a:pt x="15" y="1"/>
                    <a:pt x="9" y="5"/>
                    <a:pt x="1" y="17"/>
                  </a:cubicBezTo>
                  <a:cubicBezTo>
                    <a:pt x="12" y="28"/>
                    <a:pt x="23" y="39"/>
                    <a:pt x="34" y="39"/>
                  </a:cubicBezTo>
                  <a:cubicBezTo>
                    <a:pt x="38" y="39"/>
                    <a:pt x="43" y="37"/>
                    <a:pt x="47" y="33"/>
                  </a:cubicBezTo>
                  <a:cubicBezTo>
                    <a:pt x="36" y="33"/>
                    <a:pt x="33" y="1"/>
                    <a:pt x="2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25"/>
            <p:cNvSpPr/>
            <p:nvPr/>
          </p:nvSpPr>
          <p:spPr>
            <a:xfrm rot="5400000">
              <a:off x="5266563" y="3761263"/>
              <a:ext cx="1150" cy="1950"/>
            </a:xfrm>
            <a:custGeom>
              <a:avLst/>
              <a:gdLst/>
              <a:ahLst/>
              <a:cxnLst/>
              <a:rect l="l" t="t" r="r" b="b"/>
              <a:pathLst>
                <a:path w="46" h="78" extrusionOk="0">
                  <a:moveTo>
                    <a:pt x="46" y="1"/>
                  </a:moveTo>
                  <a:lnTo>
                    <a:pt x="46" y="1"/>
                  </a:lnTo>
                  <a:cubicBezTo>
                    <a:pt x="1" y="17"/>
                    <a:pt x="15" y="47"/>
                    <a:pt x="1" y="78"/>
                  </a:cubicBezTo>
                  <a:lnTo>
                    <a:pt x="4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25"/>
            <p:cNvSpPr/>
            <p:nvPr/>
          </p:nvSpPr>
          <p:spPr>
            <a:xfrm rot="5400000">
              <a:off x="5367388" y="3746738"/>
              <a:ext cx="20200" cy="13500"/>
            </a:xfrm>
            <a:custGeom>
              <a:avLst/>
              <a:gdLst/>
              <a:ahLst/>
              <a:cxnLst/>
              <a:rect l="l" t="t" r="r" b="b"/>
              <a:pathLst>
                <a:path w="808" h="540" extrusionOk="0">
                  <a:moveTo>
                    <a:pt x="427" y="0"/>
                  </a:moveTo>
                  <a:lnTo>
                    <a:pt x="427" y="0"/>
                  </a:lnTo>
                  <a:cubicBezTo>
                    <a:pt x="442" y="61"/>
                    <a:pt x="381" y="45"/>
                    <a:pt x="366" y="76"/>
                  </a:cubicBezTo>
                  <a:lnTo>
                    <a:pt x="366" y="15"/>
                  </a:lnTo>
                  <a:lnTo>
                    <a:pt x="275" y="45"/>
                  </a:lnTo>
                  <a:lnTo>
                    <a:pt x="305" y="61"/>
                  </a:lnTo>
                  <a:lnTo>
                    <a:pt x="167" y="92"/>
                  </a:lnTo>
                  <a:lnTo>
                    <a:pt x="153" y="15"/>
                  </a:lnTo>
                  <a:cubicBezTo>
                    <a:pt x="122" y="92"/>
                    <a:pt x="0" y="137"/>
                    <a:pt x="0" y="228"/>
                  </a:cubicBezTo>
                  <a:lnTo>
                    <a:pt x="76" y="137"/>
                  </a:lnTo>
                  <a:lnTo>
                    <a:pt x="76" y="214"/>
                  </a:lnTo>
                  <a:cubicBezTo>
                    <a:pt x="80" y="214"/>
                    <a:pt x="83" y="215"/>
                    <a:pt x="86" y="215"/>
                  </a:cubicBezTo>
                  <a:cubicBezTo>
                    <a:pt x="132" y="215"/>
                    <a:pt x="97" y="122"/>
                    <a:pt x="167" y="122"/>
                  </a:cubicBezTo>
                  <a:cubicBezTo>
                    <a:pt x="204" y="122"/>
                    <a:pt x="240" y="138"/>
                    <a:pt x="270" y="138"/>
                  </a:cubicBezTo>
                  <a:cubicBezTo>
                    <a:pt x="290" y="138"/>
                    <a:pt x="307" y="131"/>
                    <a:pt x="320" y="106"/>
                  </a:cubicBezTo>
                  <a:cubicBezTo>
                    <a:pt x="320" y="137"/>
                    <a:pt x="366" y="167"/>
                    <a:pt x="366" y="183"/>
                  </a:cubicBezTo>
                  <a:lnTo>
                    <a:pt x="381" y="167"/>
                  </a:lnTo>
                  <a:lnTo>
                    <a:pt x="381" y="167"/>
                  </a:lnTo>
                  <a:cubicBezTo>
                    <a:pt x="381" y="259"/>
                    <a:pt x="411" y="259"/>
                    <a:pt x="366" y="350"/>
                  </a:cubicBezTo>
                  <a:cubicBezTo>
                    <a:pt x="366" y="411"/>
                    <a:pt x="396" y="396"/>
                    <a:pt x="411" y="411"/>
                  </a:cubicBezTo>
                  <a:cubicBezTo>
                    <a:pt x="427" y="427"/>
                    <a:pt x="442" y="427"/>
                    <a:pt x="442" y="457"/>
                  </a:cubicBezTo>
                  <a:cubicBezTo>
                    <a:pt x="396" y="518"/>
                    <a:pt x="396" y="457"/>
                    <a:pt x="427" y="533"/>
                  </a:cubicBezTo>
                  <a:cubicBezTo>
                    <a:pt x="438" y="537"/>
                    <a:pt x="448" y="539"/>
                    <a:pt x="457" y="539"/>
                  </a:cubicBezTo>
                  <a:cubicBezTo>
                    <a:pt x="526" y="539"/>
                    <a:pt x="509" y="411"/>
                    <a:pt x="567" y="411"/>
                  </a:cubicBezTo>
                  <a:cubicBezTo>
                    <a:pt x="578" y="411"/>
                    <a:pt x="592" y="416"/>
                    <a:pt x="610" y="427"/>
                  </a:cubicBezTo>
                  <a:cubicBezTo>
                    <a:pt x="610" y="441"/>
                    <a:pt x="594" y="441"/>
                    <a:pt x="594" y="457"/>
                  </a:cubicBezTo>
                  <a:lnTo>
                    <a:pt x="624" y="457"/>
                  </a:lnTo>
                  <a:cubicBezTo>
                    <a:pt x="640" y="335"/>
                    <a:pt x="807" y="244"/>
                    <a:pt x="777" y="122"/>
                  </a:cubicBezTo>
                  <a:cubicBezTo>
                    <a:pt x="769" y="121"/>
                    <a:pt x="763" y="121"/>
                    <a:pt x="758" y="121"/>
                  </a:cubicBezTo>
                  <a:cubicBezTo>
                    <a:pt x="684" y="121"/>
                    <a:pt x="771" y="215"/>
                    <a:pt x="701" y="228"/>
                  </a:cubicBezTo>
                  <a:cubicBezTo>
                    <a:pt x="690" y="236"/>
                    <a:pt x="681" y="240"/>
                    <a:pt x="672" y="240"/>
                  </a:cubicBezTo>
                  <a:cubicBezTo>
                    <a:pt x="636" y="240"/>
                    <a:pt x="617" y="181"/>
                    <a:pt x="576" y="181"/>
                  </a:cubicBezTo>
                  <a:cubicBezTo>
                    <a:pt x="572" y="181"/>
                    <a:pt x="568" y="182"/>
                    <a:pt x="563" y="183"/>
                  </a:cubicBezTo>
                  <a:cubicBezTo>
                    <a:pt x="488" y="305"/>
                    <a:pt x="777" y="305"/>
                    <a:pt x="563" y="350"/>
                  </a:cubicBezTo>
                  <a:lnTo>
                    <a:pt x="533" y="320"/>
                  </a:lnTo>
                  <a:cubicBezTo>
                    <a:pt x="502" y="350"/>
                    <a:pt x="472" y="380"/>
                    <a:pt x="427" y="396"/>
                  </a:cubicBezTo>
                  <a:cubicBezTo>
                    <a:pt x="476" y="347"/>
                    <a:pt x="396" y="238"/>
                    <a:pt x="452" y="238"/>
                  </a:cubicBezTo>
                  <a:cubicBezTo>
                    <a:pt x="465" y="238"/>
                    <a:pt x="486" y="244"/>
                    <a:pt x="518" y="259"/>
                  </a:cubicBezTo>
                  <a:cubicBezTo>
                    <a:pt x="506" y="212"/>
                    <a:pt x="477" y="147"/>
                    <a:pt x="429" y="147"/>
                  </a:cubicBezTo>
                  <a:cubicBezTo>
                    <a:pt x="415" y="147"/>
                    <a:pt x="398" y="153"/>
                    <a:pt x="381" y="167"/>
                  </a:cubicBezTo>
                  <a:cubicBezTo>
                    <a:pt x="374" y="122"/>
                    <a:pt x="388" y="110"/>
                    <a:pt x="406" y="110"/>
                  </a:cubicBezTo>
                  <a:cubicBezTo>
                    <a:pt x="426" y="110"/>
                    <a:pt x="453" y="124"/>
                    <a:pt x="466" y="124"/>
                  </a:cubicBezTo>
                  <a:cubicBezTo>
                    <a:pt x="469" y="124"/>
                    <a:pt x="471" y="123"/>
                    <a:pt x="472" y="122"/>
                  </a:cubicBezTo>
                  <a:lnTo>
                    <a:pt x="549" y="153"/>
                  </a:lnTo>
                  <a:cubicBezTo>
                    <a:pt x="502" y="61"/>
                    <a:pt x="488" y="31"/>
                    <a:pt x="42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25"/>
            <p:cNvSpPr/>
            <p:nvPr/>
          </p:nvSpPr>
          <p:spPr>
            <a:xfrm rot="5400000">
              <a:off x="5378888" y="3751763"/>
              <a:ext cx="775" cy="775"/>
            </a:xfrm>
            <a:custGeom>
              <a:avLst/>
              <a:gdLst/>
              <a:ahLst/>
              <a:cxnLst/>
              <a:rect l="l" t="t" r="r" b="b"/>
              <a:pathLst>
                <a:path w="31" h="31" extrusionOk="0">
                  <a:moveTo>
                    <a:pt x="31" y="0"/>
                  </a:moveTo>
                  <a:lnTo>
                    <a:pt x="0" y="31"/>
                  </a:lnTo>
                  <a:cubicBezTo>
                    <a:pt x="31" y="15"/>
                    <a:pt x="31" y="15"/>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25"/>
            <p:cNvSpPr/>
            <p:nvPr/>
          </p:nvSpPr>
          <p:spPr>
            <a:xfrm rot="5400000">
              <a:off x="5372613" y="3758038"/>
              <a:ext cx="375" cy="25"/>
            </a:xfrm>
            <a:custGeom>
              <a:avLst/>
              <a:gdLst/>
              <a:ahLst/>
              <a:cxnLst/>
              <a:rect l="l" t="t" r="r" b="b"/>
              <a:pathLst>
                <a:path w="15" h="1" extrusionOk="0">
                  <a:moveTo>
                    <a:pt x="15"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25"/>
            <p:cNvSpPr/>
            <p:nvPr/>
          </p:nvSpPr>
          <p:spPr>
            <a:xfrm rot="5400000">
              <a:off x="5372238" y="3758788"/>
              <a:ext cx="775" cy="1175"/>
            </a:xfrm>
            <a:custGeom>
              <a:avLst/>
              <a:gdLst/>
              <a:ahLst/>
              <a:cxnLst/>
              <a:rect l="l" t="t" r="r" b="b"/>
              <a:pathLst>
                <a:path w="31" h="47" extrusionOk="0">
                  <a:moveTo>
                    <a:pt x="31" y="0"/>
                  </a:moveTo>
                  <a:lnTo>
                    <a:pt x="0" y="16"/>
                  </a:lnTo>
                  <a:cubicBezTo>
                    <a:pt x="0" y="16"/>
                    <a:pt x="0" y="31"/>
                    <a:pt x="16" y="47"/>
                  </a:cubicBez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25"/>
            <p:cNvSpPr/>
            <p:nvPr/>
          </p:nvSpPr>
          <p:spPr>
            <a:xfrm rot="5400000">
              <a:off x="5322700" y="3755000"/>
              <a:ext cx="8050" cy="6875"/>
            </a:xfrm>
            <a:custGeom>
              <a:avLst/>
              <a:gdLst/>
              <a:ahLst/>
              <a:cxnLst/>
              <a:rect l="l" t="t" r="r" b="b"/>
              <a:pathLst>
                <a:path w="322" h="275" extrusionOk="0">
                  <a:moveTo>
                    <a:pt x="153" y="0"/>
                  </a:moveTo>
                  <a:cubicBezTo>
                    <a:pt x="77" y="31"/>
                    <a:pt x="153" y="76"/>
                    <a:pt x="108" y="92"/>
                  </a:cubicBezTo>
                  <a:lnTo>
                    <a:pt x="153" y="76"/>
                  </a:lnTo>
                  <a:lnTo>
                    <a:pt x="153" y="76"/>
                  </a:lnTo>
                  <a:cubicBezTo>
                    <a:pt x="214" y="214"/>
                    <a:pt x="1" y="137"/>
                    <a:pt x="47" y="275"/>
                  </a:cubicBezTo>
                  <a:cubicBezTo>
                    <a:pt x="122" y="244"/>
                    <a:pt x="169" y="137"/>
                    <a:pt x="230" y="92"/>
                  </a:cubicBezTo>
                  <a:cubicBezTo>
                    <a:pt x="244" y="81"/>
                    <a:pt x="253" y="77"/>
                    <a:pt x="259" y="77"/>
                  </a:cubicBezTo>
                  <a:cubicBezTo>
                    <a:pt x="280" y="77"/>
                    <a:pt x="267" y="122"/>
                    <a:pt x="291" y="122"/>
                  </a:cubicBezTo>
                  <a:lnTo>
                    <a:pt x="321" y="31"/>
                  </a:lnTo>
                  <a:cubicBezTo>
                    <a:pt x="303" y="20"/>
                    <a:pt x="290" y="16"/>
                    <a:pt x="278" y="16"/>
                  </a:cubicBezTo>
                  <a:cubicBezTo>
                    <a:pt x="239" y="16"/>
                    <a:pt x="223" y="61"/>
                    <a:pt x="153" y="61"/>
                  </a:cubicBezTo>
                  <a:lnTo>
                    <a:pt x="153"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25"/>
            <p:cNvSpPr/>
            <p:nvPr/>
          </p:nvSpPr>
          <p:spPr>
            <a:xfrm rot="5400000">
              <a:off x="5327663" y="3756888"/>
              <a:ext cx="425" cy="25"/>
            </a:xfrm>
            <a:custGeom>
              <a:avLst/>
              <a:gdLst/>
              <a:ahLst/>
              <a:cxnLst/>
              <a:rect l="l" t="t" r="r" b="b"/>
              <a:pathLst>
                <a:path w="17" h="1" extrusionOk="0">
                  <a:moveTo>
                    <a:pt x="17"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25"/>
            <p:cNvSpPr/>
            <p:nvPr/>
          </p:nvSpPr>
          <p:spPr>
            <a:xfrm rot="5400000">
              <a:off x="5263500" y="3763950"/>
              <a:ext cx="800" cy="775"/>
            </a:xfrm>
            <a:custGeom>
              <a:avLst/>
              <a:gdLst/>
              <a:ahLst/>
              <a:cxnLst/>
              <a:rect l="l" t="t" r="r" b="b"/>
              <a:pathLst>
                <a:path w="32" h="31" extrusionOk="0">
                  <a:moveTo>
                    <a:pt x="1" y="0"/>
                  </a:moveTo>
                  <a:lnTo>
                    <a:pt x="31" y="31"/>
                  </a:lnTo>
                  <a:cubicBezTo>
                    <a:pt x="31" y="16"/>
                    <a:pt x="16" y="0"/>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25"/>
            <p:cNvSpPr/>
            <p:nvPr/>
          </p:nvSpPr>
          <p:spPr>
            <a:xfrm rot="5400000">
              <a:off x="5261788" y="3763738"/>
              <a:ext cx="1550" cy="1950"/>
            </a:xfrm>
            <a:custGeom>
              <a:avLst/>
              <a:gdLst/>
              <a:ahLst/>
              <a:cxnLst/>
              <a:rect l="l" t="t" r="r" b="b"/>
              <a:pathLst>
                <a:path w="62" h="78" extrusionOk="0">
                  <a:moveTo>
                    <a:pt x="31" y="1"/>
                  </a:moveTo>
                  <a:cubicBezTo>
                    <a:pt x="31" y="16"/>
                    <a:pt x="16" y="62"/>
                    <a:pt x="1" y="77"/>
                  </a:cubicBezTo>
                  <a:lnTo>
                    <a:pt x="62" y="31"/>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25"/>
            <p:cNvSpPr/>
            <p:nvPr/>
          </p:nvSpPr>
          <p:spPr>
            <a:xfrm rot="5400000">
              <a:off x="5260638" y="3762988"/>
              <a:ext cx="1175" cy="775"/>
            </a:xfrm>
            <a:custGeom>
              <a:avLst/>
              <a:gdLst/>
              <a:ahLst/>
              <a:cxnLst/>
              <a:rect l="l" t="t" r="r" b="b"/>
              <a:pathLst>
                <a:path w="47" h="31" extrusionOk="0">
                  <a:moveTo>
                    <a:pt x="47" y="0"/>
                  </a:moveTo>
                  <a:lnTo>
                    <a:pt x="27" y="14"/>
                  </a:lnTo>
                  <a:lnTo>
                    <a:pt x="27" y="14"/>
                  </a:lnTo>
                  <a:cubicBezTo>
                    <a:pt x="33" y="10"/>
                    <a:pt x="40" y="7"/>
                    <a:pt x="47" y="0"/>
                  </a:cubicBezTo>
                  <a:close/>
                  <a:moveTo>
                    <a:pt x="27" y="14"/>
                  </a:moveTo>
                  <a:cubicBezTo>
                    <a:pt x="18" y="18"/>
                    <a:pt x="10" y="22"/>
                    <a:pt x="1" y="31"/>
                  </a:cubicBezTo>
                  <a:lnTo>
                    <a:pt x="27" y="14"/>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25"/>
            <p:cNvSpPr/>
            <p:nvPr/>
          </p:nvSpPr>
          <p:spPr>
            <a:xfrm rot="5400000">
              <a:off x="5491963" y="3715513"/>
              <a:ext cx="775" cy="2425"/>
            </a:xfrm>
            <a:custGeom>
              <a:avLst/>
              <a:gdLst/>
              <a:ahLst/>
              <a:cxnLst/>
              <a:rect l="l" t="t" r="r" b="b"/>
              <a:pathLst>
                <a:path w="31" h="97" extrusionOk="0">
                  <a:moveTo>
                    <a:pt x="31" y="1"/>
                  </a:moveTo>
                  <a:cubicBezTo>
                    <a:pt x="16" y="31"/>
                    <a:pt x="0" y="62"/>
                    <a:pt x="0" y="92"/>
                  </a:cubicBezTo>
                  <a:cubicBezTo>
                    <a:pt x="0" y="92"/>
                    <a:pt x="8" y="96"/>
                    <a:pt x="14" y="96"/>
                  </a:cubicBezTo>
                  <a:cubicBezTo>
                    <a:pt x="20" y="96"/>
                    <a:pt x="23" y="92"/>
                    <a:pt x="16" y="77"/>
                  </a:cubicBez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25"/>
            <p:cNvSpPr/>
            <p:nvPr/>
          </p:nvSpPr>
          <p:spPr>
            <a:xfrm rot="5400000">
              <a:off x="5370338" y="3749288"/>
              <a:ext cx="1925" cy="775"/>
            </a:xfrm>
            <a:custGeom>
              <a:avLst/>
              <a:gdLst/>
              <a:ahLst/>
              <a:cxnLst/>
              <a:rect l="l" t="t" r="r" b="b"/>
              <a:pathLst>
                <a:path w="77" h="31" extrusionOk="0">
                  <a:moveTo>
                    <a:pt x="46" y="0"/>
                  </a:moveTo>
                  <a:lnTo>
                    <a:pt x="1" y="31"/>
                  </a:lnTo>
                  <a:lnTo>
                    <a:pt x="76" y="31"/>
                  </a:ln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25"/>
            <p:cNvSpPr/>
            <p:nvPr/>
          </p:nvSpPr>
          <p:spPr>
            <a:xfrm rot="5400000">
              <a:off x="5309975" y="3765825"/>
              <a:ext cx="1150" cy="425"/>
            </a:xfrm>
            <a:custGeom>
              <a:avLst/>
              <a:gdLst/>
              <a:ahLst/>
              <a:cxnLst/>
              <a:rect l="l" t="t" r="r" b="b"/>
              <a:pathLst>
                <a:path w="46" h="17" extrusionOk="0">
                  <a:moveTo>
                    <a:pt x="46" y="1"/>
                  </a:moveTo>
                  <a:cubicBezTo>
                    <a:pt x="16" y="1"/>
                    <a:pt x="1" y="16"/>
                    <a:pt x="1" y="16"/>
                  </a:cubicBezTo>
                  <a:cubicBezTo>
                    <a:pt x="16" y="16"/>
                    <a:pt x="31" y="16"/>
                    <a:pt x="4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25"/>
            <p:cNvSpPr/>
            <p:nvPr/>
          </p:nvSpPr>
          <p:spPr>
            <a:xfrm rot="5400000">
              <a:off x="5305788" y="3762813"/>
              <a:ext cx="5350" cy="4600"/>
            </a:xfrm>
            <a:custGeom>
              <a:avLst/>
              <a:gdLst/>
              <a:ahLst/>
              <a:cxnLst/>
              <a:rect l="l" t="t" r="r" b="b"/>
              <a:pathLst>
                <a:path w="214" h="184" extrusionOk="0">
                  <a:moveTo>
                    <a:pt x="122" y="16"/>
                  </a:moveTo>
                  <a:cubicBezTo>
                    <a:pt x="76" y="47"/>
                    <a:pt x="45" y="1"/>
                    <a:pt x="0" y="92"/>
                  </a:cubicBezTo>
                  <a:cubicBezTo>
                    <a:pt x="0" y="153"/>
                    <a:pt x="106" y="108"/>
                    <a:pt x="61" y="183"/>
                  </a:cubicBezTo>
                  <a:lnTo>
                    <a:pt x="183" y="138"/>
                  </a:lnTo>
                  <a:cubicBezTo>
                    <a:pt x="213" y="92"/>
                    <a:pt x="122" y="62"/>
                    <a:pt x="122" y="1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25"/>
            <p:cNvSpPr/>
            <p:nvPr/>
          </p:nvSpPr>
          <p:spPr>
            <a:xfrm rot="5400000">
              <a:off x="5271488" y="3768513"/>
              <a:ext cx="1200" cy="400"/>
            </a:xfrm>
            <a:custGeom>
              <a:avLst/>
              <a:gdLst/>
              <a:ahLst/>
              <a:cxnLst/>
              <a:rect l="l" t="t" r="r" b="b"/>
              <a:pathLst>
                <a:path w="48" h="16" extrusionOk="0">
                  <a:moveTo>
                    <a:pt x="1" y="1"/>
                  </a:moveTo>
                  <a:cubicBezTo>
                    <a:pt x="31" y="15"/>
                    <a:pt x="31" y="15"/>
                    <a:pt x="47" y="15"/>
                  </a:cubicBez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25"/>
            <p:cNvSpPr/>
            <p:nvPr/>
          </p:nvSpPr>
          <p:spPr>
            <a:xfrm rot="5400000">
              <a:off x="5269125" y="3767750"/>
              <a:ext cx="4600" cy="4625"/>
            </a:xfrm>
            <a:custGeom>
              <a:avLst/>
              <a:gdLst/>
              <a:ahLst/>
              <a:cxnLst/>
              <a:rect l="l" t="t" r="r" b="b"/>
              <a:pathLst>
                <a:path w="184" h="185" extrusionOk="0">
                  <a:moveTo>
                    <a:pt x="150" y="1"/>
                  </a:moveTo>
                  <a:cubicBezTo>
                    <a:pt x="120" y="1"/>
                    <a:pt x="95" y="63"/>
                    <a:pt x="61" y="73"/>
                  </a:cubicBezTo>
                  <a:lnTo>
                    <a:pt x="92" y="73"/>
                  </a:lnTo>
                  <a:cubicBezTo>
                    <a:pt x="92" y="134"/>
                    <a:pt x="31" y="120"/>
                    <a:pt x="0" y="165"/>
                  </a:cubicBezTo>
                  <a:cubicBezTo>
                    <a:pt x="0" y="180"/>
                    <a:pt x="8" y="185"/>
                    <a:pt x="19" y="185"/>
                  </a:cubicBezTo>
                  <a:cubicBezTo>
                    <a:pt x="44" y="185"/>
                    <a:pt x="86" y="160"/>
                    <a:pt x="106" y="150"/>
                  </a:cubicBezTo>
                  <a:lnTo>
                    <a:pt x="167" y="73"/>
                  </a:lnTo>
                  <a:cubicBezTo>
                    <a:pt x="137" y="73"/>
                    <a:pt x="137" y="104"/>
                    <a:pt x="106" y="104"/>
                  </a:cubicBezTo>
                  <a:cubicBezTo>
                    <a:pt x="120" y="77"/>
                    <a:pt x="146" y="26"/>
                    <a:pt x="173" y="26"/>
                  </a:cubicBezTo>
                  <a:cubicBezTo>
                    <a:pt x="176" y="26"/>
                    <a:pt x="180" y="27"/>
                    <a:pt x="183" y="28"/>
                  </a:cubicBezTo>
                  <a:cubicBezTo>
                    <a:pt x="171" y="8"/>
                    <a:pt x="160" y="1"/>
                    <a:pt x="15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25"/>
            <p:cNvSpPr/>
            <p:nvPr/>
          </p:nvSpPr>
          <p:spPr>
            <a:xfrm rot="5400000">
              <a:off x="5304425" y="3765650"/>
              <a:ext cx="1175" cy="1550"/>
            </a:xfrm>
            <a:custGeom>
              <a:avLst/>
              <a:gdLst/>
              <a:ahLst/>
              <a:cxnLst/>
              <a:rect l="l" t="t" r="r" b="b"/>
              <a:pathLst>
                <a:path w="47" h="62" fill="none" extrusionOk="0">
                  <a:moveTo>
                    <a:pt x="47" y="0"/>
                  </a:moveTo>
                  <a:lnTo>
                    <a:pt x="1" y="6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25"/>
            <p:cNvSpPr/>
            <p:nvPr/>
          </p:nvSpPr>
          <p:spPr>
            <a:xfrm rot="5400000">
              <a:off x="5426888" y="3738788"/>
              <a:ext cx="1550" cy="800"/>
            </a:xfrm>
            <a:custGeom>
              <a:avLst/>
              <a:gdLst/>
              <a:ahLst/>
              <a:cxnLst/>
              <a:rect l="l" t="t" r="r" b="b"/>
              <a:pathLst>
                <a:path w="62" h="32" extrusionOk="0">
                  <a:moveTo>
                    <a:pt x="1" y="1"/>
                  </a:moveTo>
                  <a:lnTo>
                    <a:pt x="17" y="31"/>
                  </a:ln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25"/>
            <p:cNvSpPr/>
            <p:nvPr/>
          </p:nvSpPr>
          <p:spPr>
            <a:xfrm rot="5400000">
              <a:off x="5356700" y="3758300"/>
              <a:ext cx="3850" cy="3675"/>
            </a:xfrm>
            <a:custGeom>
              <a:avLst/>
              <a:gdLst/>
              <a:ahLst/>
              <a:cxnLst/>
              <a:rect l="l" t="t" r="r" b="b"/>
              <a:pathLst>
                <a:path w="154" h="147" extrusionOk="0">
                  <a:moveTo>
                    <a:pt x="75" y="0"/>
                  </a:moveTo>
                  <a:cubicBezTo>
                    <a:pt x="65" y="0"/>
                    <a:pt x="56" y="6"/>
                    <a:pt x="47" y="24"/>
                  </a:cubicBezTo>
                  <a:lnTo>
                    <a:pt x="78" y="69"/>
                  </a:lnTo>
                  <a:lnTo>
                    <a:pt x="1" y="146"/>
                  </a:lnTo>
                  <a:lnTo>
                    <a:pt x="1" y="146"/>
                  </a:lnTo>
                  <a:lnTo>
                    <a:pt x="78" y="130"/>
                  </a:lnTo>
                  <a:cubicBezTo>
                    <a:pt x="31" y="85"/>
                    <a:pt x="153" y="85"/>
                    <a:pt x="153" y="24"/>
                  </a:cubicBezTo>
                  <a:lnTo>
                    <a:pt x="153" y="24"/>
                  </a:lnTo>
                  <a:cubicBezTo>
                    <a:pt x="149" y="26"/>
                    <a:pt x="145" y="26"/>
                    <a:pt x="141" y="26"/>
                  </a:cubicBezTo>
                  <a:cubicBezTo>
                    <a:pt x="115" y="26"/>
                    <a:pt x="94" y="0"/>
                    <a:pt x="7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25"/>
            <p:cNvSpPr/>
            <p:nvPr/>
          </p:nvSpPr>
          <p:spPr>
            <a:xfrm rot="5400000">
              <a:off x="5272625" y="3774600"/>
              <a:ext cx="4600" cy="3825"/>
            </a:xfrm>
            <a:custGeom>
              <a:avLst/>
              <a:gdLst/>
              <a:ahLst/>
              <a:cxnLst/>
              <a:rect l="l" t="t" r="r" b="b"/>
              <a:pathLst>
                <a:path w="184" h="153" extrusionOk="0">
                  <a:moveTo>
                    <a:pt x="183" y="0"/>
                  </a:moveTo>
                  <a:cubicBezTo>
                    <a:pt x="123" y="61"/>
                    <a:pt x="16" y="30"/>
                    <a:pt x="1" y="137"/>
                  </a:cubicBezTo>
                  <a:cubicBezTo>
                    <a:pt x="1" y="137"/>
                    <a:pt x="31" y="137"/>
                    <a:pt x="16" y="122"/>
                  </a:cubicBezTo>
                  <a:lnTo>
                    <a:pt x="16" y="122"/>
                  </a:lnTo>
                  <a:lnTo>
                    <a:pt x="92" y="152"/>
                  </a:lnTo>
                  <a:cubicBezTo>
                    <a:pt x="123" y="76"/>
                    <a:pt x="183" y="76"/>
                    <a:pt x="18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25"/>
            <p:cNvSpPr/>
            <p:nvPr/>
          </p:nvSpPr>
          <p:spPr>
            <a:xfrm rot="5400000">
              <a:off x="5334900" y="3764900"/>
              <a:ext cx="2700" cy="3075"/>
            </a:xfrm>
            <a:custGeom>
              <a:avLst/>
              <a:gdLst/>
              <a:ahLst/>
              <a:cxnLst/>
              <a:rect l="l" t="t" r="r" b="b"/>
              <a:pathLst>
                <a:path w="108" h="123" extrusionOk="0">
                  <a:moveTo>
                    <a:pt x="46" y="1"/>
                  </a:moveTo>
                  <a:lnTo>
                    <a:pt x="46" y="1"/>
                  </a:lnTo>
                  <a:cubicBezTo>
                    <a:pt x="46" y="15"/>
                    <a:pt x="61" y="62"/>
                    <a:pt x="0" y="76"/>
                  </a:cubicBezTo>
                  <a:lnTo>
                    <a:pt x="61" y="76"/>
                  </a:lnTo>
                  <a:lnTo>
                    <a:pt x="46" y="107"/>
                  </a:lnTo>
                  <a:lnTo>
                    <a:pt x="61" y="123"/>
                  </a:lnTo>
                  <a:cubicBezTo>
                    <a:pt x="107" y="76"/>
                    <a:pt x="77" y="46"/>
                    <a:pt x="4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25"/>
            <p:cNvSpPr/>
            <p:nvPr/>
          </p:nvSpPr>
          <p:spPr>
            <a:xfrm rot="5400000">
              <a:off x="5340825" y="3795175"/>
              <a:ext cx="1150" cy="1175"/>
            </a:xfrm>
            <a:custGeom>
              <a:avLst/>
              <a:gdLst/>
              <a:ahLst/>
              <a:cxnLst/>
              <a:rect l="l" t="t" r="r" b="b"/>
              <a:pathLst>
                <a:path w="46" h="47" extrusionOk="0">
                  <a:moveTo>
                    <a:pt x="45" y="1"/>
                  </a:moveTo>
                  <a:lnTo>
                    <a:pt x="45" y="1"/>
                  </a:lnTo>
                  <a:cubicBezTo>
                    <a:pt x="31" y="16"/>
                    <a:pt x="15" y="16"/>
                    <a:pt x="0" y="47"/>
                  </a:cubicBezTo>
                  <a:cubicBezTo>
                    <a:pt x="31" y="31"/>
                    <a:pt x="45" y="31"/>
                    <a:pt x="4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25"/>
            <p:cNvSpPr/>
            <p:nvPr/>
          </p:nvSpPr>
          <p:spPr>
            <a:xfrm rot="5400000">
              <a:off x="5351138" y="3799963"/>
              <a:ext cx="3825" cy="4125"/>
            </a:xfrm>
            <a:custGeom>
              <a:avLst/>
              <a:gdLst/>
              <a:ahLst/>
              <a:cxnLst/>
              <a:rect l="l" t="t" r="r" b="b"/>
              <a:pathLst>
                <a:path w="153" h="165" extrusionOk="0">
                  <a:moveTo>
                    <a:pt x="52" y="1"/>
                  </a:moveTo>
                  <a:cubicBezTo>
                    <a:pt x="45" y="1"/>
                    <a:pt x="38" y="3"/>
                    <a:pt x="31" y="8"/>
                  </a:cubicBezTo>
                  <a:cubicBezTo>
                    <a:pt x="77" y="38"/>
                    <a:pt x="31" y="99"/>
                    <a:pt x="1" y="129"/>
                  </a:cubicBezTo>
                  <a:cubicBezTo>
                    <a:pt x="31" y="129"/>
                    <a:pt x="47" y="129"/>
                    <a:pt x="61" y="99"/>
                  </a:cubicBezTo>
                  <a:cubicBezTo>
                    <a:pt x="86" y="137"/>
                    <a:pt x="102" y="164"/>
                    <a:pt x="131" y="164"/>
                  </a:cubicBezTo>
                  <a:cubicBezTo>
                    <a:pt x="137" y="164"/>
                    <a:pt x="145" y="163"/>
                    <a:pt x="153" y="160"/>
                  </a:cubicBezTo>
                  <a:lnTo>
                    <a:pt x="153" y="84"/>
                  </a:lnTo>
                  <a:cubicBezTo>
                    <a:pt x="115" y="59"/>
                    <a:pt x="87" y="1"/>
                    <a:pt x="5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25"/>
            <p:cNvSpPr/>
            <p:nvPr/>
          </p:nvSpPr>
          <p:spPr>
            <a:xfrm rot="5400000">
              <a:off x="5329200" y="3767575"/>
              <a:ext cx="4600" cy="3425"/>
            </a:xfrm>
            <a:custGeom>
              <a:avLst/>
              <a:gdLst/>
              <a:ahLst/>
              <a:cxnLst/>
              <a:rect l="l" t="t" r="r" b="b"/>
              <a:pathLst>
                <a:path w="184" h="137" extrusionOk="0">
                  <a:moveTo>
                    <a:pt x="123" y="0"/>
                  </a:moveTo>
                  <a:cubicBezTo>
                    <a:pt x="153" y="107"/>
                    <a:pt x="1" y="31"/>
                    <a:pt x="31" y="137"/>
                  </a:cubicBezTo>
                  <a:cubicBezTo>
                    <a:pt x="46" y="107"/>
                    <a:pt x="92" y="122"/>
                    <a:pt x="107" y="107"/>
                  </a:cubicBezTo>
                  <a:cubicBezTo>
                    <a:pt x="76" y="61"/>
                    <a:pt x="184" y="61"/>
                    <a:pt x="12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25"/>
            <p:cNvSpPr/>
            <p:nvPr/>
          </p:nvSpPr>
          <p:spPr>
            <a:xfrm rot="5400000">
              <a:off x="5324988" y="3773288"/>
              <a:ext cx="425" cy="775"/>
            </a:xfrm>
            <a:custGeom>
              <a:avLst/>
              <a:gdLst/>
              <a:ahLst/>
              <a:cxnLst/>
              <a:rect l="l" t="t" r="r" b="b"/>
              <a:pathLst>
                <a:path w="17" h="31" extrusionOk="0">
                  <a:moveTo>
                    <a:pt x="16" y="0"/>
                  </a:moveTo>
                  <a:cubicBezTo>
                    <a:pt x="0" y="0"/>
                    <a:pt x="0" y="15"/>
                    <a:pt x="0" y="31"/>
                  </a:cubicBez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25"/>
            <p:cNvSpPr/>
            <p:nvPr/>
          </p:nvSpPr>
          <p:spPr>
            <a:xfrm rot="5400000">
              <a:off x="5351475" y="3799725"/>
              <a:ext cx="400" cy="425"/>
            </a:xfrm>
            <a:custGeom>
              <a:avLst/>
              <a:gdLst/>
              <a:ahLst/>
              <a:cxnLst/>
              <a:rect l="l" t="t" r="r" b="b"/>
              <a:pathLst>
                <a:path w="16" h="17" extrusionOk="0">
                  <a:moveTo>
                    <a:pt x="16" y="0"/>
                  </a:moveTo>
                  <a:cubicBezTo>
                    <a:pt x="16" y="0"/>
                    <a:pt x="16" y="16"/>
                    <a:pt x="1" y="16"/>
                  </a:cubicBezTo>
                  <a:lnTo>
                    <a:pt x="16" y="16"/>
                  </a:ln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25"/>
            <p:cNvSpPr/>
            <p:nvPr/>
          </p:nvSpPr>
          <p:spPr>
            <a:xfrm rot="5400000">
              <a:off x="5351100" y="3797475"/>
              <a:ext cx="400" cy="375"/>
            </a:xfrm>
            <a:custGeom>
              <a:avLst/>
              <a:gdLst/>
              <a:ahLst/>
              <a:cxnLst/>
              <a:rect l="l" t="t" r="r" b="b"/>
              <a:pathLst>
                <a:path w="16" h="15" extrusionOk="0">
                  <a:moveTo>
                    <a:pt x="0" y="0"/>
                  </a:moveTo>
                  <a:lnTo>
                    <a:pt x="15" y="15"/>
                  </a:lnTo>
                  <a:cubicBezTo>
                    <a:pt x="15" y="15"/>
                    <a:pt x="15" y="0"/>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25"/>
            <p:cNvSpPr/>
            <p:nvPr/>
          </p:nvSpPr>
          <p:spPr>
            <a:xfrm rot="5400000">
              <a:off x="5330325" y="3769450"/>
              <a:ext cx="425" cy="800"/>
            </a:xfrm>
            <a:custGeom>
              <a:avLst/>
              <a:gdLst/>
              <a:ahLst/>
              <a:cxnLst/>
              <a:rect l="l" t="t" r="r" b="b"/>
              <a:pathLst>
                <a:path w="17" h="32" extrusionOk="0">
                  <a:moveTo>
                    <a:pt x="1" y="1"/>
                  </a:moveTo>
                  <a:lnTo>
                    <a:pt x="1" y="16"/>
                  </a:lnTo>
                  <a:cubicBezTo>
                    <a:pt x="1" y="16"/>
                    <a:pt x="17" y="16"/>
                    <a:pt x="17" y="31"/>
                  </a:cubicBezTo>
                  <a:cubicBezTo>
                    <a:pt x="17" y="16"/>
                    <a:pt x="17" y="16"/>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25"/>
            <p:cNvSpPr/>
            <p:nvPr/>
          </p:nvSpPr>
          <p:spPr>
            <a:xfrm rot="5400000">
              <a:off x="5321975" y="3768700"/>
              <a:ext cx="35425" cy="32000"/>
            </a:xfrm>
            <a:custGeom>
              <a:avLst/>
              <a:gdLst/>
              <a:ahLst/>
              <a:cxnLst/>
              <a:rect l="l" t="t" r="r" b="b"/>
              <a:pathLst>
                <a:path w="1417" h="1280" extrusionOk="0">
                  <a:moveTo>
                    <a:pt x="1250" y="0"/>
                  </a:moveTo>
                  <a:cubicBezTo>
                    <a:pt x="1159" y="31"/>
                    <a:pt x="1189" y="107"/>
                    <a:pt x="1204" y="152"/>
                  </a:cubicBezTo>
                  <a:lnTo>
                    <a:pt x="1143" y="152"/>
                  </a:lnTo>
                  <a:cubicBezTo>
                    <a:pt x="1149" y="177"/>
                    <a:pt x="1160" y="184"/>
                    <a:pt x="1172" y="184"/>
                  </a:cubicBezTo>
                  <a:cubicBezTo>
                    <a:pt x="1190" y="184"/>
                    <a:pt x="1210" y="168"/>
                    <a:pt x="1219" y="168"/>
                  </a:cubicBezTo>
                  <a:cubicBezTo>
                    <a:pt x="1219" y="152"/>
                    <a:pt x="1250" y="152"/>
                    <a:pt x="1250" y="152"/>
                  </a:cubicBezTo>
                  <a:cubicBezTo>
                    <a:pt x="1295" y="168"/>
                    <a:pt x="1280" y="213"/>
                    <a:pt x="1250" y="260"/>
                  </a:cubicBezTo>
                  <a:cubicBezTo>
                    <a:pt x="1213" y="235"/>
                    <a:pt x="1181" y="227"/>
                    <a:pt x="1152" y="227"/>
                  </a:cubicBezTo>
                  <a:cubicBezTo>
                    <a:pt x="1099" y="227"/>
                    <a:pt x="1055" y="253"/>
                    <a:pt x="1001" y="253"/>
                  </a:cubicBezTo>
                  <a:cubicBezTo>
                    <a:pt x="975" y="253"/>
                    <a:pt x="947" y="247"/>
                    <a:pt x="915" y="229"/>
                  </a:cubicBezTo>
                  <a:lnTo>
                    <a:pt x="915" y="229"/>
                  </a:lnTo>
                  <a:cubicBezTo>
                    <a:pt x="960" y="290"/>
                    <a:pt x="823" y="290"/>
                    <a:pt x="915" y="321"/>
                  </a:cubicBezTo>
                  <a:cubicBezTo>
                    <a:pt x="897" y="327"/>
                    <a:pt x="881" y="330"/>
                    <a:pt x="869" y="330"/>
                  </a:cubicBezTo>
                  <a:cubicBezTo>
                    <a:pt x="789" y="330"/>
                    <a:pt x="804" y="219"/>
                    <a:pt x="763" y="219"/>
                  </a:cubicBezTo>
                  <a:cubicBezTo>
                    <a:pt x="750" y="219"/>
                    <a:pt x="731" y="230"/>
                    <a:pt x="702" y="260"/>
                  </a:cubicBezTo>
                  <a:cubicBezTo>
                    <a:pt x="671" y="351"/>
                    <a:pt x="564" y="427"/>
                    <a:pt x="488" y="488"/>
                  </a:cubicBezTo>
                  <a:cubicBezTo>
                    <a:pt x="472" y="457"/>
                    <a:pt x="427" y="457"/>
                    <a:pt x="458" y="427"/>
                  </a:cubicBezTo>
                  <a:lnTo>
                    <a:pt x="458" y="427"/>
                  </a:lnTo>
                  <a:lnTo>
                    <a:pt x="381" y="442"/>
                  </a:lnTo>
                  <a:lnTo>
                    <a:pt x="427" y="503"/>
                  </a:lnTo>
                  <a:lnTo>
                    <a:pt x="351" y="625"/>
                  </a:lnTo>
                  <a:cubicBezTo>
                    <a:pt x="336" y="701"/>
                    <a:pt x="305" y="717"/>
                    <a:pt x="214" y="762"/>
                  </a:cubicBezTo>
                  <a:cubicBezTo>
                    <a:pt x="320" y="930"/>
                    <a:pt x="198" y="869"/>
                    <a:pt x="123" y="1021"/>
                  </a:cubicBezTo>
                  <a:cubicBezTo>
                    <a:pt x="198" y="1097"/>
                    <a:pt x="1" y="1204"/>
                    <a:pt x="15" y="1249"/>
                  </a:cubicBezTo>
                  <a:lnTo>
                    <a:pt x="92" y="1235"/>
                  </a:lnTo>
                  <a:lnTo>
                    <a:pt x="92" y="1280"/>
                  </a:lnTo>
                  <a:cubicBezTo>
                    <a:pt x="127" y="1244"/>
                    <a:pt x="182" y="1190"/>
                    <a:pt x="233" y="1190"/>
                  </a:cubicBezTo>
                  <a:cubicBezTo>
                    <a:pt x="248" y="1190"/>
                    <a:pt x="262" y="1194"/>
                    <a:pt x="275" y="1204"/>
                  </a:cubicBezTo>
                  <a:cubicBezTo>
                    <a:pt x="305" y="1158"/>
                    <a:pt x="397" y="1174"/>
                    <a:pt x="366" y="1113"/>
                  </a:cubicBezTo>
                  <a:lnTo>
                    <a:pt x="366" y="1113"/>
                  </a:lnTo>
                  <a:cubicBezTo>
                    <a:pt x="343" y="1120"/>
                    <a:pt x="316" y="1128"/>
                    <a:pt x="290" y="1128"/>
                  </a:cubicBezTo>
                  <a:cubicBezTo>
                    <a:pt x="263" y="1128"/>
                    <a:pt x="237" y="1120"/>
                    <a:pt x="214" y="1097"/>
                  </a:cubicBezTo>
                  <a:cubicBezTo>
                    <a:pt x="290" y="1021"/>
                    <a:pt x="336" y="1006"/>
                    <a:pt x="351" y="930"/>
                  </a:cubicBezTo>
                  <a:lnTo>
                    <a:pt x="336" y="914"/>
                  </a:lnTo>
                  <a:lnTo>
                    <a:pt x="397" y="869"/>
                  </a:lnTo>
                  <a:lnTo>
                    <a:pt x="366" y="869"/>
                  </a:lnTo>
                  <a:cubicBezTo>
                    <a:pt x="366" y="808"/>
                    <a:pt x="458" y="762"/>
                    <a:pt x="503" y="731"/>
                  </a:cubicBezTo>
                  <a:lnTo>
                    <a:pt x="503" y="731"/>
                  </a:lnTo>
                  <a:cubicBezTo>
                    <a:pt x="480" y="766"/>
                    <a:pt x="517" y="809"/>
                    <a:pt x="538" y="809"/>
                  </a:cubicBezTo>
                  <a:cubicBezTo>
                    <a:pt x="544" y="809"/>
                    <a:pt x="549" y="804"/>
                    <a:pt x="549" y="792"/>
                  </a:cubicBezTo>
                  <a:lnTo>
                    <a:pt x="549" y="792"/>
                  </a:lnTo>
                  <a:cubicBezTo>
                    <a:pt x="545" y="800"/>
                    <a:pt x="542" y="803"/>
                    <a:pt x="540" y="803"/>
                  </a:cubicBezTo>
                  <a:cubicBezTo>
                    <a:pt x="533" y="803"/>
                    <a:pt x="530" y="774"/>
                    <a:pt x="519" y="762"/>
                  </a:cubicBezTo>
                  <a:lnTo>
                    <a:pt x="519" y="762"/>
                  </a:lnTo>
                  <a:lnTo>
                    <a:pt x="655" y="778"/>
                  </a:lnTo>
                  <a:lnTo>
                    <a:pt x="655" y="778"/>
                  </a:lnTo>
                  <a:lnTo>
                    <a:pt x="610" y="762"/>
                  </a:lnTo>
                  <a:cubicBezTo>
                    <a:pt x="641" y="686"/>
                    <a:pt x="716" y="670"/>
                    <a:pt x="777" y="656"/>
                  </a:cubicBezTo>
                  <a:cubicBezTo>
                    <a:pt x="777" y="762"/>
                    <a:pt x="915" y="778"/>
                    <a:pt x="976" y="808"/>
                  </a:cubicBezTo>
                  <a:cubicBezTo>
                    <a:pt x="960" y="884"/>
                    <a:pt x="929" y="945"/>
                    <a:pt x="915" y="991"/>
                  </a:cubicBezTo>
                  <a:lnTo>
                    <a:pt x="1051" y="899"/>
                  </a:lnTo>
                  <a:cubicBezTo>
                    <a:pt x="1037" y="839"/>
                    <a:pt x="976" y="792"/>
                    <a:pt x="899" y="778"/>
                  </a:cubicBezTo>
                  <a:cubicBezTo>
                    <a:pt x="1006" y="762"/>
                    <a:pt x="884" y="686"/>
                    <a:pt x="945" y="656"/>
                  </a:cubicBezTo>
                  <a:lnTo>
                    <a:pt x="945" y="656"/>
                  </a:lnTo>
                  <a:cubicBezTo>
                    <a:pt x="990" y="686"/>
                    <a:pt x="1082" y="701"/>
                    <a:pt x="1067" y="762"/>
                  </a:cubicBezTo>
                  <a:lnTo>
                    <a:pt x="1037" y="792"/>
                  </a:lnTo>
                  <a:lnTo>
                    <a:pt x="1112" y="747"/>
                  </a:lnTo>
                  <a:cubicBezTo>
                    <a:pt x="1051" y="701"/>
                    <a:pt x="1082" y="640"/>
                    <a:pt x="1128" y="595"/>
                  </a:cubicBezTo>
                  <a:cubicBezTo>
                    <a:pt x="1098" y="595"/>
                    <a:pt x="1067" y="595"/>
                    <a:pt x="1067" y="609"/>
                  </a:cubicBezTo>
                  <a:cubicBezTo>
                    <a:pt x="1044" y="549"/>
                    <a:pt x="1063" y="541"/>
                    <a:pt x="1086" y="541"/>
                  </a:cubicBezTo>
                  <a:cubicBezTo>
                    <a:pt x="1093" y="541"/>
                    <a:pt x="1101" y="542"/>
                    <a:pt x="1109" y="542"/>
                  </a:cubicBezTo>
                  <a:cubicBezTo>
                    <a:pt x="1123" y="542"/>
                    <a:pt x="1133" y="538"/>
                    <a:pt x="1128" y="518"/>
                  </a:cubicBezTo>
                  <a:lnTo>
                    <a:pt x="1128" y="518"/>
                  </a:lnTo>
                  <a:cubicBezTo>
                    <a:pt x="1134" y="521"/>
                    <a:pt x="1142" y="522"/>
                    <a:pt x="1151" y="522"/>
                  </a:cubicBezTo>
                  <a:cubicBezTo>
                    <a:pt x="1187" y="522"/>
                    <a:pt x="1240" y="500"/>
                    <a:pt x="1265" y="488"/>
                  </a:cubicBezTo>
                  <a:lnTo>
                    <a:pt x="1250" y="412"/>
                  </a:lnTo>
                  <a:lnTo>
                    <a:pt x="1356" y="473"/>
                  </a:lnTo>
                  <a:cubicBezTo>
                    <a:pt x="1311" y="427"/>
                    <a:pt x="1402" y="335"/>
                    <a:pt x="1417" y="321"/>
                  </a:cubicBezTo>
                  <a:cubicBezTo>
                    <a:pt x="1386" y="305"/>
                    <a:pt x="1356" y="290"/>
                    <a:pt x="1402" y="244"/>
                  </a:cubicBezTo>
                  <a:cubicBezTo>
                    <a:pt x="1405" y="241"/>
                    <a:pt x="1405" y="240"/>
                    <a:pt x="1403" y="240"/>
                  </a:cubicBezTo>
                  <a:cubicBezTo>
                    <a:pt x="1396" y="240"/>
                    <a:pt x="1353" y="262"/>
                    <a:pt x="1341" y="274"/>
                  </a:cubicBezTo>
                  <a:cubicBezTo>
                    <a:pt x="1336" y="235"/>
                    <a:pt x="1334" y="227"/>
                    <a:pt x="1331" y="227"/>
                  </a:cubicBezTo>
                  <a:cubicBezTo>
                    <a:pt x="1329" y="227"/>
                    <a:pt x="1327" y="231"/>
                    <a:pt x="1322" y="231"/>
                  </a:cubicBezTo>
                  <a:cubicBezTo>
                    <a:pt x="1315" y="231"/>
                    <a:pt x="1303" y="223"/>
                    <a:pt x="1280" y="183"/>
                  </a:cubicBezTo>
                  <a:cubicBezTo>
                    <a:pt x="1295" y="168"/>
                    <a:pt x="1311" y="168"/>
                    <a:pt x="1311" y="168"/>
                  </a:cubicBezTo>
                  <a:lnTo>
                    <a:pt x="1250" y="122"/>
                  </a:lnTo>
                  <a:cubicBezTo>
                    <a:pt x="1295" y="107"/>
                    <a:pt x="1295" y="77"/>
                    <a:pt x="1295" y="46"/>
                  </a:cubicBezTo>
                  <a:cubicBezTo>
                    <a:pt x="1265" y="31"/>
                    <a:pt x="1280" y="0"/>
                    <a:pt x="125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25"/>
            <p:cNvSpPr/>
            <p:nvPr/>
          </p:nvSpPr>
          <p:spPr>
            <a:xfrm rot="5400000">
              <a:off x="5269213" y="3774613"/>
              <a:ext cx="3075" cy="3075"/>
            </a:xfrm>
            <a:custGeom>
              <a:avLst/>
              <a:gdLst/>
              <a:ahLst/>
              <a:cxnLst/>
              <a:rect l="l" t="t" r="r" b="b"/>
              <a:pathLst>
                <a:path w="123" h="123" extrusionOk="0">
                  <a:moveTo>
                    <a:pt x="0" y="15"/>
                  </a:moveTo>
                  <a:cubicBezTo>
                    <a:pt x="0" y="18"/>
                    <a:pt x="1" y="20"/>
                    <a:pt x="1" y="22"/>
                  </a:cubicBezTo>
                  <a:lnTo>
                    <a:pt x="1" y="22"/>
                  </a:lnTo>
                  <a:lnTo>
                    <a:pt x="0" y="15"/>
                  </a:lnTo>
                  <a:close/>
                  <a:moveTo>
                    <a:pt x="107" y="1"/>
                  </a:moveTo>
                  <a:lnTo>
                    <a:pt x="107" y="1"/>
                  </a:lnTo>
                  <a:cubicBezTo>
                    <a:pt x="116" y="27"/>
                    <a:pt x="78" y="43"/>
                    <a:pt x="46" y="43"/>
                  </a:cubicBezTo>
                  <a:cubicBezTo>
                    <a:pt x="25" y="43"/>
                    <a:pt x="6" y="37"/>
                    <a:pt x="1" y="22"/>
                  </a:cubicBezTo>
                  <a:lnTo>
                    <a:pt x="1" y="22"/>
                  </a:lnTo>
                  <a:lnTo>
                    <a:pt x="15" y="123"/>
                  </a:lnTo>
                  <a:lnTo>
                    <a:pt x="122" y="46"/>
                  </a:lnTo>
                  <a:lnTo>
                    <a:pt x="10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25"/>
            <p:cNvSpPr/>
            <p:nvPr/>
          </p:nvSpPr>
          <p:spPr>
            <a:xfrm rot="5400000">
              <a:off x="5404225" y="3750400"/>
              <a:ext cx="3075" cy="1950"/>
            </a:xfrm>
            <a:custGeom>
              <a:avLst/>
              <a:gdLst/>
              <a:ahLst/>
              <a:cxnLst/>
              <a:rect l="l" t="t" r="r" b="b"/>
              <a:pathLst>
                <a:path w="123" h="78" extrusionOk="0">
                  <a:moveTo>
                    <a:pt x="62" y="1"/>
                  </a:moveTo>
                  <a:lnTo>
                    <a:pt x="62" y="1"/>
                  </a:lnTo>
                  <a:cubicBezTo>
                    <a:pt x="92" y="62"/>
                    <a:pt x="17" y="31"/>
                    <a:pt x="1" y="78"/>
                  </a:cubicBezTo>
                  <a:lnTo>
                    <a:pt x="92" y="62"/>
                  </a:lnTo>
                  <a:cubicBezTo>
                    <a:pt x="62" y="47"/>
                    <a:pt x="108" y="47"/>
                    <a:pt x="123" y="31"/>
                  </a:cubicBez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25"/>
            <p:cNvSpPr/>
            <p:nvPr/>
          </p:nvSpPr>
          <p:spPr>
            <a:xfrm rot="5400000">
              <a:off x="5312038" y="3773263"/>
              <a:ext cx="1950" cy="800"/>
            </a:xfrm>
            <a:custGeom>
              <a:avLst/>
              <a:gdLst/>
              <a:ahLst/>
              <a:cxnLst/>
              <a:rect l="l" t="t" r="r" b="b"/>
              <a:pathLst>
                <a:path w="78" h="32" extrusionOk="0">
                  <a:moveTo>
                    <a:pt x="1" y="1"/>
                  </a:moveTo>
                  <a:lnTo>
                    <a:pt x="1" y="31"/>
                  </a:lnTo>
                  <a:lnTo>
                    <a:pt x="7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25"/>
            <p:cNvSpPr/>
            <p:nvPr/>
          </p:nvSpPr>
          <p:spPr>
            <a:xfrm rot="5400000">
              <a:off x="5273213" y="3777463"/>
              <a:ext cx="1200" cy="2300"/>
            </a:xfrm>
            <a:custGeom>
              <a:avLst/>
              <a:gdLst/>
              <a:ahLst/>
              <a:cxnLst/>
              <a:rect l="l" t="t" r="r" b="b"/>
              <a:pathLst>
                <a:path w="48" h="92" extrusionOk="0">
                  <a:moveTo>
                    <a:pt x="47" y="1"/>
                  </a:moveTo>
                  <a:lnTo>
                    <a:pt x="1" y="62"/>
                  </a:lnTo>
                  <a:lnTo>
                    <a:pt x="1" y="92"/>
                  </a:ln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25"/>
            <p:cNvSpPr/>
            <p:nvPr/>
          </p:nvSpPr>
          <p:spPr>
            <a:xfrm rot="5400000">
              <a:off x="5474788" y="3734938"/>
              <a:ext cx="2200" cy="1050"/>
            </a:xfrm>
            <a:custGeom>
              <a:avLst/>
              <a:gdLst/>
              <a:ahLst/>
              <a:cxnLst/>
              <a:rect l="l" t="t" r="r" b="b"/>
              <a:pathLst>
                <a:path w="88" h="42" extrusionOk="0">
                  <a:moveTo>
                    <a:pt x="10" y="1"/>
                  </a:moveTo>
                  <a:lnTo>
                    <a:pt x="10" y="1"/>
                  </a:lnTo>
                  <a:cubicBezTo>
                    <a:pt x="0" y="11"/>
                    <a:pt x="32" y="42"/>
                    <a:pt x="58" y="42"/>
                  </a:cubicBezTo>
                  <a:cubicBezTo>
                    <a:pt x="71" y="42"/>
                    <a:pt x="82" y="35"/>
                    <a:pt x="87" y="15"/>
                  </a:cubicBezTo>
                  <a:lnTo>
                    <a:pt x="1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25"/>
            <p:cNvSpPr/>
            <p:nvPr/>
          </p:nvSpPr>
          <p:spPr>
            <a:xfrm rot="5400000">
              <a:off x="5437425" y="3746375"/>
              <a:ext cx="2875" cy="1850"/>
            </a:xfrm>
            <a:custGeom>
              <a:avLst/>
              <a:gdLst/>
              <a:ahLst/>
              <a:cxnLst/>
              <a:rect l="l" t="t" r="r" b="b"/>
              <a:pathLst>
                <a:path w="115" h="74" extrusionOk="0">
                  <a:moveTo>
                    <a:pt x="87" y="1"/>
                  </a:moveTo>
                  <a:cubicBezTo>
                    <a:pt x="52" y="1"/>
                    <a:pt x="1" y="29"/>
                    <a:pt x="23" y="74"/>
                  </a:cubicBezTo>
                  <a:lnTo>
                    <a:pt x="115" y="13"/>
                  </a:lnTo>
                  <a:cubicBezTo>
                    <a:pt x="110" y="5"/>
                    <a:pt x="100" y="1"/>
                    <a:pt x="8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25"/>
            <p:cNvSpPr/>
            <p:nvPr/>
          </p:nvSpPr>
          <p:spPr>
            <a:xfrm rot="5400000">
              <a:off x="5419238" y="3751338"/>
              <a:ext cx="16025" cy="16075"/>
            </a:xfrm>
            <a:custGeom>
              <a:avLst/>
              <a:gdLst/>
              <a:ahLst/>
              <a:cxnLst/>
              <a:rect l="l" t="t" r="r" b="b"/>
              <a:pathLst>
                <a:path w="641" h="643" extrusionOk="0">
                  <a:moveTo>
                    <a:pt x="377" y="186"/>
                  </a:moveTo>
                  <a:lnTo>
                    <a:pt x="377" y="186"/>
                  </a:lnTo>
                  <a:cubicBezTo>
                    <a:pt x="374" y="186"/>
                    <a:pt x="371" y="190"/>
                    <a:pt x="366" y="198"/>
                  </a:cubicBezTo>
                  <a:cubicBezTo>
                    <a:pt x="370" y="194"/>
                    <a:pt x="373" y="190"/>
                    <a:pt x="377" y="186"/>
                  </a:cubicBezTo>
                  <a:close/>
                  <a:moveTo>
                    <a:pt x="640" y="1"/>
                  </a:moveTo>
                  <a:cubicBezTo>
                    <a:pt x="524" y="1"/>
                    <a:pt x="450" y="98"/>
                    <a:pt x="377" y="186"/>
                  </a:cubicBezTo>
                  <a:lnTo>
                    <a:pt x="377" y="186"/>
                  </a:lnTo>
                  <a:cubicBezTo>
                    <a:pt x="377" y="186"/>
                    <a:pt x="377" y="186"/>
                    <a:pt x="377" y="186"/>
                  </a:cubicBezTo>
                  <a:cubicBezTo>
                    <a:pt x="383" y="186"/>
                    <a:pt x="386" y="207"/>
                    <a:pt x="397" y="229"/>
                  </a:cubicBezTo>
                  <a:cubicBezTo>
                    <a:pt x="384" y="223"/>
                    <a:pt x="374" y="220"/>
                    <a:pt x="364" y="220"/>
                  </a:cubicBezTo>
                  <a:cubicBezTo>
                    <a:pt x="333" y="220"/>
                    <a:pt x="314" y="247"/>
                    <a:pt x="279" y="247"/>
                  </a:cubicBezTo>
                  <a:cubicBezTo>
                    <a:pt x="273" y="247"/>
                    <a:pt x="267" y="246"/>
                    <a:pt x="260" y="245"/>
                  </a:cubicBezTo>
                  <a:lnTo>
                    <a:pt x="260" y="245"/>
                  </a:lnTo>
                  <a:cubicBezTo>
                    <a:pt x="305" y="275"/>
                    <a:pt x="366" y="290"/>
                    <a:pt x="321" y="336"/>
                  </a:cubicBezTo>
                  <a:cubicBezTo>
                    <a:pt x="275" y="336"/>
                    <a:pt x="230" y="290"/>
                    <a:pt x="214" y="245"/>
                  </a:cubicBezTo>
                  <a:lnTo>
                    <a:pt x="214" y="245"/>
                  </a:lnTo>
                  <a:cubicBezTo>
                    <a:pt x="169" y="275"/>
                    <a:pt x="230" y="336"/>
                    <a:pt x="244" y="367"/>
                  </a:cubicBezTo>
                  <a:cubicBezTo>
                    <a:pt x="153" y="428"/>
                    <a:pt x="123" y="580"/>
                    <a:pt x="47" y="625"/>
                  </a:cubicBezTo>
                  <a:lnTo>
                    <a:pt x="1" y="594"/>
                  </a:lnTo>
                  <a:lnTo>
                    <a:pt x="16" y="641"/>
                  </a:lnTo>
                  <a:cubicBezTo>
                    <a:pt x="23" y="642"/>
                    <a:pt x="29" y="642"/>
                    <a:pt x="35" y="642"/>
                  </a:cubicBezTo>
                  <a:cubicBezTo>
                    <a:pt x="106" y="642"/>
                    <a:pt x="98" y="563"/>
                    <a:pt x="169" y="549"/>
                  </a:cubicBezTo>
                  <a:cubicBezTo>
                    <a:pt x="169" y="488"/>
                    <a:pt x="199" y="488"/>
                    <a:pt x="214" y="397"/>
                  </a:cubicBezTo>
                  <a:cubicBezTo>
                    <a:pt x="230" y="428"/>
                    <a:pt x="275" y="442"/>
                    <a:pt x="230" y="473"/>
                  </a:cubicBezTo>
                  <a:cubicBezTo>
                    <a:pt x="260" y="473"/>
                    <a:pt x="260" y="428"/>
                    <a:pt x="260" y="381"/>
                  </a:cubicBezTo>
                  <a:cubicBezTo>
                    <a:pt x="270" y="366"/>
                    <a:pt x="282" y="361"/>
                    <a:pt x="294" y="361"/>
                  </a:cubicBezTo>
                  <a:cubicBezTo>
                    <a:pt x="319" y="361"/>
                    <a:pt x="346" y="381"/>
                    <a:pt x="366" y="381"/>
                  </a:cubicBezTo>
                  <a:cubicBezTo>
                    <a:pt x="366" y="428"/>
                    <a:pt x="321" y="458"/>
                    <a:pt x="291" y="503"/>
                  </a:cubicBezTo>
                  <a:cubicBezTo>
                    <a:pt x="297" y="502"/>
                    <a:pt x="302" y="502"/>
                    <a:pt x="306" y="502"/>
                  </a:cubicBezTo>
                  <a:cubicBezTo>
                    <a:pt x="371" y="502"/>
                    <a:pt x="292" y="594"/>
                    <a:pt x="305" y="594"/>
                  </a:cubicBezTo>
                  <a:cubicBezTo>
                    <a:pt x="320" y="602"/>
                    <a:pt x="332" y="605"/>
                    <a:pt x="344" y="605"/>
                  </a:cubicBezTo>
                  <a:cubicBezTo>
                    <a:pt x="406" y="605"/>
                    <a:pt x="427" y="514"/>
                    <a:pt x="427" y="488"/>
                  </a:cubicBezTo>
                  <a:lnTo>
                    <a:pt x="427" y="488"/>
                  </a:lnTo>
                  <a:cubicBezTo>
                    <a:pt x="421" y="501"/>
                    <a:pt x="412" y="506"/>
                    <a:pt x="403" y="506"/>
                  </a:cubicBezTo>
                  <a:cubicBezTo>
                    <a:pt x="390" y="506"/>
                    <a:pt x="375" y="497"/>
                    <a:pt x="366" y="488"/>
                  </a:cubicBezTo>
                  <a:cubicBezTo>
                    <a:pt x="382" y="428"/>
                    <a:pt x="519" y="442"/>
                    <a:pt x="549" y="367"/>
                  </a:cubicBezTo>
                  <a:cubicBezTo>
                    <a:pt x="523" y="347"/>
                    <a:pt x="502" y="341"/>
                    <a:pt x="482" y="341"/>
                  </a:cubicBezTo>
                  <a:cubicBezTo>
                    <a:pt x="456" y="341"/>
                    <a:pt x="431" y="351"/>
                    <a:pt x="397" y="351"/>
                  </a:cubicBezTo>
                  <a:cubicBezTo>
                    <a:pt x="488" y="229"/>
                    <a:pt x="519" y="153"/>
                    <a:pt x="610" y="77"/>
                  </a:cubicBezTo>
                  <a:lnTo>
                    <a:pt x="595" y="77"/>
                  </a:lnTo>
                  <a:lnTo>
                    <a:pt x="64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25"/>
            <p:cNvSpPr/>
            <p:nvPr/>
          </p:nvSpPr>
          <p:spPr>
            <a:xfrm rot="5400000">
              <a:off x="5382363" y="3761313"/>
              <a:ext cx="2325" cy="2225"/>
            </a:xfrm>
            <a:custGeom>
              <a:avLst/>
              <a:gdLst/>
              <a:ahLst/>
              <a:cxnLst/>
              <a:rect l="l" t="t" r="r" b="b"/>
              <a:pathLst>
                <a:path w="93" h="89" extrusionOk="0">
                  <a:moveTo>
                    <a:pt x="62" y="0"/>
                  </a:moveTo>
                  <a:lnTo>
                    <a:pt x="1" y="77"/>
                  </a:lnTo>
                  <a:cubicBezTo>
                    <a:pt x="9" y="84"/>
                    <a:pt x="20" y="88"/>
                    <a:pt x="34" y="88"/>
                  </a:cubicBezTo>
                  <a:cubicBezTo>
                    <a:pt x="47" y="88"/>
                    <a:pt x="62" y="84"/>
                    <a:pt x="77" y="77"/>
                  </a:cubicBezTo>
                  <a:cubicBezTo>
                    <a:pt x="1" y="61"/>
                    <a:pt x="92" y="31"/>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25"/>
            <p:cNvSpPr/>
            <p:nvPr/>
          </p:nvSpPr>
          <p:spPr>
            <a:xfrm rot="5400000">
              <a:off x="5512200" y="3728150"/>
              <a:ext cx="1550" cy="775"/>
            </a:xfrm>
            <a:custGeom>
              <a:avLst/>
              <a:gdLst/>
              <a:ahLst/>
              <a:cxnLst/>
              <a:rect l="l" t="t" r="r" b="b"/>
              <a:pathLst>
                <a:path w="62" h="31" fill="none" extrusionOk="0">
                  <a:moveTo>
                    <a:pt x="0" y="1"/>
                  </a:moveTo>
                  <a:lnTo>
                    <a:pt x="61" y="3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25"/>
            <p:cNvSpPr/>
            <p:nvPr/>
          </p:nvSpPr>
          <p:spPr>
            <a:xfrm rot="5400000">
              <a:off x="5489025" y="3734675"/>
              <a:ext cx="2675" cy="1800"/>
            </a:xfrm>
            <a:custGeom>
              <a:avLst/>
              <a:gdLst/>
              <a:ahLst/>
              <a:cxnLst/>
              <a:rect l="l" t="t" r="r" b="b"/>
              <a:pathLst>
                <a:path w="107" h="72" extrusionOk="0">
                  <a:moveTo>
                    <a:pt x="46" y="0"/>
                  </a:moveTo>
                  <a:lnTo>
                    <a:pt x="1" y="46"/>
                  </a:lnTo>
                  <a:cubicBezTo>
                    <a:pt x="12" y="46"/>
                    <a:pt x="23" y="72"/>
                    <a:pt x="41" y="72"/>
                  </a:cubicBezTo>
                  <a:cubicBezTo>
                    <a:pt x="47" y="72"/>
                    <a:pt x="54" y="69"/>
                    <a:pt x="62" y="61"/>
                  </a:cubicBezTo>
                  <a:cubicBezTo>
                    <a:pt x="1" y="31"/>
                    <a:pt x="107" y="16"/>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25"/>
            <p:cNvSpPr/>
            <p:nvPr/>
          </p:nvSpPr>
          <p:spPr>
            <a:xfrm rot="5400000">
              <a:off x="5502850" y="3740900"/>
              <a:ext cx="25" cy="400"/>
            </a:xfrm>
            <a:custGeom>
              <a:avLst/>
              <a:gdLst/>
              <a:ahLst/>
              <a:cxnLst/>
              <a:rect l="l" t="t" r="r" b="b"/>
              <a:pathLst>
                <a:path w="1" h="16" extrusionOk="0">
                  <a:moveTo>
                    <a:pt x="1" y="15"/>
                  </a:moveTo>
                  <a:lnTo>
                    <a:pt x="1" y="0"/>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25"/>
            <p:cNvSpPr/>
            <p:nvPr/>
          </p:nvSpPr>
          <p:spPr>
            <a:xfrm rot="5400000">
              <a:off x="5494300" y="3735000"/>
              <a:ext cx="11050" cy="9525"/>
            </a:xfrm>
            <a:custGeom>
              <a:avLst/>
              <a:gdLst/>
              <a:ahLst/>
              <a:cxnLst/>
              <a:rect l="l" t="t" r="r" b="b"/>
              <a:pathLst>
                <a:path w="442" h="381" extrusionOk="0">
                  <a:moveTo>
                    <a:pt x="226" y="308"/>
                  </a:moveTo>
                  <a:cubicBezTo>
                    <a:pt x="226" y="312"/>
                    <a:pt x="227" y="316"/>
                    <a:pt x="229" y="320"/>
                  </a:cubicBezTo>
                  <a:cubicBezTo>
                    <a:pt x="228" y="315"/>
                    <a:pt x="227" y="312"/>
                    <a:pt x="226" y="308"/>
                  </a:cubicBezTo>
                  <a:close/>
                  <a:moveTo>
                    <a:pt x="336" y="1"/>
                  </a:moveTo>
                  <a:lnTo>
                    <a:pt x="336" y="1"/>
                  </a:lnTo>
                  <a:cubicBezTo>
                    <a:pt x="320" y="31"/>
                    <a:pt x="290" y="61"/>
                    <a:pt x="275" y="61"/>
                  </a:cubicBezTo>
                  <a:cubicBezTo>
                    <a:pt x="244" y="122"/>
                    <a:pt x="336" y="92"/>
                    <a:pt x="305" y="122"/>
                  </a:cubicBezTo>
                  <a:cubicBezTo>
                    <a:pt x="214" y="137"/>
                    <a:pt x="107" y="153"/>
                    <a:pt x="46" y="228"/>
                  </a:cubicBezTo>
                  <a:cubicBezTo>
                    <a:pt x="92" y="259"/>
                    <a:pt x="31" y="275"/>
                    <a:pt x="107" y="289"/>
                  </a:cubicBezTo>
                  <a:cubicBezTo>
                    <a:pt x="94" y="327"/>
                    <a:pt x="82" y="336"/>
                    <a:pt x="68" y="336"/>
                  </a:cubicBezTo>
                  <a:cubicBezTo>
                    <a:pt x="55" y="336"/>
                    <a:pt x="41" y="328"/>
                    <a:pt x="25" y="328"/>
                  </a:cubicBezTo>
                  <a:cubicBezTo>
                    <a:pt x="17" y="328"/>
                    <a:pt x="9" y="330"/>
                    <a:pt x="1" y="336"/>
                  </a:cubicBezTo>
                  <a:cubicBezTo>
                    <a:pt x="31" y="336"/>
                    <a:pt x="92" y="350"/>
                    <a:pt x="92" y="381"/>
                  </a:cubicBezTo>
                  <a:cubicBezTo>
                    <a:pt x="107" y="350"/>
                    <a:pt x="153" y="366"/>
                    <a:pt x="168" y="350"/>
                  </a:cubicBezTo>
                  <a:lnTo>
                    <a:pt x="123" y="336"/>
                  </a:lnTo>
                  <a:cubicBezTo>
                    <a:pt x="153" y="325"/>
                    <a:pt x="184" y="287"/>
                    <a:pt x="206" y="287"/>
                  </a:cubicBezTo>
                  <a:cubicBezTo>
                    <a:pt x="214" y="287"/>
                    <a:pt x="221" y="293"/>
                    <a:pt x="226" y="308"/>
                  </a:cubicBezTo>
                  <a:lnTo>
                    <a:pt x="226" y="308"/>
                  </a:lnTo>
                  <a:cubicBezTo>
                    <a:pt x="221" y="277"/>
                    <a:pt x="238" y="255"/>
                    <a:pt x="259" y="255"/>
                  </a:cubicBezTo>
                  <a:cubicBezTo>
                    <a:pt x="264" y="255"/>
                    <a:pt x="270" y="256"/>
                    <a:pt x="275" y="259"/>
                  </a:cubicBezTo>
                  <a:cubicBezTo>
                    <a:pt x="275" y="259"/>
                    <a:pt x="259" y="228"/>
                    <a:pt x="229" y="214"/>
                  </a:cubicBezTo>
                  <a:cubicBezTo>
                    <a:pt x="290" y="153"/>
                    <a:pt x="442" y="76"/>
                    <a:pt x="33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25"/>
            <p:cNvSpPr/>
            <p:nvPr/>
          </p:nvSpPr>
          <p:spPr>
            <a:xfrm rot="5400000">
              <a:off x="5494688" y="3736513"/>
              <a:ext cx="375" cy="425"/>
            </a:xfrm>
            <a:custGeom>
              <a:avLst/>
              <a:gdLst/>
              <a:ahLst/>
              <a:cxnLst/>
              <a:rect l="l" t="t" r="r" b="b"/>
              <a:pathLst>
                <a:path w="15" h="17" extrusionOk="0">
                  <a:moveTo>
                    <a:pt x="0" y="1"/>
                  </a:moveTo>
                  <a:lnTo>
                    <a:pt x="0" y="17"/>
                  </a:lnTo>
                  <a:cubicBezTo>
                    <a:pt x="0" y="1"/>
                    <a:pt x="15" y="1"/>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25"/>
            <p:cNvSpPr/>
            <p:nvPr/>
          </p:nvSpPr>
          <p:spPr>
            <a:xfrm rot="5400000">
              <a:off x="5499575" y="3736050"/>
              <a:ext cx="7275" cy="2850"/>
            </a:xfrm>
            <a:custGeom>
              <a:avLst/>
              <a:gdLst/>
              <a:ahLst/>
              <a:cxnLst/>
              <a:rect l="l" t="t" r="r" b="b"/>
              <a:pathLst>
                <a:path w="291" h="114" extrusionOk="0">
                  <a:moveTo>
                    <a:pt x="93" y="1"/>
                  </a:moveTo>
                  <a:cubicBezTo>
                    <a:pt x="65" y="1"/>
                    <a:pt x="35" y="17"/>
                    <a:pt x="1" y="63"/>
                  </a:cubicBezTo>
                  <a:cubicBezTo>
                    <a:pt x="31" y="27"/>
                    <a:pt x="54" y="13"/>
                    <a:pt x="74" y="13"/>
                  </a:cubicBezTo>
                  <a:cubicBezTo>
                    <a:pt x="129" y="13"/>
                    <a:pt x="157" y="113"/>
                    <a:pt x="220" y="113"/>
                  </a:cubicBezTo>
                  <a:cubicBezTo>
                    <a:pt x="240" y="113"/>
                    <a:pt x="263" y="104"/>
                    <a:pt x="291" y="78"/>
                  </a:cubicBezTo>
                  <a:lnTo>
                    <a:pt x="291" y="78"/>
                  </a:lnTo>
                  <a:cubicBezTo>
                    <a:pt x="282" y="82"/>
                    <a:pt x="274" y="84"/>
                    <a:pt x="265" y="84"/>
                  </a:cubicBezTo>
                  <a:cubicBezTo>
                    <a:pt x="209" y="84"/>
                    <a:pt x="157" y="1"/>
                    <a:pt x="9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25"/>
            <p:cNvSpPr/>
            <p:nvPr/>
          </p:nvSpPr>
          <p:spPr>
            <a:xfrm rot="5400000">
              <a:off x="5515575" y="3729600"/>
              <a:ext cx="2675" cy="4350"/>
            </a:xfrm>
            <a:custGeom>
              <a:avLst/>
              <a:gdLst/>
              <a:ahLst/>
              <a:cxnLst/>
              <a:rect l="l" t="t" r="r" b="b"/>
              <a:pathLst>
                <a:path w="107" h="174" extrusionOk="0">
                  <a:moveTo>
                    <a:pt x="79" y="0"/>
                  </a:moveTo>
                  <a:cubicBezTo>
                    <a:pt x="18" y="0"/>
                    <a:pt x="43" y="111"/>
                    <a:pt x="0" y="169"/>
                  </a:cubicBezTo>
                  <a:cubicBezTo>
                    <a:pt x="9" y="172"/>
                    <a:pt x="16" y="173"/>
                    <a:pt x="22" y="173"/>
                  </a:cubicBezTo>
                  <a:cubicBezTo>
                    <a:pt x="73" y="173"/>
                    <a:pt x="66" y="76"/>
                    <a:pt x="106" y="63"/>
                  </a:cubicBezTo>
                  <a:lnTo>
                    <a:pt x="92" y="2"/>
                  </a:lnTo>
                  <a:cubicBezTo>
                    <a:pt x="87" y="1"/>
                    <a:pt x="83" y="0"/>
                    <a:pt x="7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25"/>
            <p:cNvSpPr/>
            <p:nvPr/>
          </p:nvSpPr>
          <p:spPr>
            <a:xfrm rot="5400000">
              <a:off x="5328625" y="3776875"/>
              <a:ext cx="1925" cy="1950"/>
            </a:xfrm>
            <a:custGeom>
              <a:avLst/>
              <a:gdLst/>
              <a:ahLst/>
              <a:cxnLst/>
              <a:rect l="l" t="t" r="r" b="b"/>
              <a:pathLst>
                <a:path w="77" h="78" extrusionOk="0">
                  <a:moveTo>
                    <a:pt x="1" y="1"/>
                  </a:moveTo>
                  <a:lnTo>
                    <a:pt x="16" y="77"/>
                  </a:lnTo>
                  <a:cubicBezTo>
                    <a:pt x="46" y="77"/>
                    <a:pt x="76" y="61"/>
                    <a:pt x="76" y="31"/>
                  </a:cubicBez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25"/>
            <p:cNvSpPr/>
            <p:nvPr/>
          </p:nvSpPr>
          <p:spPr>
            <a:xfrm rot="5400000">
              <a:off x="5290538" y="3784888"/>
              <a:ext cx="1550" cy="1550"/>
            </a:xfrm>
            <a:custGeom>
              <a:avLst/>
              <a:gdLst/>
              <a:ahLst/>
              <a:cxnLst/>
              <a:rect l="l" t="t" r="r" b="b"/>
              <a:pathLst>
                <a:path w="62" h="62" extrusionOk="0">
                  <a:moveTo>
                    <a:pt x="61" y="1"/>
                  </a:moveTo>
                  <a:lnTo>
                    <a:pt x="0" y="62"/>
                  </a:lnTo>
                  <a:lnTo>
                    <a:pt x="46" y="46"/>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25"/>
            <p:cNvSpPr/>
            <p:nvPr/>
          </p:nvSpPr>
          <p:spPr>
            <a:xfrm rot="5400000">
              <a:off x="5520400" y="3733275"/>
              <a:ext cx="375" cy="800"/>
            </a:xfrm>
            <a:custGeom>
              <a:avLst/>
              <a:gdLst/>
              <a:ahLst/>
              <a:cxnLst/>
              <a:rect l="l" t="t" r="r" b="b"/>
              <a:pathLst>
                <a:path w="15" h="32" extrusionOk="0">
                  <a:moveTo>
                    <a:pt x="15" y="1"/>
                  </a:moveTo>
                  <a:lnTo>
                    <a:pt x="0" y="17"/>
                  </a:lnTo>
                  <a:lnTo>
                    <a:pt x="15" y="31"/>
                  </a:ln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25"/>
            <p:cNvSpPr/>
            <p:nvPr/>
          </p:nvSpPr>
          <p:spPr>
            <a:xfrm rot="5400000">
              <a:off x="5490625" y="3739125"/>
              <a:ext cx="7650" cy="6225"/>
            </a:xfrm>
            <a:custGeom>
              <a:avLst/>
              <a:gdLst/>
              <a:ahLst/>
              <a:cxnLst/>
              <a:rect l="l" t="t" r="r" b="b"/>
              <a:pathLst>
                <a:path w="306" h="249" extrusionOk="0">
                  <a:moveTo>
                    <a:pt x="213" y="0"/>
                  </a:moveTo>
                  <a:cubicBezTo>
                    <a:pt x="167" y="0"/>
                    <a:pt x="127" y="53"/>
                    <a:pt x="77" y="116"/>
                  </a:cubicBezTo>
                  <a:cubicBezTo>
                    <a:pt x="123" y="177"/>
                    <a:pt x="1" y="177"/>
                    <a:pt x="31" y="237"/>
                  </a:cubicBezTo>
                  <a:cubicBezTo>
                    <a:pt x="41" y="245"/>
                    <a:pt x="49" y="249"/>
                    <a:pt x="56" y="249"/>
                  </a:cubicBezTo>
                  <a:cubicBezTo>
                    <a:pt x="99" y="249"/>
                    <a:pt x="106" y="135"/>
                    <a:pt x="174" y="135"/>
                  </a:cubicBezTo>
                  <a:cubicBezTo>
                    <a:pt x="185" y="135"/>
                    <a:pt x="198" y="138"/>
                    <a:pt x="214" y="146"/>
                  </a:cubicBezTo>
                  <a:cubicBezTo>
                    <a:pt x="244" y="100"/>
                    <a:pt x="291" y="55"/>
                    <a:pt x="305" y="8"/>
                  </a:cubicBezTo>
                  <a:lnTo>
                    <a:pt x="244" y="8"/>
                  </a:lnTo>
                  <a:cubicBezTo>
                    <a:pt x="233" y="3"/>
                    <a:pt x="223" y="0"/>
                    <a:pt x="21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25"/>
            <p:cNvSpPr/>
            <p:nvPr/>
          </p:nvSpPr>
          <p:spPr>
            <a:xfrm rot="5400000">
              <a:off x="5454688" y="3765088"/>
              <a:ext cx="775" cy="775"/>
            </a:xfrm>
            <a:custGeom>
              <a:avLst/>
              <a:gdLst/>
              <a:ahLst/>
              <a:cxnLst/>
              <a:rect l="l" t="t" r="r" b="b"/>
              <a:pathLst>
                <a:path w="31" h="31" extrusionOk="0">
                  <a:moveTo>
                    <a:pt x="0" y="0"/>
                  </a:moveTo>
                  <a:lnTo>
                    <a:pt x="31" y="30"/>
                  </a:lnTo>
                  <a:cubicBezTo>
                    <a:pt x="31" y="16"/>
                    <a:pt x="16" y="16"/>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25"/>
            <p:cNvSpPr/>
            <p:nvPr/>
          </p:nvSpPr>
          <p:spPr>
            <a:xfrm rot="5400000">
              <a:off x="5421525" y="3761250"/>
              <a:ext cx="45350" cy="28625"/>
            </a:xfrm>
            <a:custGeom>
              <a:avLst/>
              <a:gdLst/>
              <a:ahLst/>
              <a:cxnLst/>
              <a:rect l="l" t="t" r="r" b="b"/>
              <a:pathLst>
                <a:path w="1814" h="1145" extrusionOk="0">
                  <a:moveTo>
                    <a:pt x="1723" y="31"/>
                  </a:moveTo>
                  <a:cubicBezTo>
                    <a:pt x="1722" y="33"/>
                    <a:pt x="1721" y="35"/>
                    <a:pt x="1720" y="37"/>
                  </a:cubicBezTo>
                  <a:lnTo>
                    <a:pt x="1720" y="37"/>
                  </a:lnTo>
                  <a:cubicBezTo>
                    <a:pt x="1722" y="37"/>
                    <a:pt x="1724" y="37"/>
                    <a:pt x="1726" y="37"/>
                  </a:cubicBezTo>
                  <a:cubicBezTo>
                    <a:pt x="1731" y="37"/>
                    <a:pt x="1732" y="35"/>
                    <a:pt x="1723" y="31"/>
                  </a:cubicBezTo>
                  <a:close/>
                  <a:moveTo>
                    <a:pt x="765" y="621"/>
                  </a:moveTo>
                  <a:cubicBezTo>
                    <a:pt x="764" y="622"/>
                    <a:pt x="763" y="624"/>
                    <a:pt x="762" y="625"/>
                  </a:cubicBezTo>
                  <a:lnTo>
                    <a:pt x="765" y="628"/>
                  </a:lnTo>
                  <a:lnTo>
                    <a:pt x="765" y="628"/>
                  </a:lnTo>
                  <a:cubicBezTo>
                    <a:pt x="765" y="625"/>
                    <a:pt x="765" y="623"/>
                    <a:pt x="765" y="621"/>
                  </a:cubicBezTo>
                  <a:close/>
                  <a:moveTo>
                    <a:pt x="199" y="640"/>
                  </a:moveTo>
                  <a:lnTo>
                    <a:pt x="211" y="649"/>
                  </a:lnTo>
                  <a:lnTo>
                    <a:pt x="211" y="649"/>
                  </a:lnTo>
                  <a:cubicBezTo>
                    <a:pt x="208" y="646"/>
                    <a:pt x="204" y="643"/>
                    <a:pt x="199" y="640"/>
                  </a:cubicBezTo>
                  <a:close/>
                  <a:moveTo>
                    <a:pt x="765" y="628"/>
                  </a:moveTo>
                  <a:lnTo>
                    <a:pt x="765" y="628"/>
                  </a:lnTo>
                  <a:cubicBezTo>
                    <a:pt x="764" y="632"/>
                    <a:pt x="763" y="636"/>
                    <a:pt x="762" y="640"/>
                  </a:cubicBezTo>
                  <a:lnTo>
                    <a:pt x="717" y="670"/>
                  </a:lnTo>
                  <a:cubicBezTo>
                    <a:pt x="724" y="667"/>
                    <a:pt x="730" y="666"/>
                    <a:pt x="737" y="666"/>
                  </a:cubicBezTo>
                  <a:cubicBezTo>
                    <a:pt x="749" y="666"/>
                    <a:pt x="761" y="670"/>
                    <a:pt x="771" y="670"/>
                  </a:cubicBezTo>
                  <a:cubicBezTo>
                    <a:pt x="780" y="670"/>
                    <a:pt x="787" y="667"/>
                    <a:pt x="793" y="656"/>
                  </a:cubicBezTo>
                  <a:lnTo>
                    <a:pt x="765" y="628"/>
                  </a:lnTo>
                  <a:close/>
                  <a:moveTo>
                    <a:pt x="732" y="0"/>
                  </a:moveTo>
                  <a:lnTo>
                    <a:pt x="732" y="0"/>
                  </a:lnTo>
                  <a:cubicBezTo>
                    <a:pt x="701" y="77"/>
                    <a:pt x="610" y="0"/>
                    <a:pt x="626" y="92"/>
                  </a:cubicBezTo>
                  <a:lnTo>
                    <a:pt x="656" y="152"/>
                  </a:lnTo>
                  <a:cubicBezTo>
                    <a:pt x="638" y="163"/>
                    <a:pt x="625" y="167"/>
                    <a:pt x="616" y="167"/>
                  </a:cubicBezTo>
                  <a:cubicBezTo>
                    <a:pt x="573" y="167"/>
                    <a:pt x="606" y="76"/>
                    <a:pt x="547" y="76"/>
                  </a:cubicBezTo>
                  <a:cubicBezTo>
                    <a:pt x="543" y="76"/>
                    <a:pt x="539" y="76"/>
                    <a:pt x="534" y="77"/>
                  </a:cubicBezTo>
                  <a:lnTo>
                    <a:pt x="579" y="107"/>
                  </a:lnTo>
                  <a:cubicBezTo>
                    <a:pt x="567" y="120"/>
                    <a:pt x="565" y="156"/>
                    <a:pt x="546" y="156"/>
                  </a:cubicBezTo>
                  <a:cubicBezTo>
                    <a:pt x="542" y="156"/>
                    <a:pt x="539" y="155"/>
                    <a:pt x="534" y="152"/>
                  </a:cubicBezTo>
                  <a:lnTo>
                    <a:pt x="519" y="152"/>
                  </a:lnTo>
                  <a:cubicBezTo>
                    <a:pt x="519" y="168"/>
                    <a:pt x="473" y="199"/>
                    <a:pt x="458" y="229"/>
                  </a:cubicBezTo>
                  <a:lnTo>
                    <a:pt x="412" y="213"/>
                  </a:lnTo>
                  <a:lnTo>
                    <a:pt x="412" y="213"/>
                  </a:lnTo>
                  <a:cubicBezTo>
                    <a:pt x="412" y="213"/>
                    <a:pt x="412" y="229"/>
                    <a:pt x="427" y="229"/>
                  </a:cubicBezTo>
                  <a:cubicBezTo>
                    <a:pt x="352" y="260"/>
                    <a:pt x="397" y="321"/>
                    <a:pt x="352" y="366"/>
                  </a:cubicBezTo>
                  <a:cubicBezTo>
                    <a:pt x="362" y="366"/>
                    <a:pt x="380" y="327"/>
                    <a:pt x="401" y="327"/>
                  </a:cubicBezTo>
                  <a:cubicBezTo>
                    <a:pt x="410" y="327"/>
                    <a:pt x="418" y="334"/>
                    <a:pt x="427" y="351"/>
                  </a:cubicBezTo>
                  <a:cubicBezTo>
                    <a:pt x="382" y="396"/>
                    <a:pt x="382" y="518"/>
                    <a:pt x="291" y="534"/>
                  </a:cubicBezTo>
                  <a:cubicBezTo>
                    <a:pt x="318" y="547"/>
                    <a:pt x="296" y="597"/>
                    <a:pt x="324" y="597"/>
                  </a:cubicBezTo>
                  <a:cubicBezTo>
                    <a:pt x="327" y="597"/>
                    <a:pt x="331" y="596"/>
                    <a:pt x="336" y="595"/>
                  </a:cubicBezTo>
                  <a:lnTo>
                    <a:pt x="336" y="595"/>
                  </a:lnTo>
                  <a:cubicBezTo>
                    <a:pt x="305" y="625"/>
                    <a:pt x="244" y="640"/>
                    <a:pt x="260" y="686"/>
                  </a:cubicBezTo>
                  <a:lnTo>
                    <a:pt x="211" y="649"/>
                  </a:lnTo>
                  <a:lnTo>
                    <a:pt x="211" y="649"/>
                  </a:lnTo>
                  <a:cubicBezTo>
                    <a:pt x="257" y="694"/>
                    <a:pt x="123" y="749"/>
                    <a:pt x="138" y="778"/>
                  </a:cubicBezTo>
                  <a:lnTo>
                    <a:pt x="122" y="747"/>
                  </a:lnTo>
                  <a:lnTo>
                    <a:pt x="108" y="808"/>
                  </a:lnTo>
                  <a:cubicBezTo>
                    <a:pt x="108" y="808"/>
                    <a:pt x="122" y="792"/>
                    <a:pt x="122" y="778"/>
                  </a:cubicBezTo>
                  <a:cubicBezTo>
                    <a:pt x="153" y="808"/>
                    <a:pt x="153" y="853"/>
                    <a:pt x="122" y="900"/>
                  </a:cubicBezTo>
                  <a:cubicBezTo>
                    <a:pt x="118" y="879"/>
                    <a:pt x="113" y="872"/>
                    <a:pt x="107" y="872"/>
                  </a:cubicBezTo>
                  <a:cubicBezTo>
                    <a:pt x="96" y="872"/>
                    <a:pt x="82" y="900"/>
                    <a:pt x="62" y="900"/>
                  </a:cubicBezTo>
                  <a:cubicBezTo>
                    <a:pt x="62" y="914"/>
                    <a:pt x="77" y="914"/>
                    <a:pt x="92" y="914"/>
                  </a:cubicBezTo>
                  <a:cubicBezTo>
                    <a:pt x="85" y="914"/>
                    <a:pt x="93" y="918"/>
                    <a:pt x="100" y="918"/>
                  </a:cubicBezTo>
                  <a:cubicBezTo>
                    <a:pt x="108" y="918"/>
                    <a:pt x="115" y="914"/>
                    <a:pt x="108" y="900"/>
                  </a:cubicBezTo>
                  <a:cubicBezTo>
                    <a:pt x="260" y="900"/>
                    <a:pt x="1" y="1066"/>
                    <a:pt x="153" y="1066"/>
                  </a:cubicBezTo>
                  <a:cubicBezTo>
                    <a:pt x="138" y="1021"/>
                    <a:pt x="199" y="975"/>
                    <a:pt x="244" y="975"/>
                  </a:cubicBezTo>
                  <a:lnTo>
                    <a:pt x="214" y="975"/>
                  </a:lnTo>
                  <a:cubicBezTo>
                    <a:pt x="336" y="945"/>
                    <a:pt x="321" y="853"/>
                    <a:pt x="397" y="792"/>
                  </a:cubicBezTo>
                  <a:cubicBezTo>
                    <a:pt x="376" y="792"/>
                    <a:pt x="363" y="799"/>
                    <a:pt x="352" y="799"/>
                  </a:cubicBezTo>
                  <a:cubicBezTo>
                    <a:pt x="346" y="799"/>
                    <a:pt x="341" y="798"/>
                    <a:pt x="336" y="792"/>
                  </a:cubicBezTo>
                  <a:cubicBezTo>
                    <a:pt x="412" y="731"/>
                    <a:pt x="458" y="778"/>
                    <a:pt x="549" y="701"/>
                  </a:cubicBezTo>
                  <a:lnTo>
                    <a:pt x="579" y="595"/>
                  </a:lnTo>
                  <a:cubicBezTo>
                    <a:pt x="605" y="595"/>
                    <a:pt x="639" y="608"/>
                    <a:pt x="662" y="608"/>
                  </a:cubicBezTo>
                  <a:cubicBezTo>
                    <a:pt x="681" y="608"/>
                    <a:pt x="693" y="599"/>
                    <a:pt x="687" y="564"/>
                  </a:cubicBezTo>
                  <a:cubicBezTo>
                    <a:pt x="727" y="564"/>
                    <a:pt x="767" y="576"/>
                    <a:pt x="765" y="621"/>
                  </a:cubicBezTo>
                  <a:lnTo>
                    <a:pt x="765" y="621"/>
                  </a:lnTo>
                  <a:cubicBezTo>
                    <a:pt x="786" y="595"/>
                    <a:pt x="856" y="594"/>
                    <a:pt x="900" y="579"/>
                  </a:cubicBezTo>
                  <a:lnTo>
                    <a:pt x="945" y="670"/>
                  </a:lnTo>
                  <a:cubicBezTo>
                    <a:pt x="945" y="653"/>
                    <a:pt x="950" y="647"/>
                    <a:pt x="957" y="647"/>
                  </a:cubicBezTo>
                  <a:cubicBezTo>
                    <a:pt x="969" y="647"/>
                    <a:pt x="987" y="661"/>
                    <a:pt x="1006" y="670"/>
                  </a:cubicBezTo>
                  <a:cubicBezTo>
                    <a:pt x="1036" y="717"/>
                    <a:pt x="961" y="731"/>
                    <a:pt x="930" y="731"/>
                  </a:cubicBezTo>
                  <a:cubicBezTo>
                    <a:pt x="908" y="731"/>
                    <a:pt x="910" y="706"/>
                    <a:pt x="900" y="706"/>
                  </a:cubicBezTo>
                  <a:cubicBezTo>
                    <a:pt x="897" y="706"/>
                    <a:pt x="892" y="709"/>
                    <a:pt x="884" y="717"/>
                  </a:cubicBezTo>
                  <a:lnTo>
                    <a:pt x="915" y="792"/>
                  </a:lnTo>
                  <a:cubicBezTo>
                    <a:pt x="925" y="776"/>
                    <a:pt x="934" y="772"/>
                    <a:pt x="942" y="772"/>
                  </a:cubicBezTo>
                  <a:cubicBezTo>
                    <a:pt x="951" y="772"/>
                    <a:pt x="958" y="778"/>
                    <a:pt x="964" y="780"/>
                  </a:cubicBezTo>
                  <a:lnTo>
                    <a:pt x="964" y="780"/>
                  </a:lnTo>
                  <a:cubicBezTo>
                    <a:pt x="928" y="794"/>
                    <a:pt x="899" y="870"/>
                    <a:pt x="850" y="870"/>
                  </a:cubicBezTo>
                  <a:cubicBezTo>
                    <a:pt x="847" y="870"/>
                    <a:pt x="843" y="870"/>
                    <a:pt x="839" y="869"/>
                  </a:cubicBezTo>
                  <a:lnTo>
                    <a:pt x="839" y="869"/>
                  </a:lnTo>
                  <a:cubicBezTo>
                    <a:pt x="842" y="879"/>
                    <a:pt x="846" y="882"/>
                    <a:pt x="851" y="882"/>
                  </a:cubicBezTo>
                  <a:cubicBezTo>
                    <a:pt x="860" y="882"/>
                    <a:pt x="871" y="867"/>
                    <a:pt x="881" y="867"/>
                  </a:cubicBezTo>
                  <a:cubicBezTo>
                    <a:pt x="888" y="867"/>
                    <a:pt x="895" y="875"/>
                    <a:pt x="900" y="900"/>
                  </a:cubicBezTo>
                  <a:cubicBezTo>
                    <a:pt x="878" y="913"/>
                    <a:pt x="859" y="917"/>
                    <a:pt x="842" y="917"/>
                  </a:cubicBezTo>
                  <a:cubicBezTo>
                    <a:pt x="814" y="917"/>
                    <a:pt x="791" y="905"/>
                    <a:pt x="761" y="905"/>
                  </a:cubicBezTo>
                  <a:cubicBezTo>
                    <a:pt x="748" y="905"/>
                    <a:pt x="734" y="907"/>
                    <a:pt x="717" y="914"/>
                  </a:cubicBezTo>
                  <a:cubicBezTo>
                    <a:pt x="762" y="884"/>
                    <a:pt x="717" y="823"/>
                    <a:pt x="762" y="823"/>
                  </a:cubicBezTo>
                  <a:cubicBezTo>
                    <a:pt x="748" y="823"/>
                    <a:pt x="717" y="823"/>
                    <a:pt x="701" y="839"/>
                  </a:cubicBezTo>
                  <a:cubicBezTo>
                    <a:pt x="687" y="900"/>
                    <a:pt x="732" y="960"/>
                    <a:pt x="732" y="975"/>
                  </a:cubicBezTo>
                  <a:cubicBezTo>
                    <a:pt x="732" y="968"/>
                    <a:pt x="735" y="965"/>
                    <a:pt x="740" y="965"/>
                  </a:cubicBezTo>
                  <a:cubicBezTo>
                    <a:pt x="758" y="965"/>
                    <a:pt x="800" y="998"/>
                    <a:pt x="823" y="1021"/>
                  </a:cubicBezTo>
                  <a:cubicBezTo>
                    <a:pt x="748" y="1036"/>
                    <a:pt x="823" y="1097"/>
                    <a:pt x="762" y="1143"/>
                  </a:cubicBezTo>
                  <a:cubicBezTo>
                    <a:pt x="767" y="1144"/>
                    <a:pt x="771" y="1145"/>
                    <a:pt x="775" y="1145"/>
                  </a:cubicBezTo>
                  <a:cubicBezTo>
                    <a:pt x="826" y="1145"/>
                    <a:pt x="842" y="1066"/>
                    <a:pt x="884" y="1066"/>
                  </a:cubicBezTo>
                  <a:cubicBezTo>
                    <a:pt x="871" y="1039"/>
                    <a:pt x="882" y="973"/>
                    <a:pt x="907" y="973"/>
                  </a:cubicBezTo>
                  <a:cubicBezTo>
                    <a:pt x="909" y="973"/>
                    <a:pt x="912" y="974"/>
                    <a:pt x="915" y="975"/>
                  </a:cubicBezTo>
                  <a:lnTo>
                    <a:pt x="930" y="1036"/>
                  </a:lnTo>
                  <a:cubicBezTo>
                    <a:pt x="973" y="965"/>
                    <a:pt x="1030" y="852"/>
                    <a:pt x="1101" y="852"/>
                  </a:cubicBezTo>
                  <a:cubicBezTo>
                    <a:pt x="1105" y="852"/>
                    <a:pt x="1109" y="852"/>
                    <a:pt x="1113" y="853"/>
                  </a:cubicBezTo>
                  <a:cubicBezTo>
                    <a:pt x="1022" y="778"/>
                    <a:pt x="1158" y="701"/>
                    <a:pt x="1158" y="670"/>
                  </a:cubicBezTo>
                  <a:cubicBezTo>
                    <a:pt x="1235" y="549"/>
                    <a:pt x="1387" y="670"/>
                    <a:pt x="1418" y="473"/>
                  </a:cubicBezTo>
                  <a:lnTo>
                    <a:pt x="1412" y="473"/>
                  </a:lnTo>
                  <a:cubicBezTo>
                    <a:pt x="1436" y="462"/>
                    <a:pt x="1465" y="377"/>
                    <a:pt x="1529" y="377"/>
                  </a:cubicBezTo>
                  <a:cubicBezTo>
                    <a:pt x="1537" y="377"/>
                    <a:pt x="1545" y="379"/>
                    <a:pt x="1554" y="382"/>
                  </a:cubicBezTo>
                  <a:lnTo>
                    <a:pt x="1509" y="351"/>
                  </a:lnTo>
                  <a:cubicBezTo>
                    <a:pt x="1520" y="330"/>
                    <a:pt x="1531" y="322"/>
                    <a:pt x="1543" y="322"/>
                  </a:cubicBezTo>
                  <a:cubicBezTo>
                    <a:pt x="1567" y="322"/>
                    <a:pt x="1593" y="351"/>
                    <a:pt x="1618" y="351"/>
                  </a:cubicBezTo>
                  <a:cubicBezTo>
                    <a:pt x="1633" y="351"/>
                    <a:pt x="1648" y="340"/>
                    <a:pt x="1662" y="305"/>
                  </a:cubicBezTo>
                  <a:lnTo>
                    <a:pt x="1737" y="366"/>
                  </a:lnTo>
                  <a:cubicBezTo>
                    <a:pt x="1768" y="335"/>
                    <a:pt x="1753" y="305"/>
                    <a:pt x="1783" y="244"/>
                  </a:cubicBezTo>
                  <a:lnTo>
                    <a:pt x="1783" y="244"/>
                  </a:lnTo>
                  <a:lnTo>
                    <a:pt x="1753" y="260"/>
                  </a:lnTo>
                  <a:cubicBezTo>
                    <a:pt x="1723" y="213"/>
                    <a:pt x="1798" y="229"/>
                    <a:pt x="1814" y="199"/>
                  </a:cubicBezTo>
                  <a:lnTo>
                    <a:pt x="1692" y="168"/>
                  </a:lnTo>
                  <a:lnTo>
                    <a:pt x="1723" y="122"/>
                  </a:lnTo>
                  <a:lnTo>
                    <a:pt x="1723" y="122"/>
                  </a:lnTo>
                  <a:cubicBezTo>
                    <a:pt x="1710" y="135"/>
                    <a:pt x="1699" y="140"/>
                    <a:pt x="1691" y="140"/>
                  </a:cubicBezTo>
                  <a:cubicBezTo>
                    <a:pt x="1679" y="140"/>
                    <a:pt x="1670" y="131"/>
                    <a:pt x="1662" y="122"/>
                  </a:cubicBezTo>
                  <a:cubicBezTo>
                    <a:pt x="1633" y="35"/>
                    <a:pt x="1700" y="73"/>
                    <a:pt x="1720" y="37"/>
                  </a:cubicBezTo>
                  <a:lnTo>
                    <a:pt x="1720" y="37"/>
                  </a:lnTo>
                  <a:cubicBezTo>
                    <a:pt x="1703" y="34"/>
                    <a:pt x="1671" y="25"/>
                    <a:pt x="1662" y="16"/>
                  </a:cubicBezTo>
                  <a:cubicBezTo>
                    <a:pt x="1647" y="30"/>
                    <a:pt x="1619" y="45"/>
                    <a:pt x="1641" y="58"/>
                  </a:cubicBezTo>
                  <a:lnTo>
                    <a:pt x="1641" y="58"/>
                  </a:lnTo>
                  <a:cubicBezTo>
                    <a:pt x="1625" y="50"/>
                    <a:pt x="1609" y="46"/>
                    <a:pt x="1594" y="46"/>
                  </a:cubicBezTo>
                  <a:cubicBezTo>
                    <a:pt x="1526" y="46"/>
                    <a:pt x="1469" y="116"/>
                    <a:pt x="1407" y="116"/>
                  </a:cubicBezTo>
                  <a:cubicBezTo>
                    <a:pt x="1396" y="116"/>
                    <a:pt x="1384" y="113"/>
                    <a:pt x="1372" y="107"/>
                  </a:cubicBezTo>
                  <a:lnTo>
                    <a:pt x="1372" y="107"/>
                  </a:lnTo>
                  <a:cubicBezTo>
                    <a:pt x="1341" y="183"/>
                    <a:pt x="1463" y="152"/>
                    <a:pt x="1402" y="213"/>
                  </a:cubicBezTo>
                  <a:lnTo>
                    <a:pt x="1341" y="183"/>
                  </a:lnTo>
                  <a:cubicBezTo>
                    <a:pt x="1326" y="244"/>
                    <a:pt x="1326" y="290"/>
                    <a:pt x="1296" y="321"/>
                  </a:cubicBezTo>
                  <a:cubicBezTo>
                    <a:pt x="1203" y="347"/>
                    <a:pt x="1111" y="384"/>
                    <a:pt x="1029" y="384"/>
                  </a:cubicBezTo>
                  <a:cubicBezTo>
                    <a:pt x="1016" y="384"/>
                    <a:pt x="1004" y="384"/>
                    <a:pt x="991" y="382"/>
                  </a:cubicBezTo>
                  <a:lnTo>
                    <a:pt x="1097" y="244"/>
                  </a:lnTo>
                  <a:cubicBezTo>
                    <a:pt x="1087" y="238"/>
                    <a:pt x="1077" y="235"/>
                    <a:pt x="1068" y="235"/>
                  </a:cubicBezTo>
                  <a:cubicBezTo>
                    <a:pt x="1010" y="235"/>
                    <a:pt x="978" y="340"/>
                    <a:pt x="991" y="366"/>
                  </a:cubicBezTo>
                  <a:cubicBezTo>
                    <a:pt x="979" y="376"/>
                    <a:pt x="967" y="379"/>
                    <a:pt x="955" y="379"/>
                  </a:cubicBezTo>
                  <a:cubicBezTo>
                    <a:pt x="911" y="379"/>
                    <a:pt x="870" y="323"/>
                    <a:pt x="827" y="323"/>
                  </a:cubicBezTo>
                  <a:cubicBezTo>
                    <a:pt x="811" y="323"/>
                    <a:pt x="795" y="331"/>
                    <a:pt x="778" y="351"/>
                  </a:cubicBezTo>
                  <a:cubicBezTo>
                    <a:pt x="762" y="290"/>
                    <a:pt x="823" y="229"/>
                    <a:pt x="809" y="138"/>
                  </a:cubicBezTo>
                  <a:lnTo>
                    <a:pt x="809" y="138"/>
                  </a:lnTo>
                  <a:lnTo>
                    <a:pt x="793" y="199"/>
                  </a:lnTo>
                  <a:cubicBezTo>
                    <a:pt x="778" y="183"/>
                    <a:pt x="778" y="152"/>
                    <a:pt x="778" y="138"/>
                  </a:cubicBezTo>
                  <a:cubicBezTo>
                    <a:pt x="774" y="135"/>
                    <a:pt x="770" y="134"/>
                    <a:pt x="766" y="134"/>
                  </a:cubicBezTo>
                  <a:cubicBezTo>
                    <a:pt x="750" y="134"/>
                    <a:pt x="745" y="156"/>
                    <a:pt x="729" y="156"/>
                  </a:cubicBezTo>
                  <a:cubicBezTo>
                    <a:pt x="726" y="156"/>
                    <a:pt x="722" y="155"/>
                    <a:pt x="717" y="152"/>
                  </a:cubicBezTo>
                  <a:cubicBezTo>
                    <a:pt x="656" y="107"/>
                    <a:pt x="762" y="77"/>
                    <a:pt x="73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25"/>
            <p:cNvSpPr/>
            <p:nvPr/>
          </p:nvSpPr>
          <p:spPr>
            <a:xfrm rot="5400000">
              <a:off x="5458100" y="3794425"/>
              <a:ext cx="800" cy="775"/>
            </a:xfrm>
            <a:custGeom>
              <a:avLst/>
              <a:gdLst/>
              <a:ahLst/>
              <a:cxnLst/>
              <a:rect l="l" t="t" r="r" b="b"/>
              <a:pathLst>
                <a:path w="32" h="31" extrusionOk="0">
                  <a:moveTo>
                    <a:pt x="31" y="1"/>
                  </a:moveTo>
                  <a:lnTo>
                    <a:pt x="31" y="1"/>
                  </a:lnTo>
                  <a:cubicBezTo>
                    <a:pt x="1" y="15"/>
                    <a:pt x="1" y="15"/>
                    <a:pt x="1" y="31"/>
                  </a:cubicBez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25"/>
            <p:cNvSpPr/>
            <p:nvPr/>
          </p:nvSpPr>
          <p:spPr>
            <a:xfrm rot="5400000">
              <a:off x="5453050" y="3762900"/>
              <a:ext cx="425" cy="200"/>
            </a:xfrm>
            <a:custGeom>
              <a:avLst/>
              <a:gdLst/>
              <a:ahLst/>
              <a:cxnLst/>
              <a:rect l="l" t="t" r="r" b="b"/>
              <a:pathLst>
                <a:path w="17" h="8" extrusionOk="0">
                  <a:moveTo>
                    <a:pt x="5" y="1"/>
                  </a:moveTo>
                  <a:cubicBezTo>
                    <a:pt x="2" y="1"/>
                    <a:pt x="1" y="3"/>
                    <a:pt x="1" y="7"/>
                  </a:cubicBezTo>
                  <a:lnTo>
                    <a:pt x="16" y="7"/>
                  </a:lnTo>
                  <a:cubicBezTo>
                    <a:pt x="16" y="7"/>
                    <a:pt x="9" y="1"/>
                    <a:pt x="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25"/>
            <p:cNvSpPr/>
            <p:nvPr/>
          </p:nvSpPr>
          <p:spPr>
            <a:xfrm rot="5400000">
              <a:off x="5437738" y="3772138"/>
              <a:ext cx="425" cy="25"/>
            </a:xfrm>
            <a:custGeom>
              <a:avLst/>
              <a:gdLst/>
              <a:ahLst/>
              <a:cxnLst/>
              <a:rect l="l" t="t" r="r" b="b"/>
              <a:pathLst>
                <a:path w="17" h="1" extrusionOk="0">
                  <a:moveTo>
                    <a:pt x="16" y="1"/>
                  </a:move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25"/>
            <p:cNvSpPr/>
            <p:nvPr/>
          </p:nvSpPr>
          <p:spPr>
            <a:xfrm rot="5400000">
              <a:off x="5448400" y="3791925"/>
              <a:ext cx="775" cy="400"/>
            </a:xfrm>
            <a:custGeom>
              <a:avLst/>
              <a:gdLst/>
              <a:ahLst/>
              <a:cxnLst/>
              <a:rect l="l" t="t" r="r" b="b"/>
              <a:pathLst>
                <a:path w="31" h="16" extrusionOk="0">
                  <a:moveTo>
                    <a:pt x="0" y="1"/>
                  </a:moveTo>
                  <a:lnTo>
                    <a:pt x="31" y="15"/>
                  </a:lnTo>
                  <a:cubicBezTo>
                    <a:pt x="16" y="1"/>
                    <a:pt x="0" y="1"/>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25"/>
            <p:cNvSpPr/>
            <p:nvPr/>
          </p:nvSpPr>
          <p:spPr>
            <a:xfrm rot="5400000">
              <a:off x="5431650" y="3775175"/>
              <a:ext cx="400" cy="25"/>
            </a:xfrm>
            <a:custGeom>
              <a:avLst/>
              <a:gdLst/>
              <a:ahLst/>
              <a:cxnLst/>
              <a:rect l="l" t="t" r="r" b="b"/>
              <a:pathLst>
                <a:path w="16" h="1" extrusionOk="0">
                  <a:moveTo>
                    <a:pt x="16" y="0"/>
                  </a:moveTo>
                  <a:lnTo>
                    <a:pt x="0" y="0"/>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25"/>
            <p:cNvSpPr/>
            <p:nvPr/>
          </p:nvSpPr>
          <p:spPr>
            <a:xfrm rot="5400000">
              <a:off x="5441538" y="3770613"/>
              <a:ext cx="25" cy="425"/>
            </a:xfrm>
            <a:custGeom>
              <a:avLst/>
              <a:gdLst/>
              <a:ahLst/>
              <a:cxnLst/>
              <a:rect l="l" t="t" r="r" b="b"/>
              <a:pathLst>
                <a:path w="1" h="17" extrusionOk="0">
                  <a:moveTo>
                    <a:pt x="0" y="16"/>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25"/>
            <p:cNvSpPr/>
            <p:nvPr/>
          </p:nvSpPr>
          <p:spPr>
            <a:xfrm rot="5400000">
              <a:off x="5325663" y="3781813"/>
              <a:ext cx="1950" cy="2000"/>
            </a:xfrm>
            <a:custGeom>
              <a:avLst/>
              <a:gdLst/>
              <a:ahLst/>
              <a:cxnLst/>
              <a:rect l="l" t="t" r="r" b="b"/>
              <a:pathLst>
                <a:path w="78" h="80" extrusionOk="0">
                  <a:moveTo>
                    <a:pt x="31" y="1"/>
                  </a:moveTo>
                  <a:cubicBezTo>
                    <a:pt x="25" y="1"/>
                    <a:pt x="15" y="6"/>
                    <a:pt x="0" y="21"/>
                  </a:cubicBezTo>
                  <a:cubicBezTo>
                    <a:pt x="49" y="21"/>
                    <a:pt x="11" y="79"/>
                    <a:pt x="40" y="79"/>
                  </a:cubicBezTo>
                  <a:cubicBezTo>
                    <a:pt x="47" y="79"/>
                    <a:pt x="59" y="76"/>
                    <a:pt x="77" y="66"/>
                  </a:cubicBezTo>
                  <a:cubicBezTo>
                    <a:pt x="42" y="55"/>
                    <a:pt x="51" y="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25"/>
            <p:cNvSpPr/>
            <p:nvPr/>
          </p:nvSpPr>
          <p:spPr>
            <a:xfrm rot="5400000">
              <a:off x="5517513" y="3736138"/>
              <a:ext cx="12200" cy="9150"/>
            </a:xfrm>
            <a:custGeom>
              <a:avLst/>
              <a:gdLst/>
              <a:ahLst/>
              <a:cxnLst/>
              <a:rect l="l" t="t" r="r" b="b"/>
              <a:pathLst>
                <a:path w="488" h="366" extrusionOk="0">
                  <a:moveTo>
                    <a:pt x="366" y="0"/>
                  </a:moveTo>
                  <a:cubicBezTo>
                    <a:pt x="321" y="0"/>
                    <a:pt x="275" y="15"/>
                    <a:pt x="244" y="31"/>
                  </a:cubicBezTo>
                  <a:lnTo>
                    <a:pt x="260" y="76"/>
                  </a:lnTo>
                  <a:cubicBezTo>
                    <a:pt x="257" y="74"/>
                    <a:pt x="253" y="73"/>
                    <a:pt x="249" y="73"/>
                  </a:cubicBezTo>
                  <a:cubicBezTo>
                    <a:pt x="229" y="73"/>
                    <a:pt x="206" y="93"/>
                    <a:pt x="193" y="93"/>
                  </a:cubicBezTo>
                  <a:cubicBezTo>
                    <a:pt x="187" y="93"/>
                    <a:pt x="183" y="89"/>
                    <a:pt x="183" y="76"/>
                  </a:cubicBezTo>
                  <a:lnTo>
                    <a:pt x="169" y="76"/>
                  </a:lnTo>
                  <a:cubicBezTo>
                    <a:pt x="169" y="106"/>
                    <a:pt x="169" y="137"/>
                    <a:pt x="138" y="167"/>
                  </a:cubicBezTo>
                  <a:cubicBezTo>
                    <a:pt x="122" y="152"/>
                    <a:pt x="108" y="152"/>
                    <a:pt x="108" y="152"/>
                  </a:cubicBezTo>
                  <a:lnTo>
                    <a:pt x="0" y="244"/>
                  </a:lnTo>
                  <a:cubicBezTo>
                    <a:pt x="16" y="289"/>
                    <a:pt x="92" y="319"/>
                    <a:pt x="0" y="366"/>
                  </a:cubicBezTo>
                  <a:cubicBezTo>
                    <a:pt x="31" y="366"/>
                    <a:pt x="47" y="335"/>
                    <a:pt x="47" y="319"/>
                  </a:cubicBezTo>
                  <a:cubicBezTo>
                    <a:pt x="52" y="336"/>
                    <a:pt x="60" y="343"/>
                    <a:pt x="69" y="343"/>
                  </a:cubicBezTo>
                  <a:cubicBezTo>
                    <a:pt x="99" y="343"/>
                    <a:pt x="142" y="274"/>
                    <a:pt x="173" y="274"/>
                  </a:cubicBezTo>
                  <a:cubicBezTo>
                    <a:pt x="184" y="274"/>
                    <a:pt x="193" y="282"/>
                    <a:pt x="199" y="305"/>
                  </a:cubicBezTo>
                  <a:cubicBezTo>
                    <a:pt x="321" y="228"/>
                    <a:pt x="214" y="167"/>
                    <a:pt x="336" y="106"/>
                  </a:cubicBezTo>
                  <a:cubicBezTo>
                    <a:pt x="351" y="137"/>
                    <a:pt x="396" y="152"/>
                    <a:pt x="412" y="152"/>
                  </a:cubicBezTo>
                  <a:lnTo>
                    <a:pt x="396" y="91"/>
                  </a:lnTo>
                  <a:lnTo>
                    <a:pt x="488" y="76"/>
                  </a:lnTo>
                  <a:cubicBezTo>
                    <a:pt x="465" y="62"/>
                    <a:pt x="447" y="58"/>
                    <a:pt x="431" y="58"/>
                  </a:cubicBezTo>
                  <a:cubicBezTo>
                    <a:pt x="397" y="58"/>
                    <a:pt x="377" y="81"/>
                    <a:pt x="347" y="81"/>
                  </a:cubicBezTo>
                  <a:cubicBezTo>
                    <a:pt x="329" y="81"/>
                    <a:pt x="306" y="72"/>
                    <a:pt x="275" y="45"/>
                  </a:cubicBezTo>
                  <a:lnTo>
                    <a:pt x="36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25"/>
            <p:cNvSpPr/>
            <p:nvPr/>
          </p:nvSpPr>
          <p:spPr>
            <a:xfrm rot="5400000">
              <a:off x="5333000" y="3782775"/>
              <a:ext cx="1550" cy="1175"/>
            </a:xfrm>
            <a:custGeom>
              <a:avLst/>
              <a:gdLst/>
              <a:ahLst/>
              <a:cxnLst/>
              <a:rect l="l" t="t" r="r" b="b"/>
              <a:pathLst>
                <a:path w="62" h="47" extrusionOk="0">
                  <a:moveTo>
                    <a:pt x="62" y="0"/>
                  </a:moveTo>
                  <a:lnTo>
                    <a:pt x="1" y="16"/>
                  </a:lnTo>
                  <a:lnTo>
                    <a:pt x="31" y="46"/>
                  </a:lnTo>
                  <a:lnTo>
                    <a:pt x="6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25"/>
            <p:cNvSpPr/>
            <p:nvPr/>
          </p:nvSpPr>
          <p:spPr>
            <a:xfrm rot="5400000">
              <a:off x="5411650" y="3765075"/>
              <a:ext cx="2300" cy="775"/>
            </a:xfrm>
            <a:custGeom>
              <a:avLst/>
              <a:gdLst/>
              <a:ahLst/>
              <a:cxnLst/>
              <a:rect l="l" t="t" r="r" b="b"/>
              <a:pathLst>
                <a:path w="92" h="31" extrusionOk="0">
                  <a:moveTo>
                    <a:pt x="1" y="1"/>
                  </a:moveTo>
                  <a:lnTo>
                    <a:pt x="47" y="31"/>
                  </a:lnTo>
                  <a:cubicBezTo>
                    <a:pt x="62" y="1"/>
                    <a:pt x="92" y="15"/>
                    <a:pt x="7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25"/>
            <p:cNvSpPr/>
            <p:nvPr/>
          </p:nvSpPr>
          <p:spPr>
            <a:xfrm rot="5400000">
              <a:off x="5414875" y="3764900"/>
              <a:ext cx="2700" cy="3075"/>
            </a:xfrm>
            <a:custGeom>
              <a:avLst/>
              <a:gdLst/>
              <a:ahLst/>
              <a:cxnLst/>
              <a:rect l="l" t="t" r="r" b="b"/>
              <a:pathLst>
                <a:path w="108" h="123" extrusionOk="0">
                  <a:moveTo>
                    <a:pt x="0" y="1"/>
                  </a:moveTo>
                  <a:lnTo>
                    <a:pt x="31" y="123"/>
                  </a:lnTo>
                  <a:cubicBezTo>
                    <a:pt x="16" y="62"/>
                    <a:pt x="61" y="46"/>
                    <a:pt x="107" y="46"/>
                  </a:cubicBez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25"/>
            <p:cNvSpPr/>
            <p:nvPr/>
          </p:nvSpPr>
          <p:spPr>
            <a:xfrm rot="5400000">
              <a:off x="5369563" y="3778238"/>
              <a:ext cx="2300" cy="1150"/>
            </a:xfrm>
            <a:custGeom>
              <a:avLst/>
              <a:gdLst/>
              <a:ahLst/>
              <a:cxnLst/>
              <a:rect l="l" t="t" r="r" b="b"/>
              <a:pathLst>
                <a:path w="92" h="46" extrusionOk="0">
                  <a:moveTo>
                    <a:pt x="45" y="0"/>
                  </a:moveTo>
                  <a:lnTo>
                    <a:pt x="0" y="45"/>
                  </a:lnTo>
                  <a:cubicBezTo>
                    <a:pt x="31" y="31"/>
                    <a:pt x="92" y="31"/>
                    <a:pt x="4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25"/>
            <p:cNvSpPr/>
            <p:nvPr/>
          </p:nvSpPr>
          <p:spPr>
            <a:xfrm rot="5400000">
              <a:off x="5369738" y="3777263"/>
              <a:ext cx="425" cy="425"/>
            </a:xfrm>
            <a:custGeom>
              <a:avLst/>
              <a:gdLst/>
              <a:ahLst/>
              <a:cxnLst/>
              <a:rect l="l" t="t" r="r" b="b"/>
              <a:pathLst>
                <a:path w="17" h="17" extrusionOk="0">
                  <a:moveTo>
                    <a:pt x="16" y="0"/>
                  </a:moveTo>
                  <a:cubicBezTo>
                    <a:pt x="16" y="0"/>
                    <a:pt x="1" y="16"/>
                    <a:pt x="16" y="16"/>
                  </a:cubicBez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25"/>
            <p:cNvSpPr/>
            <p:nvPr/>
          </p:nvSpPr>
          <p:spPr>
            <a:xfrm rot="5400000">
              <a:off x="5321188" y="3788513"/>
              <a:ext cx="3450" cy="2300"/>
            </a:xfrm>
            <a:custGeom>
              <a:avLst/>
              <a:gdLst/>
              <a:ahLst/>
              <a:cxnLst/>
              <a:rect l="l" t="t" r="r" b="b"/>
              <a:pathLst>
                <a:path w="138" h="92" extrusionOk="0">
                  <a:moveTo>
                    <a:pt x="77" y="0"/>
                  </a:moveTo>
                  <a:cubicBezTo>
                    <a:pt x="138" y="61"/>
                    <a:pt x="0" y="31"/>
                    <a:pt x="0" y="76"/>
                  </a:cubicBezTo>
                  <a:cubicBezTo>
                    <a:pt x="9" y="71"/>
                    <a:pt x="17" y="70"/>
                    <a:pt x="23" y="70"/>
                  </a:cubicBezTo>
                  <a:cubicBezTo>
                    <a:pt x="40" y="70"/>
                    <a:pt x="51" y="80"/>
                    <a:pt x="61" y="91"/>
                  </a:cubicBezTo>
                  <a:cubicBezTo>
                    <a:pt x="77" y="45"/>
                    <a:pt x="138" y="0"/>
                    <a:pt x="7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25"/>
            <p:cNvSpPr/>
            <p:nvPr/>
          </p:nvSpPr>
          <p:spPr>
            <a:xfrm rot="5400000">
              <a:off x="5418200" y="3766250"/>
              <a:ext cx="3350" cy="1975"/>
            </a:xfrm>
            <a:custGeom>
              <a:avLst/>
              <a:gdLst/>
              <a:ahLst/>
              <a:cxnLst/>
              <a:rect l="l" t="t" r="r" b="b"/>
              <a:pathLst>
                <a:path w="134" h="79" extrusionOk="0">
                  <a:moveTo>
                    <a:pt x="121" y="0"/>
                  </a:moveTo>
                  <a:cubicBezTo>
                    <a:pt x="81" y="0"/>
                    <a:pt x="0" y="51"/>
                    <a:pt x="27" y="78"/>
                  </a:cubicBezTo>
                  <a:cubicBezTo>
                    <a:pt x="27" y="41"/>
                    <a:pt x="50" y="41"/>
                    <a:pt x="75" y="41"/>
                  </a:cubicBezTo>
                  <a:cubicBezTo>
                    <a:pt x="100" y="41"/>
                    <a:pt x="126" y="41"/>
                    <a:pt x="133" y="3"/>
                  </a:cubicBezTo>
                  <a:cubicBezTo>
                    <a:pt x="130" y="1"/>
                    <a:pt x="126" y="0"/>
                    <a:pt x="12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25"/>
            <p:cNvSpPr/>
            <p:nvPr/>
          </p:nvSpPr>
          <p:spPr>
            <a:xfrm rot="5400000">
              <a:off x="5378163" y="3772463"/>
              <a:ext cx="12975" cy="24075"/>
            </a:xfrm>
            <a:custGeom>
              <a:avLst/>
              <a:gdLst/>
              <a:ahLst/>
              <a:cxnLst/>
              <a:rect l="l" t="t" r="r" b="b"/>
              <a:pathLst>
                <a:path w="519" h="963" extrusionOk="0">
                  <a:moveTo>
                    <a:pt x="498" y="0"/>
                  </a:moveTo>
                  <a:cubicBezTo>
                    <a:pt x="466" y="0"/>
                    <a:pt x="438" y="73"/>
                    <a:pt x="393" y="73"/>
                  </a:cubicBezTo>
                  <a:cubicBezTo>
                    <a:pt x="389" y="73"/>
                    <a:pt x="386" y="73"/>
                    <a:pt x="382" y="72"/>
                  </a:cubicBezTo>
                  <a:cubicBezTo>
                    <a:pt x="306" y="147"/>
                    <a:pt x="367" y="255"/>
                    <a:pt x="367" y="330"/>
                  </a:cubicBezTo>
                  <a:lnTo>
                    <a:pt x="291" y="285"/>
                  </a:lnTo>
                  <a:cubicBezTo>
                    <a:pt x="245" y="300"/>
                    <a:pt x="291" y="391"/>
                    <a:pt x="214" y="407"/>
                  </a:cubicBezTo>
                  <a:lnTo>
                    <a:pt x="245" y="407"/>
                  </a:lnTo>
                  <a:lnTo>
                    <a:pt x="153" y="513"/>
                  </a:lnTo>
                  <a:cubicBezTo>
                    <a:pt x="153" y="566"/>
                    <a:pt x="191" y="566"/>
                    <a:pt x="222" y="566"/>
                  </a:cubicBezTo>
                  <a:cubicBezTo>
                    <a:pt x="252" y="566"/>
                    <a:pt x="275" y="566"/>
                    <a:pt x="245" y="620"/>
                  </a:cubicBezTo>
                  <a:cubicBezTo>
                    <a:pt x="228" y="603"/>
                    <a:pt x="214" y="596"/>
                    <a:pt x="201" y="596"/>
                  </a:cubicBezTo>
                  <a:cubicBezTo>
                    <a:pt x="168" y="596"/>
                    <a:pt x="151" y="644"/>
                    <a:pt x="127" y="644"/>
                  </a:cubicBezTo>
                  <a:cubicBezTo>
                    <a:pt x="121" y="644"/>
                    <a:pt x="115" y="642"/>
                    <a:pt x="108" y="635"/>
                  </a:cubicBezTo>
                  <a:lnTo>
                    <a:pt x="108" y="635"/>
                  </a:lnTo>
                  <a:cubicBezTo>
                    <a:pt x="123" y="726"/>
                    <a:pt x="31" y="848"/>
                    <a:pt x="1" y="909"/>
                  </a:cubicBezTo>
                  <a:cubicBezTo>
                    <a:pt x="17" y="948"/>
                    <a:pt x="34" y="962"/>
                    <a:pt x="53" y="962"/>
                  </a:cubicBezTo>
                  <a:cubicBezTo>
                    <a:pt x="100" y="962"/>
                    <a:pt x="154" y="872"/>
                    <a:pt x="197" y="872"/>
                  </a:cubicBezTo>
                  <a:cubicBezTo>
                    <a:pt x="203" y="872"/>
                    <a:pt x="209" y="874"/>
                    <a:pt x="214" y="878"/>
                  </a:cubicBezTo>
                  <a:lnTo>
                    <a:pt x="169" y="833"/>
                  </a:lnTo>
                  <a:cubicBezTo>
                    <a:pt x="245" y="712"/>
                    <a:pt x="306" y="787"/>
                    <a:pt x="397" y="712"/>
                  </a:cubicBezTo>
                  <a:lnTo>
                    <a:pt x="397" y="712"/>
                  </a:lnTo>
                  <a:lnTo>
                    <a:pt x="336" y="787"/>
                  </a:lnTo>
                  <a:cubicBezTo>
                    <a:pt x="397" y="772"/>
                    <a:pt x="397" y="803"/>
                    <a:pt x="413" y="726"/>
                  </a:cubicBezTo>
                  <a:cubicBezTo>
                    <a:pt x="397" y="665"/>
                    <a:pt x="306" y="712"/>
                    <a:pt x="245" y="665"/>
                  </a:cubicBezTo>
                  <a:cubicBezTo>
                    <a:pt x="413" y="574"/>
                    <a:pt x="291" y="468"/>
                    <a:pt x="504" y="391"/>
                  </a:cubicBezTo>
                  <a:lnTo>
                    <a:pt x="474" y="285"/>
                  </a:lnTo>
                  <a:cubicBezTo>
                    <a:pt x="467" y="283"/>
                    <a:pt x="461" y="282"/>
                    <a:pt x="455" y="282"/>
                  </a:cubicBezTo>
                  <a:cubicBezTo>
                    <a:pt x="428" y="282"/>
                    <a:pt x="412" y="303"/>
                    <a:pt x="385" y="303"/>
                  </a:cubicBezTo>
                  <a:cubicBezTo>
                    <a:pt x="380" y="303"/>
                    <a:pt x="374" y="302"/>
                    <a:pt x="367" y="300"/>
                  </a:cubicBezTo>
                  <a:cubicBezTo>
                    <a:pt x="488" y="255"/>
                    <a:pt x="397" y="56"/>
                    <a:pt x="519" y="11"/>
                  </a:cubicBezTo>
                  <a:cubicBezTo>
                    <a:pt x="512" y="3"/>
                    <a:pt x="505" y="0"/>
                    <a:pt x="49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25"/>
            <p:cNvSpPr/>
            <p:nvPr/>
          </p:nvSpPr>
          <p:spPr>
            <a:xfrm rot="5400000">
              <a:off x="5374513" y="3783563"/>
              <a:ext cx="425" cy="25"/>
            </a:xfrm>
            <a:custGeom>
              <a:avLst/>
              <a:gdLst/>
              <a:ahLst/>
              <a:cxnLst/>
              <a:rect l="l" t="t" r="r" b="b"/>
              <a:pathLst>
                <a:path w="17" h="1" extrusionOk="0">
                  <a:moveTo>
                    <a:pt x="0" y="0"/>
                  </a:move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25"/>
            <p:cNvSpPr/>
            <p:nvPr/>
          </p:nvSpPr>
          <p:spPr>
            <a:xfrm rot="5400000">
              <a:off x="5378138" y="3777638"/>
              <a:ext cx="2300" cy="1550"/>
            </a:xfrm>
            <a:custGeom>
              <a:avLst/>
              <a:gdLst/>
              <a:ahLst/>
              <a:cxnLst/>
              <a:rect l="l" t="t" r="r" b="b"/>
              <a:pathLst>
                <a:path w="92" h="62" extrusionOk="0">
                  <a:moveTo>
                    <a:pt x="92" y="0"/>
                  </a:moveTo>
                  <a:lnTo>
                    <a:pt x="1" y="31"/>
                  </a:lnTo>
                  <a:lnTo>
                    <a:pt x="31" y="61"/>
                  </a:lnTo>
                  <a:lnTo>
                    <a:pt x="9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5"/>
            <p:cNvSpPr/>
            <p:nvPr/>
          </p:nvSpPr>
          <p:spPr>
            <a:xfrm rot="5400000">
              <a:off x="5362338" y="3782038"/>
              <a:ext cx="1550" cy="1150"/>
            </a:xfrm>
            <a:custGeom>
              <a:avLst/>
              <a:gdLst/>
              <a:ahLst/>
              <a:cxnLst/>
              <a:rect l="l" t="t" r="r" b="b"/>
              <a:pathLst>
                <a:path w="62" h="46" extrusionOk="0">
                  <a:moveTo>
                    <a:pt x="61" y="1"/>
                  </a:moveTo>
                  <a:lnTo>
                    <a:pt x="0" y="31"/>
                  </a:lnTo>
                  <a:lnTo>
                    <a:pt x="16" y="46"/>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5"/>
            <p:cNvSpPr/>
            <p:nvPr/>
          </p:nvSpPr>
          <p:spPr>
            <a:xfrm rot="5400000">
              <a:off x="5292813" y="3795188"/>
              <a:ext cx="1200" cy="1900"/>
            </a:xfrm>
            <a:custGeom>
              <a:avLst/>
              <a:gdLst/>
              <a:ahLst/>
              <a:cxnLst/>
              <a:rect l="l" t="t" r="r" b="b"/>
              <a:pathLst>
                <a:path w="48" h="76" extrusionOk="0">
                  <a:moveTo>
                    <a:pt x="47" y="0"/>
                  </a:moveTo>
                  <a:lnTo>
                    <a:pt x="1" y="31"/>
                  </a:lnTo>
                  <a:lnTo>
                    <a:pt x="1" y="76"/>
                  </a:ln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5"/>
            <p:cNvSpPr/>
            <p:nvPr/>
          </p:nvSpPr>
          <p:spPr>
            <a:xfrm rot="5400000">
              <a:off x="5426313" y="3766038"/>
              <a:ext cx="1550" cy="1150"/>
            </a:xfrm>
            <a:custGeom>
              <a:avLst/>
              <a:gdLst/>
              <a:ahLst/>
              <a:cxnLst/>
              <a:rect l="l" t="t" r="r" b="b"/>
              <a:pathLst>
                <a:path w="62" h="46" extrusionOk="0">
                  <a:moveTo>
                    <a:pt x="1" y="1"/>
                  </a:moveTo>
                  <a:cubicBezTo>
                    <a:pt x="16" y="15"/>
                    <a:pt x="47" y="31"/>
                    <a:pt x="47" y="46"/>
                  </a:cubicBezTo>
                  <a:cubicBezTo>
                    <a:pt x="47" y="31"/>
                    <a:pt x="61" y="15"/>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5"/>
            <p:cNvSpPr/>
            <p:nvPr/>
          </p:nvSpPr>
          <p:spPr>
            <a:xfrm rot="5400000">
              <a:off x="5426513" y="3766988"/>
              <a:ext cx="25" cy="25"/>
            </a:xfrm>
            <a:custGeom>
              <a:avLst/>
              <a:gdLst/>
              <a:ahLst/>
              <a:cxnLst/>
              <a:rect l="l" t="t" r="r" b="b"/>
              <a:pathLst>
                <a:path w="1" h="1" extrusionOk="0">
                  <a:moveTo>
                    <a:pt x="1"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5"/>
            <p:cNvSpPr/>
            <p:nvPr/>
          </p:nvSpPr>
          <p:spPr>
            <a:xfrm rot="5400000">
              <a:off x="5418713" y="3768663"/>
              <a:ext cx="1550" cy="2000"/>
            </a:xfrm>
            <a:custGeom>
              <a:avLst/>
              <a:gdLst/>
              <a:ahLst/>
              <a:cxnLst/>
              <a:rect l="l" t="t" r="r" b="b"/>
              <a:pathLst>
                <a:path w="62" h="80" extrusionOk="0">
                  <a:moveTo>
                    <a:pt x="47" y="1"/>
                  </a:moveTo>
                  <a:cubicBezTo>
                    <a:pt x="0" y="1"/>
                    <a:pt x="0" y="65"/>
                    <a:pt x="0" y="79"/>
                  </a:cubicBezTo>
                  <a:cubicBezTo>
                    <a:pt x="31" y="63"/>
                    <a:pt x="47" y="33"/>
                    <a:pt x="61" y="2"/>
                  </a:cubicBezTo>
                  <a:cubicBezTo>
                    <a:pt x="56" y="1"/>
                    <a:pt x="51" y="1"/>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5"/>
            <p:cNvSpPr/>
            <p:nvPr/>
          </p:nvSpPr>
          <p:spPr>
            <a:xfrm rot="5400000">
              <a:off x="5507513" y="3744638"/>
              <a:ext cx="5725" cy="7775"/>
            </a:xfrm>
            <a:custGeom>
              <a:avLst/>
              <a:gdLst/>
              <a:ahLst/>
              <a:cxnLst/>
              <a:rect l="l" t="t" r="r" b="b"/>
              <a:pathLst>
                <a:path w="229" h="311" extrusionOk="0">
                  <a:moveTo>
                    <a:pt x="205" y="0"/>
                  </a:moveTo>
                  <a:cubicBezTo>
                    <a:pt x="187" y="0"/>
                    <a:pt x="169" y="28"/>
                    <a:pt x="151" y="28"/>
                  </a:cubicBezTo>
                  <a:cubicBezTo>
                    <a:pt x="146" y="28"/>
                    <a:pt x="142" y="27"/>
                    <a:pt x="137" y="22"/>
                  </a:cubicBezTo>
                  <a:lnTo>
                    <a:pt x="137" y="22"/>
                  </a:lnTo>
                  <a:cubicBezTo>
                    <a:pt x="137" y="83"/>
                    <a:pt x="184" y="97"/>
                    <a:pt x="137" y="144"/>
                  </a:cubicBezTo>
                  <a:cubicBezTo>
                    <a:pt x="107" y="144"/>
                    <a:pt x="92" y="113"/>
                    <a:pt x="107" y="83"/>
                  </a:cubicBezTo>
                  <a:cubicBezTo>
                    <a:pt x="102" y="82"/>
                    <a:pt x="97" y="82"/>
                    <a:pt x="92" y="82"/>
                  </a:cubicBezTo>
                  <a:cubicBezTo>
                    <a:pt x="8" y="82"/>
                    <a:pt x="73" y="222"/>
                    <a:pt x="1" y="266"/>
                  </a:cubicBezTo>
                  <a:lnTo>
                    <a:pt x="62" y="311"/>
                  </a:lnTo>
                  <a:cubicBezTo>
                    <a:pt x="92" y="296"/>
                    <a:pt x="31" y="280"/>
                    <a:pt x="15" y="266"/>
                  </a:cubicBezTo>
                  <a:cubicBezTo>
                    <a:pt x="137" y="235"/>
                    <a:pt x="123" y="128"/>
                    <a:pt x="214" y="67"/>
                  </a:cubicBezTo>
                  <a:cubicBezTo>
                    <a:pt x="198" y="67"/>
                    <a:pt x="184" y="52"/>
                    <a:pt x="184" y="37"/>
                  </a:cubicBezTo>
                  <a:lnTo>
                    <a:pt x="229" y="22"/>
                  </a:lnTo>
                  <a:cubicBezTo>
                    <a:pt x="221" y="6"/>
                    <a:pt x="213" y="0"/>
                    <a:pt x="20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5"/>
            <p:cNvSpPr/>
            <p:nvPr/>
          </p:nvSpPr>
          <p:spPr>
            <a:xfrm rot="5400000">
              <a:off x="5310400" y="3796000"/>
              <a:ext cx="8025" cy="5600"/>
            </a:xfrm>
            <a:custGeom>
              <a:avLst/>
              <a:gdLst/>
              <a:ahLst/>
              <a:cxnLst/>
              <a:rect l="l" t="t" r="r" b="b"/>
              <a:pathLst>
                <a:path w="321" h="224" extrusionOk="0">
                  <a:moveTo>
                    <a:pt x="321" y="0"/>
                  </a:moveTo>
                  <a:cubicBezTo>
                    <a:pt x="183" y="0"/>
                    <a:pt x="92" y="15"/>
                    <a:pt x="0" y="106"/>
                  </a:cubicBezTo>
                  <a:cubicBezTo>
                    <a:pt x="16" y="122"/>
                    <a:pt x="77" y="198"/>
                    <a:pt x="0" y="198"/>
                  </a:cubicBezTo>
                  <a:cubicBezTo>
                    <a:pt x="7" y="216"/>
                    <a:pt x="11" y="224"/>
                    <a:pt x="16" y="224"/>
                  </a:cubicBezTo>
                  <a:cubicBezTo>
                    <a:pt x="31" y="224"/>
                    <a:pt x="40" y="145"/>
                    <a:pt x="73" y="145"/>
                  </a:cubicBezTo>
                  <a:cubicBezTo>
                    <a:pt x="78" y="145"/>
                    <a:pt x="85" y="147"/>
                    <a:pt x="92" y="153"/>
                  </a:cubicBezTo>
                  <a:lnTo>
                    <a:pt x="61" y="92"/>
                  </a:lnTo>
                  <a:lnTo>
                    <a:pt x="61" y="92"/>
                  </a:lnTo>
                  <a:cubicBezTo>
                    <a:pt x="92" y="106"/>
                    <a:pt x="122" y="122"/>
                    <a:pt x="153" y="153"/>
                  </a:cubicBezTo>
                  <a:cubicBezTo>
                    <a:pt x="164" y="142"/>
                    <a:pt x="203" y="124"/>
                    <a:pt x="236" y="124"/>
                  </a:cubicBezTo>
                  <a:cubicBezTo>
                    <a:pt x="251" y="124"/>
                    <a:pt x="265" y="127"/>
                    <a:pt x="274" y="137"/>
                  </a:cubicBezTo>
                  <a:lnTo>
                    <a:pt x="32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5"/>
            <p:cNvSpPr/>
            <p:nvPr/>
          </p:nvSpPr>
          <p:spPr>
            <a:xfrm rot="5400000">
              <a:off x="5313188" y="3798788"/>
              <a:ext cx="425" cy="25"/>
            </a:xfrm>
            <a:custGeom>
              <a:avLst/>
              <a:gdLst/>
              <a:ahLst/>
              <a:cxnLst/>
              <a:rect l="l" t="t" r="r" b="b"/>
              <a:pathLst>
                <a:path w="17" h="1" extrusionOk="0">
                  <a:moveTo>
                    <a:pt x="16" y="1"/>
                  </a:moveTo>
                  <a:lnTo>
                    <a:pt x="1" y="1"/>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5"/>
            <p:cNvSpPr/>
            <p:nvPr/>
          </p:nvSpPr>
          <p:spPr>
            <a:xfrm rot="5400000">
              <a:off x="5429938" y="3767738"/>
              <a:ext cx="1900" cy="1950"/>
            </a:xfrm>
            <a:custGeom>
              <a:avLst/>
              <a:gdLst/>
              <a:ahLst/>
              <a:cxnLst/>
              <a:rect l="l" t="t" r="r" b="b"/>
              <a:pathLst>
                <a:path w="76" h="78" extrusionOk="0">
                  <a:moveTo>
                    <a:pt x="45" y="0"/>
                  </a:moveTo>
                  <a:lnTo>
                    <a:pt x="45" y="0"/>
                  </a:lnTo>
                  <a:cubicBezTo>
                    <a:pt x="0" y="31"/>
                    <a:pt x="31" y="61"/>
                    <a:pt x="61" y="77"/>
                  </a:cubicBezTo>
                  <a:cubicBezTo>
                    <a:pt x="45" y="47"/>
                    <a:pt x="76" y="31"/>
                    <a:pt x="4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5"/>
            <p:cNvSpPr/>
            <p:nvPr/>
          </p:nvSpPr>
          <p:spPr>
            <a:xfrm rot="5400000">
              <a:off x="5417738" y="3772338"/>
              <a:ext cx="1950" cy="1150"/>
            </a:xfrm>
            <a:custGeom>
              <a:avLst/>
              <a:gdLst/>
              <a:ahLst/>
              <a:cxnLst/>
              <a:rect l="l" t="t" r="r" b="b"/>
              <a:pathLst>
                <a:path w="78" h="46" extrusionOk="0">
                  <a:moveTo>
                    <a:pt x="0" y="1"/>
                  </a:moveTo>
                  <a:cubicBezTo>
                    <a:pt x="0" y="31"/>
                    <a:pt x="16" y="31"/>
                    <a:pt x="31" y="46"/>
                  </a:cubicBezTo>
                  <a:cubicBezTo>
                    <a:pt x="77" y="1"/>
                    <a:pt x="31" y="15"/>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5"/>
            <p:cNvSpPr/>
            <p:nvPr/>
          </p:nvSpPr>
          <p:spPr>
            <a:xfrm rot="5400000">
              <a:off x="5355838" y="3789263"/>
              <a:ext cx="4250" cy="4600"/>
            </a:xfrm>
            <a:custGeom>
              <a:avLst/>
              <a:gdLst/>
              <a:ahLst/>
              <a:cxnLst/>
              <a:rect l="l" t="t" r="r" b="b"/>
              <a:pathLst>
                <a:path w="170" h="184" extrusionOk="0">
                  <a:moveTo>
                    <a:pt x="62" y="0"/>
                  </a:moveTo>
                  <a:lnTo>
                    <a:pt x="1" y="138"/>
                  </a:lnTo>
                  <a:cubicBezTo>
                    <a:pt x="31" y="138"/>
                    <a:pt x="78" y="153"/>
                    <a:pt x="108" y="183"/>
                  </a:cubicBezTo>
                  <a:lnTo>
                    <a:pt x="169" y="108"/>
                  </a:lnTo>
                  <a:lnTo>
                    <a:pt x="123" y="122"/>
                  </a:lnTo>
                  <a:cubicBezTo>
                    <a:pt x="108" y="92"/>
                    <a:pt x="123" y="16"/>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5"/>
            <p:cNvSpPr/>
            <p:nvPr/>
          </p:nvSpPr>
          <p:spPr>
            <a:xfrm rot="5400000">
              <a:off x="5502288" y="3752138"/>
              <a:ext cx="1175" cy="1175"/>
            </a:xfrm>
            <a:custGeom>
              <a:avLst/>
              <a:gdLst/>
              <a:ahLst/>
              <a:cxnLst/>
              <a:rect l="l" t="t" r="r" b="b"/>
              <a:pathLst>
                <a:path w="47" h="47" extrusionOk="0">
                  <a:moveTo>
                    <a:pt x="16" y="1"/>
                  </a:moveTo>
                  <a:cubicBezTo>
                    <a:pt x="16" y="16"/>
                    <a:pt x="0" y="16"/>
                    <a:pt x="16" y="47"/>
                  </a:cubicBezTo>
                  <a:cubicBezTo>
                    <a:pt x="46" y="16"/>
                    <a:pt x="31" y="16"/>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5"/>
            <p:cNvSpPr/>
            <p:nvPr/>
          </p:nvSpPr>
          <p:spPr>
            <a:xfrm rot="5400000">
              <a:off x="5502663" y="3752138"/>
              <a:ext cx="2700" cy="1150"/>
            </a:xfrm>
            <a:custGeom>
              <a:avLst/>
              <a:gdLst/>
              <a:ahLst/>
              <a:cxnLst/>
              <a:rect l="l" t="t" r="r" b="b"/>
              <a:pathLst>
                <a:path w="108" h="46" extrusionOk="0">
                  <a:moveTo>
                    <a:pt x="108" y="1"/>
                  </a:moveTo>
                  <a:lnTo>
                    <a:pt x="1" y="31"/>
                  </a:lnTo>
                  <a:cubicBezTo>
                    <a:pt x="16" y="31"/>
                    <a:pt x="31" y="46"/>
                    <a:pt x="47" y="46"/>
                  </a:cubicBezTo>
                  <a:cubicBezTo>
                    <a:pt x="77" y="31"/>
                    <a:pt x="108" y="46"/>
                    <a:pt x="10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5"/>
            <p:cNvSpPr/>
            <p:nvPr/>
          </p:nvSpPr>
          <p:spPr>
            <a:xfrm rot="5400000">
              <a:off x="5332950" y="3795325"/>
              <a:ext cx="1650" cy="3425"/>
            </a:xfrm>
            <a:custGeom>
              <a:avLst/>
              <a:gdLst/>
              <a:ahLst/>
              <a:cxnLst/>
              <a:rect l="l" t="t" r="r" b="b"/>
              <a:pathLst>
                <a:path w="66" h="137" extrusionOk="0">
                  <a:moveTo>
                    <a:pt x="65" y="44"/>
                  </a:moveTo>
                  <a:lnTo>
                    <a:pt x="65" y="44"/>
                  </a:lnTo>
                  <a:cubicBezTo>
                    <a:pt x="65" y="45"/>
                    <a:pt x="65" y="46"/>
                    <a:pt x="65" y="46"/>
                  </a:cubicBezTo>
                  <a:lnTo>
                    <a:pt x="65" y="46"/>
                  </a:lnTo>
                  <a:lnTo>
                    <a:pt x="65" y="45"/>
                  </a:lnTo>
                  <a:cubicBezTo>
                    <a:pt x="65" y="45"/>
                    <a:pt x="65" y="45"/>
                    <a:pt x="65" y="44"/>
                  </a:cubicBezTo>
                  <a:close/>
                  <a:moveTo>
                    <a:pt x="65" y="0"/>
                  </a:moveTo>
                  <a:lnTo>
                    <a:pt x="4" y="45"/>
                  </a:lnTo>
                  <a:cubicBezTo>
                    <a:pt x="1" y="55"/>
                    <a:pt x="1" y="59"/>
                    <a:pt x="2" y="59"/>
                  </a:cubicBezTo>
                  <a:cubicBezTo>
                    <a:pt x="7" y="59"/>
                    <a:pt x="26" y="32"/>
                    <a:pt x="45" y="32"/>
                  </a:cubicBezTo>
                  <a:cubicBezTo>
                    <a:pt x="52" y="32"/>
                    <a:pt x="58" y="36"/>
                    <a:pt x="65" y="44"/>
                  </a:cubicBezTo>
                  <a:lnTo>
                    <a:pt x="65" y="44"/>
                  </a:lnTo>
                  <a:cubicBezTo>
                    <a:pt x="65" y="33"/>
                    <a:pt x="65" y="19"/>
                    <a:pt x="65" y="0"/>
                  </a:cubicBezTo>
                  <a:close/>
                  <a:moveTo>
                    <a:pt x="65" y="46"/>
                  </a:moveTo>
                  <a:lnTo>
                    <a:pt x="4" y="137"/>
                  </a:lnTo>
                  <a:cubicBezTo>
                    <a:pt x="52" y="89"/>
                    <a:pt x="62" y="88"/>
                    <a:pt x="65" y="4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5"/>
            <p:cNvSpPr/>
            <p:nvPr/>
          </p:nvSpPr>
          <p:spPr>
            <a:xfrm rot="5400000">
              <a:off x="5499850" y="3753825"/>
              <a:ext cx="2675" cy="3100"/>
            </a:xfrm>
            <a:custGeom>
              <a:avLst/>
              <a:gdLst/>
              <a:ahLst/>
              <a:cxnLst/>
              <a:rect l="l" t="t" r="r" b="b"/>
              <a:pathLst>
                <a:path w="107" h="124" extrusionOk="0">
                  <a:moveTo>
                    <a:pt x="96" y="1"/>
                  </a:moveTo>
                  <a:cubicBezTo>
                    <a:pt x="42" y="1"/>
                    <a:pt x="15" y="95"/>
                    <a:pt x="1" y="124"/>
                  </a:cubicBezTo>
                  <a:cubicBezTo>
                    <a:pt x="46" y="93"/>
                    <a:pt x="107" y="93"/>
                    <a:pt x="107" y="2"/>
                  </a:cubicBezTo>
                  <a:cubicBezTo>
                    <a:pt x="103" y="1"/>
                    <a:pt x="99" y="1"/>
                    <a:pt x="9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5"/>
            <p:cNvSpPr/>
            <p:nvPr/>
          </p:nvSpPr>
          <p:spPr>
            <a:xfrm rot="5400000">
              <a:off x="5525138" y="3749463"/>
              <a:ext cx="2300" cy="1550"/>
            </a:xfrm>
            <a:custGeom>
              <a:avLst/>
              <a:gdLst/>
              <a:ahLst/>
              <a:cxnLst/>
              <a:rect l="l" t="t" r="r" b="b"/>
              <a:pathLst>
                <a:path w="92" h="62" extrusionOk="0">
                  <a:moveTo>
                    <a:pt x="92" y="0"/>
                  </a:moveTo>
                  <a:lnTo>
                    <a:pt x="0" y="31"/>
                  </a:lnTo>
                  <a:lnTo>
                    <a:pt x="47" y="61"/>
                  </a:lnTo>
                  <a:lnTo>
                    <a:pt x="9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5"/>
            <p:cNvSpPr/>
            <p:nvPr/>
          </p:nvSpPr>
          <p:spPr>
            <a:xfrm rot="5400000">
              <a:off x="5373488" y="3790313"/>
              <a:ext cx="2300" cy="2900"/>
            </a:xfrm>
            <a:custGeom>
              <a:avLst/>
              <a:gdLst/>
              <a:ahLst/>
              <a:cxnLst/>
              <a:rect l="l" t="t" r="r" b="b"/>
              <a:pathLst>
                <a:path w="92" h="116" extrusionOk="0">
                  <a:moveTo>
                    <a:pt x="22" y="1"/>
                  </a:moveTo>
                  <a:cubicBezTo>
                    <a:pt x="16" y="1"/>
                    <a:pt x="9" y="3"/>
                    <a:pt x="0" y="9"/>
                  </a:cubicBezTo>
                  <a:cubicBezTo>
                    <a:pt x="0" y="9"/>
                    <a:pt x="31" y="85"/>
                    <a:pt x="15" y="115"/>
                  </a:cubicBezTo>
                  <a:cubicBezTo>
                    <a:pt x="45" y="101"/>
                    <a:pt x="92" y="101"/>
                    <a:pt x="61" y="54"/>
                  </a:cubicBezTo>
                  <a:cubicBezTo>
                    <a:pt x="48" y="43"/>
                    <a:pt x="46" y="1"/>
                    <a:pt x="2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5"/>
            <p:cNvSpPr/>
            <p:nvPr/>
          </p:nvSpPr>
          <p:spPr>
            <a:xfrm rot="5400000">
              <a:off x="5372438" y="3790213"/>
              <a:ext cx="775" cy="775"/>
            </a:xfrm>
            <a:custGeom>
              <a:avLst/>
              <a:gdLst/>
              <a:ahLst/>
              <a:cxnLst/>
              <a:rect l="l" t="t" r="r" b="b"/>
              <a:pathLst>
                <a:path w="31" h="31" extrusionOk="0">
                  <a:moveTo>
                    <a:pt x="31" y="0"/>
                  </a:moveTo>
                  <a:cubicBezTo>
                    <a:pt x="16" y="16"/>
                    <a:pt x="0" y="16"/>
                    <a:pt x="0" y="31"/>
                  </a:cubicBezTo>
                  <a:cubicBezTo>
                    <a:pt x="16" y="31"/>
                    <a:pt x="16" y="16"/>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5"/>
            <p:cNvSpPr/>
            <p:nvPr/>
          </p:nvSpPr>
          <p:spPr>
            <a:xfrm rot="5400000">
              <a:off x="5371463" y="3789638"/>
              <a:ext cx="1200" cy="800"/>
            </a:xfrm>
            <a:custGeom>
              <a:avLst/>
              <a:gdLst/>
              <a:ahLst/>
              <a:cxnLst/>
              <a:rect l="l" t="t" r="r" b="b"/>
              <a:pathLst>
                <a:path w="48" h="32" extrusionOk="0">
                  <a:moveTo>
                    <a:pt x="31" y="1"/>
                  </a:moveTo>
                  <a:cubicBezTo>
                    <a:pt x="17" y="17"/>
                    <a:pt x="17" y="17"/>
                    <a:pt x="1" y="17"/>
                  </a:cubicBezTo>
                  <a:lnTo>
                    <a:pt x="47" y="31"/>
                  </a:lnTo>
                  <a:lnTo>
                    <a:pt x="31" y="17"/>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5"/>
            <p:cNvSpPr/>
            <p:nvPr/>
          </p:nvSpPr>
          <p:spPr>
            <a:xfrm rot="5400000">
              <a:off x="5361013" y="3792138"/>
              <a:ext cx="1150" cy="1150"/>
            </a:xfrm>
            <a:custGeom>
              <a:avLst/>
              <a:gdLst/>
              <a:ahLst/>
              <a:cxnLst/>
              <a:rect l="l" t="t" r="r" b="b"/>
              <a:pathLst>
                <a:path w="46" h="46" extrusionOk="0">
                  <a:moveTo>
                    <a:pt x="15" y="1"/>
                  </a:moveTo>
                  <a:lnTo>
                    <a:pt x="0" y="15"/>
                  </a:lnTo>
                  <a:lnTo>
                    <a:pt x="45" y="46"/>
                  </a:ln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5"/>
            <p:cNvSpPr/>
            <p:nvPr/>
          </p:nvSpPr>
          <p:spPr>
            <a:xfrm rot="5400000">
              <a:off x="5509713" y="3754638"/>
              <a:ext cx="25" cy="375"/>
            </a:xfrm>
            <a:custGeom>
              <a:avLst/>
              <a:gdLst/>
              <a:ahLst/>
              <a:cxnLst/>
              <a:rect l="l" t="t" r="r" b="b"/>
              <a:pathLst>
                <a:path w="1" h="15" extrusionOk="0">
                  <a:moveTo>
                    <a:pt x="0" y="15"/>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25"/>
            <p:cNvSpPr/>
            <p:nvPr/>
          </p:nvSpPr>
          <p:spPr>
            <a:xfrm rot="5400000">
              <a:off x="5510300" y="3754400"/>
              <a:ext cx="375" cy="1200"/>
            </a:xfrm>
            <a:custGeom>
              <a:avLst/>
              <a:gdLst/>
              <a:ahLst/>
              <a:cxnLst/>
              <a:rect l="l" t="t" r="r" b="b"/>
              <a:pathLst>
                <a:path w="15" h="48" extrusionOk="0">
                  <a:moveTo>
                    <a:pt x="0" y="1"/>
                  </a:moveTo>
                  <a:lnTo>
                    <a:pt x="0" y="47"/>
                  </a:lnTo>
                  <a:cubicBezTo>
                    <a:pt x="0" y="47"/>
                    <a:pt x="15" y="47"/>
                    <a:pt x="15" y="31"/>
                  </a:cubicBez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25"/>
            <p:cNvSpPr/>
            <p:nvPr/>
          </p:nvSpPr>
          <p:spPr>
            <a:xfrm rot="5400000">
              <a:off x="5438288" y="3773088"/>
              <a:ext cx="1550" cy="1550"/>
            </a:xfrm>
            <a:custGeom>
              <a:avLst/>
              <a:gdLst/>
              <a:ahLst/>
              <a:cxnLst/>
              <a:rect l="l" t="t" r="r" b="b"/>
              <a:pathLst>
                <a:path w="62" h="62" extrusionOk="0">
                  <a:moveTo>
                    <a:pt x="31" y="0"/>
                  </a:moveTo>
                  <a:lnTo>
                    <a:pt x="1" y="15"/>
                  </a:lnTo>
                  <a:lnTo>
                    <a:pt x="61" y="61"/>
                  </a:ln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5"/>
            <p:cNvSpPr/>
            <p:nvPr/>
          </p:nvSpPr>
          <p:spPr>
            <a:xfrm rot="5400000">
              <a:off x="5502388" y="3755988"/>
              <a:ext cx="6350" cy="7750"/>
            </a:xfrm>
            <a:custGeom>
              <a:avLst/>
              <a:gdLst/>
              <a:ahLst/>
              <a:cxnLst/>
              <a:rect l="l" t="t" r="r" b="b"/>
              <a:pathLst>
                <a:path w="254" h="310" extrusionOk="0">
                  <a:moveTo>
                    <a:pt x="134" y="1"/>
                  </a:moveTo>
                  <a:cubicBezTo>
                    <a:pt x="76" y="1"/>
                    <a:pt x="82" y="124"/>
                    <a:pt x="47" y="124"/>
                  </a:cubicBezTo>
                  <a:cubicBezTo>
                    <a:pt x="43" y="124"/>
                    <a:pt x="37" y="122"/>
                    <a:pt x="31" y="118"/>
                  </a:cubicBezTo>
                  <a:lnTo>
                    <a:pt x="31" y="118"/>
                  </a:lnTo>
                  <a:cubicBezTo>
                    <a:pt x="47" y="179"/>
                    <a:pt x="1" y="225"/>
                    <a:pt x="62" y="286"/>
                  </a:cubicBezTo>
                  <a:cubicBezTo>
                    <a:pt x="79" y="303"/>
                    <a:pt x="93" y="309"/>
                    <a:pt x="104" y="309"/>
                  </a:cubicBezTo>
                  <a:cubicBezTo>
                    <a:pt x="135" y="309"/>
                    <a:pt x="150" y="261"/>
                    <a:pt x="185" y="261"/>
                  </a:cubicBezTo>
                  <a:cubicBezTo>
                    <a:pt x="193" y="261"/>
                    <a:pt x="203" y="263"/>
                    <a:pt x="214" y="270"/>
                  </a:cubicBezTo>
                  <a:cubicBezTo>
                    <a:pt x="200" y="240"/>
                    <a:pt x="184" y="164"/>
                    <a:pt x="245" y="134"/>
                  </a:cubicBezTo>
                  <a:cubicBezTo>
                    <a:pt x="251" y="127"/>
                    <a:pt x="253" y="125"/>
                    <a:pt x="253" y="125"/>
                  </a:cubicBezTo>
                  <a:lnTo>
                    <a:pt x="253" y="125"/>
                  </a:lnTo>
                  <a:cubicBezTo>
                    <a:pt x="252" y="125"/>
                    <a:pt x="208" y="164"/>
                    <a:pt x="184" y="164"/>
                  </a:cubicBezTo>
                  <a:cubicBezTo>
                    <a:pt x="169" y="148"/>
                    <a:pt x="139" y="87"/>
                    <a:pt x="184" y="73"/>
                  </a:cubicBezTo>
                  <a:lnTo>
                    <a:pt x="139" y="57"/>
                  </a:lnTo>
                  <a:lnTo>
                    <a:pt x="169" y="12"/>
                  </a:lnTo>
                  <a:cubicBezTo>
                    <a:pt x="156" y="4"/>
                    <a:pt x="144" y="1"/>
                    <a:pt x="13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5"/>
            <p:cNvSpPr/>
            <p:nvPr/>
          </p:nvSpPr>
          <p:spPr>
            <a:xfrm rot="5400000">
              <a:off x="5512200" y="3755200"/>
              <a:ext cx="1550" cy="775"/>
            </a:xfrm>
            <a:custGeom>
              <a:avLst/>
              <a:gdLst/>
              <a:ahLst/>
              <a:cxnLst/>
              <a:rect l="l" t="t" r="r" b="b"/>
              <a:pathLst>
                <a:path w="62" h="31" fill="none" extrusionOk="0">
                  <a:moveTo>
                    <a:pt x="61" y="31"/>
                  </a:moveTo>
                  <a:lnTo>
                    <a:pt x="0"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5"/>
            <p:cNvSpPr/>
            <p:nvPr/>
          </p:nvSpPr>
          <p:spPr>
            <a:xfrm rot="5400000">
              <a:off x="5508938" y="3756138"/>
              <a:ext cx="2700" cy="2300"/>
            </a:xfrm>
            <a:custGeom>
              <a:avLst/>
              <a:gdLst/>
              <a:ahLst/>
              <a:cxnLst/>
              <a:rect l="l" t="t" r="r" b="b"/>
              <a:pathLst>
                <a:path w="108" h="92" extrusionOk="0">
                  <a:moveTo>
                    <a:pt x="47" y="0"/>
                  </a:moveTo>
                  <a:lnTo>
                    <a:pt x="0" y="15"/>
                  </a:lnTo>
                  <a:cubicBezTo>
                    <a:pt x="0" y="45"/>
                    <a:pt x="31" y="76"/>
                    <a:pt x="61" y="92"/>
                  </a:cubicBezTo>
                  <a:cubicBezTo>
                    <a:pt x="108" y="61"/>
                    <a:pt x="47" y="45"/>
                    <a:pt x="4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5"/>
            <p:cNvSpPr/>
            <p:nvPr/>
          </p:nvSpPr>
          <p:spPr>
            <a:xfrm rot="5400000">
              <a:off x="5379463" y="3790788"/>
              <a:ext cx="2675" cy="2325"/>
            </a:xfrm>
            <a:custGeom>
              <a:avLst/>
              <a:gdLst/>
              <a:ahLst/>
              <a:cxnLst/>
              <a:rect l="l" t="t" r="r" b="b"/>
              <a:pathLst>
                <a:path w="107" h="93" extrusionOk="0">
                  <a:moveTo>
                    <a:pt x="45" y="1"/>
                  </a:moveTo>
                  <a:lnTo>
                    <a:pt x="0" y="31"/>
                  </a:lnTo>
                  <a:cubicBezTo>
                    <a:pt x="31" y="46"/>
                    <a:pt x="31" y="76"/>
                    <a:pt x="45" y="92"/>
                  </a:cubicBezTo>
                  <a:cubicBezTo>
                    <a:pt x="106" y="31"/>
                    <a:pt x="0" y="31"/>
                    <a:pt x="4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25"/>
            <p:cNvSpPr/>
            <p:nvPr/>
          </p:nvSpPr>
          <p:spPr>
            <a:xfrm rot="5400000">
              <a:off x="5380413" y="3790213"/>
              <a:ext cx="425" cy="425"/>
            </a:xfrm>
            <a:custGeom>
              <a:avLst/>
              <a:gdLst/>
              <a:ahLst/>
              <a:cxnLst/>
              <a:rect l="l" t="t" r="r" b="b"/>
              <a:pathLst>
                <a:path w="17" h="17" extrusionOk="0">
                  <a:moveTo>
                    <a:pt x="16" y="1"/>
                  </a:moveTo>
                  <a:lnTo>
                    <a:pt x="0" y="17"/>
                  </a:lnTo>
                  <a:cubicBezTo>
                    <a:pt x="16" y="17"/>
                    <a:pt x="16" y="1"/>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5"/>
            <p:cNvSpPr/>
            <p:nvPr/>
          </p:nvSpPr>
          <p:spPr>
            <a:xfrm rot="5400000">
              <a:off x="5380988" y="3790438"/>
              <a:ext cx="25" cy="375"/>
            </a:xfrm>
            <a:custGeom>
              <a:avLst/>
              <a:gdLst/>
              <a:ahLst/>
              <a:cxnLst/>
              <a:rect l="l" t="t" r="r" b="b"/>
              <a:pathLst>
                <a:path w="1" h="15" extrusionOk="0">
                  <a:moveTo>
                    <a:pt x="0" y="15"/>
                  </a:moveTo>
                  <a:lnTo>
                    <a:pt x="0" y="0"/>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5"/>
            <p:cNvSpPr/>
            <p:nvPr/>
          </p:nvSpPr>
          <p:spPr>
            <a:xfrm rot="5400000">
              <a:off x="5514913" y="3755838"/>
              <a:ext cx="3425" cy="1375"/>
            </a:xfrm>
            <a:custGeom>
              <a:avLst/>
              <a:gdLst/>
              <a:ahLst/>
              <a:cxnLst/>
              <a:rect l="l" t="t" r="r" b="b"/>
              <a:pathLst>
                <a:path w="137" h="55" extrusionOk="0">
                  <a:moveTo>
                    <a:pt x="48" y="0"/>
                  </a:moveTo>
                  <a:cubicBezTo>
                    <a:pt x="37" y="0"/>
                    <a:pt x="22" y="2"/>
                    <a:pt x="0" y="6"/>
                  </a:cubicBezTo>
                  <a:cubicBezTo>
                    <a:pt x="41" y="39"/>
                    <a:pt x="56" y="54"/>
                    <a:pt x="72" y="54"/>
                  </a:cubicBezTo>
                  <a:cubicBezTo>
                    <a:pt x="86" y="54"/>
                    <a:pt x="102" y="43"/>
                    <a:pt x="137" y="22"/>
                  </a:cubicBezTo>
                  <a:cubicBezTo>
                    <a:pt x="83" y="11"/>
                    <a:pt x="75" y="0"/>
                    <a:pt x="4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5"/>
            <p:cNvSpPr/>
            <p:nvPr/>
          </p:nvSpPr>
          <p:spPr>
            <a:xfrm rot="5400000">
              <a:off x="5376663" y="3791688"/>
              <a:ext cx="1825" cy="1925"/>
            </a:xfrm>
            <a:custGeom>
              <a:avLst/>
              <a:gdLst/>
              <a:ahLst/>
              <a:cxnLst/>
              <a:rect l="l" t="t" r="r" b="b"/>
              <a:pathLst>
                <a:path w="73" h="77" extrusionOk="0">
                  <a:moveTo>
                    <a:pt x="31" y="0"/>
                  </a:moveTo>
                  <a:lnTo>
                    <a:pt x="0" y="77"/>
                  </a:lnTo>
                  <a:lnTo>
                    <a:pt x="61" y="61"/>
                  </a:lnTo>
                  <a:cubicBezTo>
                    <a:pt x="61" y="63"/>
                    <a:pt x="61" y="63"/>
                    <a:pt x="62" y="63"/>
                  </a:cubicBezTo>
                  <a:cubicBezTo>
                    <a:pt x="64" y="63"/>
                    <a:pt x="73" y="0"/>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5"/>
            <p:cNvSpPr/>
            <p:nvPr/>
          </p:nvSpPr>
          <p:spPr>
            <a:xfrm rot="5400000">
              <a:off x="5433138" y="3777838"/>
              <a:ext cx="1200" cy="1550"/>
            </a:xfrm>
            <a:custGeom>
              <a:avLst/>
              <a:gdLst/>
              <a:ahLst/>
              <a:cxnLst/>
              <a:rect l="l" t="t" r="r" b="b"/>
              <a:pathLst>
                <a:path w="48" h="62" extrusionOk="0">
                  <a:moveTo>
                    <a:pt x="17" y="0"/>
                  </a:moveTo>
                  <a:lnTo>
                    <a:pt x="1" y="61"/>
                  </a:lnTo>
                  <a:lnTo>
                    <a:pt x="47" y="15"/>
                  </a:lnTo>
                  <a:lnTo>
                    <a:pt x="1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5"/>
            <p:cNvSpPr/>
            <p:nvPr/>
          </p:nvSpPr>
          <p:spPr>
            <a:xfrm rot="5400000">
              <a:off x="5341963" y="3800113"/>
              <a:ext cx="3425" cy="4225"/>
            </a:xfrm>
            <a:custGeom>
              <a:avLst/>
              <a:gdLst/>
              <a:ahLst/>
              <a:cxnLst/>
              <a:rect l="l" t="t" r="r" b="b"/>
              <a:pathLst>
                <a:path w="137" h="169" extrusionOk="0">
                  <a:moveTo>
                    <a:pt x="137" y="0"/>
                  </a:moveTo>
                  <a:cubicBezTo>
                    <a:pt x="61" y="46"/>
                    <a:pt x="0" y="77"/>
                    <a:pt x="45" y="168"/>
                  </a:cubicBezTo>
                  <a:cubicBezTo>
                    <a:pt x="137" y="168"/>
                    <a:pt x="61" y="31"/>
                    <a:pt x="137" y="31"/>
                  </a:cubicBezTo>
                  <a:lnTo>
                    <a:pt x="13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5"/>
            <p:cNvSpPr/>
            <p:nvPr/>
          </p:nvSpPr>
          <p:spPr>
            <a:xfrm rot="5400000">
              <a:off x="5455063" y="3771938"/>
              <a:ext cx="2300" cy="2300"/>
            </a:xfrm>
            <a:custGeom>
              <a:avLst/>
              <a:gdLst/>
              <a:ahLst/>
              <a:cxnLst/>
              <a:rect l="l" t="t" r="r" b="b"/>
              <a:pathLst>
                <a:path w="92" h="92" extrusionOk="0">
                  <a:moveTo>
                    <a:pt x="61" y="0"/>
                  </a:moveTo>
                  <a:lnTo>
                    <a:pt x="0" y="31"/>
                  </a:lnTo>
                  <a:lnTo>
                    <a:pt x="92" y="92"/>
                  </a:lnTo>
                  <a:lnTo>
                    <a:pt x="6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5"/>
            <p:cNvSpPr/>
            <p:nvPr/>
          </p:nvSpPr>
          <p:spPr>
            <a:xfrm rot="5400000">
              <a:off x="5389713" y="3790388"/>
              <a:ext cx="2175" cy="1075"/>
            </a:xfrm>
            <a:custGeom>
              <a:avLst/>
              <a:gdLst/>
              <a:ahLst/>
              <a:cxnLst/>
              <a:rect l="l" t="t" r="r" b="b"/>
              <a:pathLst>
                <a:path w="87" h="43" extrusionOk="0">
                  <a:moveTo>
                    <a:pt x="48" y="1"/>
                  </a:moveTo>
                  <a:cubicBezTo>
                    <a:pt x="34" y="1"/>
                    <a:pt x="17" y="4"/>
                    <a:pt x="1" y="10"/>
                  </a:cubicBezTo>
                  <a:cubicBezTo>
                    <a:pt x="1" y="36"/>
                    <a:pt x="12" y="43"/>
                    <a:pt x="26" y="43"/>
                  </a:cubicBezTo>
                  <a:cubicBezTo>
                    <a:pt x="39" y="43"/>
                    <a:pt x="55" y="37"/>
                    <a:pt x="66" y="37"/>
                  </a:cubicBezTo>
                  <a:cubicBezTo>
                    <a:pt x="70" y="37"/>
                    <a:pt x="74" y="38"/>
                    <a:pt x="76" y="41"/>
                  </a:cubicBezTo>
                  <a:cubicBezTo>
                    <a:pt x="86" y="11"/>
                    <a:pt x="72" y="1"/>
                    <a:pt x="4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5"/>
            <p:cNvSpPr/>
            <p:nvPr/>
          </p:nvSpPr>
          <p:spPr>
            <a:xfrm rot="5400000">
              <a:off x="5452613" y="3774413"/>
              <a:ext cx="1150" cy="1550"/>
            </a:xfrm>
            <a:custGeom>
              <a:avLst/>
              <a:gdLst/>
              <a:ahLst/>
              <a:cxnLst/>
              <a:rect l="l" t="t" r="r" b="b"/>
              <a:pathLst>
                <a:path w="46" h="62" extrusionOk="0">
                  <a:moveTo>
                    <a:pt x="46" y="1"/>
                  </a:moveTo>
                  <a:lnTo>
                    <a:pt x="0" y="31"/>
                  </a:lnTo>
                  <a:lnTo>
                    <a:pt x="15" y="62"/>
                  </a:lnTo>
                  <a:lnTo>
                    <a:pt x="4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25"/>
            <p:cNvSpPr/>
            <p:nvPr/>
          </p:nvSpPr>
          <p:spPr>
            <a:xfrm rot="5400000">
              <a:off x="5418288" y="3785113"/>
              <a:ext cx="2300" cy="1100"/>
            </a:xfrm>
            <a:custGeom>
              <a:avLst/>
              <a:gdLst/>
              <a:ahLst/>
              <a:cxnLst/>
              <a:rect l="l" t="t" r="r" b="b"/>
              <a:pathLst>
                <a:path w="92" h="44" extrusionOk="0">
                  <a:moveTo>
                    <a:pt x="65" y="0"/>
                  </a:moveTo>
                  <a:cubicBezTo>
                    <a:pt x="44" y="0"/>
                    <a:pt x="22" y="22"/>
                    <a:pt x="1" y="43"/>
                  </a:cubicBezTo>
                  <a:cubicBezTo>
                    <a:pt x="11" y="33"/>
                    <a:pt x="19" y="30"/>
                    <a:pt x="26" y="30"/>
                  </a:cubicBezTo>
                  <a:cubicBezTo>
                    <a:pt x="41" y="30"/>
                    <a:pt x="51" y="43"/>
                    <a:pt x="61" y="43"/>
                  </a:cubicBezTo>
                  <a:lnTo>
                    <a:pt x="92" y="13"/>
                  </a:lnTo>
                  <a:cubicBezTo>
                    <a:pt x="83" y="4"/>
                    <a:pt x="74" y="0"/>
                    <a:pt x="6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5"/>
            <p:cNvSpPr/>
            <p:nvPr/>
          </p:nvSpPr>
          <p:spPr>
            <a:xfrm rot="5400000">
              <a:off x="5472775" y="3771375"/>
              <a:ext cx="1900" cy="775"/>
            </a:xfrm>
            <a:custGeom>
              <a:avLst/>
              <a:gdLst/>
              <a:ahLst/>
              <a:cxnLst/>
              <a:rect l="l" t="t" r="r" b="b"/>
              <a:pathLst>
                <a:path w="76" h="31" extrusionOk="0">
                  <a:moveTo>
                    <a:pt x="0" y="0"/>
                  </a:moveTo>
                  <a:cubicBezTo>
                    <a:pt x="0" y="15"/>
                    <a:pt x="31" y="15"/>
                    <a:pt x="31" y="31"/>
                  </a:cubicBezTo>
                  <a:lnTo>
                    <a:pt x="76" y="15"/>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5"/>
            <p:cNvSpPr/>
            <p:nvPr/>
          </p:nvSpPr>
          <p:spPr>
            <a:xfrm rot="5400000">
              <a:off x="5509750" y="3762175"/>
              <a:ext cx="1925" cy="1650"/>
            </a:xfrm>
            <a:custGeom>
              <a:avLst/>
              <a:gdLst/>
              <a:ahLst/>
              <a:cxnLst/>
              <a:rect l="l" t="t" r="r" b="b"/>
              <a:pathLst>
                <a:path w="77" h="66" extrusionOk="0">
                  <a:moveTo>
                    <a:pt x="24" y="0"/>
                  </a:moveTo>
                  <a:cubicBezTo>
                    <a:pt x="17" y="0"/>
                    <a:pt x="9" y="1"/>
                    <a:pt x="0" y="4"/>
                  </a:cubicBezTo>
                  <a:lnTo>
                    <a:pt x="77" y="65"/>
                  </a:lnTo>
                  <a:cubicBezTo>
                    <a:pt x="77" y="27"/>
                    <a:pt x="57" y="0"/>
                    <a:pt x="2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5"/>
            <p:cNvSpPr/>
            <p:nvPr/>
          </p:nvSpPr>
          <p:spPr>
            <a:xfrm rot="5400000">
              <a:off x="5461738" y="3774038"/>
              <a:ext cx="2300" cy="1150"/>
            </a:xfrm>
            <a:custGeom>
              <a:avLst/>
              <a:gdLst/>
              <a:ahLst/>
              <a:cxnLst/>
              <a:rect l="l" t="t" r="r" b="b"/>
              <a:pathLst>
                <a:path w="92" h="46" extrusionOk="0">
                  <a:moveTo>
                    <a:pt x="46" y="1"/>
                  </a:moveTo>
                  <a:lnTo>
                    <a:pt x="46" y="1"/>
                  </a:lnTo>
                  <a:cubicBezTo>
                    <a:pt x="0" y="46"/>
                    <a:pt x="61" y="31"/>
                    <a:pt x="92" y="46"/>
                  </a:cubicBezTo>
                  <a:lnTo>
                    <a:pt x="92" y="15"/>
                  </a:lnTo>
                  <a:cubicBezTo>
                    <a:pt x="80" y="15"/>
                    <a:pt x="78" y="35"/>
                    <a:pt x="69" y="35"/>
                  </a:cubicBezTo>
                  <a:cubicBezTo>
                    <a:pt x="67" y="35"/>
                    <a:pt x="64" y="34"/>
                    <a:pt x="61" y="31"/>
                  </a:cubicBezTo>
                  <a:lnTo>
                    <a:pt x="4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5"/>
            <p:cNvSpPr/>
            <p:nvPr/>
          </p:nvSpPr>
          <p:spPr>
            <a:xfrm rot="5400000">
              <a:off x="5464213" y="3774588"/>
              <a:ext cx="4950" cy="5000"/>
            </a:xfrm>
            <a:custGeom>
              <a:avLst/>
              <a:gdLst/>
              <a:ahLst/>
              <a:cxnLst/>
              <a:rect l="l" t="t" r="r" b="b"/>
              <a:pathLst>
                <a:path w="198" h="200" extrusionOk="0">
                  <a:moveTo>
                    <a:pt x="46" y="1"/>
                  </a:moveTo>
                  <a:cubicBezTo>
                    <a:pt x="166" y="61"/>
                    <a:pt x="35" y="121"/>
                    <a:pt x="45" y="196"/>
                  </a:cubicBezTo>
                  <a:lnTo>
                    <a:pt x="45" y="196"/>
                  </a:lnTo>
                  <a:cubicBezTo>
                    <a:pt x="83" y="184"/>
                    <a:pt x="131" y="144"/>
                    <a:pt x="155" y="144"/>
                  </a:cubicBezTo>
                  <a:cubicBezTo>
                    <a:pt x="161" y="144"/>
                    <a:pt x="165" y="146"/>
                    <a:pt x="167" y="153"/>
                  </a:cubicBezTo>
                  <a:lnTo>
                    <a:pt x="198" y="153"/>
                  </a:lnTo>
                  <a:cubicBezTo>
                    <a:pt x="172" y="140"/>
                    <a:pt x="146" y="105"/>
                    <a:pt x="130" y="105"/>
                  </a:cubicBezTo>
                  <a:cubicBezTo>
                    <a:pt x="127" y="105"/>
                    <a:pt x="125" y="105"/>
                    <a:pt x="123" y="107"/>
                  </a:cubicBezTo>
                  <a:lnTo>
                    <a:pt x="123" y="107"/>
                  </a:lnTo>
                  <a:cubicBezTo>
                    <a:pt x="182" y="47"/>
                    <a:pt x="62" y="77"/>
                    <a:pt x="107" y="16"/>
                  </a:cubicBezTo>
                  <a:lnTo>
                    <a:pt x="46" y="1"/>
                  </a:lnTo>
                  <a:close/>
                  <a:moveTo>
                    <a:pt x="15" y="138"/>
                  </a:moveTo>
                  <a:lnTo>
                    <a:pt x="0" y="183"/>
                  </a:lnTo>
                  <a:cubicBezTo>
                    <a:pt x="6" y="195"/>
                    <a:pt x="15" y="199"/>
                    <a:pt x="26" y="199"/>
                  </a:cubicBezTo>
                  <a:cubicBezTo>
                    <a:pt x="31" y="199"/>
                    <a:pt x="36" y="198"/>
                    <a:pt x="42" y="197"/>
                  </a:cubicBezTo>
                  <a:lnTo>
                    <a:pt x="42" y="197"/>
                  </a:lnTo>
                  <a:cubicBezTo>
                    <a:pt x="43" y="198"/>
                    <a:pt x="44" y="199"/>
                    <a:pt x="46" y="199"/>
                  </a:cubicBezTo>
                  <a:cubicBezTo>
                    <a:pt x="45" y="198"/>
                    <a:pt x="45" y="197"/>
                    <a:pt x="45" y="196"/>
                  </a:cubicBezTo>
                  <a:lnTo>
                    <a:pt x="45" y="196"/>
                  </a:lnTo>
                  <a:cubicBezTo>
                    <a:pt x="44" y="196"/>
                    <a:pt x="43" y="197"/>
                    <a:pt x="42" y="197"/>
                  </a:cubicBezTo>
                  <a:lnTo>
                    <a:pt x="42" y="197"/>
                  </a:lnTo>
                  <a:cubicBezTo>
                    <a:pt x="17" y="181"/>
                    <a:pt x="30" y="152"/>
                    <a:pt x="15" y="138"/>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25"/>
            <p:cNvSpPr/>
            <p:nvPr/>
          </p:nvSpPr>
          <p:spPr>
            <a:xfrm rot="5400000">
              <a:off x="5465338" y="3779563"/>
              <a:ext cx="425" cy="375"/>
            </a:xfrm>
            <a:custGeom>
              <a:avLst/>
              <a:gdLst/>
              <a:ahLst/>
              <a:cxnLst/>
              <a:rect l="l" t="t" r="r" b="b"/>
              <a:pathLst>
                <a:path w="17" h="15" extrusionOk="0">
                  <a:moveTo>
                    <a:pt x="17" y="0"/>
                  </a:moveTo>
                  <a:lnTo>
                    <a:pt x="1" y="15"/>
                  </a:lnTo>
                  <a:cubicBezTo>
                    <a:pt x="1" y="15"/>
                    <a:pt x="17" y="15"/>
                    <a:pt x="1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25"/>
            <p:cNvSpPr/>
            <p:nvPr/>
          </p:nvSpPr>
          <p:spPr>
            <a:xfrm rot="5400000">
              <a:off x="5439463" y="3781463"/>
              <a:ext cx="1550" cy="1550"/>
            </a:xfrm>
            <a:custGeom>
              <a:avLst/>
              <a:gdLst/>
              <a:ahLst/>
              <a:cxnLst/>
              <a:rect l="l" t="t" r="r" b="b"/>
              <a:pathLst>
                <a:path w="62" h="62" extrusionOk="0">
                  <a:moveTo>
                    <a:pt x="62" y="1"/>
                  </a:moveTo>
                  <a:lnTo>
                    <a:pt x="1" y="47"/>
                  </a:lnTo>
                  <a:lnTo>
                    <a:pt x="62" y="62"/>
                  </a:ln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5"/>
            <p:cNvSpPr/>
            <p:nvPr/>
          </p:nvSpPr>
          <p:spPr>
            <a:xfrm rot="5400000">
              <a:off x="5466875" y="3774225"/>
              <a:ext cx="1900" cy="1175"/>
            </a:xfrm>
            <a:custGeom>
              <a:avLst/>
              <a:gdLst/>
              <a:ahLst/>
              <a:cxnLst/>
              <a:rect l="l" t="t" r="r" b="b"/>
              <a:pathLst>
                <a:path w="76" h="47" extrusionOk="0">
                  <a:moveTo>
                    <a:pt x="76" y="0"/>
                  </a:moveTo>
                  <a:cubicBezTo>
                    <a:pt x="45" y="0"/>
                    <a:pt x="0" y="16"/>
                    <a:pt x="45" y="46"/>
                  </a:cubicBezTo>
                  <a:lnTo>
                    <a:pt x="7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5"/>
            <p:cNvSpPr/>
            <p:nvPr/>
          </p:nvSpPr>
          <p:spPr>
            <a:xfrm rot="5400000">
              <a:off x="5515050" y="3766400"/>
              <a:ext cx="25" cy="400"/>
            </a:xfrm>
            <a:custGeom>
              <a:avLst/>
              <a:gdLst/>
              <a:ahLst/>
              <a:cxnLst/>
              <a:rect l="l" t="t" r="r" b="b"/>
              <a:pathLst>
                <a:path w="1" h="16" extrusionOk="0">
                  <a:moveTo>
                    <a:pt x="1" y="16"/>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5"/>
            <p:cNvSpPr/>
            <p:nvPr/>
          </p:nvSpPr>
          <p:spPr>
            <a:xfrm rot="5400000">
              <a:off x="5511625" y="3763350"/>
              <a:ext cx="3050" cy="3475"/>
            </a:xfrm>
            <a:custGeom>
              <a:avLst/>
              <a:gdLst/>
              <a:ahLst/>
              <a:cxnLst/>
              <a:rect l="l" t="t" r="r" b="b"/>
              <a:pathLst>
                <a:path w="122" h="139" extrusionOk="0">
                  <a:moveTo>
                    <a:pt x="122" y="1"/>
                  </a:moveTo>
                  <a:cubicBezTo>
                    <a:pt x="91" y="47"/>
                    <a:pt x="0" y="92"/>
                    <a:pt x="46" y="138"/>
                  </a:cubicBezTo>
                  <a:cubicBezTo>
                    <a:pt x="107" y="108"/>
                    <a:pt x="92" y="47"/>
                    <a:pt x="12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5"/>
            <p:cNvSpPr/>
            <p:nvPr/>
          </p:nvSpPr>
          <p:spPr>
            <a:xfrm rot="5400000">
              <a:off x="5425550" y="3785075"/>
              <a:ext cx="6475" cy="5350"/>
            </a:xfrm>
            <a:custGeom>
              <a:avLst/>
              <a:gdLst/>
              <a:ahLst/>
              <a:cxnLst/>
              <a:rect l="l" t="t" r="r" b="b"/>
              <a:pathLst>
                <a:path w="259" h="214" extrusionOk="0">
                  <a:moveTo>
                    <a:pt x="168" y="0"/>
                  </a:moveTo>
                  <a:cubicBezTo>
                    <a:pt x="155" y="27"/>
                    <a:pt x="141" y="78"/>
                    <a:pt x="116" y="78"/>
                  </a:cubicBezTo>
                  <a:cubicBezTo>
                    <a:pt x="113" y="78"/>
                    <a:pt x="110" y="78"/>
                    <a:pt x="107" y="76"/>
                  </a:cubicBezTo>
                  <a:lnTo>
                    <a:pt x="107" y="76"/>
                  </a:lnTo>
                  <a:cubicBezTo>
                    <a:pt x="168" y="122"/>
                    <a:pt x="1" y="183"/>
                    <a:pt x="122" y="214"/>
                  </a:cubicBezTo>
                  <a:lnTo>
                    <a:pt x="259" y="106"/>
                  </a:lnTo>
                  <a:lnTo>
                    <a:pt x="214" y="106"/>
                  </a:lnTo>
                  <a:cubicBezTo>
                    <a:pt x="201" y="94"/>
                    <a:pt x="219" y="72"/>
                    <a:pt x="234" y="72"/>
                  </a:cubicBezTo>
                  <a:cubicBezTo>
                    <a:pt x="238" y="72"/>
                    <a:pt x="241" y="73"/>
                    <a:pt x="244" y="76"/>
                  </a:cubicBezTo>
                  <a:lnTo>
                    <a:pt x="168"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5"/>
            <p:cNvSpPr/>
            <p:nvPr/>
          </p:nvSpPr>
          <p:spPr>
            <a:xfrm rot="5400000">
              <a:off x="5477125" y="3773075"/>
              <a:ext cx="5350" cy="5375"/>
            </a:xfrm>
            <a:custGeom>
              <a:avLst/>
              <a:gdLst/>
              <a:ahLst/>
              <a:cxnLst/>
              <a:rect l="l" t="t" r="r" b="b"/>
              <a:pathLst>
                <a:path w="214" h="215" extrusionOk="0">
                  <a:moveTo>
                    <a:pt x="214" y="0"/>
                  </a:moveTo>
                  <a:cubicBezTo>
                    <a:pt x="153" y="15"/>
                    <a:pt x="46" y="122"/>
                    <a:pt x="1" y="213"/>
                  </a:cubicBezTo>
                  <a:cubicBezTo>
                    <a:pt x="5" y="214"/>
                    <a:pt x="9" y="214"/>
                    <a:pt x="13" y="214"/>
                  </a:cubicBezTo>
                  <a:cubicBezTo>
                    <a:pt x="100" y="214"/>
                    <a:pt x="185" y="72"/>
                    <a:pt x="21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5"/>
            <p:cNvSpPr/>
            <p:nvPr/>
          </p:nvSpPr>
          <p:spPr>
            <a:xfrm rot="5400000">
              <a:off x="5453138" y="3781088"/>
              <a:ext cx="1200" cy="1150"/>
            </a:xfrm>
            <a:custGeom>
              <a:avLst/>
              <a:gdLst/>
              <a:ahLst/>
              <a:cxnLst/>
              <a:rect l="l" t="t" r="r" b="b"/>
              <a:pathLst>
                <a:path w="48" h="46" extrusionOk="0">
                  <a:moveTo>
                    <a:pt x="1" y="0"/>
                  </a:moveTo>
                  <a:lnTo>
                    <a:pt x="17" y="45"/>
                  </a:ln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5"/>
            <p:cNvSpPr/>
            <p:nvPr/>
          </p:nvSpPr>
          <p:spPr>
            <a:xfrm rot="5400000">
              <a:off x="5420788" y="3790213"/>
              <a:ext cx="1175" cy="1175"/>
            </a:xfrm>
            <a:custGeom>
              <a:avLst/>
              <a:gdLst/>
              <a:ahLst/>
              <a:cxnLst/>
              <a:rect l="l" t="t" r="r" b="b"/>
              <a:pathLst>
                <a:path w="47" h="47" extrusionOk="0">
                  <a:moveTo>
                    <a:pt x="31" y="1"/>
                  </a:moveTo>
                  <a:lnTo>
                    <a:pt x="0" y="47"/>
                  </a:ln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5"/>
            <p:cNvSpPr/>
            <p:nvPr/>
          </p:nvSpPr>
          <p:spPr>
            <a:xfrm rot="5400000">
              <a:off x="5371288" y="3803538"/>
              <a:ext cx="375" cy="425"/>
            </a:xfrm>
            <a:custGeom>
              <a:avLst/>
              <a:gdLst/>
              <a:ahLst/>
              <a:cxnLst/>
              <a:rect l="l" t="t" r="r" b="b"/>
              <a:pathLst>
                <a:path w="15" h="17" extrusionOk="0">
                  <a:moveTo>
                    <a:pt x="0" y="0"/>
                  </a:moveTo>
                  <a:cubicBezTo>
                    <a:pt x="0" y="16"/>
                    <a:pt x="15" y="16"/>
                    <a:pt x="15" y="16"/>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5"/>
            <p:cNvSpPr/>
            <p:nvPr/>
          </p:nvSpPr>
          <p:spPr>
            <a:xfrm rot="5400000">
              <a:off x="5370138" y="3803913"/>
              <a:ext cx="25" cy="25"/>
            </a:xfrm>
            <a:custGeom>
              <a:avLst/>
              <a:gdLst/>
              <a:ahLst/>
              <a:cxnLst/>
              <a:rect l="l" t="t" r="r" b="b"/>
              <a:pathLst>
                <a:path w="1" h="1" extrusionOk="0">
                  <a:moveTo>
                    <a:pt x="1"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5"/>
            <p:cNvSpPr/>
            <p:nvPr/>
          </p:nvSpPr>
          <p:spPr>
            <a:xfrm rot="5400000">
              <a:off x="5475638" y="3775763"/>
              <a:ext cx="1150" cy="1900"/>
            </a:xfrm>
            <a:custGeom>
              <a:avLst/>
              <a:gdLst/>
              <a:ahLst/>
              <a:cxnLst/>
              <a:rect l="l" t="t" r="r" b="b"/>
              <a:pathLst>
                <a:path w="46" h="76" fill="none" extrusionOk="0">
                  <a:moveTo>
                    <a:pt x="46" y="0"/>
                  </a:moveTo>
                  <a:lnTo>
                    <a:pt x="0" y="76"/>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5"/>
            <p:cNvSpPr/>
            <p:nvPr/>
          </p:nvSpPr>
          <p:spPr>
            <a:xfrm rot="5400000">
              <a:off x="5499800" y="3769075"/>
              <a:ext cx="7275" cy="5350"/>
            </a:xfrm>
            <a:custGeom>
              <a:avLst/>
              <a:gdLst/>
              <a:ahLst/>
              <a:cxnLst/>
              <a:rect l="l" t="t" r="r" b="b"/>
              <a:pathLst>
                <a:path w="291" h="214" extrusionOk="0">
                  <a:moveTo>
                    <a:pt x="291" y="1"/>
                  </a:moveTo>
                  <a:cubicBezTo>
                    <a:pt x="245" y="76"/>
                    <a:pt x="1" y="92"/>
                    <a:pt x="123" y="214"/>
                  </a:cubicBezTo>
                  <a:cubicBezTo>
                    <a:pt x="153" y="183"/>
                    <a:pt x="214" y="214"/>
                    <a:pt x="169" y="153"/>
                  </a:cubicBezTo>
                  <a:lnTo>
                    <a:pt x="169" y="153"/>
                  </a:lnTo>
                  <a:lnTo>
                    <a:pt x="260" y="168"/>
                  </a:lnTo>
                  <a:cubicBezTo>
                    <a:pt x="245" y="62"/>
                    <a:pt x="291" y="92"/>
                    <a:pt x="29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5"/>
            <p:cNvSpPr/>
            <p:nvPr/>
          </p:nvSpPr>
          <p:spPr>
            <a:xfrm rot="5400000">
              <a:off x="5497150" y="3772125"/>
              <a:ext cx="2700" cy="2325"/>
            </a:xfrm>
            <a:custGeom>
              <a:avLst/>
              <a:gdLst/>
              <a:ahLst/>
              <a:cxnLst/>
              <a:rect l="l" t="t" r="r" b="b"/>
              <a:pathLst>
                <a:path w="108" h="93" extrusionOk="0">
                  <a:moveTo>
                    <a:pt x="31" y="1"/>
                  </a:moveTo>
                  <a:cubicBezTo>
                    <a:pt x="31" y="17"/>
                    <a:pt x="0" y="62"/>
                    <a:pt x="16" y="92"/>
                  </a:cubicBezTo>
                  <a:lnTo>
                    <a:pt x="77" y="62"/>
                  </a:lnTo>
                  <a:cubicBezTo>
                    <a:pt x="107" y="1"/>
                    <a:pt x="31" y="47"/>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5"/>
            <p:cNvSpPr/>
            <p:nvPr/>
          </p:nvSpPr>
          <p:spPr>
            <a:xfrm rot="5400000">
              <a:off x="5469538" y="3778413"/>
              <a:ext cx="6125" cy="6875"/>
            </a:xfrm>
            <a:custGeom>
              <a:avLst/>
              <a:gdLst/>
              <a:ahLst/>
              <a:cxnLst/>
              <a:rect l="l" t="t" r="r" b="b"/>
              <a:pathLst>
                <a:path w="245" h="275" extrusionOk="0">
                  <a:moveTo>
                    <a:pt x="169" y="0"/>
                  </a:moveTo>
                  <a:lnTo>
                    <a:pt x="169" y="0"/>
                  </a:lnTo>
                  <a:cubicBezTo>
                    <a:pt x="92" y="92"/>
                    <a:pt x="108" y="138"/>
                    <a:pt x="0" y="183"/>
                  </a:cubicBezTo>
                  <a:cubicBezTo>
                    <a:pt x="16" y="214"/>
                    <a:pt x="61" y="199"/>
                    <a:pt x="61" y="244"/>
                  </a:cubicBezTo>
                  <a:lnTo>
                    <a:pt x="138" y="275"/>
                  </a:lnTo>
                  <a:cubicBezTo>
                    <a:pt x="77" y="230"/>
                    <a:pt x="199" y="183"/>
                    <a:pt x="244" y="153"/>
                  </a:cubicBezTo>
                  <a:cubicBezTo>
                    <a:pt x="195" y="153"/>
                    <a:pt x="176" y="192"/>
                    <a:pt x="147" y="192"/>
                  </a:cubicBezTo>
                  <a:cubicBezTo>
                    <a:pt x="140" y="192"/>
                    <a:pt x="132" y="189"/>
                    <a:pt x="122" y="183"/>
                  </a:cubicBezTo>
                  <a:cubicBezTo>
                    <a:pt x="183" y="153"/>
                    <a:pt x="138" y="47"/>
                    <a:pt x="16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5"/>
            <p:cNvSpPr/>
            <p:nvPr/>
          </p:nvSpPr>
          <p:spPr>
            <a:xfrm rot="5400000">
              <a:off x="5393813" y="3800413"/>
              <a:ext cx="3825" cy="3225"/>
            </a:xfrm>
            <a:custGeom>
              <a:avLst/>
              <a:gdLst/>
              <a:ahLst/>
              <a:cxnLst/>
              <a:rect l="l" t="t" r="r" b="b"/>
              <a:pathLst>
                <a:path w="153" h="129" extrusionOk="0">
                  <a:moveTo>
                    <a:pt x="112" y="0"/>
                  </a:moveTo>
                  <a:cubicBezTo>
                    <a:pt x="90" y="0"/>
                    <a:pt x="66" y="9"/>
                    <a:pt x="47" y="9"/>
                  </a:cubicBezTo>
                  <a:cubicBezTo>
                    <a:pt x="41" y="9"/>
                    <a:pt x="36" y="9"/>
                    <a:pt x="31" y="6"/>
                  </a:cubicBezTo>
                  <a:lnTo>
                    <a:pt x="1" y="67"/>
                  </a:lnTo>
                  <a:lnTo>
                    <a:pt x="47" y="128"/>
                  </a:lnTo>
                  <a:cubicBezTo>
                    <a:pt x="77" y="98"/>
                    <a:pt x="77" y="98"/>
                    <a:pt x="61" y="67"/>
                  </a:cubicBezTo>
                  <a:cubicBezTo>
                    <a:pt x="92" y="51"/>
                    <a:pt x="122" y="51"/>
                    <a:pt x="153" y="51"/>
                  </a:cubicBezTo>
                  <a:lnTo>
                    <a:pt x="153" y="21"/>
                  </a:lnTo>
                  <a:cubicBezTo>
                    <a:pt x="142" y="5"/>
                    <a:pt x="127" y="0"/>
                    <a:pt x="11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5"/>
            <p:cNvSpPr/>
            <p:nvPr/>
          </p:nvSpPr>
          <p:spPr>
            <a:xfrm rot="5400000">
              <a:off x="5505388" y="3774488"/>
              <a:ext cx="4200" cy="1400"/>
            </a:xfrm>
            <a:custGeom>
              <a:avLst/>
              <a:gdLst/>
              <a:ahLst/>
              <a:cxnLst/>
              <a:rect l="l" t="t" r="r" b="b"/>
              <a:pathLst>
                <a:path w="168" h="56" extrusionOk="0">
                  <a:moveTo>
                    <a:pt x="141" y="0"/>
                  </a:moveTo>
                  <a:cubicBezTo>
                    <a:pt x="105" y="0"/>
                    <a:pt x="72" y="35"/>
                    <a:pt x="36" y="35"/>
                  </a:cubicBezTo>
                  <a:cubicBezTo>
                    <a:pt x="25" y="35"/>
                    <a:pt x="13" y="32"/>
                    <a:pt x="1" y="23"/>
                  </a:cubicBezTo>
                  <a:lnTo>
                    <a:pt x="1" y="23"/>
                  </a:lnTo>
                  <a:cubicBezTo>
                    <a:pt x="7" y="49"/>
                    <a:pt x="30" y="55"/>
                    <a:pt x="57" y="55"/>
                  </a:cubicBezTo>
                  <a:cubicBezTo>
                    <a:pt x="83" y="55"/>
                    <a:pt x="112" y="50"/>
                    <a:pt x="132" y="50"/>
                  </a:cubicBezTo>
                  <a:cubicBezTo>
                    <a:pt x="141" y="50"/>
                    <a:pt x="148" y="51"/>
                    <a:pt x="153" y="53"/>
                  </a:cubicBezTo>
                  <a:lnTo>
                    <a:pt x="122" y="37"/>
                  </a:lnTo>
                  <a:cubicBezTo>
                    <a:pt x="122" y="7"/>
                    <a:pt x="153" y="7"/>
                    <a:pt x="168" y="7"/>
                  </a:cubicBezTo>
                  <a:cubicBezTo>
                    <a:pt x="158" y="2"/>
                    <a:pt x="150" y="0"/>
                    <a:pt x="14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5"/>
            <p:cNvSpPr/>
            <p:nvPr/>
          </p:nvSpPr>
          <p:spPr>
            <a:xfrm rot="5400000">
              <a:off x="5404013" y="3801638"/>
              <a:ext cx="25" cy="25"/>
            </a:xfrm>
            <a:custGeom>
              <a:avLst/>
              <a:gdLst/>
              <a:ahLst/>
              <a:cxnLst/>
              <a:rect l="l" t="t" r="r" b="b"/>
              <a:pathLst>
                <a:path w="1" h="1" extrusionOk="0">
                  <a:moveTo>
                    <a:pt x="0"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5"/>
            <p:cNvSpPr/>
            <p:nvPr/>
          </p:nvSpPr>
          <p:spPr>
            <a:xfrm rot="5400000">
              <a:off x="5402488" y="3800513"/>
              <a:ext cx="1550" cy="1550"/>
            </a:xfrm>
            <a:custGeom>
              <a:avLst/>
              <a:gdLst/>
              <a:ahLst/>
              <a:cxnLst/>
              <a:rect l="l" t="t" r="r" b="b"/>
              <a:pathLst>
                <a:path w="62" h="62" extrusionOk="0">
                  <a:moveTo>
                    <a:pt x="45" y="0"/>
                  </a:moveTo>
                  <a:lnTo>
                    <a:pt x="45" y="0"/>
                  </a:lnTo>
                  <a:cubicBezTo>
                    <a:pt x="31" y="15"/>
                    <a:pt x="0" y="15"/>
                    <a:pt x="0" y="61"/>
                  </a:cubicBezTo>
                  <a:cubicBezTo>
                    <a:pt x="61" y="61"/>
                    <a:pt x="45" y="15"/>
                    <a:pt x="4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5"/>
            <p:cNvSpPr/>
            <p:nvPr/>
          </p:nvSpPr>
          <p:spPr>
            <a:xfrm rot="5400000">
              <a:off x="5433725" y="3792500"/>
              <a:ext cx="1200" cy="1175"/>
            </a:xfrm>
            <a:custGeom>
              <a:avLst/>
              <a:gdLst/>
              <a:ahLst/>
              <a:cxnLst/>
              <a:rect l="l" t="t" r="r" b="b"/>
              <a:pathLst>
                <a:path w="48" h="47" extrusionOk="0">
                  <a:moveTo>
                    <a:pt x="47" y="1"/>
                  </a:moveTo>
                  <a:lnTo>
                    <a:pt x="1" y="31"/>
                  </a:lnTo>
                  <a:cubicBezTo>
                    <a:pt x="17" y="47"/>
                    <a:pt x="31" y="47"/>
                    <a:pt x="47" y="47"/>
                  </a:cubicBez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5"/>
            <p:cNvSpPr/>
            <p:nvPr/>
          </p:nvSpPr>
          <p:spPr>
            <a:xfrm rot="5400000">
              <a:off x="5399850" y="3802400"/>
              <a:ext cx="1150" cy="1925"/>
            </a:xfrm>
            <a:custGeom>
              <a:avLst/>
              <a:gdLst/>
              <a:ahLst/>
              <a:cxnLst/>
              <a:rect l="l" t="t" r="r" b="b"/>
              <a:pathLst>
                <a:path w="46" h="77" extrusionOk="0">
                  <a:moveTo>
                    <a:pt x="46" y="0"/>
                  </a:moveTo>
                  <a:cubicBezTo>
                    <a:pt x="46" y="0"/>
                    <a:pt x="1" y="46"/>
                    <a:pt x="1" y="77"/>
                  </a:cubicBezTo>
                  <a:lnTo>
                    <a:pt x="46" y="77"/>
                  </a:ln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5"/>
            <p:cNvSpPr/>
            <p:nvPr/>
          </p:nvSpPr>
          <p:spPr>
            <a:xfrm rot="5400000">
              <a:off x="5409575" y="3802225"/>
              <a:ext cx="1900" cy="1525"/>
            </a:xfrm>
            <a:custGeom>
              <a:avLst/>
              <a:gdLst/>
              <a:ahLst/>
              <a:cxnLst/>
              <a:rect l="l" t="t" r="r" b="b"/>
              <a:pathLst>
                <a:path w="76" h="61" extrusionOk="0">
                  <a:moveTo>
                    <a:pt x="76" y="0"/>
                  </a:moveTo>
                  <a:lnTo>
                    <a:pt x="0" y="61"/>
                  </a:lnTo>
                  <a:lnTo>
                    <a:pt x="61" y="46"/>
                  </a:lnTo>
                  <a:lnTo>
                    <a:pt x="76" y="31"/>
                  </a:lnTo>
                  <a:lnTo>
                    <a:pt x="7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5"/>
            <p:cNvSpPr/>
            <p:nvPr/>
          </p:nvSpPr>
          <p:spPr>
            <a:xfrm rot="5400000">
              <a:off x="5434850" y="3795825"/>
              <a:ext cx="1700" cy="1125"/>
            </a:xfrm>
            <a:custGeom>
              <a:avLst/>
              <a:gdLst/>
              <a:ahLst/>
              <a:cxnLst/>
              <a:rect l="l" t="t" r="r" b="b"/>
              <a:pathLst>
                <a:path w="68" h="45" extrusionOk="0">
                  <a:moveTo>
                    <a:pt x="12" y="0"/>
                  </a:moveTo>
                  <a:cubicBezTo>
                    <a:pt x="5" y="0"/>
                    <a:pt x="1" y="7"/>
                    <a:pt x="1" y="24"/>
                  </a:cubicBezTo>
                  <a:cubicBezTo>
                    <a:pt x="1" y="40"/>
                    <a:pt x="9" y="45"/>
                    <a:pt x="19" y="45"/>
                  </a:cubicBezTo>
                  <a:cubicBezTo>
                    <a:pt x="40" y="45"/>
                    <a:pt x="67" y="24"/>
                    <a:pt x="47" y="24"/>
                  </a:cubicBezTo>
                  <a:cubicBezTo>
                    <a:pt x="37" y="15"/>
                    <a:pt x="22" y="0"/>
                    <a:pt x="1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25"/>
            <p:cNvSpPr/>
            <p:nvPr/>
          </p:nvSpPr>
          <p:spPr>
            <a:xfrm rot="5400000">
              <a:off x="5582638" y="3766238"/>
              <a:ext cx="25" cy="25"/>
            </a:xfrm>
            <a:custGeom>
              <a:avLst/>
              <a:gdLst/>
              <a:ahLst/>
              <a:cxnLst/>
              <a:rect l="l" t="t" r="r" b="b"/>
              <a:pathLst>
                <a:path w="1" h="1" extrusionOk="0">
                  <a:moveTo>
                    <a:pt x="0" y="0"/>
                  </a:moveTo>
                  <a:lnTo>
                    <a:pt x="0" y="0"/>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25"/>
            <p:cNvSpPr/>
            <p:nvPr/>
          </p:nvSpPr>
          <p:spPr>
            <a:xfrm rot="5400000">
              <a:off x="5504588" y="3780688"/>
              <a:ext cx="4950" cy="5000"/>
            </a:xfrm>
            <a:custGeom>
              <a:avLst/>
              <a:gdLst/>
              <a:ahLst/>
              <a:cxnLst/>
              <a:rect l="l" t="t" r="r" b="b"/>
              <a:pathLst>
                <a:path w="198" h="200" extrusionOk="0">
                  <a:moveTo>
                    <a:pt x="137" y="1"/>
                  </a:moveTo>
                  <a:cubicBezTo>
                    <a:pt x="106" y="1"/>
                    <a:pt x="122" y="62"/>
                    <a:pt x="92" y="78"/>
                  </a:cubicBezTo>
                  <a:cubicBezTo>
                    <a:pt x="61" y="123"/>
                    <a:pt x="45" y="153"/>
                    <a:pt x="0" y="200"/>
                  </a:cubicBezTo>
                  <a:cubicBezTo>
                    <a:pt x="45" y="184"/>
                    <a:pt x="92" y="184"/>
                    <a:pt x="106" y="108"/>
                  </a:cubicBezTo>
                  <a:cubicBezTo>
                    <a:pt x="118" y="96"/>
                    <a:pt x="130" y="67"/>
                    <a:pt x="148" y="67"/>
                  </a:cubicBezTo>
                  <a:cubicBezTo>
                    <a:pt x="153" y="67"/>
                    <a:pt x="160" y="70"/>
                    <a:pt x="167" y="78"/>
                  </a:cubicBezTo>
                  <a:cubicBezTo>
                    <a:pt x="198" y="39"/>
                    <a:pt x="179" y="39"/>
                    <a:pt x="158" y="39"/>
                  </a:cubicBezTo>
                  <a:cubicBezTo>
                    <a:pt x="137" y="39"/>
                    <a:pt x="114" y="39"/>
                    <a:pt x="13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5"/>
            <p:cNvSpPr/>
            <p:nvPr/>
          </p:nvSpPr>
          <p:spPr>
            <a:xfrm rot="5400000">
              <a:off x="5507050" y="3782425"/>
              <a:ext cx="775" cy="400"/>
            </a:xfrm>
            <a:custGeom>
              <a:avLst/>
              <a:gdLst/>
              <a:ahLst/>
              <a:cxnLst/>
              <a:rect l="l" t="t" r="r" b="b"/>
              <a:pathLst>
                <a:path w="31" h="16" extrusionOk="0">
                  <a:moveTo>
                    <a:pt x="31" y="1"/>
                  </a:moveTo>
                  <a:lnTo>
                    <a:pt x="0" y="15"/>
                  </a:lnTo>
                  <a:cubicBezTo>
                    <a:pt x="15" y="15"/>
                    <a:pt x="15" y="15"/>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5"/>
            <p:cNvSpPr/>
            <p:nvPr/>
          </p:nvSpPr>
          <p:spPr>
            <a:xfrm rot="5400000">
              <a:off x="5490875" y="3783750"/>
              <a:ext cx="1150" cy="1175"/>
            </a:xfrm>
            <a:custGeom>
              <a:avLst/>
              <a:gdLst/>
              <a:ahLst/>
              <a:cxnLst/>
              <a:rect l="l" t="t" r="r" b="b"/>
              <a:pathLst>
                <a:path w="46" h="47" extrusionOk="0">
                  <a:moveTo>
                    <a:pt x="15" y="1"/>
                  </a:moveTo>
                  <a:cubicBezTo>
                    <a:pt x="15" y="16"/>
                    <a:pt x="0" y="31"/>
                    <a:pt x="0" y="47"/>
                  </a:cubicBezTo>
                  <a:lnTo>
                    <a:pt x="45" y="16"/>
                  </a:ln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5"/>
            <p:cNvSpPr/>
            <p:nvPr/>
          </p:nvSpPr>
          <p:spPr>
            <a:xfrm rot="5400000">
              <a:off x="5492388" y="3784513"/>
              <a:ext cx="400" cy="400"/>
            </a:xfrm>
            <a:custGeom>
              <a:avLst/>
              <a:gdLst/>
              <a:ahLst/>
              <a:cxnLst/>
              <a:rect l="l" t="t" r="r" b="b"/>
              <a:pathLst>
                <a:path w="16" h="16" extrusionOk="0">
                  <a:moveTo>
                    <a:pt x="1" y="16"/>
                  </a:moveTo>
                  <a:cubicBezTo>
                    <a:pt x="1" y="0"/>
                    <a:pt x="15" y="0"/>
                    <a:pt x="15" y="0"/>
                  </a:cubicBezTo>
                  <a:cubicBezTo>
                    <a:pt x="15" y="0"/>
                    <a:pt x="1" y="0"/>
                    <a:pt x="1" y="1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5"/>
            <p:cNvSpPr/>
            <p:nvPr/>
          </p:nvSpPr>
          <p:spPr>
            <a:xfrm rot="5400000">
              <a:off x="5492000" y="3784125"/>
              <a:ext cx="425" cy="400"/>
            </a:xfrm>
            <a:custGeom>
              <a:avLst/>
              <a:gdLst/>
              <a:ahLst/>
              <a:cxnLst/>
              <a:rect l="l" t="t" r="r" b="b"/>
              <a:pathLst>
                <a:path w="17" h="16" extrusionOk="0">
                  <a:moveTo>
                    <a:pt x="17" y="1"/>
                  </a:moveTo>
                  <a:cubicBezTo>
                    <a:pt x="1" y="1"/>
                    <a:pt x="1" y="1"/>
                    <a:pt x="1" y="16"/>
                  </a:cubicBezTo>
                  <a:cubicBezTo>
                    <a:pt x="1" y="1"/>
                    <a:pt x="17" y="1"/>
                    <a:pt x="1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5"/>
            <p:cNvSpPr/>
            <p:nvPr/>
          </p:nvSpPr>
          <p:spPr>
            <a:xfrm rot="5400000">
              <a:off x="5460388" y="3795538"/>
              <a:ext cx="425" cy="425"/>
            </a:xfrm>
            <a:custGeom>
              <a:avLst/>
              <a:gdLst/>
              <a:ahLst/>
              <a:cxnLst/>
              <a:rect l="l" t="t" r="r" b="b"/>
              <a:pathLst>
                <a:path w="17" h="17" extrusionOk="0">
                  <a:moveTo>
                    <a:pt x="17" y="17"/>
                  </a:moveTo>
                  <a:cubicBezTo>
                    <a:pt x="17" y="17"/>
                    <a:pt x="1" y="17"/>
                    <a:pt x="1" y="1"/>
                  </a:cubicBezTo>
                  <a:cubicBezTo>
                    <a:pt x="1" y="17"/>
                    <a:pt x="17" y="17"/>
                    <a:pt x="17" y="17"/>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5"/>
            <p:cNvSpPr/>
            <p:nvPr/>
          </p:nvSpPr>
          <p:spPr>
            <a:xfrm rot="5400000">
              <a:off x="5465363" y="3795538"/>
              <a:ext cx="25" cy="25"/>
            </a:xfrm>
            <a:custGeom>
              <a:avLst/>
              <a:gdLst/>
              <a:ahLst/>
              <a:cxnLst/>
              <a:rect l="l" t="t" r="r" b="b"/>
              <a:pathLst>
                <a:path w="1" h="1" extrusionOk="0">
                  <a:moveTo>
                    <a:pt x="1"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5"/>
            <p:cNvSpPr/>
            <p:nvPr/>
          </p:nvSpPr>
          <p:spPr>
            <a:xfrm rot="5400000">
              <a:off x="5458163" y="3791288"/>
              <a:ext cx="7650" cy="7000"/>
            </a:xfrm>
            <a:custGeom>
              <a:avLst/>
              <a:gdLst/>
              <a:ahLst/>
              <a:cxnLst/>
              <a:rect l="l" t="t" r="r" b="b"/>
              <a:pathLst>
                <a:path w="306" h="280" extrusionOk="0">
                  <a:moveTo>
                    <a:pt x="203" y="1"/>
                  </a:moveTo>
                  <a:cubicBezTo>
                    <a:pt x="196" y="1"/>
                    <a:pt x="190" y="2"/>
                    <a:pt x="184" y="5"/>
                  </a:cubicBezTo>
                  <a:cubicBezTo>
                    <a:pt x="187" y="3"/>
                    <a:pt x="190" y="3"/>
                    <a:pt x="193" y="3"/>
                  </a:cubicBezTo>
                  <a:cubicBezTo>
                    <a:pt x="217" y="3"/>
                    <a:pt x="232" y="54"/>
                    <a:pt x="245" y="82"/>
                  </a:cubicBezTo>
                  <a:cubicBezTo>
                    <a:pt x="169" y="127"/>
                    <a:pt x="1" y="173"/>
                    <a:pt x="62" y="279"/>
                  </a:cubicBezTo>
                  <a:lnTo>
                    <a:pt x="62" y="279"/>
                  </a:lnTo>
                  <a:lnTo>
                    <a:pt x="78" y="218"/>
                  </a:lnTo>
                  <a:lnTo>
                    <a:pt x="108" y="218"/>
                  </a:lnTo>
                  <a:cubicBezTo>
                    <a:pt x="108" y="191"/>
                    <a:pt x="125" y="185"/>
                    <a:pt x="145" y="185"/>
                  </a:cubicBezTo>
                  <a:cubicBezTo>
                    <a:pt x="157" y="185"/>
                    <a:pt x="172" y="188"/>
                    <a:pt x="184" y="188"/>
                  </a:cubicBezTo>
                  <a:lnTo>
                    <a:pt x="169" y="173"/>
                  </a:lnTo>
                  <a:cubicBezTo>
                    <a:pt x="214" y="157"/>
                    <a:pt x="306" y="173"/>
                    <a:pt x="306" y="127"/>
                  </a:cubicBezTo>
                  <a:lnTo>
                    <a:pt x="306" y="127"/>
                  </a:lnTo>
                  <a:lnTo>
                    <a:pt x="291" y="143"/>
                  </a:lnTo>
                  <a:cubicBezTo>
                    <a:pt x="245" y="112"/>
                    <a:pt x="275" y="66"/>
                    <a:pt x="291" y="21"/>
                  </a:cubicBezTo>
                  <a:cubicBezTo>
                    <a:pt x="266" y="21"/>
                    <a:pt x="232" y="1"/>
                    <a:pt x="20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5"/>
            <p:cNvSpPr/>
            <p:nvPr/>
          </p:nvSpPr>
          <p:spPr>
            <a:xfrm rot="5400000">
              <a:off x="5446613" y="3797013"/>
              <a:ext cx="1950" cy="2050"/>
            </a:xfrm>
            <a:custGeom>
              <a:avLst/>
              <a:gdLst/>
              <a:ahLst/>
              <a:cxnLst/>
              <a:rect l="l" t="t" r="r" b="b"/>
              <a:pathLst>
                <a:path w="78" h="82" extrusionOk="0">
                  <a:moveTo>
                    <a:pt x="31" y="0"/>
                  </a:moveTo>
                  <a:lnTo>
                    <a:pt x="31" y="0"/>
                  </a:lnTo>
                  <a:cubicBezTo>
                    <a:pt x="18" y="15"/>
                    <a:pt x="54" y="79"/>
                    <a:pt x="14" y="79"/>
                  </a:cubicBezTo>
                  <a:cubicBezTo>
                    <a:pt x="10" y="79"/>
                    <a:pt x="6" y="78"/>
                    <a:pt x="1" y="77"/>
                  </a:cubicBezTo>
                  <a:lnTo>
                    <a:pt x="1" y="77"/>
                  </a:lnTo>
                  <a:cubicBezTo>
                    <a:pt x="4" y="80"/>
                    <a:pt x="8" y="81"/>
                    <a:pt x="14" y="81"/>
                  </a:cubicBezTo>
                  <a:cubicBezTo>
                    <a:pt x="28" y="81"/>
                    <a:pt x="49" y="72"/>
                    <a:pt x="64" y="72"/>
                  </a:cubicBezTo>
                  <a:cubicBezTo>
                    <a:pt x="69" y="72"/>
                    <a:pt x="74" y="74"/>
                    <a:pt x="77" y="77"/>
                  </a:cubicBezTo>
                  <a:cubicBezTo>
                    <a:pt x="62" y="61"/>
                    <a:pt x="62" y="16"/>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5"/>
            <p:cNvSpPr/>
            <p:nvPr/>
          </p:nvSpPr>
          <p:spPr>
            <a:xfrm rot="5400000">
              <a:off x="5495425" y="3783350"/>
              <a:ext cx="16000" cy="19075"/>
            </a:xfrm>
            <a:custGeom>
              <a:avLst/>
              <a:gdLst/>
              <a:ahLst/>
              <a:cxnLst/>
              <a:rect l="l" t="t" r="r" b="b"/>
              <a:pathLst>
                <a:path w="640" h="763" extrusionOk="0">
                  <a:moveTo>
                    <a:pt x="93" y="696"/>
                  </a:moveTo>
                  <a:lnTo>
                    <a:pt x="107" y="701"/>
                  </a:lnTo>
                  <a:cubicBezTo>
                    <a:pt x="102" y="699"/>
                    <a:pt x="98" y="697"/>
                    <a:pt x="93" y="696"/>
                  </a:cubicBezTo>
                  <a:close/>
                  <a:moveTo>
                    <a:pt x="534" y="0"/>
                  </a:moveTo>
                  <a:lnTo>
                    <a:pt x="534" y="0"/>
                  </a:lnTo>
                  <a:cubicBezTo>
                    <a:pt x="564" y="76"/>
                    <a:pt x="457" y="31"/>
                    <a:pt x="503" y="106"/>
                  </a:cubicBezTo>
                  <a:cubicBezTo>
                    <a:pt x="480" y="137"/>
                    <a:pt x="442" y="152"/>
                    <a:pt x="414" y="152"/>
                  </a:cubicBezTo>
                  <a:cubicBezTo>
                    <a:pt x="385" y="152"/>
                    <a:pt x="366" y="137"/>
                    <a:pt x="382" y="106"/>
                  </a:cubicBezTo>
                  <a:lnTo>
                    <a:pt x="382" y="106"/>
                  </a:lnTo>
                  <a:cubicBezTo>
                    <a:pt x="260" y="137"/>
                    <a:pt x="382" y="259"/>
                    <a:pt x="290" y="275"/>
                  </a:cubicBezTo>
                  <a:cubicBezTo>
                    <a:pt x="260" y="336"/>
                    <a:pt x="153" y="381"/>
                    <a:pt x="122" y="381"/>
                  </a:cubicBezTo>
                  <a:cubicBezTo>
                    <a:pt x="122" y="502"/>
                    <a:pt x="46" y="640"/>
                    <a:pt x="0" y="732"/>
                  </a:cubicBezTo>
                  <a:lnTo>
                    <a:pt x="31" y="762"/>
                  </a:lnTo>
                  <a:cubicBezTo>
                    <a:pt x="69" y="749"/>
                    <a:pt x="43" y="694"/>
                    <a:pt x="79" y="694"/>
                  </a:cubicBezTo>
                  <a:cubicBezTo>
                    <a:pt x="83" y="694"/>
                    <a:pt x="87" y="695"/>
                    <a:pt x="93" y="696"/>
                  </a:cubicBezTo>
                  <a:lnTo>
                    <a:pt x="93" y="696"/>
                  </a:lnTo>
                  <a:lnTo>
                    <a:pt x="61" y="685"/>
                  </a:lnTo>
                  <a:cubicBezTo>
                    <a:pt x="229" y="579"/>
                    <a:pt x="290" y="396"/>
                    <a:pt x="366" y="275"/>
                  </a:cubicBezTo>
                  <a:lnTo>
                    <a:pt x="427" y="320"/>
                  </a:lnTo>
                  <a:cubicBezTo>
                    <a:pt x="443" y="259"/>
                    <a:pt x="488" y="275"/>
                    <a:pt x="534" y="244"/>
                  </a:cubicBezTo>
                  <a:cubicBezTo>
                    <a:pt x="473" y="228"/>
                    <a:pt x="518" y="214"/>
                    <a:pt x="518" y="183"/>
                  </a:cubicBezTo>
                  <a:lnTo>
                    <a:pt x="518" y="183"/>
                  </a:lnTo>
                  <a:cubicBezTo>
                    <a:pt x="506" y="196"/>
                    <a:pt x="492" y="232"/>
                    <a:pt x="469" y="232"/>
                  </a:cubicBezTo>
                  <a:cubicBezTo>
                    <a:pt x="466" y="232"/>
                    <a:pt x="462" y="231"/>
                    <a:pt x="457" y="228"/>
                  </a:cubicBezTo>
                  <a:cubicBezTo>
                    <a:pt x="473" y="137"/>
                    <a:pt x="625" y="76"/>
                    <a:pt x="640" y="31"/>
                  </a:cubicBezTo>
                  <a:lnTo>
                    <a:pt x="534"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5"/>
            <p:cNvSpPr/>
            <p:nvPr/>
          </p:nvSpPr>
          <p:spPr>
            <a:xfrm rot="5400000">
              <a:off x="5506088" y="3791738"/>
              <a:ext cx="425" cy="425"/>
            </a:xfrm>
            <a:custGeom>
              <a:avLst/>
              <a:gdLst/>
              <a:ahLst/>
              <a:cxnLst/>
              <a:rect l="l" t="t" r="r" b="b"/>
              <a:pathLst>
                <a:path w="17" h="17" extrusionOk="0">
                  <a:moveTo>
                    <a:pt x="16" y="1"/>
                  </a:moveTo>
                  <a:lnTo>
                    <a:pt x="0" y="17"/>
                  </a:lnTo>
                  <a:lnTo>
                    <a:pt x="16" y="17"/>
                  </a:ln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5"/>
            <p:cNvSpPr/>
            <p:nvPr/>
          </p:nvSpPr>
          <p:spPr>
            <a:xfrm rot="5400000">
              <a:off x="5528563" y="3799738"/>
              <a:ext cx="400" cy="400"/>
            </a:xfrm>
            <a:custGeom>
              <a:avLst/>
              <a:gdLst/>
              <a:ahLst/>
              <a:cxnLst/>
              <a:rect l="l" t="t" r="r" b="b"/>
              <a:pathLst>
                <a:path w="16" h="16" extrusionOk="0">
                  <a:moveTo>
                    <a:pt x="1" y="15"/>
                  </a:moveTo>
                  <a:cubicBezTo>
                    <a:pt x="1" y="1"/>
                    <a:pt x="16" y="1"/>
                    <a:pt x="16" y="1"/>
                  </a:cubicBezTo>
                  <a:cubicBezTo>
                    <a:pt x="16" y="1"/>
                    <a:pt x="1" y="1"/>
                    <a:pt x="1" y="15"/>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5"/>
            <p:cNvSpPr/>
            <p:nvPr/>
          </p:nvSpPr>
          <p:spPr>
            <a:xfrm rot="5400000">
              <a:off x="5523625" y="3800500"/>
              <a:ext cx="375" cy="400"/>
            </a:xfrm>
            <a:custGeom>
              <a:avLst/>
              <a:gdLst/>
              <a:ahLst/>
              <a:cxnLst/>
              <a:rect l="l" t="t" r="r" b="b"/>
              <a:pathLst>
                <a:path w="15" h="16" extrusionOk="0">
                  <a:moveTo>
                    <a:pt x="15" y="0"/>
                  </a:moveTo>
                  <a:lnTo>
                    <a:pt x="0" y="16"/>
                  </a:lnTo>
                  <a:cubicBezTo>
                    <a:pt x="0" y="16"/>
                    <a:pt x="15" y="16"/>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5"/>
            <p:cNvSpPr/>
            <p:nvPr/>
          </p:nvSpPr>
          <p:spPr>
            <a:xfrm rot="5400000">
              <a:off x="5520000" y="3788875"/>
              <a:ext cx="375" cy="800"/>
            </a:xfrm>
            <a:custGeom>
              <a:avLst/>
              <a:gdLst/>
              <a:ahLst/>
              <a:cxnLst/>
              <a:rect l="l" t="t" r="r" b="b"/>
              <a:pathLst>
                <a:path w="15" h="32" extrusionOk="0">
                  <a:moveTo>
                    <a:pt x="15" y="1"/>
                  </a:moveTo>
                  <a:lnTo>
                    <a:pt x="0" y="31"/>
                  </a:lnTo>
                  <a:cubicBezTo>
                    <a:pt x="0" y="31"/>
                    <a:pt x="15" y="31"/>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5"/>
            <p:cNvSpPr/>
            <p:nvPr/>
          </p:nvSpPr>
          <p:spPr>
            <a:xfrm rot="5400000">
              <a:off x="5511413" y="3784113"/>
              <a:ext cx="19825" cy="19825"/>
            </a:xfrm>
            <a:custGeom>
              <a:avLst/>
              <a:gdLst/>
              <a:ahLst/>
              <a:cxnLst/>
              <a:rect l="l" t="t" r="r" b="b"/>
              <a:pathLst>
                <a:path w="793" h="793" extrusionOk="0">
                  <a:moveTo>
                    <a:pt x="748" y="0"/>
                  </a:moveTo>
                  <a:lnTo>
                    <a:pt x="671" y="45"/>
                  </a:lnTo>
                  <a:lnTo>
                    <a:pt x="687" y="45"/>
                  </a:lnTo>
                  <a:cubicBezTo>
                    <a:pt x="687" y="76"/>
                    <a:pt x="671" y="92"/>
                    <a:pt x="641" y="92"/>
                  </a:cubicBezTo>
                  <a:cubicBezTo>
                    <a:pt x="656" y="92"/>
                    <a:pt x="671" y="106"/>
                    <a:pt x="671" y="106"/>
                  </a:cubicBezTo>
                  <a:cubicBezTo>
                    <a:pt x="641" y="122"/>
                    <a:pt x="641" y="153"/>
                    <a:pt x="610" y="167"/>
                  </a:cubicBezTo>
                  <a:cubicBezTo>
                    <a:pt x="610" y="167"/>
                    <a:pt x="641" y="183"/>
                    <a:pt x="626" y="198"/>
                  </a:cubicBezTo>
                  <a:cubicBezTo>
                    <a:pt x="615" y="204"/>
                    <a:pt x="607" y="207"/>
                    <a:pt x="601" y="207"/>
                  </a:cubicBezTo>
                  <a:cubicBezTo>
                    <a:pt x="571" y="207"/>
                    <a:pt x="577" y="153"/>
                    <a:pt x="563" y="153"/>
                  </a:cubicBezTo>
                  <a:cubicBezTo>
                    <a:pt x="558" y="153"/>
                    <a:pt x="549" y="161"/>
                    <a:pt x="534" y="183"/>
                  </a:cubicBezTo>
                  <a:cubicBezTo>
                    <a:pt x="626" y="198"/>
                    <a:pt x="534" y="228"/>
                    <a:pt x="580" y="274"/>
                  </a:cubicBezTo>
                  <a:cubicBezTo>
                    <a:pt x="559" y="295"/>
                    <a:pt x="547" y="301"/>
                    <a:pt x="539" y="301"/>
                  </a:cubicBezTo>
                  <a:cubicBezTo>
                    <a:pt x="521" y="301"/>
                    <a:pt x="514" y="274"/>
                    <a:pt x="474" y="274"/>
                  </a:cubicBezTo>
                  <a:cubicBezTo>
                    <a:pt x="474" y="289"/>
                    <a:pt x="488" y="289"/>
                    <a:pt x="488" y="289"/>
                  </a:cubicBezTo>
                  <a:cubicBezTo>
                    <a:pt x="419" y="301"/>
                    <a:pt x="377" y="381"/>
                    <a:pt x="327" y="381"/>
                  </a:cubicBezTo>
                  <a:cubicBezTo>
                    <a:pt x="311" y="381"/>
                    <a:pt x="294" y="373"/>
                    <a:pt x="275" y="350"/>
                  </a:cubicBezTo>
                  <a:lnTo>
                    <a:pt x="260" y="457"/>
                  </a:lnTo>
                  <a:cubicBezTo>
                    <a:pt x="272" y="440"/>
                    <a:pt x="287" y="433"/>
                    <a:pt x="302" y="433"/>
                  </a:cubicBezTo>
                  <a:cubicBezTo>
                    <a:pt x="328" y="433"/>
                    <a:pt x="352" y="453"/>
                    <a:pt x="352" y="472"/>
                  </a:cubicBezTo>
                  <a:lnTo>
                    <a:pt x="291" y="472"/>
                  </a:lnTo>
                  <a:lnTo>
                    <a:pt x="352" y="518"/>
                  </a:lnTo>
                  <a:lnTo>
                    <a:pt x="305" y="579"/>
                  </a:lnTo>
                  <a:cubicBezTo>
                    <a:pt x="280" y="554"/>
                    <a:pt x="255" y="476"/>
                    <a:pt x="213" y="476"/>
                  </a:cubicBezTo>
                  <a:cubicBezTo>
                    <a:pt x="204" y="476"/>
                    <a:pt x="194" y="480"/>
                    <a:pt x="184" y="488"/>
                  </a:cubicBezTo>
                  <a:lnTo>
                    <a:pt x="199" y="457"/>
                  </a:lnTo>
                  <a:lnTo>
                    <a:pt x="199" y="457"/>
                  </a:lnTo>
                  <a:cubicBezTo>
                    <a:pt x="196" y="461"/>
                    <a:pt x="191" y="462"/>
                    <a:pt x="186" y="462"/>
                  </a:cubicBezTo>
                  <a:cubicBezTo>
                    <a:pt x="180" y="462"/>
                    <a:pt x="174" y="461"/>
                    <a:pt x="168" y="461"/>
                  </a:cubicBezTo>
                  <a:cubicBezTo>
                    <a:pt x="157" y="461"/>
                    <a:pt x="146" y="465"/>
                    <a:pt x="138" y="488"/>
                  </a:cubicBezTo>
                  <a:cubicBezTo>
                    <a:pt x="138" y="533"/>
                    <a:pt x="153" y="579"/>
                    <a:pt x="153" y="624"/>
                  </a:cubicBezTo>
                  <a:cubicBezTo>
                    <a:pt x="108" y="670"/>
                    <a:pt x="47" y="746"/>
                    <a:pt x="1" y="792"/>
                  </a:cubicBezTo>
                  <a:cubicBezTo>
                    <a:pt x="48" y="792"/>
                    <a:pt x="140" y="702"/>
                    <a:pt x="228" y="702"/>
                  </a:cubicBezTo>
                  <a:cubicBezTo>
                    <a:pt x="255" y="702"/>
                    <a:pt x="281" y="710"/>
                    <a:pt x="305" y="731"/>
                  </a:cubicBezTo>
                  <a:lnTo>
                    <a:pt x="382" y="655"/>
                  </a:lnTo>
                  <a:lnTo>
                    <a:pt x="413" y="685"/>
                  </a:lnTo>
                  <a:cubicBezTo>
                    <a:pt x="443" y="640"/>
                    <a:pt x="336" y="610"/>
                    <a:pt x="427" y="563"/>
                  </a:cubicBezTo>
                  <a:lnTo>
                    <a:pt x="427" y="563"/>
                  </a:lnTo>
                  <a:cubicBezTo>
                    <a:pt x="458" y="610"/>
                    <a:pt x="534" y="579"/>
                    <a:pt x="534" y="640"/>
                  </a:cubicBezTo>
                  <a:lnTo>
                    <a:pt x="458" y="655"/>
                  </a:lnTo>
                  <a:cubicBezTo>
                    <a:pt x="534" y="746"/>
                    <a:pt x="443" y="731"/>
                    <a:pt x="427" y="792"/>
                  </a:cubicBezTo>
                  <a:cubicBezTo>
                    <a:pt x="502" y="792"/>
                    <a:pt x="568" y="628"/>
                    <a:pt x="639" y="628"/>
                  </a:cubicBezTo>
                  <a:cubicBezTo>
                    <a:pt x="655" y="628"/>
                    <a:pt x="670" y="636"/>
                    <a:pt x="687" y="655"/>
                  </a:cubicBezTo>
                  <a:lnTo>
                    <a:pt x="717" y="563"/>
                  </a:lnTo>
                  <a:cubicBezTo>
                    <a:pt x="671" y="563"/>
                    <a:pt x="671" y="563"/>
                    <a:pt x="656" y="610"/>
                  </a:cubicBezTo>
                  <a:cubicBezTo>
                    <a:pt x="595" y="549"/>
                    <a:pt x="549" y="594"/>
                    <a:pt x="504" y="533"/>
                  </a:cubicBezTo>
                  <a:cubicBezTo>
                    <a:pt x="527" y="509"/>
                    <a:pt x="533" y="478"/>
                    <a:pt x="554" y="478"/>
                  </a:cubicBezTo>
                  <a:cubicBezTo>
                    <a:pt x="561" y="478"/>
                    <a:pt x="569" y="481"/>
                    <a:pt x="580" y="488"/>
                  </a:cubicBezTo>
                  <a:cubicBezTo>
                    <a:pt x="610" y="411"/>
                    <a:pt x="565" y="319"/>
                    <a:pt x="656" y="305"/>
                  </a:cubicBezTo>
                  <a:cubicBezTo>
                    <a:pt x="641" y="289"/>
                    <a:pt x="641" y="274"/>
                    <a:pt x="626" y="259"/>
                  </a:cubicBezTo>
                  <a:cubicBezTo>
                    <a:pt x="656" y="198"/>
                    <a:pt x="717" y="122"/>
                    <a:pt x="793" y="106"/>
                  </a:cubicBezTo>
                  <a:lnTo>
                    <a:pt x="793" y="76"/>
                  </a:lnTo>
                  <a:cubicBezTo>
                    <a:pt x="762" y="61"/>
                    <a:pt x="762" y="31"/>
                    <a:pt x="74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5"/>
            <p:cNvSpPr/>
            <p:nvPr/>
          </p:nvSpPr>
          <p:spPr>
            <a:xfrm rot="5400000">
              <a:off x="5508000" y="3785650"/>
              <a:ext cx="1525" cy="800"/>
            </a:xfrm>
            <a:custGeom>
              <a:avLst/>
              <a:gdLst/>
              <a:ahLst/>
              <a:cxnLst/>
              <a:rect l="l" t="t" r="r" b="b"/>
              <a:pathLst>
                <a:path w="61" h="32" fill="none" extrusionOk="0">
                  <a:moveTo>
                    <a:pt x="61" y="31"/>
                  </a:moveTo>
                  <a:lnTo>
                    <a:pt x="0"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5"/>
            <p:cNvSpPr/>
            <p:nvPr/>
          </p:nvSpPr>
          <p:spPr>
            <a:xfrm rot="5400000">
              <a:off x="5464775" y="3798800"/>
              <a:ext cx="3075" cy="400"/>
            </a:xfrm>
            <a:custGeom>
              <a:avLst/>
              <a:gdLst/>
              <a:ahLst/>
              <a:cxnLst/>
              <a:rect l="l" t="t" r="r" b="b"/>
              <a:pathLst>
                <a:path w="123" h="16" extrusionOk="0">
                  <a:moveTo>
                    <a:pt x="122" y="1"/>
                  </a:moveTo>
                  <a:lnTo>
                    <a:pt x="0" y="15"/>
                  </a:lnTo>
                  <a:lnTo>
                    <a:pt x="61" y="15"/>
                  </a:lnTo>
                  <a:lnTo>
                    <a:pt x="12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5"/>
            <p:cNvSpPr/>
            <p:nvPr/>
          </p:nvSpPr>
          <p:spPr>
            <a:xfrm rot="5400000">
              <a:off x="5460000" y="3802775"/>
              <a:ext cx="1550" cy="775"/>
            </a:xfrm>
            <a:custGeom>
              <a:avLst/>
              <a:gdLst/>
              <a:ahLst/>
              <a:cxnLst/>
              <a:rect l="l" t="t" r="r" b="b"/>
              <a:pathLst>
                <a:path w="62" h="31" extrusionOk="0">
                  <a:moveTo>
                    <a:pt x="62" y="0"/>
                  </a:moveTo>
                  <a:lnTo>
                    <a:pt x="1" y="31"/>
                  </a:lnTo>
                  <a:lnTo>
                    <a:pt x="62" y="15"/>
                  </a:lnTo>
                  <a:lnTo>
                    <a:pt x="6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5"/>
            <p:cNvSpPr/>
            <p:nvPr/>
          </p:nvSpPr>
          <p:spPr>
            <a:xfrm rot="5400000">
              <a:off x="5566850" y="3801450"/>
              <a:ext cx="1900" cy="3075"/>
            </a:xfrm>
            <a:custGeom>
              <a:avLst/>
              <a:gdLst/>
              <a:ahLst/>
              <a:cxnLst/>
              <a:rect l="l" t="t" r="r" b="b"/>
              <a:pathLst>
                <a:path w="76" h="123" extrusionOk="0">
                  <a:moveTo>
                    <a:pt x="76" y="1"/>
                  </a:moveTo>
                  <a:cubicBezTo>
                    <a:pt x="45" y="46"/>
                    <a:pt x="31" y="92"/>
                    <a:pt x="0" y="123"/>
                  </a:cubicBezTo>
                  <a:lnTo>
                    <a:pt x="76" y="123"/>
                  </a:lnTo>
                  <a:lnTo>
                    <a:pt x="7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5"/>
            <p:cNvSpPr/>
            <p:nvPr/>
          </p:nvSpPr>
          <p:spPr>
            <a:xfrm rot="5400000">
              <a:off x="5566263" y="3802038"/>
              <a:ext cx="25" cy="25"/>
            </a:xfrm>
            <a:custGeom>
              <a:avLst/>
              <a:gdLst/>
              <a:ahLst/>
              <a:cxnLst/>
              <a:rect l="l" t="t" r="r" b="b"/>
              <a:pathLst>
                <a:path w="1" h="1" extrusionOk="0">
                  <a:moveTo>
                    <a:pt x="0" y="1"/>
                  </a:moveTo>
                  <a:lnTo>
                    <a:pt x="0" y="1"/>
                  </a:ln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5"/>
            <p:cNvSpPr/>
            <p:nvPr/>
          </p:nvSpPr>
          <p:spPr>
            <a:xfrm rot="5400000">
              <a:off x="5556763" y="3791363"/>
              <a:ext cx="25" cy="25"/>
            </a:xfrm>
            <a:custGeom>
              <a:avLst/>
              <a:gdLst/>
              <a:ahLst/>
              <a:cxnLst/>
              <a:rect l="l" t="t" r="r" b="b"/>
              <a:pathLst>
                <a:path w="1" h="1" extrusionOk="0">
                  <a:moveTo>
                    <a:pt x="1"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5"/>
            <p:cNvSpPr/>
            <p:nvPr/>
          </p:nvSpPr>
          <p:spPr>
            <a:xfrm rot="5400000">
              <a:off x="5555213" y="3790988"/>
              <a:ext cx="775" cy="25"/>
            </a:xfrm>
            <a:custGeom>
              <a:avLst/>
              <a:gdLst/>
              <a:ahLst/>
              <a:cxnLst/>
              <a:rect l="l" t="t" r="r" b="b"/>
              <a:pathLst>
                <a:path w="31" h="1" extrusionOk="0">
                  <a:moveTo>
                    <a:pt x="31"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25"/>
            <p:cNvSpPr/>
            <p:nvPr/>
          </p:nvSpPr>
          <p:spPr>
            <a:xfrm rot="5400000">
              <a:off x="5547413" y="3784713"/>
              <a:ext cx="21350" cy="16400"/>
            </a:xfrm>
            <a:custGeom>
              <a:avLst/>
              <a:gdLst/>
              <a:ahLst/>
              <a:cxnLst/>
              <a:rect l="l" t="t" r="r" b="b"/>
              <a:pathLst>
                <a:path w="854" h="656" extrusionOk="0">
                  <a:moveTo>
                    <a:pt x="792" y="1"/>
                  </a:moveTo>
                  <a:lnTo>
                    <a:pt x="792" y="1"/>
                  </a:lnTo>
                  <a:cubicBezTo>
                    <a:pt x="731" y="76"/>
                    <a:pt x="670" y="137"/>
                    <a:pt x="518" y="198"/>
                  </a:cubicBezTo>
                  <a:cubicBezTo>
                    <a:pt x="473" y="187"/>
                    <a:pt x="469" y="151"/>
                    <a:pt x="434" y="151"/>
                  </a:cubicBezTo>
                  <a:cubicBezTo>
                    <a:pt x="421" y="151"/>
                    <a:pt x="404" y="156"/>
                    <a:pt x="380" y="168"/>
                  </a:cubicBezTo>
                  <a:cubicBezTo>
                    <a:pt x="350" y="381"/>
                    <a:pt x="0" y="427"/>
                    <a:pt x="92" y="655"/>
                  </a:cubicBezTo>
                  <a:cubicBezTo>
                    <a:pt x="228" y="564"/>
                    <a:pt x="213" y="488"/>
                    <a:pt x="335" y="427"/>
                  </a:cubicBezTo>
                  <a:lnTo>
                    <a:pt x="319" y="411"/>
                  </a:lnTo>
                  <a:lnTo>
                    <a:pt x="366" y="381"/>
                  </a:lnTo>
                  <a:lnTo>
                    <a:pt x="366" y="381"/>
                  </a:lnTo>
                  <a:cubicBezTo>
                    <a:pt x="360" y="384"/>
                    <a:pt x="354" y="385"/>
                    <a:pt x="348" y="385"/>
                  </a:cubicBezTo>
                  <a:cubicBezTo>
                    <a:pt x="324" y="385"/>
                    <a:pt x="305" y="363"/>
                    <a:pt x="305" y="350"/>
                  </a:cubicBezTo>
                  <a:cubicBezTo>
                    <a:pt x="323" y="329"/>
                    <a:pt x="336" y="321"/>
                    <a:pt x="346" y="321"/>
                  </a:cubicBezTo>
                  <a:cubicBezTo>
                    <a:pt x="374" y="321"/>
                    <a:pt x="384" y="375"/>
                    <a:pt x="426" y="375"/>
                  </a:cubicBezTo>
                  <a:cubicBezTo>
                    <a:pt x="435" y="375"/>
                    <a:pt x="445" y="372"/>
                    <a:pt x="457" y="366"/>
                  </a:cubicBezTo>
                  <a:cubicBezTo>
                    <a:pt x="457" y="357"/>
                    <a:pt x="452" y="355"/>
                    <a:pt x="444" y="355"/>
                  </a:cubicBezTo>
                  <a:cubicBezTo>
                    <a:pt x="436" y="355"/>
                    <a:pt x="426" y="357"/>
                    <a:pt x="417" y="357"/>
                  </a:cubicBezTo>
                  <a:cubicBezTo>
                    <a:pt x="405" y="357"/>
                    <a:pt x="396" y="353"/>
                    <a:pt x="396" y="336"/>
                  </a:cubicBezTo>
                  <a:cubicBezTo>
                    <a:pt x="413" y="322"/>
                    <a:pt x="428" y="317"/>
                    <a:pt x="442" y="317"/>
                  </a:cubicBezTo>
                  <a:cubicBezTo>
                    <a:pt x="492" y="317"/>
                    <a:pt x="528" y="384"/>
                    <a:pt x="563" y="397"/>
                  </a:cubicBezTo>
                  <a:cubicBezTo>
                    <a:pt x="549" y="305"/>
                    <a:pt x="685" y="305"/>
                    <a:pt x="670" y="259"/>
                  </a:cubicBezTo>
                  <a:lnTo>
                    <a:pt x="670" y="259"/>
                  </a:lnTo>
                  <a:cubicBezTo>
                    <a:pt x="689" y="278"/>
                    <a:pt x="708" y="287"/>
                    <a:pt x="726" y="287"/>
                  </a:cubicBezTo>
                  <a:cubicBezTo>
                    <a:pt x="752" y="287"/>
                    <a:pt x="775" y="271"/>
                    <a:pt x="792" y="244"/>
                  </a:cubicBezTo>
                  <a:cubicBezTo>
                    <a:pt x="762" y="123"/>
                    <a:pt x="853" y="137"/>
                    <a:pt x="7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25"/>
            <p:cNvSpPr/>
            <p:nvPr/>
          </p:nvSpPr>
          <p:spPr>
            <a:xfrm rot="5400000">
              <a:off x="5471038" y="3800113"/>
              <a:ext cx="1550" cy="1550"/>
            </a:xfrm>
            <a:custGeom>
              <a:avLst/>
              <a:gdLst/>
              <a:ahLst/>
              <a:cxnLst/>
              <a:rect l="l" t="t" r="r" b="b"/>
              <a:pathLst>
                <a:path w="62" h="62" extrusionOk="0">
                  <a:moveTo>
                    <a:pt x="1" y="0"/>
                  </a:moveTo>
                  <a:lnTo>
                    <a:pt x="61" y="61"/>
                  </a:lnTo>
                  <a:cubicBezTo>
                    <a:pt x="47" y="0"/>
                    <a:pt x="61" y="0"/>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5"/>
            <p:cNvSpPr/>
            <p:nvPr/>
          </p:nvSpPr>
          <p:spPr>
            <a:xfrm rot="5400000">
              <a:off x="5472763" y="3802188"/>
              <a:ext cx="1550" cy="1950"/>
            </a:xfrm>
            <a:custGeom>
              <a:avLst/>
              <a:gdLst/>
              <a:ahLst/>
              <a:cxnLst/>
              <a:rect l="l" t="t" r="r" b="b"/>
              <a:pathLst>
                <a:path w="62" h="78" extrusionOk="0">
                  <a:moveTo>
                    <a:pt x="47" y="0"/>
                  </a:moveTo>
                  <a:lnTo>
                    <a:pt x="5" y="70"/>
                  </a:lnTo>
                  <a:lnTo>
                    <a:pt x="5" y="70"/>
                  </a:lnTo>
                  <a:cubicBezTo>
                    <a:pt x="22" y="47"/>
                    <a:pt x="48" y="47"/>
                    <a:pt x="62" y="47"/>
                  </a:cubicBezTo>
                  <a:lnTo>
                    <a:pt x="62" y="31"/>
                  </a:lnTo>
                  <a:cubicBezTo>
                    <a:pt x="47" y="31"/>
                    <a:pt x="47" y="16"/>
                    <a:pt x="47" y="0"/>
                  </a:cubicBezTo>
                  <a:close/>
                  <a:moveTo>
                    <a:pt x="5" y="70"/>
                  </a:moveTo>
                  <a:cubicBezTo>
                    <a:pt x="4" y="72"/>
                    <a:pt x="2" y="75"/>
                    <a:pt x="1" y="77"/>
                  </a:cubicBezTo>
                  <a:lnTo>
                    <a:pt x="5" y="7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5"/>
            <p:cNvSpPr/>
            <p:nvPr/>
          </p:nvSpPr>
          <p:spPr>
            <a:xfrm rot="5400000">
              <a:off x="5566838" y="3785063"/>
              <a:ext cx="5350" cy="5000"/>
            </a:xfrm>
            <a:custGeom>
              <a:avLst/>
              <a:gdLst/>
              <a:ahLst/>
              <a:cxnLst/>
              <a:rect l="l" t="t" r="r" b="b"/>
              <a:pathLst>
                <a:path w="214" h="200" extrusionOk="0">
                  <a:moveTo>
                    <a:pt x="153" y="1"/>
                  </a:moveTo>
                  <a:lnTo>
                    <a:pt x="0" y="169"/>
                  </a:lnTo>
                  <a:cubicBezTo>
                    <a:pt x="31" y="169"/>
                    <a:pt x="0" y="199"/>
                    <a:pt x="46" y="199"/>
                  </a:cubicBezTo>
                  <a:cubicBezTo>
                    <a:pt x="40" y="168"/>
                    <a:pt x="51" y="160"/>
                    <a:pt x="69" y="160"/>
                  </a:cubicBezTo>
                  <a:cubicBezTo>
                    <a:pt x="90" y="160"/>
                    <a:pt x="120" y="171"/>
                    <a:pt x="140" y="171"/>
                  </a:cubicBezTo>
                  <a:cubicBezTo>
                    <a:pt x="145" y="171"/>
                    <a:pt x="149" y="170"/>
                    <a:pt x="153" y="169"/>
                  </a:cubicBezTo>
                  <a:cubicBezTo>
                    <a:pt x="107" y="169"/>
                    <a:pt x="138" y="138"/>
                    <a:pt x="153" y="108"/>
                  </a:cubicBezTo>
                  <a:lnTo>
                    <a:pt x="213" y="92"/>
                  </a:lnTo>
                  <a:cubicBezTo>
                    <a:pt x="208" y="79"/>
                    <a:pt x="201" y="73"/>
                    <a:pt x="193" y="73"/>
                  </a:cubicBezTo>
                  <a:cubicBezTo>
                    <a:pt x="165" y="73"/>
                    <a:pt x="125" y="142"/>
                    <a:pt x="97" y="142"/>
                  </a:cubicBezTo>
                  <a:cubicBezTo>
                    <a:pt x="89" y="142"/>
                    <a:pt x="82" y="136"/>
                    <a:pt x="77" y="122"/>
                  </a:cubicBezTo>
                  <a:lnTo>
                    <a:pt x="153"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5"/>
            <p:cNvSpPr/>
            <p:nvPr/>
          </p:nvSpPr>
          <p:spPr>
            <a:xfrm rot="5400000">
              <a:off x="5475063" y="3803363"/>
              <a:ext cx="375" cy="775"/>
            </a:xfrm>
            <a:custGeom>
              <a:avLst/>
              <a:gdLst/>
              <a:ahLst/>
              <a:cxnLst/>
              <a:rect l="l" t="t" r="r" b="b"/>
              <a:pathLst>
                <a:path w="15" h="31" extrusionOk="0">
                  <a:moveTo>
                    <a:pt x="15" y="0"/>
                  </a:moveTo>
                  <a:cubicBezTo>
                    <a:pt x="15" y="15"/>
                    <a:pt x="0" y="15"/>
                    <a:pt x="0" y="31"/>
                  </a:cubicBezTo>
                  <a:lnTo>
                    <a:pt x="15" y="31"/>
                  </a:ln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5"/>
            <p:cNvSpPr/>
            <p:nvPr/>
          </p:nvSpPr>
          <p:spPr>
            <a:xfrm rot="5400000">
              <a:off x="5560938" y="3787563"/>
              <a:ext cx="3825" cy="3825"/>
            </a:xfrm>
            <a:custGeom>
              <a:avLst/>
              <a:gdLst/>
              <a:ahLst/>
              <a:cxnLst/>
              <a:rect l="l" t="t" r="r" b="b"/>
              <a:pathLst>
                <a:path w="153" h="153" extrusionOk="0">
                  <a:moveTo>
                    <a:pt x="137" y="1"/>
                  </a:moveTo>
                  <a:cubicBezTo>
                    <a:pt x="106" y="1"/>
                    <a:pt x="31" y="107"/>
                    <a:pt x="0" y="153"/>
                  </a:cubicBezTo>
                  <a:cubicBezTo>
                    <a:pt x="61" y="137"/>
                    <a:pt x="153" y="46"/>
                    <a:pt x="13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5"/>
            <p:cNvSpPr/>
            <p:nvPr/>
          </p:nvSpPr>
          <p:spPr>
            <a:xfrm rot="5400000">
              <a:off x="5480938" y="3802038"/>
              <a:ext cx="1950" cy="1150"/>
            </a:xfrm>
            <a:custGeom>
              <a:avLst/>
              <a:gdLst/>
              <a:ahLst/>
              <a:cxnLst/>
              <a:rect l="l" t="t" r="r" b="b"/>
              <a:pathLst>
                <a:path w="78" h="46" extrusionOk="0">
                  <a:moveTo>
                    <a:pt x="77" y="0"/>
                  </a:moveTo>
                  <a:cubicBezTo>
                    <a:pt x="61" y="0"/>
                    <a:pt x="0" y="0"/>
                    <a:pt x="47" y="45"/>
                  </a:cubicBezTo>
                  <a:lnTo>
                    <a:pt x="7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5"/>
            <p:cNvSpPr/>
            <p:nvPr/>
          </p:nvSpPr>
          <p:spPr>
            <a:xfrm rot="5400000">
              <a:off x="5483238" y="3803913"/>
              <a:ext cx="25" cy="25"/>
            </a:xfrm>
            <a:custGeom>
              <a:avLst/>
              <a:gdLst/>
              <a:ahLst/>
              <a:cxnLst/>
              <a:rect l="l" t="t" r="r" b="b"/>
              <a:pathLst>
                <a:path w="1" h="1" extrusionOk="0">
                  <a:moveTo>
                    <a:pt x="1" y="1"/>
                  </a:moveTo>
                  <a:lnTo>
                    <a:pt x="1" y="1"/>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5"/>
            <p:cNvSpPr/>
            <p:nvPr/>
          </p:nvSpPr>
          <p:spPr>
            <a:xfrm rot="5400000">
              <a:off x="5483438" y="3802588"/>
              <a:ext cx="425" cy="25"/>
            </a:xfrm>
            <a:custGeom>
              <a:avLst/>
              <a:gdLst/>
              <a:ahLst/>
              <a:cxnLst/>
              <a:rect l="l" t="t" r="r" b="b"/>
              <a:pathLst>
                <a:path w="17" h="1" extrusionOk="0">
                  <a:moveTo>
                    <a:pt x="1" y="1"/>
                  </a:moveTo>
                  <a:lnTo>
                    <a:pt x="1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5"/>
            <p:cNvSpPr/>
            <p:nvPr/>
          </p:nvSpPr>
          <p:spPr>
            <a:xfrm rot="5400000">
              <a:off x="5482875" y="3803150"/>
              <a:ext cx="1150" cy="425"/>
            </a:xfrm>
            <a:custGeom>
              <a:avLst/>
              <a:gdLst/>
              <a:ahLst/>
              <a:cxnLst/>
              <a:rect l="l" t="t" r="r" b="b"/>
              <a:pathLst>
                <a:path w="46" h="17" extrusionOk="0">
                  <a:moveTo>
                    <a:pt x="1" y="1"/>
                  </a:moveTo>
                  <a:cubicBezTo>
                    <a:pt x="15" y="1"/>
                    <a:pt x="31" y="1"/>
                    <a:pt x="46" y="17"/>
                  </a:cubicBezTo>
                  <a:cubicBezTo>
                    <a:pt x="46" y="1"/>
                    <a:pt x="31" y="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5"/>
            <p:cNvSpPr/>
            <p:nvPr/>
          </p:nvSpPr>
          <p:spPr>
            <a:xfrm rot="5400000">
              <a:off x="5482488" y="3803538"/>
              <a:ext cx="375" cy="425"/>
            </a:xfrm>
            <a:custGeom>
              <a:avLst/>
              <a:gdLst/>
              <a:ahLst/>
              <a:cxnLst/>
              <a:rect l="l" t="t" r="r" b="b"/>
              <a:pathLst>
                <a:path w="15" h="17" extrusionOk="0">
                  <a:moveTo>
                    <a:pt x="15" y="0"/>
                  </a:moveTo>
                  <a:lnTo>
                    <a:pt x="15" y="0"/>
                  </a:lnTo>
                  <a:lnTo>
                    <a:pt x="0" y="16"/>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5"/>
            <p:cNvSpPr/>
            <p:nvPr/>
          </p:nvSpPr>
          <p:spPr>
            <a:xfrm rot="5400000">
              <a:off x="5490288" y="3803713"/>
              <a:ext cx="25" cy="425"/>
            </a:xfrm>
            <a:custGeom>
              <a:avLst/>
              <a:gdLst/>
              <a:ahLst/>
              <a:cxnLst/>
              <a:rect l="l" t="t" r="r" b="b"/>
              <a:pathLst>
                <a:path w="1" h="17" extrusionOk="0">
                  <a:moveTo>
                    <a:pt x="1" y="1"/>
                  </a:moveTo>
                  <a:lnTo>
                    <a:pt x="1" y="16"/>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5"/>
            <p:cNvSpPr/>
            <p:nvPr/>
          </p:nvSpPr>
          <p:spPr>
            <a:xfrm rot="5400000">
              <a:off x="5570275" y="3797650"/>
              <a:ext cx="1150" cy="775"/>
            </a:xfrm>
            <a:custGeom>
              <a:avLst/>
              <a:gdLst/>
              <a:ahLst/>
              <a:cxnLst/>
              <a:rect l="l" t="t" r="r" b="b"/>
              <a:pathLst>
                <a:path w="46" h="31" extrusionOk="0">
                  <a:moveTo>
                    <a:pt x="46" y="0"/>
                  </a:moveTo>
                  <a:cubicBezTo>
                    <a:pt x="31" y="0"/>
                    <a:pt x="0" y="0"/>
                    <a:pt x="0" y="31"/>
                  </a:cubicBezTo>
                  <a:cubicBezTo>
                    <a:pt x="15" y="16"/>
                    <a:pt x="31" y="0"/>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5"/>
            <p:cNvSpPr/>
            <p:nvPr/>
          </p:nvSpPr>
          <p:spPr>
            <a:xfrm rot="5400000">
              <a:off x="5562650" y="3791175"/>
              <a:ext cx="8400" cy="7275"/>
            </a:xfrm>
            <a:custGeom>
              <a:avLst/>
              <a:gdLst/>
              <a:ahLst/>
              <a:cxnLst/>
              <a:rect l="l" t="t" r="r" b="b"/>
              <a:pathLst>
                <a:path w="336" h="291" extrusionOk="0">
                  <a:moveTo>
                    <a:pt x="228" y="1"/>
                  </a:moveTo>
                  <a:cubicBezTo>
                    <a:pt x="198" y="77"/>
                    <a:pt x="0" y="138"/>
                    <a:pt x="61" y="214"/>
                  </a:cubicBezTo>
                  <a:cubicBezTo>
                    <a:pt x="61" y="291"/>
                    <a:pt x="183" y="244"/>
                    <a:pt x="183" y="291"/>
                  </a:cubicBezTo>
                  <a:cubicBezTo>
                    <a:pt x="214" y="250"/>
                    <a:pt x="208" y="240"/>
                    <a:pt x="190" y="240"/>
                  </a:cubicBezTo>
                  <a:cubicBezTo>
                    <a:pt x="171" y="240"/>
                    <a:pt x="139" y="250"/>
                    <a:pt x="115" y="250"/>
                  </a:cubicBezTo>
                  <a:cubicBezTo>
                    <a:pt x="91" y="250"/>
                    <a:pt x="76" y="240"/>
                    <a:pt x="92" y="199"/>
                  </a:cubicBezTo>
                  <a:lnTo>
                    <a:pt x="92" y="199"/>
                  </a:lnTo>
                  <a:cubicBezTo>
                    <a:pt x="103" y="205"/>
                    <a:pt x="114" y="207"/>
                    <a:pt x="124" y="207"/>
                  </a:cubicBezTo>
                  <a:cubicBezTo>
                    <a:pt x="168" y="207"/>
                    <a:pt x="198" y="160"/>
                    <a:pt x="198" y="122"/>
                  </a:cubicBezTo>
                  <a:lnTo>
                    <a:pt x="289" y="138"/>
                  </a:lnTo>
                  <a:lnTo>
                    <a:pt x="259" y="108"/>
                  </a:lnTo>
                  <a:lnTo>
                    <a:pt x="335" y="31"/>
                  </a:lnTo>
                  <a:cubicBezTo>
                    <a:pt x="302" y="31"/>
                    <a:pt x="285" y="63"/>
                    <a:pt x="272" y="63"/>
                  </a:cubicBezTo>
                  <a:cubicBezTo>
                    <a:pt x="267" y="63"/>
                    <a:pt x="263" y="59"/>
                    <a:pt x="259" y="47"/>
                  </a:cubicBezTo>
                  <a:lnTo>
                    <a:pt x="320" y="1"/>
                  </a:lnTo>
                  <a:lnTo>
                    <a:pt x="274" y="1"/>
                  </a:lnTo>
                  <a:cubicBezTo>
                    <a:pt x="274" y="16"/>
                    <a:pt x="259" y="16"/>
                    <a:pt x="244" y="31"/>
                  </a:cubicBezTo>
                  <a:cubicBezTo>
                    <a:pt x="228" y="31"/>
                    <a:pt x="228" y="16"/>
                    <a:pt x="22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5"/>
            <p:cNvSpPr/>
            <p:nvPr/>
          </p:nvSpPr>
          <p:spPr>
            <a:xfrm rot="5400000">
              <a:off x="5569300" y="3799750"/>
              <a:ext cx="800" cy="775"/>
            </a:xfrm>
            <a:custGeom>
              <a:avLst/>
              <a:gdLst/>
              <a:ahLst/>
              <a:cxnLst/>
              <a:rect l="l" t="t" r="r" b="b"/>
              <a:pathLst>
                <a:path w="32" h="31" extrusionOk="0">
                  <a:moveTo>
                    <a:pt x="31" y="31"/>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5"/>
            <p:cNvSpPr/>
            <p:nvPr/>
          </p:nvSpPr>
          <p:spPr>
            <a:xfrm rot="5400000">
              <a:off x="5570450" y="3798200"/>
              <a:ext cx="5350" cy="6125"/>
            </a:xfrm>
            <a:custGeom>
              <a:avLst/>
              <a:gdLst/>
              <a:ahLst/>
              <a:cxnLst/>
              <a:rect l="l" t="t" r="r" b="b"/>
              <a:pathLst>
                <a:path w="214" h="245" extrusionOk="0">
                  <a:moveTo>
                    <a:pt x="15" y="184"/>
                  </a:moveTo>
                  <a:cubicBezTo>
                    <a:pt x="12" y="184"/>
                    <a:pt x="1" y="186"/>
                    <a:pt x="1" y="198"/>
                  </a:cubicBezTo>
                  <a:cubicBezTo>
                    <a:pt x="6" y="193"/>
                    <a:pt x="10" y="188"/>
                    <a:pt x="15" y="184"/>
                  </a:cubicBezTo>
                  <a:close/>
                  <a:moveTo>
                    <a:pt x="138" y="1"/>
                  </a:moveTo>
                  <a:lnTo>
                    <a:pt x="138" y="1"/>
                  </a:lnTo>
                  <a:cubicBezTo>
                    <a:pt x="97" y="95"/>
                    <a:pt x="57" y="142"/>
                    <a:pt x="15" y="184"/>
                  </a:cubicBezTo>
                  <a:lnTo>
                    <a:pt x="15" y="184"/>
                  </a:lnTo>
                  <a:cubicBezTo>
                    <a:pt x="16" y="183"/>
                    <a:pt x="16" y="183"/>
                    <a:pt x="16" y="183"/>
                  </a:cubicBezTo>
                  <a:lnTo>
                    <a:pt x="47" y="244"/>
                  </a:lnTo>
                  <a:cubicBezTo>
                    <a:pt x="47" y="214"/>
                    <a:pt x="77" y="183"/>
                    <a:pt x="77" y="168"/>
                  </a:cubicBezTo>
                  <a:cubicBezTo>
                    <a:pt x="122" y="168"/>
                    <a:pt x="108" y="198"/>
                    <a:pt x="122" y="214"/>
                  </a:cubicBezTo>
                  <a:cubicBezTo>
                    <a:pt x="150" y="187"/>
                    <a:pt x="165" y="135"/>
                    <a:pt x="201" y="135"/>
                  </a:cubicBezTo>
                  <a:cubicBezTo>
                    <a:pt x="205" y="135"/>
                    <a:pt x="209" y="136"/>
                    <a:pt x="214" y="137"/>
                  </a:cubicBezTo>
                  <a:lnTo>
                    <a:pt x="214" y="123"/>
                  </a:lnTo>
                  <a:cubicBezTo>
                    <a:pt x="209" y="119"/>
                    <a:pt x="204" y="118"/>
                    <a:pt x="199" y="118"/>
                  </a:cubicBezTo>
                  <a:cubicBezTo>
                    <a:pt x="172" y="118"/>
                    <a:pt x="150" y="163"/>
                    <a:pt x="124" y="163"/>
                  </a:cubicBezTo>
                  <a:cubicBezTo>
                    <a:pt x="114" y="163"/>
                    <a:pt x="103" y="156"/>
                    <a:pt x="92" y="137"/>
                  </a:cubicBezTo>
                  <a:cubicBezTo>
                    <a:pt x="47" y="137"/>
                    <a:pt x="138" y="46"/>
                    <a:pt x="199" y="46"/>
                  </a:cubicBezTo>
                  <a:cubicBezTo>
                    <a:pt x="202" y="36"/>
                    <a:pt x="200" y="32"/>
                    <a:pt x="196" y="32"/>
                  </a:cubicBezTo>
                  <a:cubicBezTo>
                    <a:pt x="186" y="32"/>
                    <a:pt x="168" y="43"/>
                    <a:pt x="154" y="43"/>
                  </a:cubicBezTo>
                  <a:cubicBezTo>
                    <a:pt x="141" y="43"/>
                    <a:pt x="132" y="34"/>
                    <a:pt x="13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5"/>
            <p:cNvSpPr/>
            <p:nvPr/>
          </p:nvSpPr>
          <p:spPr>
            <a:xfrm rot="5400000">
              <a:off x="5570450" y="3801650"/>
              <a:ext cx="425" cy="400"/>
            </a:xfrm>
            <a:custGeom>
              <a:avLst/>
              <a:gdLst/>
              <a:ahLst/>
              <a:cxnLst/>
              <a:rect l="l" t="t" r="r" b="b"/>
              <a:pathLst>
                <a:path w="17" h="16" extrusionOk="0">
                  <a:moveTo>
                    <a:pt x="0" y="1"/>
                  </a:moveTo>
                  <a:lnTo>
                    <a:pt x="0" y="16"/>
                  </a:lnTo>
                  <a:lnTo>
                    <a:pt x="16" y="16"/>
                  </a:lnTo>
                  <a:cubicBezTo>
                    <a:pt x="0" y="16"/>
                    <a:pt x="0" y="16"/>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5"/>
            <p:cNvSpPr/>
            <p:nvPr/>
          </p:nvSpPr>
          <p:spPr>
            <a:xfrm rot="5400000">
              <a:off x="5569888" y="3802213"/>
              <a:ext cx="775" cy="425"/>
            </a:xfrm>
            <a:custGeom>
              <a:avLst/>
              <a:gdLst/>
              <a:ahLst/>
              <a:cxnLst/>
              <a:rect l="l" t="t" r="r" b="b"/>
              <a:pathLst>
                <a:path w="31" h="17" extrusionOk="0">
                  <a:moveTo>
                    <a:pt x="0" y="1"/>
                  </a:moveTo>
                  <a:cubicBezTo>
                    <a:pt x="0" y="16"/>
                    <a:pt x="15" y="16"/>
                    <a:pt x="31" y="16"/>
                  </a:cubicBez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5"/>
            <p:cNvSpPr/>
            <p:nvPr/>
          </p:nvSpPr>
          <p:spPr>
            <a:xfrm rot="5400000">
              <a:off x="5512538" y="3801638"/>
              <a:ext cx="1475" cy="1625"/>
            </a:xfrm>
            <a:custGeom>
              <a:avLst/>
              <a:gdLst/>
              <a:ahLst/>
              <a:cxnLst/>
              <a:rect l="l" t="t" r="r" b="b"/>
              <a:pathLst>
                <a:path w="59" h="65" extrusionOk="0">
                  <a:moveTo>
                    <a:pt x="37" y="0"/>
                  </a:moveTo>
                  <a:cubicBezTo>
                    <a:pt x="34" y="0"/>
                    <a:pt x="27" y="4"/>
                    <a:pt x="13" y="15"/>
                  </a:cubicBezTo>
                  <a:cubicBezTo>
                    <a:pt x="0" y="40"/>
                    <a:pt x="18" y="64"/>
                    <a:pt x="41" y="64"/>
                  </a:cubicBezTo>
                  <a:cubicBezTo>
                    <a:pt x="47" y="64"/>
                    <a:pt x="53" y="63"/>
                    <a:pt x="58" y="60"/>
                  </a:cubicBezTo>
                  <a:cubicBezTo>
                    <a:pt x="11" y="49"/>
                    <a:pt x="46" y="0"/>
                    <a:pt x="3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5"/>
            <p:cNvSpPr/>
            <p:nvPr/>
          </p:nvSpPr>
          <p:spPr>
            <a:xfrm rot="5400000">
              <a:off x="5518113" y="3801838"/>
              <a:ext cx="1900" cy="2300"/>
            </a:xfrm>
            <a:custGeom>
              <a:avLst/>
              <a:gdLst/>
              <a:ahLst/>
              <a:cxnLst/>
              <a:rect l="l" t="t" r="r" b="b"/>
              <a:pathLst>
                <a:path w="76" h="92" extrusionOk="0">
                  <a:moveTo>
                    <a:pt x="76" y="0"/>
                  </a:moveTo>
                  <a:lnTo>
                    <a:pt x="0" y="77"/>
                  </a:lnTo>
                  <a:lnTo>
                    <a:pt x="61" y="92"/>
                  </a:lnTo>
                  <a:lnTo>
                    <a:pt x="76" y="47"/>
                  </a:lnTo>
                  <a:lnTo>
                    <a:pt x="7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25"/>
            <p:cNvSpPr/>
            <p:nvPr/>
          </p:nvSpPr>
          <p:spPr>
            <a:xfrm rot="5400000">
              <a:off x="5515050" y="3802975"/>
              <a:ext cx="1150" cy="775"/>
            </a:xfrm>
            <a:custGeom>
              <a:avLst/>
              <a:gdLst/>
              <a:ahLst/>
              <a:cxnLst/>
              <a:rect l="l" t="t" r="r" b="b"/>
              <a:pathLst>
                <a:path w="46" h="31" fill="none" extrusionOk="0">
                  <a:moveTo>
                    <a:pt x="1" y="31"/>
                  </a:moveTo>
                  <a:lnTo>
                    <a:pt x="46"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25"/>
            <p:cNvSpPr/>
            <p:nvPr/>
          </p:nvSpPr>
          <p:spPr>
            <a:xfrm rot="5400000">
              <a:off x="5532275" y="3799925"/>
              <a:ext cx="1850" cy="1625"/>
            </a:xfrm>
            <a:custGeom>
              <a:avLst/>
              <a:gdLst/>
              <a:ahLst/>
              <a:cxnLst/>
              <a:rect l="l" t="t" r="r" b="b"/>
              <a:pathLst>
                <a:path w="74" h="65" extrusionOk="0">
                  <a:moveTo>
                    <a:pt x="57" y="0"/>
                  </a:moveTo>
                  <a:cubicBezTo>
                    <a:pt x="29" y="0"/>
                    <a:pt x="0" y="28"/>
                    <a:pt x="13" y="65"/>
                  </a:cubicBezTo>
                  <a:cubicBezTo>
                    <a:pt x="40" y="52"/>
                    <a:pt x="31" y="2"/>
                    <a:pt x="61" y="2"/>
                  </a:cubicBezTo>
                  <a:cubicBezTo>
                    <a:pt x="65" y="2"/>
                    <a:pt x="69" y="2"/>
                    <a:pt x="73" y="4"/>
                  </a:cubicBezTo>
                  <a:cubicBezTo>
                    <a:pt x="68" y="1"/>
                    <a:pt x="63" y="0"/>
                    <a:pt x="5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5"/>
            <p:cNvSpPr/>
            <p:nvPr/>
          </p:nvSpPr>
          <p:spPr>
            <a:xfrm rot="5400000">
              <a:off x="5521713" y="3802788"/>
              <a:ext cx="1150" cy="1150"/>
            </a:xfrm>
            <a:custGeom>
              <a:avLst/>
              <a:gdLst/>
              <a:ahLst/>
              <a:cxnLst/>
              <a:rect l="l" t="t" r="r" b="b"/>
              <a:pathLst>
                <a:path w="46" h="46" extrusionOk="0">
                  <a:moveTo>
                    <a:pt x="46" y="0"/>
                  </a:moveTo>
                  <a:cubicBezTo>
                    <a:pt x="31" y="15"/>
                    <a:pt x="15" y="15"/>
                    <a:pt x="1" y="31"/>
                  </a:cubicBezTo>
                  <a:cubicBezTo>
                    <a:pt x="15" y="31"/>
                    <a:pt x="31" y="45"/>
                    <a:pt x="46" y="45"/>
                  </a:cubicBez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5"/>
            <p:cNvSpPr/>
            <p:nvPr/>
          </p:nvSpPr>
          <p:spPr>
            <a:xfrm rot="5400000">
              <a:off x="5525325" y="3802200"/>
              <a:ext cx="1550" cy="425"/>
            </a:xfrm>
            <a:custGeom>
              <a:avLst/>
              <a:gdLst/>
              <a:ahLst/>
              <a:cxnLst/>
              <a:rect l="l" t="t" r="r" b="b"/>
              <a:pathLst>
                <a:path w="62" h="17" extrusionOk="0">
                  <a:moveTo>
                    <a:pt x="61" y="1"/>
                  </a:moveTo>
                  <a:cubicBezTo>
                    <a:pt x="47" y="1"/>
                    <a:pt x="16" y="1"/>
                    <a:pt x="0" y="16"/>
                  </a:cubicBezTo>
                  <a:cubicBezTo>
                    <a:pt x="16" y="16"/>
                    <a:pt x="47" y="1"/>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25"/>
            <p:cNvSpPr/>
            <p:nvPr/>
          </p:nvSpPr>
          <p:spPr>
            <a:xfrm rot="5400000">
              <a:off x="5526288" y="3803163"/>
              <a:ext cx="775" cy="775"/>
            </a:xfrm>
            <a:custGeom>
              <a:avLst/>
              <a:gdLst/>
              <a:ahLst/>
              <a:cxnLst/>
              <a:rect l="l" t="t" r="r" b="b"/>
              <a:pathLst>
                <a:path w="31" h="31" extrusionOk="0">
                  <a:moveTo>
                    <a:pt x="31" y="0"/>
                  </a:moveTo>
                  <a:lnTo>
                    <a:pt x="0" y="31"/>
                  </a:lnTo>
                  <a:cubicBezTo>
                    <a:pt x="16" y="31"/>
                    <a:pt x="16" y="16"/>
                    <a:pt x="31" y="16"/>
                  </a:cubicBez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25"/>
            <p:cNvSpPr/>
            <p:nvPr/>
          </p:nvSpPr>
          <p:spPr>
            <a:xfrm rot="5400000">
              <a:off x="5533138" y="3802388"/>
              <a:ext cx="1550" cy="1550"/>
            </a:xfrm>
            <a:custGeom>
              <a:avLst/>
              <a:gdLst/>
              <a:ahLst/>
              <a:cxnLst/>
              <a:rect l="l" t="t" r="r" b="b"/>
              <a:pathLst>
                <a:path w="62" h="62" extrusionOk="0">
                  <a:moveTo>
                    <a:pt x="62" y="0"/>
                  </a:moveTo>
                  <a:lnTo>
                    <a:pt x="1" y="47"/>
                  </a:lnTo>
                  <a:lnTo>
                    <a:pt x="47" y="61"/>
                  </a:lnTo>
                  <a:lnTo>
                    <a:pt x="62" y="47"/>
                  </a:lnTo>
                  <a:lnTo>
                    <a:pt x="6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5"/>
            <p:cNvSpPr/>
            <p:nvPr/>
          </p:nvSpPr>
          <p:spPr>
            <a:xfrm rot="5400000">
              <a:off x="5532000" y="3802775"/>
              <a:ext cx="1150" cy="1175"/>
            </a:xfrm>
            <a:custGeom>
              <a:avLst/>
              <a:gdLst/>
              <a:ahLst/>
              <a:cxnLst/>
              <a:rect l="l" t="t" r="r" b="b"/>
              <a:pathLst>
                <a:path w="46" h="47" extrusionOk="0">
                  <a:moveTo>
                    <a:pt x="31" y="0"/>
                  </a:moveTo>
                  <a:cubicBezTo>
                    <a:pt x="1" y="16"/>
                    <a:pt x="15" y="31"/>
                    <a:pt x="46" y="47"/>
                  </a:cubicBez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5"/>
            <p:cNvSpPr/>
            <p:nvPr/>
          </p:nvSpPr>
          <p:spPr>
            <a:xfrm rot="5400000">
              <a:off x="5576413" y="3803013"/>
              <a:ext cx="1150" cy="700"/>
            </a:xfrm>
            <a:custGeom>
              <a:avLst/>
              <a:gdLst/>
              <a:ahLst/>
              <a:cxnLst/>
              <a:rect l="l" t="t" r="r" b="b"/>
              <a:pathLst>
                <a:path w="46" h="28" extrusionOk="0">
                  <a:moveTo>
                    <a:pt x="46" y="0"/>
                  </a:moveTo>
                  <a:cubicBezTo>
                    <a:pt x="31" y="0"/>
                    <a:pt x="15" y="16"/>
                    <a:pt x="1" y="16"/>
                  </a:cubicBezTo>
                  <a:cubicBezTo>
                    <a:pt x="8" y="24"/>
                    <a:pt x="16" y="27"/>
                    <a:pt x="23" y="27"/>
                  </a:cubicBezTo>
                  <a:cubicBezTo>
                    <a:pt x="31" y="27"/>
                    <a:pt x="39" y="24"/>
                    <a:pt x="46" y="16"/>
                  </a:cubicBez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5"/>
            <p:cNvSpPr/>
            <p:nvPr/>
          </p:nvSpPr>
          <p:spPr>
            <a:xfrm rot="5400000">
              <a:off x="5424025" y="3601500"/>
              <a:ext cx="183950" cy="220925"/>
            </a:xfrm>
            <a:custGeom>
              <a:avLst/>
              <a:gdLst/>
              <a:ahLst/>
              <a:cxnLst/>
              <a:rect l="l" t="t" r="r" b="b"/>
              <a:pathLst>
                <a:path w="7358" h="8837" extrusionOk="0">
                  <a:moveTo>
                    <a:pt x="7358" y="1"/>
                  </a:moveTo>
                  <a:lnTo>
                    <a:pt x="5850" y="1752"/>
                  </a:lnTo>
                  <a:lnTo>
                    <a:pt x="2849" y="5256"/>
                  </a:lnTo>
                  <a:lnTo>
                    <a:pt x="2773" y="5333"/>
                  </a:lnTo>
                  <a:lnTo>
                    <a:pt x="2712" y="5408"/>
                  </a:lnTo>
                  <a:lnTo>
                    <a:pt x="2300" y="5881"/>
                  </a:lnTo>
                  <a:lnTo>
                    <a:pt x="2087" y="6125"/>
                  </a:lnTo>
                  <a:lnTo>
                    <a:pt x="2026" y="6200"/>
                  </a:lnTo>
                  <a:lnTo>
                    <a:pt x="1904" y="6338"/>
                  </a:lnTo>
                  <a:lnTo>
                    <a:pt x="1829" y="6429"/>
                  </a:lnTo>
                  <a:lnTo>
                    <a:pt x="1" y="8562"/>
                  </a:lnTo>
                  <a:lnTo>
                    <a:pt x="1" y="8836"/>
                  </a:lnTo>
                  <a:lnTo>
                    <a:pt x="3352" y="5424"/>
                  </a:lnTo>
                  <a:lnTo>
                    <a:pt x="3397" y="5378"/>
                  </a:lnTo>
                  <a:lnTo>
                    <a:pt x="3687" y="5089"/>
                  </a:lnTo>
                  <a:lnTo>
                    <a:pt x="3763" y="5012"/>
                  </a:lnTo>
                  <a:lnTo>
                    <a:pt x="3840" y="4936"/>
                  </a:lnTo>
                  <a:lnTo>
                    <a:pt x="3885" y="4890"/>
                  </a:lnTo>
                  <a:lnTo>
                    <a:pt x="3961" y="4815"/>
                  </a:lnTo>
                  <a:lnTo>
                    <a:pt x="4053" y="4723"/>
                  </a:lnTo>
                  <a:lnTo>
                    <a:pt x="4098" y="4677"/>
                  </a:lnTo>
                  <a:lnTo>
                    <a:pt x="4175" y="4585"/>
                  </a:lnTo>
                  <a:lnTo>
                    <a:pt x="4540" y="4236"/>
                  </a:lnTo>
                  <a:lnTo>
                    <a:pt x="4555" y="4220"/>
                  </a:lnTo>
                  <a:lnTo>
                    <a:pt x="4585" y="4175"/>
                  </a:lnTo>
                  <a:lnTo>
                    <a:pt x="4693" y="4083"/>
                  </a:lnTo>
                  <a:lnTo>
                    <a:pt x="4754" y="4007"/>
                  </a:lnTo>
                  <a:lnTo>
                    <a:pt x="4768" y="4007"/>
                  </a:lnTo>
                  <a:lnTo>
                    <a:pt x="7297" y="1433"/>
                  </a:lnTo>
                  <a:lnTo>
                    <a:pt x="7358" y="1372"/>
                  </a:lnTo>
                  <a:lnTo>
                    <a:pt x="7358" y="1"/>
                  </a:lnTo>
                  <a:close/>
                </a:path>
              </a:pathLst>
            </a:custGeom>
            <a:solidFill>
              <a:srgbClr val="1D1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5"/>
            <p:cNvSpPr/>
            <p:nvPr/>
          </p:nvSpPr>
          <p:spPr>
            <a:xfrm rot="5400000">
              <a:off x="5269800" y="3447275"/>
              <a:ext cx="499275" cy="214050"/>
            </a:xfrm>
            <a:custGeom>
              <a:avLst/>
              <a:gdLst/>
              <a:ahLst/>
              <a:cxnLst/>
              <a:rect l="l" t="t" r="r" b="b"/>
              <a:pathLst>
                <a:path w="19971" h="8562" extrusionOk="0">
                  <a:moveTo>
                    <a:pt x="1" y="1"/>
                  </a:moveTo>
                  <a:lnTo>
                    <a:pt x="1" y="6810"/>
                  </a:lnTo>
                  <a:lnTo>
                    <a:pt x="11501" y="6810"/>
                  </a:lnTo>
                  <a:cubicBezTo>
                    <a:pt x="12110" y="6810"/>
                    <a:pt x="12614" y="7313"/>
                    <a:pt x="12614" y="7922"/>
                  </a:cubicBezTo>
                  <a:lnTo>
                    <a:pt x="12614" y="8562"/>
                  </a:lnTo>
                  <a:lnTo>
                    <a:pt x="14442" y="6429"/>
                  </a:lnTo>
                  <a:lnTo>
                    <a:pt x="14517" y="6338"/>
                  </a:lnTo>
                  <a:lnTo>
                    <a:pt x="14639" y="6200"/>
                  </a:lnTo>
                  <a:lnTo>
                    <a:pt x="14700" y="6125"/>
                  </a:lnTo>
                  <a:lnTo>
                    <a:pt x="14913" y="5881"/>
                  </a:lnTo>
                  <a:lnTo>
                    <a:pt x="15325" y="5408"/>
                  </a:lnTo>
                  <a:lnTo>
                    <a:pt x="15386" y="5333"/>
                  </a:lnTo>
                  <a:lnTo>
                    <a:pt x="15462" y="5256"/>
                  </a:lnTo>
                  <a:lnTo>
                    <a:pt x="18463" y="1752"/>
                  </a:lnTo>
                  <a:lnTo>
                    <a:pt x="19971" y="1"/>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5"/>
            <p:cNvSpPr/>
            <p:nvPr/>
          </p:nvSpPr>
          <p:spPr>
            <a:xfrm rot="5400000">
              <a:off x="4839625" y="3427300"/>
              <a:ext cx="164550" cy="549925"/>
            </a:xfrm>
            <a:custGeom>
              <a:avLst/>
              <a:gdLst/>
              <a:ahLst/>
              <a:cxnLst/>
              <a:rect l="l" t="t" r="r" b="b"/>
              <a:pathLst>
                <a:path w="6582" h="21997" extrusionOk="0">
                  <a:moveTo>
                    <a:pt x="4449" y="0"/>
                  </a:moveTo>
                  <a:lnTo>
                    <a:pt x="1" y="715"/>
                  </a:lnTo>
                  <a:lnTo>
                    <a:pt x="1" y="18447"/>
                  </a:lnTo>
                  <a:lnTo>
                    <a:pt x="1" y="20382"/>
                  </a:lnTo>
                  <a:lnTo>
                    <a:pt x="1" y="20474"/>
                  </a:lnTo>
                  <a:lnTo>
                    <a:pt x="1" y="21997"/>
                  </a:lnTo>
                  <a:lnTo>
                    <a:pt x="6521" y="21951"/>
                  </a:lnTo>
                  <a:cubicBezTo>
                    <a:pt x="6429" y="20931"/>
                    <a:pt x="6292" y="19605"/>
                    <a:pt x="6246" y="19239"/>
                  </a:cubicBezTo>
                  <a:lnTo>
                    <a:pt x="6246" y="19239"/>
                  </a:lnTo>
                  <a:cubicBezTo>
                    <a:pt x="6292" y="19255"/>
                    <a:pt x="6566" y="19316"/>
                    <a:pt x="6582" y="19346"/>
                  </a:cubicBezTo>
                  <a:lnTo>
                    <a:pt x="6474" y="19103"/>
                  </a:lnTo>
                  <a:lnTo>
                    <a:pt x="6368" y="19239"/>
                  </a:lnTo>
                  <a:cubicBezTo>
                    <a:pt x="6170" y="18965"/>
                    <a:pt x="5911" y="17289"/>
                    <a:pt x="5743" y="16985"/>
                  </a:cubicBezTo>
                  <a:lnTo>
                    <a:pt x="5743" y="16985"/>
                  </a:lnTo>
                  <a:lnTo>
                    <a:pt x="5759" y="17076"/>
                  </a:lnTo>
                  <a:cubicBezTo>
                    <a:pt x="5652" y="16832"/>
                    <a:pt x="5637" y="16649"/>
                    <a:pt x="5607" y="16345"/>
                  </a:cubicBezTo>
                  <a:lnTo>
                    <a:pt x="5607" y="16345"/>
                  </a:lnTo>
                  <a:lnTo>
                    <a:pt x="5668" y="16528"/>
                  </a:lnTo>
                  <a:cubicBezTo>
                    <a:pt x="5804" y="16452"/>
                    <a:pt x="5774" y="16300"/>
                    <a:pt x="5759" y="16117"/>
                  </a:cubicBezTo>
                  <a:lnTo>
                    <a:pt x="5759" y="16117"/>
                  </a:lnTo>
                  <a:lnTo>
                    <a:pt x="5698" y="16223"/>
                  </a:lnTo>
                  <a:cubicBezTo>
                    <a:pt x="5560" y="16040"/>
                    <a:pt x="5652" y="15873"/>
                    <a:pt x="5607" y="15568"/>
                  </a:cubicBezTo>
                  <a:lnTo>
                    <a:pt x="5607" y="15568"/>
                  </a:lnTo>
                  <a:lnTo>
                    <a:pt x="5576" y="15674"/>
                  </a:lnTo>
                  <a:cubicBezTo>
                    <a:pt x="5546" y="15614"/>
                    <a:pt x="5560" y="15538"/>
                    <a:pt x="5560" y="15447"/>
                  </a:cubicBezTo>
                  <a:lnTo>
                    <a:pt x="5560" y="15447"/>
                  </a:lnTo>
                  <a:cubicBezTo>
                    <a:pt x="5577" y="15479"/>
                    <a:pt x="5589" y="15492"/>
                    <a:pt x="5600" y="15492"/>
                  </a:cubicBezTo>
                  <a:cubicBezTo>
                    <a:pt x="5640" y="15492"/>
                    <a:pt x="5650" y="15312"/>
                    <a:pt x="5698" y="15264"/>
                  </a:cubicBezTo>
                  <a:lnTo>
                    <a:pt x="5698" y="15264"/>
                  </a:lnTo>
                  <a:cubicBezTo>
                    <a:pt x="5678" y="15284"/>
                    <a:pt x="5661" y="15292"/>
                    <a:pt x="5647" y="15292"/>
                  </a:cubicBezTo>
                  <a:cubicBezTo>
                    <a:pt x="5571" y="15292"/>
                    <a:pt x="5558" y="15066"/>
                    <a:pt x="5546" y="14990"/>
                  </a:cubicBezTo>
                  <a:cubicBezTo>
                    <a:pt x="5637" y="14929"/>
                    <a:pt x="5438" y="14715"/>
                    <a:pt x="5546" y="14685"/>
                  </a:cubicBezTo>
                  <a:cubicBezTo>
                    <a:pt x="5535" y="14658"/>
                    <a:pt x="5520" y="14648"/>
                    <a:pt x="5505" y="14648"/>
                  </a:cubicBezTo>
                  <a:cubicBezTo>
                    <a:pt x="5478" y="14648"/>
                    <a:pt x="5449" y="14680"/>
                    <a:pt x="5438" y="14700"/>
                  </a:cubicBezTo>
                  <a:cubicBezTo>
                    <a:pt x="5485" y="14502"/>
                    <a:pt x="5302" y="14334"/>
                    <a:pt x="5256" y="13984"/>
                  </a:cubicBezTo>
                  <a:cubicBezTo>
                    <a:pt x="5241" y="13344"/>
                    <a:pt x="5347" y="13893"/>
                    <a:pt x="5164" y="13192"/>
                  </a:cubicBezTo>
                  <a:lnTo>
                    <a:pt x="5225" y="13101"/>
                  </a:lnTo>
                  <a:lnTo>
                    <a:pt x="5103" y="13070"/>
                  </a:lnTo>
                  <a:cubicBezTo>
                    <a:pt x="5302" y="12932"/>
                    <a:pt x="5119" y="12644"/>
                    <a:pt x="5332" y="12567"/>
                  </a:cubicBezTo>
                  <a:cubicBezTo>
                    <a:pt x="5241" y="12506"/>
                    <a:pt x="5347" y="12415"/>
                    <a:pt x="5256" y="12262"/>
                  </a:cubicBezTo>
                  <a:lnTo>
                    <a:pt x="5256" y="12262"/>
                  </a:lnTo>
                  <a:cubicBezTo>
                    <a:pt x="5119" y="12354"/>
                    <a:pt x="5195" y="12536"/>
                    <a:pt x="5103" y="12613"/>
                  </a:cubicBezTo>
                  <a:cubicBezTo>
                    <a:pt x="4997" y="12018"/>
                    <a:pt x="4890" y="9276"/>
                    <a:pt x="4890" y="8713"/>
                  </a:cubicBezTo>
                  <a:lnTo>
                    <a:pt x="4890" y="8713"/>
                  </a:lnTo>
                  <a:cubicBezTo>
                    <a:pt x="4897" y="8752"/>
                    <a:pt x="4914" y="8769"/>
                    <a:pt x="4934" y="8769"/>
                  </a:cubicBezTo>
                  <a:cubicBezTo>
                    <a:pt x="4961" y="8769"/>
                    <a:pt x="4994" y="8736"/>
                    <a:pt x="5012" y="8683"/>
                  </a:cubicBezTo>
                  <a:lnTo>
                    <a:pt x="4951" y="8470"/>
                  </a:lnTo>
                  <a:cubicBezTo>
                    <a:pt x="4926" y="8494"/>
                    <a:pt x="4922" y="8539"/>
                    <a:pt x="4897" y="8539"/>
                  </a:cubicBezTo>
                  <a:cubicBezTo>
                    <a:pt x="4891" y="8539"/>
                    <a:pt x="4884" y="8536"/>
                    <a:pt x="4875" y="8531"/>
                  </a:cubicBezTo>
                  <a:cubicBezTo>
                    <a:pt x="4845" y="8439"/>
                    <a:pt x="4921" y="8317"/>
                    <a:pt x="4799" y="8287"/>
                  </a:cubicBezTo>
                  <a:cubicBezTo>
                    <a:pt x="4875" y="8287"/>
                    <a:pt x="4860" y="8135"/>
                    <a:pt x="4890" y="8135"/>
                  </a:cubicBezTo>
                  <a:cubicBezTo>
                    <a:pt x="4754" y="8043"/>
                    <a:pt x="4967" y="7631"/>
                    <a:pt x="4738" y="7525"/>
                  </a:cubicBezTo>
                  <a:cubicBezTo>
                    <a:pt x="4677" y="7221"/>
                    <a:pt x="4875" y="7448"/>
                    <a:pt x="4845" y="7113"/>
                  </a:cubicBezTo>
                  <a:lnTo>
                    <a:pt x="4693" y="7099"/>
                  </a:lnTo>
                  <a:cubicBezTo>
                    <a:pt x="4707" y="7069"/>
                    <a:pt x="4559" y="5376"/>
                    <a:pt x="4496" y="5376"/>
                  </a:cubicBezTo>
                  <a:cubicBezTo>
                    <a:pt x="4496" y="5376"/>
                    <a:pt x="4496" y="5376"/>
                    <a:pt x="4496" y="5376"/>
                  </a:cubicBezTo>
                  <a:lnTo>
                    <a:pt x="4496" y="5376"/>
                  </a:lnTo>
                  <a:cubicBezTo>
                    <a:pt x="4526" y="5361"/>
                    <a:pt x="4571" y="5330"/>
                    <a:pt x="4601" y="5240"/>
                  </a:cubicBezTo>
                  <a:cubicBezTo>
                    <a:pt x="4540" y="4936"/>
                    <a:pt x="4540" y="4631"/>
                    <a:pt x="4464" y="4296"/>
                  </a:cubicBezTo>
                  <a:lnTo>
                    <a:pt x="4464" y="4296"/>
                  </a:lnTo>
                  <a:cubicBezTo>
                    <a:pt x="4488" y="4321"/>
                    <a:pt x="4493" y="4345"/>
                    <a:pt x="4510" y="4345"/>
                  </a:cubicBezTo>
                  <a:cubicBezTo>
                    <a:pt x="4514" y="4345"/>
                    <a:pt x="4519" y="4344"/>
                    <a:pt x="4524" y="4341"/>
                  </a:cubicBezTo>
                  <a:cubicBezTo>
                    <a:pt x="4418" y="3214"/>
                    <a:pt x="4418" y="2133"/>
                    <a:pt x="4403" y="1020"/>
                  </a:cubicBezTo>
                  <a:cubicBezTo>
                    <a:pt x="4388" y="807"/>
                    <a:pt x="4540" y="975"/>
                    <a:pt x="4540" y="792"/>
                  </a:cubicBezTo>
                  <a:cubicBezTo>
                    <a:pt x="4571" y="670"/>
                    <a:pt x="4479" y="548"/>
                    <a:pt x="4433" y="457"/>
                  </a:cubicBezTo>
                  <a:cubicBezTo>
                    <a:pt x="4422" y="480"/>
                    <a:pt x="4419" y="519"/>
                    <a:pt x="4406" y="519"/>
                  </a:cubicBezTo>
                  <a:cubicBezTo>
                    <a:pt x="4402" y="519"/>
                    <a:pt x="4396" y="514"/>
                    <a:pt x="4388" y="502"/>
                  </a:cubicBezTo>
                  <a:cubicBezTo>
                    <a:pt x="4403" y="457"/>
                    <a:pt x="4403" y="380"/>
                    <a:pt x="4418" y="305"/>
                  </a:cubicBezTo>
                  <a:cubicBezTo>
                    <a:pt x="4418" y="197"/>
                    <a:pt x="4418" y="91"/>
                    <a:pt x="4449" y="0"/>
                  </a:cubicBezTo>
                  <a:close/>
                </a:path>
              </a:pathLst>
            </a:custGeom>
            <a:solidFill>
              <a:srgbClr val="2EB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5"/>
            <p:cNvSpPr/>
            <p:nvPr/>
          </p:nvSpPr>
          <p:spPr>
            <a:xfrm rot="5400000">
              <a:off x="5198575" y="3793825"/>
              <a:ext cx="17150" cy="3075"/>
            </a:xfrm>
            <a:custGeom>
              <a:avLst/>
              <a:gdLst/>
              <a:ahLst/>
              <a:cxnLst/>
              <a:rect l="l" t="t" r="r" b="b"/>
              <a:pathLst>
                <a:path w="686" h="123" extrusionOk="0">
                  <a:moveTo>
                    <a:pt x="686" y="0"/>
                  </a:moveTo>
                  <a:lnTo>
                    <a:pt x="1" y="107"/>
                  </a:lnTo>
                  <a:cubicBezTo>
                    <a:pt x="245" y="107"/>
                    <a:pt x="473" y="122"/>
                    <a:pt x="686" y="122"/>
                  </a:cubicBezTo>
                  <a:lnTo>
                    <a:pt x="686" y="0"/>
                  </a:lnTo>
                  <a:close/>
                </a:path>
              </a:pathLst>
            </a:custGeom>
            <a:solidFill>
              <a:srgbClr val="2EB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5"/>
            <p:cNvSpPr/>
            <p:nvPr/>
          </p:nvSpPr>
          <p:spPr>
            <a:xfrm rot="5400000">
              <a:off x="4889913" y="3487838"/>
              <a:ext cx="74275" cy="557925"/>
            </a:xfrm>
            <a:custGeom>
              <a:avLst/>
              <a:gdLst/>
              <a:ahLst/>
              <a:cxnLst/>
              <a:rect l="l" t="t" r="r" b="b"/>
              <a:pathLst>
                <a:path w="2971" h="22317" extrusionOk="0">
                  <a:moveTo>
                    <a:pt x="109" y="5742"/>
                  </a:moveTo>
                  <a:cubicBezTo>
                    <a:pt x="108" y="5742"/>
                    <a:pt x="108" y="5742"/>
                    <a:pt x="107" y="5743"/>
                  </a:cubicBezTo>
                  <a:cubicBezTo>
                    <a:pt x="108" y="5742"/>
                    <a:pt x="108" y="5742"/>
                    <a:pt x="109" y="5742"/>
                  </a:cubicBezTo>
                  <a:close/>
                  <a:moveTo>
                    <a:pt x="2286" y="0"/>
                  </a:moveTo>
                  <a:lnTo>
                    <a:pt x="534" y="289"/>
                  </a:lnTo>
                  <a:cubicBezTo>
                    <a:pt x="397" y="350"/>
                    <a:pt x="290" y="427"/>
                    <a:pt x="229" y="533"/>
                  </a:cubicBezTo>
                  <a:lnTo>
                    <a:pt x="137" y="518"/>
                  </a:lnTo>
                  <a:lnTo>
                    <a:pt x="137" y="518"/>
                  </a:lnTo>
                  <a:lnTo>
                    <a:pt x="168" y="671"/>
                  </a:lnTo>
                  <a:cubicBezTo>
                    <a:pt x="137" y="853"/>
                    <a:pt x="245" y="914"/>
                    <a:pt x="153" y="914"/>
                  </a:cubicBezTo>
                  <a:lnTo>
                    <a:pt x="153" y="671"/>
                  </a:lnTo>
                  <a:cubicBezTo>
                    <a:pt x="147" y="742"/>
                    <a:pt x="134" y="767"/>
                    <a:pt x="118" y="767"/>
                  </a:cubicBezTo>
                  <a:cubicBezTo>
                    <a:pt x="92" y="767"/>
                    <a:pt x="59" y="708"/>
                    <a:pt x="31" y="671"/>
                  </a:cubicBezTo>
                  <a:cubicBezTo>
                    <a:pt x="16" y="746"/>
                    <a:pt x="16" y="823"/>
                    <a:pt x="1" y="868"/>
                  </a:cubicBezTo>
                  <a:cubicBezTo>
                    <a:pt x="9" y="880"/>
                    <a:pt x="15" y="885"/>
                    <a:pt x="19" y="885"/>
                  </a:cubicBezTo>
                  <a:cubicBezTo>
                    <a:pt x="32" y="885"/>
                    <a:pt x="35" y="846"/>
                    <a:pt x="46" y="823"/>
                  </a:cubicBezTo>
                  <a:cubicBezTo>
                    <a:pt x="92" y="914"/>
                    <a:pt x="184" y="1036"/>
                    <a:pt x="153" y="1158"/>
                  </a:cubicBezTo>
                  <a:cubicBezTo>
                    <a:pt x="153" y="1341"/>
                    <a:pt x="1" y="1173"/>
                    <a:pt x="16" y="1386"/>
                  </a:cubicBezTo>
                  <a:cubicBezTo>
                    <a:pt x="31" y="2499"/>
                    <a:pt x="31" y="3580"/>
                    <a:pt x="137" y="4707"/>
                  </a:cubicBezTo>
                  <a:cubicBezTo>
                    <a:pt x="132" y="4710"/>
                    <a:pt x="127" y="4711"/>
                    <a:pt x="123" y="4711"/>
                  </a:cubicBezTo>
                  <a:cubicBezTo>
                    <a:pt x="106" y="4711"/>
                    <a:pt x="101" y="4687"/>
                    <a:pt x="77" y="4662"/>
                  </a:cubicBezTo>
                  <a:lnTo>
                    <a:pt x="77" y="4662"/>
                  </a:lnTo>
                  <a:cubicBezTo>
                    <a:pt x="153" y="4997"/>
                    <a:pt x="153" y="5302"/>
                    <a:pt x="214" y="5606"/>
                  </a:cubicBezTo>
                  <a:cubicBezTo>
                    <a:pt x="184" y="5696"/>
                    <a:pt x="139" y="5727"/>
                    <a:pt x="109" y="5742"/>
                  </a:cubicBezTo>
                  <a:lnTo>
                    <a:pt x="109" y="5742"/>
                  </a:lnTo>
                  <a:cubicBezTo>
                    <a:pt x="109" y="5742"/>
                    <a:pt x="109" y="5742"/>
                    <a:pt x="109" y="5742"/>
                  </a:cubicBezTo>
                  <a:cubicBezTo>
                    <a:pt x="172" y="5742"/>
                    <a:pt x="320" y="7435"/>
                    <a:pt x="306" y="7465"/>
                  </a:cubicBezTo>
                  <a:lnTo>
                    <a:pt x="458" y="7479"/>
                  </a:lnTo>
                  <a:cubicBezTo>
                    <a:pt x="488" y="7814"/>
                    <a:pt x="290" y="7587"/>
                    <a:pt x="351" y="7891"/>
                  </a:cubicBezTo>
                  <a:cubicBezTo>
                    <a:pt x="580" y="7997"/>
                    <a:pt x="367" y="8409"/>
                    <a:pt x="503" y="8501"/>
                  </a:cubicBezTo>
                  <a:cubicBezTo>
                    <a:pt x="473" y="8501"/>
                    <a:pt x="488" y="8653"/>
                    <a:pt x="412" y="8653"/>
                  </a:cubicBezTo>
                  <a:cubicBezTo>
                    <a:pt x="534" y="8683"/>
                    <a:pt x="458" y="8805"/>
                    <a:pt x="488" y="8897"/>
                  </a:cubicBezTo>
                  <a:cubicBezTo>
                    <a:pt x="497" y="8902"/>
                    <a:pt x="504" y="8905"/>
                    <a:pt x="510" y="8905"/>
                  </a:cubicBezTo>
                  <a:cubicBezTo>
                    <a:pt x="535" y="8905"/>
                    <a:pt x="539" y="8860"/>
                    <a:pt x="564" y="8836"/>
                  </a:cubicBezTo>
                  <a:lnTo>
                    <a:pt x="625" y="9049"/>
                  </a:lnTo>
                  <a:cubicBezTo>
                    <a:pt x="607" y="9102"/>
                    <a:pt x="574" y="9135"/>
                    <a:pt x="547" y="9135"/>
                  </a:cubicBezTo>
                  <a:cubicBezTo>
                    <a:pt x="527" y="9135"/>
                    <a:pt x="510" y="9118"/>
                    <a:pt x="503" y="9079"/>
                  </a:cubicBezTo>
                  <a:lnTo>
                    <a:pt x="503" y="9079"/>
                  </a:lnTo>
                  <a:cubicBezTo>
                    <a:pt x="503" y="9642"/>
                    <a:pt x="610" y="12384"/>
                    <a:pt x="716" y="12979"/>
                  </a:cubicBezTo>
                  <a:cubicBezTo>
                    <a:pt x="808" y="12902"/>
                    <a:pt x="732" y="12720"/>
                    <a:pt x="869" y="12628"/>
                  </a:cubicBezTo>
                  <a:lnTo>
                    <a:pt x="869" y="12628"/>
                  </a:lnTo>
                  <a:cubicBezTo>
                    <a:pt x="960" y="12781"/>
                    <a:pt x="854" y="12872"/>
                    <a:pt x="945" y="12933"/>
                  </a:cubicBezTo>
                  <a:cubicBezTo>
                    <a:pt x="732" y="13010"/>
                    <a:pt x="915" y="13298"/>
                    <a:pt x="716" y="13436"/>
                  </a:cubicBezTo>
                  <a:lnTo>
                    <a:pt x="838" y="13467"/>
                  </a:lnTo>
                  <a:lnTo>
                    <a:pt x="777" y="13558"/>
                  </a:lnTo>
                  <a:cubicBezTo>
                    <a:pt x="960" y="14259"/>
                    <a:pt x="854" y="13710"/>
                    <a:pt x="869" y="14350"/>
                  </a:cubicBezTo>
                  <a:cubicBezTo>
                    <a:pt x="915" y="14700"/>
                    <a:pt x="1098" y="14868"/>
                    <a:pt x="1051" y="15066"/>
                  </a:cubicBezTo>
                  <a:cubicBezTo>
                    <a:pt x="1062" y="15046"/>
                    <a:pt x="1091" y="15014"/>
                    <a:pt x="1118" y="15014"/>
                  </a:cubicBezTo>
                  <a:cubicBezTo>
                    <a:pt x="1133" y="15014"/>
                    <a:pt x="1148" y="15024"/>
                    <a:pt x="1159" y="15051"/>
                  </a:cubicBezTo>
                  <a:cubicBezTo>
                    <a:pt x="1051" y="15081"/>
                    <a:pt x="1250" y="15295"/>
                    <a:pt x="1159" y="15356"/>
                  </a:cubicBezTo>
                  <a:cubicBezTo>
                    <a:pt x="1171" y="15432"/>
                    <a:pt x="1184" y="15658"/>
                    <a:pt x="1260" y="15658"/>
                  </a:cubicBezTo>
                  <a:cubicBezTo>
                    <a:pt x="1274" y="15658"/>
                    <a:pt x="1291" y="15650"/>
                    <a:pt x="1311" y="15630"/>
                  </a:cubicBezTo>
                  <a:lnTo>
                    <a:pt x="1311" y="15630"/>
                  </a:lnTo>
                  <a:cubicBezTo>
                    <a:pt x="1263" y="15678"/>
                    <a:pt x="1253" y="15858"/>
                    <a:pt x="1213" y="15858"/>
                  </a:cubicBezTo>
                  <a:cubicBezTo>
                    <a:pt x="1202" y="15858"/>
                    <a:pt x="1190" y="15845"/>
                    <a:pt x="1173" y="15813"/>
                  </a:cubicBezTo>
                  <a:lnTo>
                    <a:pt x="1173" y="15813"/>
                  </a:lnTo>
                  <a:cubicBezTo>
                    <a:pt x="1173" y="15904"/>
                    <a:pt x="1159" y="15980"/>
                    <a:pt x="1189" y="16040"/>
                  </a:cubicBezTo>
                  <a:lnTo>
                    <a:pt x="1220" y="15934"/>
                  </a:lnTo>
                  <a:lnTo>
                    <a:pt x="1220" y="15934"/>
                  </a:lnTo>
                  <a:cubicBezTo>
                    <a:pt x="1265" y="16239"/>
                    <a:pt x="1173" y="16406"/>
                    <a:pt x="1311" y="16589"/>
                  </a:cubicBezTo>
                  <a:lnTo>
                    <a:pt x="1372" y="16483"/>
                  </a:lnTo>
                  <a:lnTo>
                    <a:pt x="1372" y="16483"/>
                  </a:lnTo>
                  <a:cubicBezTo>
                    <a:pt x="1387" y="16666"/>
                    <a:pt x="1417" y="16818"/>
                    <a:pt x="1281" y="16894"/>
                  </a:cubicBezTo>
                  <a:lnTo>
                    <a:pt x="1220" y="16711"/>
                  </a:lnTo>
                  <a:lnTo>
                    <a:pt x="1220" y="16711"/>
                  </a:lnTo>
                  <a:cubicBezTo>
                    <a:pt x="1250" y="17015"/>
                    <a:pt x="1265" y="17198"/>
                    <a:pt x="1372" y="17442"/>
                  </a:cubicBezTo>
                  <a:lnTo>
                    <a:pt x="1356" y="17351"/>
                  </a:lnTo>
                  <a:lnTo>
                    <a:pt x="1356" y="17351"/>
                  </a:lnTo>
                  <a:cubicBezTo>
                    <a:pt x="1524" y="17655"/>
                    <a:pt x="1783" y="19331"/>
                    <a:pt x="1981" y="19605"/>
                  </a:cubicBezTo>
                  <a:lnTo>
                    <a:pt x="2087" y="19469"/>
                  </a:lnTo>
                  <a:lnTo>
                    <a:pt x="2195" y="19712"/>
                  </a:lnTo>
                  <a:cubicBezTo>
                    <a:pt x="2179" y="19682"/>
                    <a:pt x="1905" y="19621"/>
                    <a:pt x="1859" y="19605"/>
                  </a:cubicBezTo>
                  <a:lnTo>
                    <a:pt x="1859" y="19605"/>
                  </a:lnTo>
                  <a:cubicBezTo>
                    <a:pt x="1905" y="19971"/>
                    <a:pt x="2042" y="21297"/>
                    <a:pt x="2134" y="22317"/>
                  </a:cubicBezTo>
                  <a:lnTo>
                    <a:pt x="2971" y="22302"/>
                  </a:lnTo>
                  <a:lnTo>
                    <a:pt x="2971" y="15"/>
                  </a:lnTo>
                  <a:cubicBezTo>
                    <a:pt x="2758" y="15"/>
                    <a:pt x="2530" y="0"/>
                    <a:pt x="228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5"/>
            <p:cNvSpPr/>
            <p:nvPr/>
          </p:nvSpPr>
          <p:spPr>
            <a:xfrm rot="5400000">
              <a:off x="5101850" y="3697100"/>
              <a:ext cx="183950" cy="29725"/>
            </a:xfrm>
            <a:custGeom>
              <a:avLst/>
              <a:gdLst/>
              <a:ahLst/>
              <a:cxnLst/>
              <a:rect l="l" t="t" r="r" b="b"/>
              <a:pathLst>
                <a:path w="7358" h="1189" extrusionOk="0">
                  <a:moveTo>
                    <a:pt x="1" y="0"/>
                  </a:moveTo>
                  <a:lnTo>
                    <a:pt x="1" y="1188"/>
                  </a:lnTo>
                  <a:lnTo>
                    <a:pt x="4449" y="473"/>
                  </a:lnTo>
                  <a:lnTo>
                    <a:pt x="4510" y="457"/>
                  </a:lnTo>
                  <a:lnTo>
                    <a:pt x="4921" y="396"/>
                  </a:lnTo>
                  <a:lnTo>
                    <a:pt x="6673" y="107"/>
                  </a:lnTo>
                  <a:lnTo>
                    <a:pt x="7358" y="0"/>
                  </a:lnTo>
                  <a:close/>
                </a:path>
              </a:pathLst>
            </a:custGeom>
            <a:solidFill>
              <a:srgbClr val="1D1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0" name="Google Shape;6160;p25"/>
          <p:cNvGrpSpPr/>
          <p:nvPr/>
        </p:nvGrpSpPr>
        <p:grpSpPr>
          <a:xfrm>
            <a:off x="175650" y="111824"/>
            <a:ext cx="8836269" cy="4776969"/>
            <a:chOff x="175650" y="138431"/>
            <a:chExt cx="8836269" cy="4776969"/>
          </a:xfrm>
        </p:grpSpPr>
        <p:sp>
          <p:nvSpPr>
            <p:cNvPr id="6161" name="Google Shape;6161;p25"/>
            <p:cNvSpPr/>
            <p:nvPr/>
          </p:nvSpPr>
          <p:spPr>
            <a:xfrm rot="10800000">
              <a:off x="8733914" y="4448671"/>
              <a:ext cx="66986" cy="58741"/>
            </a:xfrm>
            <a:custGeom>
              <a:avLst/>
              <a:gdLst/>
              <a:ahLst/>
              <a:cxnLst/>
              <a:rect l="l" t="t" r="r" b="b"/>
              <a:pathLst>
                <a:path w="1113" h="976" extrusionOk="0">
                  <a:moveTo>
                    <a:pt x="625" y="1"/>
                  </a:moveTo>
                  <a:cubicBezTo>
                    <a:pt x="580" y="16"/>
                    <a:pt x="533" y="16"/>
                    <a:pt x="488" y="16"/>
                  </a:cubicBezTo>
                  <a:cubicBezTo>
                    <a:pt x="411" y="16"/>
                    <a:pt x="350" y="31"/>
                    <a:pt x="305" y="61"/>
                  </a:cubicBezTo>
                  <a:cubicBezTo>
                    <a:pt x="244" y="77"/>
                    <a:pt x="183" y="108"/>
                    <a:pt x="153" y="153"/>
                  </a:cubicBezTo>
                  <a:cubicBezTo>
                    <a:pt x="107" y="199"/>
                    <a:pt x="76" y="244"/>
                    <a:pt x="46" y="305"/>
                  </a:cubicBezTo>
                  <a:cubicBezTo>
                    <a:pt x="15" y="366"/>
                    <a:pt x="1" y="427"/>
                    <a:pt x="15" y="488"/>
                  </a:cubicBezTo>
                  <a:cubicBezTo>
                    <a:pt x="15" y="610"/>
                    <a:pt x="62" y="732"/>
                    <a:pt x="153" y="823"/>
                  </a:cubicBezTo>
                  <a:cubicBezTo>
                    <a:pt x="183" y="839"/>
                    <a:pt x="214" y="869"/>
                    <a:pt x="244" y="900"/>
                  </a:cubicBezTo>
                  <a:cubicBezTo>
                    <a:pt x="320" y="930"/>
                    <a:pt x="397" y="961"/>
                    <a:pt x="488" y="961"/>
                  </a:cubicBezTo>
                  <a:cubicBezTo>
                    <a:pt x="533" y="961"/>
                    <a:pt x="580" y="975"/>
                    <a:pt x="625" y="975"/>
                  </a:cubicBezTo>
                  <a:cubicBezTo>
                    <a:pt x="686" y="975"/>
                    <a:pt x="746" y="961"/>
                    <a:pt x="807" y="930"/>
                  </a:cubicBezTo>
                  <a:cubicBezTo>
                    <a:pt x="868" y="915"/>
                    <a:pt x="915" y="884"/>
                    <a:pt x="960" y="823"/>
                  </a:cubicBezTo>
                  <a:cubicBezTo>
                    <a:pt x="1006" y="793"/>
                    <a:pt x="1051" y="732"/>
                    <a:pt x="1067" y="671"/>
                  </a:cubicBezTo>
                  <a:cubicBezTo>
                    <a:pt x="1097" y="610"/>
                    <a:pt x="1112" y="549"/>
                    <a:pt x="1112" y="488"/>
                  </a:cubicBezTo>
                  <a:cubicBezTo>
                    <a:pt x="1097" y="366"/>
                    <a:pt x="1067" y="230"/>
                    <a:pt x="960" y="153"/>
                  </a:cubicBezTo>
                  <a:cubicBezTo>
                    <a:pt x="929" y="122"/>
                    <a:pt x="899" y="92"/>
                    <a:pt x="868" y="77"/>
                  </a:cubicBezTo>
                  <a:cubicBezTo>
                    <a:pt x="793" y="31"/>
                    <a:pt x="716" y="1"/>
                    <a:pt x="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25"/>
            <p:cNvSpPr/>
            <p:nvPr/>
          </p:nvSpPr>
          <p:spPr>
            <a:xfrm rot="10800000">
              <a:off x="8769664" y="1929266"/>
              <a:ext cx="55069" cy="59583"/>
            </a:xfrm>
            <a:custGeom>
              <a:avLst/>
              <a:gdLst/>
              <a:ahLst/>
              <a:cxnLst/>
              <a:rect l="l" t="t" r="r" b="b"/>
              <a:pathLst>
                <a:path w="915" h="990" extrusionOk="0">
                  <a:moveTo>
                    <a:pt x="458" y="0"/>
                  </a:moveTo>
                  <a:cubicBezTo>
                    <a:pt x="336" y="0"/>
                    <a:pt x="214" y="45"/>
                    <a:pt x="137" y="136"/>
                  </a:cubicBezTo>
                  <a:cubicBezTo>
                    <a:pt x="76" y="183"/>
                    <a:pt x="31" y="258"/>
                    <a:pt x="15" y="335"/>
                  </a:cubicBezTo>
                  <a:cubicBezTo>
                    <a:pt x="1" y="411"/>
                    <a:pt x="1" y="487"/>
                    <a:pt x="15" y="563"/>
                  </a:cubicBezTo>
                  <a:lnTo>
                    <a:pt x="62" y="701"/>
                  </a:lnTo>
                  <a:lnTo>
                    <a:pt x="107" y="792"/>
                  </a:lnTo>
                  <a:cubicBezTo>
                    <a:pt x="137" y="837"/>
                    <a:pt x="168" y="884"/>
                    <a:pt x="214" y="898"/>
                  </a:cubicBezTo>
                  <a:cubicBezTo>
                    <a:pt x="228" y="929"/>
                    <a:pt x="259" y="944"/>
                    <a:pt x="305" y="959"/>
                  </a:cubicBezTo>
                  <a:cubicBezTo>
                    <a:pt x="350" y="975"/>
                    <a:pt x="397" y="990"/>
                    <a:pt x="458" y="990"/>
                  </a:cubicBezTo>
                  <a:cubicBezTo>
                    <a:pt x="519" y="990"/>
                    <a:pt x="594" y="975"/>
                    <a:pt x="655" y="944"/>
                  </a:cubicBezTo>
                  <a:cubicBezTo>
                    <a:pt x="701" y="914"/>
                    <a:pt x="732" y="884"/>
                    <a:pt x="762" y="837"/>
                  </a:cubicBezTo>
                  <a:cubicBezTo>
                    <a:pt x="807" y="792"/>
                    <a:pt x="823" y="746"/>
                    <a:pt x="838" y="701"/>
                  </a:cubicBezTo>
                  <a:lnTo>
                    <a:pt x="884" y="563"/>
                  </a:lnTo>
                  <a:cubicBezTo>
                    <a:pt x="915" y="487"/>
                    <a:pt x="915" y="411"/>
                    <a:pt x="884" y="335"/>
                  </a:cubicBezTo>
                  <a:cubicBezTo>
                    <a:pt x="868" y="258"/>
                    <a:pt x="823" y="183"/>
                    <a:pt x="777" y="136"/>
                  </a:cubicBezTo>
                  <a:cubicBezTo>
                    <a:pt x="685" y="45"/>
                    <a:pt x="579"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25"/>
            <p:cNvSpPr/>
            <p:nvPr/>
          </p:nvSpPr>
          <p:spPr>
            <a:xfrm rot="10800000">
              <a:off x="8647729" y="3750043"/>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4" name="Google Shape;6164;p25"/>
            <p:cNvGrpSpPr/>
            <p:nvPr/>
          </p:nvGrpSpPr>
          <p:grpSpPr>
            <a:xfrm rot="10800000">
              <a:off x="8925675" y="3162425"/>
              <a:ext cx="86245" cy="101171"/>
              <a:chOff x="1007675" y="-1414279"/>
              <a:chExt cx="86245" cy="101171"/>
            </a:xfrm>
          </p:grpSpPr>
          <p:sp>
            <p:nvSpPr>
              <p:cNvPr id="6165" name="Google Shape;6165;p25"/>
              <p:cNvSpPr/>
              <p:nvPr/>
            </p:nvSpPr>
            <p:spPr>
              <a:xfrm>
                <a:off x="1043485" y="-1414279"/>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25"/>
              <p:cNvSpPr/>
              <p:nvPr/>
            </p:nvSpPr>
            <p:spPr>
              <a:xfrm>
                <a:off x="1045290" y="-1354696"/>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25"/>
              <p:cNvSpPr/>
              <p:nvPr/>
            </p:nvSpPr>
            <p:spPr>
              <a:xfrm>
                <a:off x="1007675" y="-137251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8" name="Google Shape;6168;p25"/>
            <p:cNvSpPr/>
            <p:nvPr/>
          </p:nvSpPr>
          <p:spPr>
            <a:xfrm rot="10800000">
              <a:off x="4690225" y="4809288"/>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25"/>
            <p:cNvSpPr/>
            <p:nvPr/>
          </p:nvSpPr>
          <p:spPr>
            <a:xfrm rot="10800000">
              <a:off x="175650" y="3723588"/>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25"/>
            <p:cNvSpPr/>
            <p:nvPr/>
          </p:nvSpPr>
          <p:spPr>
            <a:xfrm rot="10800000">
              <a:off x="4690219" y="351435"/>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25"/>
            <p:cNvSpPr/>
            <p:nvPr/>
          </p:nvSpPr>
          <p:spPr>
            <a:xfrm rot="10800000">
              <a:off x="7901469" y="4729811"/>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25"/>
            <p:cNvSpPr/>
            <p:nvPr/>
          </p:nvSpPr>
          <p:spPr>
            <a:xfrm rot="10800000">
              <a:off x="6658393" y="4739244"/>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3" name="Google Shape;6173;p25"/>
            <p:cNvGrpSpPr/>
            <p:nvPr/>
          </p:nvGrpSpPr>
          <p:grpSpPr>
            <a:xfrm rot="10800000">
              <a:off x="5534787" y="270537"/>
              <a:ext cx="86245" cy="101171"/>
              <a:chOff x="1083875" y="719321"/>
              <a:chExt cx="86245" cy="101171"/>
            </a:xfrm>
          </p:grpSpPr>
          <p:sp>
            <p:nvSpPr>
              <p:cNvPr id="6174" name="Google Shape;6174;p25"/>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25"/>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25"/>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7" name="Google Shape;6177;p25"/>
            <p:cNvSpPr/>
            <p:nvPr/>
          </p:nvSpPr>
          <p:spPr>
            <a:xfrm rot="10800000">
              <a:off x="7025693" y="138431"/>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25"/>
            <p:cNvSpPr/>
            <p:nvPr/>
          </p:nvSpPr>
          <p:spPr>
            <a:xfrm rot="10800000">
              <a:off x="2922918" y="432181"/>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25"/>
            <p:cNvSpPr/>
            <p:nvPr/>
          </p:nvSpPr>
          <p:spPr>
            <a:xfrm rot="10800000">
              <a:off x="495319" y="1896261"/>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0" name="Google Shape;6180;p25"/>
            <p:cNvGrpSpPr/>
            <p:nvPr/>
          </p:nvGrpSpPr>
          <p:grpSpPr>
            <a:xfrm rot="10800000">
              <a:off x="3598050" y="4600550"/>
              <a:ext cx="86245" cy="101171"/>
              <a:chOff x="1083875" y="719321"/>
              <a:chExt cx="86245" cy="101171"/>
            </a:xfrm>
          </p:grpSpPr>
          <p:sp>
            <p:nvSpPr>
              <p:cNvPr id="6181" name="Google Shape;6181;p25"/>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25"/>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25"/>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4" name="Google Shape;6184;p25"/>
            <p:cNvGrpSpPr/>
            <p:nvPr/>
          </p:nvGrpSpPr>
          <p:grpSpPr>
            <a:xfrm rot="10800000">
              <a:off x="443975" y="508187"/>
              <a:ext cx="86245" cy="101171"/>
              <a:chOff x="1133550" y="4993534"/>
              <a:chExt cx="86245" cy="101171"/>
            </a:xfrm>
          </p:grpSpPr>
          <p:sp>
            <p:nvSpPr>
              <p:cNvPr id="6185" name="Google Shape;6185;p25"/>
              <p:cNvSpPr/>
              <p:nvPr/>
            </p:nvSpPr>
            <p:spPr>
              <a:xfrm>
                <a:off x="1169360" y="4993534"/>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25"/>
              <p:cNvSpPr/>
              <p:nvPr/>
            </p:nvSpPr>
            <p:spPr>
              <a:xfrm>
                <a:off x="1171165" y="5053117"/>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25"/>
              <p:cNvSpPr/>
              <p:nvPr/>
            </p:nvSpPr>
            <p:spPr>
              <a:xfrm>
                <a:off x="1133550" y="5035302"/>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8" name="Google Shape;6188;p25"/>
            <p:cNvSpPr/>
            <p:nvPr/>
          </p:nvSpPr>
          <p:spPr>
            <a:xfrm rot="10800000">
              <a:off x="2827294" y="4888798"/>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Aclonica"/>
              <a:buNone/>
              <a:defRPr sz="3200" b="1">
                <a:solidFill>
                  <a:schemeClr val="dk1"/>
                </a:solidFill>
                <a:latin typeface="Aclonica"/>
                <a:ea typeface="Aclonica"/>
                <a:cs typeface="Aclonica"/>
                <a:sym typeface="Aclonica"/>
              </a:defRPr>
            </a:lvl1pPr>
            <a:lvl2pPr lvl="1" rtl="0">
              <a:spcBef>
                <a:spcPts val="0"/>
              </a:spcBef>
              <a:spcAft>
                <a:spcPts val="0"/>
              </a:spcAft>
              <a:buClr>
                <a:schemeClr val="dk1"/>
              </a:buClr>
              <a:buSzPts val="3200"/>
              <a:buFont typeface="Aclonica"/>
              <a:buNone/>
              <a:defRPr sz="3200" b="1">
                <a:solidFill>
                  <a:schemeClr val="dk1"/>
                </a:solidFill>
                <a:latin typeface="Aclonica"/>
                <a:ea typeface="Aclonica"/>
                <a:cs typeface="Aclonica"/>
                <a:sym typeface="Aclonica"/>
              </a:defRPr>
            </a:lvl2pPr>
            <a:lvl3pPr lvl="2" rtl="0">
              <a:spcBef>
                <a:spcPts val="0"/>
              </a:spcBef>
              <a:spcAft>
                <a:spcPts val="0"/>
              </a:spcAft>
              <a:buClr>
                <a:schemeClr val="dk1"/>
              </a:buClr>
              <a:buSzPts val="3200"/>
              <a:buFont typeface="Aclonica"/>
              <a:buNone/>
              <a:defRPr sz="3200" b="1">
                <a:solidFill>
                  <a:schemeClr val="dk1"/>
                </a:solidFill>
                <a:latin typeface="Aclonica"/>
                <a:ea typeface="Aclonica"/>
                <a:cs typeface="Aclonica"/>
                <a:sym typeface="Aclonica"/>
              </a:defRPr>
            </a:lvl3pPr>
            <a:lvl4pPr lvl="3" rtl="0">
              <a:spcBef>
                <a:spcPts val="0"/>
              </a:spcBef>
              <a:spcAft>
                <a:spcPts val="0"/>
              </a:spcAft>
              <a:buClr>
                <a:schemeClr val="dk1"/>
              </a:buClr>
              <a:buSzPts val="3200"/>
              <a:buFont typeface="Aclonica"/>
              <a:buNone/>
              <a:defRPr sz="3200" b="1">
                <a:solidFill>
                  <a:schemeClr val="dk1"/>
                </a:solidFill>
                <a:latin typeface="Aclonica"/>
                <a:ea typeface="Aclonica"/>
                <a:cs typeface="Aclonica"/>
                <a:sym typeface="Aclonica"/>
              </a:defRPr>
            </a:lvl4pPr>
            <a:lvl5pPr lvl="4" rtl="0">
              <a:spcBef>
                <a:spcPts val="0"/>
              </a:spcBef>
              <a:spcAft>
                <a:spcPts val="0"/>
              </a:spcAft>
              <a:buClr>
                <a:schemeClr val="dk1"/>
              </a:buClr>
              <a:buSzPts val="3200"/>
              <a:buFont typeface="Aclonica"/>
              <a:buNone/>
              <a:defRPr sz="3200" b="1">
                <a:solidFill>
                  <a:schemeClr val="dk1"/>
                </a:solidFill>
                <a:latin typeface="Aclonica"/>
                <a:ea typeface="Aclonica"/>
                <a:cs typeface="Aclonica"/>
                <a:sym typeface="Aclonica"/>
              </a:defRPr>
            </a:lvl5pPr>
            <a:lvl6pPr lvl="5" rtl="0">
              <a:spcBef>
                <a:spcPts val="0"/>
              </a:spcBef>
              <a:spcAft>
                <a:spcPts val="0"/>
              </a:spcAft>
              <a:buClr>
                <a:schemeClr val="dk1"/>
              </a:buClr>
              <a:buSzPts val="3200"/>
              <a:buFont typeface="Aclonica"/>
              <a:buNone/>
              <a:defRPr sz="3200" b="1">
                <a:solidFill>
                  <a:schemeClr val="dk1"/>
                </a:solidFill>
                <a:latin typeface="Aclonica"/>
                <a:ea typeface="Aclonica"/>
                <a:cs typeface="Aclonica"/>
                <a:sym typeface="Aclonica"/>
              </a:defRPr>
            </a:lvl6pPr>
            <a:lvl7pPr lvl="6" rtl="0">
              <a:spcBef>
                <a:spcPts val="0"/>
              </a:spcBef>
              <a:spcAft>
                <a:spcPts val="0"/>
              </a:spcAft>
              <a:buClr>
                <a:schemeClr val="dk1"/>
              </a:buClr>
              <a:buSzPts val="3200"/>
              <a:buFont typeface="Aclonica"/>
              <a:buNone/>
              <a:defRPr sz="3200" b="1">
                <a:solidFill>
                  <a:schemeClr val="dk1"/>
                </a:solidFill>
                <a:latin typeface="Aclonica"/>
                <a:ea typeface="Aclonica"/>
                <a:cs typeface="Aclonica"/>
                <a:sym typeface="Aclonica"/>
              </a:defRPr>
            </a:lvl7pPr>
            <a:lvl8pPr lvl="7" rtl="0">
              <a:spcBef>
                <a:spcPts val="0"/>
              </a:spcBef>
              <a:spcAft>
                <a:spcPts val="0"/>
              </a:spcAft>
              <a:buClr>
                <a:schemeClr val="dk1"/>
              </a:buClr>
              <a:buSzPts val="3200"/>
              <a:buFont typeface="Aclonica"/>
              <a:buNone/>
              <a:defRPr sz="3200" b="1">
                <a:solidFill>
                  <a:schemeClr val="dk1"/>
                </a:solidFill>
                <a:latin typeface="Aclonica"/>
                <a:ea typeface="Aclonica"/>
                <a:cs typeface="Aclonica"/>
                <a:sym typeface="Aclonica"/>
              </a:defRPr>
            </a:lvl8pPr>
            <a:lvl9pPr lvl="8" rtl="0">
              <a:spcBef>
                <a:spcPts val="0"/>
              </a:spcBef>
              <a:spcAft>
                <a:spcPts val="0"/>
              </a:spcAft>
              <a:buClr>
                <a:schemeClr val="dk1"/>
              </a:buClr>
              <a:buSzPts val="3200"/>
              <a:buFont typeface="Aclonica"/>
              <a:buNone/>
              <a:defRPr sz="3200" b="1">
                <a:solidFill>
                  <a:schemeClr val="dk1"/>
                </a:solidFill>
                <a:latin typeface="Aclonica"/>
                <a:ea typeface="Aclonica"/>
                <a:cs typeface="Aclonica"/>
                <a:sym typeface="Aclonic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Arimo"/>
              <a:buChar char="●"/>
              <a:defRPr sz="1600">
                <a:solidFill>
                  <a:schemeClr val="dk1"/>
                </a:solidFill>
                <a:latin typeface="Arimo"/>
                <a:ea typeface="Arimo"/>
                <a:cs typeface="Arimo"/>
                <a:sym typeface="Arimo"/>
              </a:defRPr>
            </a:lvl1pPr>
            <a:lvl2pPr marL="914400" lvl="1" indent="-330200">
              <a:lnSpc>
                <a:spcPct val="100000"/>
              </a:lnSpc>
              <a:spcBef>
                <a:spcPts val="0"/>
              </a:spcBef>
              <a:spcAft>
                <a:spcPts val="0"/>
              </a:spcAft>
              <a:buClr>
                <a:schemeClr val="dk1"/>
              </a:buClr>
              <a:buSzPts val="1600"/>
              <a:buFont typeface="Arimo"/>
              <a:buChar char="○"/>
              <a:defRPr sz="1600">
                <a:solidFill>
                  <a:schemeClr val="dk1"/>
                </a:solidFill>
                <a:latin typeface="Arimo"/>
                <a:ea typeface="Arimo"/>
                <a:cs typeface="Arimo"/>
                <a:sym typeface="Arimo"/>
              </a:defRPr>
            </a:lvl2pPr>
            <a:lvl3pPr marL="1371600" lvl="2" indent="-330200">
              <a:lnSpc>
                <a:spcPct val="100000"/>
              </a:lnSpc>
              <a:spcBef>
                <a:spcPts val="0"/>
              </a:spcBef>
              <a:spcAft>
                <a:spcPts val="0"/>
              </a:spcAft>
              <a:buClr>
                <a:schemeClr val="dk1"/>
              </a:buClr>
              <a:buSzPts val="1600"/>
              <a:buFont typeface="Arimo"/>
              <a:buChar char="■"/>
              <a:defRPr sz="1600">
                <a:solidFill>
                  <a:schemeClr val="dk1"/>
                </a:solidFill>
                <a:latin typeface="Arimo"/>
                <a:ea typeface="Arimo"/>
                <a:cs typeface="Arimo"/>
                <a:sym typeface="Arimo"/>
              </a:defRPr>
            </a:lvl3pPr>
            <a:lvl4pPr marL="1828800" lvl="3" indent="-330200">
              <a:lnSpc>
                <a:spcPct val="100000"/>
              </a:lnSpc>
              <a:spcBef>
                <a:spcPts val="0"/>
              </a:spcBef>
              <a:spcAft>
                <a:spcPts val="0"/>
              </a:spcAft>
              <a:buClr>
                <a:schemeClr val="dk1"/>
              </a:buClr>
              <a:buSzPts val="1600"/>
              <a:buFont typeface="Arimo"/>
              <a:buChar char="●"/>
              <a:defRPr sz="1600">
                <a:solidFill>
                  <a:schemeClr val="dk1"/>
                </a:solidFill>
                <a:latin typeface="Arimo"/>
                <a:ea typeface="Arimo"/>
                <a:cs typeface="Arimo"/>
                <a:sym typeface="Arimo"/>
              </a:defRPr>
            </a:lvl4pPr>
            <a:lvl5pPr marL="2286000" lvl="4" indent="-330200">
              <a:lnSpc>
                <a:spcPct val="100000"/>
              </a:lnSpc>
              <a:spcBef>
                <a:spcPts val="0"/>
              </a:spcBef>
              <a:spcAft>
                <a:spcPts val="0"/>
              </a:spcAft>
              <a:buClr>
                <a:schemeClr val="dk1"/>
              </a:buClr>
              <a:buSzPts val="1600"/>
              <a:buFont typeface="Arimo"/>
              <a:buChar char="○"/>
              <a:defRPr sz="1600">
                <a:solidFill>
                  <a:schemeClr val="dk1"/>
                </a:solidFill>
                <a:latin typeface="Arimo"/>
                <a:ea typeface="Arimo"/>
                <a:cs typeface="Arimo"/>
                <a:sym typeface="Arimo"/>
              </a:defRPr>
            </a:lvl5pPr>
            <a:lvl6pPr marL="2743200" lvl="5" indent="-330200">
              <a:lnSpc>
                <a:spcPct val="100000"/>
              </a:lnSpc>
              <a:spcBef>
                <a:spcPts val="0"/>
              </a:spcBef>
              <a:spcAft>
                <a:spcPts val="0"/>
              </a:spcAft>
              <a:buClr>
                <a:schemeClr val="dk1"/>
              </a:buClr>
              <a:buSzPts val="1600"/>
              <a:buFont typeface="Arimo"/>
              <a:buChar char="■"/>
              <a:defRPr sz="1600">
                <a:solidFill>
                  <a:schemeClr val="dk1"/>
                </a:solidFill>
                <a:latin typeface="Arimo"/>
                <a:ea typeface="Arimo"/>
                <a:cs typeface="Arimo"/>
                <a:sym typeface="Arimo"/>
              </a:defRPr>
            </a:lvl6pPr>
            <a:lvl7pPr marL="3200400" lvl="6" indent="-330200">
              <a:lnSpc>
                <a:spcPct val="100000"/>
              </a:lnSpc>
              <a:spcBef>
                <a:spcPts val="0"/>
              </a:spcBef>
              <a:spcAft>
                <a:spcPts val="0"/>
              </a:spcAft>
              <a:buClr>
                <a:schemeClr val="dk1"/>
              </a:buClr>
              <a:buSzPts val="1600"/>
              <a:buFont typeface="Arimo"/>
              <a:buChar char="●"/>
              <a:defRPr sz="1600">
                <a:solidFill>
                  <a:schemeClr val="dk1"/>
                </a:solidFill>
                <a:latin typeface="Arimo"/>
                <a:ea typeface="Arimo"/>
                <a:cs typeface="Arimo"/>
                <a:sym typeface="Arimo"/>
              </a:defRPr>
            </a:lvl7pPr>
            <a:lvl8pPr marL="3657600" lvl="7" indent="-330200">
              <a:lnSpc>
                <a:spcPct val="100000"/>
              </a:lnSpc>
              <a:spcBef>
                <a:spcPts val="0"/>
              </a:spcBef>
              <a:spcAft>
                <a:spcPts val="0"/>
              </a:spcAft>
              <a:buClr>
                <a:schemeClr val="dk1"/>
              </a:buClr>
              <a:buSzPts val="1600"/>
              <a:buFont typeface="Arimo"/>
              <a:buChar char="○"/>
              <a:defRPr sz="1600">
                <a:solidFill>
                  <a:schemeClr val="dk1"/>
                </a:solidFill>
                <a:latin typeface="Arimo"/>
                <a:ea typeface="Arimo"/>
                <a:cs typeface="Arimo"/>
                <a:sym typeface="Arimo"/>
              </a:defRPr>
            </a:lvl8pPr>
            <a:lvl9pPr marL="4114800" lvl="8" indent="-330200">
              <a:lnSpc>
                <a:spcPct val="100000"/>
              </a:lnSpc>
              <a:spcBef>
                <a:spcPts val="0"/>
              </a:spcBef>
              <a:spcAft>
                <a:spcPts val="0"/>
              </a:spcAft>
              <a:buClr>
                <a:schemeClr val="dk1"/>
              </a:buClr>
              <a:buSzPts val="1600"/>
              <a:buFont typeface="Arimo"/>
              <a:buChar char="■"/>
              <a:defRPr sz="1600">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6" r:id="rId3"/>
    <p:sldLayoutId id="2147483658" r:id="rId4"/>
    <p:sldLayoutId id="2147483659" r:id="rId5"/>
    <p:sldLayoutId id="2147483662" r:id="rId6"/>
    <p:sldLayoutId id="2147483665"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fimela.com/parenting/read/4601175/3-cara-orangtua-jepang-melatih-kedisiplinan-pada-anak"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96"/>
        <p:cNvGrpSpPr/>
        <p:nvPr/>
      </p:nvGrpSpPr>
      <p:grpSpPr>
        <a:xfrm>
          <a:off x="0" y="0"/>
          <a:ext cx="0" cy="0"/>
          <a:chOff x="0" y="0"/>
          <a:chExt cx="0" cy="0"/>
        </a:xfrm>
      </p:grpSpPr>
      <p:grpSp>
        <p:nvGrpSpPr>
          <p:cNvPr id="6197" name="Google Shape;6197;p28"/>
          <p:cNvGrpSpPr/>
          <p:nvPr/>
        </p:nvGrpSpPr>
        <p:grpSpPr>
          <a:xfrm>
            <a:off x="5266784" y="773322"/>
            <a:ext cx="2403933" cy="3782822"/>
            <a:chOff x="5657012" y="620922"/>
            <a:chExt cx="2403933" cy="3782822"/>
          </a:xfrm>
        </p:grpSpPr>
        <p:grpSp>
          <p:nvGrpSpPr>
            <p:cNvPr id="6198" name="Google Shape;6198;p28"/>
            <p:cNvGrpSpPr/>
            <p:nvPr/>
          </p:nvGrpSpPr>
          <p:grpSpPr>
            <a:xfrm>
              <a:off x="6421876" y="660822"/>
              <a:ext cx="87148" cy="100509"/>
              <a:chOff x="3161401" y="520410"/>
              <a:chExt cx="87148" cy="100509"/>
            </a:xfrm>
          </p:grpSpPr>
          <p:sp>
            <p:nvSpPr>
              <p:cNvPr id="6199" name="Google Shape;6199;p28"/>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0" name="Google Shape;6200;p28"/>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1" name="Google Shape;6201;p28"/>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202" name="Google Shape;6202;p28"/>
            <p:cNvSpPr/>
            <p:nvPr/>
          </p:nvSpPr>
          <p:spPr>
            <a:xfrm>
              <a:off x="5678283" y="620922"/>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203" name="Google Shape;6203;p28"/>
            <p:cNvGrpSpPr/>
            <p:nvPr/>
          </p:nvGrpSpPr>
          <p:grpSpPr>
            <a:xfrm>
              <a:off x="7536500" y="4063709"/>
              <a:ext cx="86245" cy="101171"/>
              <a:chOff x="1083875" y="719321"/>
              <a:chExt cx="86245" cy="101171"/>
            </a:xfrm>
          </p:grpSpPr>
          <p:sp>
            <p:nvSpPr>
              <p:cNvPr id="6204" name="Google Shape;6204;p28"/>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5" name="Google Shape;6205;p28"/>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6" name="Google Shape;6206;p28"/>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6207" name="Google Shape;6207;p28"/>
            <p:cNvGrpSpPr/>
            <p:nvPr/>
          </p:nvGrpSpPr>
          <p:grpSpPr>
            <a:xfrm>
              <a:off x="7974700" y="1140471"/>
              <a:ext cx="86245" cy="101171"/>
              <a:chOff x="1083875" y="719321"/>
              <a:chExt cx="86245" cy="101171"/>
            </a:xfrm>
          </p:grpSpPr>
          <p:sp>
            <p:nvSpPr>
              <p:cNvPr id="6208" name="Google Shape;6208;p28"/>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9" name="Google Shape;6209;p28"/>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0" name="Google Shape;6210;p28"/>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6211" name="Google Shape;6211;p28"/>
            <p:cNvGrpSpPr/>
            <p:nvPr/>
          </p:nvGrpSpPr>
          <p:grpSpPr>
            <a:xfrm>
              <a:off x="5657012" y="4271821"/>
              <a:ext cx="86245" cy="101171"/>
              <a:chOff x="1083875" y="719321"/>
              <a:chExt cx="86245" cy="101171"/>
            </a:xfrm>
          </p:grpSpPr>
          <p:sp>
            <p:nvSpPr>
              <p:cNvPr id="6212" name="Google Shape;6212;p28"/>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3" name="Google Shape;6213;p28"/>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4" name="Google Shape;6214;p28"/>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215" name="Google Shape;6215;p28"/>
            <p:cNvSpPr/>
            <p:nvPr/>
          </p:nvSpPr>
          <p:spPr>
            <a:xfrm>
              <a:off x="6964868" y="4377142"/>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216" name="Google Shape;6216;p28"/>
          <p:cNvSpPr txBox="1">
            <a:spLocks noGrp="1"/>
          </p:cNvSpPr>
          <p:nvPr>
            <p:ph type="ctrTitle"/>
          </p:nvPr>
        </p:nvSpPr>
        <p:spPr>
          <a:xfrm>
            <a:off x="4505860" y="1139125"/>
            <a:ext cx="4206600" cy="251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SIBLING</a:t>
            </a:r>
            <a:br>
              <a:rPr lang="id-ID" dirty="0" smtClean="0"/>
            </a:br>
            <a:r>
              <a:rPr lang="id-ID" dirty="0" smtClean="0"/>
              <a:t>RIVALRY</a:t>
            </a:r>
            <a:endParaRPr dirty="0"/>
          </a:p>
        </p:txBody>
      </p:sp>
      <p:sp>
        <p:nvSpPr>
          <p:cNvPr id="6217" name="Google Shape;6217;p28"/>
          <p:cNvSpPr txBox="1">
            <a:spLocks noGrp="1"/>
          </p:cNvSpPr>
          <p:nvPr>
            <p:ph type="subTitle" idx="1"/>
          </p:nvPr>
        </p:nvSpPr>
        <p:spPr>
          <a:xfrm>
            <a:off x="4549874" y="3554113"/>
            <a:ext cx="2878341" cy="73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u="sng" dirty="0" smtClean="0"/>
              <a:t>Resmawati, S.ST., M.Keb</a:t>
            </a:r>
            <a:endParaRPr u="sng"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9615" b="95192" l="9917" r="89669"/>
                    </a14:imgEffect>
                  </a14:imgLayer>
                </a14:imgProps>
              </a:ext>
              <a:ext uri="{28A0092B-C50C-407E-A947-70E740481C1C}">
                <a14:useLocalDpi xmlns:a14="http://schemas.microsoft.com/office/drawing/2010/main" val="0"/>
              </a:ext>
            </a:extLst>
          </a:blip>
          <a:stretch>
            <a:fillRect/>
          </a:stretch>
        </p:blipFill>
        <p:spPr>
          <a:xfrm>
            <a:off x="209526" y="542454"/>
            <a:ext cx="4540865" cy="39028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75"/>
        <p:cNvGrpSpPr/>
        <p:nvPr/>
      </p:nvGrpSpPr>
      <p:grpSpPr>
        <a:xfrm>
          <a:off x="0" y="0"/>
          <a:ext cx="0" cy="0"/>
          <a:chOff x="0" y="0"/>
          <a:chExt cx="0" cy="0"/>
        </a:xfrm>
      </p:grpSpPr>
      <p:sp>
        <p:nvSpPr>
          <p:cNvPr id="15776" name="Google Shape;15776;p49"/>
          <p:cNvSpPr txBox="1">
            <a:spLocks noGrp="1"/>
          </p:cNvSpPr>
          <p:nvPr>
            <p:ph type="title"/>
          </p:nvPr>
        </p:nvSpPr>
        <p:spPr>
          <a:xfrm>
            <a:off x="5164500" y="1389263"/>
            <a:ext cx="3093300" cy="973800"/>
          </a:xfrm>
          <a:prstGeom prst="rect">
            <a:avLst/>
          </a:prstGeom>
        </p:spPr>
        <p:txBody>
          <a:bodyPr spcFirstLastPara="1" wrap="square" lIns="91425" tIns="91425" rIns="91425" bIns="91425" anchor="ctr" anchorCtr="0">
            <a:noAutofit/>
          </a:bodyPr>
          <a:lstStyle/>
          <a:p>
            <a:pPr lvl="1"/>
            <a:r>
              <a:rPr lang="ms-MY" dirty="0"/>
              <a:t>Konflik antar saudara</a:t>
            </a:r>
            <a:endParaRPr lang="id-ID" dirty="0"/>
          </a:p>
        </p:txBody>
      </p:sp>
      <p:sp>
        <p:nvSpPr>
          <p:cNvPr id="15777" name="Google Shape;15777;p49"/>
          <p:cNvSpPr txBox="1">
            <a:spLocks noGrp="1"/>
          </p:cNvSpPr>
          <p:nvPr>
            <p:ph type="body" idx="1"/>
          </p:nvPr>
        </p:nvSpPr>
        <p:spPr>
          <a:xfrm>
            <a:off x="5164500" y="2497838"/>
            <a:ext cx="3093300" cy="1256400"/>
          </a:xfrm>
          <a:prstGeom prst="rect">
            <a:avLst/>
          </a:prstGeom>
        </p:spPr>
        <p:txBody>
          <a:bodyPr spcFirstLastPara="1" wrap="square" lIns="91425" tIns="91425" rIns="91425" bIns="91425" anchor="t" anchorCtr="0">
            <a:noAutofit/>
          </a:bodyPr>
          <a:lstStyle/>
          <a:p>
            <a:pPr marL="0" lvl="0" indent="0">
              <a:buNone/>
            </a:pPr>
            <a:r>
              <a:rPr lang="ms-MY" dirty="0"/>
              <a:t>Ciri-ciri konflik antar saudara yaiut : tidak mau berbagi, tidak mau saling membantu dan sulit dalam berkomunikasi secara baik. </a:t>
            </a:r>
            <a:endParaRPr dirty="0"/>
          </a:p>
        </p:txBody>
      </p:sp>
      <p:grpSp>
        <p:nvGrpSpPr>
          <p:cNvPr id="15778" name="Google Shape;15778;p49"/>
          <p:cNvGrpSpPr/>
          <p:nvPr/>
        </p:nvGrpSpPr>
        <p:grpSpPr>
          <a:xfrm>
            <a:off x="851273" y="542960"/>
            <a:ext cx="6992442" cy="3906009"/>
            <a:chOff x="851273" y="542960"/>
            <a:chExt cx="6992442" cy="3906009"/>
          </a:xfrm>
        </p:grpSpPr>
        <p:grpSp>
          <p:nvGrpSpPr>
            <p:cNvPr id="15779" name="Google Shape;15779;p49"/>
            <p:cNvGrpSpPr/>
            <p:nvPr/>
          </p:nvGrpSpPr>
          <p:grpSpPr>
            <a:xfrm rot="10800000">
              <a:off x="851273" y="542960"/>
              <a:ext cx="2403933" cy="3782822"/>
              <a:chOff x="5657012" y="620922"/>
              <a:chExt cx="2403933" cy="3782822"/>
            </a:xfrm>
          </p:grpSpPr>
          <p:grpSp>
            <p:nvGrpSpPr>
              <p:cNvPr id="15780" name="Google Shape;15780;p49"/>
              <p:cNvGrpSpPr/>
              <p:nvPr/>
            </p:nvGrpSpPr>
            <p:grpSpPr>
              <a:xfrm>
                <a:off x="6421876" y="660822"/>
                <a:ext cx="87148" cy="100509"/>
                <a:chOff x="3161401" y="520410"/>
                <a:chExt cx="87148" cy="100509"/>
              </a:xfrm>
            </p:grpSpPr>
            <p:sp>
              <p:nvSpPr>
                <p:cNvPr id="15781" name="Google Shape;15781;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2" name="Google Shape;15782;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3" name="Google Shape;15783;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84" name="Google Shape;15784;p49"/>
              <p:cNvSpPr/>
              <p:nvPr/>
            </p:nvSpPr>
            <p:spPr>
              <a:xfrm>
                <a:off x="5678283" y="620922"/>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785" name="Google Shape;15785;p49"/>
              <p:cNvGrpSpPr/>
              <p:nvPr/>
            </p:nvGrpSpPr>
            <p:grpSpPr>
              <a:xfrm>
                <a:off x="7536500" y="4063709"/>
                <a:ext cx="86245" cy="101171"/>
                <a:chOff x="1083875" y="719321"/>
                <a:chExt cx="86245" cy="101171"/>
              </a:xfrm>
            </p:grpSpPr>
            <p:sp>
              <p:nvSpPr>
                <p:cNvPr id="15786" name="Google Shape;15786;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7" name="Google Shape;15787;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8" name="Google Shape;15788;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89" name="Google Shape;15789;p49"/>
              <p:cNvGrpSpPr/>
              <p:nvPr/>
            </p:nvGrpSpPr>
            <p:grpSpPr>
              <a:xfrm>
                <a:off x="7974700" y="1140471"/>
                <a:ext cx="86245" cy="101171"/>
                <a:chOff x="1083875" y="719321"/>
                <a:chExt cx="86245" cy="101171"/>
              </a:xfrm>
            </p:grpSpPr>
            <p:sp>
              <p:nvSpPr>
                <p:cNvPr id="15790" name="Google Shape;1579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1" name="Google Shape;1579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2" name="Google Shape;1579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93" name="Google Shape;15793;p49"/>
              <p:cNvGrpSpPr/>
              <p:nvPr/>
            </p:nvGrpSpPr>
            <p:grpSpPr>
              <a:xfrm>
                <a:off x="5657012" y="4271821"/>
                <a:ext cx="86245" cy="101171"/>
                <a:chOff x="1083875" y="719321"/>
                <a:chExt cx="86245" cy="101171"/>
              </a:xfrm>
            </p:grpSpPr>
            <p:sp>
              <p:nvSpPr>
                <p:cNvPr id="15794" name="Google Shape;15794;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5" name="Google Shape;15795;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6" name="Google Shape;15796;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7" name="Google Shape;15797;p49"/>
              <p:cNvSpPr/>
              <p:nvPr/>
            </p:nvSpPr>
            <p:spPr>
              <a:xfrm>
                <a:off x="6964868" y="4377142"/>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8" name="Google Shape;15798;p49"/>
            <p:cNvSpPr/>
            <p:nvPr/>
          </p:nvSpPr>
          <p:spPr>
            <a:xfrm rot="10800000">
              <a:off x="3665338" y="1252905"/>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99" name="Google Shape;15799;p49"/>
            <p:cNvGrpSpPr/>
            <p:nvPr/>
          </p:nvGrpSpPr>
          <p:grpSpPr>
            <a:xfrm>
              <a:off x="3861164" y="826060"/>
              <a:ext cx="3982550" cy="3622909"/>
              <a:chOff x="3861164" y="826060"/>
              <a:chExt cx="3982550" cy="3622909"/>
            </a:xfrm>
          </p:grpSpPr>
          <p:sp>
            <p:nvSpPr>
              <p:cNvPr id="15800" name="Google Shape;15800;p49"/>
              <p:cNvSpPr/>
              <p:nvPr/>
            </p:nvSpPr>
            <p:spPr>
              <a:xfrm rot="10800000">
                <a:off x="4452245" y="4097625"/>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01" name="Google Shape;15801;p49"/>
              <p:cNvGrpSpPr/>
              <p:nvPr/>
            </p:nvGrpSpPr>
            <p:grpSpPr>
              <a:xfrm rot="10800000">
                <a:off x="6638471" y="852648"/>
                <a:ext cx="86245" cy="100930"/>
                <a:chOff x="668598" y="2607626"/>
                <a:chExt cx="86245" cy="100930"/>
              </a:xfrm>
            </p:grpSpPr>
            <p:sp>
              <p:nvSpPr>
                <p:cNvPr id="15802" name="Google Shape;15802;p49"/>
                <p:cNvSpPr/>
                <p:nvPr/>
              </p:nvSpPr>
              <p:spPr>
                <a:xfrm>
                  <a:off x="706154" y="2667510"/>
                  <a:ext cx="21185" cy="41046"/>
                </a:xfrm>
                <a:custGeom>
                  <a:avLst/>
                  <a:gdLst/>
                  <a:ahLst/>
                  <a:cxnLst/>
                  <a:rect l="l" t="t" r="r" b="b"/>
                  <a:pathLst>
                    <a:path w="352" h="682" extrusionOk="0">
                      <a:moveTo>
                        <a:pt x="0" y="1"/>
                      </a:moveTo>
                      <a:cubicBezTo>
                        <a:pt x="16" y="200"/>
                        <a:pt x="16" y="413"/>
                        <a:pt x="77" y="596"/>
                      </a:cubicBezTo>
                      <a:cubicBezTo>
                        <a:pt x="93" y="650"/>
                        <a:pt x="149" y="681"/>
                        <a:pt x="202" y="681"/>
                      </a:cubicBezTo>
                      <a:cubicBezTo>
                        <a:pt x="252" y="681"/>
                        <a:pt x="298" y="654"/>
                        <a:pt x="305" y="596"/>
                      </a:cubicBezTo>
                      <a:cubicBezTo>
                        <a:pt x="351" y="397"/>
                        <a:pt x="335" y="200"/>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3" name="Google Shape;15803;p49"/>
                <p:cNvSpPr/>
                <p:nvPr/>
              </p:nvSpPr>
              <p:spPr>
                <a:xfrm>
                  <a:off x="703867" y="2607626"/>
                  <a:ext cx="20704" cy="42611"/>
                </a:xfrm>
                <a:custGeom>
                  <a:avLst/>
                  <a:gdLst/>
                  <a:ahLst/>
                  <a:cxnLst/>
                  <a:rect l="l" t="t" r="r" b="b"/>
                  <a:pathLst>
                    <a:path w="344" h="708" extrusionOk="0">
                      <a:moveTo>
                        <a:pt x="143" y="0"/>
                      </a:moveTo>
                      <a:cubicBezTo>
                        <a:pt x="70" y="0"/>
                        <a:pt x="1" y="46"/>
                        <a:pt x="8" y="143"/>
                      </a:cubicBezTo>
                      <a:cubicBezTo>
                        <a:pt x="8" y="326"/>
                        <a:pt x="24" y="524"/>
                        <a:pt x="24" y="707"/>
                      </a:cubicBezTo>
                      <a:lnTo>
                        <a:pt x="146" y="707"/>
                      </a:lnTo>
                      <a:cubicBezTo>
                        <a:pt x="207" y="691"/>
                        <a:pt x="282" y="691"/>
                        <a:pt x="343" y="691"/>
                      </a:cubicBezTo>
                      <a:lnTo>
                        <a:pt x="298" y="143"/>
                      </a:lnTo>
                      <a:cubicBezTo>
                        <a:pt x="298" y="50"/>
                        <a:pt x="21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4" name="Google Shape;15804;p49"/>
                <p:cNvSpPr/>
                <p:nvPr/>
              </p:nvSpPr>
              <p:spPr>
                <a:xfrm>
                  <a:off x="668598" y="2649214"/>
                  <a:ext cx="86245" cy="19440"/>
                </a:xfrm>
                <a:custGeom>
                  <a:avLst/>
                  <a:gdLst/>
                  <a:ahLst/>
                  <a:cxnLst/>
                  <a:rect l="l" t="t" r="r" b="b"/>
                  <a:pathLst>
                    <a:path w="1433" h="323" extrusionOk="0">
                      <a:moveTo>
                        <a:pt x="929" y="0"/>
                      </a:moveTo>
                      <a:cubicBezTo>
                        <a:pt x="868" y="0"/>
                        <a:pt x="793" y="0"/>
                        <a:pt x="732" y="16"/>
                      </a:cubicBezTo>
                      <a:lnTo>
                        <a:pt x="610" y="16"/>
                      </a:lnTo>
                      <a:cubicBezTo>
                        <a:pt x="457" y="16"/>
                        <a:pt x="305" y="31"/>
                        <a:pt x="153" y="31"/>
                      </a:cubicBezTo>
                      <a:cubicBezTo>
                        <a:pt x="76" y="31"/>
                        <a:pt x="0" y="92"/>
                        <a:pt x="0" y="183"/>
                      </a:cubicBezTo>
                      <a:cubicBezTo>
                        <a:pt x="0" y="253"/>
                        <a:pt x="64" y="323"/>
                        <a:pt x="133" y="323"/>
                      </a:cubicBezTo>
                      <a:cubicBezTo>
                        <a:pt x="140" y="323"/>
                        <a:pt x="146" y="322"/>
                        <a:pt x="153" y="321"/>
                      </a:cubicBezTo>
                      <a:cubicBezTo>
                        <a:pt x="305" y="321"/>
                        <a:pt x="472" y="321"/>
                        <a:pt x="624" y="305"/>
                      </a:cubicBezTo>
                      <a:lnTo>
                        <a:pt x="945" y="305"/>
                      </a:lnTo>
                      <a:cubicBezTo>
                        <a:pt x="975" y="305"/>
                        <a:pt x="1006" y="305"/>
                        <a:pt x="1036" y="290"/>
                      </a:cubicBezTo>
                      <a:cubicBezTo>
                        <a:pt x="1142" y="290"/>
                        <a:pt x="1250" y="260"/>
                        <a:pt x="1341" y="244"/>
                      </a:cubicBezTo>
                      <a:cubicBezTo>
                        <a:pt x="1402" y="244"/>
                        <a:pt x="1432" y="168"/>
                        <a:pt x="1432" y="122"/>
                      </a:cubicBezTo>
                      <a:cubicBezTo>
                        <a:pt x="1416" y="61"/>
                        <a:pt x="1371" y="31"/>
                        <a:pt x="1310" y="31"/>
                      </a:cubicBezTo>
                      <a:cubicBezTo>
                        <a:pt x="1219" y="16"/>
                        <a:pt x="1112" y="0"/>
                        <a:pt x="1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5" name="Google Shape;15805;p49"/>
              <p:cNvGrpSpPr/>
              <p:nvPr/>
            </p:nvGrpSpPr>
            <p:grpSpPr>
              <a:xfrm rot="10800000">
                <a:off x="5085341" y="4348460"/>
                <a:ext cx="87148" cy="100509"/>
                <a:chOff x="3161401" y="520410"/>
                <a:chExt cx="87148" cy="100509"/>
              </a:xfrm>
            </p:grpSpPr>
            <p:sp>
              <p:nvSpPr>
                <p:cNvPr id="15806" name="Google Shape;15806;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7" name="Google Shape;15807;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8" name="Google Shape;15808;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9" name="Google Shape;15809;p49"/>
              <p:cNvGrpSpPr/>
              <p:nvPr/>
            </p:nvGrpSpPr>
            <p:grpSpPr>
              <a:xfrm rot="10800000">
                <a:off x="7163770" y="4148887"/>
                <a:ext cx="86245" cy="101171"/>
                <a:chOff x="1083875" y="719321"/>
                <a:chExt cx="86245" cy="101171"/>
              </a:xfrm>
            </p:grpSpPr>
            <p:sp>
              <p:nvSpPr>
                <p:cNvPr id="15810" name="Google Shape;1581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1" name="Google Shape;1581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2" name="Google Shape;1581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3" name="Google Shape;15813;p49"/>
              <p:cNvSpPr/>
              <p:nvPr/>
            </p:nvSpPr>
            <p:spPr>
              <a:xfrm rot="10800000">
                <a:off x="6637512" y="4421464"/>
                <a:ext cx="963" cy="963"/>
              </a:xfrm>
              <a:custGeom>
                <a:avLst/>
                <a:gdLst/>
                <a:ahLst/>
                <a:cxnLst/>
                <a:rect l="l" t="t" r="r" b="b"/>
                <a:pathLst>
                  <a:path w="16" h="16" extrusionOk="0">
                    <a:moveTo>
                      <a:pt x="1" y="1"/>
                    </a:moveTo>
                    <a:lnTo>
                      <a:pt x="1" y="16"/>
                    </a:lnTo>
                    <a:cubicBezTo>
                      <a:pt x="15" y="16"/>
                      <a:pt x="15"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4" name="Google Shape;15814;p49"/>
              <p:cNvSpPr/>
              <p:nvPr/>
            </p:nvSpPr>
            <p:spPr>
              <a:xfrm rot="10800000">
                <a:off x="3861164" y="31589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5" name="Google Shape;15815;p49"/>
              <p:cNvSpPr/>
              <p:nvPr/>
            </p:nvSpPr>
            <p:spPr>
              <a:xfrm rot="10800000">
                <a:off x="4249191" y="1911208"/>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6" name="Google Shape;15816;p49"/>
              <p:cNvSpPr/>
              <p:nvPr/>
            </p:nvSpPr>
            <p:spPr>
              <a:xfrm rot="10800000">
                <a:off x="7808807" y="970488"/>
                <a:ext cx="34907" cy="27565"/>
              </a:xfrm>
              <a:custGeom>
                <a:avLst/>
                <a:gdLst/>
                <a:ahLst/>
                <a:cxnLst/>
                <a:rect l="l" t="t" r="r" b="b"/>
                <a:pathLst>
                  <a:path w="580" h="458" extrusionOk="0">
                    <a:moveTo>
                      <a:pt x="291" y="1"/>
                    </a:moveTo>
                    <a:cubicBezTo>
                      <a:pt x="0" y="1"/>
                      <a:pt x="0" y="458"/>
                      <a:pt x="291" y="458"/>
                    </a:cubicBezTo>
                    <a:cubicBezTo>
                      <a:pt x="579" y="458"/>
                      <a:pt x="579" y="1"/>
                      <a:pt x="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7" name="Google Shape;15817;p49"/>
              <p:cNvSpPr/>
              <p:nvPr/>
            </p:nvSpPr>
            <p:spPr>
              <a:xfrm rot="10800000">
                <a:off x="5182139" y="826060"/>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8" name="Google Shape;15818;p49"/>
              <p:cNvSpPr/>
              <p:nvPr/>
            </p:nvSpPr>
            <p:spPr>
              <a:xfrm rot="10800000">
                <a:off x="6174989" y="42500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19" name="Google Shape;15819;p49"/>
          <p:cNvGrpSpPr/>
          <p:nvPr/>
        </p:nvGrpSpPr>
        <p:grpSpPr>
          <a:xfrm>
            <a:off x="1128273" y="1301835"/>
            <a:ext cx="3093204" cy="2539835"/>
            <a:chOff x="1384950" y="1579850"/>
            <a:chExt cx="3346175" cy="2747550"/>
          </a:xfrm>
        </p:grpSpPr>
        <p:sp>
          <p:nvSpPr>
            <p:cNvPr id="15820" name="Google Shape;15820;p49"/>
            <p:cNvSpPr/>
            <p:nvPr/>
          </p:nvSpPr>
          <p:spPr>
            <a:xfrm flipH="1">
              <a:off x="1389709" y="1579850"/>
              <a:ext cx="3336803" cy="2383564"/>
            </a:xfrm>
            <a:custGeom>
              <a:avLst/>
              <a:gdLst/>
              <a:ahLst/>
              <a:cxnLst/>
              <a:rect l="l" t="t" r="r" b="b"/>
              <a:pathLst>
                <a:path w="36755" h="27570" extrusionOk="0">
                  <a:moveTo>
                    <a:pt x="921" y="1"/>
                  </a:moveTo>
                  <a:cubicBezTo>
                    <a:pt x="410" y="1"/>
                    <a:pt x="1" y="422"/>
                    <a:pt x="1" y="933"/>
                  </a:cubicBezTo>
                  <a:lnTo>
                    <a:pt x="1" y="26637"/>
                  </a:lnTo>
                  <a:cubicBezTo>
                    <a:pt x="1" y="27148"/>
                    <a:pt x="410" y="27570"/>
                    <a:pt x="921" y="27570"/>
                  </a:cubicBezTo>
                  <a:lnTo>
                    <a:pt x="35822" y="27570"/>
                  </a:lnTo>
                  <a:cubicBezTo>
                    <a:pt x="36334" y="27570"/>
                    <a:pt x="36754" y="27148"/>
                    <a:pt x="36754" y="26637"/>
                  </a:cubicBezTo>
                  <a:lnTo>
                    <a:pt x="36754" y="933"/>
                  </a:lnTo>
                  <a:cubicBezTo>
                    <a:pt x="36754" y="422"/>
                    <a:pt x="36334" y="1"/>
                    <a:pt x="35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1" name="Google Shape;15821;p49"/>
            <p:cNvSpPr/>
            <p:nvPr/>
          </p:nvSpPr>
          <p:spPr>
            <a:xfrm flipH="1">
              <a:off x="1384950" y="3597953"/>
              <a:ext cx="3346175" cy="371672"/>
            </a:xfrm>
            <a:custGeom>
              <a:avLst/>
              <a:gdLst/>
              <a:ahLst/>
              <a:cxnLst/>
              <a:rect l="l" t="t" r="r" b="b"/>
              <a:pathLst>
                <a:path w="36755" h="4287" extrusionOk="0">
                  <a:moveTo>
                    <a:pt x="1" y="0"/>
                  </a:moveTo>
                  <a:lnTo>
                    <a:pt x="1" y="3354"/>
                  </a:lnTo>
                  <a:cubicBezTo>
                    <a:pt x="1" y="3865"/>
                    <a:pt x="410" y="4287"/>
                    <a:pt x="921" y="4287"/>
                  </a:cubicBezTo>
                  <a:lnTo>
                    <a:pt x="35822" y="4287"/>
                  </a:lnTo>
                  <a:cubicBezTo>
                    <a:pt x="36334" y="4287"/>
                    <a:pt x="36754" y="3865"/>
                    <a:pt x="36754" y="3354"/>
                  </a:cubicBezTo>
                  <a:lnTo>
                    <a:pt x="367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2" name="Google Shape;15822;p49"/>
            <p:cNvSpPr/>
            <p:nvPr/>
          </p:nvSpPr>
          <p:spPr>
            <a:xfrm flipH="1">
              <a:off x="2999465" y="3719614"/>
              <a:ext cx="117147" cy="116974"/>
            </a:xfrm>
            <a:custGeom>
              <a:avLst/>
              <a:gdLst/>
              <a:ahLst/>
              <a:cxnLst/>
              <a:rect l="l" t="t" r="r" b="b"/>
              <a:pathLst>
                <a:path w="1355" h="1353" extrusionOk="0">
                  <a:moveTo>
                    <a:pt x="672" y="0"/>
                  </a:moveTo>
                  <a:cubicBezTo>
                    <a:pt x="296" y="0"/>
                    <a:pt x="1" y="296"/>
                    <a:pt x="1" y="670"/>
                  </a:cubicBezTo>
                  <a:cubicBezTo>
                    <a:pt x="1" y="1046"/>
                    <a:pt x="296" y="1353"/>
                    <a:pt x="672" y="1353"/>
                  </a:cubicBezTo>
                  <a:cubicBezTo>
                    <a:pt x="1047" y="1353"/>
                    <a:pt x="1354" y="1046"/>
                    <a:pt x="1354" y="670"/>
                  </a:cubicBezTo>
                  <a:cubicBezTo>
                    <a:pt x="1354" y="307"/>
                    <a:pt x="1047"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3" name="Google Shape;15823;p49"/>
            <p:cNvSpPr/>
            <p:nvPr/>
          </p:nvSpPr>
          <p:spPr>
            <a:xfrm>
              <a:off x="2602281" y="3969632"/>
              <a:ext cx="911639" cy="335696"/>
            </a:xfrm>
            <a:custGeom>
              <a:avLst/>
              <a:gdLst/>
              <a:ahLst/>
              <a:cxnLst/>
              <a:rect l="l" t="t" r="r" b="b"/>
              <a:pathLst>
                <a:path w="41900" h="15429" extrusionOk="0">
                  <a:moveTo>
                    <a:pt x="8158" y="1"/>
                  </a:moveTo>
                  <a:cubicBezTo>
                    <a:pt x="8158" y="1"/>
                    <a:pt x="10489" y="13986"/>
                    <a:pt x="0" y="15429"/>
                  </a:cubicBezTo>
                  <a:lnTo>
                    <a:pt x="41900" y="15429"/>
                  </a:lnTo>
                  <a:cubicBezTo>
                    <a:pt x="31411" y="13986"/>
                    <a:pt x="33742" y="1"/>
                    <a:pt x="33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4" name="Google Shape;15824;p49"/>
            <p:cNvSpPr/>
            <p:nvPr/>
          </p:nvSpPr>
          <p:spPr>
            <a:xfrm>
              <a:off x="2604500" y="4302200"/>
              <a:ext cx="896700" cy="2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825" name="Google Shape;15825;p49"/>
          <p:cNvPicPr preferRelativeResize="0"/>
          <p:nvPr/>
        </p:nvPicPr>
        <p:blipFill rotWithShape="1">
          <a:blip r:embed="rId3">
            <a:alphaModFix/>
          </a:blip>
          <a:srcRect l="2355" r="1518"/>
          <a:stretch/>
        </p:blipFill>
        <p:spPr>
          <a:xfrm>
            <a:off x="1282793" y="1447825"/>
            <a:ext cx="2630329" cy="1542666"/>
          </a:xfrm>
          <a:prstGeom prst="rect">
            <a:avLst/>
          </a:prstGeom>
          <a:noFill/>
          <a:ln>
            <a:noFill/>
          </a:ln>
        </p:spPr>
      </p:pic>
      <p:sp>
        <p:nvSpPr>
          <p:cNvPr id="15826" name="Google Shape;15826;p49"/>
          <p:cNvSpPr/>
          <p:nvPr/>
        </p:nvSpPr>
        <p:spPr>
          <a:xfrm flipH="1">
            <a:off x="1280565" y="1443757"/>
            <a:ext cx="2763072" cy="1551817"/>
          </a:xfrm>
          <a:custGeom>
            <a:avLst/>
            <a:gdLst/>
            <a:ahLst/>
            <a:cxnLst/>
            <a:rect l="l" t="t" r="r" b="b"/>
            <a:pathLst>
              <a:path w="33060" h="19475" extrusionOk="0">
                <a:moveTo>
                  <a:pt x="0" y="1"/>
                </a:moveTo>
                <a:lnTo>
                  <a:pt x="0" y="19474"/>
                </a:lnTo>
                <a:lnTo>
                  <a:pt x="33060" y="19474"/>
                </a:lnTo>
                <a:lnTo>
                  <a:pt x="33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301" y="1423669"/>
            <a:ext cx="2767336" cy="1580328"/>
          </a:xfrm>
          <a:prstGeom prst="rect">
            <a:avLst/>
          </a:prstGeom>
        </p:spPr>
      </p:pic>
    </p:spTree>
    <p:extLst>
      <p:ext uri="{BB962C8B-B14F-4D97-AF65-F5344CB8AC3E}">
        <p14:creationId xmlns:p14="http://schemas.microsoft.com/office/powerpoint/2010/main" val="233931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75"/>
        <p:cNvGrpSpPr/>
        <p:nvPr/>
      </p:nvGrpSpPr>
      <p:grpSpPr>
        <a:xfrm>
          <a:off x="0" y="0"/>
          <a:ext cx="0" cy="0"/>
          <a:chOff x="0" y="0"/>
          <a:chExt cx="0" cy="0"/>
        </a:xfrm>
      </p:grpSpPr>
      <p:sp>
        <p:nvSpPr>
          <p:cNvPr id="15776" name="Google Shape;15776;p49"/>
          <p:cNvSpPr txBox="1">
            <a:spLocks noGrp="1"/>
          </p:cNvSpPr>
          <p:nvPr>
            <p:ph type="title"/>
          </p:nvPr>
        </p:nvSpPr>
        <p:spPr>
          <a:xfrm>
            <a:off x="5160020" y="526703"/>
            <a:ext cx="3093300" cy="973800"/>
          </a:xfrm>
          <a:prstGeom prst="rect">
            <a:avLst/>
          </a:prstGeom>
        </p:spPr>
        <p:txBody>
          <a:bodyPr spcFirstLastPara="1" wrap="square" lIns="91425" tIns="91425" rIns="91425" bIns="91425" anchor="ctr" anchorCtr="0">
            <a:noAutofit/>
          </a:bodyPr>
          <a:lstStyle/>
          <a:p>
            <a:pPr lvl="1"/>
            <a:r>
              <a:rPr lang="ms-MY" dirty="0"/>
              <a:t>Prilaku </a:t>
            </a:r>
            <a:r>
              <a:rPr lang="id-ID" dirty="0" smtClean="0"/>
              <a:t>Agresif</a:t>
            </a:r>
            <a:endParaRPr lang="id-ID" dirty="0"/>
          </a:p>
        </p:txBody>
      </p:sp>
      <p:sp>
        <p:nvSpPr>
          <p:cNvPr id="15777" name="Google Shape;15777;p49"/>
          <p:cNvSpPr txBox="1">
            <a:spLocks noGrp="1"/>
          </p:cNvSpPr>
          <p:nvPr>
            <p:ph type="body" idx="1"/>
          </p:nvPr>
        </p:nvSpPr>
        <p:spPr>
          <a:xfrm>
            <a:off x="5226905" y="1402739"/>
            <a:ext cx="3093300" cy="1256400"/>
          </a:xfrm>
          <a:prstGeom prst="rect">
            <a:avLst/>
          </a:prstGeom>
        </p:spPr>
        <p:txBody>
          <a:bodyPr spcFirstLastPara="1" wrap="square" lIns="91425" tIns="91425" rIns="91425" bIns="91425" anchor="t" anchorCtr="0">
            <a:noAutofit/>
          </a:bodyPr>
          <a:lstStyle/>
          <a:p>
            <a:pPr marL="0" lvl="0" indent="0">
              <a:buNone/>
            </a:pPr>
            <a:r>
              <a:rPr lang="ms-MY" dirty="0"/>
              <a:t>Definisi perilaku agresif menurut Buss dan Perry (1992) adalah perilaku atau kecenderungan perilaku yang berniat untuk menyakiti orang lain, baik secara fisik maupun psikologis untuk mengekspresikan perasaan negatifnya sehingga dapat mencapai tujuan yang diinginkan. </a:t>
            </a:r>
            <a:endParaRPr dirty="0"/>
          </a:p>
        </p:txBody>
      </p:sp>
      <p:grpSp>
        <p:nvGrpSpPr>
          <p:cNvPr id="15778" name="Google Shape;15778;p49"/>
          <p:cNvGrpSpPr/>
          <p:nvPr/>
        </p:nvGrpSpPr>
        <p:grpSpPr>
          <a:xfrm>
            <a:off x="851273" y="542960"/>
            <a:ext cx="6992442" cy="3906009"/>
            <a:chOff x="851273" y="542960"/>
            <a:chExt cx="6992442" cy="3906009"/>
          </a:xfrm>
        </p:grpSpPr>
        <p:grpSp>
          <p:nvGrpSpPr>
            <p:cNvPr id="15779" name="Google Shape;15779;p49"/>
            <p:cNvGrpSpPr/>
            <p:nvPr/>
          </p:nvGrpSpPr>
          <p:grpSpPr>
            <a:xfrm rot="10800000">
              <a:off x="851273" y="542960"/>
              <a:ext cx="2403933" cy="3782822"/>
              <a:chOff x="5657012" y="620922"/>
              <a:chExt cx="2403933" cy="3782822"/>
            </a:xfrm>
          </p:grpSpPr>
          <p:grpSp>
            <p:nvGrpSpPr>
              <p:cNvPr id="15780" name="Google Shape;15780;p49"/>
              <p:cNvGrpSpPr/>
              <p:nvPr/>
            </p:nvGrpSpPr>
            <p:grpSpPr>
              <a:xfrm>
                <a:off x="6421876" y="660822"/>
                <a:ext cx="87148" cy="100509"/>
                <a:chOff x="3161401" y="520410"/>
                <a:chExt cx="87148" cy="100509"/>
              </a:xfrm>
            </p:grpSpPr>
            <p:sp>
              <p:nvSpPr>
                <p:cNvPr id="15781" name="Google Shape;15781;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2" name="Google Shape;15782;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3" name="Google Shape;15783;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84" name="Google Shape;15784;p49"/>
              <p:cNvSpPr/>
              <p:nvPr/>
            </p:nvSpPr>
            <p:spPr>
              <a:xfrm>
                <a:off x="5678283" y="620922"/>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785" name="Google Shape;15785;p49"/>
              <p:cNvGrpSpPr/>
              <p:nvPr/>
            </p:nvGrpSpPr>
            <p:grpSpPr>
              <a:xfrm>
                <a:off x="7536500" y="4063709"/>
                <a:ext cx="86245" cy="101171"/>
                <a:chOff x="1083875" y="719321"/>
                <a:chExt cx="86245" cy="101171"/>
              </a:xfrm>
            </p:grpSpPr>
            <p:sp>
              <p:nvSpPr>
                <p:cNvPr id="15786" name="Google Shape;15786;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7" name="Google Shape;15787;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8" name="Google Shape;15788;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89" name="Google Shape;15789;p49"/>
              <p:cNvGrpSpPr/>
              <p:nvPr/>
            </p:nvGrpSpPr>
            <p:grpSpPr>
              <a:xfrm>
                <a:off x="7974700" y="1140471"/>
                <a:ext cx="86245" cy="101171"/>
                <a:chOff x="1083875" y="719321"/>
                <a:chExt cx="86245" cy="101171"/>
              </a:xfrm>
            </p:grpSpPr>
            <p:sp>
              <p:nvSpPr>
                <p:cNvPr id="15790" name="Google Shape;1579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1" name="Google Shape;1579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2" name="Google Shape;1579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93" name="Google Shape;15793;p49"/>
              <p:cNvGrpSpPr/>
              <p:nvPr/>
            </p:nvGrpSpPr>
            <p:grpSpPr>
              <a:xfrm>
                <a:off x="5657012" y="4271821"/>
                <a:ext cx="86245" cy="101171"/>
                <a:chOff x="1083875" y="719321"/>
                <a:chExt cx="86245" cy="101171"/>
              </a:xfrm>
            </p:grpSpPr>
            <p:sp>
              <p:nvSpPr>
                <p:cNvPr id="15794" name="Google Shape;15794;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5" name="Google Shape;15795;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6" name="Google Shape;15796;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7" name="Google Shape;15797;p49"/>
              <p:cNvSpPr/>
              <p:nvPr/>
            </p:nvSpPr>
            <p:spPr>
              <a:xfrm>
                <a:off x="6964868" y="4377142"/>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8" name="Google Shape;15798;p49"/>
            <p:cNvSpPr/>
            <p:nvPr/>
          </p:nvSpPr>
          <p:spPr>
            <a:xfrm rot="10800000">
              <a:off x="3665338" y="1252905"/>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99" name="Google Shape;15799;p49"/>
            <p:cNvGrpSpPr/>
            <p:nvPr/>
          </p:nvGrpSpPr>
          <p:grpSpPr>
            <a:xfrm>
              <a:off x="3861164" y="826060"/>
              <a:ext cx="3982550" cy="3622909"/>
              <a:chOff x="3861164" y="826060"/>
              <a:chExt cx="3982550" cy="3622909"/>
            </a:xfrm>
          </p:grpSpPr>
          <p:sp>
            <p:nvSpPr>
              <p:cNvPr id="15800" name="Google Shape;15800;p49"/>
              <p:cNvSpPr/>
              <p:nvPr/>
            </p:nvSpPr>
            <p:spPr>
              <a:xfrm rot="10800000">
                <a:off x="4452245" y="4097625"/>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01" name="Google Shape;15801;p49"/>
              <p:cNvGrpSpPr/>
              <p:nvPr/>
            </p:nvGrpSpPr>
            <p:grpSpPr>
              <a:xfrm rot="10800000">
                <a:off x="6638471" y="852648"/>
                <a:ext cx="86245" cy="100930"/>
                <a:chOff x="668598" y="2607626"/>
                <a:chExt cx="86245" cy="100930"/>
              </a:xfrm>
            </p:grpSpPr>
            <p:sp>
              <p:nvSpPr>
                <p:cNvPr id="15802" name="Google Shape;15802;p49"/>
                <p:cNvSpPr/>
                <p:nvPr/>
              </p:nvSpPr>
              <p:spPr>
                <a:xfrm>
                  <a:off x="706154" y="2667510"/>
                  <a:ext cx="21185" cy="41046"/>
                </a:xfrm>
                <a:custGeom>
                  <a:avLst/>
                  <a:gdLst/>
                  <a:ahLst/>
                  <a:cxnLst/>
                  <a:rect l="l" t="t" r="r" b="b"/>
                  <a:pathLst>
                    <a:path w="352" h="682" extrusionOk="0">
                      <a:moveTo>
                        <a:pt x="0" y="1"/>
                      </a:moveTo>
                      <a:cubicBezTo>
                        <a:pt x="16" y="200"/>
                        <a:pt x="16" y="413"/>
                        <a:pt x="77" y="596"/>
                      </a:cubicBezTo>
                      <a:cubicBezTo>
                        <a:pt x="93" y="650"/>
                        <a:pt x="149" y="681"/>
                        <a:pt x="202" y="681"/>
                      </a:cubicBezTo>
                      <a:cubicBezTo>
                        <a:pt x="252" y="681"/>
                        <a:pt x="298" y="654"/>
                        <a:pt x="305" y="596"/>
                      </a:cubicBezTo>
                      <a:cubicBezTo>
                        <a:pt x="351" y="397"/>
                        <a:pt x="335" y="200"/>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3" name="Google Shape;15803;p49"/>
                <p:cNvSpPr/>
                <p:nvPr/>
              </p:nvSpPr>
              <p:spPr>
                <a:xfrm>
                  <a:off x="703867" y="2607626"/>
                  <a:ext cx="20704" cy="42611"/>
                </a:xfrm>
                <a:custGeom>
                  <a:avLst/>
                  <a:gdLst/>
                  <a:ahLst/>
                  <a:cxnLst/>
                  <a:rect l="l" t="t" r="r" b="b"/>
                  <a:pathLst>
                    <a:path w="344" h="708" extrusionOk="0">
                      <a:moveTo>
                        <a:pt x="143" y="0"/>
                      </a:moveTo>
                      <a:cubicBezTo>
                        <a:pt x="70" y="0"/>
                        <a:pt x="1" y="46"/>
                        <a:pt x="8" y="143"/>
                      </a:cubicBezTo>
                      <a:cubicBezTo>
                        <a:pt x="8" y="326"/>
                        <a:pt x="24" y="524"/>
                        <a:pt x="24" y="707"/>
                      </a:cubicBezTo>
                      <a:lnTo>
                        <a:pt x="146" y="707"/>
                      </a:lnTo>
                      <a:cubicBezTo>
                        <a:pt x="207" y="691"/>
                        <a:pt x="282" y="691"/>
                        <a:pt x="343" y="691"/>
                      </a:cubicBezTo>
                      <a:lnTo>
                        <a:pt x="298" y="143"/>
                      </a:lnTo>
                      <a:cubicBezTo>
                        <a:pt x="298" y="50"/>
                        <a:pt x="21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4" name="Google Shape;15804;p49"/>
                <p:cNvSpPr/>
                <p:nvPr/>
              </p:nvSpPr>
              <p:spPr>
                <a:xfrm>
                  <a:off x="668598" y="2649214"/>
                  <a:ext cx="86245" cy="19440"/>
                </a:xfrm>
                <a:custGeom>
                  <a:avLst/>
                  <a:gdLst/>
                  <a:ahLst/>
                  <a:cxnLst/>
                  <a:rect l="l" t="t" r="r" b="b"/>
                  <a:pathLst>
                    <a:path w="1433" h="323" extrusionOk="0">
                      <a:moveTo>
                        <a:pt x="929" y="0"/>
                      </a:moveTo>
                      <a:cubicBezTo>
                        <a:pt x="868" y="0"/>
                        <a:pt x="793" y="0"/>
                        <a:pt x="732" y="16"/>
                      </a:cubicBezTo>
                      <a:lnTo>
                        <a:pt x="610" y="16"/>
                      </a:lnTo>
                      <a:cubicBezTo>
                        <a:pt x="457" y="16"/>
                        <a:pt x="305" y="31"/>
                        <a:pt x="153" y="31"/>
                      </a:cubicBezTo>
                      <a:cubicBezTo>
                        <a:pt x="76" y="31"/>
                        <a:pt x="0" y="92"/>
                        <a:pt x="0" y="183"/>
                      </a:cubicBezTo>
                      <a:cubicBezTo>
                        <a:pt x="0" y="253"/>
                        <a:pt x="64" y="323"/>
                        <a:pt x="133" y="323"/>
                      </a:cubicBezTo>
                      <a:cubicBezTo>
                        <a:pt x="140" y="323"/>
                        <a:pt x="146" y="322"/>
                        <a:pt x="153" y="321"/>
                      </a:cubicBezTo>
                      <a:cubicBezTo>
                        <a:pt x="305" y="321"/>
                        <a:pt x="472" y="321"/>
                        <a:pt x="624" y="305"/>
                      </a:cubicBezTo>
                      <a:lnTo>
                        <a:pt x="945" y="305"/>
                      </a:lnTo>
                      <a:cubicBezTo>
                        <a:pt x="975" y="305"/>
                        <a:pt x="1006" y="305"/>
                        <a:pt x="1036" y="290"/>
                      </a:cubicBezTo>
                      <a:cubicBezTo>
                        <a:pt x="1142" y="290"/>
                        <a:pt x="1250" y="260"/>
                        <a:pt x="1341" y="244"/>
                      </a:cubicBezTo>
                      <a:cubicBezTo>
                        <a:pt x="1402" y="244"/>
                        <a:pt x="1432" y="168"/>
                        <a:pt x="1432" y="122"/>
                      </a:cubicBezTo>
                      <a:cubicBezTo>
                        <a:pt x="1416" y="61"/>
                        <a:pt x="1371" y="31"/>
                        <a:pt x="1310" y="31"/>
                      </a:cubicBezTo>
                      <a:cubicBezTo>
                        <a:pt x="1219" y="16"/>
                        <a:pt x="1112" y="0"/>
                        <a:pt x="1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5" name="Google Shape;15805;p49"/>
              <p:cNvGrpSpPr/>
              <p:nvPr/>
            </p:nvGrpSpPr>
            <p:grpSpPr>
              <a:xfrm rot="10800000">
                <a:off x="5085341" y="4348460"/>
                <a:ext cx="87148" cy="100509"/>
                <a:chOff x="3161401" y="520410"/>
                <a:chExt cx="87148" cy="100509"/>
              </a:xfrm>
            </p:grpSpPr>
            <p:sp>
              <p:nvSpPr>
                <p:cNvPr id="15806" name="Google Shape;15806;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7" name="Google Shape;15807;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8" name="Google Shape;15808;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9" name="Google Shape;15809;p49"/>
              <p:cNvGrpSpPr/>
              <p:nvPr/>
            </p:nvGrpSpPr>
            <p:grpSpPr>
              <a:xfrm rot="10800000">
                <a:off x="7163770" y="4148887"/>
                <a:ext cx="86245" cy="101171"/>
                <a:chOff x="1083875" y="719321"/>
                <a:chExt cx="86245" cy="101171"/>
              </a:xfrm>
            </p:grpSpPr>
            <p:sp>
              <p:nvSpPr>
                <p:cNvPr id="15810" name="Google Shape;1581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1" name="Google Shape;1581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2" name="Google Shape;1581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3" name="Google Shape;15813;p49"/>
              <p:cNvSpPr/>
              <p:nvPr/>
            </p:nvSpPr>
            <p:spPr>
              <a:xfrm rot="10800000">
                <a:off x="6637512" y="4421464"/>
                <a:ext cx="963" cy="963"/>
              </a:xfrm>
              <a:custGeom>
                <a:avLst/>
                <a:gdLst/>
                <a:ahLst/>
                <a:cxnLst/>
                <a:rect l="l" t="t" r="r" b="b"/>
                <a:pathLst>
                  <a:path w="16" h="16" extrusionOk="0">
                    <a:moveTo>
                      <a:pt x="1" y="1"/>
                    </a:moveTo>
                    <a:lnTo>
                      <a:pt x="1" y="16"/>
                    </a:lnTo>
                    <a:cubicBezTo>
                      <a:pt x="15" y="16"/>
                      <a:pt x="15"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4" name="Google Shape;15814;p49"/>
              <p:cNvSpPr/>
              <p:nvPr/>
            </p:nvSpPr>
            <p:spPr>
              <a:xfrm rot="10800000">
                <a:off x="3861164" y="31589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5" name="Google Shape;15815;p49"/>
              <p:cNvSpPr/>
              <p:nvPr/>
            </p:nvSpPr>
            <p:spPr>
              <a:xfrm rot="10800000">
                <a:off x="4249191" y="1911208"/>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6" name="Google Shape;15816;p49"/>
              <p:cNvSpPr/>
              <p:nvPr/>
            </p:nvSpPr>
            <p:spPr>
              <a:xfrm rot="10800000">
                <a:off x="7808807" y="970488"/>
                <a:ext cx="34907" cy="27565"/>
              </a:xfrm>
              <a:custGeom>
                <a:avLst/>
                <a:gdLst/>
                <a:ahLst/>
                <a:cxnLst/>
                <a:rect l="l" t="t" r="r" b="b"/>
                <a:pathLst>
                  <a:path w="580" h="458" extrusionOk="0">
                    <a:moveTo>
                      <a:pt x="291" y="1"/>
                    </a:moveTo>
                    <a:cubicBezTo>
                      <a:pt x="0" y="1"/>
                      <a:pt x="0" y="458"/>
                      <a:pt x="291" y="458"/>
                    </a:cubicBezTo>
                    <a:cubicBezTo>
                      <a:pt x="579" y="458"/>
                      <a:pt x="579" y="1"/>
                      <a:pt x="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7" name="Google Shape;15817;p49"/>
              <p:cNvSpPr/>
              <p:nvPr/>
            </p:nvSpPr>
            <p:spPr>
              <a:xfrm rot="10800000">
                <a:off x="5182139" y="826060"/>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8" name="Google Shape;15818;p49"/>
              <p:cNvSpPr/>
              <p:nvPr/>
            </p:nvSpPr>
            <p:spPr>
              <a:xfrm rot="10800000">
                <a:off x="6174989" y="42500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19" name="Google Shape;15819;p49"/>
          <p:cNvGrpSpPr/>
          <p:nvPr/>
        </p:nvGrpSpPr>
        <p:grpSpPr>
          <a:xfrm>
            <a:off x="1128273" y="1301835"/>
            <a:ext cx="3093204" cy="2539835"/>
            <a:chOff x="1384950" y="1579850"/>
            <a:chExt cx="3346175" cy="2747550"/>
          </a:xfrm>
        </p:grpSpPr>
        <p:sp>
          <p:nvSpPr>
            <p:cNvPr id="15820" name="Google Shape;15820;p49"/>
            <p:cNvSpPr/>
            <p:nvPr/>
          </p:nvSpPr>
          <p:spPr>
            <a:xfrm flipH="1">
              <a:off x="1389709" y="1579850"/>
              <a:ext cx="3336803" cy="2383564"/>
            </a:xfrm>
            <a:custGeom>
              <a:avLst/>
              <a:gdLst/>
              <a:ahLst/>
              <a:cxnLst/>
              <a:rect l="l" t="t" r="r" b="b"/>
              <a:pathLst>
                <a:path w="36755" h="27570" extrusionOk="0">
                  <a:moveTo>
                    <a:pt x="921" y="1"/>
                  </a:moveTo>
                  <a:cubicBezTo>
                    <a:pt x="410" y="1"/>
                    <a:pt x="1" y="422"/>
                    <a:pt x="1" y="933"/>
                  </a:cubicBezTo>
                  <a:lnTo>
                    <a:pt x="1" y="26637"/>
                  </a:lnTo>
                  <a:cubicBezTo>
                    <a:pt x="1" y="27148"/>
                    <a:pt x="410" y="27570"/>
                    <a:pt x="921" y="27570"/>
                  </a:cubicBezTo>
                  <a:lnTo>
                    <a:pt x="35822" y="27570"/>
                  </a:lnTo>
                  <a:cubicBezTo>
                    <a:pt x="36334" y="27570"/>
                    <a:pt x="36754" y="27148"/>
                    <a:pt x="36754" y="26637"/>
                  </a:cubicBezTo>
                  <a:lnTo>
                    <a:pt x="36754" y="933"/>
                  </a:lnTo>
                  <a:cubicBezTo>
                    <a:pt x="36754" y="422"/>
                    <a:pt x="36334" y="1"/>
                    <a:pt x="35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1" name="Google Shape;15821;p49"/>
            <p:cNvSpPr/>
            <p:nvPr/>
          </p:nvSpPr>
          <p:spPr>
            <a:xfrm flipH="1">
              <a:off x="1384950" y="3597953"/>
              <a:ext cx="3346175" cy="371672"/>
            </a:xfrm>
            <a:custGeom>
              <a:avLst/>
              <a:gdLst/>
              <a:ahLst/>
              <a:cxnLst/>
              <a:rect l="l" t="t" r="r" b="b"/>
              <a:pathLst>
                <a:path w="36755" h="4287" extrusionOk="0">
                  <a:moveTo>
                    <a:pt x="1" y="0"/>
                  </a:moveTo>
                  <a:lnTo>
                    <a:pt x="1" y="3354"/>
                  </a:lnTo>
                  <a:cubicBezTo>
                    <a:pt x="1" y="3865"/>
                    <a:pt x="410" y="4287"/>
                    <a:pt x="921" y="4287"/>
                  </a:cubicBezTo>
                  <a:lnTo>
                    <a:pt x="35822" y="4287"/>
                  </a:lnTo>
                  <a:cubicBezTo>
                    <a:pt x="36334" y="4287"/>
                    <a:pt x="36754" y="3865"/>
                    <a:pt x="36754" y="3354"/>
                  </a:cubicBezTo>
                  <a:lnTo>
                    <a:pt x="367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2" name="Google Shape;15822;p49"/>
            <p:cNvSpPr/>
            <p:nvPr/>
          </p:nvSpPr>
          <p:spPr>
            <a:xfrm flipH="1">
              <a:off x="2999465" y="3719614"/>
              <a:ext cx="117147" cy="116974"/>
            </a:xfrm>
            <a:custGeom>
              <a:avLst/>
              <a:gdLst/>
              <a:ahLst/>
              <a:cxnLst/>
              <a:rect l="l" t="t" r="r" b="b"/>
              <a:pathLst>
                <a:path w="1355" h="1353" extrusionOk="0">
                  <a:moveTo>
                    <a:pt x="672" y="0"/>
                  </a:moveTo>
                  <a:cubicBezTo>
                    <a:pt x="296" y="0"/>
                    <a:pt x="1" y="296"/>
                    <a:pt x="1" y="670"/>
                  </a:cubicBezTo>
                  <a:cubicBezTo>
                    <a:pt x="1" y="1046"/>
                    <a:pt x="296" y="1353"/>
                    <a:pt x="672" y="1353"/>
                  </a:cubicBezTo>
                  <a:cubicBezTo>
                    <a:pt x="1047" y="1353"/>
                    <a:pt x="1354" y="1046"/>
                    <a:pt x="1354" y="670"/>
                  </a:cubicBezTo>
                  <a:cubicBezTo>
                    <a:pt x="1354" y="307"/>
                    <a:pt x="1047"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3" name="Google Shape;15823;p49"/>
            <p:cNvSpPr/>
            <p:nvPr/>
          </p:nvSpPr>
          <p:spPr>
            <a:xfrm>
              <a:off x="2602281" y="3969632"/>
              <a:ext cx="911639" cy="335696"/>
            </a:xfrm>
            <a:custGeom>
              <a:avLst/>
              <a:gdLst/>
              <a:ahLst/>
              <a:cxnLst/>
              <a:rect l="l" t="t" r="r" b="b"/>
              <a:pathLst>
                <a:path w="41900" h="15429" extrusionOk="0">
                  <a:moveTo>
                    <a:pt x="8158" y="1"/>
                  </a:moveTo>
                  <a:cubicBezTo>
                    <a:pt x="8158" y="1"/>
                    <a:pt x="10489" y="13986"/>
                    <a:pt x="0" y="15429"/>
                  </a:cubicBezTo>
                  <a:lnTo>
                    <a:pt x="41900" y="15429"/>
                  </a:lnTo>
                  <a:cubicBezTo>
                    <a:pt x="31411" y="13986"/>
                    <a:pt x="33742" y="1"/>
                    <a:pt x="33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4" name="Google Shape;15824;p49"/>
            <p:cNvSpPr/>
            <p:nvPr/>
          </p:nvSpPr>
          <p:spPr>
            <a:xfrm>
              <a:off x="2604500" y="4302200"/>
              <a:ext cx="896700" cy="2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825" name="Google Shape;15825;p49"/>
          <p:cNvPicPr preferRelativeResize="0"/>
          <p:nvPr/>
        </p:nvPicPr>
        <p:blipFill rotWithShape="1">
          <a:blip r:embed="rId3">
            <a:alphaModFix/>
          </a:blip>
          <a:srcRect l="2355" r="1518"/>
          <a:stretch/>
        </p:blipFill>
        <p:spPr>
          <a:xfrm>
            <a:off x="1282793" y="1447825"/>
            <a:ext cx="2630329" cy="1542666"/>
          </a:xfrm>
          <a:prstGeom prst="rect">
            <a:avLst/>
          </a:prstGeom>
          <a:noFill/>
          <a:ln>
            <a:noFill/>
          </a:ln>
        </p:spPr>
      </p:pic>
      <p:sp>
        <p:nvSpPr>
          <p:cNvPr id="15826" name="Google Shape;15826;p49"/>
          <p:cNvSpPr/>
          <p:nvPr/>
        </p:nvSpPr>
        <p:spPr>
          <a:xfrm flipH="1">
            <a:off x="1280565" y="1443757"/>
            <a:ext cx="2763072" cy="1551817"/>
          </a:xfrm>
          <a:custGeom>
            <a:avLst/>
            <a:gdLst/>
            <a:ahLst/>
            <a:cxnLst/>
            <a:rect l="l" t="t" r="r" b="b"/>
            <a:pathLst>
              <a:path w="33060" h="19475" extrusionOk="0">
                <a:moveTo>
                  <a:pt x="0" y="1"/>
                </a:moveTo>
                <a:lnTo>
                  <a:pt x="0" y="19474"/>
                </a:lnTo>
                <a:lnTo>
                  <a:pt x="33060" y="19474"/>
                </a:lnTo>
                <a:lnTo>
                  <a:pt x="33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897" y="1443757"/>
            <a:ext cx="2770740" cy="1600200"/>
          </a:xfrm>
          <a:prstGeom prst="rect">
            <a:avLst/>
          </a:prstGeom>
        </p:spPr>
      </p:pic>
    </p:spTree>
    <p:extLst>
      <p:ext uri="{BB962C8B-B14F-4D97-AF65-F5344CB8AC3E}">
        <p14:creationId xmlns:p14="http://schemas.microsoft.com/office/powerpoint/2010/main" val="303525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75"/>
        <p:cNvGrpSpPr/>
        <p:nvPr/>
      </p:nvGrpSpPr>
      <p:grpSpPr>
        <a:xfrm>
          <a:off x="0" y="0"/>
          <a:ext cx="0" cy="0"/>
          <a:chOff x="0" y="0"/>
          <a:chExt cx="0" cy="0"/>
        </a:xfrm>
      </p:grpSpPr>
      <p:sp>
        <p:nvSpPr>
          <p:cNvPr id="15776" name="Google Shape;15776;p49"/>
          <p:cNvSpPr txBox="1">
            <a:spLocks noGrp="1"/>
          </p:cNvSpPr>
          <p:nvPr>
            <p:ph type="title"/>
          </p:nvPr>
        </p:nvSpPr>
        <p:spPr>
          <a:xfrm>
            <a:off x="4979566" y="82662"/>
            <a:ext cx="3093300" cy="973800"/>
          </a:xfrm>
          <a:prstGeom prst="rect">
            <a:avLst/>
          </a:prstGeom>
        </p:spPr>
        <p:txBody>
          <a:bodyPr spcFirstLastPara="1" wrap="square" lIns="91425" tIns="91425" rIns="91425" bIns="91425" anchor="ctr" anchorCtr="0">
            <a:noAutofit/>
          </a:bodyPr>
          <a:lstStyle/>
          <a:p>
            <a:pPr lvl="1"/>
            <a:r>
              <a:rPr lang="id-ID" dirty="0" smtClean="0"/>
              <a:t>Hubungan Sosial Buruk</a:t>
            </a:r>
            <a:endParaRPr lang="id-ID" dirty="0"/>
          </a:p>
        </p:txBody>
      </p:sp>
      <p:sp>
        <p:nvSpPr>
          <p:cNvPr id="15777" name="Google Shape;15777;p49"/>
          <p:cNvSpPr txBox="1">
            <a:spLocks noGrp="1"/>
          </p:cNvSpPr>
          <p:nvPr>
            <p:ph type="body" idx="1"/>
          </p:nvPr>
        </p:nvSpPr>
        <p:spPr>
          <a:xfrm>
            <a:off x="4598202" y="1209986"/>
            <a:ext cx="3856027" cy="1256400"/>
          </a:xfrm>
          <a:prstGeom prst="rect">
            <a:avLst/>
          </a:prstGeom>
        </p:spPr>
        <p:txBody>
          <a:bodyPr spcFirstLastPara="1" wrap="square" lIns="91425" tIns="91425" rIns="91425" bIns="91425" anchor="t" anchorCtr="0">
            <a:noAutofit/>
          </a:bodyPr>
          <a:lstStyle/>
          <a:p>
            <a:pPr algn="just"/>
            <a:r>
              <a:rPr lang="ms-MY" dirty="0"/>
              <a:t>ada kecenderungan introvert dan menarik diri. Bentuk tingkah laku yang lebih ringan adalah: terlambat dalam pertemuan atau tidak datang sama sekali, atau tertidur di ruang diskusi dan sebagainya. Kecemasan yang ada dalam ketidak sadarannya adalah bahwa ia seorang yang tidak berharga dan tidak </a:t>
            </a:r>
            <a:r>
              <a:rPr lang="ms-MY" dirty="0" smtClean="0"/>
              <a:t>ada</a:t>
            </a:r>
            <a:r>
              <a:rPr lang="id-ID" dirty="0"/>
              <a:t> </a:t>
            </a:r>
            <a:r>
              <a:rPr lang="ms-MY" dirty="0" smtClean="0"/>
              <a:t>orang </a:t>
            </a:r>
            <a:r>
              <a:rPr lang="ms-MY" dirty="0"/>
              <a:t>lain yang mau menghargainya</a:t>
            </a:r>
            <a:endParaRPr dirty="0"/>
          </a:p>
        </p:txBody>
      </p:sp>
      <p:grpSp>
        <p:nvGrpSpPr>
          <p:cNvPr id="15778" name="Google Shape;15778;p49"/>
          <p:cNvGrpSpPr/>
          <p:nvPr/>
        </p:nvGrpSpPr>
        <p:grpSpPr>
          <a:xfrm>
            <a:off x="851273" y="542960"/>
            <a:ext cx="6992442" cy="3906009"/>
            <a:chOff x="851273" y="542960"/>
            <a:chExt cx="6992442" cy="3906009"/>
          </a:xfrm>
        </p:grpSpPr>
        <p:grpSp>
          <p:nvGrpSpPr>
            <p:cNvPr id="15779" name="Google Shape;15779;p49"/>
            <p:cNvGrpSpPr/>
            <p:nvPr/>
          </p:nvGrpSpPr>
          <p:grpSpPr>
            <a:xfrm rot="10800000">
              <a:off x="851273" y="542960"/>
              <a:ext cx="2403933" cy="3782822"/>
              <a:chOff x="5657012" y="620922"/>
              <a:chExt cx="2403933" cy="3782822"/>
            </a:xfrm>
          </p:grpSpPr>
          <p:grpSp>
            <p:nvGrpSpPr>
              <p:cNvPr id="15780" name="Google Shape;15780;p49"/>
              <p:cNvGrpSpPr/>
              <p:nvPr/>
            </p:nvGrpSpPr>
            <p:grpSpPr>
              <a:xfrm>
                <a:off x="6421876" y="660822"/>
                <a:ext cx="87148" cy="100509"/>
                <a:chOff x="3161401" y="520410"/>
                <a:chExt cx="87148" cy="100509"/>
              </a:xfrm>
            </p:grpSpPr>
            <p:sp>
              <p:nvSpPr>
                <p:cNvPr id="15781" name="Google Shape;15781;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2" name="Google Shape;15782;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3" name="Google Shape;15783;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84" name="Google Shape;15784;p49"/>
              <p:cNvSpPr/>
              <p:nvPr/>
            </p:nvSpPr>
            <p:spPr>
              <a:xfrm>
                <a:off x="5678283" y="620922"/>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785" name="Google Shape;15785;p49"/>
              <p:cNvGrpSpPr/>
              <p:nvPr/>
            </p:nvGrpSpPr>
            <p:grpSpPr>
              <a:xfrm>
                <a:off x="7536500" y="4063709"/>
                <a:ext cx="86245" cy="101171"/>
                <a:chOff x="1083875" y="719321"/>
                <a:chExt cx="86245" cy="101171"/>
              </a:xfrm>
            </p:grpSpPr>
            <p:sp>
              <p:nvSpPr>
                <p:cNvPr id="15786" name="Google Shape;15786;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7" name="Google Shape;15787;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8" name="Google Shape;15788;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89" name="Google Shape;15789;p49"/>
              <p:cNvGrpSpPr/>
              <p:nvPr/>
            </p:nvGrpSpPr>
            <p:grpSpPr>
              <a:xfrm>
                <a:off x="7974700" y="1140471"/>
                <a:ext cx="86245" cy="101171"/>
                <a:chOff x="1083875" y="719321"/>
                <a:chExt cx="86245" cy="101171"/>
              </a:xfrm>
            </p:grpSpPr>
            <p:sp>
              <p:nvSpPr>
                <p:cNvPr id="15790" name="Google Shape;1579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1" name="Google Shape;1579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2" name="Google Shape;1579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93" name="Google Shape;15793;p49"/>
              <p:cNvGrpSpPr/>
              <p:nvPr/>
            </p:nvGrpSpPr>
            <p:grpSpPr>
              <a:xfrm>
                <a:off x="5657012" y="4271821"/>
                <a:ext cx="86245" cy="101171"/>
                <a:chOff x="1083875" y="719321"/>
                <a:chExt cx="86245" cy="101171"/>
              </a:xfrm>
            </p:grpSpPr>
            <p:sp>
              <p:nvSpPr>
                <p:cNvPr id="15794" name="Google Shape;15794;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5" name="Google Shape;15795;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6" name="Google Shape;15796;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7" name="Google Shape;15797;p49"/>
              <p:cNvSpPr/>
              <p:nvPr/>
            </p:nvSpPr>
            <p:spPr>
              <a:xfrm>
                <a:off x="6964868" y="4377142"/>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8" name="Google Shape;15798;p49"/>
            <p:cNvSpPr/>
            <p:nvPr/>
          </p:nvSpPr>
          <p:spPr>
            <a:xfrm rot="10800000">
              <a:off x="3665338" y="1252905"/>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99" name="Google Shape;15799;p49"/>
            <p:cNvGrpSpPr/>
            <p:nvPr/>
          </p:nvGrpSpPr>
          <p:grpSpPr>
            <a:xfrm>
              <a:off x="3861164" y="826060"/>
              <a:ext cx="3982550" cy="3622909"/>
              <a:chOff x="3861164" y="826060"/>
              <a:chExt cx="3982550" cy="3622909"/>
            </a:xfrm>
          </p:grpSpPr>
          <p:sp>
            <p:nvSpPr>
              <p:cNvPr id="15800" name="Google Shape;15800;p49"/>
              <p:cNvSpPr/>
              <p:nvPr/>
            </p:nvSpPr>
            <p:spPr>
              <a:xfrm rot="10800000">
                <a:off x="4452245" y="4097625"/>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01" name="Google Shape;15801;p49"/>
              <p:cNvGrpSpPr/>
              <p:nvPr/>
            </p:nvGrpSpPr>
            <p:grpSpPr>
              <a:xfrm rot="10800000">
                <a:off x="6638471" y="852648"/>
                <a:ext cx="86245" cy="100930"/>
                <a:chOff x="668598" y="2607626"/>
                <a:chExt cx="86245" cy="100930"/>
              </a:xfrm>
            </p:grpSpPr>
            <p:sp>
              <p:nvSpPr>
                <p:cNvPr id="15802" name="Google Shape;15802;p49"/>
                <p:cNvSpPr/>
                <p:nvPr/>
              </p:nvSpPr>
              <p:spPr>
                <a:xfrm>
                  <a:off x="706154" y="2667510"/>
                  <a:ext cx="21185" cy="41046"/>
                </a:xfrm>
                <a:custGeom>
                  <a:avLst/>
                  <a:gdLst/>
                  <a:ahLst/>
                  <a:cxnLst/>
                  <a:rect l="l" t="t" r="r" b="b"/>
                  <a:pathLst>
                    <a:path w="352" h="682" extrusionOk="0">
                      <a:moveTo>
                        <a:pt x="0" y="1"/>
                      </a:moveTo>
                      <a:cubicBezTo>
                        <a:pt x="16" y="200"/>
                        <a:pt x="16" y="413"/>
                        <a:pt x="77" y="596"/>
                      </a:cubicBezTo>
                      <a:cubicBezTo>
                        <a:pt x="93" y="650"/>
                        <a:pt x="149" y="681"/>
                        <a:pt x="202" y="681"/>
                      </a:cubicBezTo>
                      <a:cubicBezTo>
                        <a:pt x="252" y="681"/>
                        <a:pt x="298" y="654"/>
                        <a:pt x="305" y="596"/>
                      </a:cubicBezTo>
                      <a:cubicBezTo>
                        <a:pt x="351" y="397"/>
                        <a:pt x="335" y="200"/>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3" name="Google Shape;15803;p49"/>
                <p:cNvSpPr/>
                <p:nvPr/>
              </p:nvSpPr>
              <p:spPr>
                <a:xfrm>
                  <a:off x="703867" y="2607626"/>
                  <a:ext cx="20704" cy="42611"/>
                </a:xfrm>
                <a:custGeom>
                  <a:avLst/>
                  <a:gdLst/>
                  <a:ahLst/>
                  <a:cxnLst/>
                  <a:rect l="l" t="t" r="r" b="b"/>
                  <a:pathLst>
                    <a:path w="344" h="708" extrusionOk="0">
                      <a:moveTo>
                        <a:pt x="143" y="0"/>
                      </a:moveTo>
                      <a:cubicBezTo>
                        <a:pt x="70" y="0"/>
                        <a:pt x="1" y="46"/>
                        <a:pt x="8" y="143"/>
                      </a:cubicBezTo>
                      <a:cubicBezTo>
                        <a:pt x="8" y="326"/>
                        <a:pt x="24" y="524"/>
                        <a:pt x="24" y="707"/>
                      </a:cubicBezTo>
                      <a:lnTo>
                        <a:pt x="146" y="707"/>
                      </a:lnTo>
                      <a:cubicBezTo>
                        <a:pt x="207" y="691"/>
                        <a:pt x="282" y="691"/>
                        <a:pt x="343" y="691"/>
                      </a:cubicBezTo>
                      <a:lnTo>
                        <a:pt x="298" y="143"/>
                      </a:lnTo>
                      <a:cubicBezTo>
                        <a:pt x="298" y="50"/>
                        <a:pt x="21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4" name="Google Shape;15804;p49"/>
                <p:cNvSpPr/>
                <p:nvPr/>
              </p:nvSpPr>
              <p:spPr>
                <a:xfrm>
                  <a:off x="668598" y="2649214"/>
                  <a:ext cx="86245" cy="19440"/>
                </a:xfrm>
                <a:custGeom>
                  <a:avLst/>
                  <a:gdLst/>
                  <a:ahLst/>
                  <a:cxnLst/>
                  <a:rect l="l" t="t" r="r" b="b"/>
                  <a:pathLst>
                    <a:path w="1433" h="323" extrusionOk="0">
                      <a:moveTo>
                        <a:pt x="929" y="0"/>
                      </a:moveTo>
                      <a:cubicBezTo>
                        <a:pt x="868" y="0"/>
                        <a:pt x="793" y="0"/>
                        <a:pt x="732" y="16"/>
                      </a:cubicBezTo>
                      <a:lnTo>
                        <a:pt x="610" y="16"/>
                      </a:lnTo>
                      <a:cubicBezTo>
                        <a:pt x="457" y="16"/>
                        <a:pt x="305" y="31"/>
                        <a:pt x="153" y="31"/>
                      </a:cubicBezTo>
                      <a:cubicBezTo>
                        <a:pt x="76" y="31"/>
                        <a:pt x="0" y="92"/>
                        <a:pt x="0" y="183"/>
                      </a:cubicBezTo>
                      <a:cubicBezTo>
                        <a:pt x="0" y="253"/>
                        <a:pt x="64" y="323"/>
                        <a:pt x="133" y="323"/>
                      </a:cubicBezTo>
                      <a:cubicBezTo>
                        <a:pt x="140" y="323"/>
                        <a:pt x="146" y="322"/>
                        <a:pt x="153" y="321"/>
                      </a:cubicBezTo>
                      <a:cubicBezTo>
                        <a:pt x="305" y="321"/>
                        <a:pt x="472" y="321"/>
                        <a:pt x="624" y="305"/>
                      </a:cubicBezTo>
                      <a:lnTo>
                        <a:pt x="945" y="305"/>
                      </a:lnTo>
                      <a:cubicBezTo>
                        <a:pt x="975" y="305"/>
                        <a:pt x="1006" y="305"/>
                        <a:pt x="1036" y="290"/>
                      </a:cubicBezTo>
                      <a:cubicBezTo>
                        <a:pt x="1142" y="290"/>
                        <a:pt x="1250" y="260"/>
                        <a:pt x="1341" y="244"/>
                      </a:cubicBezTo>
                      <a:cubicBezTo>
                        <a:pt x="1402" y="244"/>
                        <a:pt x="1432" y="168"/>
                        <a:pt x="1432" y="122"/>
                      </a:cubicBezTo>
                      <a:cubicBezTo>
                        <a:pt x="1416" y="61"/>
                        <a:pt x="1371" y="31"/>
                        <a:pt x="1310" y="31"/>
                      </a:cubicBezTo>
                      <a:cubicBezTo>
                        <a:pt x="1219" y="16"/>
                        <a:pt x="1112" y="0"/>
                        <a:pt x="1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5" name="Google Shape;15805;p49"/>
              <p:cNvGrpSpPr/>
              <p:nvPr/>
            </p:nvGrpSpPr>
            <p:grpSpPr>
              <a:xfrm rot="10800000">
                <a:off x="5085341" y="4348460"/>
                <a:ext cx="87148" cy="100509"/>
                <a:chOff x="3161401" y="520410"/>
                <a:chExt cx="87148" cy="100509"/>
              </a:xfrm>
            </p:grpSpPr>
            <p:sp>
              <p:nvSpPr>
                <p:cNvPr id="15806" name="Google Shape;15806;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7" name="Google Shape;15807;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8" name="Google Shape;15808;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9" name="Google Shape;15809;p49"/>
              <p:cNvGrpSpPr/>
              <p:nvPr/>
            </p:nvGrpSpPr>
            <p:grpSpPr>
              <a:xfrm rot="10800000">
                <a:off x="7163770" y="4148887"/>
                <a:ext cx="86245" cy="101171"/>
                <a:chOff x="1083875" y="719321"/>
                <a:chExt cx="86245" cy="101171"/>
              </a:xfrm>
            </p:grpSpPr>
            <p:sp>
              <p:nvSpPr>
                <p:cNvPr id="15810" name="Google Shape;1581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1" name="Google Shape;1581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2" name="Google Shape;1581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3" name="Google Shape;15813;p49"/>
              <p:cNvSpPr/>
              <p:nvPr/>
            </p:nvSpPr>
            <p:spPr>
              <a:xfrm rot="10800000">
                <a:off x="6637512" y="4421464"/>
                <a:ext cx="963" cy="963"/>
              </a:xfrm>
              <a:custGeom>
                <a:avLst/>
                <a:gdLst/>
                <a:ahLst/>
                <a:cxnLst/>
                <a:rect l="l" t="t" r="r" b="b"/>
                <a:pathLst>
                  <a:path w="16" h="16" extrusionOk="0">
                    <a:moveTo>
                      <a:pt x="1" y="1"/>
                    </a:moveTo>
                    <a:lnTo>
                      <a:pt x="1" y="16"/>
                    </a:lnTo>
                    <a:cubicBezTo>
                      <a:pt x="15" y="16"/>
                      <a:pt x="15"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4" name="Google Shape;15814;p49"/>
              <p:cNvSpPr/>
              <p:nvPr/>
            </p:nvSpPr>
            <p:spPr>
              <a:xfrm rot="10800000">
                <a:off x="3861164" y="31589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5" name="Google Shape;15815;p49"/>
              <p:cNvSpPr/>
              <p:nvPr/>
            </p:nvSpPr>
            <p:spPr>
              <a:xfrm rot="10800000">
                <a:off x="4249191" y="1911208"/>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6" name="Google Shape;15816;p49"/>
              <p:cNvSpPr/>
              <p:nvPr/>
            </p:nvSpPr>
            <p:spPr>
              <a:xfrm rot="10800000">
                <a:off x="7808807" y="970488"/>
                <a:ext cx="34907" cy="27565"/>
              </a:xfrm>
              <a:custGeom>
                <a:avLst/>
                <a:gdLst/>
                <a:ahLst/>
                <a:cxnLst/>
                <a:rect l="l" t="t" r="r" b="b"/>
                <a:pathLst>
                  <a:path w="580" h="458" extrusionOk="0">
                    <a:moveTo>
                      <a:pt x="291" y="1"/>
                    </a:moveTo>
                    <a:cubicBezTo>
                      <a:pt x="0" y="1"/>
                      <a:pt x="0" y="458"/>
                      <a:pt x="291" y="458"/>
                    </a:cubicBezTo>
                    <a:cubicBezTo>
                      <a:pt x="579" y="458"/>
                      <a:pt x="579" y="1"/>
                      <a:pt x="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7" name="Google Shape;15817;p49"/>
              <p:cNvSpPr/>
              <p:nvPr/>
            </p:nvSpPr>
            <p:spPr>
              <a:xfrm rot="10800000">
                <a:off x="5182139" y="826060"/>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8" name="Google Shape;15818;p49"/>
              <p:cNvSpPr/>
              <p:nvPr/>
            </p:nvSpPr>
            <p:spPr>
              <a:xfrm rot="10800000">
                <a:off x="6174989" y="42500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19" name="Google Shape;15819;p49"/>
          <p:cNvGrpSpPr/>
          <p:nvPr/>
        </p:nvGrpSpPr>
        <p:grpSpPr>
          <a:xfrm>
            <a:off x="1128273" y="1301835"/>
            <a:ext cx="3093204" cy="2539835"/>
            <a:chOff x="1384950" y="1579850"/>
            <a:chExt cx="3346175" cy="2747550"/>
          </a:xfrm>
        </p:grpSpPr>
        <p:sp>
          <p:nvSpPr>
            <p:cNvPr id="15820" name="Google Shape;15820;p49"/>
            <p:cNvSpPr/>
            <p:nvPr/>
          </p:nvSpPr>
          <p:spPr>
            <a:xfrm flipH="1">
              <a:off x="1389709" y="1579850"/>
              <a:ext cx="3336803" cy="2383564"/>
            </a:xfrm>
            <a:custGeom>
              <a:avLst/>
              <a:gdLst/>
              <a:ahLst/>
              <a:cxnLst/>
              <a:rect l="l" t="t" r="r" b="b"/>
              <a:pathLst>
                <a:path w="36755" h="27570" extrusionOk="0">
                  <a:moveTo>
                    <a:pt x="921" y="1"/>
                  </a:moveTo>
                  <a:cubicBezTo>
                    <a:pt x="410" y="1"/>
                    <a:pt x="1" y="422"/>
                    <a:pt x="1" y="933"/>
                  </a:cubicBezTo>
                  <a:lnTo>
                    <a:pt x="1" y="26637"/>
                  </a:lnTo>
                  <a:cubicBezTo>
                    <a:pt x="1" y="27148"/>
                    <a:pt x="410" y="27570"/>
                    <a:pt x="921" y="27570"/>
                  </a:cubicBezTo>
                  <a:lnTo>
                    <a:pt x="35822" y="27570"/>
                  </a:lnTo>
                  <a:cubicBezTo>
                    <a:pt x="36334" y="27570"/>
                    <a:pt x="36754" y="27148"/>
                    <a:pt x="36754" y="26637"/>
                  </a:cubicBezTo>
                  <a:lnTo>
                    <a:pt x="36754" y="933"/>
                  </a:lnTo>
                  <a:cubicBezTo>
                    <a:pt x="36754" y="422"/>
                    <a:pt x="36334" y="1"/>
                    <a:pt x="35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1" name="Google Shape;15821;p49"/>
            <p:cNvSpPr/>
            <p:nvPr/>
          </p:nvSpPr>
          <p:spPr>
            <a:xfrm flipH="1">
              <a:off x="1384950" y="3597953"/>
              <a:ext cx="3346175" cy="371672"/>
            </a:xfrm>
            <a:custGeom>
              <a:avLst/>
              <a:gdLst/>
              <a:ahLst/>
              <a:cxnLst/>
              <a:rect l="l" t="t" r="r" b="b"/>
              <a:pathLst>
                <a:path w="36755" h="4287" extrusionOk="0">
                  <a:moveTo>
                    <a:pt x="1" y="0"/>
                  </a:moveTo>
                  <a:lnTo>
                    <a:pt x="1" y="3354"/>
                  </a:lnTo>
                  <a:cubicBezTo>
                    <a:pt x="1" y="3865"/>
                    <a:pt x="410" y="4287"/>
                    <a:pt x="921" y="4287"/>
                  </a:cubicBezTo>
                  <a:lnTo>
                    <a:pt x="35822" y="4287"/>
                  </a:lnTo>
                  <a:cubicBezTo>
                    <a:pt x="36334" y="4287"/>
                    <a:pt x="36754" y="3865"/>
                    <a:pt x="36754" y="3354"/>
                  </a:cubicBezTo>
                  <a:lnTo>
                    <a:pt x="367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2" name="Google Shape;15822;p49"/>
            <p:cNvSpPr/>
            <p:nvPr/>
          </p:nvSpPr>
          <p:spPr>
            <a:xfrm flipH="1">
              <a:off x="2999465" y="3719614"/>
              <a:ext cx="117147" cy="116974"/>
            </a:xfrm>
            <a:custGeom>
              <a:avLst/>
              <a:gdLst/>
              <a:ahLst/>
              <a:cxnLst/>
              <a:rect l="l" t="t" r="r" b="b"/>
              <a:pathLst>
                <a:path w="1355" h="1353" extrusionOk="0">
                  <a:moveTo>
                    <a:pt x="672" y="0"/>
                  </a:moveTo>
                  <a:cubicBezTo>
                    <a:pt x="296" y="0"/>
                    <a:pt x="1" y="296"/>
                    <a:pt x="1" y="670"/>
                  </a:cubicBezTo>
                  <a:cubicBezTo>
                    <a:pt x="1" y="1046"/>
                    <a:pt x="296" y="1353"/>
                    <a:pt x="672" y="1353"/>
                  </a:cubicBezTo>
                  <a:cubicBezTo>
                    <a:pt x="1047" y="1353"/>
                    <a:pt x="1354" y="1046"/>
                    <a:pt x="1354" y="670"/>
                  </a:cubicBezTo>
                  <a:cubicBezTo>
                    <a:pt x="1354" y="307"/>
                    <a:pt x="1047"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3" name="Google Shape;15823;p49"/>
            <p:cNvSpPr/>
            <p:nvPr/>
          </p:nvSpPr>
          <p:spPr>
            <a:xfrm>
              <a:off x="2602281" y="3969632"/>
              <a:ext cx="911639" cy="335696"/>
            </a:xfrm>
            <a:custGeom>
              <a:avLst/>
              <a:gdLst/>
              <a:ahLst/>
              <a:cxnLst/>
              <a:rect l="l" t="t" r="r" b="b"/>
              <a:pathLst>
                <a:path w="41900" h="15429" extrusionOk="0">
                  <a:moveTo>
                    <a:pt x="8158" y="1"/>
                  </a:moveTo>
                  <a:cubicBezTo>
                    <a:pt x="8158" y="1"/>
                    <a:pt x="10489" y="13986"/>
                    <a:pt x="0" y="15429"/>
                  </a:cubicBezTo>
                  <a:lnTo>
                    <a:pt x="41900" y="15429"/>
                  </a:lnTo>
                  <a:cubicBezTo>
                    <a:pt x="31411" y="13986"/>
                    <a:pt x="33742" y="1"/>
                    <a:pt x="33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4" name="Google Shape;15824;p49"/>
            <p:cNvSpPr/>
            <p:nvPr/>
          </p:nvSpPr>
          <p:spPr>
            <a:xfrm>
              <a:off x="2604500" y="4302200"/>
              <a:ext cx="896700" cy="2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825" name="Google Shape;15825;p49"/>
          <p:cNvPicPr preferRelativeResize="0"/>
          <p:nvPr/>
        </p:nvPicPr>
        <p:blipFill rotWithShape="1">
          <a:blip r:embed="rId3">
            <a:alphaModFix/>
          </a:blip>
          <a:srcRect l="2355" r="1518"/>
          <a:stretch/>
        </p:blipFill>
        <p:spPr>
          <a:xfrm>
            <a:off x="1282793" y="1447825"/>
            <a:ext cx="2630329" cy="1542666"/>
          </a:xfrm>
          <a:prstGeom prst="rect">
            <a:avLst/>
          </a:prstGeom>
          <a:noFill/>
          <a:ln>
            <a:noFill/>
          </a:ln>
        </p:spPr>
      </p:pic>
      <p:sp>
        <p:nvSpPr>
          <p:cNvPr id="15826" name="Google Shape;15826;p49"/>
          <p:cNvSpPr/>
          <p:nvPr/>
        </p:nvSpPr>
        <p:spPr>
          <a:xfrm flipH="1">
            <a:off x="1280565" y="1443757"/>
            <a:ext cx="2763072" cy="1551817"/>
          </a:xfrm>
          <a:custGeom>
            <a:avLst/>
            <a:gdLst/>
            <a:ahLst/>
            <a:cxnLst/>
            <a:rect l="l" t="t" r="r" b="b"/>
            <a:pathLst>
              <a:path w="33060" h="19475" extrusionOk="0">
                <a:moveTo>
                  <a:pt x="0" y="1"/>
                </a:moveTo>
                <a:lnTo>
                  <a:pt x="0" y="19474"/>
                </a:lnTo>
                <a:lnTo>
                  <a:pt x="33060" y="19474"/>
                </a:lnTo>
                <a:lnTo>
                  <a:pt x="33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103" y="1427904"/>
            <a:ext cx="2661807" cy="1562587"/>
          </a:xfrm>
          <a:prstGeom prst="rect">
            <a:avLst/>
          </a:prstGeom>
        </p:spPr>
      </p:pic>
    </p:spTree>
    <p:extLst>
      <p:ext uri="{BB962C8B-B14F-4D97-AF65-F5344CB8AC3E}">
        <p14:creationId xmlns:p14="http://schemas.microsoft.com/office/powerpoint/2010/main" val="1680653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056" y="855006"/>
            <a:ext cx="4500081" cy="973800"/>
          </a:xfrm>
        </p:spPr>
        <p:txBody>
          <a:bodyPr/>
          <a:lstStyle/>
          <a:p>
            <a:r>
              <a:rPr lang="id-ID" dirty="0" smtClean="0"/>
              <a:t>COBA DISKUSIKAN...</a:t>
            </a:r>
            <a:endParaRPr lang="id-ID" dirty="0"/>
          </a:p>
        </p:txBody>
      </p:sp>
      <p:sp>
        <p:nvSpPr>
          <p:cNvPr id="3" name="Text Placeholder 2"/>
          <p:cNvSpPr>
            <a:spLocks noGrp="1"/>
          </p:cNvSpPr>
          <p:nvPr>
            <p:ph type="body" idx="1"/>
          </p:nvPr>
        </p:nvSpPr>
        <p:spPr>
          <a:xfrm>
            <a:off x="821933" y="2497838"/>
            <a:ext cx="7435867" cy="1256400"/>
          </a:xfrm>
        </p:spPr>
        <p:txBody>
          <a:bodyPr/>
          <a:lstStyle/>
          <a:p>
            <a:pPr marL="139700" indent="0">
              <a:buNone/>
            </a:pPr>
            <a:r>
              <a:rPr lang="id-ID" dirty="0" smtClean="0"/>
              <a:t>Kalau kamu jadi orang tua dari 2 anak yang berusia 4 dan 6 tahun apa yang akan kamu lakukan untuk mencegah maupun mengatasi sibling rivalry ini?</a:t>
            </a:r>
            <a:endParaRPr lang="id-ID" dirty="0"/>
          </a:p>
        </p:txBody>
      </p:sp>
    </p:spTree>
    <p:extLst>
      <p:ext uri="{BB962C8B-B14F-4D97-AF65-F5344CB8AC3E}">
        <p14:creationId xmlns:p14="http://schemas.microsoft.com/office/powerpoint/2010/main" val="1542586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71" y="0"/>
            <a:ext cx="6911885" cy="973800"/>
          </a:xfrm>
        </p:spPr>
        <p:txBody>
          <a:bodyPr/>
          <a:lstStyle/>
          <a:p>
            <a:pPr algn="ctr"/>
            <a:r>
              <a:rPr lang="id-ID" u="sng" dirty="0" smtClean="0"/>
              <a:t>MENGATASI SIBLING RIVALRY</a:t>
            </a:r>
            <a:endParaRPr lang="id-ID" u="sng" dirty="0"/>
          </a:p>
        </p:txBody>
      </p:sp>
      <p:sp>
        <p:nvSpPr>
          <p:cNvPr id="3" name="Text Placeholder 2"/>
          <p:cNvSpPr>
            <a:spLocks noGrp="1"/>
          </p:cNvSpPr>
          <p:nvPr>
            <p:ph type="body" idx="1"/>
          </p:nvPr>
        </p:nvSpPr>
        <p:spPr>
          <a:xfrm>
            <a:off x="452063" y="1121100"/>
            <a:ext cx="8342616" cy="1256400"/>
          </a:xfrm>
        </p:spPr>
        <p:txBody>
          <a:bodyPr/>
          <a:lstStyle/>
          <a:p>
            <a:pPr algn="just">
              <a:buFont typeface="Wingdings" panose="05000000000000000000" pitchFamily="2" charset="2"/>
              <a:buChar char="q"/>
            </a:pPr>
            <a:r>
              <a:rPr lang="id-ID" b="1" dirty="0"/>
              <a:t> Mengajar anak-anak cara memperlakukan adiknya dengan baik</a:t>
            </a:r>
          </a:p>
          <a:p>
            <a:pPr marL="139700" indent="0" algn="just">
              <a:buNone/>
            </a:pPr>
            <a:r>
              <a:rPr lang="id-ID" dirty="0"/>
              <a:t>Tujuan pertama adalah untuk melindungi bayi. Kedua, untuk mengajari </a:t>
            </a:r>
            <a:r>
              <a:rPr lang="id-ID" dirty="0">
                <a:hlinkClick r:id="rId2"/>
              </a:rPr>
              <a:t>anak</a:t>
            </a:r>
            <a:r>
              <a:rPr lang="id-ID" dirty="0"/>
              <a:t> yang lebih besar cara berinteraksi dengan saudara barunya dengan cara yang benar. Bicaralah padanya, tunjukkan, bimbing, dan dorong. Namun, jangan tinggalkan anak-anak sendirian, sampai orangtua benar-benar yakin mereka tidak akan menyakiti satu sama </a:t>
            </a:r>
            <a:r>
              <a:rPr lang="id-ID" dirty="0" smtClean="0"/>
              <a:t>lain.</a:t>
            </a:r>
          </a:p>
          <a:p>
            <a:pPr algn="just">
              <a:buFont typeface="Wingdings" panose="05000000000000000000" pitchFamily="2" charset="2"/>
              <a:buChar char="q"/>
            </a:pPr>
            <a:r>
              <a:rPr lang="id-ID" b="1" dirty="0" smtClean="0"/>
              <a:t>Alihkan </a:t>
            </a:r>
            <a:r>
              <a:rPr lang="id-ID" b="1" dirty="0"/>
              <a:t>perhatian</a:t>
            </a:r>
          </a:p>
          <a:p>
            <a:pPr marL="139700" indent="0" algn="just">
              <a:buNone/>
            </a:pPr>
            <a:r>
              <a:rPr lang="id-ID" dirty="0"/>
              <a:t>Jika melihat anak akan menjadi kasar, angkat bayi dan alihkan perhatian kakaknya dengan sebuah lagu, mainan, aktivitas, atau camilan. Tindakan ini melindungi bayi sambil membantu menghindari serangkaian "TIDAK" yang terus-menerus, yang sebenarnya dapat mendorong perilaku agresif.</a:t>
            </a:r>
          </a:p>
          <a:p>
            <a:pPr marL="139700" indent="0">
              <a:buNone/>
            </a:pPr>
            <a:endParaRPr lang="id-ID" dirty="0"/>
          </a:p>
        </p:txBody>
      </p:sp>
    </p:spTree>
    <p:extLst>
      <p:ext uri="{BB962C8B-B14F-4D97-AF65-F5344CB8AC3E}">
        <p14:creationId xmlns:p14="http://schemas.microsoft.com/office/powerpoint/2010/main" val="1146673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71" y="0"/>
            <a:ext cx="6911885" cy="973800"/>
          </a:xfrm>
        </p:spPr>
        <p:txBody>
          <a:bodyPr/>
          <a:lstStyle/>
          <a:p>
            <a:pPr algn="ctr"/>
            <a:r>
              <a:rPr lang="id-ID" u="sng" dirty="0" smtClean="0"/>
              <a:t>MENGATASI SIBLING RIVALRY</a:t>
            </a:r>
            <a:endParaRPr lang="id-ID" u="sng" dirty="0"/>
          </a:p>
        </p:txBody>
      </p:sp>
      <p:sp>
        <p:nvSpPr>
          <p:cNvPr id="3" name="Text Placeholder 2"/>
          <p:cNvSpPr>
            <a:spLocks noGrp="1"/>
          </p:cNvSpPr>
          <p:nvPr>
            <p:ph type="body" idx="1"/>
          </p:nvPr>
        </p:nvSpPr>
        <p:spPr>
          <a:xfrm>
            <a:off x="452063" y="1121100"/>
            <a:ext cx="8342616" cy="1256400"/>
          </a:xfrm>
        </p:spPr>
        <p:txBody>
          <a:bodyPr/>
          <a:lstStyle/>
          <a:p>
            <a:pPr algn="just">
              <a:buFont typeface="Wingdings" panose="05000000000000000000" pitchFamily="2" charset="2"/>
              <a:buChar char="q"/>
            </a:pPr>
            <a:r>
              <a:rPr lang="id-ID" b="1" dirty="0" smtClean="0"/>
              <a:t>Mengajar Sentuhan Lembut</a:t>
            </a:r>
          </a:p>
          <a:p>
            <a:pPr marL="139700" indent="0" algn="just">
              <a:buNone/>
            </a:pPr>
            <a:r>
              <a:rPr lang="id-ID" dirty="0"/>
              <a:t>Ajarkan kakaknya cara menggosok punggung bayi. Ceritakan bagaimana sentuhan semacam ini menenangkan bayi, dan pujilah anak yang lebih besar untuk pekerjaan yang dilakukan dengan baik. Pelajaran ini mengajarkan anak bagaimana menjadi fisik dengan bayi dengan cara yang positif</a:t>
            </a:r>
            <a:endParaRPr lang="id-ID" b="1" dirty="0"/>
          </a:p>
          <a:p>
            <a:pPr algn="just">
              <a:buFont typeface="Wingdings" panose="05000000000000000000" pitchFamily="2" charset="2"/>
              <a:buChar char="q"/>
            </a:pPr>
            <a:r>
              <a:rPr lang="id-ID" b="1" dirty="0" smtClean="0"/>
              <a:t>Bertindak Cepat</a:t>
            </a:r>
            <a:endParaRPr lang="id-ID" b="1" dirty="0"/>
          </a:p>
          <a:p>
            <a:pPr marL="139700" indent="0" algn="just">
              <a:buNone/>
            </a:pPr>
            <a:r>
              <a:rPr lang="id-ID" dirty="0"/>
              <a:t>Jika melihat anak berlaku kasar pada sudaranya, maka orangtua harus bertindak dengan cepat untuk mengentikannya. Beri anak-anak waktu menyadari perilakunya, misalnya dengan mendudukannya di suatu tempat. Selama dia tidak berhenti dengan perilaku kasarnya maka anak tidak boleh berpindah dari tempat tersebut. Ini bukan bertujuan untuk mengukum tetapi membuat anak sadar pentingnya berlaku baik pada saudaranya.</a:t>
            </a:r>
          </a:p>
        </p:txBody>
      </p:sp>
    </p:spTree>
    <p:extLst>
      <p:ext uri="{BB962C8B-B14F-4D97-AF65-F5344CB8AC3E}">
        <p14:creationId xmlns:p14="http://schemas.microsoft.com/office/powerpoint/2010/main" val="2142935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71" y="0"/>
            <a:ext cx="6911885" cy="973800"/>
          </a:xfrm>
        </p:spPr>
        <p:txBody>
          <a:bodyPr/>
          <a:lstStyle/>
          <a:p>
            <a:pPr algn="ctr"/>
            <a:r>
              <a:rPr lang="id-ID" u="sng" dirty="0" smtClean="0"/>
              <a:t>MENGATASI SIBLING RIVALRY</a:t>
            </a:r>
            <a:endParaRPr lang="id-ID" u="sng" dirty="0"/>
          </a:p>
        </p:txBody>
      </p:sp>
      <p:sp>
        <p:nvSpPr>
          <p:cNvPr id="3" name="Text Placeholder 2"/>
          <p:cNvSpPr>
            <a:spLocks noGrp="1"/>
          </p:cNvSpPr>
          <p:nvPr>
            <p:ph type="body" idx="1"/>
          </p:nvPr>
        </p:nvSpPr>
        <p:spPr>
          <a:xfrm>
            <a:off x="452063" y="1121100"/>
            <a:ext cx="8342616" cy="1256400"/>
          </a:xfrm>
        </p:spPr>
        <p:txBody>
          <a:bodyPr/>
          <a:lstStyle/>
          <a:p>
            <a:pPr algn="just">
              <a:buFont typeface="Wingdings" panose="05000000000000000000" pitchFamily="2" charset="2"/>
              <a:buChar char="q"/>
            </a:pPr>
            <a:r>
              <a:rPr lang="id-ID" b="1" dirty="0" smtClean="0"/>
              <a:t>Berikan Kasih Sayang yang Ekstra</a:t>
            </a:r>
          </a:p>
          <a:p>
            <a:pPr marL="139700" indent="0" algn="just">
              <a:buNone/>
            </a:pPr>
            <a:r>
              <a:rPr lang="id-ID" dirty="0"/>
              <a:t>Tingkatkan kasih sayang untuk anak. Ucapkan kata-kata kasih sayang secara lebih intensif, tingkatkan dosis pelukan harian dan temukan waktu untuk membaca buku atau bermain game bersama. Regresi sementara atau masalah perilaku adalah normal dan dapat dikurangi dengan dosis waktu dan perhatian ekstra</a:t>
            </a:r>
            <a:r>
              <a:rPr lang="id-ID" dirty="0" smtClean="0"/>
              <a:t>.</a:t>
            </a:r>
          </a:p>
          <a:p>
            <a:pPr algn="just">
              <a:buFont typeface="Wingdings" panose="05000000000000000000" pitchFamily="2" charset="2"/>
              <a:buChar char="q"/>
            </a:pPr>
            <a:r>
              <a:rPr lang="id-ID" b="1" dirty="0" smtClean="0"/>
              <a:t>Membuat Setiap Anak Merasa Istimewa</a:t>
            </a:r>
            <a:endParaRPr lang="id-ID" b="1" dirty="0"/>
          </a:p>
          <a:p>
            <a:pPr marL="139700" indent="0" algn="just">
              <a:buNone/>
            </a:pPr>
            <a:r>
              <a:rPr lang="id-ID" dirty="0"/>
              <a:t>Hindari membandingkan saudara kandung, bahkan tentang topik yang tampaknya tidak bersalah seperti berat lahir, ketika masing-masing pertama kali merangkak atau berjalan, atau yang memiliki lebih banyak rambut. Anak-anak dapat menafsirkan komentar ini sebagai kritik.</a:t>
            </a:r>
          </a:p>
        </p:txBody>
      </p:sp>
    </p:spTree>
    <p:extLst>
      <p:ext uri="{BB962C8B-B14F-4D97-AF65-F5344CB8AC3E}">
        <p14:creationId xmlns:p14="http://schemas.microsoft.com/office/powerpoint/2010/main" val="152481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71" y="0"/>
            <a:ext cx="6911885" cy="973800"/>
          </a:xfrm>
        </p:spPr>
        <p:txBody>
          <a:bodyPr/>
          <a:lstStyle/>
          <a:p>
            <a:pPr algn="ctr"/>
            <a:r>
              <a:rPr lang="id-ID" u="sng" dirty="0" smtClean="0"/>
              <a:t>MENGATASI SIBLING RIVALRY</a:t>
            </a:r>
            <a:endParaRPr lang="id-ID" u="sng" dirty="0"/>
          </a:p>
        </p:txBody>
      </p:sp>
      <p:sp>
        <p:nvSpPr>
          <p:cNvPr id="3" name="Text Placeholder 2"/>
          <p:cNvSpPr>
            <a:spLocks noGrp="1"/>
          </p:cNvSpPr>
          <p:nvPr>
            <p:ph type="body" idx="1"/>
          </p:nvPr>
        </p:nvSpPr>
        <p:spPr>
          <a:xfrm>
            <a:off x="452063" y="1121100"/>
            <a:ext cx="8342616" cy="1256400"/>
          </a:xfrm>
        </p:spPr>
        <p:txBody>
          <a:bodyPr/>
          <a:lstStyle/>
          <a:p>
            <a:pPr>
              <a:buFont typeface="Wingdings" panose="05000000000000000000" pitchFamily="2" charset="2"/>
              <a:buChar char="q"/>
            </a:pPr>
            <a:r>
              <a:rPr lang="id-ID" b="1" dirty="0"/>
              <a:t>Beri kasih sayang yang sama</a:t>
            </a:r>
          </a:p>
          <a:p>
            <a:pPr marL="139700" indent="0">
              <a:buNone/>
            </a:pPr>
            <a:r>
              <a:rPr lang="id-ID" dirty="0"/>
              <a:t>Anak-anak sering merasa takut jika saudaranya mengembil alih perhatian orangtuanya, sehingga menyebabkan rasa iri satu sama lain. Jadi, sebisa mungkin orangtua harus bisa menunjukkan kasih sayang yang sama, misalnya membelikan baju di waktu yang bersamaan, membelikan mainan yang sama dan melakukan aktivitas bersama. Dengan begitu anak akan terhindar dari rasa cemas akan kehilangan perhatian orantua.</a:t>
            </a:r>
          </a:p>
          <a:p>
            <a:pPr>
              <a:buFont typeface="Wingdings" panose="05000000000000000000" pitchFamily="2" charset="2"/>
              <a:buChar char="v"/>
            </a:pPr>
            <a:r>
              <a:rPr lang="id-ID" i="1" dirty="0"/>
              <a:t>Sibling rivalry</a:t>
            </a:r>
            <a:r>
              <a:rPr lang="id-ID" dirty="0"/>
              <a:t> atau kecemburuan anak pada saudaranya memang hal yang sering terjadi, jadi usahakan untuk menunjukkan kasih sayang sama, tidak membandingkan anak, dan membagi waktu yang sama anta mereka, sekalipun belum muncul tanda kecemburuan tersebut pada anak. Karena lebih baik mencegahnya agar anak-anak terhindar dari perasaan cemburu pada saudaranya</a:t>
            </a:r>
          </a:p>
        </p:txBody>
      </p:sp>
    </p:spTree>
    <p:extLst>
      <p:ext uri="{BB962C8B-B14F-4D97-AF65-F5344CB8AC3E}">
        <p14:creationId xmlns:p14="http://schemas.microsoft.com/office/powerpoint/2010/main" val="474514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52"/>
        <p:cNvGrpSpPr/>
        <p:nvPr/>
      </p:nvGrpSpPr>
      <p:grpSpPr>
        <a:xfrm>
          <a:off x="0" y="0"/>
          <a:ext cx="0" cy="0"/>
          <a:chOff x="0" y="0"/>
          <a:chExt cx="0" cy="0"/>
        </a:xfrm>
      </p:grpSpPr>
      <p:sp>
        <p:nvSpPr>
          <p:cNvPr id="12053" name="Google Shape;12053;p38"/>
          <p:cNvSpPr txBox="1">
            <a:spLocks noGrp="1"/>
          </p:cNvSpPr>
          <p:nvPr>
            <p:ph type="title"/>
          </p:nvPr>
        </p:nvSpPr>
        <p:spPr>
          <a:xfrm>
            <a:off x="717475" y="542950"/>
            <a:ext cx="2783400" cy="223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picture is worth a thousand words</a:t>
            </a:r>
            <a:endParaRPr/>
          </a:p>
        </p:txBody>
      </p:sp>
      <p:sp>
        <p:nvSpPr>
          <p:cNvPr id="12054" name="Google Shape;12054;p38"/>
          <p:cNvSpPr/>
          <p:nvPr/>
        </p:nvSpPr>
        <p:spPr>
          <a:xfrm>
            <a:off x="4138394" y="270812"/>
            <a:ext cx="50869" cy="3894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55" name="Google Shape;12055;p38"/>
          <p:cNvGrpSpPr/>
          <p:nvPr/>
        </p:nvGrpSpPr>
        <p:grpSpPr>
          <a:xfrm>
            <a:off x="980076" y="428700"/>
            <a:ext cx="7833208" cy="3466746"/>
            <a:chOff x="980076" y="428700"/>
            <a:chExt cx="7833208" cy="3466746"/>
          </a:xfrm>
        </p:grpSpPr>
        <p:sp>
          <p:nvSpPr>
            <p:cNvPr id="12056" name="Google Shape;12056;p38"/>
            <p:cNvSpPr/>
            <p:nvPr/>
          </p:nvSpPr>
          <p:spPr>
            <a:xfrm>
              <a:off x="7417095" y="1313193"/>
              <a:ext cx="60749" cy="5849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57" name="Google Shape;12057;p38"/>
            <p:cNvGrpSpPr/>
            <p:nvPr/>
          </p:nvGrpSpPr>
          <p:grpSpPr>
            <a:xfrm>
              <a:off x="7099151" y="428700"/>
              <a:ext cx="114669" cy="132260"/>
              <a:chOff x="3161401" y="520410"/>
              <a:chExt cx="87148" cy="100509"/>
            </a:xfrm>
          </p:grpSpPr>
          <p:sp>
            <p:nvSpPr>
              <p:cNvPr id="12058" name="Google Shape;12058;p38"/>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9" name="Google Shape;12059;p38"/>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0" name="Google Shape;12060;p38"/>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61" name="Google Shape;12061;p38"/>
            <p:cNvSpPr/>
            <p:nvPr/>
          </p:nvSpPr>
          <p:spPr>
            <a:xfrm>
              <a:off x="8604681" y="733361"/>
              <a:ext cx="45930" cy="35166"/>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62" name="Google Shape;12062;p38"/>
            <p:cNvGrpSpPr/>
            <p:nvPr/>
          </p:nvGrpSpPr>
          <p:grpSpPr>
            <a:xfrm>
              <a:off x="8604665" y="1649013"/>
              <a:ext cx="114669" cy="132260"/>
              <a:chOff x="3161401" y="520410"/>
              <a:chExt cx="87148" cy="100509"/>
            </a:xfrm>
          </p:grpSpPr>
          <p:sp>
            <p:nvSpPr>
              <p:cNvPr id="12063" name="Google Shape;12063;p38"/>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4" name="Google Shape;12064;p38"/>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5" name="Google Shape;12065;p38"/>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6" name="Google Shape;12066;p38"/>
            <p:cNvGrpSpPr/>
            <p:nvPr/>
          </p:nvGrpSpPr>
          <p:grpSpPr>
            <a:xfrm>
              <a:off x="7160815" y="1964942"/>
              <a:ext cx="114669" cy="132250"/>
              <a:chOff x="3161401" y="520410"/>
              <a:chExt cx="87148" cy="100509"/>
            </a:xfrm>
          </p:grpSpPr>
          <p:sp>
            <p:nvSpPr>
              <p:cNvPr id="12067" name="Google Shape;12067;p38"/>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8" name="Google Shape;12068;p38"/>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9" name="Google Shape;12069;p38"/>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0" name="Google Shape;12070;p38"/>
            <p:cNvGrpSpPr/>
            <p:nvPr/>
          </p:nvGrpSpPr>
          <p:grpSpPr>
            <a:xfrm>
              <a:off x="8698615" y="3763195"/>
              <a:ext cx="114669" cy="132250"/>
              <a:chOff x="3161401" y="520410"/>
              <a:chExt cx="87148" cy="100509"/>
            </a:xfrm>
          </p:grpSpPr>
          <p:sp>
            <p:nvSpPr>
              <p:cNvPr id="12071" name="Google Shape;12071;p38"/>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2" name="Google Shape;12072;p38"/>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3" name="Google Shape;12073;p38"/>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4" name="Google Shape;12074;p38"/>
            <p:cNvGrpSpPr/>
            <p:nvPr/>
          </p:nvGrpSpPr>
          <p:grpSpPr>
            <a:xfrm>
              <a:off x="5781351" y="893500"/>
              <a:ext cx="114669" cy="132260"/>
              <a:chOff x="3161401" y="520410"/>
              <a:chExt cx="87148" cy="100509"/>
            </a:xfrm>
          </p:grpSpPr>
          <p:sp>
            <p:nvSpPr>
              <p:cNvPr id="12075" name="Google Shape;12075;p38"/>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6" name="Google Shape;12076;p38"/>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7" name="Google Shape;12077;p38"/>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8" name="Google Shape;12078;p38"/>
            <p:cNvGrpSpPr/>
            <p:nvPr/>
          </p:nvGrpSpPr>
          <p:grpSpPr>
            <a:xfrm>
              <a:off x="980076" y="428700"/>
              <a:ext cx="114669" cy="132260"/>
              <a:chOff x="3161401" y="520410"/>
              <a:chExt cx="87148" cy="100509"/>
            </a:xfrm>
          </p:grpSpPr>
          <p:sp>
            <p:nvSpPr>
              <p:cNvPr id="12079" name="Google Shape;12079;p38"/>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0" name="Google Shape;12080;p38"/>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1" name="Google Shape;12081;p38"/>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2" name="Google Shape;12082;p38"/>
            <p:cNvGrpSpPr/>
            <p:nvPr/>
          </p:nvGrpSpPr>
          <p:grpSpPr>
            <a:xfrm>
              <a:off x="1066901" y="3283925"/>
              <a:ext cx="114669" cy="132260"/>
              <a:chOff x="3161401" y="520410"/>
              <a:chExt cx="87148" cy="100509"/>
            </a:xfrm>
          </p:grpSpPr>
          <p:sp>
            <p:nvSpPr>
              <p:cNvPr id="12083" name="Google Shape;12083;p38"/>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4" name="Google Shape;12084;p38"/>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5" name="Google Shape;12085;p38"/>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6" name="Google Shape;12086;p38"/>
            <p:cNvGrpSpPr/>
            <p:nvPr/>
          </p:nvGrpSpPr>
          <p:grpSpPr>
            <a:xfrm>
              <a:off x="3579901" y="1649025"/>
              <a:ext cx="114669" cy="132260"/>
              <a:chOff x="3161401" y="520410"/>
              <a:chExt cx="87148" cy="100509"/>
            </a:xfrm>
          </p:grpSpPr>
          <p:sp>
            <p:nvSpPr>
              <p:cNvPr id="12087" name="Google Shape;12087;p38"/>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8" name="Google Shape;12088;p38"/>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9" name="Google Shape;12089;p38"/>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0" name="Google Shape;12090;p38"/>
            <p:cNvSpPr/>
            <p:nvPr/>
          </p:nvSpPr>
          <p:spPr>
            <a:xfrm>
              <a:off x="7932970" y="2671868"/>
              <a:ext cx="60749" cy="5849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1" name="Google Shape;12091;p38"/>
            <p:cNvSpPr/>
            <p:nvPr/>
          </p:nvSpPr>
          <p:spPr>
            <a:xfrm>
              <a:off x="2758820" y="2730343"/>
              <a:ext cx="60749" cy="5849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rot="165044">
            <a:off x="3694570" y="3616503"/>
            <a:ext cx="1730185" cy="400110"/>
          </a:xfrm>
          <a:prstGeom prst="rect">
            <a:avLst/>
          </a:prstGeom>
        </p:spPr>
        <p:txBody>
          <a:bodyPr wrap="square">
            <a:spAutoFit/>
          </a:bodyPr>
          <a:lstStyle/>
          <a:p>
            <a:r>
              <a:rPr lang="id-ID" sz="2000" dirty="0" smtClean="0">
                <a:solidFill>
                  <a:schemeClr val="bg1"/>
                </a:solidFill>
                <a:latin typeface="Aharoni" panose="02010803020104030203" pitchFamily="2" charset="-79"/>
                <a:cs typeface="Aharoni" panose="02010803020104030203" pitchFamily="2" charset="-79"/>
              </a:rPr>
              <a:t>THENGKIYU</a:t>
            </a:r>
            <a:endParaRPr lang="id-ID" sz="2000" dirty="0">
              <a:solidFill>
                <a:schemeClr val="bg1"/>
              </a:solidFill>
              <a:latin typeface="Aharoni" panose="02010803020104030203" pitchFamily="2" charset="-79"/>
              <a:cs typeface="Aharoni" panose="02010803020104030203"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14"/>
        <p:cNvGrpSpPr/>
        <p:nvPr/>
      </p:nvGrpSpPr>
      <p:grpSpPr>
        <a:xfrm>
          <a:off x="0" y="0"/>
          <a:ext cx="0" cy="0"/>
          <a:chOff x="0" y="0"/>
          <a:chExt cx="0" cy="0"/>
        </a:xfrm>
      </p:grpSpPr>
      <p:sp>
        <p:nvSpPr>
          <p:cNvPr id="6815" name="Google Shape;6815;p29"/>
          <p:cNvSpPr txBox="1">
            <a:spLocks noGrp="1"/>
          </p:cNvSpPr>
          <p:nvPr>
            <p:ph type="title"/>
          </p:nvPr>
        </p:nvSpPr>
        <p:spPr>
          <a:xfrm>
            <a:off x="566195" y="19826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DEFINISI</a:t>
            </a:r>
            <a:endParaRPr dirty="0"/>
          </a:p>
        </p:txBody>
      </p:sp>
      <p:sp>
        <p:nvSpPr>
          <p:cNvPr id="6816" name="Google Shape;6816;p29"/>
          <p:cNvSpPr txBox="1">
            <a:spLocks noGrp="1"/>
          </p:cNvSpPr>
          <p:nvPr>
            <p:ph type="body" idx="1"/>
          </p:nvPr>
        </p:nvSpPr>
        <p:spPr>
          <a:xfrm>
            <a:off x="650291" y="1066667"/>
            <a:ext cx="7837800" cy="3421500"/>
          </a:xfrm>
          <a:prstGeom prst="rect">
            <a:avLst/>
          </a:prstGeom>
        </p:spPr>
        <p:txBody>
          <a:bodyPr spcFirstLastPara="1" wrap="square" lIns="91425" tIns="91425" rIns="91425" bIns="91425" anchor="t" anchorCtr="0">
            <a:noAutofit/>
          </a:bodyPr>
          <a:lstStyle/>
          <a:p>
            <a:pPr marL="171450" lvl="0" indent="-171450" algn="just">
              <a:lnSpc>
                <a:spcPct val="150000"/>
              </a:lnSpc>
              <a:buFont typeface="Wingdings" panose="05000000000000000000" pitchFamily="2" charset="2"/>
              <a:buChar char="q"/>
            </a:pPr>
            <a:r>
              <a:rPr lang="ms-MY" sz="1600" dirty="0"/>
              <a:t>Menurut Kastenbaum (1979) </a:t>
            </a:r>
            <a:r>
              <a:rPr lang="ms-MY" sz="1600" i="1" dirty="0"/>
              <a:t>Sibling Rivalry </a:t>
            </a:r>
            <a:r>
              <a:rPr lang="ms-MY" sz="1600" dirty="0"/>
              <a:t>merupakan peristiwa ketegangan dan konflik di antara saudara kandung yang saling memperebutkan kasih sayang orang tua, status dalam keluarga dan </a:t>
            </a:r>
            <a:r>
              <a:rPr lang="ms-MY" sz="1600" dirty="0" smtClean="0"/>
              <a:t>semacamnya.</a:t>
            </a:r>
            <a:endParaRPr lang="id-ID" sz="1600" dirty="0" smtClean="0"/>
          </a:p>
          <a:p>
            <a:pPr marL="171450" lvl="0" indent="-171450" algn="just">
              <a:lnSpc>
                <a:spcPct val="150000"/>
              </a:lnSpc>
              <a:buFont typeface="Wingdings" panose="05000000000000000000" pitchFamily="2" charset="2"/>
              <a:buChar char="q"/>
            </a:pPr>
            <a:r>
              <a:rPr lang="ms-MY" sz="1600" dirty="0" smtClean="0"/>
              <a:t>Persaingan </a:t>
            </a:r>
            <a:r>
              <a:rPr lang="ms-MY" sz="1600" dirty="0"/>
              <a:t>antar saudara yang dimaksud disini adalah kompetisi antara saudara kandung untuk mendapatkan cinta kasih dan perhatian dari satu atau kedua orang tuanya, atau untuk mendapatkan pengakuan atau suatu yang lebih (Lusa, 2010). </a:t>
            </a:r>
            <a:endParaRPr lang="id-ID" sz="1600" dirty="0" smtClean="0"/>
          </a:p>
          <a:p>
            <a:pPr marL="171450" lvl="0" indent="-171450" algn="just">
              <a:lnSpc>
                <a:spcPct val="150000"/>
              </a:lnSpc>
              <a:buFont typeface="Wingdings" panose="05000000000000000000" pitchFamily="2" charset="2"/>
              <a:buChar char="q"/>
            </a:pPr>
            <a:r>
              <a:rPr lang="ms-MY" sz="1600" i="1" dirty="0" smtClean="0"/>
              <a:t>Sibling </a:t>
            </a:r>
            <a:r>
              <a:rPr lang="ms-MY" sz="1600" i="1" dirty="0"/>
              <a:t>rivalry </a:t>
            </a:r>
            <a:r>
              <a:rPr lang="ms-MY" sz="1600" dirty="0"/>
              <a:t>biasanya muncul ketika selisih usia saudara kandung terlalu dekat (Setiawati, 2008</a:t>
            </a:r>
            <a:r>
              <a:rPr lang="ms-MY" sz="1600" dirty="0" smtClean="0"/>
              <a:t>).</a:t>
            </a:r>
            <a:endParaRPr lang="id-ID" sz="1600" dirty="0" smtClean="0"/>
          </a:p>
          <a:p>
            <a:pPr marL="0" lvl="0" indent="0" algn="just">
              <a:buNone/>
            </a:pPr>
            <a:endParaRPr lang="id-ID" dirty="0"/>
          </a:p>
        </p:txBody>
      </p:sp>
      <p:sp>
        <p:nvSpPr>
          <p:cNvPr id="6817" name="Google Shape;6817;p29"/>
          <p:cNvSpPr/>
          <p:nvPr/>
        </p:nvSpPr>
        <p:spPr>
          <a:xfrm rot="10800000">
            <a:off x="8728873" y="2961"/>
            <a:ext cx="2101" cy="2101"/>
          </a:xfrm>
          <a:custGeom>
            <a:avLst/>
            <a:gdLst/>
            <a:ahLst/>
            <a:cxnLst/>
            <a:rect l="l" t="t" r="r" b="b"/>
            <a:pathLst>
              <a:path w="31" h="31" extrusionOk="0">
                <a:moveTo>
                  <a:pt x="31" y="31"/>
                </a:moveTo>
                <a:lnTo>
                  <a:pt x="31" y="31"/>
                </a:lnTo>
                <a:cubicBezTo>
                  <a:pt x="16" y="15"/>
                  <a:pt x="16" y="0"/>
                  <a:pt x="0" y="0"/>
                </a:cubicBezTo>
                <a:cubicBezTo>
                  <a:pt x="16" y="0"/>
                  <a:pt x="16" y="15"/>
                  <a:pt x="31" y="3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8" name="Google Shape;6818;p29"/>
          <p:cNvGrpSpPr/>
          <p:nvPr/>
        </p:nvGrpSpPr>
        <p:grpSpPr>
          <a:xfrm>
            <a:off x="7762354" y="-1"/>
            <a:ext cx="1381765" cy="1280165"/>
            <a:chOff x="7978249" y="2930"/>
            <a:chExt cx="1165751" cy="1080034"/>
          </a:xfrm>
        </p:grpSpPr>
        <p:sp>
          <p:nvSpPr>
            <p:cNvPr id="6819" name="Google Shape;6819;p29"/>
            <p:cNvSpPr/>
            <p:nvPr/>
          </p:nvSpPr>
          <p:spPr>
            <a:xfrm rot="10800000">
              <a:off x="8852765" y="999259"/>
              <a:ext cx="86755" cy="83705"/>
            </a:xfrm>
            <a:custGeom>
              <a:avLst/>
              <a:gdLst/>
              <a:ahLst/>
              <a:cxnLst/>
              <a:rect l="l" t="t" r="r" b="b"/>
              <a:pathLst>
                <a:path w="1280" h="1235" extrusionOk="0">
                  <a:moveTo>
                    <a:pt x="0" y="1"/>
                  </a:moveTo>
                  <a:cubicBezTo>
                    <a:pt x="31" y="46"/>
                    <a:pt x="107" y="137"/>
                    <a:pt x="213" y="245"/>
                  </a:cubicBezTo>
                  <a:cubicBezTo>
                    <a:pt x="403" y="425"/>
                    <a:pt x="470" y="477"/>
                    <a:pt x="483" y="477"/>
                  </a:cubicBezTo>
                  <a:cubicBezTo>
                    <a:pt x="492" y="477"/>
                    <a:pt x="476" y="452"/>
                    <a:pt x="457" y="427"/>
                  </a:cubicBezTo>
                  <a:lnTo>
                    <a:pt x="457" y="427"/>
                  </a:lnTo>
                  <a:cubicBezTo>
                    <a:pt x="853" y="838"/>
                    <a:pt x="869" y="777"/>
                    <a:pt x="1235" y="1189"/>
                  </a:cubicBezTo>
                  <a:lnTo>
                    <a:pt x="1280" y="1234"/>
                  </a:lnTo>
                  <a:lnTo>
                    <a:pt x="1280" y="1"/>
                  </a:lnTo>
                  <a:lnTo>
                    <a:pt x="46" y="1"/>
                  </a:lnTo>
                  <a:lnTo>
                    <a:pt x="244" y="198"/>
                  </a:lnTo>
                  <a:lnTo>
                    <a:pt x="290" y="229"/>
                  </a:lnTo>
                  <a:cubicBezTo>
                    <a:pt x="322" y="266"/>
                    <a:pt x="334" y="281"/>
                    <a:pt x="330" y="281"/>
                  </a:cubicBezTo>
                  <a:cubicBezTo>
                    <a:pt x="323" y="281"/>
                    <a:pt x="242" y="206"/>
                    <a:pt x="168" y="153"/>
                  </a:cubicBezTo>
                  <a:cubicBezTo>
                    <a:pt x="183" y="153"/>
                    <a:pt x="152" y="107"/>
                    <a:pt x="77" y="46"/>
                  </a:cubicBezTo>
                  <a:lnTo>
                    <a:pt x="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29"/>
            <p:cNvSpPr/>
            <p:nvPr/>
          </p:nvSpPr>
          <p:spPr>
            <a:xfrm rot="10800000">
              <a:off x="8944603" y="812336"/>
              <a:ext cx="8337" cy="10438"/>
            </a:xfrm>
            <a:custGeom>
              <a:avLst/>
              <a:gdLst/>
              <a:ahLst/>
              <a:cxnLst/>
              <a:rect l="l" t="t" r="r" b="b"/>
              <a:pathLst>
                <a:path w="123" h="154" extrusionOk="0">
                  <a:moveTo>
                    <a:pt x="1" y="1"/>
                  </a:moveTo>
                  <a:cubicBezTo>
                    <a:pt x="31" y="46"/>
                    <a:pt x="76" y="92"/>
                    <a:pt x="107" y="153"/>
                  </a:cubicBezTo>
                  <a:lnTo>
                    <a:pt x="122" y="153"/>
                  </a:lnTo>
                  <a:cubicBezTo>
                    <a:pt x="62" y="62"/>
                    <a:pt x="15" y="1"/>
                    <a:pt x="1" y="1"/>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29"/>
            <p:cNvSpPr/>
            <p:nvPr/>
          </p:nvSpPr>
          <p:spPr>
            <a:xfrm rot="10800000">
              <a:off x="8958086" y="812329"/>
              <a:ext cx="185914" cy="270636"/>
            </a:xfrm>
            <a:custGeom>
              <a:avLst/>
              <a:gdLst/>
              <a:ahLst/>
              <a:cxnLst/>
              <a:rect l="l" t="t" r="r" b="b"/>
              <a:pathLst>
                <a:path w="2743" h="3993" extrusionOk="0">
                  <a:moveTo>
                    <a:pt x="949" y="1119"/>
                  </a:moveTo>
                  <a:lnTo>
                    <a:pt x="1006" y="1234"/>
                  </a:lnTo>
                  <a:cubicBezTo>
                    <a:pt x="978" y="1192"/>
                    <a:pt x="963" y="1149"/>
                    <a:pt x="949" y="1119"/>
                  </a:cubicBezTo>
                  <a:close/>
                  <a:moveTo>
                    <a:pt x="1037" y="1254"/>
                  </a:moveTo>
                  <a:cubicBezTo>
                    <a:pt x="1045" y="1268"/>
                    <a:pt x="1056" y="1289"/>
                    <a:pt x="1067" y="1311"/>
                  </a:cubicBezTo>
                  <a:cubicBezTo>
                    <a:pt x="1053" y="1296"/>
                    <a:pt x="1038" y="1282"/>
                    <a:pt x="1037" y="1254"/>
                  </a:cubicBezTo>
                  <a:close/>
                  <a:moveTo>
                    <a:pt x="1079" y="1325"/>
                  </a:moveTo>
                  <a:cubicBezTo>
                    <a:pt x="1083" y="1332"/>
                    <a:pt x="1087" y="1339"/>
                    <a:pt x="1091" y="1346"/>
                  </a:cubicBezTo>
                  <a:lnTo>
                    <a:pt x="1091" y="1346"/>
                  </a:lnTo>
                  <a:cubicBezTo>
                    <a:pt x="1087" y="1339"/>
                    <a:pt x="1083" y="1331"/>
                    <a:pt x="1079" y="1325"/>
                  </a:cubicBezTo>
                  <a:close/>
                  <a:moveTo>
                    <a:pt x="1" y="1"/>
                  </a:moveTo>
                  <a:lnTo>
                    <a:pt x="535" y="3992"/>
                  </a:lnTo>
                  <a:lnTo>
                    <a:pt x="2743" y="3992"/>
                  </a:lnTo>
                  <a:cubicBezTo>
                    <a:pt x="2651" y="3870"/>
                    <a:pt x="2560" y="3748"/>
                    <a:pt x="2469" y="3611"/>
                  </a:cubicBezTo>
                  <a:lnTo>
                    <a:pt x="2515" y="3596"/>
                  </a:lnTo>
                  <a:cubicBezTo>
                    <a:pt x="2302" y="3245"/>
                    <a:pt x="2073" y="3001"/>
                    <a:pt x="1906" y="2682"/>
                  </a:cubicBezTo>
                  <a:lnTo>
                    <a:pt x="1906" y="2682"/>
                  </a:lnTo>
                  <a:cubicBezTo>
                    <a:pt x="1926" y="2737"/>
                    <a:pt x="1943" y="2770"/>
                    <a:pt x="1942" y="2770"/>
                  </a:cubicBezTo>
                  <a:cubicBezTo>
                    <a:pt x="1941" y="2770"/>
                    <a:pt x="1912" y="2722"/>
                    <a:pt x="1829" y="2605"/>
                  </a:cubicBezTo>
                  <a:lnTo>
                    <a:pt x="1829" y="2605"/>
                  </a:lnTo>
                  <a:cubicBezTo>
                    <a:pt x="1906" y="2743"/>
                    <a:pt x="2073" y="2971"/>
                    <a:pt x="2210" y="3184"/>
                  </a:cubicBezTo>
                  <a:cubicBezTo>
                    <a:pt x="2103" y="3032"/>
                    <a:pt x="1997" y="2895"/>
                    <a:pt x="1890" y="2743"/>
                  </a:cubicBezTo>
                  <a:lnTo>
                    <a:pt x="1890" y="2743"/>
                  </a:lnTo>
                  <a:cubicBezTo>
                    <a:pt x="2042" y="2971"/>
                    <a:pt x="2210" y="3200"/>
                    <a:pt x="2363" y="3428"/>
                  </a:cubicBezTo>
                  <a:cubicBezTo>
                    <a:pt x="2242" y="3273"/>
                    <a:pt x="2194" y="3210"/>
                    <a:pt x="2189" y="3210"/>
                  </a:cubicBezTo>
                  <a:lnTo>
                    <a:pt x="2189" y="3210"/>
                  </a:lnTo>
                  <a:cubicBezTo>
                    <a:pt x="2186" y="3210"/>
                    <a:pt x="2207" y="3247"/>
                    <a:pt x="2241" y="3306"/>
                  </a:cubicBezTo>
                  <a:cubicBezTo>
                    <a:pt x="1936" y="2879"/>
                    <a:pt x="1951" y="2834"/>
                    <a:pt x="1662" y="2422"/>
                  </a:cubicBezTo>
                  <a:cubicBezTo>
                    <a:pt x="1585" y="2270"/>
                    <a:pt x="1692" y="2422"/>
                    <a:pt x="1585" y="2240"/>
                  </a:cubicBezTo>
                  <a:cubicBezTo>
                    <a:pt x="1388" y="1935"/>
                    <a:pt x="1250" y="1630"/>
                    <a:pt x="1098" y="1372"/>
                  </a:cubicBezTo>
                  <a:lnTo>
                    <a:pt x="1098" y="1372"/>
                  </a:lnTo>
                  <a:lnTo>
                    <a:pt x="1113" y="1387"/>
                  </a:lnTo>
                  <a:cubicBezTo>
                    <a:pt x="1106" y="1373"/>
                    <a:pt x="1098" y="1359"/>
                    <a:pt x="1091" y="1346"/>
                  </a:cubicBezTo>
                  <a:lnTo>
                    <a:pt x="1091" y="1346"/>
                  </a:lnTo>
                  <a:cubicBezTo>
                    <a:pt x="1095" y="1356"/>
                    <a:pt x="1098" y="1365"/>
                    <a:pt x="1098" y="1372"/>
                  </a:cubicBezTo>
                  <a:lnTo>
                    <a:pt x="1098" y="1372"/>
                  </a:lnTo>
                  <a:cubicBezTo>
                    <a:pt x="1098" y="1356"/>
                    <a:pt x="1083" y="1341"/>
                    <a:pt x="1067" y="1311"/>
                  </a:cubicBezTo>
                  <a:lnTo>
                    <a:pt x="1067" y="1311"/>
                  </a:lnTo>
                  <a:cubicBezTo>
                    <a:pt x="1071" y="1315"/>
                    <a:pt x="1075" y="1319"/>
                    <a:pt x="1079" y="1325"/>
                  </a:cubicBezTo>
                  <a:lnTo>
                    <a:pt x="1079" y="1325"/>
                  </a:lnTo>
                  <a:cubicBezTo>
                    <a:pt x="960" y="1112"/>
                    <a:pt x="880" y="955"/>
                    <a:pt x="839" y="899"/>
                  </a:cubicBezTo>
                  <a:lnTo>
                    <a:pt x="839" y="899"/>
                  </a:lnTo>
                  <a:lnTo>
                    <a:pt x="945" y="1112"/>
                  </a:lnTo>
                  <a:cubicBezTo>
                    <a:pt x="854" y="930"/>
                    <a:pt x="809" y="899"/>
                    <a:pt x="656" y="533"/>
                  </a:cubicBezTo>
                  <a:cubicBezTo>
                    <a:pt x="581" y="412"/>
                    <a:pt x="529" y="319"/>
                    <a:pt x="522" y="319"/>
                  </a:cubicBezTo>
                  <a:cubicBezTo>
                    <a:pt x="517" y="319"/>
                    <a:pt x="530" y="355"/>
                    <a:pt x="565" y="442"/>
                  </a:cubicBezTo>
                  <a:cubicBezTo>
                    <a:pt x="526" y="364"/>
                    <a:pt x="465" y="198"/>
                    <a:pt x="476" y="198"/>
                  </a:cubicBezTo>
                  <a:cubicBezTo>
                    <a:pt x="478" y="198"/>
                    <a:pt x="482" y="203"/>
                    <a:pt x="488" y="214"/>
                  </a:cubicBezTo>
                  <a:cubicBezTo>
                    <a:pt x="458" y="123"/>
                    <a:pt x="427" y="62"/>
                    <a:pt x="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29"/>
            <p:cNvSpPr/>
            <p:nvPr/>
          </p:nvSpPr>
          <p:spPr>
            <a:xfrm rot="10800000">
              <a:off x="8852761" y="812329"/>
              <a:ext cx="255047" cy="270636"/>
            </a:xfrm>
            <a:custGeom>
              <a:avLst/>
              <a:gdLst/>
              <a:ahLst/>
              <a:cxnLst/>
              <a:rect l="l" t="t" r="r" b="b"/>
              <a:pathLst>
                <a:path w="3763" h="3993" extrusionOk="0">
                  <a:moveTo>
                    <a:pt x="2727" y="367"/>
                  </a:moveTo>
                  <a:lnTo>
                    <a:pt x="2727" y="367"/>
                  </a:lnTo>
                  <a:cubicBezTo>
                    <a:pt x="2818" y="442"/>
                    <a:pt x="2910" y="533"/>
                    <a:pt x="2986" y="610"/>
                  </a:cubicBezTo>
                  <a:cubicBezTo>
                    <a:pt x="2910" y="549"/>
                    <a:pt x="2834" y="458"/>
                    <a:pt x="2727" y="367"/>
                  </a:cubicBezTo>
                  <a:close/>
                  <a:moveTo>
                    <a:pt x="517" y="990"/>
                  </a:moveTo>
                  <a:cubicBezTo>
                    <a:pt x="543" y="1032"/>
                    <a:pt x="560" y="1065"/>
                    <a:pt x="558" y="1065"/>
                  </a:cubicBezTo>
                  <a:cubicBezTo>
                    <a:pt x="556" y="1065"/>
                    <a:pt x="545" y="1048"/>
                    <a:pt x="519" y="1006"/>
                  </a:cubicBezTo>
                  <a:cubicBezTo>
                    <a:pt x="519" y="1001"/>
                    <a:pt x="518" y="995"/>
                    <a:pt x="517" y="990"/>
                  </a:cubicBezTo>
                  <a:close/>
                  <a:moveTo>
                    <a:pt x="1" y="1"/>
                  </a:moveTo>
                  <a:cubicBezTo>
                    <a:pt x="47" y="128"/>
                    <a:pt x="102" y="256"/>
                    <a:pt x="92" y="256"/>
                  </a:cubicBezTo>
                  <a:cubicBezTo>
                    <a:pt x="89" y="256"/>
                    <a:pt x="80" y="243"/>
                    <a:pt x="62" y="214"/>
                  </a:cubicBezTo>
                  <a:lnTo>
                    <a:pt x="62" y="214"/>
                  </a:lnTo>
                  <a:cubicBezTo>
                    <a:pt x="75" y="242"/>
                    <a:pt x="392" y="826"/>
                    <a:pt x="414" y="826"/>
                  </a:cubicBezTo>
                  <a:cubicBezTo>
                    <a:pt x="416" y="826"/>
                    <a:pt x="415" y="820"/>
                    <a:pt x="411" y="808"/>
                  </a:cubicBezTo>
                  <a:lnTo>
                    <a:pt x="411" y="808"/>
                  </a:lnTo>
                  <a:cubicBezTo>
                    <a:pt x="411" y="808"/>
                    <a:pt x="411" y="808"/>
                    <a:pt x="411" y="808"/>
                  </a:cubicBezTo>
                  <a:cubicBezTo>
                    <a:pt x="397" y="793"/>
                    <a:pt x="397" y="793"/>
                    <a:pt x="397" y="777"/>
                  </a:cubicBezTo>
                  <a:lnTo>
                    <a:pt x="320" y="641"/>
                  </a:lnTo>
                  <a:cubicBezTo>
                    <a:pt x="321" y="640"/>
                    <a:pt x="321" y="640"/>
                    <a:pt x="322" y="640"/>
                  </a:cubicBezTo>
                  <a:cubicBezTo>
                    <a:pt x="339" y="640"/>
                    <a:pt x="393" y="763"/>
                    <a:pt x="453" y="880"/>
                  </a:cubicBezTo>
                  <a:lnTo>
                    <a:pt x="453" y="880"/>
                  </a:lnTo>
                  <a:cubicBezTo>
                    <a:pt x="431" y="841"/>
                    <a:pt x="411" y="808"/>
                    <a:pt x="411" y="808"/>
                  </a:cubicBezTo>
                  <a:lnTo>
                    <a:pt x="411" y="808"/>
                  </a:lnTo>
                  <a:cubicBezTo>
                    <a:pt x="777" y="1494"/>
                    <a:pt x="1189" y="2209"/>
                    <a:pt x="1691" y="2940"/>
                  </a:cubicBezTo>
                  <a:cubicBezTo>
                    <a:pt x="1657" y="2895"/>
                    <a:pt x="1528" y="2720"/>
                    <a:pt x="1518" y="2720"/>
                  </a:cubicBezTo>
                  <a:cubicBezTo>
                    <a:pt x="1515" y="2720"/>
                    <a:pt x="1524" y="2739"/>
                    <a:pt x="1554" y="2788"/>
                  </a:cubicBezTo>
                  <a:cubicBezTo>
                    <a:pt x="1874" y="3275"/>
                    <a:pt x="2133" y="3611"/>
                    <a:pt x="2422" y="3992"/>
                  </a:cubicBezTo>
                  <a:lnTo>
                    <a:pt x="3763" y="3992"/>
                  </a:lnTo>
                  <a:lnTo>
                    <a:pt x="3763" y="1433"/>
                  </a:lnTo>
                  <a:cubicBezTo>
                    <a:pt x="3687" y="1356"/>
                    <a:pt x="3641" y="1311"/>
                    <a:pt x="3596" y="1281"/>
                  </a:cubicBezTo>
                  <a:cubicBezTo>
                    <a:pt x="3588" y="1269"/>
                    <a:pt x="3589" y="1265"/>
                    <a:pt x="3595" y="1265"/>
                  </a:cubicBezTo>
                  <a:cubicBezTo>
                    <a:pt x="3603" y="1265"/>
                    <a:pt x="3624" y="1275"/>
                    <a:pt x="3633" y="1275"/>
                  </a:cubicBezTo>
                  <a:cubicBezTo>
                    <a:pt x="3640" y="1275"/>
                    <a:pt x="3640" y="1269"/>
                    <a:pt x="3626" y="1250"/>
                  </a:cubicBezTo>
                  <a:cubicBezTo>
                    <a:pt x="3443" y="1051"/>
                    <a:pt x="3306" y="915"/>
                    <a:pt x="3169" y="793"/>
                  </a:cubicBezTo>
                  <a:cubicBezTo>
                    <a:pt x="3153" y="793"/>
                    <a:pt x="3078" y="716"/>
                    <a:pt x="2986" y="610"/>
                  </a:cubicBezTo>
                  <a:lnTo>
                    <a:pt x="2986" y="610"/>
                  </a:lnTo>
                  <a:lnTo>
                    <a:pt x="3169" y="793"/>
                  </a:lnTo>
                  <a:cubicBezTo>
                    <a:pt x="3059" y="655"/>
                    <a:pt x="2762" y="356"/>
                    <a:pt x="2762" y="356"/>
                  </a:cubicBezTo>
                  <a:lnTo>
                    <a:pt x="2762" y="356"/>
                  </a:lnTo>
                  <a:cubicBezTo>
                    <a:pt x="2762" y="356"/>
                    <a:pt x="2766" y="359"/>
                    <a:pt x="2773" y="367"/>
                  </a:cubicBezTo>
                  <a:cubicBezTo>
                    <a:pt x="2607" y="193"/>
                    <a:pt x="2584" y="174"/>
                    <a:pt x="2576" y="174"/>
                  </a:cubicBezTo>
                  <a:cubicBezTo>
                    <a:pt x="2574" y="174"/>
                    <a:pt x="2572" y="175"/>
                    <a:pt x="2569" y="175"/>
                  </a:cubicBezTo>
                  <a:cubicBezTo>
                    <a:pt x="2560" y="175"/>
                    <a:pt x="2535" y="162"/>
                    <a:pt x="2422" y="62"/>
                  </a:cubicBezTo>
                  <a:lnTo>
                    <a:pt x="2422" y="62"/>
                  </a:lnTo>
                  <a:lnTo>
                    <a:pt x="2712" y="351"/>
                  </a:lnTo>
                  <a:lnTo>
                    <a:pt x="23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29"/>
            <p:cNvSpPr/>
            <p:nvPr/>
          </p:nvSpPr>
          <p:spPr>
            <a:xfrm rot="10800000">
              <a:off x="8944603" y="1079847"/>
              <a:ext cx="3186" cy="3118"/>
            </a:xfrm>
            <a:custGeom>
              <a:avLst/>
              <a:gdLst/>
              <a:ahLst/>
              <a:cxnLst/>
              <a:rect l="l" t="t" r="r" b="b"/>
              <a:pathLst>
                <a:path w="47" h="46" extrusionOk="0">
                  <a:moveTo>
                    <a:pt x="0" y="1"/>
                  </a:moveTo>
                  <a:lnTo>
                    <a:pt x="0" y="1"/>
                  </a:lnTo>
                  <a:lnTo>
                    <a:pt x="46" y="46"/>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29"/>
            <p:cNvSpPr/>
            <p:nvPr/>
          </p:nvSpPr>
          <p:spPr>
            <a:xfrm rot="10800000">
              <a:off x="8852761" y="542921"/>
              <a:ext cx="255047" cy="269483"/>
            </a:xfrm>
            <a:custGeom>
              <a:avLst/>
              <a:gdLst/>
              <a:ahLst/>
              <a:cxnLst/>
              <a:rect l="l" t="t" r="r" b="b"/>
              <a:pathLst>
                <a:path w="3763" h="3976" extrusionOk="0">
                  <a:moveTo>
                    <a:pt x="3488" y="1676"/>
                  </a:moveTo>
                  <a:cubicBezTo>
                    <a:pt x="3491" y="1678"/>
                    <a:pt x="3493" y="1681"/>
                    <a:pt x="3496" y="1684"/>
                  </a:cubicBezTo>
                  <a:lnTo>
                    <a:pt x="3496" y="1684"/>
                  </a:lnTo>
                  <a:cubicBezTo>
                    <a:pt x="3491" y="1678"/>
                    <a:pt x="3489" y="1676"/>
                    <a:pt x="3488" y="1676"/>
                  </a:cubicBezTo>
                  <a:close/>
                  <a:moveTo>
                    <a:pt x="1" y="0"/>
                  </a:moveTo>
                  <a:lnTo>
                    <a:pt x="320" y="2316"/>
                  </a:lnTo>
                  <a:cubicBezTo>
                    <a:pt x="369" y="2364"/>
                    <a:pt x="412" y="2407"/>
                    <a:pt x="416" y="2407"/>
                  </a:cubicBezTo>
                  <a:cubicBezTo>
                    <a:pt x="417" y="2407"/>
                    <a:pt x="415" y="2403"/>
                    <a:pt x="410" y="2396"/>
                  </a:cubicBezTo>
                  <a:lnTo>
                    <a:pt x="410" y="2396"/>
                  </a:lnTo>
                  <a:cubicBezTo>
                    <a:pt x="803" y="2878"/>
                    <a:pt x="1321" y="3485"/>
                    <a:pt x="1737" y="3975"/>
                  </a:cubicBezTo>
                  <a:lnTo>
                    <a:pt x="3763" y="3975"/>
                  </a:lnTo>
                  <a:lnTo>
                    <a:pt x="3763" y="1995"/>
                  </a:lnTo>
                  <a:cubicBezTo>
                    <a:pt x="3645" y="1864"/>
                    <a:pt x="3500" y="1675"/>
                    <a:pt x="3489" y="1675"/>
                  </a:cubicBezTo>
                  <a:cubicBezTo>
                    <a:pt x="3489" y="1675"/>
                    <a:pt x="3488" y="1675"/>
                    <a:pt x="3488" y="1676"/>
                  </a:cubicBezTo>
                  <a:cubicBezTo>
                    <a:pt x="3431" y="1589"/>
                    <a:pt x="3346" y="1461"/>
                    <a:pt x="3363" y="1461"/>
                  </a:cubicBezTo>
                  <a:cubicBezTo>
                    <a:pt x="3364" y="1461"/>
                    <a:pt x="3365" y="1462"/>
                    <a:pt x="3367" y="1462"/>
                  </a:cubicBezTo>
                  <a:cubicBezTo>
                    <a:pt x="3200" y="1264"/>
                    <a:pt x="2986" y="959"/>
                    <a:pt x="2910" y="884"/>
                  </a:cubicBezTo>
                  <a:lnTo>
                    <a:pt x="2910" y="884"/>
                  </a:lnTo>
                  <a:lnTo>
                    <a:pt x="3047" y="1097"/>
                  </a:lnTo>
                  <a:cubicBezTo>
                    <a:pt x="2712" y="640"/>
                    <a:pt x="2453" y="319"/>
                    <a:pt x="22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29"/>
            <p:cNvSpPr/>
            <p:nvPr/>
          </p:nvSpPr>
          <p:spPr>
            <a:xfrm rot="10800000">
              <a:off x="8852765" y="695759"/>
              <a:ext cx="92991" cy="116645"/>
            </a:xfrm>
            <a:custGeom>
              <a:avLst/>
              <a:gdLst/>
              <a:ahLst/>
              <a:cxnLst/>
              <a:rect l="l" t="t" r="r" b="b"/>
              <a:pathLst>
                <a:path w="1372" h="1721" extrusionOk="0">
                  <a:moveTo>
                    <a:pt x="1" y="0"/>
                  </a:moveTo>
                  <a:cubicBezTo>
                    <a:pt x="427" y="563"/>
                    <a:pt x="884" y="1127"/>
                    <a:pt x="1372" y="1721"/>
                  </a:cubicBezTo>
                  <a:lnTo>
                    <a:pt x="1372" y="0"/>
                  </a:lnTo>
                  <a:lnTo>
                    <a:pt x="31" y="0"/>
                  </a:lnTo>
                  <a:cubicBezTo>
                    <a:pt x="183" y="183"/>
                    <a:pt x="336" y="380"/>
                    <a:pt x="519" y="624"/>
                  </a:cubicBezTo>
                  <a:cubicBezTo>
                    <a:pt x="519" y="625"/>
                    <a:pt x="518" y="626"/>
                    <a:pt x="517" y="626"/>
                  </a:cubicBezTo>
                  <a:cubicBezTo>
                    <a:pt x="497" y="626"/>
                    <a:pt x="193" y="22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29"/>
            <p:cNvSpPr/>
            <p:nvPr/>
          </p:nvSpPr>
          <p:spPr>
            <a:xfrm rot="10800000">
              <a:off x="9004517" y="542929"/>
              <a:ext cx="4880" cy="4338"/>
            </a:xfrm>
            <a:custGeom>
              <a:avLst/>
              <a:gdLst/>
              <a:ahLst/>
              <a:cxnLst/>
              <a:rect l="l" t="t" r="r" b="b"/>
              <a:pathLst>
                <a:path w="72" h="64" extrusionOk="0">
                  <a:moveTo>
                    <a:pt x="4" y="1"/>
                  </a:moveTo>
                  <a:cubicBezTo>
                    <a:pt x="1" y="1"/>
                    <a:pt x="12" y="20"/>
                    <a:pt x="41" y="63"/>
                  </a:cubicBezTo>
                  <a:lnTo>
                    <a:pt x="72" y="63"/>
                  </a:lnTo>
                  <a:cubicBezTo>
                    <a:pt x="32" y="24"/>
                    <a:pt x="9" y="1"/>
                    <a:pt x="4" y="1"/>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29"/>
            <p:cNvSpPr/>
            <p:nvPr/>
          </p:nvSpPr>
          <p:spPr>
            <a:xfrm rot="10800000">
              <a:off x="9007633" y="542926"/>
              <a:ext cx="75369" cy="88856"/>
            </a:xfrm>
            <a:custGeom>
              <a:avLst/>
              <a:gdLst/>
              <a:ahLst/>
              <a:cxnLst/>
              <a:rect l="l" t="t" r="r" b="b"/>
              <a:pathLst>
                <a:path w="1112" h="1311" extrusionOk="0">
                  <a:moveTo>
                    <a:pt x="0" y="0"/>
                  </a:moveTo>
                  <a:lnTo>
                    <a:pt x="167" y="1310"/>
                  </a:lnTo>
                  <a:lnTo>
                    <a:pt x="1112" y="1310"/>
                  </a:lnTo>
                  <a:cubicBezTo>
                    <a:pt x="731" y="869"/>
                    <a:pt x="350" y="42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29"/>
            <p:cNvSpPr/>
            <p:nvPr/>
          </p:nvSpPr>
          <p:spPr>
            <a:xfrm rot="10800000">
              <a:off x="8728873" y="542929"/>
              <a:ext cx="5354" cy="4880"/>
            </a:xfrm>
            <a:custGeom>
              <a:avLst/>
              <a:gdLst/>
              <a:ahLst/>
              <a:cxnLst/>
              <a:rect l="l" t="t" r="r" b="b"/>
              <a:pathLst>
                <a:path w="79" h="72" extrusionOk="0">
                  <a:moveTo>
                    <a:pt x="13" y="1"/>
                  </a:moveTo>
                  <a:cubicBezTo>
                    <a:pt x="1" y="1"/>
                    <a:pt x="25" y="36"/>
                    <a:pt x="48" y="71"/>
                  </a:cubicBezTo>
                  <a:lnTo>
                    <a:pt x="79" y="71"/>
                  </a:lnTo>
                  <a:cubicBezTo>
                    <a:pt x="64" y="71"/>
                    <a:pt x="64" y="57"/>
                    <a:pt x="64" y="57"/>
                  </a:cubicBezTo>
                  <a:cubicBezTo>
                    <a:pt x="48" y="41"/>
                    <a:pt x="34" y="26"/>
                    <a:pt x="34" y="10"/>
                  </a:cubicBezTo>
                  <a:cubicBezTo>
                    <a:pt x="23" y="4"/>
                    <a:pt x="17" y="1"/>
                    <a:pt x="13" y="1"/>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29"/>
            <p:cNvSpPr/>
            <p:nvPr/>
          </p:nvSpPr>
          <p:spPr>
            <a:xfrm rot="10800000">
              <a:off x="8744323" y="542925"/>
              <a:ext cx="108512" cy="134335"/>
            </a:xfrm>
            <a:custGeom>
              <a:avLst/>
              <a:gdLst/>
              <a:ahLst/>
              <a:cxnLst/>
              <a:rect l="l" t="t" r="r" b="b"/>
              <a:pathLst>
                <a:path w="1601" h="1982" extrusionOk="0">
                  <a:moveTo>
                    <a:pt x="1" y="1"/>
                  </a:moveTo>
                  <a:lnTo>
                    <a:pt x="1" y="1981"/>
                  </a:lnTo>
                  <a:lnTo>
                    <a:pt x="1601" y="1981"/>
                  </a:lnTo>
                  <a:cubicBezTo>
                    <a:pt x="1479" y="1814"/>
                    <a:pt x="1280" y="1616"/>
                    <a:pt x="1235" y="1540"/>
                  </a:cubicBezTo>
                  <a:cubicBezTo>
                    <a:pt x="1219" y="1540"/>
                    <a:pt x="1113" y="1402"/>
                    <a:pt x="991" y="1236"/>
                  </a:cubicBezTo>
                  <a:lnTo>
                    <a:pt x="991" y="1236"/>
                  </a:lnTo>
                  <a:cubicBezTo>
                    <a:pt x="1127" y="1395"/>
                    <a:pt x="1145" y="1413"/>
                    <a:pt x="1152" y="1413"/>
                  </a:cubicBezTo>
                  <a:cubicBezTo>
                    <a:pt x="1154" y="1413"/>
                    <a:pt x="1155" y="1411"/>
                    <a:pt x="1157" y="1411"/>
                  </a:cubicBezTo>
                  <a:cubicBezTo>
                    <a:pt x="1162" y="1411"/>
                    <a:pt x="1174" y="1418"/>
                    <a:pt x="1219" y="1463"/>
                  </a:cubicBezTo>
                  <a:cubicBezTo>
                    <a:pt x="839" y="976"/>
                    <a:pt x="748" y="945"/>
                    <a:pt x="352" y="443"/>
                  </a:cubicBezTo>
                  <a:lnTo>
                    <a:pt x="153" y="169"/>
                  </a:lnTo>
                  <a:cubicBezTo>
                    <a:pt x="123" y="153"/>
                    <a:pt x="62" y="7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29"/>
            <p:cNvSpPr/>
            <p:nvPr/>
          </p:nvSpPr>
          <p:spPr>
            <a:xfrm rot="10800000">
              <a:off x="8561595" y="542921"/>
              <a:ext cx="291240" cy="269483"/>
            </a:xfrm>
            <a:custGeom>
              <a:avLst/>
              <a:gdLst/>
              <a:ahLst/>
              <a:cxnLst/>
              <a:rect l="l" t="t" r="r" b="b"/>
              <a:pathLst>
                <a:path w="4297" h="3976" extrusionOk="0">
                  <a:moveTo>
                    <a:pt x="2893" y="543"/>
                  </a:moveTo>
                  <a:cubicBezTo>
                    <a:pt x="2893" y="543"/>
                    <a:pt x="2894" y="546"/>
                    <a:pt x="2900" y="553"/>
                  </a:cubicBezTo>
                  <a:lnTo>
                    <a:pt x="2900" y="553"/>
                  </a:lnTo>
                  <a:cubicBezTo>
                    <a:pt x="2899" y="551"/>
                    <a:pt x="2893" y="543"/>
                    <a:pt x="2893" y="543"/>
                  </a:cubicBezTo>
                  <a:close/>
                  <a:moveTo>
                    <a:pt x="3241" y="942"/>
                  </a:moveTo>
                  <a:cubicBezTo>
                    <a:pt x="3242" y="942"/>
                    <a:pt x="3258" y="961"/>
                    <a:pt x="3307" y="1020"/>
                  </a:cubicBezTo>
                  <a:lnTo>
                    <a:pt x="3276" y="1005"/>
                  </a:lnTo>
                  <a:cubicBezTo>
                    <a:pt x="3286" y="1005"/>
                    <a:pt x="3238" y="942"/>
                    <a:pt x="3241" y="942"/>
                  </a:cubicBezTo>
                  <a:close/>
                  <a:moveTo>
                    <a:pt x="2423" y="0"/>
                  </a:moveTo>
                  <a:cubicBezTo>
                    <a:pt x="2712" y="305"/>
                    <a:pt x="2773" y="396"/>
                    <a:pt x="3033" y="715"/>
                  </a:cubicBezTo>
                  <a:cubicBezTo>
                    <a:pt x="2949" y="615"/>
                    <a:pt x="2914" y="571"/>
                    <a:pt x="2900" y="553"/>
                  </a:cubicBezTo>
                  <a:lnTo>
                    <a:pt x="2900" y="553"/>
                  </a:lnTo>
                  <a:cubicBezTo>
                    <a:pt x="2901" y="554"/>
                    <a:pt x="2901" y="555"/>
                    <a:pt x="2900" y="555"/>
                  </a:cubicBezTo>
                  <a:cubicBezTo>
                    <a:pt x="2898" y="555"/>
                    <a:pt x="2879" y="537"/>
                    <a:pt x="2804" y="457"/>
                  </a:cubicBezTo>
                  <a:lnTo>
                    <a:pt x="2804" y="457"/>
                  </a:lnTo>
                  <a:cubicBezTo>
                    <a:pt x="3108" y="837"/>
                    <a:pt x="3139" y="853"/>
                    <a:pt x="3352" y="1111"/>
                  </a:cubicBezTo>
                  <a:cubicBezTo>
                    <a:pt x="3346" y="1106"/>
                    <a:pt x="3343" y="1103"/>
                    <a:pt x="3342" y="1103"/>
                  </a:cubicBezTo>
                  <a:cubicBezTo>
                    <a:pt x="3333" y="1103"/>
                    <a:pt x="3422" y="1230"/>
                    <a:pt x="3490" y="1310"/>
                  </a:cubicBezTo>
                  <a:cubicBezTo>
                    <a:pt x="3703" y="1538"/>
                    <a:pt x="4022" y="1934"/>
                    <a:pt x="4296" y="2255"/>
                  </a:cubicBezTo>
                  <a:lnTo>
                    <a:pt x="4296" y="0"/>
                  </a:lnTo>
                  <a:close/>
                  <a:moveTo>
                    <a:pt x="1" y="0"/>
                  </a:moveTo>
                  <a:lnTo>
                    <a:pt x="1" y="1721"/>
                  </a:lnTo>
                  <a:cubicBezTo>
                    <a:pt x="123" y="1859"/>
                    <a:pt x="230" y="2011"/>
                    <a:pt x="352" y="2147"/>
                  </a:cubicBezTo>
                  <a:cubicBezTo>
                    <a:pt x="534" y="2468"/>
                    <a:pt x="1006" y="2925"/>
                    <a:pt x="1372" y="3457"/>
                  </a:cubicBezTo>
                  <a:cubicBezTo>
                    <a:pt x="1370" y="3451"/>
                    <a:pt x="1371" y="3448"/>
                    <a:pt x="1374" y="3448"/>
                  </a:cubicBezTo>
                  <a:cubicBezTo>
                    <a:pt x="1399" y="3448"/>
                    <a:pt x="1578" y="3669"/>
                    <a:pt x="1784" y="3914"/>
                  </a:cubicBezTo>
                  <a:lnTo>
                    <a:pt x="1814" y="3961"/>
                  </a:lnTo>
                  <a:lnTo>
                    <a:pt x="1829" y="3975"/>
                  </a:lnTo>
                  <a:lnTo>
                    <a:pt x="4296" y="3975"/>
                  </a:lnTo>
                  <a:lnTo>
                    <a:pt x="4296" y="2407"/>
                  </a:lnTo>
                  <a:lnTo>
                    <a:pt x="4114" y="2178"/>
                  </a:lnTo>
                  <a:cubicBezTo>
                    <a:pt x="4104" y="2173"/>
                    <a:pt x="4100" y="2170"/>
                    <a:pt x="4102" y="2170"/>
                  </a:cubicBezTo>
                  <a:cubicBezTo>
                    <a:pt x="4106" y="2170"/>
                    <a:pt x="4134" y="2183"/>
                    <a:pt x="4175" y="2224"/>
                  </a:cubicBezTo>
                  <a:cubicBezTo>
                    <a:pt x="3900" y="1919"/>
                    <a:pt x="3642" y="1523"/>
                    <a:pt x="3551" y="1462"/>
                  </a:cubicBezTo>
                  <a:lnTo>
                    <a:pt x="3551" y="1462"/>
                  </a:lnTo>
                  <a:lnTo>
                    <a:pt x="3642" y="1584"/>
                  </a:lnTo>
                  <a:cubicBezTo>
                    <a:pt x="3215" y="1066"/>
                    <a:pt x="2728" y="518"/>
                    <a:pt x="2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29"/>
            <p:cNvSpPr/>
            <p:nvPr/>
          </p:nvSpPr>
          <p:spPr>
            <a:xfrm rot="10800000">
              <a:off x="8561595" y="272429"/>
              <a:ext cx="291240" cy="270568"/>
            </a:xfrm>
            <a:custGeom>
              <a:avLst/>
              <a:gdLst/>
              <a:ahLst/>
              <a:cxnLst/>
              <a:rect l="l" t="t" r="r" b="b"/>
              <a:pathLst>
                <a:path w="4297" h="3992" extrusionOk="0">
                  <a:moveTo>
                    <a:pt x="3016" y="1790"/>
                  </a:moveTo>
                  <a:cubicBezTo>
                    <a:pt x="3025" y="1790"/>
                    <a:pt x="3061" y="1820"/>
                    <a:pt x="3108" y="1875"/>
                  </a:cubicBezTo>
                  <a:lnTo>
                    <a:pt x="3124" y="1936"/>
                  </a:lnTo>
                  <a:cubicBezTo>
                    <a:pt x="3031" y="1835"/>
                    <a:pt x="3004" y="1790"/>
                    <a:pt x="3016" y="1790"/>
                  </a:cubicBezTo>
                  <a:close/>
                  <a:moveTo>
                    <a:pt x="3443" y="2301"/>
                  </a:moveTo>
                  <a:lnTo>
                    <a:pt x="3443" y="2301"/>
                  </a:lnTo>
                  <a:cubicBezTo>
                    <a:pt x="3453" y="2313"/>
                    <a:pt x="3462" y="2324"/>
                    <a:pt x="3471" y="2335"/>
                  </a:cubicBezTo>
                  <a:lnTo>
                    <a:pt x="3471" y="2335"/>
                  </a:lnTo>
                  <a:cubicBezTo>
                    <a:pt x="3467" y="2324"/>
                    <a:pt x="3455" y="2312"/>
                    <a:pt x="3443" y="2301"/>
                  </a:cubicBezTo>
                  <a:close/>
                  <a:moveTo>
                    <a:pt x="4292" y="3347"/>
                  </a:moveTo>
                  <a:cubicBezTo>
                    <a:pt x="4295" y="3350"/>
                    <a:pt x="4296" y="3352"/>
                    <a:pt x="4296" y="3352"/>
                  </a:cubicBezTo>
                  <a:lnTo>
                    <a:pt x="4296" y="3352"/>
                  </a:lnTo>
                  <a:cubicBezTo>
                    <a:pt x="4295" y="3350"/>
                    <a:pt x="4293" y="3348"/>
                    <a:pt x="4292" y="3347"/>
                  </a:cubicBezTo>
                  <a:close/>
                  <a:moveTo>
                    <a:pt x="1" y="0"/>
                  </a:moveTo>
                  <a:lnTo>
                    <a:pt x="1" y="2285"/>
                  </a:lnTo>
                  <a:cubicBezTo>
                    <a:pt x="123" y="2407"/>
                    <a:pt x="244" y="2545"/>
                    <a:pt x="366" y="2681"/>
                  </a:cubicBezTo>
                  <a:lnTo>
                    <a:pt x="352" y="2681"/>
                  </a:lnTo>
                  <a:cubicBezTo>
                    <a:pt x="580" y="2941"/>
                    <a:pt x="1052" y="3474"/>
                    <a:pt x="1022" y="3489"/>
                  </a:cubicBezTo>
                  <a:cubicBezTo>
                    <a:pt x="1205" y="3672"/>
                    <a:pt x="1357" y="3824"/>
                    <a:pt x="1509" y="3991"/>
                  </a:cubicBezTo>
                  <a:lnTo>
                    <a:pt x="4296" y="3991"/>
                  </a:lnTo>
                  <a:lnTo>
                    <a:pt x="4296" y="3352"/>
                  </a:lnTo>
                  <a:cubicBezTo>
                    <a:pt x="4293" y="3348"/>
                    <a:pt x="4290" y="3344"/>
                    <a:pt x="4287" y="3339"/>
                  </a:cubicBezTo>
                  <a:lnTo>
                    <a:pt x="4287" y="3339"/>
                  </a:lnTo>
                  <a:cubicBezTo>
                    <a:pt x="4281" y="3328"/>
                    <a:pt x="4277" y="3317"/>
                    <a:pt x="4266" y="3307"/>
                  </a:cubicBezTo>
                  <a:lnTo>
                    <a:pt x="4266" y="3307"/>
                  </a:lnTo>
                  <a:cubicBezTo>
                    <a:pt x="4270" y="3315"/>
                    <a:pt x="4275" y="3323"/>
                    <a:pt x="4279" y="3329"/>
                  </a:cubicBezTo>
                  <a:lnTo>
                    <a:pt x="4279" y="3329"/>
                  </a:lnTo>
                  <a:cubicBezTo>
                    <a:pt x="4045" y="3024"/>
                    <a:pt x="3734" y="2655"/>
                    <a:pt x="3471" y="2335"/>
                  </a:cubicBezTo>
                  <a:lnTo>
                    <a:pt x="3471" y="2335"/>
                  </a:lnTo>
                  <a:cubicBezTo>
                    <a:pt x="3473" y="2339"/>
                    <a:pt x="3474" y="2343"/>
                    <a:pt x="3474" y="2346"/>
                  </a:cubicBezTo>
                  <a:lnTo>
                    <a:pt x="3382" y="2224"/>
                  </a:lnTo>
                  <a:lnTo>
                    <a:pt x="3382" y="2224"/>
                  </a:lnTo>
                  <a:cubicBezTo>
                    <a:pt x="3413" y="2255"/>
                    <a:pt x="3429" y="2285"/>
                    <a:pt x="3443" y="2301"/>
                  </a:cubicBezTo>
                  <a:cubicBezTo>
                    <a:pt x="3139" y="1859"/>
                    <a:pt x="2408" y="1006"/>
                    <a:pt x="2042" y="488"/>
                  </a:cubicBezTo>
                  <a:lnTo>
                    <a:pt x="2042" y="488"/>
                  </a:lnTo>
                  <a:cubicBezTo>
                    <a:pt x="2070" y="527"/>
                    <a:pt x="2078" y="542"/>
                    <a:pt x="2075" y="542"/>
                  </a:cubicBezTo>
                  <a:cubicBezTo>
                    <a:pt x="2065" y="542"/>
                    <a:pt x="1958" y="419"/>
                    <a:pt x="1936" y="396"/>
                  </a:cubicBezTo>
                  <a:cubicBezTo>
                    <a:pt x="1936" y="396"/>
                    <a:pt x="1951" y="396"/>
                    <a:pt x="1936" y="382"/>
                  </a:cubicBezTo>
                  <a:cubicBezTo>
                    <a:pt x="1798" y="214"/>
                    <a:pt x="1768" y="199"/>
                    <a:pt x="1707" y="138"/>
                  </a:cubicBezTo>
                  <a:lnTo>
                    <a:pt x="1707" y="138"/>
                  </a:lnTo>
                  <a:lnTo>
                    <a:pt x="1723" y="153"/>
                  </a:lnTo>
                  <a:cubicBezTo>
                    <a:pt x="1676" y="108"/>
                    <a:pt x="1662" y="77"/>
                    <a:pt x="1631" y="47"/>
                  </a:cubicBezTo>
                  <a:cubicBezTo>
                    <a:pt x="1631" y="31"/>
                    <a:pt x="1615" y="16"/>
                    <a:pt x="1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29"/>
            <p:cNvSpPr/>
            <p:nvPr/>
          </p:nvSpPr>
          <p:spPr>
            <a:xfrm rot="10800000">
              <a:off x="8766012" y="272434"/>
              <a:ext cx="86823" cy="94007"/>
            </a:xfrm>
            <a:custGeom>
              <a:avLst/>
              <a:gdLst/>
              <a:ahLst/>
              <a:cxnLst/>
              <a:rect l="l" t="t" r="r" b="b"/>
              <a:pathLst>
                <a:path w="1281" h="1387" extrusionOk="0">
                  <a:moveTo>
                    <a:pt x="1" y="1"/>
                  </a:moveTo>
                  <a:lnTo>
                    <a:pt x="1" y="1386"/>
                  </a:lnTo>
                  <a:lnTo>
                    <a:pt x="1280" y="1386"/>
                  </a:lnTo>
                  <a:cubicBezTo>
                    <a:pt x="945" y="1021"/>
                    <a:pt x="640" y="671"/>
                    <a:pt x="366" y="366"/>
                  </a:cubicBezTo>
                  <a:cubicBezTo>
                    <a:pt x="214" y="214"/>
                    <a:pt x="47" y="15"/>
                    <a:pt x="16" y="15"/>
                  </a:cubicBezTo>
                  <a:cubicBezTo>
                    <a:pt x="16" y="15"/>
                    <a:pt x="1" y="1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29"/>
            <p:cNvSpPr/>
            <p:nvPr/>
          </p:nvSpPr>
          <p:spPr>
            <a:xfrm rot="10800000">
              <a:off x="8737141" y="533576"/>
              <a:ext cx="7252" cy="9421"/>
            </a:xfrm>
            <a:custGeom>
              <a:avLst/>
              <a:gdLst/>
              <a:ahLst/>
              <a:cxnLst/>
              <a:rect l="l" t="t" r="r" b="b"/>
              <a:pathLst>
                <a:path w="107" h="139" extrusionOk="0">
                  <a:moveTo>
                    <a:pt x="1" y="0"/>
                  </a:moveTo>
                  <a:cubicBezTo>
                    <a:pt x="15" y="16"/>
                    <a:pt x="31" y="31"/>
                    <a:pt x="31" y="47"/>
                  </a:cubicBezTo>
                  <a:cubicBezTo>
                    <a:pt x="54" y="80"/>
                    <a:pt x="77" y="98"/>
                    <a:pt x="93" y="117"/>
                  </a:cubicBezTo>
                  <a:lnTo>
                    <a:pt x="93" y="117"/>
                  </a:lnTo>
                  <a:cubicBezTo>
                    <a:pt x="67" y="78"/>
                    <a:pt x="39" y="39"/>
                    <a:pt x="1" y="0"/>
                  </a:cubicBezTo>
                  <a:close/>
                  <a:moveTo>
                    <a:pt x="93" y="117"/>
                  </a:moveTo>
                  <a:cubicBezTo>
                    <a:pt x="97" y="124"/>
                    <a:pt x="102" y="131"/>
                    <a:pt x="107" y="138"/>
                  </a:cubicBezTo>
                  <a:cubicBezTo>
                    <a:pt x="103" y="130"/>
                    <a:pt x="98" y="123"/>
                    <a:pt x="93" y="117"/>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29"/>
            <p:cNvSpPr/>
            <p:nvPr/>
          </p:nvSpPr>
          <p:spPr>
            <a:xfrm rot="10800000">
              <a:off x="8561598" y="333293"/>
              <a:ext cx="169376" cy="209704"/>
            </a:xfrm>
            <a:custGeom>
              <a:avLst/>
              <a:gdLst/>
              <a:ahLst/>
              <a:cxnLst/>
              <a:rect l="l" t="t" r="r" b="b"/>
              <a:pathLst>
                <a:path w="2499" h="3094" extrusionOk="0">
                  <a:moveTo>
                    <a:pt x="31" y="0"/>
                  </a:moveTo>
                  <a:lnTo>
                    <a:pt x="260" y="305"/>
                  </a:lnTo>
                  <a:cubicBezTo>
                    <a:pt x="183" y="214"/>
                    <a:pt x="107" y="108"/>
                    <a:pt x="31" y="0"/>
                  </a:cubicBezTo>
                  <a:close/>
                  <a:moveTo>
                    <a:pt x="260" y="305"/>
                  </a:moveTo>
                  <a:cubicBezTo>
                    <a:pt x="274" y="321"/>
                    <a:pt x="290" y="335"/>
                    <a:pt x="305" y="366"/>
                  </a:cubicBezTo>
                  <a:lnTo>
                    <a:pt x="260" y="305"/>
                  </a:lnTo>
                  <a:close/>
                  <a:moveTo>
                    <a:pt x="0" y="0"/>
                  </a:moveTo>
                  <a:cubicBezTo>
                    <a:pt x="36" y="48"/>
                    <a:pt x="72" y="87"/>
                    <a:pt x="64" y="87"/>
                  </a:cubicBezTo>
                  <a:cubicBezTo>
                    <a:pt x="62" y="87"/>
                    <a:pt x="56" y="84"/>
                    <a:pt x="46" y="77"/>
                  </a:cubicBezTo>
                  <a:lnTo>
                    <a:pt x="46" y="77"/>
                  </a:lnTo>
                  <a:cubicBezTo>
                    <a:pt x="260" y="305"/>
                    <a:pt x="808" y="991"/>
                    <a:pt x="762" y="991"/>
                  </a:cubicBezTo>
                  <a:cubicBezTo>
                    <a:pt x="839" y="1036"/>
                    <a:pt x="1174" y="1509"/>
                    <a:pt x="1357" y="1692"/>
                  </a:cubicBezTo>
                  <a:cubicBezTo>
                    <a:pt x="1296" y="1615"/>
                    <a:pt x="1249" y="1539"/>
                    <a:pt x="1204" y="1463"/>
                  </a:cubicBezTo>
                  <a:lnTo>
                    <a:pt x="1204" y="1463"/>
                  </a:lnTo>
                  <a:lnTo>
                    <a:pt x="1387" y="1722"/>
                  </a:lnTo>
                  <a:lnTo>
                    <a:pt x="1357" y="1692"/>
                  </a:lnTo>
                  <a:lnTo>
                    <a:pt x="1357" y="1692"/>
                  </a:lnTo>
                  <a:cubicBezTo>
                    <a:pt x="1584" y="1996"/>
                    <a:pt x="1874" y="2332"/>
                    <a:pt x="2179" y="2712"/>
                  </a:cubicBezTo>
                  <a:cubicBezTo>
                    <a:pt x="2168" y="2696"/>
                    <a:pt x="2163" y="2689"/>
                    <a:pt x="2165" y="2689"/>
                  </a:cubicBezTo>
                  <a:lnTo>
                    <a:pt x="2165" y="2689"/>
                  </a:lnTo>
                  <a:cubicBezTo>
                    <a:pt x="2172" y="2689"/>
                    <a:pt x="2369" y="2924"/>
                    <a:pt x="2498" y="3093"/>
                  </a:cubicBezTo>
                  <a:lnTo>
                    <a:pt x="24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29"/>
            <p:cNvSpPr/>
            <p:nvPr/>
          </p:nvSpPr>
          <p:spPr>
            <a:xfrm rot="10800000">
              <a:off x="8561595" y="2953"/>
              <a:ext cx="291240" cy="269551"/>
            </a:xfrm>
            <a:custGeom>
              <a:avLst/>
              <a:gdLst/>
              <a:ahLst/>
              <a:cxnLst/>
              <a:rect l="l" t="t" r="r" b="b"/>
              <a:pathLst>
                <a:path w="4297" h="3977" extrusionOk="0">
                  <a:moveTo>
                    <a:pt x="1" y="0"/>
                  </a:moveTo>
                  <a:lnTo>
                    <a:pt x="1" y="1554"/>
                  </a:lnTo>
                  <a:cubicBezTo>
                    <a:pt x="183" y="1753"/>
                    <a:pt x="352" y="1936"/>
                    <a:pt x="504" y="2118"/>
                  </a:cubicBezTo>
                  <a:lnTo>
                    <a:pt x="534" y="2179"/>
                  </a:lnTo>
                  <a:cubicBezTo>
                    <a:pt x="748" y="2438"/>
                    <a:pt x="701" y="2316"/>
                    <a:pt x="961" y="2651"/>
                  </a:cubicBezTo>
                  <a:cubicBezTo>
                    <a:pt x="968" y="2660"/>
                    <a:pt x="971" y="2664"/>
                    <a:pt x="971" y="2664"/>
                  </a:cubicBezTo>
                  <a:cubicBezTo>
                    <a:pt x="968" y="2664"/>
                    <a:pt x="768" y="2429"/>
                    <a:pt x="687" y="2362"/>
                  </a:cubicBezTo>
                  <a:lnTo>
                    <a:pt x="687" y="2362"/>
                  </a:lnTo>
                  <a:cubicBezTo>
                    <a:pt x="1097" y="2880"/>
                    <a:pt x="961" y="2636"/>
                    <a:pt x="1357" y="3124"/>
                  </a:cubicBezTo>
                  <a:lnTo>
                    <a:pt x="1235" y="3017"/>
                  </a:lnTo>
                  <a:lnTo>
                    <a:pt x="1235" y="3017"/>
                  </a:lnTo>
                  <a:cubicBezTo>
                    <a:pt x="1524" y="3398"/>
                    <a:pt x="1601" y="3443"/>
                    <a:pt x="1723" y="3565"/>
                  </a:cubicBezTo>
                  <a:cubicBezTo>
                    <a:pt x="1890" y="3764"/>
                    <a:pt x="1966" y="3870"/>
                    <a:pt x="2027" y="3977"/>
                  </a:cubicBezTo>
                  <a:lnTo>
                    <a:pt x="4296" y="3977"/>
                  </a:lnTo>
                  <a:lnTo>
                    <a:pt x="4296" y="3017"/>
                  </a:lnTo>
                  <a:cubicBezTo>
                    <a:pt x="3988" y="2722"/>
                    <a:pt x="3693" y="2415"/>
                    <a:pt x="3412" y="2147"/>
                  </a:cubicBezTo>
                  <a:lnTo>
                    <a:pt x="3412" y="2147"/>
                  </a:lnTo>
                  <a:cubicBezTo>
                    <a:pt x="3396" y="2124"/>
                    <a:pt x="3276" y="1984"/>
                    <a:pt x="3169" y="1889"/>
                  </a:cubicBezTo>
                  <a:cubicBezTo>
                    <a:pt x="3161" y="1881"/>
                    <a:pt x="3157" y="1877"/>
                    <a:pt x="3156" y="1877"/>
                  </a:cubicBezTo>
                  <a:lnTo>
                    <a:pt x="3156" y="1877"/>
                  </a:lnTo>
                  <a:cubicBezTo>
                    <a:pt x="3151" y="1877"/>
                    <a:pt x="3211" y="1950"/>
                    <a:pt x="3261" y="2011"/>
                  </a:cubicBezTo>
                  <a:cubicBezTo>
                    <a:pt x="2590" y="1371"/>
                    <a:pt x="2454" y="1219"/>
                    <a:pt x="1936" y="687"/>
                  </a:cubicBezTo>
                  <a:lnTo>
                    <a:pt x="1936" y="687"/>
                  </a:lnTo>
                  <a:cubicBezTo>
                    <a:pt x="1985" y="733"/>
                    <a:pt x="2007" y="752"/>
                    <a:pt x="2011" y="752"/>
                  </a:cubicBezTo>
                  <a:cubicBezTo>
                    <a:pt x="2023" y="752"/>
                    <a:pt x="1750" y="464"/>
                    <a:pt x="1737" y="427"/>
                  </a:cubicBezTo>
                  <a:cubicBezTo>
                    <a:pt x="1702" y="396"/>
                    <a:pt x="1689" y="388"/>
                    <a:pt x="1684" y="388"/>
                  </a:cubicBezTo>
                  <a:cubicBezTo>
                    <a:pt x="1678" y="388"/>
                    <a:pt x="1682" y="397"/>
                    <a:pt x="1677" y="397"/>
                  </a:cubicBezTo>
                  <a:cubicBezTo>
                    <a:pt x="1668" y="397"/>
                    <a:pt x="1635" y="371"/>
                    <a:pt x="1494" y="230"/>
                  </a:cubicBezTo>
                  <a:cubicBezTo>
                    <a:pt x="1433" y="153"/>
                    <a:pt x="1357" y="77"/>
                    <a:pt x="1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29"/>
            <p:cNvSpPr/>
            <p:nvPr/>
          </p:nvSpPr>
          <p:spPr>
            <a:xfrm rot="10800000">
              <a:off x="8726769" y="2957"/>
              <a:ext cx="126066" cy="152838"/>
            </a:xfrm>
            <a:custGeom>
              <a:avLst/>
              <a:gdLst/>
              <a:ahLst/>
              <a:cxnLst/>
              <a:rect l="l" t="t" r="r" b="b"/>
              <a:pathLst>
                <a:path w="1860" h="2255" extrusionOk="0">
                  <a:moveTo>
                    <a:pt x="1" y="0"/>
                  </a:moveTo>
                  <a:lnTo>
                    <a:pt x="1" y="2255"/>
                  </a:lnTo>
                  <a:lnTo>
                    <a:pt x="1859" y="2255"/>
                  </a:lnTo>
                  <a:cubicBezTo>
                    <a:pt x="1859" y="2239"/>
                    <a:pt x="1844" y="2224"/>
                    <a:pt x="1829" y="2209"/>
                  </a:cubicBezTo>
                  <a:cubicBezTo>
                    <a:pt x="1554" y="1904"/>
                    <a:pt x="1006" y="1219"/>
                    <a:pt x="565" y="746"/>
                  </a:cubicBezTo>
                  <a:cubicBezTo>
                    <a:pt x="534" y="671"/>
                    <a:pt x="169" y="2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29"/>
            <p:cNvSpPr/>
            <p:nvPr/>
          </p:nvSpPr>
          <p:spPr>
            <a:xfrm rot="10800000">
              <a:off x="8561597" y="83473"/>
              <a:ext cx="188964" cy="189031"/>
            </a:xfrm>
            <a:custGeom>
              <a:avLst/>
              <a:gdLst/>
              <a:ahLst/>
              <a:cxnLst/>
              <a:rect l="l" t="t" r="r" b="b"/>
              <a:pathLst>
                <a:path w="2788" h="2789" extrusionOk="0">
                  <a:moveTo>
                    <a:pt x="0" y="0"/>
                  </a:moveTo>
                  <a:cubicBezTo>
                    <a:pt x="305" y="290"/>
                    <a:pt x="594" y="579"/>
                    <a:pt x="1006" y="1006"/>
                  </a:cubicBezTo>
                  <a:lnTo>
                    <a:pt x="853" y="869"/>
                  </a:lnTo>
                  <a:lnTo>
                    <a:pt x="853" y="869"/>
                  </a:lnTo>
                  <a:cubicBezTo>
                    <a:pt x="1006" y="1036"/>
                    <a:pt x="1280" y="1296"/>
                    <a:pt x="1341" y="1357"/>
                  </a:cubicBezTo>
                  <a:cubicBezTo>
                    <a:pt x="1367" y="1376"/>
                    <a:pt x="1373" y="1382"/>
                    <a:pt x="1371" y="1382"/>
                  </a:cubicBezTo>
                  <a:cubicBezTo>
                    <a:pt x="1368" y="1382"/>
                    <a:pt x="1349" y="1371"/>
                    <a:pt x="1341" y="1371"/>
                  </a:cubicBezTo>
                  <a:cubicBezTo>
                    <a:pt x="1477" y="1524"/>
                    <a:pt x="1585" y="1601"/>
                    <a:pt x="1706" y="1722"/>
                  </a:cubicBezTo>
                  <a:lnTo>
                    <a:pt x="1646" y="1676"/>
                  </a:lnTo>
                  <a:lnTo>
                    <a:pt x="1646" y="1676"/>
                  </a:lnTo>
                  <a:cubicBezTo>
                    <a:pt x="1934" y="1997"/>
                    <a:pt x="2361" y="2393"/>
                    <a:pt x="2787" y="2789"/>
                  </a:cubicBezTo>
                  <a:lnTo>
                    <a:pt x="2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9"/>
            <p:cNvSpPr/>
            <p:nvPr/>
          </p:nvSpPr>
          <p:spPr>
            <a:xfrm rot="10800000">
              <a:off x="8270432" y="311672"/>
              <a:ext cx="194183" cy="231325"/>
            </a:xfrm>
            <a:custGeom>
              <a:avLst/>
              <a:gdLst/>
              <a:ahLst/>
              <a:cxnLst/>
              <a:rect l="l" t="t" r="r" b="b"/>
              <a:pathLst>
                <a:path w="2865" h="3413" extrusionOk="0">
                  <a:moveTo>
                    <a:pt x="0" y="0"/>
                  </a:moveTo>
                  <a:cubicBezTo>
                    <a:pt x="92" y="108"/>
                    <a:pt x="396" y="488"/>
                    <a:pt x="518" y="610"/>
                  </a:cubicBezTo>
                  <a:cubicBezTo>
                    <a:pt x="534" y="640"/>
                    <a:pt x="549" y="671"/>
                    <a:pt x="626" y="762"/>
                  </a:cubicBezTo>
                  <a:cubicBezTo>
                    <a:pt x="640" y="762"/>
                    <a:pt x="808" y="975"/>
                    <a:pt x="884" y="1052"/>
                  </a:cubicBezTo>
                  <a:cubicBezTo>
                    <a:pt x="1036" y="1249"/>
                    <a:pt x="839" y="1052"/>
                    <a:pt x="1128" y="1371"/>
                  </a:cubicBezTo>
                  <a:cubicBezTo>
                    <a:pt x="1213" y="1469"/>
                    <a:pt x="1240" y="1498"/>
                    <a:pt x="1247" y="1498"/>
                  </a:cubicBezTo>
                  <a:cubicBezTo>
                    <a:pt x="1249" y="1498"/>
                    <a:pt x="1249" y="1496"/>
                    <a:pt x="1249" y="1493"/>
                  </a:cubicBezTo>
                  <a:cubicBezTo>
                    <a:pt x="1235" y="1479"/>
                    <a:pt x="1235" y="1463"/>
                    <a:pt x="1235" y="1463"/>
                  </a:cubicBezTo>
                  <a:lnTo>
                    <a:pt x="1235" y="1463"/>
                  </a:lnTo>
                  <a:cubicBezTo>
                    <a:pt x="1235" y="1463"/>
                    <a:pt x="1249" y="1479"/>
                    <a:pt x="1249" y="1493"/>
                  </a:cubicBezTo>
                  <a:cubicBezTo>
                    <a:pt x="1296" y="1570"/>
                    <a:pt x="1463" y="1783"/>
                    <a:pt x="1600" y="1950"/>
                  </a:cubicBezTo>
                  <a:cubicBezTo>
                    <a:pt x="1554" y="1905"/>
                    <a:pt x="1479" y="1798"/>
                    <a:pt x="1448" y="1767"/>
                  </a:cubicBezTo>
                  <a:cubicBezTo>
                    <a:pt x="1446" y="1766"/>
                    <a:pt x="1445" y="1766"/>
                    <a:pt x="1444" y="1766"/>
                  </a:cubicBezTo>
                  <a:cubicBezTo>
                    <a:pt x="1431" y="1766"/>
                    <a:pt x="1523" y="1860"/>
                    <a:pt x="1509" y="1875"/>
                  </a:cubicBezTo>
                  <a:cubicBezTo>
                    <a:pt x="1631" y="2027"/>
                    <a:pt x="1570" y="1920"/>
                    <a:pt x="1722" y="2118"/>
                  </a:cubicBezTo>
                  <a:lnTo>
                    <a:pt x="1570" y="1950"/>
                  </a:lnTo>
                  <a:lnTo>
                    <a:pt x="1570" y="1950"/>
                  </a:lnTo>
                  <a:cubicBezTo>
                    <a:pt x="1611" y="2002"/>
                    <a:pt x="1659" y="2060"/>
                    <a:pt x="1699" y="2106"/>
                  </a:cubicBezTo>
                  <a:lnTo>
                    <a:pt x="1699" y="2106"/>
                  </a:lnTo>
                  <a:cubicBezTo>
                    <a:pt x="1676" y="2083"/>
                    <a:pt x="1663" y="2075"/>
                    <a:pt x="1655" y="2075"/>
                  </a:cubicBezTo>
                  <a:cubicBezTo>
                    <a:pt x="1646" y="2075"/>
                    <a:pt x="1646" y="2089"/>
                    <a:pt x="1646" y="2103"/>
                  </a:cubicBezTo>
                  <a:cubicBezTo>
                    <a:pt x="1789" y="2257"/>
                    <a:pt x="1844" y="2306"/>
                    <a:pt x="1858" y="2306"/>
                  </a:cubicBezTo>
                  <a:cubicBezTo>
                    <a:pt x="1882" y="2306"/>
                    <a:pt x="1785" y="2163"/>
                    <a:pt x="1796" y="2163"/>
                  </a:cubicBezTo>
                  <a:cubicBezTo>
                    <a:pt x="1797" y="2163"/>
                    <a:pt x="1797" y="2163"/>
                    <a:pt x="1798" y="2163"/>
                  </a:cubicBezTo>
                  <a:cubicBezTo>
                    <a:pt x="2149" y="2590"/>
                    <a:pt x="2454" y="2910"/>
                    <a:pt x="2728" y="3230"/>
                  </a:cubicBezTo>
                  <a:lnTo>
                    <a:pt x="2651" y="3185"/>
                  </a:lnTo>
                  <a:lnTo>
                    <a:pt x="2651" y="3185"/>
                  </a:lnTo>
                  <a:cubicBezTo>
                    <a:pt x="2758" y="3291"/>
                    <a:pt x="2819" y="3367"/>
                    <a:pt x="2864" y="3413"/>
                  </a:cubicBezTo>
                  <a:lnTo>
                    <a:pt x="2864" y="3398"/>
                  </a:lnTo>
                  <a:lnTo>
                    <a:pt x="28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29"/>
            <p:cNvSpPr/>
            <p:nvPr/>
          </p:nvSpPr>
          <p:spPr>
            <a:xfrm rot="10800000">
              <a:off x="8560517" y="314729"/>
              <a:ext cx="1152" cy="1152"/>
            </a:xfrm>
            <a:custGeom>
              <a:avLst/>
              <a:gdLst/>
              <a:ahLst/>
              <a:cxnLst/>
              <a:rect l="l" t="t" r="r" b="b"/>
              <a:pathLst>
                <a:path w="17" h="17" extrusionOk="0">
                  <a:moveTo>
                    <a:pt x="0" y="1"/>
                  </a:moveTo>
                  <a:cubicBezTo>
                    <a:pt x="0" y="1"/>
                    <a:pt x="7" y="1"/>
                    <a:pt x="12" y="5"/>
                  </a:cubicBezTo>
                  <a:lnTo>
                    <a:pt x="12" y="5"/>
                  </a:lnTo>
                  <a:cubicBezTo>
                    <a:pt x="10" y="3"/>
                    <a:pt x="6" y="1"/>
                    <a:pt x="0" y="1"/>
                  </a:cubicBezTo>
                  <a:close/>
                  <a:moveTo>
                    <a:pt x="12" y="5"/>
                  </a:moveTo>
                  <a:cubicBezTo>
                    <a:pt x="16" y="10"/>
                    <a:pt x="16" y="16"/>
                    <a:pt x="16" y="16"/>
                  </a:cubicBezTo>
                  <a:lnTo>
                    <a:pt x="16" y="16"/>
                  </a:lnTo>
                  <a:cubicBezTo>
                    <a:pt x="16" y="11"/>
                    <a:pt x="14" y="7"/>
                    <a:pt x="12" y="5"/>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29"/>
            <p:cNvSpPr/>
            <p:nvPr/>
          </p:nvSpPr>
          <p:spPr>
            <a:xfrm rot="10800000">
              <a:off x="8464547" y="540896"/>
              <a:ext cx="1084" cy="1017"/>
            </a:xfrm>
            <a:custGeom>
              <a:avLst/>
              <a:gdLst/>
              <a:ahLst/>
              <a:cxnLst/>
              <a:rect l="l" t="t" r="r" b="b"/>
              <a:pathLst>
                <a:path w="16" h="15" extrusionOk="0">
                  <a:moveTo>
                    <a:pt x="1" y="0"/>
                  </a:moveTo>
                  <a:lnTo>
                    <a:pt x="15" y="15"/>
                  </a:lnTo>
                  <a:cubicBezTo>
                    <a:pt x="15" y="0"/>
                    <a:pt x="15" y="0"/>
                    <a:pt x="1" y="0"/>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9"/>
            <p:cNvSpPr/>
            <p:nvPr/>
          </p:nvSpPr>
          <p:spPr>
            <a:xfrm rot="10800000">
              <a:off x="8465563" y="541845"/>
              <a:ext cx="68" cy="1152"/>
            </a:xfrm>
            <a:custGeom>
              <a:avLst/>
              <a:gdLst/>
              <a:ahLst/>
              <a:cxnLst/>
              <a:rect l="l" t="t" r="r" b="b"/>
              <a:pathLst>
                <a:path w="1" h="17" extrusionOk="0">
                  <a:moveTo>
                    <a:pt x="1" y="0"/>
                  </a:moveTo>
                  <a:lnTo>
                    <a:pt x="1" y="0"/>
                  </a:lnTo>
                  <a:lnTo>
                    <a:pt x="1" y="16"/>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9"/>
            <p:cNvSpPr/>
            <p:nvPr/>
          </p:nvSpPr>
          <p:spPr>
            <a:xfrm rot="10800000">
              <a:off x="8524460" y="272436"/>
              <a:ext cx="37210" cy="43445"/>
            </a:xfrm>
            <a:custGeom>
              <a:avLst/>
              <a:gdLst/>
              <a:ahLst/>
              <a:cxnLst/>
              <a:rect l="l" t="t" r="r" b="b"/>
              <a:pathLst>
                <a:path w="549" h="641" extrusionOk="0">
                  <a:moveTo>
                    <a:pt x="0" y="1"/>
                  </a:moveTo>
                  <a:lnTo>
                    <a:pt x="0" y="640"/>
                  </a:lnTo>
                  <a:lnTo>
                    <a:pt x="504" y="640"/>
                  </a:lnTo>
                  <a:cubicBezTo>
                    <a:pt x="504" y="626"/>
                    <a:pt x="488" y="610"/>
                    <a:pt x="488" y="610"/>
                  </a:cubicBezTo>
                  <a:cubicBezTo>
                    <a:pt x="471" y="587"/>
                    <a:pt x="464" y="577"/>
                    <a:pt x="466" y="577"/>
                  </a:cubicBezTo>
                  <a:lnTo>
                    <a:pt x="466" y="577"/>
                  </a:lnTo>
                  <a:cubicBezTo>
                    <a:pt x="468" y="577"/>
                    <a:pt x="491" y="603"/>
                    <a:pt x="518" y="640"/>
                  </a:cubicBezTo>
                  <a:lnTo>
                    <a:pt x="549" y="640"/>
                  </a:lnTo>
                  <a:cubicBezTo>
                    <a:pt x="230" y="230"/>
                    <a:pt x="275" y="36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9"/>
            <p:cNvSpPr/>
            <p:nvPr/>
          </p:nvSpPr>
          <p:spPr>
            <a:xfrm rot="10800000">
              <a:off x="8464547" y="540896"/>
              <a:ext cx="2169" cy="2101"/>
            </a:xfrm>
            <a:custGeom>
              <a:avLst/>
              <a:gdLst/>
              <a:ahLst/>
              <a:cxnLst/>
              <a:rect l="l" t="t" r="r" b="b"/>
              <a:pathLst>
                <a:path w="32" h="31" extrusionOk="0">
                  <a:moveTo>
                    <a:pt x="1" y="0"/>
                  </a:moveTo>
                  <a:lnTo>
                    <a:pt x="31" y="31"/>
                  </a:lnTo>
                  <a:cubicBezTo>
                    <a:pt x="31" y="31"/>
                    <a:pt x="17" y="16"/>
                    <a:pt x="17" y="0"/>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9"/>
            <p:cNvSpPr/>
            <p:nvPr/>
          </p:nvSpPr>
          <p:spPr>
            <a:xfrm rot="10800000">
              <a:off x="8270430" y="272429"/>
              <a:ext cx="291240" cy="270568"/>
            </a:xfrm>
            <a:custGeom>
              <a:avLst/>
              <a:gdLst/>
              <a:ahLst/>
              <a:cxnLst/>
              <a:rect l="l" t="t" r="r" b="b"/>
              <a:pathLst>
                <a:path w="4297" h="3992" extrusionOk="0">
                  <a:moveTo>
                    <a:pt x="61" y="3169"/>
                  </a:moveTo>
                  <a:lnTo>
                    <a:pt x="108" y="3215"/>
                  </a:lnTo>
                  <a:cubicBezTo>
                    <a:pt x="92" y="3215"/>
                    <a:pt x="77" y="3185"/>
                    <a:pt x="61" y="3169"/>
                  </a:cubicBezTo>
                  <a:close/>
                  <a:moveTo>
                    <a:pt x="0" y="0"/>
                  </a:moveTo>
                  <a:lnTo>
                    <a:pt x="0" y="3093"/>
                  </a:lnTo>
                  <a:cubicBezTo>
                    <a:pt x="31" y="3124"/>
                    <a:pt x="47" y="3154"/>
                    <a:pt x="61" y="3169"/>
                  </a:cubicBezTo>
                  <a:cubicBezTo>
                    <a:pt x="37" y="3144"/>
                    <a:pt x="22" y="3119"/>
                    <a:pt x="18" y="3119"/>
                  </a:cubicBezTo>
                  <a:cubicBezTo>
                    <a:pt x="17" y="3119"/>
                    <a:pt x="16" y="3121"/>
                    <a:pt x="16" y="3124"/>
                  </a:cubicBezTo>
                  <a:cubicBezTo>
                    <a:pt x="92" y="3246"/>
                    <a:pt x="382" y="3550"/>
                    <a:pt x="549" y="3778"/>
                  </a:cubicBezTo>
                  <a:cubicBezTo>
                    <a:pt x="626" y="3870"/>
                    <a:pt x="518" y="3764"/>
                    <a:pt x="640" y="3916"/>
                  </a:cubicBezTo>
                  <a:cubicBezTo>
                    <a:pt x="640" y="3916"/>
                    <a:pt x="671" y="3946"/>
                    <a:pt x="701" y="3991"/>
                  </a:cubicBezTo>
                  <a:lnTo>
                    <a:pt x="4296" y="3991"/>
                  </a:lnTo>
                  <a:lnTo>
                    <a:pt x="4296" y="3504"/>
                  </a:lnTo>
                  <a:cubicBezTo>
                    <a:pt x="4221" y="3413"/>
                    <a:pt x="4144" y="3337"/>
                    <a:pt x="4099" y="3291"/>
                  </a:cubicBezTo>
                  <a:lnTo>
                    <a:pt x="4099" y="3291"/>
                  </a:lnTo>
                  <a:cubicBezTo>
                    <a:pt x="4190" y="3428"/>
                    <a:pt x="4221" y="3459"/>
                    <a:pt x="4251" y="3520"/>
                  </a:cubicBezTo>
                  <a:lnTo>
                    <a:pt x="3730" y="2910"/>
                  </a:lnTo>
                  <a:lnTo>
                    <a:pt x="3730" y="2910"/>
                  </a:lnTo>
                  <a:cubicBezTo>
                    <a:pt x="3759" y="2940"/>
                    <a:pt x="3803" y="2988"/>
                    <a:pt x="3839" y="3032"/>
                  </a:cubicBezTo>
                  <a:cubicBezTo>
                    <a:pt x="3246" y="2271"/>
                    <a:pt x="2545" y="1570"/>
                    <a:pt x="1905" y="701"/>
                  </a:cubicBezTo>
                  <a:lnTo>
                    <a:pt x="1905" y="701"/>
                  </a:lnTo>
                  <a:cubicBezTo>
                    <a:pt x="1919" y="726"/>
                    <a:pt x="1924" y="736"/>
                    <a:pt x="1921" y="736"/>
                  </a:cubicBezTo>
                  <a:cubicBezTo>
                    <a:pt x="1912" y="736"/>
                    <a:pt x="1827" y="623"/>
                    <a:pt x="1767" y="565"/>
                  </a:cubicBezTo>
                  <a:cubicBezTo>
                    <a:pt x="1631" y="412"/>
                    <a:pt x="1463" y="199"/>
                    <a:pt x="1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9"/>
            <p:cNvSpPr/>
            <p:nvPr/>
          </p:nvSpPr>
          <p:spPr>
            <a:xfrm rot="10800000">
              <a:off x="8464547" y="540896"/>
              <a:ext cx="68" cy="68"/>
            </a:xfrm>
            <a:custGeom>
              <a:avLst/>
              <a:gdLst/>
              <a:ahLst/>
              <a:cxnLst/>
              <a:rect l="l" t="t" r="r" b="b"/>
              <a:pathLst>
                <a:path w="1" h="1" extrusionOk="0">
                  <a:moveTo>
                    <a:pt x="0" y="1"/>
                  </a:moveTo>
                  <a:lnTo>
                    <a:pt x="0" y="1"/>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9"/>
            <p:cNvSpPr/>
            <p:nvPr/>
          </p:nvSpPr>
          <p:spPr>
            <a:xfrm rot="10800000">
              <a:off x="8270431" y="2953"/>
              <a:ext cx="243728" cy="269551"/>
            </a:xfrm>
            <a:custGeom>
              <a:avLst/>
              <a:gdLst/>
              <a:ahLst/>
              <a:cxnLst/>
              <a:rect l="l" t="t" r="r" b="b"/>
              <a:pathLst>
                <a:path w="3596" h="3977" extrusionOk="0">
                  <a:moveTo>
                    <a:pt x="0" y="0"/>
                  </a:moveTo>
                  <a:lnTo>
                    <a:pt x="16" y="16"/>
                  </a:lnTo>
                  <a:cubicBezTo>
                    <a:pt x="61" y="77"/>
                    <a:pt x="138" y="153"/>
                    <a:pt x="199" y="230"/>
                  </a:cubicBezTo>
                  <a:cubicBezTo>
                    <a:pt x="351" y="397"/>
                    <a:pt x="503" y="595"/>
                    <a:pt x="579" y="717"/>
                  </a:cubicBezTo>
                  <a:cubicBezTo>
                    <a:pt x="503" y="610"/>
                    <a:pt x="503" y="626"/>
                    <a:pt x="443" y="565"/>
                  </a:cubicBezTo>
                  <a:lnTo>
                    <a:pt x="443" y="565"/>
                  </a:lnTo>
                  <a:cubicBezTo>
                    <a:pt x="1280" y="1554"/>
                    <a:pt x="2118" y="2651"/>
                    <a:pt x="2971" y="3672"/>
                  </a:cubicBezTo>
                  <a:lnTo>
                    <a:pt x="2803" y="3504"/>
                  </a:lnTo>
                  <a:lnTo>
                    <a:pt x="2803" y="3504"/>
                  </a:lnTo>
                  <a:cubicBezTo>
                    <a:pt x="3002" y="3794"/>
                    <a:pt x="3108" y="3900"/>
                    <a:pt x="3185" y="3977"/>
                  </a:cubicBezTo>
                  <a:lnTo>
                    <a:pt x="3595" y="3977"/>
                  </a:lnTo>
                  <a:lnTo>
                    <a:pt x="3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9"/>
            <p:cNvSpPr/>
            <p:nvPr/>
          </p:nvSpPr>
          <p:spPr>
            <a:xfrm rot="10800000">
              <a:off x="8312723" y="2953"/>
              <a:ext cx="248947" cy="269551"/>
            </a:xfrm>
            <a:custGeom>
              <a:avLst/>
              <a:gdLst/>
              <a:ahLst/>
              <a:cxnLst/>
              <a:rect l="l" t="t" r="r" b="b"/>
              <a:pathLst>
                <a:path w="3673" h="3977" extrusionOk="0">
                  <a:moveTo>
                    <a:pt x="0" y="0"/>
                  </a:moveTo>
                  <a:lnTo>
                    <a:pt x="0" y="2789"/>
                  </a:lnTo>
                  <a:cubicBezTo>
                    <a:pt x="290" y="3063"/>
                    <a:pt x="579" y="3321"/>
                    <a:pt x="854" y="3565"/>
                  </a:cubicBezTo>
                  <a:cubicBezTo>
                    <a:pt x="808" y="3526"/>
                    <a:pt x="786" y="3511"/>
                    <a:pt x="779" y="3511"/>
                  </a:cubicBezTo>
                  <a:cubicBezTo>
                    <a:pt x="766" y="3511"/>
                    <a:pt x="795" y="3552"/>
                    <a:pt x="823" y="3581"/>
                  </a:cubicBezTo>
                  <a:cubicBezTo>
                    <a:pt x="945" y="3656"/>
                    <a:pt x="1113" y="3809"/>
                    <a:pt x="1296" y="3977"/>
                  </a:cubicBezTo>
                  <a:lnTo>
                    <a:pt x="3672" y="3977"/>
                  </a:lnTo>
                  <a:lnTo>
                    <a:pt x="3626" y="3931"/>
                  </a:lnTo>
                  <a:lnTo>
                    <a:pt x="3626" y="3931"/>
                  </a:lnTo>
                  <a:lnTo>
                    <a:pt x="3656" y="3946"/>
                  </a:lnTo>
                  <a:cubicBezTo>
                    <a:pt x="3520" y="3764"/>
                    <a:pt x="3291" y="3520"/>
                    <a:pt x="3169" y="3321"/>
                  </a:cubicBezTo>
                  <a:lnTo>
                    <a:pt x="3169" y="3321"/>
                  </a:lnTo>
                  <a:lnTo>
                    <a:pt x="3443" y="3656"/>
                  </a:lnTo>
                  <a:cubicBezTo>
                    <a:pt x="3429" y="3611"/>
                    <a:pt x="3230" y="3352"/>
                    <a:pt x="3138" y="3230"/>
                  </a:cubicBezTo>
                  <a:cubicBezTo>
                    <a:pt x="2983" y="3032"/>
                    <a:pt x="2965" y="3024"/>
                    <a:pt x="2953" y="3024"/>
                  </a:cubicBezTo>
                  <a:cubicBezTo>
                    <a:pt x="2952" y="3024"/>
                    <a:pt x="2951" y="3024"/>
                    <a:pt x="2950" y="3024"/>
                  </a:cubicBezTo>
                  <a:cubicBezTo>
                    <a:pt x="2942" y="3024"/>
                    <a:pt x="2933" y="3021"/>
                    <a:pt x="2880" y="2956"/>
                  </a:cubicBezTo>
                  <a:cubicBezTo>
                    <a:pt x="2864" y="2925"/>
                    <a:pt x="2858" y="2911"/>
                    <a:pt x="2860" y="2911"/>
                  </a:cubicBezTo>
                  <a:lnTo>
                    <a:pt x="2860" y="2911"/>
                  </a:lnTo>
                  <a:cubicBezTo>
                    <a:pt x="2865" y="2911"/>
                    <a:pt x="2906" y="2962"/>
                    <a:pt x="2986" y="3032"/>
                  </a:cubicBezTo>
                  <a:cubicBezTo>
                    <a:pt x="2651" y="2636"/>
                    <a:pt x="2224" y="2118"/>
                    <a:pt x="1981" y="1844"/>
                  </a:cubicBezTo>
                  <a:cubicBezTo>
                    <a:pt x="1661" y="1432"/>
                    <a:pt x="1341" y="1097"/>
                    <a:pt x="1144" y="823"/>
                  </a:cubicBezTo>
                  <a:lnTo>
                    <a:pt x="1144" y="823"/>
                  </a:lnTo>
                  <a:lnTo>
                    <a:pt x="1219" y="900"/>
                  </a:lnTo>
                  <a:cubicBezTo>
                    <a:pt x="991" y="579"/>
                    <a:pt x="565" y="138"/>
                    <a:pt x="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9"/>
            <p:cNvSpPr/>
            <p:nvPr/>
          </p:nvSpPr>
          <p:spPr>
            <a:xfrm rot="10800000">
              <a:off x="8518157" y="263151"/>
              <a:ext cx="8404" cy="9353"/>
            </a:xfrm>
            <a:custGeom>
              <a:avLst/>
              <a:gdLst/>
              <a:ahLst/>
              <a:cxnLst/>
              <a:rect l="l" t="t" r="r" b="b"/>
              <a:pathLst>
                <a:path w="124" h="138" extrusionOk="0">
                  <a:moveTo>
                    <a:pt x="0" y="0"/>
                  </a:moveTo>
                  <a:cubicBezTo>
                    <a:pt x="52" y="52"/>
                    <a:pt x="116" y="137"/>
                    <a:pt x="122" y="137"/>
                  </a:cubicBezTo>
                  <a:cubicBezTo>
                    <a:pt x="124" y="137"/>
                    <a:pt x="112" y="117"/>
                    <a:pt x="77" y="61"/>
                  </a:cubicBezTo>
                  <a:cubicBezTo>
                    <a:pt x="61" y="31"/>
                    <a:pt x="47" y="16"/>
                    <a:pt x="31" y="0"/>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9"/>
            <p:cNvSpPr/>
            <p:nvPr/>
          </p:nvSpPr>
          <p:spPr>
            <a:xfrm rot="10800000">
              <a:off x="8494434" y="2959"/>
              <a:ext cx="67235" cy="65134"/>
            </a:xfrm>
            <a:custGeom>
              <a:avLst/>
              <a:gdLst/>
              <a:ahLst/>
              <a:cxnLst/>
              <a:rect l="l" t="t" r="r" b="b"/>
              <a:pathLst>
                <a:path w="992" h="961" extrusionOk="0">
                  <a:moveTo>
                    <a:pt x="0" y="1"/>
                  </a:moveTo>
                  <a:lnTo>
                    <a:pt x="0" y="961"/>
                  </a:lnTo>
                  <a:lnTo>
                    <a:pt x="991" y="961"/>
                  </a:lnTo>
                  <a:cubicBezTo>
                    <a:pt x="778" y="762"/>
                    <a:pt x="534" y="534"/>
                    <a:pt x="290" y="291"/>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9"/>
            <p:cNvSpPr/>
            <p:nvPr/>
          </p:nvSpPr>
          <p:spPr>
            <a:xfrm rot="10800000">
              <a:off x="7978249" y="4987"/>
              <a:ext cx="259249" cy="267518"/>
            </a:xfrm>
            <a:custGeom>
              <a:avLst/>
              <a:gdLst/>
              <a:ahLst/>
              <a:cxnLst/>
              <a:rect l="l" t="t" r="r" b="b"/>
              <a:pathLst>
                <a:path w="3825" h="3947" extrusionOk="0">
                  <a:moveTo>
                    <a:pt x="2154" y="2274"/>
                  </a:moveTo>
                  <a:lnTo>
                    <a:pt x="2154" y="2274"/>
                  </a:lnTo>
                  <a:cubicBezTo>
                    <a:pt x="2156" y="2274"/>
                    <a:pt x="2198" y="2313"/>
                    <a:pt x="2271" y="2377"/>
                  </a:cubicBezTo>
                  <a:cubicBezTo>
                    <a:pt x="2271" y="2377"/>
                    <a:pt x="2359" y="2472"/>
                    <a:pt x="2354" y="2472"/>
                  </a:cubicBezTo>
                  <a:cubicBezTo>
                    <a:pt x="2352" y="2472"/>
                    <a:pt x="2326" y="2448"/>
                    <a:pt x="2255" y="2377"/>
                  </a:cubicBezTo>
                  <a:cubicBezTo>
                    <a:pt x="2183" y="2305"/>
                    <a:pt x="2152" y="2274"/>
                    <a:pt x="2154" y="2274"/>
                  </a:cubicBezTo>
                  <a:close/>
                  <a:moveTo>
                    <a:pt x="1" y="0"/>
                  </a:moveTo>
                  <a:cubicBezTo>
                    <a:pt x="92" y="92"/>
                    <a:pt x="169" y="183"/>
                    <a:pt x="214" y="199"/>
                  </a:cubicBezTo>
                  <a:lnTo>
                    <a:pt x="199" y="199"/>
                  </a:lnTo>
                  <a:cubicBezTo>
                    <a:pt x="485" y="531"/>
                    <a:pt x="1131" y="1235"/>
                    <a:pt x="1114" y="1235"/>
                  </a:cubicBezTo>
                  <a:cubicBezTo>
                    <a:pt x="1114" y="1235"/>
                    <a:pt x="1114" y="1235"/>
                    <a:pt x="1113" y="1235"/>
                  </a:cubicBezTo>
                  <a:lnTo>
                    <a:pt x="1113" y="1235"/>
                  </a:lnTo>
                  <a:cubicBezTo>
                    <a:pt x="1346" y="1478"/>
                    <a:pt x="1623" y="1773"/>
                    <a:pt x="1781" y="1925"/>
                  </a:cubicBezTo>
                  <a:lnTo>
                    <a:pt x="1781" y="1925"/>
                  </a:lnTo>
                  <a:cubicBezTo>
                    <a:pt x="1776" y="1923"/>
                    <a:pt x="1772" y="1921"/>
                    <a:pt x="1768" y="1920"/>
                  </a:cubicBezTo>
                  <a:lnTo>
                    <a:pt x="1768" y="1920"/>
                  </a:lnTo>
                  <a:cubicBezTo>
                    <a:pt x="1772" y="1922"/>
                    <a:pt x="1777" y="1924"/>
                    <a:pt x="1782" y="1926"/>
                  </a:cubicBezTo>
                  <a:lnTo>
                    <a:pt x="1782" y="1926"/>
                  </a:lnTo>
                  <a:cubicBezTo>
                    <a:pt x="1847" y="1989"/>
                    <a:pt x="1891" y="2027"/>
                    <a:pt x="1904" y="2027"/>
                  </a:cubicBezTo>
                  <a:cubicBezTo>
                    <a:pt x="1904" y="2027"/>
                    <a:pt x="1905" y="2027"/>
                    <a:pt x="1905" y="2027"/>
                  </a:cubicBezTo>
                  <a:cubicBezTo>
                    <a:pt x="1866" y="1988"/>
                    <a:pt x="1828" y="1950"/>
                    <a:pt x="1789" y="1929"/>
                  </a:cubicBezTo>
                  <a:lnTo>
                    <a:pt x="1789" y="1929"/>
                  </a:lnTo>
                  <a:cubicBezTo>
                    <a:pt x="1814" y="1939"/>
                    <a:pt x="1843" y="1950"/>
                    <a:pt x="1890" y="1997"/>
                  </a:cubicBezTo>
                  <a:cubicBezTo>
                    <a:pt x="1905" y="2011"/>
                    <a:pt x="1905" y="2027"/>
                    <a:pt x="1905" y="2027"/>
                  </a:cubicBezTo>
                  <a:cubicBezTo>
                    <a:pt x="2103" y="2240"/>
                    <a:pt x="2408" y="2590"/>
                    <a:pt x="2590" y="2712"/>
                  </a:cubicBezTo>
                  <a:cubicBezTo>
                    <a:pt x="2669" y="2807"/>
                    <a:pt x="2694" y="2840"/>
                    <a:pt x="2688" y="2840"/>
                  </a:cubicBezTo>
                  <a:cubicBezTo>
                    <a:pt x="2678" y="2840"/>
                    <a:pt x="2559" y="2721"/>
                    <a:pt x="2499" y="2682"/>
                  </a:cubicBezTo>
                  <a:lnTo>
                    <a:pt x="2499" y="2682"/>
                  </a:lnTo>
                  <a:cubicBezTo>
                    <a:pt x="2728" y="2941"/>
                    <a:pt x="3017" y="3138"/>
                    <a:pt x="3078" y="3260"/>
                  </a:cubicBezTo>
                  <a:cubicBezTo>
                    <a:pt x="3166" y="3340"/>
                    <a:pt x="3198" y="3367"/>
                    <a:pt x="3202" y="3367"/>
                  </a:cubicBezTo>
                  <a:cubicBezTo>
                    <a:pt x="3209" y="3367"/>
                    <a:pt x="3091" y="3249"/>
                    <a:pt x="3105" y="3249"/>
                  </a:cubicBezTo>
                  <a:cubicBezTo>
                    <a:pt x="3107" y="3249"/>
                    <a:pt x="3113" y="3253"/>
                    <a:pt x="3124" y="3260"/>
                  </a:cubicBezTo>
                  <a:cubicBezTo>
                    <a:pt x="3139" y="3307"/>
                    <a:pt x="3276" y="3443"/>
                    <a:pt x="3443" y="3595"/>
                  </a:cubicBezTo>
                  <a:cubicBezTo>
                    <a:pt x="3565" y="3703"/>
                    <a:pt x="3703" y="3825"/>
                    <a:pt x="3825" y="3946"/>
                  </a:cubicBezTo>
                  <a:lnTo>
                    <a:pt x="3825" y="3916"/>
                  </a:lnTo>
                  <a:lnTo>
                    <a:pt x="3474" y="3581"/>
                  </a:lnTo>
                  <a:lnTo>
                    <a:pt x="3474" y="3581"/>
                  </a:lnTo>
                  <a:cubicBezTo>
                    <a:pt x="3652" y="3748"/>
                    <a:pt x="3702" y="3789"/>
                    <a:pt x="3710" y="3789"/>
                  </a:cubicBezTo>
                  <a:cubicBezTo>
                    <a:pt x="3718" y="3789"/>
                    <a:pt x="3688" y="3753"/>
                    <a:pt x="3694" y="3753"/>
                  </a:cubicBezTo>
                  <a:cubicBezTo>
                    <a:pt x="3699" y="3753"/>
                    <a:pt x="3728" y="3778"/>
                    <a:pt x="3825" y="3870"/>
                  </a:cubicBezTo>
                  <a:lnTo>
                    <a:pt x="38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9"/>
            <p:cNvSpPr/>
            <p:nvPr/>
          </p:nvSpPr>
          <p:spPr>
            <a:xfrm rot="10800000">
              <a:off x="7982382" y="2953"/>
              <a:ext cx="288122" cy="270568"/>
            </a:xfrm>
            <a:custGeom>
              <a:avLst/>
              <a:gdLst/>
              <a:ahLst/>
              <a:cxnLst/>
              <a:rect l="l" t="t" r="r" b="b"/>
              <a:pathLst>
                <a:path w="4251" h="3992" extrusionOk="0">
                  <a:moveTo>
                    <a:pt x="1289" y="971"/>
                  </a:moveTo>
                  <a:cubicBezTo>
                    <a:pt x="1380" y="1077"/>
                    <a:pt x="1512" y="1223"/>
                    <a:pt x="1615" y="1311"/>
                  </a:cubicBezTo>
                  <a:cubicBezTo>
                    <a:pt x="1515" y="1195"/>
                    <a:pt x="1404" y="1084"/>
                    <a:pt x="1289" y="971"/>
                  </a:cubicBezTo>
                  <a:close/>
                  <a:moveTo>
                    <a:pt x="2803" y="2605"/>
                  </a:moveTo>
                  <a:lnTo>
                    <a:pt x="2834" y="2621"/>
                  </a:lnTo>
                  <a:cubicBezTo>
                    <a:pt x="2819" y="2621"/>
                    <a:pt x="2819" y="2621"/>
                    <a:pt x="2803" y="2605"/>
                  </a:cubicBezTo>
                  <a:close/>
                  <a:moveTo>
                    <a:pt x="0" y="15"/>
                  </a:moveTo>
                  <a:lnTo>
                    <a:pt x="0" y="3992"/>
                  </a:lnTo>
                  <a:lnTo>
                    <a:pt x="4251" y="3992"/>
                  </a:lnTo>
                  <a:cubicBezTo>
                    <a:pt x="4068" y="3824"/>
                    <a:pt x="3900" y="3657"/>
                    <a:pt x="3748" y="3519"/>
                  </a:cubicBezTo>
                  <a:cubicBezTo>
                    <a:pt x="3726" y="3519"/>
                    <a:pt x="3876" y="3668"/>
                    <a:pt x="3868" y="3668"/>
                  </a:cubicBezTo>
                  <a:cubicBezTo>
                    <a:pt x="3865" y="3668"/>
                    <a:pt x="3837" y="3645"/>
                    <a:pt x="3763" y="3580"/>
                  </a:cubicBezTo>
                  <a:lnTo>
                    <a:pt x="3763" y="3580"/>
                  </a:lnTo>
                  <a:cubicBezTo>
                    <a:pt x="3768" y="3582"/>
                    <a:pt x="3771" y="3583"/>
                    <a:pt x="3773" y="3583"/>
                  </a:cubicBezTo>
                  <a:cubicBezTo>
                    <a:pt x="3795" y="3583"/>
                    <a:pt x="3626" y="3427"/>
                    <a:pt x="3626" y="3413"/>
                  </a:cubicBezTo>
                  <a:cubicBezTo>
                    <a:pt x="3341" y="3173"/>
                    <a:pt x="3233" y="3035"/>
                    <a:pt x="3040" y="2856"/>
                  </a:cubicBezTo>
                  <a:lnTo>
                    <a:pt x="3040" y="2856"/>
                  </a:lnTo>
                  <a:cubicBezTo>
                    <a:pt x="3033" y="2846"/>
                    <a:pt x="2911" y="2711"/>
                    <a:pt x="2834" y="2621"/>
                  </a:cubicBezTo>
                  <a:lnTo>
                    <a:pt x="2834" y="2621"/>
                  </a:lnTo>
                  <a:cubicBezTo>
                    <a:pt x="2835" y="2621"/>
                    <a:pt x="2836" y="2621"/>
                    <a:pt x="2836" y="2621"/>
                  </a:cubicBezTo>
                  <a:cubicBezTo>
                    <a:pt x="2854" y="2621"/>
                    <a:pt x="2740" y="2512"/>
                    <a:pt x="2749" y="2512"/>
                  </a:cubicBezTo>
                  <a:cubicBezTo>
                    <a:pt x="2754" y="2512"/>
                    <a:pt x="2804" y="2552"/>
                    <a:pt x="2955" y="2682"/>
                  </a:cubicBezTo>
                  <a:cubicBezTo>
                    <a:pt x="2529" y="2316"/>
                    <a:pt x="2271" y="1981"/>
                    <a:pt x="1935" y="1722"/>
                  </a:cubicBezTo>
                  <a:lnTo>
                    <a:pt x="1935" y="1722"/>
                  </a:lnTo>
                  <a:lnTo>
                    <a:pt x="2027" y="1829"/>
                  </a:lnTo>
                  <a:cubicBezTo>
                    <a:pt x="1936" y="1722"/>
                    <a:pt x="1844" y="1616"/>
                    <a:pt x="1753" y="1524"/>
                  </a:cubicBezTo>
                  <a:lnTo>
                    <a:pt x="1753" y="1524"/>
                  </a:lnTo>
                  <a:lnTo>
                    <a:pt x="1875" y="1646"/>
                  </a:lnTo>
                  <a:lnTo>
                    <a:pt x="1753" y="1508"/>
                  </a:lnTo>
                  <a:cubicBezTo>
                    <a:pt x="1737" y="1508"/>
                    <a:pt x="1737" y="1508"/>
                    <a:pt x="1737" y="1494"/>
                  </a:cubicBezTo>
                  <a:lnTo>
                    <a:pt x="1676" y="1433"/>
                  </a:lnTo>
                  <a:cubicBezTo>
                    <a:pt x="1510" y="1252"/>
                    <a:pt x="1479" y="1220"/>
                    <a:pt x="1285" y="967"/>
                  </a:cubicBezTo>
                  <a:lnTo>
                    <a:pt x="1285" y="967"/>
                  </a:lnTo>
                  <a:cubicBezTo>
                    <a:pt x="1286" y="968"/>
                    <a:pt x="1288" y="969"/>
                    <a:pt x="1289" y="971"/>
                  </a:cubicBezTo>
                  <a:lnTo>
                    <a:pt x="1289" y="971"/>
                  </a:lnTo>
                  <a:cubicBezTo>
                    <a:pt x="1286" y="967"/>
                    <a:pt x="1283" y="963"/>
                    <a:pt x="1280" y="960"/>
                  </a:cubicBezTo>
                  <a:lnTo>
                    <a:pt x="1280" y="960"/>
                  </a:lnTo>
                  <a:cubicBezTo>
                    <a:pt x="1282" y="962"/>
                    <a:pt x="1283" y="965"/>
                    <a:pt x="1285" y="967"/>
                  </a:cubicBezTo>
                  <a:lnTo>
                    <a:pt x="1285" y="967"/>
                  </a:lnTo>
                  <a:cubicBezTo>
                    <a:pt x="1173" y="857"/>
                    <a:pt x="1057" y="744"/>
                    <a:pt x="945" y="625"/>
                  </a:cubicBezTo>
                  <a:cubicBezTo>
                    <a:pt x="971" y="625"/>
                    <a:pt x="1129" y="812"/>
                    <a:pt x="1148" y="812"/>
                  </a:cubicBezTo>
                  <a:cubicBezTo>
                    <a:pt x="1151" y="812"/>
                    <a:pt x="1150" y="807"/>
                    <a:pt x="1143" y="793"/>
                  </a:cubicBezTo>
                  <a:cubicBezTo>
                    <a:pt x="975" y="610"/>
                    <a:pt x="839" y="472"/>
                    <a:pt x="686" y="320"/>
                  </a:cubicBezTo>
                  <a:lnTo>
                    <a:pt x="686" y="320"/>
                  </a:lnTo>
                  <a:lnTo>
                    <a:pt x="717" y="336"/>
                  </a:lnTo>
                  <a:cubicBezTo>
                    <a:pt x="443" y="1"/>
                    <a:pt x="473" y="76"/>
                    <a:pt x="396" y="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9"/>
            <p:cNvSpPr/>
            <p:nvPr/>
          </p:nvSpPr>
          <p:spPr>
            <a:xfrm rot="10800000">
              <a:off x="7978255" y="8112"/>
              <a:ext cx="2237" cy="2237"/>
            </a:xfrm>
            <a:custGeom>
              <a:avLst/>
              <a:gdLst/>
              <a:ahLst/>
              <a:cxnLst/>
              <a:rect l="l" t="t" r="r" b="b"/>
              <a:pathLst>
                <a:path w="33" h="33" extrusionOk="0">
                  <a:moveTo>
                    <a:pt x="4" y="1"/>
                  </a:moveTo>
                  <a:cubicBezTo>
                    <a:pt x="1" y="1"/>
                    <a:pt x="14" y="13"/>
                    <a:pt x="33" y="32"/>
                  </a:cubicBezTo>
                  <a:lnTo>
                    <a:pt x="33" y="18"/>
                  </a:lnTo>
                  <a:cubicBezTo>
                    <a:pt x="15" y="6"/>
                    <a:pt x="6" y="1"/>
                    <a:pt x="4" y="1"/>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9"/>
            <p:cNvSpPr/>
            <p:nvPr/>
          </p:nvSpPr>
          <p:spPr>
            <a:xfrm rot="10800000">
              <a:off x="8153727" y="172264"/>
              <a:ext cx="4202" cy="6236"/>
            </a:xfrm>
            <a:custGeom>
              <a:avLst/>
              <a:gdLst/>
              <a:ahLst/>
              <a:cxnLst/>
              <a:rect l="l" t="t" r="r" b="b"/>
              <a:pathLst>
                <a:path w="62" h="92" extrusionOk="0">
                  <a:moveTo>
                    <a:pt x="0" y="0"/>
                  </a:moveTo>
                  <a:lnTo>
                    <a:pt x="15" y="31"/>
                  </a:lnTo>
                  <a:cubicBezTo>
                    <a:pt x="20" y="36"/>
                    <a:pt x="26" y="41"/>
                    <a:pt x="31" y="47"/>
                  </a:cubicBezTo>
                  <a:lnTo>
                    <a:pt x="31" y="47"/>
                  </a:lnTo>
                  <a:cubicBezTo>
                    <a:pt x="19" y="31"/>
                    <a:pt x="8" y="16"/>
                    <a:pt x="0" y="0"/>
                  </a:cubicBezTo>
                  <a:close/>
                  <a:moveTo>
                    <a:pt x="31" y="47"/>
                  </a:moveTo>
                  <a:cubicBezTo>
                    <a:pt x="42" y="62"/>
                    <a:pt x="53" y="77"/>
                    <a:pt x="61" y="92"/>
                  </a:cubicBezTo>
                  <a:cubicBezTo>
                    <a:pt x="51" y="72"/>
                    <a:pt x="41" y="58"/>
                    <a:pt x="31" y="47"/>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9"/>
            <p:cNvSpPr/>
            <p:nvPr/>
          </p:nvSpPr>
          <p:spPr>
            <a:xfrm rot="10800000">
              <a:off x="8962223" y="272434"/>
              <a:ext cx="85671" cy="95092"/>
            </a:xfrm>
            <a:custGeom>
              <a:avLst/>
              <a:gdLst/>
              <a:ahLst/>
              <a:cxnLst/>
              <a:rect l="l" t="t" r="r" b="b"/>
              <a:pathLst>
                <a:path w="1264" h="1403" extrusionOk="0">
                  <a:moveTo>
                    <a:pt x="0" y="1"/>
                  </a:moveTo>
                  <a:lnTo>
                    <a:pt x="198" y="1402"/>
                  </a:lnTo>
                  <a:lnTo>
                    <a:pt x="1188" y="1402"/>
                  </a:lnTo>
                  <a:cubicBezTo>
                    <a:pt x="1114" y="1328"/>
                    <a:pt x="1050" y="1254"/>
                    <a:pt x="988" y="1196"/>
                  </a:cubicBezTo>
                  <a:lnTo>
                    <a:pt x="988" y="1196"/>
                  </a:lnTo>
                  <a:cubicBezTo>
                    <a:pt x="1027" y="1230"/>
                    <a:pt x="1046" y="1243"/>
                    <a:pt x="1051" y="1243"/>
                  </a:cubicBezTo>
                  <a:cubicBezTo>
                    <a:pt x="1069" y="1243"/>
                    <a:pt x="918" y="1075"/>
                    <a:pt x="929" y="1053"/>
                  </a:cubicBezTo>
                  <a:lnTo>
                    <a:pt x="929" y="1053"/>
                  </a:lnTo>
                  <a:cubicBezTo>
                    <a:pt x="945" y="1083"/>
                    <a:pt x="1066" y="1205"/>
                    <a:pt x="1233" y="1402"/>
                  </a:cubicBezTo>
                  <a:lnTo>
                    <a:pt x="1264" y="1402"/>
                  </a:lnTo>
                  <a:cubicBezTo>
                    <a:pt x="1051" y="1175"/>
                    <a:pt x="837" y="961"/>
                    <a:pt x="518" y="610"/>
                  </a:cubicBezTo>
                  <a:lnTo>
                    <a:pt x="518" y="610"/>
                  </a:lnTo>
                  <a:cubicBezTo>
                    <a:pt x="543" y="635"/>
                    <a:pt x="587" y="680"/>
                    <a:pt x="595" y="680"/>
                  </a:cubicBezTo>
                  <a:cubicBezTo>
                    <a:pt x="597" y="680"/>
                    <a:pt x="597" y="677"/>
                    <a:pt x="594" y="671"/>
                  </a:cubicBezTo>
                  <a:cubicBezTo>
                    <a:pt x="441" y="488"/>
                    <a:pt x="289" y="336"/>
                    <a:pt x="244" y="306"/>
                  </a:cubicBezTo>
                  <a:cubicBezTo>
                    <a:pt x="228" y="275"/>
                    <a:pt x="122"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9"/>
            <p:cNvSpPr/>
            <p:nvPr/>
          </p:nvSpPr>
          <p:spPr>
            <a:xfrm rot="10800000">
              <a:off x="8852764" y="388057"/>
              <a:ext cx="137317" cy="154939"/>
            </a:xfrm>
            <a:custGeom>
              <a:avLst/>
              <a:gdLst/>
              <a:ahLst/>
              <a:cxnLst/>
              <a:rect l="l" t="t" r="r" b="b"/>
              <a:pathLst>
                <a:path w="2026" h="2286" extrusionOk="0">
                  <a:moveTo>
                    <a:pt x="0" y="0"/>
                  </a:moveTo>
                  <a:cubicBezTo>
                    <a:pt x="228" y="275"/>
                    <a:pt x="427" y="518"/>
                    <a:pt x="549" y="671"/>
                  </a:cubicBezTo>
                  <a:cubicBezTo>
                    <a:pt x="1081" y="1265"/>
                    <a:pt x="1508" y="1722"/>
                    <a:pt x="2026" y="2285"/>
                  </a:cubicBezTo>
                  <a:lnTo>
                    <a:pt x="20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29"/>
            <p:cNvSpPr/>
            <p:nvPr/>
          </p:nvSpPr>
          <p:spPr>
            <a:xfrm rot="10800000">
              <a:off x="8952872" y="272437"/>
              <a:ext cx="6236" cy="7252"/>
            </a:xfrm>
            <a:custGeom>
              <a:avLst/>
              <a:gdLst/>
              <a:ahLst/>
              <a:cxnLst/>
              <a:rect l="l" t="t" r="r" b="b"/>
              <a:pathLst>
                <a:path w="92" h="107" extrusionOk="0">
                  <a:moveTo>
                    <a:pt x="0" y="0"/>
                  </a:moveTo>
                  <a:cubicBezTo>
                    <a:pt x="31" y="31"/>
                    <a:pt x="61" y="61"/>
                    <a:pt x="92" y="106"/>
                  </a:cubicBezTo>
                  <a:lnTo>
                    <a:pt x="92" y="106"/>
                  </a:lnTo>
                  <a:cubicBezTo>
                    <a:pt x="61" y="61"/>
                    <a:pt x="31" y="31"/>
                    <a:pt x="0" y="0"/>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29"/>
            <p:cNvSpPr/>
            <p:nvPr/>
          </p:nvSpPr>
          <p:spPr>
            <a:xfrm rot="10800000">
              <a:off x="8852762" y="272429"/>
              <a:ext cx="218921" cy="270568"/>
            </a:xfrm>
            <a:custGeom>
              <a:avLst/>
              <a:gdLst/>
              <a:ahLst/>
              <a:cxnLst/>
              <a:rect l="l" t="t" r="r" b="b"/>
              <a:pathLst>
                <a:path w="3230" h="3992" extrusionOk="0">
                  <a:moveTo>
                    <a:pt x="1113" y="153"/>
                  </a:moveTo>
                  <a:cubicBezTo>
                    <a:pt x="1131" y="176"/>
                    <a:pt x="1156" y="207"/>
                    <a:pt x="1153" y="207"/>
                  </a:cubicBezTo>
                  <a:cubicBezTo>
                    <a:pt x="1152" y="207"/>
                    <a:pt x="1145" y="200"/>
                    <a:pt x="1127" y="183"/>
                  </a:cubicBezTo>
                  <a:lnTo>
                    <a:pt x="1113" y="153"/>
                  </a:lnTo>
                  <a:close/>
                  <a:moveTo>
                    <a:pt x="0" y="0"/>
                  </a:moveTo>
                  <a:lnTo>
                    <a:pt x="321" y="2332"/>
                  </a:lnTo>
                  <a:lnTo>
                    <a:pt x="351" y="2346"/>
                  </a:lnTo>
                  <a:cubicBezTo>
                    <a:pt x="778" y="2864"/>
                    <a:pt x="1296" y="3443"/>
                    <a:pt x="1798" y="3991"/>
                  </a:cubicBezTo>
                  <a:lnTo>
                    <a:pt x="3230" y="3991"/>
                  </a:lnTo>
                  <a:lnTo>
                    <a:pt x="3230" y="2606"/>
                  </a:lnTo>
                  <a:cubicBezTo>
                    <a:pt x="2773" y="2103"/>
                    <a:pt x="2514" y="1828"/>
                    <a:pt x="1950" y="1189"/>
                  </a:cubicBezTo>
                  <a:lnTo>
                    <a:pt x="1950" y="1174"/>
                  </a:lnTo>
                  <a:cubicBezTo>
                    <a:pt x="1783" y="1022"/>
                    <a:pt x="1478" y="610"/>
                    <a:pt x="1357" y="504"/>
                  </a:cubicBezTo>
                  <a:cubicBezTo>
                    <a:pt x="1382" y="504"/>
                    <a:pt x="1428" y="556"/>
                    <a:pt x="1434" y="556"/>
                  </a:cubicBezTo>
                  <a:cubicBezTo>
                    <a:pt x="1435" y="556"/>
                    <a:pt x="1435" y="554"/>
                    <a:pt x="1432" y="549"/>
                  </a:cubicBezTo>
                  <a:lnTo>
                    <a:pt x="1174" y="260"/>
                  </a:lnTo>
                  <a:lnTo>
                    <a:pt x="1174" y="260"/>
                  </a:lnTo>
                  <a:cubicBezTo>
                    <a:pt x="1243" y="329"/>
                    <a:pt x="1297" y="379"/>
                    <a:pt x="1307" y="379"/>
                  </a:cubicBezTo>
                  <a:cubicBezTo>
                    <a:pt x="1317" y="379"/>
                    <a:pt x="1286" y="333"/>
                    <a:pt x="1188" y="214"/>
                  </a:cubicBezTo>
                  <a:cubicBezTo>
                    <a:pt x="1138" y="163"/>
                    <a:pt x="1112" y="139"/>
                    <a:pt x="1101" y="130"/>
                  </a:cubicBezTo>
                  <a:lnTo>
                    <a:pt x="1101" y="130"/>
                  </a:lnTo>
                  <a:lnTo>
                    <a:pt x="1082" y="92"/>
                  </a:lnTo>
                  <a:cubicBezTo>
                    <a:pt x="1036" y="61"/>
                    <a:pt x="1021" y="31"/>
                    <a:pt x="991" y="0"/>
                  </a:cubicBezTo>
                  <a:lnTo>
                    <a:pt x="960" y="0"/>
                  </a:lnTo>
                  <a:cubicBezTo>
                    <a:pt x="975" y="31"/>
                    <a:pt x="1006" y="61"/>
                    <a:pt x="1036" y="108"/>
                  </a:cubicBezTo>
                  <a:cubicBezTo>
                    <a:pt x="1006" y="77"/>
                    <a:pt x="975" y="31"/>
                    <a:pt x="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29"/>
            <p:cNvSpPr/>
            <p:nvPr/>
          </p:nvSpPr>
          <p:spPr>
            <a:xfrm rot="10800000">
              <a:off x="8941214" y="260034"/>
              <a:ext cx="11726" cy="12471"/>
            </a:xfrm>
            <a:custGeom>
              <a:avLst/>
              <a:gdLst/>
              <a:ahLst/>
              <a:cxnLst/>
              <a:rect l="l" t="t" r="r" b="b"/>
              <a:pathLst>
                <a:path w="173" h="184" extrusionOk="0">
                  <a:moveTo>
                    <a:pt x="1" y="0"/>
                  </a:moveTo>
                  <a:cubicBezTo>
                    <a:pt x="51" y="63"/>
                    <a:pt x="101" y="116"/>
                    <a:pt x="100" y="116"/>
                  </a:cubicBezTo>
                  <a:cubicBezTo>
                    <a:pt x="100" y="116"/>
                    <a:pt x="98" y="113"/>
                    <a:pt x="92" y="108"/>
                  </a:cubicBezTo>
                  <a:lnTo>
                    <a:pt x="92" y="108"/>
                  </a:lnTo>
                  <a:cubicBezTo>
                    <a:pt x="134" y="159"/>
                    <a:pt x="161" y="183"/>
                    <a:pt x="169" y="183"/>
                  </a:cubicBezTo>
                  <a:cubicBezTo>
                    <a:pt x="173" y="183"/>
                    <a:pt x="173" y="178"/>
                    <a:pt x="168" y="169"/>
                  </a:cubicBezTo>
                  <a:cubicBezTo>
                    <a:pt x="107" y="108"/>
                    <a:pt x="62" y="47"/>
                    <a:pt x="1" y="0"/>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29"/>
            <p:cNvSpPr/>
            <p:nvPr/>
          </p:nvSpPr>
          <p:spPr>
            <a:xfrm rot="10800000">
              <a:off x="8852765" y="167111"/>
              <a:ext cx="97125" cy="105394"/>
            </a:xfrm>
            <a:custGeom>
              <a:avLst/>
              <a:gdLst/>
              <a:ahLst/>
              <a:cxnLst/>
              <a:rect l="l" t="t" r="r" b="b"/>
              <a:pathLst>
                <a:path w="1433" h="1555" extrusionOk="0">
                  <a:moveTo>
                    <a:pt x="1" y="0"/>
                  </a:moveTo>
                  <a:cubicBezTo>
                    <a:pt x="169" y="169"/>
                    <a:pt x="321" y="351"/>
                    <a:pt x="488" y="518"/>
                  </a:cubicBezTo>
                  <a:cubicBezTo>
                    <a:pt x="531" y="574"/>
                    <a:pt x="542" y="592"/>
                    <a:pt x="538" y="592"/>
                  </a:cubicBezTo>
                  <a:cubicBezTo>
                    <a:pt x="532" y="592"/>
                    <a:pt x="492" y="552"/>
                    <a:pt x="474" y="534"/>
                  </a:cubicBezTo>
                  <a:lnTo>
                    <a:pt x="474" y="534"/>
                  </a:lnTo>
                  <a:cubicBezTo>
                    <a:pt x="793" y="884"/>
                    <a:pt x="1128" y="1235"/>
                    <a:pt x="1433" y="1554"/>
                  </a:cubicBezTo>
                  <a:lnTo>
                    <a:pt x="14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9"/>
            <p:cNvSpPr/>
            <p:nvPr/>
          </p:nvSpPr>
          <p:spPr>
            <a:xfrm rot="10800000">
              <a:off x="8943586" y="249731"/>
              <a:ext cx="20740" cy="22773"/>
            </a:xfrm>
            <a:custGeom>
              <a:avLst/>
              <a:gdLst/>
              <a:ahLst/>
              <a:cxnLst/>
              <a:rect l="l" t="t" r="r" b="b"/>
              <a:pathLst>
                <a:path w="306" h="336" extrusionOk="0">
                  <a:moveTo>
                    <a:pt x="0" y="0"/>
                  </a:moveTo>
                  <a:cubicBezTo>
                    <a:pt x="92" y="92"/>
                    <a:pt x="199" y="214"/>
                    <a:pt x="305" y="336"/>
                  </a:cubicBezTo>
                  <a:cubicBezTo>
                    <a:pt x="290" y="305"/>
                    <a:pt x="275" y="275"/>
                    <a:pt x="275" y="260"/>
                  </a:cubicBezTo>
                  <a:cubicBezTo>
                    <a:pt x="183" y="169"/>
                    <a:pt x="108" y="77"/>
                    <a:pt x="31" y="0"/>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9"/>
            <p:cNvSpPr/>
            <p:nvPr/>
          </p:nvSpPr>
          <p:spPr>
            <a:xfrm rot="10800000">
              <a:off x="8867203" y="167113"/>
              <a:ext cx="4202" cy="5219"/>
            </a:xfrm>
            <a:custGeom>
              <a:avLst/>
              <a:gdLst/>
              <a:ahLst/>
              <a:cxnLst/>
              <a:rect l="l" t="t" r="r" b="b"/>
              <a:pathLst>
                <a:path w="62" h="77" extrusionOk="0">
                  <a:moveTo>
                    <a:pt x="0" y="1"/>
                  </a:moveTo>
                  <a:cubicBezTo>
                    <a:pt x="0" y="15"/>
                    <a:pt x="0" y="15"/>
                    <a:pt x="16" y="15"/>
                  </a:cubicBezTo>
                  <a:lnTo>
                    <a:pt x="16" y="15"/>
                  </a:lnTo>
                  <a:cubicBezTo>
                    <a:pt x="10" y="10"/>
                    <a:pt x="5" y="5"/>
                    <a:pt x="0" y="1"/>
                  </a:cubicBezTo>
                  <a:close/>
                  <a:moveTo>
                    <a:pt x="16" y="15"/>
                  </a:moveTo>
                  <a:cubicBezTo>
                    <a:pt x="18" y="17"/>
                    <a:pt x="20" y="20"/>
                    <a:pt x="22" y="22"/>
                  </a:cubicBezTo>
                  <a:lnTo>
                    <a:pt x="22" y="22"/>
                  </a:lnTo>
                  <a:cubicBezTo>
                    <a:pt x="20" y="20"/>
                    <a:pt x="18" y="17"/>
                    <a:pt x="16" y="15"/>
                  </a:cubicBezTo>
                  <a:cubicBezTo>
                    <a:pt x="16" y="15"/>
                    <a:pt x="16" y="15"/>
                    <a:pt x="16" y="15"/>
                  </a:cubicBezTo>
                  <a:close/>
                  <a:moveTo>
                    <a:pt x="22" y="22"/>
                  </a:moveTo>
                  <a:lnTo>
                    <a:pt x="22" y="22"/>
                  </a:lnTo>
                  <a:cubicBezTo>
                    <a:pt x="35" y="39"/>
                    <a:pt x="49" y="63"/>
                    <a:pt x="61" y="76"/>
                  </a:cubicBezTo>
                  <a:cubicBezTo>
                    <a:pt x="52" y="57"/>
                    <a:pt x="36" y="37"/>
                    <a:pt x="22" y="22"/>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29"/>
            <p:cNvSpPr/>
            <p:nvPr/>
          </p:nvSpPr>
          <p:spPr>
            <a:xfrm rot="10800000">
              <a:off x="8852763" y="2953"/>
              <a:ext cx="181779" cy="269551"/>
            </a:xfrm>
            <a:custGeom>
              <a:avLst/>
              <a:gdLst/>
              <a:ahLst/>
              <a:cxnLst/>
              <a:rect l="l" t="t" r="r" b="b"/>
              <a:pathLst>
                <a:path w="2682" h="3977" extrusionOk="0">
                  <a:moveTo>
                    <a:pt x="2590" y="1676"/>
                  </a:moveTo>
                  <a:cubicBezTo>
                    <a:pt x="2590" y="1692"/>
                    <a:pt x="2590" y="1692"/>
                    <a:pt x="2606" y="1692"/>
                  </a:cubicBezTo>
                  <a:cubicBezTo>
                    <a:pt x="2590" y="1692"/>
                    <a:pt x="2590" y="1676"/>
                    <a:pt x="2590" y="1676"/>
                  </a:cubicBezTo>
                  <a:close/>
                  <a:moveTo>
                    <a:pt x="1" y="0"/>
                  </a:moveTo>
                  <a:lnTo>
                    <a:pt x="260" y="1936"/>
                  </a:lnTo>
                  <a:cubicBezTo>
                    <a:pt x="839" y="2515"/>
                    <a:pt x="1128" y="2911"/>
                    <a:pt x="1601" y="3368"/>
                  </a:cubicBezTo>
                  <a:lnTo>
                    <a:pt x="1950" y="3656"/>
                  </a:lnTo>
                  <a:lnTo>
                    <a:pt x="2011" y="3748"/>
                  </a:lnTo>
                  <a:cubicBezTo>
                    <a:pt x="2119" y="3855"/>
                    <a:pt x="2194" y="3900"/>
                    <a:pt x="2286" y="3977"/>
                  </a:cubicBezTo>
                  <a:lnTo>
                    <a:pt x="2682" y="3977"/>
                  </a:lnTo>
                  <a:lnTo>
                    <a:pt x="2682" y="1722"/>
                  </a:lnTo>
                  <a:cubicBezTo>
                    <a:pt x="2637" y="1676"/>
                    <a:pt x="2545" y="1601"/>
                    <a:pt x="2454" y="1524"/>
                  </a:cubicBezTo>
                  <a:lnTo>
                    <a:pt x="2454" y="1524"/>
                  </a:lnTo>
                  <a:cubicBezTo>
                    <a:pt x="2468" y="1554"/>
                    <a:pt x="2484" y="1570"/>
                    <a:pt x="2515" y="1585"/>
                  </a:cubicBezTo>
                  <a:cubicBezTo>
                    <a:pt x="2485" y="1570"/>
                    <a:pt x="2484" y="1570"/>
                    <a:pt x="2469" y="1555"/>
                  </a:cubicBezTo>
                  <a:lnTo>
                    <a:pt x="2469" y="1555"/>
                  </a:lnTo>
                  <a:lnTo>
                    <a:pt x="2606" y="1692"/>
                  </a:lnTo>
                  <a:cubicBezTo>
                    <a:pt x="2655" y="1756"/>
                    <a:pt x="2670" y="1777"/>
                    <a:pt x="2666" y="1777"/>
                  </a:cubicBezTo>
                  <a:cubicBezTo>
                    <a:pt x="2658" y="1777"/>
                    <a:pt x="2587" y="1704"/>
                    <a:pt x="2565" y="1704"/>
                  </a:cubicBezTo>
                  <a:cubicBezTo>
                    <a:pt x="2563" y="1704"/>
                    <a:pt x="2561" y="1704"/>
                    <a:pt x="2560" y="1707"/>
                  </a:cubicBezTo>
                  <a:cubicBezTo>
                    <a:pt x="2423" y="1554"/>
                    <a:pt x="2119" y="1235"/>
                    <a:pt x="2103" y="1174"/>
                  </a:cubicBezTo>
                  <a:cubicBezTo>
                    <a:pt x="2011" y="1083"/>
                    <a:pt x="1966" y="1022"/>
                    <a:pt x="1875" y="930"/>
                  </a:cubicBezTo>
                  <a:cubicBezTo>
                    <a:pt x="1814" y="869"/>
                    <a:pt x="1753" y="808"/>
                    <a:pt x="1692" y="732"/>
                  </a:cubicBezTo>
                  <a:lnTo>
                    <a:pt x="1692" y="732"/>
                  </a:lnTo>
                  <a:lnTo>
                    <a:pt x="1723" y="762"/>
                  </a:lnTo>
                  <a:cubicBezTo>
                    <a:pt x="1723" y="747"/>
                    <a:pt x="1707" y="732"/>
                    <a:pt x="1692" y="717"/>
                  </a:cubicBezTo>
                  <a:cubicBezTo>
                    <a:pt x="1493" y="488"/>
                    <a:pt x="1219" y="214"/>
                    <a:pt x="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29"/>
            <p:cNvSpPr/>
            <p:nvPr/>
          </p:nvSpPr>
          <p:spPr>
            <a:xfrm rot="10800000">
              <a:off x="8908479" y="224926"/>
              <a:ext cx="9353" cy="10438"/>
            </a:xfrm>
            <a:custGeom>
              <a:avLst/>
              <a:gdLst/>
              <a:ahLst/>
              <a:cxnLst/>
              <a:rect l="l" t="t" r="r" b="b"/>
              <a:pathLst>
                <a:path w="138" h="154" extrusionOk="0">
                  <a:moveTo>
                    <a:pt x="1" y="1"/>
                  </a:moveTo>
                  <a:cubicBezTo>
                    <a:pt x="13" y="13"/>
                    <a:pt x="24" y="25"/>
                    <a:pt x="34" y="36"/>
                  </a:cubicBezTo>
                  <a:lnTo>
                    <a:pt x="34" y="36"/>
                  </a:lnTo>
                  <a:cubicBezTo>
                    <a:pt x="23" y="24"/>
                    <a:pt x="12" y="13"/>
                    <a:pt x="1" y="1"/>
                  </a:cubicBezTo>
                  <a:close/>
                  <a:moveTo>
                    <a:pt x="34" y="36"/>
                  </a:moveTo>
                  <a:lnTo>
                    <a:pt x="34" y="36"/>
                  </a:lnTo>
                  <a:cubicBezTo>
                    <a:pt x="73" y="78"/>
                    <a:pt x="104" y="118"/>
                    <a:pt x="128" y="144"/>
                  </a:cubicBezTo>
                  <a:lnTo>
                    <a:pt x="128" y="144"/>
                  </a:lnTo>
                  <a:cubicBezTo>
                    <a:pt x="105" y="119"/>
                    <a:pt x="80" y="85"/>
                    <a:pt x="34" y="36"/>
                  </a:cubicBezTo>
                  <a:close/>
                  <a:moveTo>
                    <a:pt x="128" y="144"/>
                  </a:moveTo>
                  <a:lnTo>
                    <a:pt x="128" y="144"/>
                  </a:lnTo>
                  <a:cubicBezTo>
                    <a:pt x="131" y="147"/>
                    <a:pt x="134" y="150"/>
                    <a:pt x="137" y="153"/>
                  </a:cubicBezTo>
                  <a:cubicBezTo>
                    <a:pt x="134" y="150"/>
                    <a:pt x="131" y="147"/>
                    <a:pt x="128" y="144"/>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29"/>
            <p:cNvSpPr/>
            <p:nvPr/>
          </p:nvSpPr>
          <p:spPr>
            <a:xfrm rot="10800000">
              <a:off x="8877505" y="176398"/>
              <a:ext cx="11387" cy="13488"/>
            </a:xfrm>
            <a:custGeom>
              <a:avLst/>
              <a:gdLst/>
              <a:ahLst/>
              <a:cxnLst/>
              <a:rect l="l" t="t" r="r" b="b"/>
              <a:pathLst>
                <a:path w="168" h="199" extrusionOk="0">
                  <a:moveTo>
                    <a:pt x="0" y="0"/>
                  </a:moveTo>
                  <a:cubicBezTo>
                    <a:pt x="0" y="16"/>
                    <a:pt x="31" y="61"/>
                    <a:pt x="122" y="168"/>
                  </a:cubicBezTo>
                  <a:cubicBezTo>
                    <a:pt x="152" y="183"/>
                    <a:pt x="167" y="183"/>
                    <a:pt x="167" y="199"/>
                  </a:cubicBezTo>
                  <a:lnTo>
                    <a:pt x="167" y="183"/>
                  </a:lnTo>
                  <a:cubicBezTo>
                    <a:pt x="91" y="107"/>
                    <a:pt x="45" y="46"/>
                    <a:pt x="0" y="0"/>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29"/>
            <p:cNvSpPr/>
            <p:nvPr/>
          </p:nvSpPr>
          <p:spPr>
            <a:xfrm rot="10800000">
              <a:off x="8868219" y="169214"/>
              <a:ext cx="26908" cy="28941"/>
            </a:xfrm>
            <a:custGeom>
              <a:avLst/>
              <a:gdLst/>
              <a:ahLst/>
              <a:cxnLst/>
              <a:rect l="l" t="t" r="r" b="b"/>
              <a:pathLst>
                <a:path w="397" h="427" extrusionOk="0">
                  <a:moveTo>
                    <a:pt x="1" y="0"/>
                  </a:moveTo>
                  <a:cubicBezTo>
                    <a:pt x="137" y="153"/>
                    <a:pt x="259" y="290"/>
                    <a:pt x="366" y="396"/>
                  </a:cubicBezTo>
                  <a:cubicBezTo>
                    <a:pt x="366" y="412"/>
                    <a:pt x="381" y="412"/>
                    <a:pt x="397" y="427"/>
                  </a:cubicBezTo>
                  <a:cubicBezTo>
                    <a:pt x="244" y="244"/>
                    <a:pt x="123" y="122"/>
                    <a:pt x="1" y="0"/>
                  </a:cubicBez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29"/>
            <p:cNvSpPr/>
            <p:nvPr/>
          </p:nvSpPr>
          <p:spPr>
            <a:xfrm rot="10800000">
              <a:off x="8894040" y="2958"/>
              <a:ext cx="120847" cy="122948"/>
            </a:xfrm>
            <a:custGeom>
              <a:avLst/>
              <a:gdLst/>
              <a:ahLst/>
              <a:cxnLst/>
              <a:rect l="l" t="t" r="r" b="b"/>
              <a:pathLst>
                <a:path w="1783" h="1814" extrusionOk="0">
                  <a:moveTo>
                    <a:pt x="1" y="1"/>
                  </a:moveTo>
                  <a:lnTo>
                    <a:pt x="244" y="1814"/>
                  </a:lnTo>
                  <a:lnTo>
                    <a:pt x="1782" y="1814"/>
                  </a:lnTo>
                  <a:cubicBezTo>
                    <a:pt x="1600" y="1646"/>
                    <a:pt x="1447" y="1509"/>
                    <a:pt x="1341" y="1432"/>
                  </a:cubicBezTo>
                  <a:lnTo>
                    <a:pt x="1341" y="1432"/>
                  </a:lnTo>
                  <a:cubicBezTo>
                    <a:pt x="1344" y="1434"/>
                    <a:pt x="1346" y="1434"/>
                    <a:pt x="1348" y="1434"/>
                  </a:cubicBezTo>
                  <a:cubicBezTo>
                    <a:pt x="1393" y="1434"/>
                    <a:pt x="769" y="835"/>
                    <a:pt x="791" y="835"/>
                  </a:cubicBezTo>
                  <a:cubicBezTo>
                    <a:pt x="794" y="835"/>
                    <a:pt x="813" y="850"/>
                    <a:pt x="854" y="884"/>
                  </a:cubicBezTo>
                  <a:cubicBezTo>
                    <a:pt x="701" y="732"/>
                    <a:pt x="442" y="488"/>
                    <a:pt x="381" y="443"/>
                  </a:cubicBezTo>
                  <a:cubicBezTo>
                    <a:pt x="411" y="443"/>
                    <a:pt x="183" y="19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29"/>
            <p:cNvSpPr/>
            <p:nvPr/>
          </p:nvSpPr>
          <p:spPr>
            <a:xfrm rot="10800000">
              <a:off x="9013802" y="136140"/>
              <a:ext cx="3118" cy="4202"/>
            </a:xfrm>
            <a:custGeom>
              <a:avLst/>
              <a:gdLst/>
              <a:ahLst/>
              <a:cxnLst/>
              <a:rect l="l" t="t" r="r" b="b"/>
              <a:pathLst>
                <a:path w="46" h="62" extrusionOk="0">
                  <a:moveTo>
                    <a:pt x="0" y="0"/>
                  </a:moveTo>
                  <a:lnTo>
                    <a:pt x="0" y="16"/>
                  </a:lnTo>
                  <a:lnTo>
                    <a:pt x="45" y="61"/>
                  </a:lnTo>
                  <a:lnTo>
                    <a:pt x="0" y="0"/>
                  </a:lnTo>
                  <a:close/>
                </a:path>
              </a:pathLst>
            </a:custGeom>
            <a:solidFill>
              <a:srgbClr val="F92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29"/>
            <p:cNvSpPr/>
            <p:nvPr/>
          </p:nvSpPr>
          <p:spPr>
            <a:xfrm rot="10800000">
              <a:off x="8928066" y="1072527"/>
              <a:ext cx="6303" cy="6303"/>
            </a:xfrm>
            <a:custGeom>
              <a:avLst/>
              <a:gdLst/>
              <a:ahLst/>
              <a:cxnLst/>
              <a:rect l="l" t="t" r="r" b="b"/>
              <a:pathLst>
                <a:path w="93" h="93" extrusionOk="0">
                  <a:moveTo>
                    <a:pt x="15" y="1"/>
                  </a:moveTo>
                  <a:cubicBezTo>
                    <a:pt x="1" y="1"/>
                    <a:pt x="46" y="31"/>
                    <a:pt x="92" y="92"/>
                  </a:cubicBezTo>
                  <a:cubicBezTo>
                    <a:pt x="92" y="92"/>
                    <a:pt x="76" y="62"/>
                    <a:pt x="1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29"/>
            <p:cNvSpPr/>
            <p:nvPr/>
          </p:nvSpPr>
          <p:spPr>
            <a:xfrm rot="10800000">
              <a:off x="8270437" y="312695"/>
              <a:ext cx="68" cy="68"/>
            </a:xfrm>
            <a:custGeom>
              <a:avLst/>
              <a:gdLst/>
              <a:ahLst/>
              <a:cxnLst/>
              <a:rect l="l" t="t" r="r" b="b"/>
              <a:pathLst>
                <a:path w="1" h="1" extrusionOk="0">
                  <a:moveTo>
                    <a:pt x="0" y="1"/>
                  </a:moveTo>
                  <a:lnTo>
                    <a:pt x="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29"/>
            <p:cNvSpPr/>
            <p:nvPr/>
          </p:nvSpPr>
          <p:spPr>
            <a:xfrm rot="10800000">
              <a:off x="8108317" y="135056"/>
              <a:ext cx="9421" cy="7388"/>
            </a:xfrm>
            <a:custGeom>
              <a:avLst/>
              <a:gdLst/>
              <a:ahLst/>
              <a:cxnLst/>
              <a:rect l="l" t="t" r="r" b="b"/>
              <a:pathLst>
                <a:path w="139" h="109" extrusionOk="0">
                  <a:moveTo>
                    <a:pt x="1" y="1"/>
                  </a:moveTo>
                  <a:lnTo>
                    <a:pt x="1" y="1"/>
                  </a:lnTo>
                  <a:cubicBezTo>
                    <a:pt x="8" y="4"/>
                    <a:pt x="15" y="7"/>
                    <a:pt x="22" y="10"/>
                  </a:cubicBezTo>
                  <a:lnTo>
                    <a:pt x="22" y="10"/>
                  </a:lnTo>
                  <a:cubicBezTo>
                    <a:pt x="15" y="6"/>
                    <a:pt x="8" y="3"/>
                    <a:pt x="1" y="1"/>
                  </a:cubicBezTo>
                  <a:close/>
                  <a:moveTo>
                    <a:pt x="22" y="10"/>
                  </a:moveTo>
                  <a:lnTo>
                    <a:pt x="22" y="10"/>
                  </a:lnTo>
                  <a:cubicBezTo>
                    <a:pt x="61" y="31"/>
                    <a:pt x="99" y="69"/>
                    <a:pt x="138" y="108"/>
                  </a:cubicBezTo>
                  <a:cubicBezTo>
                    <a:pt x="138" y="108"/>
                    <a:pt x="138" y="92"/>
                    <a:pt x="123" y="78"/>
                  </a:cubicBezTo>
                  <a:cubicBezTo>
                    <a:pt x="76" y="31"/>
                    <a:pt x="47" y="20"/>
                    <a:pt x="22" y="1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29"/>
            <p:cNvSpPr/>
            <p:nvPr/>
          </p:nvSpPr>
          <p:spPr>
            <a:xfrm rot="10800000">
              <a:off x="8379895" y="441740"/>
              <a:ext cx="1084" cy="2169"/>
            </a:xfrm>
            <a:custGeom>
              <a:avLst/>
              <a:gdLst/>
              <a:ahLst/>
              <a:cxnLst/>
              <a:rect l="l" t="t" r="r" b="b"/>
              <a:pathLst>
                <a:path w="16" h="32" extrusionOk="0">
                  <a:moveTo>
                    <a:pt x="1" y="1"/>
                  </a:moveTo>
                  <a:cubicBezTo>
                    <a:pt x="1" y="1"/>
                    <a:pt x="1" y="17"/>
                    <a:pt x="15" y="31"/>
                  </a:cubicBezTo>
                  <a:cubicBezTo>
                    <a:pt x="15" y="17"/>
                    <a:pt x="1" y="1"/>
                    <a:pt x="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29"/>
            <p:cNvSpPr/>
            <p:nvPr/>
          </p:nvSpPr>
          <p:spPr>
            <a:xfrm rot="10800000">
              <a:off x="8989064" y="95881"/>
              <a:ext cx="1017" cy="1084"/>
            </a:xfrm>
            <a:custGeom>
              <a:avLst/>
              <a:gdLst/>
              <a:ahLst/>
              <a:cxnLst/>
              <a:rect l="l" t="t" r="r" b="b"/>
              <a:pathLst>
                <a:path w="15" h="16" extrusionOk="0">
                  <a:moveTo>
                    <a:pt x="15" y="16"/>
                  </a:moveTo>
                  <a:lnTo>
                    <a:pt x="15" y="16"/>
                  </a:lnTo>
                  <a:cubicBezTo>
                    <a:pt x="0" y="0"/>
                    <a:pt x="0" y="0"/>
                    <a:pt x="15" y="1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29"/>
            <p:cNvSpPr/>
            <p:nvPr/>
          </p:nvSpPr>
          <p:spPr>
            <a:xfrm rot="10800000">
              <a:off x="8868220" y="694678"/>
              <a:ext cx="3186" cy="4202"/>
            </a:xfrm>
            <a:custGeom>
              <a:avLst/>
              <a:gdLst/>
              <a:ahLst/>
              <a:cxnLst/>
              <a:rect l="l" t="t" r="r" b="b"/>
              <a:pathLst>
                <a:path w="47" h="62" extrusionOk="0">
                  <a:moveTo>
                    <a:pt x="0" y="1"/>
                  </a:moveTo>
                  <a:cubicBezTo>
                    <a:pt x="1" y="1"/>
                    <a:pt x="3" y="3"/>
                    <a:pt x="8" y="9"/>
                  </a:cubicBezTo>
                  <a:lnTo>
                    <a:pt x="8" y="9"/>
                  </a:lnTo>
                  <a:cubicBezTo>
                    <a:pt x="5" y="6"/>
                    <a:pt x="3" y="3"/>
                    <a:pt x="0" y="1"/>
                  </a:cubicBezTo>
                  <a:close/>
                  <a:moveTo>
                    <a:pt x="8" y="9"/>
                  </a:moveTo>
                  <a:lnTo>
                    <a:pt x="8" y="9"/>
                  </a:lnTo>
                  <a:cubicBezTo>
                    <a:pt x="21" y="25"/>
                    <a:pt x="33" y="48"/>
                    <a:pt x="47" y="62"/>
                  </a:cubicBezTo>
                  <a:cubicBezTo>
                    <a:pt x="28" y="34"/>
                    <a:pt x="15" y="17"/>
                    <a:pt x="8" y="9"/>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29"/>
            <p:cNvSpPr/>
            <p:nvPr/>
          </p:nvSpPr>
          <p:spPr>
            <a:xfrm rot="10800000">
              <a:off x="9075750" y="999261"/>
              <a:ext cx="4202" cy="8337"/>
            </a:xfrm>
            <a:custGeom>
              <a:avLst/>
              <a:gdLst/>
              <a:ahLst/>
              <a:cxnLst/>
              <a:rect l="l" t="t" r="r" b="b"/>
              <a:pathLst>
                <a:path w="62" h="123" extrusionOk="0">
                  <a:moveTo>
                    <a:pt x="0" y="0"/>
                  </a:moveTo>
                  <a:lnTo>
                    <a:pt x="4" y="7"/>
                  </a:lnTo>
                  <a:lnTo>
                    <a:pt x="4" y="7"/>
                  </a:lnTo>
                  <a:cubicBezTo>
                    <a:pt x="3" y="5"/>
                    <a:pt x="1" y="3"/>
                    <a:pt x="0" y="0"/>
                  </a:cubicBezTo>
                  <a:close/>
                  <a:moveTo>
                    <a:pt x="4" y="7"/>
                  </a:moveTo>
                  <a:lnTo>
                    <a:pt x="4" y="7"/>
                  </a:lnTo>
                  <a:cubicBezTo>
                    <a:pt x="18" y="37"/>
                    <a:pt x="33" y="80"/>
                    <a:pt x="61" y="122"/>
                  </a:cubicBezTo>
                  <a:lnTo>
                    <a:pt x="4" y="7"/>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29"/>
            <p:cNvSpPr/>
            <p:nvPr/>
          </p:nvSpPr>
          <p:spPr>
            <a:xfrm rot="10800000">
              <a:off x="8742225" y="539811"/>
              <a:ext cx="2169" cy="3186"/>
            </a:xfrm>
            <a:custGeom>
              <a:avLst/>
              <a:gdLst/>
              <a:ahLst/>
              <a:cxnLst/>
              <a:rect l="l" t="t" r="r" b="b"/>
              <a:pathLst>
                <a:path w="32" h="47" extrusionOk="0">
                  <a:moveTo>
                    <a:pt x="1" y="0"/>
                  </a:moveTo>
                  <a:lnTo>
                    <a:pt x="1" y="0"/>
                  </a:lnTo>
                  <a:lnTo>
                    <a:pt x="1" y="0"/>
                  </a:lnTo>
                  <a:cubicBezTo>
                    <a:pt x="15" y="16"/>
                    <a:pt x="31" y="31"/>
                    <a:pt x="31" y="47"/>
                  </a:cubicBezTo>
                  <a:cubicBezTo>
                    <a:pt x="31" y="31"/>
                    <a:pt x="15" y="16"/>
                    <a:pt x="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29"/>
            <p:cNvSpPr/>
            <p:nvPr/>
          </p:nvSpPr>
          <p:spPr>
            <a:xfrm rot="10800000">
              <a:off x="8736057" y="532627"/>
              <a:ext cx="6236" cy="7252"/>
            </a:xfrm>
            <a:custGeom>
              <a:avLst/>
              <a:gdLst/>
              <a:ahLst/>
              <a:cxnLst/>
              <a:rect l="l" t="t" r="r" b="b"/>
              <a:pathLst>
                <a:path w="92" h="107" extrusionOk="0">
                  <a:moveTo>
                    <a:pt x="0" y="1"/>
                  </a:moveTo>
                  <a:lnTo>
                    <a:pt x="0" y="1"/>
                  </a:lnTo>
                  <a:cubicBezTo>
                    <a:pt x="13" y="20"/>
                    <a:pt x="27" y="34"/>
                    <a:pt x="39" y="46"/>
                  </a:cubicBezTo>
                  <a:lnTo>
                    <a:pt x="39" y="46"/>
                  </a:lnTo>
                  <a:cubicBezTo>
                    <a:pt x="26" y="30"/>
                    <a:pt x="15" y="15"/>
                    <a:pt x="0" y="1"/>
                  </a:cubicBezTo>
                  <a:close/>
                  <a:moveTo>
                    <a:pt x="39" y="46"/>
                  </a:moveTo>
                  <a:lnTo>
                    <a:pt x="39" y="46"/>
                  </a:lnTo>
                  <a:cubicBezTo>
                    <a:pt x="49" y="59"/>
                    <a:pt x="60" y="73"/>
                    <a:pt x="74" y="89"/>
                  </a:cubicBezTo>
                  <a:lnTo>
                    <a:pt x="74" y="89"/>
                  </a:lnTo>
                  <a:cubicBezTo>
                    <a:pt x="66" y="73"/>
                    <a:pt x="53" y="61"/>
                    <a:pt x="39" y="46"/>
                  </a:cubicBezTo>
                  <a:close/>
                  <a:moveTo>
                    <a:pt x="74" y="89"/>
                  </a:moveTo>
                  <a:lnTo>
                    <a:pt x="74" y="89"/>
                  </a:lnTo>
                  <a:cubicBezTo>
                    <a:pt x="75" y="90"/>
                    <a:pt x="75" y="91"/>
                    <a:pt x="76" y="92"/>
                  </a:cubicBezTo>
                  <a:lnTo>
                    <a:pt x="92" y="107"/>
                  </a:lnTo>
                  <a:cubicBezTo>
                    <a:pt x="85" y="100"/>
                    <a:pt x="79" y="94"/>
                    <a:pt x="74" y="89"/>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29"/>
            <p:cNvSpPr/>
            <p:nvPr/>
          </p:nvSpPr>
          <p:spPr>
            <a:xfrm rot="10800000">
              <a:off x="8617381" y="383927"/>
              <a:ext cx="6236" cy="8337"/>
            </a:xfrm>
            <a:custGeom>
              <a:avLst/>
              <a:gdLst/>
              <a:ahLst/>
              <a:cxnLst/>
              <a:rect l="l" t="t" r="r" b="b"/>
              <a:pathLst>
                <a:path w="92" h="123" extrusionOk="0">
                  <a:moveTo>
                    <a:pt x="0" y="0"/>
                  </a:moveTo>
                  <a:lnTo>
                    <a:pt x="92" y="122"/>
                  </a:lnTo>
                  <a:cubicBezTo>
                    <a:pt x="92" y="108"/>
                    <a:pt x="77" y="92"/>
                    <a:pt x="61" y="77"/>
                  </a:cubicBezTo>
                  <a:cubicBezTo>
                    <a:pt x="47" y="61"/>
                    <a:pt x="31" y="31"/>
                    <a:pt x="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29"/>
            <p:cNvSpPr/>
            <p:nvPr/>
          </p:nvSpPr>
          <p:spPr>
            <a:xfrm rot="10800000">
              <a:off x="8713352" y="522325"/>
              <a:ext cx="16538" cy="21689"/>
            </a:xfrm>
            <a:custGeom>
              <a:avLst/>
              <a:gdLst/>
              <a:ahLst/>
              <a:cxnLst/>
              <a:rect l="l" t="t" r="r" b="b"/>
              <a:pathLst>
                <a:path w="244" h="320" extrusionOk="0">
                  <a:moveTo>
                    <a:pt x="0" y="1"/>
                  </a:moveTo>
                  <a:cubicBezTo>
                    <a:pt x="0" y="1"/>
                    <a:pt x="0" y="15"/>
                    <a:pt x="15" y="15"/>
                  </a:cubicBezTo>
                  <a:lnTo>
                    <a:pt x="0" y="1"/>
                  </a:lnTo>
                  <a:close/>
                  <a:moveTo>
                    <a:pt x="15" y="15"/>
                  </a:moveTo>
                  <a:cubicBezTo>
                    <a:pt x="91" y="123"/>
                    <a:pt x="167" y="229"/>
                    <a:pt x="244" y="320"/>
                  </a:cubicBezTo>
                  <a:lnTo>
                    <a:pt x="15" y="15"/>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29"/>
            <p:cNvSpPr/>
            <p:nvPr/>
          </p:nvSpPr>
          <p:spPr>
            <a:xfrm rot="10800000">
              <a:off x="8710302" y="518191"/>
              <a:ext cx="3118" cy="4202"/>
            </a:xfrm>
            <a:custGeom>
              <a:avLst/>
              <a:gdLst/>
              <a:ahLst/>
              <a:cxnLst/>
              <a:rect l="l" t="t" r="r" b="b"/>
              <a:pathLst>
                <a:path w="46" h="62" extrusionOk="0">
                  <a:moveTo>
                    <a:pt x="1" y="1"/>
                  </a:moveTo>
                  <a:lnTo>
                    <a:pt x="46" y="62"/>
                  </a:lnTo>
                  <a:cubicBezTo>
                    <a:pt x="31" y="31"/>
                    <a:pt x="15" y="17"/>
                    <a:pt x="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29"/>
            <p:cNvSpPr/>
            <p:nvPr/>
          </p:nvSpPr>
          <p:spPr>
            <a:xfrm rot="10800000">
              <a:off x="8636968" y="426219"/>
              <a:ext cx="12403" cy="17690"/>
            </a:xfrm>
            <a:custGeom>
              <a:avLst/>
              <a:gdLst/>
              <a:ahLst/>
              <a:cxnLst/>
              <a:rect l="l" t="t" r="r" b="b"/>
              <a:pathLst>
                <a:path w="183" h="261" extrusionOk="0">
                  <a:moveTo>
                    <a:pt x="0" y="1"/>
                  </a:moveTo>
                  <a:lnTo>
                    <a:pt x="0" y="1"/>
                  </a:lnTo>
                  <a:cubicBezTo>
                    <a:pt x="45" y="77"/>
                    <a:pt x="92" y="153"/>
                    <a:pt x="153" y="230"/>
                  </a:cubicBezTo>
                  <a:lnTo>
                    <a:pt x="183" y="260"/>
                  </a:lnTo>
                  <a:lnTo>
                    <a:pt x="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29"/>
            <p:cNvSpPr/>
            <p:nvPr/>
          </p:nvSpPr>
          <p:spPr>
            <a:xfrm rot="10800000">
              <a:off x="9071615" y="994111"/>
              <a:ext cx="3050" cy="5422"/>
            </a:xfrm>
            <a:custGeom>
              <a:avLst/>
              <a:gdLst/>
              <a:ahLst/>
              <a:cxnLst/>
              <a:rect l="l" t="t" r="r" b="b"/>
              <a:pathLst>
                <a:path w="45" h="80" extrusionOk="0">
                  <a:moveTo>
                    <a:pt x="1" y="0"/>
                  </a:moveTo>
                  <a:lnTo>
                    <a:pt x="1" y="0"/>
                  </a:lnTo>
                  <a:cubicBezTo>
                    <a:pt x="1" y="0"/>
                    <a:pt x="6" y="9"/>
                    <a:pt x="14" y="23"/>
                  </a:cubicBezTo>
                  <a:lnTo>
                    <a:pt x="14" y="23"/>
                  </a:lnTo>
                  <a:cubicBezTo>
                    <a:pt x="14" y="22"/>
                    <a:pt x="14" y="20"/>
                    <a:pt x="14" y="19"/>
                  </a:cubicBezTo>
                  <a:cubicBezTo>
                    <a:pt x="5" y="6"/>
                    <a:pt x="1" y="0"/>
                    <a:pt x="1" y="0"/>
                  </a:cubicBezTo>
                  <a:close/>
                  <a:moveTo>
                    <a:pt x="14" y="23"/>
                  </a:moveTo>
                  <a:cubicBezTo>
                    <a:pt x="15" y="51"/>
                    <a:pt x="30" y="65"/>
                    <a:pt x="44" y="80"/>
                  </a:cubicBezTo>
                  <a:cubicBezTo>
                    <a:pt x="33" y="58"/>
                    <a:pt x="22" y="37"/>
                    <a:pt x="14" y="23"/>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29"/>
            <p:cNvSpPr/>
            <p:nvPr/>
          </p:nvSpPr>
          <p:spPr>
            <a:xfrm rot="10800000">
              <a:off x="9069582" y="989976"/>
              <a:ext cx="2101" cy="4202"/>
            </a:xfrm>
            <a:custGeom>
              <a:avLst/>
              <a:gdLst/>
              <a:ahLst/>
              <a:cxnLst/>
              <a:rect l="l" t="t" r="r" b="b"/>
              <a:pathLst>
                <a:path w="31" h="62" extrusionOk="0">
                  <a:moveTo>
                    <a:pt x="0" y="1"/>
                  </a:moveTo>
                  <a:cubicBezTo>
                    <a:pt x="16" y="31"/>
                    <a:pt x="31" y="46"/>
                    <a:pt x="31" y="62"/>
                  </a:cubicBezTo>
                  <a:cubicBezTo>
                    <a:pt x="31" y="46"/>
                    <a:pt x="16" y="16"/>
                    <a:pt x="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29"/>
            <p:cNvSpPr/>
            <p:nvPr/>
          </p:nvSpPr>
          <p:spPr>
            <a:xfrm rot="10800000">
              <a:off x="9074665" y="1018848"/>
              <a:ext cx="11522" cy="20808"/>
            </a:xfrm>
            <a:custGeom>
              <a:avLst/>
              <a:gdLst/>
              <a:ahLst/>
              <a:cxnLst/>
              <a:rect l="l" t="t" r="r" b="b"/>
              <a:pathLst>
                <a:path w="170" h="307" extrusionOk="0">
                  <a:moveTo>
                    <a:pt x="3" y="1"/>
                  </a:moveTo>
                  <a:cubicBezTo>
                    <a:pt x="2" y="1"/>
                    <a:pt x="2" y="1"/>
                    <a:pt x="1" y="2"/>
                  </a:cubicBezTo>
                  <a:lnTo>
                    <a:pt x="78" y="138"/>
                  </a:lnTo>
                  <a:cubicBezTo>
                    <a:pt x="78" y="154"/>
                    <a:pt x="78" y="154"/>
                    <a:pt x="92" y="169"/>
                  </a:cubicBezTo>
                  <a:cubicBezTo>
                    <a:pt x="92" y="169"/>
                    <a:pt x="112" y="202"/>
                    <a:pt x="134" y="241"/>
                  </a:cubicBezTo>
                  <a:lnTo>
                    <a:pt x="134" y="241"/>
                  </a:lnTo>
                  <a:cubicBezTo>
                    <a:pt x="74" y="124"/>
                    <a:pt x="20" y="1"/>
                    <a:pt x="3" y="1"/>
                  </a:cubicBezTo>
                  <a:close/>
                  <a:moveTo>
                    <a:pt x="134" y="241"/>
                  </a:moveTo>
                  <a:cubicBezTo>
                    <a:pt x="146" y="263"/>
                    <a:pt x="157" y="285"/>
                    <a:pt x="169" y="306"/>
                  </a:cubicBezTo>
                  <a:cubicBezTo>
                    <a:pt x="159" y="285"/>
                    <a:pt x="146" y="262"/>
                    <a:pt x="134" y="24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29"/>
            <p:cNvSpPr/>
            <p:nvPr/>
          </p:nvSpPr>
          <p:spPr>
            <a:xfrm rot="10800000">
              <a:off x="8916883" y="1063919"/>
              <a:ext cx="20604" cy="19045"/>
            </a:xfrm>
            <a:custGeom>
              <a:avLst/>
              <a:gdLst/>
              <a:ahLst/>
              <a:cxnLst/>
              <a:rect l="l" t="t" r="r" b="b"/>
              <a:pathLst>
                <a:path w="304" h="281" extrusionOk="0">
                  <a:moveTo>
                    <a:pt x="1" y="1"/>
                  </a:moveTo>
                  <a:lnTo>
                    <a:pt x="47" y="46"/>
                  </a:lnTo>
                  <a:cubicBezTo>
                    <a:pt x="122" y="107"/>
                    <a:pt x="153" y="153"/>
                    <a:pt x="138" y="153"/>
                  </a:cubicBezTo>
                  <a:cubicBezTo>
                    <a:pt x="212" y="206"/>
                    <a:pt x="293" y="281"/>
                    <a:pt x="300" y="281"/>
                  </a:cubicBezTo>
                  <a:cubicBezTo>
                    <a:pt x="304" y="281"/>
                    <a:pt x="292" y="266"/>
                    <a:pt x="260" y="229"/>
                  </a:cubicBezTo>
                  <a:lnTo>
                    <a:pt x="214" y="198"/>
                  </a:lnTo>
                  <a:lnTo>
                    <a:pt x="1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29"/>
            <p:cNvSpPr/>
            <p:nvPr/>
          </p:nvSpPr>
          <p:spPr>
            <a:xfrm rot="10800000">
              <a:off x="8852765" y="985839"/>
              <a:ext cx="96041" cy="97125"/>
            </a:xfrm>
            <a:custGeom>
              <a:avLst/>
              <a:gdLst/>
              <a:ahLst/>
              <a:cxnLst/>
              <a:rect l="l" t="t" r="r" b="b"/>
              <a:pathLst>
                <a:path w="1417" h="1433" extrusionOk="0">
                  <a:moveTo>
                    <a:pt x="1" y="1"/>
                  </a:moveTo>
                  <a:lnTo>
                    <a:pt x="366" y="351"/>
                  </a:lnTo>
                  <a:lnTo>
                    <a:pt x="76" y="62"/>
                  </a:lnTo>
                  <a:lnTo>
                    <a:pt x="76" y="62"/>
                  </a:lnTo>
                  <a:cubicBezTo>
                    <a:pt x="189" y="162"/>
                    <a:pt x="214" y="175"/>
                    <a:pt x="223" y="175"/>
                  </a:cubicBezTo>
                  <a:cubicBezTo>
                    <a:pt x="226" y="175"/>
                    <a:pt x="228" y="174"/>
                    <a:pt x="230" y="174"/>
                  </a:cubicBezTo>
                  <a:cubicBezTo>
                    <a:pt x="238" y="174"/>
                    <a:pt x="261" y="193"/>
                    <a:pt x="427" y="367"/>
                  </a:cubicBezTo>
                  <a:cubicBezTo>
                    <a:pt x="420" y="359"/>
                    <a:pt x="416" y="356"/>
                    <a:pt x="416" y="356"/>
                  </a:cubicBezTo>
                  <a:lnTo>
                    <a:pt x="416" y="356"/>
                  </a:lnTo>
                  <a:cubicBezTo>
                    <a:pt x="416" y="356"/>
                    <a:pt x="713" y="655"/>
                    <a:pt x="823" y="793"/>
                  </a:cubicBezTo>
                  <a:cubicBezTo>
                    <a:pt x="960" y="915"/>
                    <a:pt x="1097" y="1051"/>
                    <a:pt x="1280" y="1250"/>
                  </a:cubicBezTo>
                  <a:cubicBezTo>
                    <a:pt x="1294" y="1269"/>
                    <a:pt x="1294" y="1275"/>
                    <a:pt x="1287" y="1275"/>
                  </a:cubicBezTo>
                  <a:cubicBezTo>
                    <a:pt x="1278" y="1275"/>
                    <a:pt x="1257" y="1265"/>
                    <a:pt x="1249" y="1265"/>
                  </a:cubicBezTo>
                  <a:cubicBezTo>
                    <a:pt x="1243" y="1265"/>
                    <a:pt x="1242" y="1269"/>
                    <a:pt x="1250" y="1281"/>
                  </a:cubicBezTo>
                  <a:cubicBezTo>
                    <a:pt x="1295" y="1311"/>
                    <a:pt x="1341" y="1356"/>
                    <a:pt x="1417" y="1433"/>
                  </a:cubicBezTo>
                  <a:lnTo>
                    <a:pt x="1417" y="1234"/>
                  </a:lnTo>
                  <a:lnTo>
                    <a:pt x="1372" y="1189"/>
                  </a:lnTo>
                  <a:cubicBezTo>
                    <a:pt x="1006" y="777"/>
                    <a:pt x="990" y="838"/>
                    <a:pt x="594" y="427"/>
                  </a:cubicBezTo>
                  <a:lnTo>
                    <a:pt x="594" y="427"/>
                  </a:lnTo>
                  <a:cubicBezTo>
                    <a:pt x="613" y="452"/>
                    <a:pt x="629" y="477"/>
                    <a:pt x="620" y="477"/>
                  </a:cubicBezTo>
                  <a:cubicBezTo>
                    <a:pt x="607" y="477"/>
                    <a:pt x="540" y="425"/>
                    <a:pt x="350" y="245"/>
                  </a:cubicBezTo>
                  <a:cubicBezTo>
                    <a:pt x="244" y="137"/>
                    <a:pt x="168" y="46"/>
                    <a:pt x="13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29"/>
            <p:cNvSpPr/>
            <p:nvPr/>
          </p:nvSpPr>
          <p:spPr>
            <a:xfrm rot="10800000">
              <a:off x="8298273" y="2930"/>
              <a:ext cx="818888" cy="1080034"/>
            </a:xfrm>
            <a:custGeom>
              <a:avLst/>
              <a:gdLst/>
              <a:ahLst/>
              <a:cxnLst/>
              <a:rect l="l" t="t" r="r" b="b"/>
              <a:pathLst>
                <a:path w="12082" h="15935" extrusionOk="0">
                  <a:moveTo>
                    <a:pt x="8192" y="11314"/>
                  </a:moveTo>
                  <a:cubicBezTo>
                    <a:pt x="8193" y="11315"/>
                    <a:pt x="8195" y="11317"/>
                    <a:pt x="8196" y="11319"/>
                  </a:cubicBezTo>
                  <a:lnTo>
                    <a:pt x="8196" y="11319"/>
                  </a:lnTo>
                  <a:cubicBezTo>
                    <a:pt x="8196" y="11319"/>
                    <a:pt x="8195" y="11317"/>
                    <a:pt x="8192" y="11314"/>
                  </a:cubicBezTo>
                  <a:close/>
                  <a:moveTo>
                    <a:pt x="1" y="1"/>
                  </a:moveTo>
                  <a:cubicBezTo>
                    <a:pt x="31" y="62"/>
                    <a:pt x="62" y="123"/>
                    <a:pt x="92" y="214"/>
                  </a:cubicBezTo>
                  <a:cubicBezTo>
                    <a:pt x="86" y="203"/>
                    <a:pt x="82" y="198"/>
                    <a:pt x="80" y="198"/>
                  </a:cubicBezTo>
                  <a:cubicBezTo>
                    <a:pt x="69" y="198"/>
                    <a:pt x="130" y="364"/>
                    <a:pt x="169" y="442"/>
                  </a:cubicBezTo>
                  <a:cubicBezTo>
                    <a:pt x="134" y="355"/>
                    <a:pt x="121" y="319"/>
                    <a:pt x="126" y="319"/>
                  </a:cubicBezTo>
                  <a:cubicBezTo>
                    <a:pt x="133" y="319"/>
                    <a:pt x="185" y="412"/>
                    <a:pt x="260" y="533"/>
                  </a:cubicBezTo>
                  <a:cubicBezTo>
                    <a:pt x="413" y="899"/>
                    <a:pt x="458" y="930"/>
                    <a:pt x="549" y="1112"/>
                  </a:cubicBezTo>
                  <a:lnTo>
                    <a:pt x="443" y="899"/>
                  </a:lnTo>
                  <a:lnTo>
                    <a:pt x="443" y="899"/>
                  </a:lnTo>
                  <a:cubicBezTo>
                    <a:pt x="488" y="960"/>
                    <a:pt x="580" y="1143"/>
                    <a:pt x="717" y="1387"/>
                  </a:cubicBezTo>
                  <a:lnTo>
                    <a:pt x="702" y="1372"/>
                  </a:lnTo>
                  <a:lnTo>
                    <a:pt x="702" y="1372"/>
                  </a:lnTo>
                  <a:cubicBezTo>
                    <a:pt x="854" y="1630"/>
                    <a:pt x="992" y="1935"/>
                    <a:pt x="1189" y="2240"/>
                  </a:cubicBezTo>
                  <a:cubicBezTo>
                    <a:pt x="1296" y="2422"/>
                    <a:pt x="1189" y="2270"/>
                    <a:pt x="1266" y="2422"/>
                  </a:cubicBezTo>
                  <a:cubicBezTo>
                    <a:pt x="1555" y="2834"/>
                    <a:pt x="1540" y="2879"/>
                    <a:pt x="1845" y="3306"/>
                  </a:cubicBezTo>
                  <a:cubicBezTo>
                    <a:pt x="1811" y="3247"/>
                    <a:pt x="1790" y="3210"/>
                    <a:pt x="1793" y="3210"/>
                  </a:cubicBezTo>
                  <a:lnTo>
                    <a:pt x="1793" y="3210"/>
                  </a:lnTo>
                  <a:cubicBezTo>
                    <a:pt x="1798" y="3210"/>
                    <a:pt x="1846" y="3273"/>
                    <a:pt x="1967" y="3428"/>
                  </a:cubicBezTo>
                  <a:cubicBezTo>
                    <a:pt x="1814" y="3200"/>
                    <a:pt x="1646" y="2971"/>
                    <a:pt x="1494" y="2743"/>
                  </a:cubicBezTo>
                  <a:lnTo>
                    <a:pt x="1494" y="2743"/>
                  </a:lnTo>
                  <a:cubicBezTo>
                    <a:pt x="1601" y="2895"/>
                    <a:pt x="1707" y="3032"/>
                    <a:pt x="1814" y="3184"/>
                  </a:cubicBezTo>
                  <a:cubicBezTo>
                    <a:pt x="1677" y="2971"/>
                    <a:pt x="1510" y="2743"/>
                    <a:pt x="1433" y="2605"/>
                  </a:cubicBezTo>
                  <a:lnTo>
                    <a:pt x="1433" y="2605"/>
                  </a:lnTo>
                  <a:cubicBezTo>
                    <a:pt x="1516" y="2722"/>
                    <a:pt x="1545" y="2770"/>
                    <a:pt x="1546" y="2770"/>
                  </a:cubicBezTo>
                  <a:cubicBezTo>
                    <a:pt x="1547" y="2770"/>
                    <a:pt x="1530" y="2737"/>
                    <a:pt x="1510" y="2682"/>
                  </a:cubicBezTo>
                  <a:lnTo>
                    <a:pt x="1510" y="2682"/>
                  </a:lnTo>
                  <a:cubicBezTo>
                    <a:pt x="1677" y="3001"/>
                    <a:pt x="1906" y="3245"/>
                    <a:pt x="2119" y="3596"/>
                  </a:cubicBezTo>
                  <a:lnTo>
                    <a:pt x="2073" y="3611"/>
                  </a:lnTo>
                  <a:cubicBezTo>
                    <a:pt x="2164" y="3748"/>
                    <a:pt x="2255" y="3870"/>
                    <a:pt x="2347" y="3992"/>
                  </a:cubicBezTo>
                  <a:cubicBezTo>
                    <a:pt x="2591" y="4311"/>
                    <a:pt x="2850" y="4632"/>
                    <a:pt x="3185" y="5089"/>
                  </a:cubicBezTo>
                  <a:lnTo>
                    <a:pt x="3048" y="4876"/>
                  </a:lnTo>
                  <a:lnTo>
                    <a:pt x="3048" y="4876"/>
                  </a:lnTo>
                  <a:cubicBezTo>
                    <a:pt x="3124" y="4951"/>
                    <a:pt x="3338" y="5256"/>
                    <a:pt x="3505" y="5454"/>
                  </a:cubicBezTo>
                  <a:cubicBezTo>
                    <a:pt x="3503" y="5454"/>
                    <a:pt x="3502" y="5453"/>
                    <a:pt x="3501" y="5453"/>
                  </a:cubicBezTo>
                  <a:cubicBezTo>
                    <a:pt x="3484" y="5453"/>
                    <a:pt x="3569" y="5581"/>
                    <a:pt x="3626" y="5668"/>
                  </a:cubicBezTo>
                  <a:cubicBezTo>
                    <a:pt x="3626" y="5667"/>
                    <a:pt x="3627" y="5667"/>
                    <a:pt x="3627" y="5667"/>
                  </a:cubicBezTo>
                  <a:cubicBezTo>
                    <a:pt x="3638" y="5667"/>
                    <a:pt x="3783" y="5856"/>
                    <a:pt x="3901" y="5987"/>
                  </a:cubicBezTo>
                  <a:cubicBezTo>
                    <a:pt x="3962" y="6064"/>
                    <a:pt x="4023" y="6139"/>
                    <a:pt x="4053" y="6155"/>
                  </a:cubicBezTo>
                  <a:lnTo>
                    <a:pt x="4252" y="6429"/>
                  </a:lnTo>
                  <a:cubicBezTo>
                    <a:pt x="4648" y="6931"/>
                    <a:pt x="4739" y="6962"/>
                    <a:pt x="5119" y="7449"/>
                  </a:cubicBezTo>
                  <a:cubicBezTo>
                    <a:pt x="5074" y="7404"/>
                    <a:pt x="5062" y="7397"/>
                    <a:pt x="5057" y="7397"/>
                  </a:cubicBezTo>
                  <a:cubicBezTo>
                    <a:pt x="5055" y="7397"/>
                    <a:pt x="5054" y="7399"/>
                    <a:pt x="5052" y="7399"/>
                  </a:cubicBezTo>
                  <a:cubicBezTo>
                    <a:pt x="5045" y="7399"/>
                    <a:pt x="5027" y="7381"/>
                    <a:pt x="4891" y="7222"/>
                  </a:cubicBezTo>
                  <a:lnTo>
                    <a:pt x="4891" y="7222"/>
                  </a:lnTo>
                  <a:cubicBezTo>
                    <a:pt x="5013" y="7388"/>
                    <a:pt x="5119" y="7526"/>
                    <a:pt x="5135" y="7526"/>
                  </a:cubicBezTo>
                  <a:cubicBezTo>
                    <a:pt x="5180" y="7602"/>
                    <a:pt x="5379" y="7800"/>
                    <a:pt x="5501" y="7967"/>
                  </a:cubicBezTo>
                  <a:cubicBezTo>
                    <a:pt x="5546" y="8014"/>
                    <a:pt x="5576" y="8059"/>
                    <a:pt x="5607" y="8105"/>
                  </a:cubicBezTo>
                  <a:cubicBezTo>
                    <a:pt x="5668" y="8166"/>
                    <a:pt x="5698" y="8181"/>
                    <a:pt x="5836" y="8349"/>
                  </a:cubicBezTo>
                  <a:cubicBezTo>
                    <a:pt x="5851" y="8363"/>
                    <a:pt x="5836" y="8363"/>
                    <a:pt x="5836" y="8363"/>
                  </a:cubicBezTo>
                  <a:cubicBezTo>
                    <a:pt x="5858" y="8386"/>
                    <a:pt x="5965" y="8509"/>
                    <a:pt x="5975" y="8509"/>
                  </a:cubicBezTo>
                  <a:cubicBezTo>
                    <a:pt x="5978" y="8509"/>
                    <a:pt x="5970" y="8494"/>
                    <a:pt x="5942" y="8455"/>
                  </a:cubicBezTo>
                  <a:lnTo>
                    <a:pt x="5942" y="8455"/>
                  </a:lnTo>
                  <a:cubicBezTo>
                    <a:pt x="6308" y="8973"/>
                    <a:pt x="7039" y="9826"/>
                    <a:pt x="7343" y="10268"/>
                  </a:cubicBezTo>
                  <a:cubicBezTo>
                    <a:pt x="7611" y="10595"/>
                    <a:pt x="7937" y="10980"/>
                    <a:pt x="8179" y="11296"/>
                  </a:cubicBezTo>
                  <a:lnTo>
                    <a:pt x="8179" y="11296"/>
                  </a:lnTo>
                  <a:cubicBezTo>
                    <a:pt x="8175" y="11290"/>
                    <a:pt x="8170" y="11282"/>
                    <a:pt x="8166" y="11274"/>
                  </a:cubicBezTo>
                  <a:lnTo>
                    <a:pt x="8166" y="11274"/>
                  </a:lnTo>
                  <a:cubicBezTo>
                    <a:pt x="8177" y="11284"/>
                    <a:pt x="8181" y="11295"/>
                    <a:pt x="8187" y="11306"/>
                  </a:cubicBezTo>
                  <a:lnTo>
                    <a:pt x="8187" y="11306"/>
                  </a:lnTo>
                  <a:cubicBezTo>
                    <a:pt x="8184" y="11303"/>
                    <a:pt x="8182" y="11299"/>
                    <a:pt x="8179" y="11296"/>
                  </a:cubicBezTo>
                  <a:lnTo>
                    <a:pt x="8179" y="11296"/>
                  </a:lnTo>
                  <a:cubicBezTo>
                    <a:pt x="8184" y="11304"/>
                    <a:pt x="8189" y="11310"/>
                    <a:pt x="8192" y="11314"/>
                  </a:cubicBezTo>
                  <a:lnTo>
                    <a:pt x="8192" y="11314"/>
                  </a:lnTo>
                  <a:cubicBezTo>
                    <a:pt x="8190" y="11311"/>
                    <a:pt x="8189" y="11309"/>
                    <a:pt x="8187" y="11306"/>
                  </a:cubicBezTo>
                  <a:lnTo>
                    <a:pt x="8187" y="11306"/>
                  </a:lnTo>
                  <a:cubicBezTo>
                    <a:pt x="8190" y="11311"/>
                    <a:pt x="8193" y="11315"/>
                    <a:pt x="8196" y="11319"/>
                  </a:cubicBezTo>
                  <a:cubicBezTo>
                    <a:pt x="8202" y="11319"/>
                    <a:pt x="8206" y="11321"/>
                    <a:pt x="8208" y="11323"/>
                  </a:cubicBezTo>
                  <a:lnTo>
                    <a:pt x="8208" y="11323"/>
                  </a:lnTo>
                  <a:cubicBezTo>
                    <a:pt x="8203" y="11319"/>
                    <a:pt x="8196" y="11319"/>
                    <a:pt x="8196" y="11319"/>
                  </a:cubicBezTo>
                  <a:lnTo>
                    <a:pt x="8196" y="11319"/>
                  </a:lnTo>
                  <a:cubicBezTo>
                    <a:pt x="8471" y="11684"/>
                    <a:pt x="8426" y="11548"/>
                    <a:pt x="8745" y="11958"/>
                  </a:cubicBezTo>
                  <a:cubicBezTo>
                    <a:pt x="8761" y="11974"/>
                    <a:pt x="8775" y="11989"/>
                    <a:pt x="8791" y="12019"/>
                  </a:cubicBezTo>
                  <a:cubicBezTo>
                    <a:pt x="8826" y="12075"/>
                    <a:pt x="8838" y="12095"/>
                    <a:pt x="8836" y="12095"/>
                  </a:cubicBezTo>
                  <a:cubicBezTo>
                    <a:pt x="8830" y="12095"/>
                    <a:pt x="8766" y="12010"/>
                    <a:pt x="8714" y="11958"/>
                  </a:cubicBezTo>
                  <a:cubicBezTo>
                    <a:pt x="8687" y="11921"/>
                    <a:pt x="8664" y="11895"/>
                    <a:pt x="8662" y="11895"/>
                  </a:cubicBezTo>
                  <a:lnTo>
                    <a:pt x="8662" y="11895"/>
                  </a:lnTo>
                  <a:cubicBezTo>
                    <a:pt x="8660" y="11895"/>
                    <a:pt x="8667" y="11905"/>
                    <a:pt x="8684" y="11928"/>
                  </a:cubicBezTo>
                  <a:cubicBezTo>
                    <a:pt x="8684" y="11928"/>
                    <a:pt x="8700" y="11944"/>
                    <a:pt x="8700" y="11958"/>
                  </a:cubicBezTo>
                  <a:cubicBezTo>
                    <a:pt x="8761" y="12096"/>
                    <a:pt x="9187" y="12537"/>
                    <a:pt x="9415" y="12858"/>
                  </a:cubicBezTo>
                  <a:lnTo>
                    <a:pt x="9340" y="12781"/>
                  </a:lnTo>
                  <a:lnTo>
                    <a:pt x="9340" y="12781"/>
                  </a:lnTo>
                  <a:cubicBezTo>
                    <a:pt x="9537" y="13055"/>
                    <a:pt x="9857" y="13390"/>
                    <a:pt x="10177" y="13802"/>
                  </a:cubicBezTo>
                  <a:cubicBezTo>
                    <a:pt x="10420" y="14076"/>
                    <a:pt x="10847" y="14594"/>
                    <a:pt x="11182" y="14990"/>
                  </a:cubicBezTo>
                  <a:cubicBezTo>
                    <a:pt x="11102" y="14920"/>
                    <a:pt x="11061" y="14869"/>
                    <a:pt x="11056" y="14869"/>
                  </a:cubicBezTo>
                  <a:lnTo>
                    <a:pt x="11056" y="14869"/>
                  </a:lnTo>
                  <a:cubicBezTo>
                    <a:pt x="11054" y="14869"/>
                    <a:pt x="11060" y="14883"/>
                    <a:pt x="11076" y="14914"/>
                  </a:cubicBezTo>
                  <a:cubicBezTo>
                    <a:pt x="11129" y="14979"/>
                    <a:pt x="11138" y="14982"/>
                    <a:pt x="11146" y="14982"/>
                  </a:cubicBezTo>
                  <a:cubicBezTo>
                    <a:pt x="11147" y="14982"/>
                    <a:pt x="11148" y="14982"/>
                    <a:pt x="11149" y="14982"/>
                  </a:cubicBezTo>
                  <a:cubicBezTo>
                    <a:pt x="11161" y="14982"/>
                    <a:pt x="11179" y="14990"/>
                    <a:pt x="11334" y="15188"/>
                  </a:cubicBezTo>
                  <a:cubicBezTo>
                    <a:pt x="11426" y="15310"/>
                    <a:pt x="11625" y="15569"/>
                    <a:pt x="11639" y="15614"/>
                  </a:cubicBezTo>
                  <a:lnTo>
                    <a:pt x="11365" y="15279"/>
                  </a:lnTo>
                  <a:lnTo>
                    <a:pt x="11365" y="15279"/>
                  </a:lnTo>
                  <a:cubicBezTo>
                    <a:pt x="11487" y="15478"/>
                    <a:pt x="11716" y="15722"/>
                    <a:pt x="11852" y="15904"/>
                  </a:cubicBezTo>
                  <a:lnTo>
                    <a:pt x="11822" y="15889"/>
                  </a:lnTo>
                  <a:lnTo>
                    <a:pt x="11822" y="15889"/>
                  </a:lnTo>
                  <a:lnTo>
                    <a:pt x="11868" y="15935"/>
                  </a:lnTo>
                  <a:lnTo>
                    <a:pt x="12082" y="15935"/>
                  </a:lnTo>
                  <a:cubicBezTo>
                    <a:pt x="12005" y="15858"/>
                    <a:pt x="11899" y="15752"/>
                    <a:pt x="11700" y="15462"/>
                  </a:cubicBezTo>
                  <a:lnTo>
                    <a:pt x="11700" y="15462"/>
                  </a:lnTo>
                  <a:lnTo>
                    <a:pt x="11868" y="15630"/>
                  </a:lnTo>
                  <a:cubicBezTo>
                    <a:pt x="11015" y="14609"/>
                    <a:pt x="10177" y="13512"/>
                    <a:pt x="9340" y="12523"/>
                  </a:cubicBezTo>
                  <a:lnTo>
                    <a:pt x="9340" y="12523"/>
                  </a:lnTo>
                  <a:cubicBezTo>
                    <a:pt x="9400" y="12584"/>
                    <a:pt x="9400" y="12568"/>
                    <a:pt x="9476" y="12675"/>
                  </a:cubicBezTo>
                  <a:cubicBezTo>
                    <a:pt x="9400" y="12553"/>
                    <a:pt x="9248" y="12355"/>
                    <a:pt x="9096" y="12188"/>
                  </a:cubicBezTo>
                  <a:cubicBezTo>
                    <a:pt x="9035" y="12111"/>
                    <a:pt x="8958" y="12035"/>
                    <a:pt x="8913" y="11974"/>
                  </a:cubicBezTo>
                  <a:lnTo>
                    <a:pt x="8897" y="11958"/>
                  </a:lnTo>
                  <a:cubicBezTo>
                    <a:pt x="8867" y="11913"/>
                    <a:pt x="8836" y="11883"/>
                    <a:pt x="8836" y="11883"/>
                  </a:cubicBezTo>
                  <a:cubicBezTo>
                    <a:pt x="8714" y="11731"/>
                    <a:pt x="8822" y="11837"/>
                    <a:pt x="8745" y="11745"/>
                  </a:cubicBezTo>
                  <a:cubicBezTo>
                    <a:pt x="8578" y="11517"/>
                    <a:pt x="8288" y="11213"/>
                    <a:pt x="8212" y="11091"/>
                  </a:cubicBezTo>
                  <a:cubicBezTo>
                    <a:pt x="8212" y="11088"/>
                    <a:pt x="8213" y="11086"/>
                    <a:pt x="8214" y="11086"/>
                  </a:cubicBezTo>
                  <a:cubicBezTo>
                    <a:pt x="8218" y="11086"/>
                    <a:pt x="8233" y="11111"/>
                    <a:pt x="8257" y="11136"/>
                  </a:cubicBezTo>
                  <a:cubicBezTo>
                    <a:pt x="8243" y="11121"/>
                    <a:pt x="8227" y="11091"/>
                    <a:pt x="8196" y="11060"/>
                  </a:cubicBezTo>
                  <a:cubicBezTo>
                    <a:pt x="8067" y="10891"/>
                    <a:pt x="7870" y="10656"/>
                    <a:pt x="7863" y="10656"/>
                  </a:cubicBezTo>
                  <a:lnTo>
                    <a:pt x="7863" y="10656"/>
                  </a:lnTo>
                  <a:cubicBezTo>
                    <a:pt x="7861" y="10656"/>
                    <a:pt x="7866" y="10663"/>
                    <a:pt x="7877" y="10679"/>
                  </a:cubicBezTo>
                  <a:cubicBezTo>
                    <a:pt x="7572" y="10299"/>
                    <a:pt x="7282" y="9963"/>
                    <a:pt x="7055" y="9659"/>
                  </a:cubicBezTo>
                  <a:cubicBezTo>
                    <a:pt x="6872" y="9476"/>
                    <a:pt x="6537" y="9003"/>
                    <a:pt x="6460" y="8958"/>
                  </a:cubicBezTo>
                  <a:cubicBezTo>
                    <a:pt x="6506" y="8958"/>
                    <a:pt x="5958" y="8272"/>
                    <a:pt x="5744" y="8044"/>
                  </a:cubicBezTo>
                  <a:lnTo>
                    <a:pt x="5744" y="8044"/>
                  </a:lnTo>
                  <a:cubicBezTo>
                    <a:pt x="5754" y="8051"/>
                    <a:pt x="5760" y="8054"/>
                    <a:pt x="5762" y="8054"/>
                  </a:cubicBezTo>
                  <a:cubicBezTo>
                    <a:pt x="5770" y="8054"/>
                    <a:pt x="5734" y="8015"/>
                    <a:pt x="5698" y="7967"/>
                  </a:cubicBezTo>
                  <a:cubicBezTo>
                    <a:pt x="5675" y="7932"/>
                    <a:pt x="5651" y="7897"/>
                    <a:pt x="5663" y="7897"/>
                  </a:cubicBezTo>
                  <a:cubicBezTo>
                    <a:pt x="5667" y="7897"/>
                    <a:pt x="5673" y="7900"/>
                    <a:pt x="5684" y="7906"/>
                  </a:cubicBezTo>
                  <a:cubicBezTo>
                    <a:pt x="5478" y="7661"/>
                    <a:pt x="5299" y="7440"/>
                    <a:pt x="5274" y="7440"/>
                  </a:cubicBezTo>
                  <a:cubicBezTo>
                    <a:pt x="5271" y="7440"/>
                    <a:pt x="5270" y="7443"/>
                    <a:pt x="5272" y="7449"/>
                  </a:cubicBezTo>
                  <a:cubicBezTo>
                    <a:pt x="4906" y="6917"/>
                    <a:pt x="4434" y="6460"/>
                    <a:pt x="4252" y="6139"/>
                  </a:cubicBezTo>
                  <a:cubicBezTo>
                    <a:pt x="4130" y="6003"/>
                    <a:pt x="4023" y="5851"/>
                    <a:pt x="3901" y="5713"/>
                  </a:cubicBezTo>
                  <a:cubicBezTo>
                    <a:pt x="3413" y="5119"/>
                    <a:pt x="2956" y="4555"/>
                    <a:pt x="2530" y="3992"/>
                  </a:cubicBezTo>
                  <a:cubicBezTo>
                    <a:pt x="2499" y="3931"/>
                    <a:pt x="2454" y="3885"/>
                    <a:pt x="2424" y="3840"/>
                  </a:cubicBezTo>
                  <a:cubicBezTo>
                    <a:pt x="2438" y="3840"/>
                    <a:pt x="2485" y="3901"/>
                    <a:pt x="2545" y="3992"/>
                  </a:cubicBezTo>
                  <a:cubicBezTo>
                    <a:pt x="2722" y="4212"/>
                    <a:pt x="3026" y="4618"/>
                    <a:pt x="3046" y="4618"/>
                  </a:cubicBezTo>
                  <a:cubicBezTo>
                    <a:pt x="3047" y="4618"/>
                    <a:pt x="3048" y="4617"/>
                    <a:pt x="3048" y="4616"/>
                  </a:cubicBezTo>
                  <a:cubicBezTo>
                    <a:pt x="2865" y="4372"/>
                    <a:pt x="2712" y="4175"/>
                    <a:pt x="2560" y="3992"/>
                  </a:cubicBezTo>
                  <a:cubicBezTo>
                    <a:pt x="2271" y="3611"/>
                    <a:pt x="2012" y="3275"/>
                    <a:pt x="1692" y="2788"/>
                  </a:cubicBezTo>
                  <a:cubicBezTo>
                    <a:pt x="1662" y="2739"/>
                    <a:pt x="1653" y="2720"/>
                    <a:pt x="1656" y="2720"/>
                  </a:cubicBezTo>
                  <a:cubicBezTo>
                    <a:pt x="1666" y="2720"/>
                    <a:pt x="1795" y="2895"/>
                    <a:pt x="1829" y="2940"/>
                  </a:cubicBezTo>
                  <a:cubicBezTo>
                    <a:pt x="1327" y="2209"/>
                    <a:pt x="915" y="1494"/>
                    <a:pt x="549" y="808"/>
                  </a:cubicBezTo>
                  <a:lnTo>
                    <a:pt x="549" y="808"/>
                  </a:lnTo>
                  <a:cubicBezTo>
                    <a:pt x="553" y="820"/>
                    <a:pt x="554" y="826"/>
                    <a:pt x="552" y="826"/>
                  </a:cubicBezTo>
                  <a:cubicBezTo>
                    <a:pt x="530" y="826"/>
                    <a:pt x="213" y="242"/>
                    <a:pt x="200" y="214"/>
                  </a:cubicBezTo>
                  <a:lnTo>
                    <a:pt x="200" y="214"/>
                  </a:lnTo>
                  <a:cubicBezTo>
                    <a:pt x="218" y="243"/>
                    <a:pt x="227" y="256"/>
                    <a:pt x="230" y="256"/>
                  </a:cubicBezTo>
                  <a:cubicBezTo>
                    <a:pt x="240" y="256"/>
                    <a:pt x="185" y="128"/>
                    <a:pt x="13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29"/>
            <p:cNvSpPr/>
            <p:nvPr/>
          </p:nvSpPr>
          <p:spPr>
            <a:xfrm rot="10800000">
              <a:off x="9079884" y="1028202"/>
              <a:ext cx="68" cy="1017"/>
            </a:xfrm>
            <a:custGeom>
              <a:avLst/>
              <a:gdLst/>
              <a:ahLst/>
              <a:cxnLst/>
              <a:rect l="l" t="t" r="r" b="b"/>
              <a:pathLst>
                <a:path w="1" h="15" extrusionOk="0">
                  <a:moveTo>
                    <a:pt x="0" y="0"/>
                  </a:moveTo>
                  <a:lnTo>
                    <a:pt x="0" y="15"/>
                  </a:lnTo>
                  <a:lnTo>
                    <a:pt x="0" y="15"/>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29"/>
            <p:cNvSpPr/>
            <p:nvPr/>
          </p:nvSpPr>
          <p:spPr>
            <a:xfrm rot="10800000">
              <a:off x="8561599" y="649264"/>
              <a:ext cx="137317" cy="163140"/>
            </a:xfrm>
            <a:custGeom>
              <a:avLst/>
              <a:gdLst/>
              <a:ahLst/>
              <a:cxnLst/>
              <a:rect l="l" t="t" r="r" b="b"/>
              <a:pathLst>
                <a:path w="2026" h="2407" extrusionOk="0">
                  <a:moveTo>
                    <a:pt x="0" y="0"/>
                  </a:moveTo>
                  <a:cubicBezTo>
                    <a:pt x="457" y="518"/>
                    <a:pt x="944" y="1066"/>
                    <a:pt x="1371" y="1584"/>
                  </a:cubicBezTo>
                  <a:lnTo>
                    <a:pt x="1280" y="1462"/>
                  </a:lnTo>
                  <a:lnTo>
                    <a:pt x="1280" y="1462"/>
                  </a:lnTo>
                  <a:cubicBezTo>
                    <a:pt x="1371" y="1523"/>
                    <a:pt x="1629" y="1919"/>
                    <a:pt x="1904" y="2224"/>
                  </a:cubicBezTo>
                  <a:cubicBezTo>
                    <a:pt x="1863" y="2183"/>
                    <a:pt x="1835" y="2170"/>
                    <a:pt x="1831" y="2170"/>
                  </a:cubicBezTo>
                  <a:cubicBezTo>
                    <a:pt x="1829" y="2170"/>
                    <a:pt x="1833" y="2173"/>
                    <a:pt x="1843" y="2178"/>
                  </a:cubicBezTo>
                  <a:lnTo>
                    <a:pt x="2025" y="2407"/>
                  </a:lnTo>
                  <a:lnTo>
                    <a:pt x="2025" y="2255"/>
                  </a:lnTo>
                  <a:cubicBezTo>
                    <a:pt x="1751" y="1934"/>
                    <a:pt x="1432" y="1538"/>
                    <a:pt x="1219" y="1310"/>
                  </a:cubicBezTo>
                  <a:cubicBezTo>
                    <a:pt x="1151" y="1230"/>
                    <a:pt x="1062" y="1103"/>
                    <a:pt x="1071" y="1103"/>
                  </a:cubicBezTo>
                  <a:cubicBezTo>
                    <a:pt x="1072" y="1103"/>
                    <a:pt x="1075" y="1106"/>
                    <a:pt x="1081" y="1111"/>
                  </a:cubicBezTo>
                  <a:cubicBezTo>
                    <a:pt x="868" y="853"/>
                    <a:pt x="837" y="837"/>
                    <a:pt x="533" y="457"/>
                  </a:cubicBezTo>
                  <a:lnTo>
                    <a:pt x="533" y="457"/>
                  </a:lnTo>
                  <a:cubicBezTo>
                    <a:pt x="608" y="537"/>
                    <a:pt x="627" y="555"/>
                    <a:pt x="629" y="555"/>
                  </a:cubicBezTo>
                  <a:cubicBezTo>
                    <a:pt x="630" y="555"/>
                    <a:pt x="630" y="554"/>
                    <a:pt x="629" y="553"/>
                  </a:cubicBezTo>
                  <a:lnTo>
                    <a:pt x="629" y="553"/>
                  </a:lnTo>
                  <a:cubicBezTo>
                    <a:pt x="643" y="571"/>
                    <a:pt x="678" y="615"/>
                    <a:pt x="762" y="715"/>
                  </a:cubicBezTo>
                  <a:cubicBezTo>
                    <a:pt x="502" y="396"/>
                    <a:pt x="441" y="305"/>
                    <a:pt x="15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29"/>
            <p:cNvSpPr/>
            <p:nvPr/>
          </p:nvSpPr>
          <p:spPr>
            <a:xfrm rot="10800000">
              <a:off x="8721621" y="516090"/>
              <a:ext cx="68" cy="1084"/>
            </a:xfrm>
            <a:custGeom>
              <a:avLst/>
              <a:gdLst/>
              <a:ahLst/>
              <a:cxnLst/>
              <a:rect l="l" t="t" r="r" b="b"/>
              <a:pathLst>
                <a:path w="1" h="16" extrusionOk="0">
                  <a:moveTo>
                    <a:pt x="1" y="15"/>
                  </a:moveTo>
                  <a:cubicBezTo>
                    <a:pt x="1" y="15"/>
                    <a:pt x="1" y="1"/>
                    <a:pt x="1" y="15"/>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29"/>
            <p:cNvSpPr/>
            <p:nvPr/>
          </p:nvSpPr>
          <p:spPr>
            <a:xfrm rot="10800000">
              <a:off x="8715377" y="2950"/>
              <a:ext cx="334618" cy="382062"/>
            </a:xfrm>
            <a:custGeom>
              <a:avLst/>
              <a:gdLst/>
              <a:ahLst/>
              <a:cxnLst/>
              <a:rect l="l" t="t" r="r" b="b"/>
              <a:pathLst>
                <a:path w="4937" h="5637" extrusionOk="0">
                  <a:moveTo>
                    <a:pt x="976" y="1417"/>
                  </a:moveTo>
                  <a:lnTo>
                    <a:pt x="976" y="1417"/>
                  </a:lnTo>
                  <a:cubicBezTo>
                    <a:pt x="992" y="1431"/>
                    <a:pt x="1006" y="1444"/>
                    <a:pt x="1019" y="1454"/>
                  </a:cubicBezTo>
                  <a:lnTo>
                    <a:pt x="1019" y="1454"/>
                  </a:lnTo>
                  <a:cubicBezTo>
                    <a:pt x="1004" y="1441"/>
                    <a:pt x="990" y="1428"/>
                    <a:pt x="976" y="1417"/>
                  </a:cubicBezTo>
                  <a:close/>
                  <a:moveTo>
                    <a:pt x="1433" y="1660"/>
                  </a:moveTo>
                  <a:cubicBezTo>
                    <a:pt x="1494" y="1707"/>
                    <a:pt x="1539" y="1768"/>
                    <a:pt x="1600" y="1829"/>
                  </a:cubicBezTo>
                  <a:cubicBezTo>
                    <a:pt x="1605" y="1838"/>
                    <a:pt x="1605" y="1843"/>
                    <a:pt x="1601" y="1843"/>
                  </a:cubicBezTo>
                  <a:cubicBezTo>
                    <a:pt x="1593" y="1843"/>
                    <a:pt x="1566" y="1819"/>
                    <a:pt x="1524" y="1768"/>
                  </a:cubicBezTo>
                  <a:lnTo>
                    <a:pt x="1524" y="1768"/>
                  </a:lnTo>
                  <a:cubicBezTo>
                    <a:pt x="1530" y="1773"/>
                    <a:pt x="1532" y="1776"/>
                    <a:pt x="1532" y="1776"/>
                  </a:cubicBezTo>
                  <a:cubicBezTo>
                    <a:pt x="1533" y="1776"/>
                    <a:pt x="1483" y="1723"/>
                    <a:pt x="1433" y="1660"/>
                  </a:cubicBezTo>
                  <a:close/>
                  <a:moveTo>
                    <a:pt x="1951" y="2209"/>
                  </a:moveTo>
                  <a:cubicBezTo>
                    <a:pt x="1962" y="2221"/>
                    <a:pt x="1973" y="2232"/>
                    <a:pt x="1984" y="2244"/>
                  </a:cubicBezTo>
                  <a:lnTo>
                    <a:pt x="1984" y="2244"/>
                  </a:lnTo>
                  <a:cubicBezTo>
                    <a:pt x="1974" y="2233"/>
                    <a:pt x="1963" y="2221"/>
                    <a:pt x="1951" y="2209"/>
                  </a:cubicBezTo>
                  <a:close/>
                  <a:moveTo>
                    <a:pt x="2078" y="2352"/>
                  </a:moveTo>
                  <a:lnTo>
                    <a:pt x="2078" y="2352"/>
                  </a:lnTo>
                  <a:cubicBezTo>
                    <a:pt x="2081" y="2355"/>
                    <a:pt x="2084" y="2358"/>
                    <a:pt x="2087" y="2361"/>
                  </a:cubicBezTo>
                  <a:cubicBezTo>
                    <a:pt x="2084" y="2358"/>
                    <a:pt x="2081" y="2355"/>
                    <a:pt x="2078" y="2352"/>
                  </a:cubicBezTo>
                  <a:close/>
                  <a:moveTo>
                    <a:pt x="2377" y="2879"/>
                  </a:moveTo>
                  <a:cubicBezTo>
                    <a:pt x="2422" y="2925"/>
                    <a:pt x="2468" y="2986"/>
                    <a:pt x="2544" y="3062"/>
                  </a:cubicBezTo>
                  <a:lnTo>
                    <a:pt x="2544" y="3078"/>
                  </a:lnTo>
                  <a:cubicBezTo>
                    <a:pt x="2544" y="3062"/>
                    <a:pt x="2529" y="3062"/>
                    <a:pt x="2499" y="3047"/>
                  </a:cubicBezTo>
                  <a:cubicBezTo>
                    <a:pt x="2408" y="2940"/>
                    <a:pt x="2377" y="2895"/>
                    <a:pt x="2377" y="2879"/>
                  </a:cubicBezTo>
                  <a:close/>
                  <a:moveTo>
                    <a:pt x="1" y="1"/>
                  </a:moveTo>
                  <a:lnTo>
                    <a:pt x="31" y="259"/>
                  </a:lnTo>
                  <a:cubicBezTo>
                    <a:pt x="153" y="411"/>
                    <a:pt x="259" y="533"/>
                    <a:pt x="275" y="564"/>
                  </a:cubicBezTo>
                  <a:cubicBezTo>
                    <a:pt x="320" y="594"/>
                    <a:pt x="472" y="746"/>
                    <a:pt x="625" y="929"/>
                  </a:cubicBezTo>
                  <a:cubicBezTo>
                    <a:pt x="628" y="935"/>
                    <a:pt x="628" y="938"/>
                    <a:pt x="626" y="938"/>
                  </a:cubicBezTo>
                  <a:cubicBezTo>
                    <a:pt x="618" y="938"/>
                    <a:pt x="574" y="893"/>
                    <a:pt x="549" y="868"/>
                  </a:cubicBezTo>
                  <a:lnTo>
                    <a:pt x="549" y="868"/>
                  </a:lnTo>
                  <a:cubicBezTo>
                    <a:pt x="868" y="1219"/>
                    <a:pt x="1082" y="1433"/>
                    <a:pt x="1295" y="1660"/>
                  </a:cubicBezTo>
                  <a:cubicBezTo>
                    <a:pt x="1372" y="1737"/>
                    <a:pt x="1447" y="1829"/>
                    <a:pt x="1539" y="1920"/>
                  </a:cubicBezTo>
                  <a:cubicBezTo>
                    <a:pt x="1539" y="1935"/>
                    <a:pt x="1554" y="1965"/>
                    <a:pt x="1569" y="1996"/>
                  </a:cubicBezTo>
                  <a:cubicBezTo>
                    <a:pt x="1463" y="1874"/>
                    <a:pt x="1356" y="1752"/>
                    <a:pt x="1264" y="1660"/>
                  </a:cubicBezTo>
                  <a:cubicBezTo>
                    <a:pt x="1097" y="1463"/>
                    <a:pt x="976" y="1341"/>
                    <a:pt x="960" y="1311"/>
                  </a:cubicBezTo>
                  <a:lnTo>
                    <a:pt x="960" y="1311"/>
                  </a:lnTo>
                  <a:cubicBezTo>
                    <a:pt x="949" y="1333"/>
                    <a:pt x="1100" y="1501"/>
                    <a:pt x="1082" y="1501"/>
                  </a:cubicBezTo>
                  <a:cubicBezTo>
                    <a:pt x="1077" y="1501"/>
                    <a:pt x="1058" y="1488"/>
                    <a:pt x="1019" y="1454"/>
                  </a:cubicBezTo>
                  <a:lnTo>
                    <a:pt x="1019" y="1454"/>
                  </a:lnTo>
                  <a:cubicBezTo>
                    <a:pt x="1081" y="1512"/>
                    <a:pt x="1145" y="1586"/>
                    <a:pt x="1219" y="1660"/>
                  </a:cubicBezTo>
                  <a:cubicBezTo>
                    <a:pt x="1447" y="1874"/>
                    <a:pt x="1721" y="2148"/>
                    <a:pt x="1920" y="2377"/>
                  </a:cubicBezTo>
                  <a:cubicBezTo>
                    <a:pt x="1935" y="2392"/>
                    <a:pt x="1951" y="2407"/>
                    <a:pt x="1951" y="2422"/>
                  </a:cubicBezTo>
                  <a:lnTo>
                    <a:pt x="1920" y="2392"/>
                  </a:lnTo>
                  <a:lnTo>
                    <a:pt x="1920" y="2392"/>
                  </a:lnTo>
                  <a:cubicBezTo>
                    <a:pt x="1981" y="2468"/>
                    <a:pt x="2042" y="2529"/>
                    <a:pt x="2103" y="2590"/>
                  </a:cubicBezTo>
                  <a:cubicBezTo>
                    <a:pt x="2194" y="2682"/>
                    <a:pt x="2239" y="2743"/>
                    <a:pt x="2331" y="2834"/>
                  </a:cubicBezTo>
                  <a:cubicBezTo>
                    <a:pt x="2347" y="2895"/>
                    <a:pt x="2651" y="3214"/>
                    <a:pt x="2788" y="3367"/>
                  </a:cubicBezTo>
                  <a:cubicBezTo>
                    <a:pt x="2789" y="3364"/>
                    <a:pt x="2791" y="3364"/>
                    <a:pt x="2793" y="3364"/>
                  </a:cubicBezTo>
                  <a:cubicBezTo>
                    <a:pt x="2815" y="3364"/>
                    <a:pt x="2886" y="3437"/>
                    <a:pt x="2894" y="3437"/>
                  </a:cubicBezTo>
                  <a:cubicBezTo>
                    <a:pt x="2898" y="3437"/>
                    <a:pt x="2883" y="3416"/>
                    <a:pt x="2834" y="3352"/>
                  </a:cubicBezTo>
                  <a:lnTo>
                    <a:pt x="2696" y="3214"/>
                  </a:lnTo>
                  <a:cubicBezTo>
                    <a:pt x="2686" y="3192"/>
                    <a:pt x="2666" y="3169"/>
                    <a:pt x="2651" y="3153"/>
                  </a:cubicBezTo>
                  <a:lnTo>
                    <a:pt x="2651" y="3153"/>
                  </a:lnTo>
                  <a:cubicBezTo>
                    <a:pt x="2651" y="3153"/>
                    <a:pt x="2651" y="3153"/>
                    <a:pt x="2651" y="3153"/>
                  </a:cubicBezTo>
                  <a:cubicBezTo>
                    <a:pt x="2544" y="3047"/>
                    <a:pt x="2422" y="2910"/>
                    <a:pt x="2286" y="2757"/>
                  </a:cubicBezTo>
                  <a:lnTo>
                    <a:pt x="2286" y="2757"/>
                  </a:lnTo>
                  <a:cubicBezTo>
                    <a:pt x="2408" y="2879"/>
                    <a:pt x="2529" y="3001"/>
                    <a:pt x="2682" y="3184"/>
                  </a:cubicBezTo>
                  <a:cubicBezTo>
                    <a:pt x="2773" y="3261"/>
                    <a:pt x="2865" y="3336"/>
                    <a:pt x="2910" y="3382"/>
                  </a:cubicBezTo>
                  <a:cubicBezTo>
                    <a:pt x="3078" y="3626"/>
                    <a:pt x="3443" y="4053"/>
                    <a:pt x="3474" y="4128"/>
                  </a:cubicBezTo>
                  <a:cubicBezTo>
                    <a:pt x="3915" y="4601"/>
                    <a:pt x="4463" y="5286"/>
                    <a:pt x="4738" y="5591"/>
                  </a:cubicBezTo>
                  <a:cubicBezTo>
                    <a:pt x="4753" y="5606"/>
                    <a:pt x="4768" y="5621"/>
                    <a:pt x="4768" y="5637"/>
                  </a:cubicBezTo>
                  <a:lnTo>
                    <a:pt x="4936" y="5637"/>
                  </a:lnTo>
                  <a:cubicBezTo>
                    <a:pt x="4875" y="5530"/>
                    <a:pt x="4799" y="5424"/>
                    <a:pt x="4632" y="5225"/>
                  </a:cubicBezTo>
                  <a:cubicBezTo>
                    <a:pt x="4510" y="5103"/>
                    <a:pt x="4433" y="5058"/>
                    <a:pt x="4144" y="4677"/>
                  </a:cubicBezTo>
                  <a:lnTo>
                    <a:pt x="4144" y="4677"/>
                  </a:lnTo>
                  <a:lnTo>
                    <a:pt x="4266" y="4784"/>
                  </a:lnTo>
                  <a:cubicBezTo>
                    <a:pt x="3870" y="4296"/>
                    <a:pt x="4006" y="4540"/>
                    <a:pt x="3596" y="4022"/>
                  </a:cubicBezTo>
                  <a:lnTo>
                    <a:pt x="3596" y="4022"/>
                  </a:lnTo>
                  <a:cubicBezTo>
                    <a:pt x="3677" y="4089"/>
                    <a:pt x="3877" y="4324"/>
                    <a:pt x="3880" y="4324"/>
                  </a:cubicBezTo>
                  <a:cubicBezTo>
                    <a:pt x="3880" y="4324"/>
                    <a:pt x="3877" y="4320"/>
                    <a:pt x="3870" y="4311"/>
                  </a:cubicBezTo>
                  <a:cubicBezTo>
                    <a:pt x="3610" y="3976"/>
                    <a:pt x="3657" y="4098"/>
                    <a:pt x="3443" y="3839"/>
                  </a:cubicBezTo>
                  <a:lnTo>
                    <a:pt x="3413" y="3778"/>
                  </a:lnTo>
                  <a:cubicBezTo>
                    <a:pt x="3261" y="3596"/>
                    <a:pt x="3092" y="3413"/>
                    <a:pt x="2910" y="3214"/>
                  </a:cubicBezTo>
                  <a:cubicBezTo>
                    <a:pt x="2605" y="2895"/>
                    <a:pt x="2270" y="2544"/>
                    <a:pt x="1951" y="2194"/>
                  </a:cubicBezTo>
                  <a:lnTo>
                    <a:pt x="1951" y="2194"/>
                  </a:lnTo>
                  <a:cubicBezTo>
                    <a:pt x="1969" y="2212"/>
                    <a:pt x="2009" y="2252"/>
                    <a:pt x="2015" y="2252"/>
                  </a:cubicBezTo>
                  <a:cubicBezTo>
                    <a:pt x="2019" y="2252"/>
                    <a:pt x="2008" y="2234"/>
                    <a:pt x="1965" y="2178"/>
                  </a:cubicBezTo>
                  <a:cubicBezTo>
                    <a:pt x="1798" y="2011"/>
                    <a:pt x="1646" y="1829"/>
                    <a:pt x="1478" y="1660"/>
                  </a:cubicBezTo>
                  <a:cubicBezTo>
                    <a:pt x="976" y="1112"/>
                    <a:pt x="458" y="533"/>
                    <a:pt x="31" y="15"/>
                  </a:cubicBezTo>
                  <a:lnTo>
                    <a:pt x="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29"/>
            <p:cNvSpPr/>
            <p:nvPr/>
          </p:nvSpPr>
          <p:spPr>
            <a:xfrm rot="10800000">
              <a:off x="8270432" y="304420"/>
              <a:ext cx="203468" cy="238577"/>
            </a:xfrm>
            <a:custGeom>
              <a:avLst/>
              <a:gdLst/>
              <a:ahLst/>
              <a:cxnLst/>
              <a:rect l="l" t="t" r="r" b="b"/>
              <a:pathLst>
                <a:path w="3002" h="3520" extrusionOk="0">
                  <a:moveTo>
                    <a:pt x="1836" y="2106"/>
                  </a:moveTo>
                  <a:cubicBezTo>
                    <a:pt x="1856" y="2129"/>
                    <a:pt x="1875" y="2149"/>
                    <a:pt x="1890" y="2163"/>
                  </a:cubicBezTo>
                  <a:cubicBezTo>
                    <a:pt x="1868" y="2138"/>
                    <a:pt x="1850" y="2120"/>
                    <a:pt x="1836" y="2106"/>
                  </a:cubicBezTo>
                  <a:close/>
                  <a:moveTo>
                    <a:pt x="2404" y="2877"/>
                  </a:moveTo>
                  <a:lnTo>
                    <a:pt x="2404" y="2877"/>
                  </a:lnTo>
                  <a:cubicBezTo>
                    <a:pt x="2404" y="2877"/>
                    <a:pt x="2416" y="2890"/>
                    <a:pt x="2435" y="2910"/>
                  </a:cubicBezTo>
                  <a:lnTo>
                    <a:pt x="2435" y="2910"/>
                  </a:lnTo>
                  <a:lnTo>
                    <a:pt x="2422" y="2895"/>
                  </a:lnTo>
                  <a:cubicBezTo>
                    <a:pt x="2410" y="2882"/>
                    <a:pt x="2405" y="2877"/>
                    <a:pt x="2404" y="2877"/>
                  </a:cubicBezTo>
                  <a:close/>
                  <a:moveTo>
                    <a:pt x="1" y="0"/>
                  </a:moveTo>
                  <a:cubicBezTo>
                    <a:pt x="168" y="199"/>
                    <a:pt x="336" y="412"/>
                    <a:pt x="472" y="565"/>
                  </a:cubicBezTo>
                  <a:cubicBezTo>
                    <a:pt x="532" y="623"/>
                    <a:pt x="617" y="736"/>
                    <a:pt x="626" y="736"/>
                  </a:cubicBezTo>
                  <a:cubicBezTo>
                    <a:pt x="629" y="736"/>
                    <a:pt x="624" y="726"/>
                    <a:pt x="610" y="701"/>
                  </a:cubicBezTo>
                  <a:lnTo>
                    <a:pt x="610" y="701"/>
                  </a:lnTo>
                  <a:cubicBezTo>
                    <a:pt x="1250" y="1570"/>
                    <a:pt x="1951" y="2271"/>
                    <a:pt x="2544" y="3032"/>
                  </a:cubicBezTo>
                  <a:cubicBezTo>
                    <a:pt x="2508" y="2988"/>
                    <a:pt x="2464" y="2940"/>
                    <a:pt x="2435" y="2910"/>
                  </a:cubicBezTo>
                  <a:lnTo>
                    <a:pt x="2435" y="2910"/>
                  </a:lnTo>
                  <a:lnTo>
                    <a:pt x="2956" y="3520"/>
                  </a:lnTo>
                  <a:cubicBezTo>
                    <a:pt x="2926" y="3459"/>
                    <a:pt x="2895" y="3428"/>
                    <a:pt x="2804" y="3291"/>
                  </a:cubicBezTo>
                  <a:lnTo>
                    <a:pt x="2804" y="3291"/>
                  </a:lnTo>
                  <a:cubicBezTo>
                    <a:pt x="2849" y="3337"/>
                    <a:pt x="2926" y="3413"/>
                    <a:pt x="3001" y="3504"/>
                  </a:cubicBezTo>
                  <a:lnTo>
                    <a:pt x="3001" y="3413"/>
                  </a:lnTo>
                  <a:cubicBezTo>
                    <a:pt x="2956" y="3367"/>
                    <a:pt x="2895" y="3291"/>
                    <a:pt x="2788" y="3185"/>
                  </a:cubicBezTo>
                  <a:lnTo>
                    <a:pt x="2788" y="3185"/>
                  </a:lnTo>
                  <a:lnTo>
                    <a:pt x="2865" y="3230"/>
                  </a:lnTo>
                  <a:cubicBezTo>
                    <a:pt x="2591" y="2910"/>
                    <a:pt x="2286" y="2590"/>
                    <a:pt x="1935" y="2163"/>
                  </a:cubicBezTo>
                  <a:cubicBezTo>
                    <a:pt x="1934" y="2163"/>
                    <a:pt x="1934" y="2163"/>
                    <a:pt x="1933" y="2163"/>
                  </a:cubicBezTo>
                  <a:cubicBezTo>
                    <a:pt x="1922" y="2163"/>
                    <a:pt x="2019" y="2306"/>
                    <a:pt x="1995" y="2306"/>
                  </a:cubicBezTo>
                  <a:cubicBezTo>
                    <a:pt x="1981" y="2306"/>
                    <a:pt x="1926" y="2257"/>
                    <a:pt x="1783" y="2103"/>
                  </a:cubicBezTo>
                  <a:cubicBezTo>
                    <a:pt x="1783" y="2089"/>
                    <a:pt x="1783" y="2075"/>
                    <a:pt x="1792" y="2075"/>
                  </a:cubicBezTo>
                  <a:cubicBezTo>
                    <a:pt x="1800" y="2075"/>
                    <a:pt x="1813" y="2083"/>
                    <a:pt x="1836" y="2106"/>
                  </a:cubicBezTo>
                  <a:lnTo>
                    <a:pt x="1836" y="2106"/>
                  </a:lnTo>
                  <a:cubicBezTo>
                    <a:pt x="1796" y="2060"/>
                    <a:pt x="1748" y="2002"/>
                    <a:pt x="1707" y="1950"/>
                  </a:cubicBezTo>
                  <a:lnTo>
                    <a:pt x="1707" y="1950"/>
                  </a:lnTo>
                  <a:lnTo>
                    <a:pt x="1859" y="2118"/>
                  </a:lnTo>
                  <a:cubicBezTo>
                    <a:pt x="1707" y="1920"/>
                    <a:pt x="1768" y="2027"/>
                    <a:pt x="1646" y="1875"/>
                  </a:cubicBezTo>
                  <a:cubicBezTo>
                    <a:pt x="1660" y="1860"/>
                    <a:pt x="1568" y="1766"/>
                    <a:pt x="1581" y="1766"/>
                  </a:cubicBezTo>
                  <a:cubicBezTo>
                    <a:pt x="1582" y="1766"/>
                    <a:pt x="1583" y="1766"/>
                    <a:pt x="1585" y="1767"/>
                  </a:cubicBezTo>
                  <a:cubicBezTo>
                    <a:pt x="1616" y="1798"/>
                    <a:pt x="1691" y="1905"/>
                    <a:pt x="1737" y="1950"/>
                  </a:cubicBezTo>
                  <a:cubicBezTo>
                    <a:pt x="1600" y="1783"/>
                    <a:pt x="1433" y="1570"/>
                    <a:pt x="1386" y="1493"/>
                  </a:cubicBezTo>
                  <a:cubicBezTo>
                    <a:pt x="1386" y="1496"/>
                    <a:pt x="1386" y="1498"/>
                    <a:pt x="1384" y="1498"/>
                  </a:cubicBezTo>
                  <a:cubicBezTo>
                    <a:pt x="1377" y="1498"/>
                    <a:pt x="1350" y="1469"/>
                    <a:pt x="1265" y="1371"/>
                  </a:cubicBezTo>
                  <a:cubicBezTo>
                    <a:pt x="976" y="1052"/>
                    <a:pt x="1173" y="1249"/>
                    <a:pt x="1021" y="1052"/>
                  </a:cubicBezTo>
                  <a:cubicBezTo>
                    <a:pt x="945" y="975"/>
                    <a:pt x="777" y="762"/>
                    <a:pt x="763" y="762"/>
                  </a:cubicBezTo>
                  <a:cubicBezTo>
                    <a:pt x="686" y="671"/>
                    <a:pt x="671" y="640"/>
                    <a:pt x="655" y="610"/>
                  </a:cubicBezTo>
                  <a:cubicBezTo>
                    <a:pt x="533" y="488"/>
                    <a:pt x="229" y="108"/>
                    <a:pt x="137" y="0"/>
                  </a:cubicBezTo>
                  <a:lnTo>
                    <a:pt x="123" y="0"/>
                  </a:lnTo>
                  <a:lnTo>
                    <a:pt x="123" y="16"/>
                  </a:lnTo>
                  <a:lnTo>
                    <a:pt x="123" y="16"/>
                  </a:lnTo>
                  <a:lnTo>
                    <a:pt x="10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29"/>
            <p:cNvSpPr/>
            <p:nvPr/>
          </p:nvSpPr>
          <p:spPr>
            <a:xfrm rot="10800000">
              <a:off x="8554350" y="325031"/>
              <a:ext cx="3186" cy="3253"/>
            </a:xfrm>
            <a:custGeom>
              <a:avLst/>
              <a:gdLst/>
              <a:ahLst/>
              <a:cxnLst/>
              <a:rect l="l" t="t" r="r" b="b"/>
              <a:pathLst>
                <a:path w="47" h="48" extrusionOk="0">
                  <a:moveTo>
                    <a:pt x="0" y="1"/>
                  </a:moveTo>
                  <a:cubicBezTo>
                    <a:pt x="16" y="17"/>
                    <a:pt x="31" y="47"/>
                    <a:pt x="47" y="47"/>
                  </a:cubicBezTo>
                  <a:lnTo>
                    <a:pt x="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29"/>
            <p:cNvSpPr/>
            <p:nvPr/>
          </p:nvSpPr>
          <p:spPr>
            <a:xfrm rot="10800000">
              <a:off x="8473817" y="2942"/>
              <a:ext cx="612370" cy="652562"/>
            </a:xfrm>
            <a:custGeom>
              <a:avLst/>
              <a:gdLst/>
              <a:ahLst/>
              <a:cxnLst/>
              <a:rect l="l" t="t" r="r" b="b"/>
              <a:pathLst>
                <a:path w="9035" h="9628" extrusionOk="0">
                  <a:moveTo>
                    <a:pt x="62" y="46"/>
                  </a:moveTo>
                  <a:cubicBezTo>
                    <a:pt x="71" y="57"/>
                    <a:pt x="81" y="69"/>
                    <a:pt x="91" y="81"/>
                  </a:cubicBezTo>
                  <a:lnTo>
                    <a:pt x="91" y="81"/>
                  </a:lnTo>
                  <a:cubicBezTo>
                    <a:pt x="85" y="74"/>
                    <a:pt x="76" y="62"/>
                    <a:pt x="62" y="46"/>
                  </a:cubicBezTo>
                  <a:close/>
                  <a:moveTo>
                    <a:pt x="1327" y="1813"/>
                  </a:moveTo>
                  <a:lnTo>
                    <a:pt x="1341" y="1843"/>
                  </a:lnTo>
                  <a:cubicBezTo>
                    <a:pt x="1359" y="1860"/>
                    <a:pt x="1366" y="1867"/>
                    <a:pt x="1367" y="1867"/>
                  </a:cubicBezTo>
                  <a:cubicBezTo>
                    <a:pt x="1370" y="1867"/>
                    <a:pt x="1345" y="1836"/>
                    <a:pt x="1327" y="1813"/>
                  </a:cubicBezTo>
                  <a:close/>
                  <a:moveTo>
                    <a:pt x="1" y="1"/>
                  </a:moveTo>
                  <a:lnTo>
                    <a:pt x="47" y="350"/>
                  </a:lnTo>
                  <a:cubicBezTo>
                    <a:pt x="397" y="777"/>
                    <a:pt x="778" y="1219"/>
                    <a:pt x="1159" y="1660"/>
                  </a:cubicBezTo>
                  <a:cubicBezTo>
                    <a:pt x="1189" y="1691"/>
                    <a:pt x="1220" y="1737"/>
                    <a:pt x="1250" y="1768"/>
                  </a:cubicBezTo>
                  <a:cubicBezTo>
                    <a:pt x="1220" y="1721"/>
                    <a:pt x="1189" y="1691"/>
                    <a:pt x="1174" y="1660"/>
                  </a:cubicBezTo>
                  <a:cubicBezTo>
                    <a:pt x="1145" y="1617"/>
                    <a:pt x="1134" y="1598"/>
                    <a:pt x="1137" y="1598"/>
                  </a:cubicBezTo>
                  <a:cubicBezTo>
                    <a:pt x="1142" y="1598"/>
                    <a:pt x="1165" y="1621"/>
                    <a:pt x="1205" y="1660"/>
                  </a:cubicBezTo>
                  <a:cubicBezTo>
                    <a:pt x="1235" y="1691"/>
                    <a:pt x="1250" y="1721"/>
                    <a:pt x="1296" y="1752"/>
                  </a:cubicBezTo>
                  <a:lnTo>
                    <a:pt x="1315" y="1790"/>
                  </a:lnTo>
                  <a:lnTo>
                    <a:pt x="1315" y="1790"/>
                  </a:lnTo>
                  <a:cubicBezTo>
                    <a:pt x="1312" y="1788"/>
                    <a:pt x="1310" y="1787"/>
                    <a:pt x="1309" y="1787"/>
                  </a:cubicBezTo>
                  <a:cubicBezTo>
                    <a:pt x="1307" y="1787"/>
                    <a:pt x="1315" y="1798"/>
                    <a:pt x="1327" y="1813"/>
                  </a:cubicBezTo>
                  <a:lnTo>
                    <a:pt x="1327" y="1813"/>
                  </a:lnTo>
                  <a:lnTo>
                    <a:pt x="1315" y="1790"/>
                  </a:lnTo>
                  <a:lnTo>
                    <a:pt x="1315" y="1790"/>
                  </a:lnTo>
                  <a:cubicBezTo>
                    <a:pt x="1326" y="1799"/>
                    <a:pt x="1352" y="1823"/>
                    <a:pt x="1402" y="1874"/>
                  </a:cubicBezTo>
                  <a:cubicBezTo>
                    <a:pt x="1500" y="1993"/>
                    <a:pt x="1531" y="2039"/>
                    <a:pt x="1521" y="2039"/>
                  </a:cubicBezTo>
                  <a:cubicBezTo>
                    <a:pt x="1511" y="2039"/>
                    <a:pt x="1457" y="1989"/>
                    <a:pt x="1388" y="1920"/>
                  </a:cubicBezTo>
                  <a:lnTo>
                    <a:pt x="1388" y="1920"/>
                  </a:lnTo>
                  <a:lnTo>
                    <a:pt x="1646" y="2209"/>
                  </a:lnTo>
                  <a:cubicBezTo>
                    <a:pt x="1649" y="2214"/>
                    <a:pt x="1649" y="2216"/>
                    <a:pt x="1648" y="2216"/>
                  </a:cubicBezTo>
                  <a:cubicBezTo>
                    <a:pt x="1642" y="2216"/>
                    <a:pt x="1596" y="2164"/>
                    <a:pt x="1571" y="2164"/>
                  </a:cubicBezTo>
                  <a:cubicBezTo>
                    <a:pt x="1692" y="2270"/>
                    <a:pt x="1997" y="2682"/>
                    <a:pt x="2164" y="2834"/>
                  </a:cubicBezTo>
                  <a:lnTo>
                    <a:pt x="2164" y="2849"/>
                  </a:lnTo>
                  <a:cubicBezTo>
                    <a:pt x="2728" y="3488"/>
                    <a:pt x="2987" y="3763"/>
                    <a:pt x="3444" y="4266"/>
                  </a:cubicBezTo>
                  <a:cubicBezTo>
                    <a:pt x="3444" y="4280"/>
                    <a:pt x="3459" y="4280"/>
                    <a:pt x="3459" y="4280"/>
                  </a:cubicBezTo>
                  <a:cubicBezTo>
                    <a:pt x="3490" y="4280"/>
                    <a:pt x="3657" y="4479"/>
                    <a:pt x="3809" y="4631"/>
                  </a:cubicBezTo>
                  <a:cubicBezTo>
                    <a:pt x="4083" y="4936"/>
                    <a:pt x="4388" y="5286"/>
                    <a:pt x="4723" y="5651"/>
                  </a:cubicBezTo>
                  <a:cubicBezTo>
                    <a:pt x="4800" y="5728"/>
                    <a:pt x="4876" y="5804"/>
                    <a:pt x="4937" y="5881"/>
                  </a:cubicBezTo>
                  <a:cubicBezTo>
                    <a:pt x="5078" y="6022"/>
                    <a:pt x="5111" y="6048"/>
                    <a:pt x="5120" y="6048"/>
                  </a:cubicBezTo>
                  <a:cubicBezTo>
                    <a:pt x="5125" y="6048"/>
                    <a:pt x="5121" y="6039"/>
                    <a:pt x="5127" y="6039"/>
                  </a:cubicBezTo>
                  <a:cubicBezTo>
                    <a:pt x="5132" y="6039"/>
                    <a:pt x="5145" y="6047"/>
                    <a:pt x="5180" y="6078"/>
                  </a:cubicBezTo>
                  <a:cubicBezTo>
                    <a:pt x="5193" y="6115"/>
                    <a:pt x="5466" y="6403"/>
                    <a:pt x="5454" y="6403"/>
                  </a:cubicBezTo>
                  <a:cubicBezTo>
                    <a:pt x="5450" y="6403"/>
                    <a:pt x="5428" y="6384"/>
                    <a:pt x="5379" y="6338"/>
                  </a:cubicBezTo>
                  <a:lnTo>
                    <a:pt x="5379" y="6338"/>
                  </a:lnTo>
                  <a:cubicBezTo>
                    <a:pt x="5897" y="6870"/>
                    <a:pt x="6033" y="7022"/>
                    <a:pt x="6704" y="7662"/>
                  </a:cubicBezTo>
                  <a:cubicBezTo>
                    <a:pt x="6654" y="7601"/>
                    <a:pt x="6594" y="7528"/>
                    <a:pt x="6599" y="7528"/>
                  </a:cubicBezTo>
                  <a:lnTo>
                    <a:pt x="6599" y="7528"/>
                  </a:lnTo>
                  <a:cubicBezTo>
                    <a:pt x="6600" y="7528"/>
                    <a:pt x="6604" y="7532"/>
                    <a:pt x="6612" y="7540"/>
                  </a:cubicBezTo>
                  <a:cubicBezTo>
                    <a:pt x="6719" y="7635"/>
                    <a:pt x="6839" y="7775"/>
                    <a:pt x="6855" y="7798"/>
                  </a:cubicBezTo>
                  <a:lnTo>
                    <a:pt x="6855" y="7798"/>
                  </a:lnTo>
                  <a:cubicBezTo>
                    <a:pt x="6845" y="7788"/>
                    <a:pt x="6835" y="7779"/>
                    <a:pt x="6825" y="7769"/>
                  </a:cubicBezTo>
                  <a:lnTo>
                    <a:pt x="6825" y="7769"/>
                  </a:lnTo>
                  <a:lnTo>
                    <a:pt x="6856" y="7800"/>
                  </a:lnTo>
                  <a:cubicBezTo>
                    <a:pt x="6857" y="7801"/>
                    <a:pt x="6857" y="7801"/>
                    <a:pt x="6857" y="7801"/>
                  </a:cubicBezTo>
                  <a:cubicBezTo>
                    <a:pt x="6857" y="7801"/>
                    <a:pt x="6857" y="7800"/>
                    <a:pt x="6855" y="7798"/>
                  </a:cubicBezTo>
                  <a:lnTo>
                    <a:pt x="6855" y="7798"/>
                  </a:lnTo>
                  <a:cubicBezTo>
                    <a:pt x="7136" y="8066"/>
                    <a:pt x="7431" y="8373"/>
                    <a:pt x="7739" y="8668"/>
                  </a:cubicBezTo>
                  <a:lnTo>
                    <a:pt x="8029" y="8958"/>
                  </a:lnTo>
                  <a:cubicBezTo>
                    <a:pt x="8273" y="9201"/>
                    <a:pt x="8517" y="9429"/>
                    <a:pt x="8730" y="9628"/>
                  </a:cubicBezTo>
                  <a:lnTo>
                    <a:pt x="9035" y="9628"/>
                  </a:lnTo>
                  <a:cubicBezTo>
                    <a:pt x="8852" y="9460"/>
                    <a:pt x="8684" y="9307"/>
                    <a:pt x="8562" y="9232"/>
                  </a:cubicBezTo>
                  <a:cubicBezTo>
                    <a:pt x="8534" y="9203"/>
                    <a:pt x="8505" y="9162"/>
                    <a:pt x="8518" y="9162"/>
                  </a:cubicBezTo>
                  <a:cubicBezTo>
                    <a:pt x="8525" y="9162"/>
                    <a:pt x="8547" y="9177"/>
                    <a:pt x="8593" y="9216"/>
                  </a:cubicBezTo>
                  <a:cubicBezTo>
                    <a:pt x="8318" y="8972"/>
                    <a:pt x="8029" y="8714"/>
                    <a:pt x="7739" y="8440"/>
                  </a:cubicBezTo>
                  <a:cubicBezTo>
                    <a:pt x="7313" y="8044"/>
                    <a:pt x="6886" y="7648"/>
                    <a:pt x="6598" y="7327"/>
                  </a:cubicBezTo>
                  <a:lnTo>
                    <a:pt x="6598" y="7327"/>
                  </a:lnTo>
                  <a:lnTo>
                    <a:pt x="6658" y="7373"/>
                  </a:lnTo>
                  <a:cubicBezTo>
                    <a:pt x="6537" y="7252"/>
                    <a:pt x="6429" y="7175"/>
                    <a:pt x="6293" y="7022"/>
                  </a:cubicBezTo>
                  <a:cubicBezTo>
                    <a:pt x="6301" y="7022"/>
                    <a:pt x="6320" y="7033"/>
                    <a:pt x="6323" y="7033"/>
                  </a:cubicBezTo>
                  <a:cubicBezTo>
                    <a:pt x="6325" y="7033"/>
                    <a:pt x="6319" y="7027"/>
                    <a:pt x="6293" y="7008"/>
                  </a:cubicBezTo>
                  <a:cubicBezTo>
                    <a:pt x="6232" y="6947"/>
                    <a:pt x="5958" y="6687"/>
                    <a:pt x="5805" y="6520"/>
                  </a:cubicBezTo>
                  <a:lnTo>
                    <a:pt x="5805" y="6520"/>
                  </a:lnTo>
                  <a:lnTo>
                    <a:pt x="5958" y="6657"/>
                  </a:lnTo>
                  <a:cubicBezTo>
                    <a:pt x="5546" y="6230"/>
                    <a:pt x="5257" y="5941"/>
                    <a:pt x="4952" y="5651"/>
                  </a:cubicBezTo>
                  <a:cubicBezTo>
                    <a:pt x="4800" y="5484"/>
                    <a:pt x="4648" y="5332"/>
                    <a:pt x="4465" y="5149"/>
                  </a:cubicBezTo>
                  <a:cubicBezTo>
                    <a:pt x="4495" y="5134"/>
                    <a:pt x="4023" y="4601"/>
                    <a:pt x="3795" y="4341"/>
                  </a:cubicBezTo>
                  <a:lnTo>
                    <a:pt x="3809" y="4341"/>
                  </a:lnTo>
                  <a:cubicBezTo>
                    <a:pt x="3687" y="4205"/>
                    <a:pt x="3566" y="4067"/>
                    <a:pt x="3444" y="3945"/>
                  </a:cubicBezTo>
                  <a:cubicBezTo>
                    <a:pt x="2926" y="3382"/>
                    <a:pt x="2499" y="2925"/>
                    <a:pt x="1967" y="2331"/>
                  </a:cubicBezTo>
                  <a:cubicBezTo>
                    <a:pt x="1845" y="2178"/>
                    <a:pt x="1646" y="1935"/>
                    <a:pt x="1418" y="1660"/>
                  </a:cubicBezTo>
                  <a:cubicBezTo>
                    <a:pt x="1002" y="1170"/>
                    <a:pt x="484" y="563"/>
                    <a:pt x="91" y="81"/>
                  </a:cubicBezTo>
                  <a:lnTo>
                    <a:pt x="91" y="81"/>
                  </a:lnTo>
                  <a:cubicBezTo>
                    <a:pt x="96" y="88"/>
                    <a:pt x="98" y="92"/>
                    <a:pt x="97" y="92"/>
                  </a:cubicBezTo>
                  <a:cubicBezTo>
                    <a:pt x="93" y="92"/>
                    <a:pt x="50" y="49"/>
                    <a:pt x="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29"/>
            <p:cNvSpPr/>
            <p:nvPr/>
          </p:nvSpPr>
          <p:spPr>
            <a:xfrm rot="10800000">
              <a:off x="7978249" y="2953"/>
              <a:ext cx="265417" cy="270568"/>
            </a:xfrm>
            <a:custGeom>
              <a:avLst/>
              <a:gdLst/>
              <a:ahLst/>
              <a:cxnLst/>
              <a:rect l="l" t="t" r="r" b="b"/>
              <a:pathLst>
                <a:path w="3916" h="3992" extrusionOk="0">
                  <a:moveTo>
                    <a:pt x="893" y="971"/>
                  </a:moveTo>
                  <a:cubicBezTo>
                    <a:pt x="1008" y="1084"/>
                    <a:pt x="1119" y="1195"/>
                    <a:pt x="1219" y="1311"/>
                  </a:cubicBezTo>
                  <a:cubicBezTo>
                    <a:pt x="1116" y="1223"/>
                    <a:pt x="984" y="1077"/>
                    <a:pt x="893" y="971"/>
                  </a:cubicBezTo>
                  <a:close/>
                  <a:moveTo>
                    <a:pt x="2636" y="2849"/>
                  </a:moveTo>
                  <a:cubicBezTo>
                    <a:pt x="2642" y="2854"/>
                    <a:pt x="2644" y="2857"/>
                    <a:pt x="2644" y="2857"/>
                  </a:cubicBezTo>
                  <a:cubicBezTo>
                    <a:pt x="2644" y="2857"/>
                    <a:pt x="2644" y="2857"/>
                    <a:pt x="2644" y="2856"/>
                  </a:cubicBezTo>
                  <a:lnTo>
                    <a:pt x="2644" y="2856"/>
                  </a:lnTo>
                  <a:cubicBezTo>
                    <a:pt x="2641" y="2854"/>
                    <a:pt x="2639" y="2851"/>
                    <a:pt x="2636" y="2849"/>
                  </a:cubicBezTo>
                  <a:close/>
                  <a:moveTo>
                    <a:pt x="0" y="15"/>
                  </a:moveTo>
                  <a:cubicBezTo>
                    <a:pt x="77" y="76"/>
                    <a:pt x="47" y="1"/>
                    <a:pt x="321" y="336"/>
                  </a:cubicBezTo>
                  <a:lnTo>
                    <a:pt x="290" y="320"/>
                  </a:lnTo>
                  <a:lnTo>
                    <a:pt x="290" y="320"/>
                  </a:lnTo>
                  <a:cubicBezTo>
                    <a:pt x="443" y="472"/>
                    <a:pt x="579" y="610"/>
                    <a:pt x="747" y="793"/>
                  </a:cubicBezTo>
                  <a:cubicBezTo>
                    <a:pt x="754" y="807"/>
                    <a:pt x="755" y="812"/>
                    <a:pt x="752" y="812"/>
                  </a:cubicBezTo>
                  <a:cubicBezTo>
                    <a:pt x="733" y="812"/>
                    <a:pt x="575" y="625"/>
                    <a:pt x="549" y="625"/>
                  </a:cubicBezTo>
                  <a:cubicBezTo>
                    <a:pt x="661" y="744"/>
                    <a:pt x="777" y="857"/>
                    <a:pt x="889" y="967"/>
                  </a:cubicBezTo>
                  <a:lnTo>
                    <a:pt x="889" y="967"/>
                  </a:lnTo>
                  <a:cubicBezTo>
                    <a:pt x="1083" y="1220"/>
                    <a:pt x="1114" y="1252"/>
                    <a:pt x="1280" y="1433"/>
                  </a:cubicBezTo>
                  <a:lnTo>
                    <a:pt x="1265" y="1402"/>
                  </a:lnTo>
                  <a:lnTo>
                    <a:pt x="1265" y="1402"/>
                  </a:lnTo>
                  <a:cubicBezTo>
                    <a:pt x="1280" y="1433"/>
                    <a:pt x="1310" y="1463"/>
                    <a:pt x="1326" y="1494"/>
                  </a:cubicBezTo>
                  <a:cubicBezTo>
                    <a:pt x="1341" y="1494"/>
                    <a:pt x="1341" y="1508"/>
                    <a:pt x="1357" y="1524"/>
                  </a:cubicBezTo>
                  <a:cubicBezTo>
                    <a:pt x="1448" y="1616"/>
                    <a:pt x="1539" y="1722"/>
                    <a:pt x="1631" y="1829"/>
                  </a:cubicBezTo>
                  <a:lnTo>
                    <a:pt x="1539" y="1722"/>
                  </a:lnTo>
                  <a:lnTo>
                    <a:pt x="1539" y="1722"/>
                  </a:lnTo>
                  <a:cubicBezTo>
                    <a:pt x="1875" y="1981"/>
                    <a:pt x="2133" y="2316"/>
                    <a:pt x="2559" y="2682"/>
                  </a:cubicBezTo>
                  <a:cubicBezTo>
                    <a:pt x="2408" y="2552"/>
                    <a:pt x="2358" y="2512"/>
                    <a:pt x="2353" y="2512"/>
                  </a:cubicBezTo>
                  <a:cubicBezTo>
                    <a:pt x="2344" y="2512"/>
                    <a:pt x="2458" y="2621"/>
                    <a:pt x="2440" y="2621"/>
                  </a:cubicBezTo>
                  <a:cubicBezTo>
                    <a:pt x="2440" y="2621"/>
                    <a:pt x="2439" y="2621"/>
                    <a:pt x="2438" y="2621"/>
                  </a:cubicBezTo>
                  <a:lnTo>
                    <a:pt x="2438" y="2621"/>
                  </a:lnTo>
                  <a:cubicBezTo>
                    <a:pt x="2515" y="2711"/>
                    <a:pt x="2637" y="2846"/>
                    <a:pt x="2644" y="2856"/>
                  </a:cubicBezTo>
                  <a:lnTo>
                    <a:pt x="2644" y="2856"/>
                  </a:lnTo>
                  <a:cubicBezTo>
                    <a:pt x="2837" y="3035"/>
                    <a:pt x="2945" y="3173"/>
                    <a:pt x="3230" y="3413"/>
                  </a:cubicBezTo>
                  <a:cubicBezTo>
                    <a:pt x="3230" y="3427"/>
                    <a:pt x="3399" y="3583"/>
                    <a:pt x="3377" y="3583"/>
                  </a:cubicBezTo>
                  <a:cubicBezTo>
                    <a:pt x="3375" y="3583"/>
                    <a:pt x="3372" y="3582"/>
                    <a:pt x="3367" y="3580"/>
                  </a:cubicBezTo>
                  <a:lnTo>
                    <a:pt x="3367" y="3580"/>
                  </a:lnTo>
                  <a:cubicBezTo>
                    <a:pt x="3441" y="3645"/>
                    <a:pt x="3469" y="3668"/>
                    <a:pt x="3472" y="3668"/>
                  </a:cubicBezTo>
                  <a:cubicBezTo>
                    <a:pt x="3480" y="3668"/>
                    <a:pt x="3330" y="3519"/>
                    <a:pt x="3352" y="3519"/>
                  </a:cubicBezTo>
                  <a:cubicBezTo>
                    <a:pt x="3504" y="3657"/>
                    <a:pt x="3672" y="3824"/>
                    <a:pt x="3855" y="3992"/>
                  </a:cubicBezTo>
                  <a:lnTo>
                    <a:pt x="3916" y="3992"/>
                  </a:lnTo>
                  <a:lnTo>
                    <a:pt x="3916" y="3961"/>
                  </a:lnTo>
                  <a:cubicBezTo>
                    <a:pt x="3794" y="3840"/>
                    <a:pt x="3656" y="3718"/>
                    <a:pt x="3534" y="3610"/>
                  </a:cubicBezTo>
                  <a:cubicBezTo>
                    <a:pt x="3367" y="3458"/>
                    <a:pt x="3230" y="3322"/>
                    <a:pt x="3215" y="3275"/>
                  </a:cubicBezTo>
                  <a:cubicBezTo>
                    <a:pt x="3204" y="3268"/>
                    <a:pt x="3198" y="3264"/>
                    <a:pt x="3196" y="3264"/>
                  </a:cubicBezTo>
                  <a:cubicBezTo>
                    <a:pt x="3182" y="3264"/>
                    <a:pt x="3300" y="3382"/>
                    <a:pt x="3293" y="3382"/>
                  </a:cubicBezTo>
                  <a:cubicBezTo>
                    <a:pt x="3289" y="3382"/>
                    <a:pt x="3257" y="3355"/>
                    <a:pt x="3169" y="3275"/>
                  </a:cubicBezTo>
                  <a:cubicBezTo>
                    <a:pt x="3108" y="3153"/>
                    <a:pt x="2819" y="2956"/>
                    <a:pt x="2590" y="2697"/>
                  </a:cubicBezTo>
                  <a:lnTo>
                    <a:pt x="2590" y="2697"/>
                  </a:lnTo>
                  <a:cubicBezTo>
                    <a:pt x="2650" y="2736"/>
                    <a:pt x="2769" y="2855"/>
                    <a:pt x="2779" y="2855"/>
                  </a:cubicBezTo>
                  <a:cubicBezTo>
                    <a:pt x="2785" y="2855"/>
                    <a:pt x="2760" y="2822"/>
                    <a:pt x="2681" y="2727"/>
                  </a:cubicBezTo>
                  <a:cubicBezTo>
                    <a:pt x="2499" y="2605"/>
                    <a:pt x="2194" y="2255"/>
                    <a:pt x="1996" y="2042"/>
                  </a:cubicBezTo>
                  <a:cubicBezTo>
                    <a:pt x="1996" y="2042"/>
                    <a:pt x="1995" y="2042"/>
                    <a:pt x="1995" y="2042"/>
                  </a:cubicBezTo>
                  <a:cubicBezTo>
                    <a:pt x="1953" y="2042"/>
                    <a:pt x="1534" y="1594"/>
                    <a:pt x="1204" y="1250"/>
                  </a:cubicBezTo>
                  <a:lnTo>
                    <a:pt x="1204" y="1250"/>
                  </a:lnTo>
                  <a:cubicBezTo>
                    <a:pt x="1205" y="1250"/>
                    <a:pt x="1205" y="1250"/>
                    <a:pt x="1205" y="1250"/>
                  </a:cubicBezTo>
                  <a:cubicBezTo>
                    <a:pt x="1222" y="1250"/>
                    <a:pt x="576" y="546"/>
                    <a:pt x="290" y="214"/>
                  </a:cubicBezTo>
                  <a:lnTo>
                    <a:pt x="305" y="214"/>
                  </a:lnTo>
                  <a:cubicBezTo>
                    <a:pt x="260" y="198"/>
                    <a:pt x="183" y="107"/>
                    <a:pt x="92" y="15"/>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29"/>
            <p:cNvSpPr/>
            <p:nvPr/>
          </p:nvSpPr>
          <p:spPr>
            <a:xfrm rot="10800000">
              <a:off x="8151693" y="171248"/>
              <a:ext cx="1152" cy="1084"/>
            </a:xfrm>
            <a:custGeom>
              <a:avLst/>
              <a:gdLst/>
              <a:ahLst/>
              <a:cxnLst/>
              <a:rect l="l" t="t" r="r" b="b"/>
              <a:pathLst>
                <a:path w="17" h="16" extrusionOk="0">
                  <a:moveTo>
                    <a:pt x="1" y="1"/>
                  </a:moveTo>
                  <a:cubicBezTo>
                    <a:pt x="1" y="15"/>
                    <a:pt x="1" y="15"/>
                    <a:pt x="17" y="15"/>
                  </a:cubicBezTo>
                  <a:lnTo>
                    <a:pt x="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29"/>
            <p:cNvSpPr/>
            <p:nvPr/>
          </p:nvSpPr>
          <p:spPr>
            <a:xfrm rot="10800000">
              <a:off x="8984930" y="296158"/>
              <a:ext cx="68" cy="68"/>
            </a:xfrm>
            <a:custGeom>
              <a:avLst/>
              <a:gdLst/>
              <a:ahLst/>
              <a:cxnLst/>
              <a:rect l="l" t="t" r="r" b="b"/>
              <a:pathLst>
                <a:path w="1" h="1" extrusionOk="0">
                  <a:moveTo>
                    <a:pt x="1" y="1"/>
                  </a:moveTo>
                  <a:lnTo>
                    <a:pt x="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29"/>
            <p:cNvSpPr/>
            <p:nvPr/>
          </p:nvSpPr>
          <p:spPr>
            <a:xfrm rot="10800000">
              <a:off x="8879603" y="2957"/>
              <a:ext cx="137317" cy="138402"/>
            </a:xfrm>
            <a:custGeom>
              <a:avLst/>
              <a:gdLst/>
              <a:ahLst/>
              <a:cxnLst/>
              <a:rect l="l" t="t" r="r" b="b"/>
              <a:pathLst>
                <a:path w="2026" h="2042" extrusionOk="0">
                  <a:moveTo>
                    <a:pt x="0" y="1"/>
                  </a:moveTo>
                  <a:lnTo>
                    <a:pt x="0" y="15"/>
                  </a:lnTo>
                  <a:lnTo>
                    <a:pt x="45" y="76"/>
                  </a:lnTo>
                  <a:lnTo>
                    <a:pt x="0" y="31"/>
                  </a:lnTo>
                  <a:lnTo>
                    <a:pt x="31" y="229"/>
                  </a:lnTo>
                  <a:cubicBezTo>
                    <a:pt x="213" y="427"/>
                    <a:pt x="441" y="671"/>
                    <a:pt x="411" y="671"/>
                  </a:cubicBezTo>
                  <a:cubicBezTo>
                    <a:pt x="472" y="716"/>
                    <a:pt x="731" y="960"/>
                    <a:pt x="884" y="1112"/>
                  </a:cubicBezTo>
                  <a:cubicBezTo>
                    <a:pt x="843" y="1078"/>
                    <a:pt x="824" y="1063"/>
                    <a:pt x="821" y="1063"/>
                  </a:cubicBezTo>
                  <a:cubicBezTo>
                    <a:pt x="799" y="1063"/>
                    <a:pt x="1423" y="1662"/>
                    <a:pt x="1378" y="1662"/>
                  </a:cubicBezTo>
                  <a:cubicBezTo>
                    <a:pt x="1376" y="1662"/>
                    <a:pt x="1374" y="1662"/>
                    <a:pt x="1371" y="1660"/>
                  </a:cubicBezTo>
                  <a:lnTo>
                    <a:pt x="1371" y="1660"/>
                  </a:lnTo>
                  <a:cubicBezTo>
                    <a:pt x="1477" y="1737"/>
                    <a:pt x="1630" y="1874"/>
                    <a:pt x="1812" y="2042"/>
                  </a:cubicBezTo>
                  <a:lnTo>
                    <a:pt x="2026" y="2042"/>
                  </a:lnTo>
                  <a:cubicBezTo>
                    <a:pt x="1934" y="1965"/>
                    <a:pt x="1859" y="1920"/>
                    <a:pt x="1751" y="1813"/>
                  </a:cubicBezTo>
                  <a:lnTo>
                    <a:pt x="1690" y="1721"/>
                  </a:lnTo>
                  <a:lnTo>
                    <a:pt x="1341" y="1433"/>
                  </a:lnTo>
                  <a:cubicBezTo>
                    <a:pt x="868" y="976"/>
                    <a:pt x="579" y="580"/>
                    <a:pt x="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29"/>
            <p:cNvSpPr/>
            <p:nvPr/>
          </p:nvSpPr>
          <p:spPr>
            <a:xfrm rot="10800000">
              <a:off x="8857850" y="157828"/>
              <a:ext cx="1152" cy="1084"/>
            </a:xfrm>
            <a:custGeom>
              <a:avLst/>
              <a:gdLst/>
              <a:ahLst/>
              <a:cxnLst/>
              <a:rect l="l" t="t" r="r" b="b"/>
              <a:pathLst>
                <a:path w="17" h="16" extrusionOk="0">
                  <a:moveTo>
                    <a:pt x="0" y="0"/>
                  </a:moveTo>
                  <a:cubicBezTo>
                    <a:pt x="0" y="16"/>
                    <a:pt x="0" y="16"/>
                    <a:pt x="16" y="16"/>
                  </a:cubicBezTo>
                  <a:cubicBezTo>
                    <a:pt x="0" y="16"/>
                    <a:pt x="0" y="0"/>
                    <a:pt x="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29"/>
            <p:cNvSpPr/>
            <p:nvPr/>
          </p:nvSpPr>
          <p:spPr>
            <a:xfrm rot="10800000">
              <a:off x="8864085" y="165080"/>
              <a:ext cx="6236" cy="6236"/>
            </a:xfrm>
            <a:custGeom>
              <a:avLst/>
              <a:gdLst/>
              <a:ahLst/>
              <a:cxnLst/>
              <a:rect l="l" t="t" r="r" b="b"/>
              <a:pathLst>
                <a:path w="92" h="92" extrusionOk="0">
                  <a:moveTo>
                    <a:pt x="0" y="0"/>
                  </a:moveTo>
                  <a:cubicBezTo>
                    <a:pt x="0" y="10"/>
                    <a:pt x="6" y="14"/>
                    <a:pt x="15" y="19"/>
                  </a:cubicBezTo>
                  <a:lnTo>
                    <a:pt x="15" y="19"/>
                  </a:lnTo>
                  <a:cubicBezTo>
                    <a:pt x="10" y="12"/>
                    <a:pt x="5" y="5"/>
                    <a:pt x="0" y="0"/>
                  </a:cubicBezTo>
                  <a:close/>
                  <a:moveTo>
                    <a:pt x="15" y="19"/>
                  </a:moveTo>
                  <a:cubicBezTo>
                    <a:pt x="25" y="34"/>
                    <a:pt x="35" y="51"/>
                    <a:pt x="45" y="61"/>
                  </a:cubicBezTo>
                  <a:cubicBezTo>
                    <a:pt x="61" y="77"/>
                    <a:pt x="61" y="77"/>
                    <a:pt x="92" y="92"/>
                  </a:cubicBezTo>
                  <a:cubicBezTo>
                    <a:pt x="61" y="77"/>
                    <a:pt x="45" y="61"/>
                    <a:pt x="31" y="31"/>
                  </a:cubicBezTo>
                  <a:cubicBezTo>
                    <a:pt x="25" y="26"/>
                    <a:pt x="20" y="22"/>
                    <a:pt x="15" y="19"/>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29"/>
            <p:cNvSpPr/>
            <p:nvPr/>
          </p:nvSpPr>
          <p:spPr>
            <a:xfrm rot="10800000">
              <a:off x="8464547" y="540896"/>
              <a:ext cx="1084" cy="2101"/>
            </a:xfrm>
            <a:custGeom>
              <a:avLst/>
              <a:gdLst/>
              <a:ahLst/>
              <a:cxnLst/>
              <a:rect l="l" t="t" r="r" b="b"/>
              <a:pathLst>
                <a:path w="16" h="31" extrusionOk="0">
                  <a:moveTo>
                    <a:pt x="1" y="0"/>
                  </a:moveTo>
                  <a:lnTo>
                    <a:pt x="1" y="16"/>
                  </a:lnTo>
                  <a:cubicBezTo>
                    <a:pt x="2" y="16"/>
                    <a:pt x="4" y="16"/>
                    <a:pt x="5" y="16"/>
                  </a:cubicBezTo>
                  <a:lnTo>
                    <a:pt x="5" y="16"/>
                  </a:lnTo>
                  <a:cubicBezTo>
                    <a:pt x="3" y="11"/>
                    <a:pt x="1" y="6"/>
                    <a:pt x="1" y="0"/>
                  </a:cubicBezTo>
                  <a:close/>
                  <a:moveTo>
                    <a:pt x="5" y="16"/>
                  </a:moveTo>
                  <a:lnTo>
                    <a:pt x="5" y="16"/>
                  </a:lnTo>
                  <a:cubicBezTo>
                    <a:pt x="9" y="25"/>
                    <a:pt x="15" y="31"/>
                    <a:pt x="15" y="31"/>
                  </a:cubicBezTo>
                  <a:cubicBezTo>
                    <a:pt x="15" y="18"/>
                    <a:pt x="15" y="16"/>
                    <a:pt x="5" y="16"/>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29"/>
            <p:cNvSpPr/>
            <p:nvPr/>
          </p:nvSpPr>
          <p:spPr>
            <a:xfrm rot="10800000">
              <a:off x="8143424" y="161962"/>
              <a:ext cx="13555" cy="14504"/>
            </a:xfrm>
            <a:custGeom>
              <a:avLst/>
              <a:gdLst/>
              <a:ahLst/>
              <a:cxnLst/>
              <a:rect l="l" t="t" r="r" b="b"/>
              <a:pathLst>
                <a:path w="200" h="214" extrusionOk="0">
                  <a:moveTo>
                    <a:pt x="1" y="1"/>
                  </a:moveTo>
                  <a:lnTo>
                    <a:pt x="16" y="16"/>
                  </a:lnTo>
                  <a:lnTo>
                    <a:pt x="16" y="16"/>
                  </a:lnTo>
                  <a:cubicBezTo>
                    <a:pt x="11" y="11"/>
                    <a:pt x="6" y="6"/>
                    <a:pt x="1" y="1"/>
                  </a:cubicBezTo>
                  <a:close/>
                  <a:moveTo>
                    <a:pt x="16" y="16"/>
                  </a:moveTo>
                  <a:lnTo>
                    <a:pt x="16" y="16"/>
                  </a:lnTo>
                  <a:cubicBezTo>
                    <a:pt x="27" y="28"/>
                    <a:pt x="37" y="41"/>
                    <a:pt x="47" y="62"/>
                  </a:cubicBezTo>
                  <a:cubicBezTo>
                    <a:pt x="62" y="62"/>
                    <a:pt x="62" y="76"/>
                    <a:pt x="78" y="92"/>
                  </a:cubicBezTo>
                  <a:lnTo>
                    <a:pt x="200" y="214"/>
                  </a:lnTo>
                  <a:lnTo>
                    <a:pt x="78" y="76"/>
                  </a:lnTo>
                  <a:lnTo>
                    <a:pt x="62" y="62"/>
                  </a:lnTo>
                  <a:lnTo>
                    <a:pt x="16" y="16"/>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29"/>
            <p:cNvSpPr/>
            <p:nvPr/>
          </p:nvSpPr>
          <p:spPr>
            <a:xfrm rot="10800000">
              <a:off x="8078428" y="95881"/>
              <a:ext cx="2101" cy="1084"/>
            </a:xfrm>
            <a:custGeom>
              <a:avLst/>
              <a:gdLst/>
              <a:ahLst/>
              <a:cxnLst/>
              <a:rect l="l" t="t" r="r" b="b"/>
              <a:pathLst>
                <a:path w="31" h="16" extrusionOk="0">
                  <a:moveTo>
                    <a:pt x="0" y="0"/>
                  </a:moveTo>
                  <a:lnTo>
                    <a:pt x="0" y="0"/>
                  </a:lnTo>
                  <a:cubicBezTo>
                    <a:pt x="16" y="16"/>
                    <a:pt x="16" y="16"/>
                    <a:pt x="31" y="16"/>
                  </a:cubicBezTo>
                  <a:lnTo>
                    <a:pt x="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29"/>
            <p:cNvSpPr/>
            <p:nvPr/>
          </p:nvSpPr>
          <p:spPr>
            <a:xfrm rot="10800000">
              <a:off x="9069785" y="1010716"/>
              <a:ext cx="4948" cy="8201"/>
            </a:xfrm>
            <a:custGeom>
              <a:avLst/>
              <a:gdLst/>
              <a:ahLst/>
              <a:cxnLst/>
              <a:rect l="l" t="t" r="r" b="b"/>
              <a:pathLst>
                <a:path w="73" h="121" extrusionOk="0">
                  <a:moveTo>
                    <a:pt x="0" y="0"/>
                  </a:moveTo>
                  <a:lnTo>
                    <a:pt x="0" y="0"/>
                  </a:lnTo>
                  <a:cubicBezTo>
                    <a:pt x="10" y="16"/>
                    <a:pt x="20" y="31"/>
                    <a:pt x="29" y="45"/>
                  </a:cubicBezTo>
                  <a:lnTo>
                    <a:pt x="29" y="45"/>
                  </a:lnTo>
                  <a:cubicBezTo>
                    <a:pt x="25" y="25"/>
                    <a:pt x="12" y="12"/>
                    <a:pt x="0" y="0"/>
                  </a:cubicBezTo>
                  <a:close/>
                  <a:moveTo>
                    <a:pt x="29" y="45"/>
                  </a:moveTo>
                  <a:cubicBezTo>
                    <a:pt x="30" y="50"/>
                    <a:pt x="31" y="56"/>
                    <a:pt x="31" y="61"/>
                  </a:cubicBezTo>
                  <a:cubicBezTo>
                    <a:pt x="57" y="103"/>
                    <a:pt x="68" y="120"/>
                    <a:pt x="70" y="120"/>
                  </a:cubicBezTo>
                  <a:cubicBezTo>
                    <a:pt x="72" y="120"/>
                    <a:pt x="55" y="87"/>
                    <a:pt x="29" y="45"/>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29"/>
            <p:cNvSpPr/>
            <p:nvPr/>
          </p:nvSpPr>
          <p:spPr>
            <a:xfrm rot="10800000">
              <a:off x="8892958" y="1029150"/>
              <a:ext cx="12471" cy="12471"/>
            </a:xfrm>
            <a:custGeom>
              <a:avLst/>
              <a:gdLst/>
              <a:ahLst/>
              <a:cxnLst/>
              <a:rect l="l" t="t" r="r" b="b"/>
              <a:pathLst>
                <a:path w="184" h="184" extrusionOk="0">
                  <a:moveTo>
                    <a:pt x="0" y="0"/>
                  </a:moveTo>
                  <a:cubicBezTo>
                    <a:pt x="92" y="106"/>
                    <a:pt x="167" y="183"/>
                    <a:pt x="183" y="183"/>
                  </a:cubicBezTo>
                  <a:lnTo>
                    <a:pt x="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29"/>
            <p:cNvSpPr/>
            <p:nvPr/>
          </p:nvSpPr>
          <p:spPr>
            <a:xfrm rot="10800000">
              <a:off x="8729822" y="543946"/>
              <a:ext cx="2169" cy="3186"/>
            </a:xfrm>
            <a:custGeom>
              <a:avLst/>
              <a:gdLst/>
              <a:ahLst/>
              <a:cxnLst/>
              <a:rect l="l" t="t" r="r" b="b"/>
              <a:pathLst>
                <a:path w="32" h="47" extrusionOk="0">
                  <a:moveTo>
                    <a:pt x="1" y="0"/>
                  </a:moveTo>
                  <a:cubicBezTo>
                    <a:pt x="1" y="16"/>
                    <a:pt x="15" y="31"/>
                    <a:pt x="31" y="47"/>
                  </a:cubicBezTo>
                  <a:lnTo>
                    <a:pt x="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29"/>
            <p:cNvSpPr/>
            <p:nvPr/>
          </p:nvSpPr>
          <p:spPr>
            <a:xfrm rot="10800000">
              <a:off x="8905361" y="1041553"/>
              <a:ext cx="17690" cy="16605"/>
            </a:xfrm>
            <a:custGeom>
              <a:avLst/>
              <a:gdLst/>
              <a:ahLst/>
              <a:cxnLst/>
              <a:rect l="l" t="t" r="r" b="b"/>
              <a:pathLst>
                <a:path w="261" h="245" extrusionOk="0">
                  <a:moveTo>
                    <a:pt x="1" y="1"/>
                  </a:moveTo>
                  <a:cubicBezTo>
                    <a:pt x="108" y="92"/>
                    <a:pt x="184" y="183"/>
                    <a:pt x="260" y="244"/>
                  </a:cubicBezTo>
                  <a:cubicBezTo>
                    <a:pt x="184" y="167"/>
                    <a:pt x="92" y="76"/>
                    <a:pt x="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29"/>
            <p:cNvSpPr/>
            <p:nvPr/>
          </p:nvSpPr>
          <p:spPr>
            <a:xfrm rot="10800000">
              <a:off x="7978254" y="7095"/>
              <a:ext cx="23858" cy="22773"/>
            </a:xfrm>
            <a:custGeom>
              <a:avLst/>
              <a:gdLst/>
              <a:ahLst/>
              <a:cxnLst/>
              <a:rect l="l" t="t" r="r" b="b"/>
              <a:pathLst>
                <a:path w="352" h="336" extrusionOk="0">
                  <a:moveTo>
                    <a:pt x="1" y="1"/>
                  </a:moveTo>
                  <a:lnTo>
                    <a:pt x="352" y="336"/>
                  </a:lnTo>
                  <a:lnTo>
                    <a:pt x="352" y="320"/>
                  </a:lnTo>
                  <a:cubicBezTo>
                    <a:pt x="333" y="301"/>
                    <a:pt x="320" y="289"/>
                    <a:pt x="323" y="289"/>
                  </a:cubicBezTo>
                  <a:cubicBezTo>
                    <a:pt x="325" y="289"/>
                    <a:pt x="334" y="294"/>
                    <a:pt x="352" y="306"/>
                  </a:cubicBezTo>
                  <a:lnTo>
                    <a:pt x="352" y="290"/>
                  </a:lnTo>
                  <a:cubicBezTo>
                    <a:pt x="255" y="198"/>
                    <a:pt x="226" y="173"/>
                    <a:pt x="221" y="173"/>
                  </a:cubicBezTo>
                  <a:cubicBezTo>
                    <a:pt x="215" y="173"/>
                    <a:pt x="245" y="209"/>
                    <a:pt x="237" y="209"/>
                  </a:cubicBezTo>
                  <a:cubicBezTo>
                    <a:pt x="229" y="209"/>
                    <a:pt x="179" y="168"/>
                    <a:pt x="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29"/>
            <p:cNvSpPr/>
            <p:nvPr/>
          </p:nvSpPr>
          <p:spPr>
            <a:xfrm rot="10800000">
              <a:off x="8077614" y="104963"/>
              <a:ext cx="14030" cy="13488"/>
            </a:xfrm>
            <a:custGeom>
              <a:avLst/>
              <a:gdLst/>
              <a:ahLst/>
              <a:cxnLst/>
              <a:rect l="l" t="t" r="r" b="b"/>
              <a:pathLst>
                <a:path w="207" h="199" extrusionOk="0">
                  <a:moveTo>
                    <a:pt x="2" y="1"/>
                  </a:moveTo>
                  <a:lnTo>
                    <a:pt x="2" y="1"/>
                  </a:lnTo>
                  <a:cubicBezTo>
                    <a:pt x="0" y="1"/>
                    <a:pt x="31" y="32"/>
                    <a:pt x="103" y="104"/>
                  </a:cubicBezTo>
                  <a:cubicBezTo>
                    <a:pt x="174" y="175"/>
                    <a:pt x="200" y="199"/>
                    <a:pt x="202" y="199"/>
                  </a:cubicBezTo>
                  <a:cubicBezTo>
                    <a:pt x="207" y="199"/>
                    <a:pt x="119" y="104"/>
                    <a:pt x="119" y="104"/>
                  </a:cubicBezTo>
                  <a:cubicBezTo>
                    <a:pt x="46" y="40"/>
                    <a:pt x="4" y="1"/>
                    <a:pt x="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29"/>
            <p:cNvSpPr/>
            <p:nvPr/>
          </p:nvSpPr>
          <p:spPr>
            <a:xfrm rot="10800000">
              <a:off x="8630733" y="744222"/>
              <a:ext cx="68" cy="68"/>
            </a:xfrm>
            <a:custGeom>
              <a:avLst/>
              <a:gdLst/>
              <a:ahLst/>
              <a:cxnLst/>
              <a:rect l="l" t="t" r="r" b="b"/>
              <a:pathLst>
                <a:path w="1" h="1" extrusionOk="0">
                  <a:moveTo>
                    <a:pt x="0" y="0"/>
                  </a:moveTo>
                  <a:lnTo>
                    <a:pt x="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29"/>
            <p:cNvSpPr/>
            <p:nvPr/>
          </p:nvSpPr>
          <p:spPr>
            <a:xfrm rot="10800000">
              <a:off x="8628700" y="743206"/>
              <a:ext cx="4677" cy="5422"/>
            </a:xfrm>
            <a:custGeom>
              <a:avLst/>
              <a:gdLst/>
              <a:ahLst/>
              <a:cxnLst/>
              <a:rect l="l" t="t" r="r" b="b"/>
              <a:pathLst>
                <a:path w="69" h="80" extrusionOk="0">
                  <a:moveTo>
                    <a:pt x="3" y="1"/>
                  </a:moveTo>
                  <a:cubicBezTo>
                    <a:pt x="0" y="1"/>
                    <a:pt x="48" y="64"/>
                    <a:pt x="38" y="64"/>
                  </a:cubicBezTo>
                  <a:lnTo>
                    <a:pt x="69" y="79"/>
                  </a:lnTo>
                  <a:cubicBezTo>
                    <a:pt x="20" y="20"/>
                    <a:pt x="4" y="1"/>
                    <a:pt x="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29"/>
            <p:cNvSpPr/>
            <p:nvPr/>
          </p:nvSpPr>
          <p:spPr>
            <a:xfrm rot="10800000">
              <a:off x="8641035" y="411783"/>
              <a:ext cx="8269" cy="9963"/>
            </a:xfrm>
            <a:custGeom>
              <a:avLst/>
              <a:gdLst/>
              <a:ahLst/>
              <a:cxnLst/>
              <a:rect l="l" t="t" r="r" b="b"/>
              <a:pathLst>
                <a:path w="122" h="147" extrusionOk="0">
                  <a:moveTo>
                    <a:pt x="13" y="1"/>
                  </a:moveTo>
                  <a:cubicBezTo>
                    <a:pt x="1" y="1"/>
                    <a:pt x="28" y="46"/>
                    <a:pt x="121" y="147"/>
                  </a:cubicBezTo>
                  <a:lnTo>
                    <a:pt x="105" y="86"/>
                  </a:lnTo>
                  <a:cubicBezTo>
                    <a:pt x="58" y="31"/>
                    <a:pt x="22" y="1"/>
                    <a:pt x="1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29"/>
            <p:cNvSpPr/>
            <p:nvPr/>
          </p:nvSpPr>
          <p:spPr>
            <a:xfrm rot="10800000">
              <a:off x="8998278" y="2930"/>
              <a:ext cx="145722" cy="1080034"/>
            </a:xfrm>
            <a:custGeom>
              <a:avLst/>
              <a:gdLst/>
              <a:ahLst/>
              <a:cxnLst/>
              <a:rect l="l" t="t" r="r" b="b"/>
              <a:pathLst>
                <a:path w="2150" h="15935" extrusionOk="0">
                  <a:moveTo>
                    <a:pt x="1" y="1"/>
                  </a:moveTo>
                  <a:lnTo>
                    <a:pt x="1" y="3992"/>
                  </a:lnTo>
                  <a:lnTo>
                    <a:pt x="1" y="7967"/>
                  </a:lnTo>
                  <a:lnTo>
                    <a:pt x="1" y="11958"/>
                  </a:lnTo>
                  <a:lnTo>
                    <a:pt x="1" y="15935"/>
                  </a:lnTo>
                  <a:lnTo>
                    <a:pt x="2149" y="15935"/>
                  </a:lnTo>
                  <a:lnTo>
                    <a:pt x="1906" y="14122"/>
                  </a:lnTo>
                  <a:lnTo>
                    <a:pt x="1875" y="13924"/>
                  </a:lnTo>
                  <a:lnTo>
                    <a:pt x="1875" y="13908"/>
                  </a:lnTo>
                  <a:lnTo>
                    <a:pt x="1875" y="13894"/>
                  </a:lnTo>
                  <a:lnTo>
                    <a:pt x="1616" y="11958"/>
                  </a:lnTo>
                  <a:lnTo>
                    <a:pt x="1418" y="10557"/>
                  </a:lnTo>
                  <a:lnTo>
                    <a:pt x="1388" y="10299"/>
                  </a:lnTo>
                  <a:lnTo>
                    <a:pt x="1067" y="7967"/>
                  </a:lnTo>
                  <a:lnTo>
                    <a:pt x="900" y="6657"/>
                  </a:lnTo>
                  <a:lnTo>
                    <a:pt x="854" y="6308"/>
                  </a:lnTo>
                  <a:lnTo>
                    <a:pt x="535" y="399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56"/>
        <p:cNvGrpSpPr/>
        <p:nvPr/>
      </p:nvGrpSpPr>
      <p:grpSpPr>
        <a:xfrm>
          <a:off x="0" y="0"/>
          <a:ext cx="0" cy="0"/>
          <a:chOff x="0" y="0"/>
          <a:chExt cx="0" cy="0"/>
        </a:xfrm>
      </p:grpSpPr>
      <p:sp>
        <p:nvSpPr>
          <p:cNvPr id="11957" name="Google Shape;11957;p3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ms-MY" dirty="0"/>
              <a:t>Ciri-ciri Khas</a:t>
            </a:r>
            <a:r>
              <a:rPr lang="id-ID" dirty="0"/>
              <a:t> </a:t>
            </a:r>
            <a:r>
              <a:rPr lang="ms-MY" i="1" dirty="0"/>
              <a:t>Sibling rivalry</a:t>
            </a:r>
            <a:endParaRPr dirty="0"/>
          </a:p>
        </p:txBody>
      </p:sp>
      <p:sp>
        <p:nvSpPr>
          <p:cNvPr id="11959" name="Google Shape;11959;p35"/>
          <p:cNvSpPr txBox="1">
            <a:spLocks noGrp="1"/>
          </p:cNvSpPr>
          <p:nvPr>
            <p:ph type="subTitle" idx="1"/>
          </p:nvPr>
        </p:nvSpPr>
        <p:spPr>
          <a:xfrm>
            <a:off x="134703" y="3263346"/>
            <a:ext cx="2504400" cy="840600"/>
          </a:xfrm>
          <a:prstGeom prst="rect">
            <a:avLst/>
          </a:prstGeom>
        </p:spPr>
        <p:txBody>
          <a:bodyPr spcFirstLastPara="1" wrap="square" lIns="91425" tIns="91425" rIns="91425" bIns="91425" anchor="ctr" anchorCtr="0">
            <a:noAutofit/>
          </a:bodyPr>
          <a:lstStyle/>
          <a:p>
            <a:pPr marL="457200" marR="82550" lvl="1" indent="0">
              <a:tabLst>
                <a:tab pos="707390" algn="l"/>
                <a:tab pos="708025" algn="l"/>
                <a:tab pos="1622425" algn="l"/>
                <a:tab pos="2234565" algn="l"/>
                <a:tab pos="2684780" algn="l"/>
                <a:tab pos="3549650" algn="l"/>
                <a:tab pos="4435475" algn="l"/>
                <a:tab pos="5339715" algn="l"/>
              </a:tabLst>
            </a:pPr>
            <a:r>
              <a:rPr lang="ms-MY" sz="1200" dirty="0" smtClean="0">
                <a:latin typeface="Times New Roman" panose="02020603050405020304" pitchFamily="18" charset="0"/>
                <a:ea typeface="Times New Roman" panose="02020603050405020304" pitchFamily="18" charset="0"/>
              </a:rPr>
              <a:t>Berperilaku</a:t>
            </a:r>
            <a:r>
              <a:rPr lang="id-ID" sz="1200" dirty="0" smtClean="0">
                <a:latin typeface="Times New Roman" panose="02020603050405020304" pitchFamily="18" charset="0"/>
                <a:ea typeface="Times New Roman" panose="02020603050405020304" pitchFamily="18" charset="0"/>
              </a:rPr>
              <a:t> </a:t>
            </a:r>
            <a:r>
              <a:rPr lang="ms-MY" sz="1200" dirty="0" smtClean="0">
                <a:latin typeface="Times New Roman" panose="02020603050405020304" pitchFamily="18" charset="0"/>
                <a:ea typeface="Times New Roman" panose="02020603050405020304" pitchFamily="18" charset="0"/>
              </a:rPr>
              <a:t>agresif</a:t>
            </a:r>
            <a:r>
              <a:rPr lang="id-ID" sz="1200" dirty="0" smtClean="0">
                <a:latin typeface="Times New Roman" panose="02020603050405020304" pitchFamily="18" charset="0"/>
                <a:ea typeface="Times New Roman" panose="02020603050405020304" pitchFamily="18" charset="0"/>
              </a:rPr>
              <a:t> </a:t>
            </a:r>
            <a:r>
              <a:rPr lang="ms-MY" sz="1200" dirty="0" smtClean="0">
                <a:latin typeface="Times New Roman" panose="02020603050405020304" pitchFamily="18" charset="0"/>
                <a:ea typeface="Times New Roman" panose="02020603050405020304" pitchFamily="18" charset="0"/>
              </a:rPr>
              <a:t>atau</a:t>
            </a:r>
            <a:r>
              <a:rPr lang="id-ID" sz="1200" dirty="0" smtClean="0">
                <a:latin typeface="Times New Roman" panose="02020603050405020304" pitchFamily="18" charset="0"/>
                <a:ea typeface="Times New Roman" panose="02020603050405020304" pitchFamily="18" charset="0"/>
              </a:rPr>
              <a:t> </a:t>
            </a:r>
            <a:r>
              <a:rPr lang="ms-MY" sz="1200" dirty="0">
                <a:latin typeface="Times New Roman" panose="02020603050405020304" pitchFamily="18" charset="0"/>
                <a:ea typeface="Times New Roman" panose="02020603050405020304" pitchFamily="18" charset="0"/>
              </a:rPr>
              <a:t>resentment</a:t>
            </a:r>
            <a:r>
              <a:rPr lang="id-ID" sz="1200" dirty="0">
                <a:latin typeface="Times New Roman" panose="02020603050405020304" pitchFamily="18" charset="0"/>
                <a:ea typeface="Times New Roman" panose="02020603050405020304" pitchFamily="18" charset="0"/>
              </a:rPr>
              <a:t> </a:t>
            </a:r>
            <a:r>
              <a:rPr lang="ms-MY" sz="1200" dirty="0">
                <a:latin typeface="Times New Roman" panose="02020603050405020304" pitchFamily="18" charset="0"/>
                <a:ea typeface="Times New Roman" panose="02020603050405020304" pitchFamily="18" charset="0"/>
              </a:rPr>
              <a:t>(kekesalan,</a:t>
            </a:r>
            <a:r>
              <a:rPr lang="id-ID" sz="1200" dirty="0">
                <a:latin typeface="Times New Roman" panose="02020603050405020304" pitchFamily="18" charset="0"/>
                <a:ea typeface="Times New Roman" panose="02020603050405020304" pitchFamily="18" charset="0"/>
              </a:rPr>
              <a:t> </a:t>
            </a:r>
            <a:r>
              <a:rPr lang="ms-MY" sz="1200" dirty="0">
                <a:latin typeface="Times New Roman" panose="02020603050405020304" pitchFamily="18" charset="0"/>
                <a:ea typeface="Times New Roman" panose="02020603050405020304" pitchFamily="18" charset="0"/>
              </a:rPr>
              <a:t>kemarahan,	</a:t>
            </a:r>
            <a:r>
              <a:rPr lang="ms-MY" sz="1200" spc="-10" dirty="0">
                <a:latin typeface="Times New Roman" panose="02020603050405020304" pitchFamily="18" charset="0"/>
                <a:ea typeface="Times New Roman" panose="02020603050405020304" pitchFamily="18" charset="0"/>
              </a:rPr>
              <a:t>atau</a:t>
            </a:r>
            <a:r>
              <a:rPr lang="ms-MY" sz="1200" spc="-285" dirty="0">
                <a:latin typeface="Times New Roman" panose="02020603050405020304" pitchFamily="18" charset="0"/>
                <a:ea typeface="Times New Roman" panose="02020603050405020304" pitchFamily="18" charset="0"/>
              </a:rPr>
              <a:t> </a:t>
            </a:r>
            <a:r>
              <a:rPr lang="ms-MY" sz="1200" dirty="0">
                <a:latin typeface="Times New Roman" panose="02020603050405020304" pitchFamily="18" charset="0"/>
                <a:ea typeface="Times New Roman" panose="02020603050405020304" pitchFamily="18" charset="0"/>
              </a:rPr>
              <a:t>kebencian).</a:t>
            </a:r>
            <a:endParaRPr lang="id-ID" sz="1200" dirty="0">
              <a:latin typeface="Times New Roman" panose="02020603050405020304" pitchFamily="18" charset="0"/>
              <a:ea typeface="Times New Roman" panose="02020603050405020304" pitchFamily="18" charset="0"/>
            </a:endParaRPr>
          </a:p>
        </p:txBody>
      </p:sp>
      <p:sp>
        <p:nvSpPr>
          <p:cNvPr id="11961" name="Google Shape;11961;p35"/>
          <p:cNvSpPr txBox="1">
            <a:spLocks noGrp="1"/>
          </p:cNvSpPr>
          <p:nvPr>
            <p:ph type="subTitle" idx="4"/>
          </p:nvPr>
        </p:nvSpPr>
        <p:spPr>
          <a:xfrm>
            <a:off x="2995495" y="3246463"/>
            <a:ext cx="2504400" cy="840600"/>
          </a:xfrm>
          <a:prstGeom prst="rect">
            <a:avLst/>
          </a:prstGeom>
        </p:spPr>
        <p:txBody>
          <a:bodyPr spcFirstLastPara="1" wrap="square" lIns="91425" tIns="91425" rIns="91425" bIns="91425" anchor="ctr" anchorCtr="0">
            <a:noAutofit/>
          </a:bodyPr>
          <a:lstStyle/>
          <a:p>
            <a:pPr marL="457200" marR="82550" lvl="1" indent="0" algn="just">
              <a:tabLst>
                <a:tab pos="707390" algn="l"/>
                <a:tab pos="708025" algn="l"/>
                <a:tab pos="1622425" algn="l"/>
                <a:tab pos="2234565" algn="l"/>
                <a:tab pos="2684780" algn="l"/>
                <a:tab pos="3549650" algn="l"/>
                <a:tab pos="4435475" algn="l"/>
                <a:tab pos="5339715" algn="l"/>
              </a:tabLst>
            </a:pPr>
            <a:r>
              <a:rPr lang="ms-MY" sz="1100" dirty="0"/>
              <a:t>Kompetisi atau semangat untuk bersaing (tidak mau mengalah).</a:t>
            </a:r>
            <a:endParaRPr lang="id-ID" sz="1100" dirty="0"/>
          </a:p>
        </p:txBody>
      </p:sp>
      <p:sp>
        <p:nvSpPr>
          <p:cNvPr id="11963" name="Google Shape;11963;p35"/>
          <p:cNvSpPr txBox="1">
            <a:spLocks noGrp="1"/>
          </p:cNvSpPr>
          <p:nvPr>
            <p:ph type="subTitle" idx="6"/>
          </p:nvPr>
        </p:nvSpPr>
        <p:spPr>
          <a:xfrm>
            <a:off x="6087600" y="3174450"/>
            <a:ext cx="2504400" cy="840600"/>
          </a:xfrm>
          <a:prstGeom prst="rect">
            <a:avLst/>
          </a:prstGeom>
        </p:spPr>
        <p:txBody>
          <a:bodyPr spcFirstLastPara="1" wrap="square" lIns="91425" tIns="91425" rIns="91425" bIns="91425" anchor="ctr" anchorCtr="0">
            <a:noAutofit/>
          </a:bodyPr>
          <a:lstStyle/>
          <a:p>
            <a:pPr marL="457200" marR="82550" lvl="1" indent="0" algn="just">
              <a:tabLst>
                <a:tab pos="707390" algn="l"/>
                <a:tab pos="708025" algn="l"/>
                <a:tab pos="1622425" algn="l"/>
                <a:tab pos="2234565" algn="l"/>
                <a:tab pos="2684780" algn="l"/>
                <a:tab pos="3549650" algn="l"/>
                <a:tab pos="4435475" algn="l"/>
                <a:tab pos="5339715" algn="l"/>
              </a:tabLst>
            </a:pPr>
            <a:r>
              <a:rPr lang="ms-MY" sz="1100" dirty="0"/>
              <a:t>Perasaan iri dengan mecari perhatian.</a:t>
            </a:r>
            <a:endParaRPr lang="id-ID" sz="1100" dirty="0"/>
          </a:p>
        </p:txBody>
      </p:sp>
      <p:grpSp>
        <p:nvGrpSpPr>
          <p:cNvPr id="11964" name="Google Shape;11964;p35"/>
          <p:cNvGrpSpPr/>
          <p:nvPr/>
        </p:nvGrpSpPr>
        <p:grpSpPr>
          <a:xfrm>
            <a:off x="832992" y="1998764"/>
            <a:ext cx="1390588" cy="694986"/>
            <a:chOff x="832992" y="1998764"/>
            <a:chExt cx="1390588" cy="694986"/>
          </a:xfrm>
        </p:grpSpPr>
        <p:grpSp>
          <p:nvGrpSpPr>
            <p:cNvPr id="11965" name="Google Shape;11965;p35"/>
            <p:cNvGrpSpPr/>
            <p:nvPr/>
          </p:nvGrpSpPr>
          <p:grpSpPr>
            <a:xfrm>
              <a:off x="832992" y="1998764"/>
              <a:ext cx="1390588" cy="694986"/>
              <a:chOff x="832992" y="1940789"/>
              <a:chExt cx="1390588" cy="694986"/>
            </a:xfrm>
          </p:grpSpPr>
          <p:sp>
            <p:nvSpPr>
              <p:cNvPr id="11966" name="Google Shape;11966;p35"/>
              <p:cNvSpPr/>
              <p:nvPr/>
            </p:nvSpPr>
            <p:spPr>
              <a:xfrm rot="10800000">
                <a:off x="832992" y="1940804"/>
                <a:ext cx="695600" cy="694971"/>
              </a:xfrm>
              <a:custGeom>
                <a:avLst/>
                <a:gdLst/>
                <a:ahLst/>
                <a:cxnLst/>
                <a:rect l="l" t="t" r="r" b="b"/>
                <a:pathLst>
                  <a:path w="17684" h="17668" extrusionOk="0">
                    <a:moveTo>
                      <a:pt x="17683" y="0"/>
                    </a:moveTo>
                    <a:cubicBezTo>
                      <a:pt x="17683" y="2195"/>
                      <a:pt x="17265" y="4297"/>
                      <a:pt x="16539" y="6245"/>
                    </a:cubicBezTo>
                    <a:cubicBezTo>
                      <a:pt x="16029" y="7589"/>
                      <a:pt x="15365" y="8857"/>
                      <a:pt x="14561" y="10016"/>
                    </a:cubicBezTo>
                    <a:cubicBezTo>
                      <a:pt x="13943" y="10913"/>
                      <a:pt x="13247" y="11732"/>
                      <a:pt x="12490" y="12504"/>
                    </a:cubicBezTo>
                    <a:cubicBezTo>
                      <a:pt x="10835" y="14159"/>
                      <a:pt x="8857" y="15472"/>
                      <a:pt x="6662" y="16369"/>
                    </a:cubicBezTo>
                    <a:cubicBezTo>
                      <a:pt x="4607" y="17203"/>
                      <a:pt x="2350" y="17667"/>
                      <a:pt x="0" y="17667"/>
                    </a:cubicBezTo>
                    <a:lnTo>
                      <a:pt x="17683" y="17667"/>
                    </a:lnTo>
                    <a:lnTo>
                      <a:pt x="17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7" name="Google Shape;11967;p35"/>
              <p:cNvSpPr/>
              <p:nvPr/>
            </p:nvSpPr>
            <p:spPr>
              <a:xfrm rot="10800000">
                <a:off x="1689095" y="2402282"/>
                <a:ext cx="534484" cy="233493"/>
              </a:xfrm>
              <a:custGeom>
                <a:avLst/>
                <a:gdLst/>
                <a:ahLst/>
                <a:cxnLst/>
                <a:rect l="l" t="t" r="r" b="b"/>
                <a:pathLst>
                  <a:path w="13588" h="5936" extrusionOk="0">
                    <a:moveTo>
                      <a:pt x="1" y="0"/>
                    </a:moveTo>
                    <a:cubicBezTo>
                      <a:pt x="1" y="2086"/>
                      <a:pt x="357" y="4081"/>
                      <a:pt x="1021" y="5936"/>
                    </a:cubicBezTo>
                    <a:cubicBezTo>
                      <a:pt x="4545" y="2597"/>
                      <a:pt x="8951" y="1004"/>
                      <a:pt x="135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8" name="Google Shape;11968;p35"/>
              <p:cNvSpPr/>
              <p:nvPr/>
            </p:nvSpPr>
            <p:spPr>
              <a:xfrm rot="10800000">
                <a:off x="833007" y="2183383"/>
                <a:ext cx="1315756" cy="452392"/>
              </a:xfrm>
              <a:custGeom>
                <a:avLst/>
                <a:gdLst/>
                <a:ahLst/>
                <a:cxnLst/>
                <a:rect l="l" t="t" r="r" b="b"/>
                <a:pathLst>
                  <a:path w="33450" h="11501" extrusionOk="0">
                    <a:moveTo>
                      <a:pt x="28858" y="0"/>
                    </a:moveTo>
                    <a:cubicBezTo>
                      <a:pt x="26261" y="881"/>
                      <a:pt x="23526" y="1406"/>
                      <a:pt x="20975" y="1746"/>
                    </a:cubicBezTo>
                    <a:cubicBezTo>
                      <a:pt x="13957" y="2690"/>
                      <a:pt x="5441" y="2797"/>
                      <a:pt x="0" y="7976"/>
                    </a:cubicBezTo>
                    <a:cubicBezTo>
                      <a:pt x="633" y="9244"/>
                      <a:pt x="1422" y="10418"/>
                      <a:pt x="2350" y="11500"/>
                    </a:cubicBezTo>
                    <a:cubicBezTo>
                      <a:pt x="6468" y="7490"/>
                      <a:pt x="12448" y="6260"/>
                      <a:pt x="18152" y="6260"/>
                    </a:cubicBezTo>
                    <a:cubicBezTo>
                      <a:pt x="18186" y="6260"/>
                      <a:pt x="18220" y="6260"/>
                      <a:pt x="18254" y="6260"/>
                    </a:cubicBezTo>
                    <a:cubicBezTo>
                      <a:pt x="21369" y="6260"/>
                      <a:pt x="24471" y="6434"/>
                      <a:pt x="27546" y="6434"/>
                    </a:cubicBezTo>
                    <a:cubicBezTo>
                      <a:pt x="29140" y="6434"/>
                      <a:pt x="30727" y="6387"/>
                      <a:pt x="32305" y="6245"/>
                    </a:cubicBezTo>
                    <a:cubicBezTo>
                      <a:pt x="33031" y="4297"/>
                      <a:pt x="33449" y="2195"/>
                      <a:pt x="33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9" name="Google Shape;11969;p35"/>
              <p:cNvSpPr/>
              <p:nvPr/>
            </p:nvSpPr>
            <p:spPr>
              <a:xfrm rot="10800000">
                <a:off x="1266547" y="1940789"/>
                <a:ext cx="462698" cy="59475"/>
              </a:xfrm>
              <a:custGeom>
                <a:avLst/>
                <a:gdLst/>
                <a:ahLst/>
                <a:cxnLst/>
                <a:rect l="l" t="t" r="r" b="b"/>
                <a:pathLst>
                  <a:path w="11763" h="1512" extrusionOk="0">
                    <a:moveTo>
                      <a:pt x="6698" y="1"/>
                    </a:moveTo>
                    <a:cubicBezTo>
                      <a:pt x="4485" y="1"/>
                      <a:pt x="2141" y="185"/>
                      <a:pt x="1" y="769"/>
                    </a:cubicBezTo>
                    <a:cubicBezTo>
                      <a:pt x="1608" y="1249"/>
                      <a:pt x="3308" y="1511"/>
                      <a:pt x="5071" y="1511"/>
                    </a:cubicBezTo>
                    <a:lnTo>
                      <a:pt x="5101" y="1511"/>
                    </a:lnTo>
                    <a:cubicBezTo>
                      <a:pt x="7451" y="1511"/>
                      <a:pt x="9708" y="1047"/>
                      <a:pt x="11763" y="213"/>
                    </a:cubicBezTo>
                    <a:cubicBezTo>
                      <a:pt x="11237" y="198"/>
                      <a:pt x="10728" y="167"/>
                      <a:pt x="10233" y="136"/>
                    </a:cubicBezTo>
                    <a:cubicBezTo>
                      <a:pt x="9135" y="58"/>
                      <a:pt x="7937" y="1"/>
                      <a:pt x="66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0" name="Google Shape;11970;p35"/>
              <p:cNvSpPr/>
              <p:nvPr/>
            </p:nvSpPr>
            <p:spPr>
              <a:xfrm rot="10800000">
                <a:off x="955846" y="2032603"/>
                <a:ext cx="1034235" cy="230818"/>
              </a:xfrm>
              <a:custGeom>
                <a:avLst/>
                <a:gdLst/>
                <a:ahLst/>
                <a:cxnLst/>
                <a:rect l="l" t="t" r="r" b="b"/>
                <a:pathLst>
                  <a:path w="26293" h="5868" extrusionOk="0">
                    <a:moveTo>
                      <a:pt x="12839" y="0"/>
                    </a:moveTo>
                    <a:cubicBezTo>
                      <a:pt x="8203" y="0"/>
                      <a:pt x="3470" y="717"/>
                      <a:pt x="0" y="3735"/>
                    </a:cubicBezTo>
                    <a:cubicBezTo>
                      <a:pt x="897" y="4553"/>
                      <a:pt x="1886" y="5264"/>
                      <a:pt x="2953" y="5868"/>
                    </a:cubicBezTo>
                    <a:cubicBezTo>
                      <a:pt x="5952" y="4229"/>
                      <a:pt x="9661" y="3518"/>
                      <a:pt x="12891" y="3378"/>
                    </a:cubicBezTo>
                    <a:cubicBezTo>
                      <a:pt x="16679" y="3240"/>
                      <a:pt x="20465" y="3456"/>
                      <a:pt x="24222" y="3038"/>
                    </a:cubicBezTo>
                    <a:cubicBezTo>
                      <a:pt x="24979" y="2266"/>
                      <a:pt x="25675" y="1447"/>
                      <a:pt x="26293" y="550"/>
                    </a:cubicBezTo>
                    <a:lnTo>
                      <a:pt x="26293" y="550"/>
                    </a:lnTo>
                    <a:cubicBezTo>
                      <a:pt x="25887" y="563"/>
                      <a:pt x="25481" y="569"/>
                      <a:pt x="25073" y="569"/>
                    </a:cubicBezTo>
                    <a:cubicBezTo>
                      <a:pt x="22499" y="569"/>
                      <a:pt x="19896" y="340"/>
                      <a:pt x="17374" y="179"/>
                    </a:cubicBezTo>
                    <a:cubicBezTo>
                      <a:pt x="15906" y="79"/>
                      <a:pt x="14378" y="0"/>
                      <a:pt x="12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1" name="Google Shape;11971;p35"/>
              <p:cNvSpPr/>
              <p:nvPr/>
            </p:nvSpPr>
            <p:spPr>
              <a:xfrm rot="10800000">
                <a:off x="1037306" y="1969979"/>
                <a:ext cx="836655" cy="173939"/>
              </a:xfrm>
              <a:custGeom>
                <a:avLst/>
                <a:gdLst/>
                <a:ahLst/>
                <a:cxnLst/>
                <a:rect l="l" t="t" r="r" b="b"/>
                <a:pathLst>
                  <a:path w="21270" h="4422" extrusionOk="0">
                    <a:moveTo>
                      <a:pt x="21270" y="0"/>
                    </a:moveTo>
                    <a:cubicBezTo>
                      <a:pt x="17513" y="418"/>
                      <a:pt x="13727" y="202"/>
                      <a:pt x="9939" y="340"/>
                    </a:cubicBezTo>
                    <a:cubicBezTo>
                      <a:pt x="6709" y="480"/>
                      <a:pt x="3000" y="1191"/>
                      <a:pt x="1" y="2830"/>
                    </a:cubicBezTo>
                    <a:cubicBezTo>
                      <a:pt x="1145" y="3494"/>
                      <a:pt x="2381" y="4035"/>
                      <a:pt x="3680" y="4421"/>
                    </a:cubicBezTo>
                    <a:cubicBezTo>
                      <a:pt x="5820" y="3837"/>
                      <a:pt x="8164" y="3653"/>
                      <a:pt x="10377" y="3653"/>
                    </a:cubicBezTo>
                    <a:cubicBezTo>
                      <a:pt x="11616" y="3653"/>
                      <a:pt x="12814" y="3710"/>
                      <a:pt x="13912" y="3788"/>
                    </a:cubicBezTo>
                    <a:cubicBezTo>
                      <a:pt x="14407" y="3819"/>
                      <a:pt x="14916" y="3850"/>
                      <a:pt x="15442" y="3865"/>
                    </a:cubicBezTo>
                    <a:cubicBezTo>
                      <a:pt x="17637" y="2968"/>
                      <a:pt x="19615" y="1655"/>
                      <a:pt x="21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2" name="Google Shape;11972;p35"/>
              <p:cNvSpPr/>
              <p:nvPr/>
            </p:nvSpPr>
            <p:spPr>
              <a:xfrm rot="10800000">
                <a:off x="878004" y="2116508"/>
                <a:ext cx="1178359" cy="273654"/>
              </a:xfrm>
              <a:custGeom>
                <a:avLst/>
                <a:gdLst/>
                <a:ahLst/>
                <a:cxnLst/>
                <a:rect l="l" t="t" r="r" b="b"/>
                <a:pathLst>
                  <a:path w="29957" h="6957" extrusionOk="0">
                    <a:moveTo>
                      <a:pt x="29956" y="1"/>
                    </a:moveTo>
                    <a:lnTo>
                      <a:pt x="29956" y="1"/>
                    </a:lnTo>
                    <a:cubicBezTo>
                      <a:pt x="28378" y="143"/>
                      <a:pt x="26791" y="190"/>
                      <a:pt x="25197" y="190"/>
                    </a:cubicBezTo>
                    <a:cubicBezTo>
                      <a:pt x="22122" y="190"/>
                      <a:pt x="19020" y="16"/>
                      <a:pt x="15905" y="16"/>
                    </a:cubicBezTo>
                    <a:cubicBezTo>
                      <a:pt x="15871" y="16"/>
                      <a:pt x="15837" y="16"/>
                      <a:pt x="15803" y="16"/>
                    </a:cubicBezTo>
                    <a:cubicBezTo>
                      <a:pt x="10099" y="16"/>
                      <a:pt x="4119" y="1246"/>
                      <a:pt x="1" y="5256"/>
                    </a:cubicBezTo>
                    <a:cubicBezTo>
                      <a:pt x="510" y="5859"/>
                      <a:pt x="1083" y="6431"/>
                      <a:pt x="1685" y="6957"/>
                    </a:cubicBezTo>
                    <a:cubicBezTo>
                      <a:pt x="5155" y="3939"/>
                      <a:pt x="9888" y="3222"/>
                      <a:pt x="14524" y="3222"/>
                    </a:cubicBezTo>
                    <a:cubicBezTo>
                      <a:pt x="16063" y="3222"/>
                      <a:pt x="17591" y="3301"/>
                      <a:pt x="19059" y="3401"/>
                    </a:cubicBezTo>
                    <a:cubicBezTo>
                      <a:pt x="21581" y="3562"/>
                      <a:pt x="24184" y="3791"/>
                      <a:pt x="26758" y="3791"/>
                    </a:cubicBezTo>
                    <a:cubicBezTo>
                      <a:pt x="27166" y="3791"/>
                      <a:pt x="27572" y="3785"/>
                      <a:pt x="27978" y="3772"/>
                    </a:cubicBezTo>
                    <a:cubicBezTo>
                      <a:pt x="28782" y="2613"/>
                      <a:pt x="29446" y="1345"/>
                      <a:pt x="29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3" name="Google Shape;11973;p35"/>
              <p:cNvSpPr/>
              <p:nvPr/>
            </p:nvSpPr>
            <p:spPr>
              <a:xfrm rot="10800000">
                <a:off x="1013634" y="2322000"/>
                <a:ext cx="1169823" cy="313775"/>
              </a:xfrm>
              <a:custGeom>
                <a:avLst/>
                <a:gdLst/>
                <a:ahLst/>
                <a:cxnLst/>
                <a:rect l="l" t="t" r="r" b="b"/>
                <a:pathLst>
                  <a:path w="29740" h="7977" extrusionOk="0">
                    <a:moveTo>
                      <a:pt x="12568" y="0"/>
                    </a:moveTo>
                    <a:cubicBezTo>
                      <a:pt x="7931" y="1004"/>
                      <a:pt x="3525" y="2597"/>
                      <a:pt x="1" y="5936"/>
                    </a:cubicBezTo>
                    <a:cubicBezTo>
                      <a:pt x="248" y="6631"/>
                      <a:pt x="542" y="7327"/>
                      <a:pt x="882" y="7976"/>
                    </a:cubicBezTo>
                    <a:cubicBezTo>
                      <a:pt x="6323" y="2797"/>
                      <a:pt x="14839" y="2690"/>
                      <a:pt x="21857" y="1746"/>
                    </a:cubicBezTo>
                    <a:cubicBezTo>
                      <a:pt x="24408" y="1406"/>
                      <a:pt x="27143" y="881"/>
                      <a:pt x="297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4" name="Google Shape;11974;p35"/>
            <p:cNvGrpSpPr/>
            <p:nvPr/>
          </p:nvGrpSpPr>
          <p:grpSpPr>
            <a:xfrm>
              <a:off x="1329574" y="2152078"/>
              <a:ext cx="397432" cy="388352"/>
              <a:chOff x="3567142" y="2905757"/>
              <a:chExt cx="348288" cy="340331"/>
            </a:xfrm>
          </p:grpSpPr>
          <p:sp>
            <p:nvSpPr>
              <p:cNvPr id="11975" name="Google Shape;11975;p35"/>
              <p:cNvSpPr/>
              <p:nvPr/>
            </p:nvSpPr>
            <p:spPr>
              <a:xfrm>
                <a:off x="3567142" y="2905757"/>
                <a:ext cx="348288" cy="340331"/>
              </a:xfrm>
              <a:custGeom>
                <a:avLst/>
                <a:gdLst/>
                <a:ahLst/>
                <a:cxnLst/>
                <a:rect l="l" t="t" r="r" b="b"/>
                <a:pathLst>
                  <a:path w="10943" h="10693" extrusionOk="0">
                    <a:moveTo>
                      <a:pt x="2799" y="608"/>
                    </a:moveTo>
                    <a:lnTo>
                      <a:pt x="6811" y="620"/>
                    </a:lnTo>
                    <a:cubicBezTo>
                      <a:pt x="7013" y="620"/>
                      <a:pt x="7156" y="763"/>
                      <a:pt x="7204" y="941"/>
                    </a:cubicBezTo>
                    <a:cubicBezTo>
                      <a:pt x="7204" y="965"/>
                      <a:pt x="7216" y="1001"/>
                      <a:pt x="7216" y="1013"/>
                    </a:cubicBezTo>
                    <a:lnTo>
                      <a:pt x="7216" y="1715"/>
                    </a:lnTo>
                    <a:lnTo>
                      <a:pt x="3144" y="1703"/>
                    </a:lnTo>
                    <a:lnTo>
                      <a:pt x="3144" y="1596"/>
                    </a:lnTo>
                    <a:cubicBezTo>
                      <a:pt x="3144" y="1215"/>
                      <a:pt x="3001" y="882"/>
                      <a:pt x="2799" y="608"/>
                    </a:cubicBezTo>
                    <a:close/>
                    <a:moveTo>
                      <a:pt x="1560" y="346"/>
                    </a:moveTo>
                    <a:cubicBezTo>
                      <a:pt x="2251" y="346"/>
                      <a:pt x="2811" y="906"/>
                      <a:pt x="2811" y="1596"/>
                    </a:cubicBezTo>
                    <a:cubicBezTo>
                      <a:pt x="2811" y="2275"/>
                      <a:pt x="2263" y="2846"/>
                      <a:pt x="1560" y="2846"/>
                    </a:cubicBezTo>
                    <a:cubicBezTo>
                      <a:pt x="882" y="2846"/>
                      <a:pt x="310" y="2275"/>
                      <a:pt x="310" y="1596"/>
                    </a:cubicBezTo>
                    <a:cubicBezTo>
                      <a:pt x="310" y="906"/>
                      <a:pt x="882" y="346"/>
                      <a:pt x="1560" y="346"/>
                    </a:cubicBezTo>
                    <a:close/>
                    <a:moveTo>
                      <a:pt x="1799" y="9252"/>
                    </a:moveTo>
                    <a:lnTo>
                      <a:pt x="7168" y="9288"/>
                    </a:lnTo>
                    <a:lnTo>
                      <a:pt x="7168" y="9990"/>
                    </a:lnTo>
                    <a:cubicBezTo>
                      <a:pt x="7168" y="10014"/>
                      <a:pt x="7168" y="10050"/>
                      <a:pt x="7156" y="10062"/>
                    </a:cubicBezTo>
                    <a:cubicBezTo>
                      <a:pt x="7109" y="10240"/>
                      <a:pt x="6966" y="10371"/>
                      <a:pt x="6775" y="10371"/>
                    </a:cubicBezTo>
                    <a:lnTo>
                      <a:pt x="2191" y="10359"/>
                    </a:lnTo>
                    <a:cubicBezTo>
                      <a:pt x="1965" y="10359"/>
                      <a:pt x="1799" y="10181"/>
                      <a:pt x="1799" y="9954"/>
                    </a:cubicBezTo>
                    <a:lnTo>
                      <a:pt x="1799" y="9252"/>
                    </a:lnTo>
                    <a:close/>
                    <a:moveTo>
                      <a:pt x="1572" y="1"/>
                    </a:moveTo>
                    <a:cubicBezTo>
                      <a:pt x="715" y="1"/>
                      <a:pt x="1" y="703"/>
                      <a:pt x="1" y="1561"/>
                    </a:cubicBezTo>
                    <a:cubicBezTo>
                      <a:pt x="1" y="2418"/>
                      <a:pt x="667" y="3108"/>
                      <a:pt x="1501" y="3144"/>
                    </a:cubicBezTo>
                    <a:lnTo>
                      <a:pt x="1501" y="4644"/>
                    </a:lnTo>
                    <a:cubicBezTo>
                      <a:pt x="1501" y="4739"/>
                      <a:pt x="1572" y="4811"/>
                      <a:pt x="1668" y="4811"/>
                    </a:cubicBezTo>
                    <a:cubicBezTo>
                      <a:pt x="1751" y="4811"/>
                      <a:pt x="1834" y="4739"/>
                      <a:pt x="1834" y="4644"/>
                    </a:cubicBezTo>
                    <a:lnTo>
                      <a:pt x="1834" y="3132"/>
                    </a:lnTo>
                    <a:cubicBezTo>
                      <a:pt x="2441" y="3025"/>
                      <a:pt x="2918" y="2596"/>
                      <a:pt x="3096" y="2013"/>
                    </a:cubicBezTo>
                    <a:lnTo>
                      <a:pt x="7216" y="2025"/>
                    </a:lnTo>
                    <a:lnTo>
                      <a:pt x="7216" y="3323"/>
                    </a:lnTo>
                    <a:lnTo>
                      <a:pt x="4704" y="3311"/>
                    </a:lnTo>
                    <a:lnTo>
                      <a:pt x="4668" y="3311"/>
                    </a:lnTo>
                    <a:lnTo>
                      <a:pt x="4668" y="2751"/>
                    </a:lnTo>
                    <a:cubicBezTo>
                      <a:pt x="4668" y="2668"/>
                      <a:pt x="4597" y="2596"/>
                      <a:pt x="4513" y="2596"/>
                    </a:cubicBezTo>
                    <a:cubicBezTo>
                      <a:pt x="4418" y="2596"/>
                      <a:pt x="4346" y="2668"/>
                      <a:pt x="4346" y="2751"/>
                    </a:cubicBezTo>
                    <a:lnTo>
                      <a:pt x="4346" y="3668"/>
                    </a:lnTo>
                    <a:lnTo>
                      <a:pt x="4335" y="7276"/>
                    </a:lnTo>
                    <a:lnTo>
                      <a:pt x="4335" y="8204"/>
                    </a:lnTo>
                    <a:cubicBezTo>
                      <a:pt x="4335" y="8288"/>
                      <a:pt x="4406" y="8371"/>
                      <a:pt x="4489" y="8371"/>
                    </a:cubicBezTo>
                    <a:cubicBezTo>
                      <a:pt x="4585" y="8371"/>
                      <a:pt x="4656" y="8288"/>
                      <a:pt x="4656" y="8204"/>
                    </a:cubicBezTo>
                    <a:lnTo>
                      <a:pt x="4656" y="7633"/>
                    </a:lnTo>
                    <a:lnTo>
                      <a:pt x="4692" y="7633"/>
                    </a:lnTo>
                    <a:lnTo>
                      <a:pt x="7204" y="7657"/>
                    </a:lnTo>
                    <a:lnTo>
                      <a:pt x="7204" y="8966"/>
                    </a:lnTo>
                    <a:lnTo>
                      <a:pt x="1834" y="8930"/>
                    </a:lnTo>
                    <a:lnTo>
                      <a:pt x="1846" y="5335"/>
                    </a:lnTo>
                    <a:cubicBezTo>
                      <a:pt x="1846" y="5240"/>
                      <a:pt x="1775" y="5168"/>
                      <a:pt x="1679" y="5168"/>
                    </a:cubicBezTo>
                    <a:cubicBezTo>
                      <a:pt x="1596" y="5168"/>
                      <a:pt x="1513" y="5240"/>
                      <a:pt x="1513" y="5335"/>
                    </a:cubicBezTo>
                    <a:lnTo>
                      <a:pt x="1501" y="9097"/>
                    </a:lnTo>
                    <a:lnTo>
                      <a:pt x="1501" y="9954"/>
                    </a:lnTo>
                    <a:cubicBezTo>
                      <a:pt x="1501" y="10347"/>
                      <a:pt x="1810" y="10669"/>
                      <a:pt x="2215" y="10669"/>
                    </a:cubicBezTo>
                    <a:lnTo>
                      <a:pt x="6799" y="10693"/>
                    </a:lnTo>
                    <a:cubicBezTo>
                      <a:pt x="7168" y="10693"/>
                      <a:pt x="7466" y="10407"/>
                      <a:pt x="7514" y="10050"/>
                    </a:cubicBezTo>
                    <a:lnTo>
                      <a:pt x="7514" y="9978"/>
                    </a:lnTo>
                    <a:lnTo>
                      <a:pt x="7514" y="9109"/>
                    </a:lnTo>
                    <a:lnTo>
                      <a:pt x="7514" y="7633"/>
                    </a:lnTo>
                    <a:lnTo>
                      <a:pt x="8478" y="7633"/>
                    </a:lnTo>
                    <a:cubicBezTo>
                      <a:pt x="8573" y="7633"/>
                      <a:pt x="8645" y="7561"/>
                      <a:pt x="8645" y="7478"/>
                    </a:cubicBezTo>
                    <a:cubicBezTo>
                      <a:pt x="8645" y="7383"/>
                      <a:pt x="8573" y="7311"/>
                      <a:pt x="8478" y="7311"/>
                    </a:cubicBezTo>
                    <a:lnTo>
                      <a:pt x="4668" y="7299"/>
                    </a:lnTo>
                    <a:cubicBezTo>
                      <a:pt x="4656" y="7299"/>
                      <a:pt x="4644" y="7276"/>
                      <a:pt x="4644" y="7264"/>
                    </a:cubicBezTo>
                    <a:lnTo>
                      <a:pt x="4656" y="3644"/>
                    </a:lnTo>
                    <a:cubicBezTo>
                      <a:pt x="4656" y="3632"/>
                      <a:pt x="4668" y="3620"/>
                      <a:pt x="4692" y="3620"/>
                    </a:cubicBezTo>
                    <a:lnTo>
                      <a:pt x="10585" y="3644"/>
                    </a:lnTo>
                    <a:cubicBezTo>
                      <a:pt x="10597" y="3644"/>
                      <a:pt x="10609" y="3668"/>
                      <a:pt x="10609" y="3680"/>
                    </a:cubicBezTo>
                    <a:lnTo>
                      <a:pt x="10597" y="7299"/>
                    </a:lnTo>
                    <a:cubicBezTo>
                      <a:pt x="10597" y="7311"/>
                      <a:pt x="10585" y="7323"/>
                      <a:pt x="10562" y="7323"/>
                    </a:cubicBezTo>
                    <a:lnTo>
                      <a:pt x="9192" y="7323"/>
                    </a:lnTo>
                    <a:cubicBezTo>
                      <a:pt x="9109" y="7323"/>
                      <a:pt x="9038" y="7395"/>
                      <a:pt x="9038" y="7490"/>
                    </a:cubicBezTo>
                    <a:cubicBezTo>
                      <a:pt x="9038" y="7573"/>
                      <a:pt x="9109" y="7657"/>
                      <a:pt x="9192" y="7657"/>
                    </a:cubicBezTo>
                    <a:lnTo>
                      <a:pt x="10562" y="7657"/>
                    </a:lnTo>
                    <a:cubicBezTo>
                      <a:pt x="10764" y="7657"/>
                      <a:pt x="10919" y="7490"/>
                      <a:pt x="10919" y="7299"/>
                    </a:cubicBezTo>
                    <a:lnTo>
                      <a:pt x="10943" y="3680"/>
                    </a:lnTo>
                    <a:cubicBezTo>
                      <a:pt x="10919" y="3513"/>
                      <a:pt x="10776" y="3346"/>
                      <a:pt x="10562" y="3346"/>
                    </a:cubicBezTo>
                    <a:lnTo>
                      <a:pt x="7514" y="3335"/>
                    </a:lnTo>
                    <a:lnTo>
                      <a:pt x="7514" y="1882"/>
                    </a:lnTo>
                    <a:lnTo>
                      <a:pt x="7514" y="1013"/>
                    </a:lnTo>
                    <a:lnTo>
                      <a:pt x="7514" y="941"/>
                    </a:lnTo>
                    <a:cubicBezTo>
                      <a:pt x="7490" y="584"/>
                      <a:pt x="7168" y="298"/>
                      <a:pt x="6799" y="298"/>
                    </a:cubicBezTo>
                    <a:lnTo>
                      <a:pt x="2501" y="287"/>
                    </a:lnTo>
                    <a:lnTo>
                      <a:pt x="2453" y="287"/>
                    </a:lnTo>
                    <a:cubicBezTo>
                      <a:pt x="2203" y="108"/>
                      <a:pt x="1906" y="1"/>
                      <a:pt x="1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6" name="Google Shape;11976;p35"/>
              <p:cNvSpPr/>
              <p:nvPr/>
            </p:nvSpPr>
            <p:spPr>
              <a:xfrm>
                <a:off x="3819534" y="3034977"/>
                <a:ext cx="73903" cy="48919"/>
              </a:xfrm>
              <a:custGeom>
                <a:avLst/>
                <a:gdLst/>
                <a:ahLst/>
                <a:cxnLst/>
                <a:rect l="l" t="t" r="r" b="b"/>
                <a:pathLst>
                  <a:path w="2322" h="1537" extrusionOk="0">
                    <a:moveTo>
                      <a:pt x="1560" y="322"/>
                    </a:moveTo>
                    <a:cubicBezTo>
                      <a:pt x="1798" y="334"/>
                      <a:pt x="2001" y="525"/>
                      <a:pt x="2001" y="763"/>
                    </a:cubicBezTo>
                    <a:cubicBezTo>
                      <a:pt x="2001" y="1001"/>
                      <a:pt x="1798" y="1191"/>
                      <a:pt x="1548" y="1191"/>
                    </a:cubicBezTo>
                    <a:cubicBezTo>
                      <a:pt x="1310" y="1191"/>
                      <a:pt x="1119" y="1001"/>
                      <a:pt x="1119" y="751"/>
                    </a:cubicBezTo>
                    <a:cubicBezTo>
                      <a:pt x="1119" y="513"/>
                      <a:pt x="1310" y="322"/>
                      <a:pt x="1560" y="322"/>
                    </a:cubicBezTo>
                    <a:close/>
                    <a:moveTo>
                      <a:pt x="774" y="334"/>
                    </a:moveTo>
                    <a:cubicBezTo>
                      <a:pt x="834" y="334"/>
                      <a:pt x="881" y="346"/>
                      <a:pt x="929" y="358"/>
                    </a:cubicBezTo>
                    <a:cubicBezTo>
                      <a:pt x="846" y="477"/>
                      <a:pt x="810" y="620"/>
                      <a:pt x="810" y="775"/>
                    </a:cubicBezTo>
                    <a:cubicBezTo>
                      <a:pt x="810" y="930"/>
                      <a:pt x="846" y="1072"/>
                      <a:pt x="929" y="1191"/>
                    </a:cubicBezTo>
                    <a:cubicBezTo>
                      <a:pt x="881" y="1215"/>
                      <a:pt x="822" y="1227"/>
                      <a:pt x="774" y="1227"/>
                    </a:cubicBezTo>
                    <a:cubicBezTo>
                      <a:pt x="524" y="1191"/>
                      <a:pt x="334" y="1001"/>
                      <a:pt x="334" y="763"/>
                    </a:cubicBezTo>
                    <a:cubicBezTo>
                      <a:pt x="334" y="525"/>
                      <a:pt x="524" y="334"/>
                      <a:pt x="774" y="334"/>
                    </a:cubicBezTo>
                    <a:close/>
                    <a:moveTo>
                      <a:pt x="762" y="1"/>
                    </a:moveTo>
                    <a:cubicBezTo>
                      <a:pt x="346" y="1"/>
                      <a:pt x="0" y="346"/>
                      <a:pt x="0" y="763"/>
                    </a:cubicBezTo>
                    <a:cubicBezTo>
                      <a:pt x="0" y="1180"/>
                      <a:pt x="346" y="1525"/>
                      <a:pt x="762" y="1525"/>
                    </a:cubicBezTo>
                    <a:cubicBezTo>
                      <a:pt x="905" y="1525"/>
                      <a:pt x="1048" y="1489"/>
                      <a:pt x="1167" y="1418"/>
                    </a:cubicBezTo>
                    <a:cubicBezTo>
                      <a:pt x="1286" y="1489"/>
                      <a:pt x="1417" y="1537"/>
                      <a:pt x="1560" y="1537"/>
                    </a:cubicBezTo>
                    <a:cubicBezTo>
                      <a:pt x="1977" y="1537"/>
                      <a:pt x="2322" y="1191"/>
                      <a:pt x="2322" y="775"/>
                    </a:cubicBezTo>
                    <a:cubicBezTo>
                      <a:pt x="2322" y="358"/>
                      <a:pt x="1977" y="13"/>
                      <a:pt x="1560" y="13"/>
                    </a:cubicBezTo>
                    <a:cubicBezTo>
                      <a:pt x="1417" y="13"/>
                      <a:pt x="1286" y="60"/>
                      <a:pt x="1167" y="120"/>
                    </a:cubicBezTo>
                    <a:cubicBezTo>
                      <a:pt x="1048" y="48"/>
                      <a:pt x="905"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7" name="Google Shape;11977;p35"/>
              <p:cNvSpPr/>
              <p:nvPr/>
            </p:nvSpPr>
            <p:spPr>
              <a:xfrm>
                <a:off x="3728571" y="3036123"/>
                <a:ext cx="67506" cy="45895"/>
              </a:xfrm>
              <a:custGeom>
                <a:avLst/>
                <a:gdLst/>
                <a:ahLst/>
                <a:cxnLst/>
                <a:rect l="l" t="t" r="r" b="b"/>
                <a:pathLst>
                  <a:path w="2121" h="1442" extrusionOk="0">
                    <a:moveTo>
                      <a:pt x="1739" y="310"/>
                    </a:moveTo>
                    <a:cubicBezTo>
                      <a:pt x="1763" y="310"/>
                      <a:pt x="1775" y="322"/>
                      <a:pt x="1775" y="346"/>
                    </a:cubicBezTo>
                    <a:lnTo>
                      <a:pt x="1775" y="1072"/>
                    </a:lnTo>
                    <a:cubicBezTo>
                      <a:pt x="1775" y="1084"/>
                      <a:pt x="1763" y="1096"/>
                      <a:pt x="1739" y="1096"/>
                    </a:cubicBezTo>
                    <a:lnTo>
                      <a:pt x="346" y="1096"/>
                    </a:lnTo>
                    <a:cubicBezTo>
                      <a:pt x="343" y="1103"/>
                      <a:pt x="338" y="1106"/>
                      <a:pt x="333" y="1106"/>
                    </a:cubicBezTo>
                    <a:cubicBezTo>
                      <a:pt x="322" y="1106"/>
                      <a:pt x="310" y="1089"/>
                      <a:pt x="310" y="1072"/>
                    </a:cubicBezTo>
                    <a:lnTo>
                      <a:pt x="310" y="346"/>
                    </a:lnTo>
                    <a:cubicBezTo>
                      <a:pt x="310" y="322"/>
                      <a:pt x="334" y="310"/>
                      <a:pt x="346" y="310"/>
                    </a:cubicBezTo>
                    <a:close/>
                    <a:moveTo>
                      <a:pt x="358" y="1"/>
                    </a:moveTo>
                    <a:cubicBezTo>
                      <a:pt x="167" y="1"/>
                      <a:pt x="1" y="167"/>
                      <a:pt x="1" y="358"/>
                    </a:cubicBezTo>
                    <a:lnTo>
                      <a:pt x="1" y="1084"/>
                    </a:lnTo>
                    <a:cubicBezTo>
                      <a:pt x="1" y="1275"/>
                      <a:pt x="167" y="1441"/>
                      <a:pt x="358" y="1441"/>
                    </a:cubicBezTo>
                    <a:lnTo>
                      <a:pt x="1763" y="1441"/>
                    </a:lnTo>
                    <a:cubicBezTo>
                      <a:pt x="1953" y="1441"/>
                      <a:pt x="2120" y="1275"/>
                      <a:pt x="2120" y="1084"/>
                    </a:cubicBezTo>
                    <a:lnTo>
                      <a:pt x="2120" y="358"/>
                    </a:lnTo>
                    <a:cubicBezTo>
                      <a:pt x="2120" y="167"/>
                      <a:pt x="1953" y="1"/>
                      <a:pt x="1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8" name="Google Shape;11978;p35"/>
              <p:cNvSpPr/>
              <p:nvPr/>
            </p:nvSpPr>
            <p:spPr>
              <a:xfrm>
                <a:off x="3724783" y="3091439"/>
                <a:ext cx="170946" cy="30745"/>
              </a:xfrm>
              <a:custGeom>
                <a:avLst/>
                <a:gdLst/>
                <a:ahLst/>
                <a:cxnLst/>
                <a:rect l="l" t="t" r="r" b="b"/>
                <a:pathLst>
                  <a:path w="5371" h="966" extrusionOk="0">
                    <a:moveTo>
                      <a:pt x="358" y="346"/>
                    </a:moveTo>
                    <a:lnTo>
                      <a:pt x="5013" y="358"/>
                    </a:lnTo>
                    <a:cubicBezTo>
                      <a:pt x="5037" y="358"/>
                      <a:pt x="5049" y="370"/>
                      <a:pt x="5049" y="394"/>
                    </a:cubicBezTo>
                    <a:lnTo>
                      <a:pt x="5049" y="632"/>
                    </a:lnTo>
                    <a:cubicBezTo>
                      <a:pt x="5049" y="644"/>
                      <a:pt x="5037" y="656"/>
                      <a:pt x="5013" y="656"/>
                    </a:cubicBezTo>
                    <a:lnTo>
                      <a:pt x="358" y="644"/>
                    </a:lnTo>
                    <a:cubicBezTo>
                      <a:pt x="346" y="644"/>
                      <a:pt x="334" y="632"/>
                      <a:pt x="334" y="608"/>
                    </a:cubicBezTo>
                    <a:lnTo>
                      <a:pt x="334" y="370"/>
                    </a:lnTo>
                    <a:cubicBezTo>
                      <a:pt x="334" y="358"/>
                      <a:pt x="346" y="346"/>
                      <a:pt x="358" y="346"/>
                    </a:cubicBezTo>
                    <a:close/>
                    <a:moveTo>
                      <a:pt x="358" y="1"/>
                    </a:moveTo>
                    <a:cubicBezTo>
                      <a:pt x="167" y="13"/>
                      <a:pt x="1" y="168"/>
                      <a:pt x="1" y="358"/>
                    </a:cubicBezTo>
                    <a:lnTo>
                      <a:pt x="1" y="596"/>
                    </a:lnTo>
                    <a:cubicBezTo>
                      <a:pt x="1" y="787"/>
                      <a:pt x="167" y="953"/>
                      <a:pt x="358" y="953"/>
                    </a:cubicBezTo>
                    <a:lnTo>
                      <a:pt x="5013" y="965"/>
                    </a:lnTo>
                    <a:cubicBezTo>
                      <a:pt x="5204" y="965"/>
                      <a:pt x="5370" y="810"/>
                      <a:pt x="5370" y="608"/>
                    </a:cubicBezTo>
                    <a:lnTo>
                      <a:pt x="5370" y="370"/>
                    </a:lnTo>
                    <a:cubicBezTo>
                      <a:pt x="5370" y="179"/>
                      <a:pt x="5204" y="13"/>
                      <a:pt x="5013" y="13"/>
                    </a:cubicBez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9" name="Google Shape;11979;p35"/>
              <p:cNvSpPr/>
              <p:nvPr/>
            </p:nvSpPr>
            <p:spPr>
              <a:xfrm>
                <a:off x="3597092" y="2940799"/>
                <a:ext cx="40580" cy="30936"/>
              </a:xfrm>
              <a:custGeom>
                <a:avLst/>
                <a:gdLst/>
                <a:ahLst/>
                <a:cxnLst/>
                <a:rect l="l" t="t" r="r" b="b"/>
                <a:pathLst>
                  <a:path w="1275" h="972" extrusionOk="0">
                    <a:moveTo>
                      <a:pt x="1100" y="1"/>
                    </a:moveTo>
                    <a:cubicBezTo>
                      <a:pt x="1055" y="1"/>
                      <a:pt x="1009" y="21"/>
                      <a:pt x="977" y="67"/>
                    </a:cubicBezTo>
                    <a:lnTo>
                      <a:pt x="500" y="567"/>
                    </a:lnTo>
                    <a:lnTo>
                      <a:pt x="298" y="305"/>
                    </a:lnTo>
                    <a:cubicBezTo>
                      <a:pt x="264" y="257"/>
                      <a:pt x="215" y="237"/>
                      <a:pt x="167" y="237"/>
                    </a:cubicBezTo>
                    <a:cubicBezTo>
                      <a:pt x="132" y="237"/>
                      <a:pt x="97" y="249"/>
                      <a:pt x="72" y="269"/>
                    </a:cubicBezTo>
                    <a:cubicBezTo>
                      <a:pt x="0" y="329"/>
                      <a:pt x="0" y="436"/>
                      <a:pt x="36" y="495"/>
                    </a:cubicBezTo>
                    <a:lnTo>
                      <a:pt x="369" y="912"/>
                    </a:lnTo>
                    <a:cubicBezTo>
                      <a:pt x="393" y="936"/>
                      <a:pt x="441" y="971"/>
                      <a:pt x="488" y="971"/>
                    </a:cubicBezTo>
                    <a:cubicBezTo>
                      <a:pt x="524" y="971"/>
                      <a:pt x="572" y="948"/>
                      <a:pt x="608" y="924"/>
                    </a:cubicBezTo>
                    <a:lnTo>
                      <a:pt x="1215" y="269"/>
                    </a:lnTo>
                    <a:cubicBezTo>
                      <a:pt x="1274" y="209"/>
                      <a:pt x="1274" y="102"/>
                      <a:pt x="1203" y="43"/>
                    </a:cubicBezTo>
                    <a:cubicBezTo>
                      <a:pt x="1176" y="16"/>
                      <a:pt x="1138"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80" name="Google Shape;11980;p35"/>
          <p:cNvGrpSpPr/>
          <p:nvPr/>
        </p:nvGrpSpPr>
        <p:grpSpPr>
          <a:xfrm>
            <a:off x="6182267" y="1998764"/>
            <a:ext cx="1390588" cy="694986"/>
            <a:chOff x="6182267" y="1998764"/>
            <a:chExt cx="1390588" cy="694986"/>
          </a:xfrm>
        </p:grpSpPr>
        <p:grpSp>
          <p:nvGrpSpPr>
            <p:cNvPr id="11981" name="Google Shape;11981;p35"/>
            <p:cNvGrpSpPr/>
            <p:nvPr/>
          </p:nvGrpSpPr>
          <p:grpSpPr>
            <a:xfrm>
              <a:off x="6182267" y="1998764"/>
              <a:ext cx="1390588" cy="694986"/>
              <a:chOff x="832992" y="1940789"/>
              <a:chExt cx="1390588" cy="694986"/>
            </a:xfrm>
          </p:grpSpPr>
          <p:sp>
            <p:nvSpPr>
              <p:cNvPr id="11982" name="Google Shape;11982;p35"/>
              <p:cNvSpPr/>
              <p:nvPr/>
            </p:nvSpPr>
            <p:spPr>
              <a:xfrm rot="10800000">
                <a:off x="832992" y="1940804"/>
                <a:ext cx="695600" cy="694971"/>
              </a:xfrm>
              <a:custGeom>
                <a:avLst/>
                <a:gdLst/>
                <a:ahLst/>
                <a:cxnLst/>
                <a:rect l="l" t="t" r="r" b="b"/>
                <a:pathLst>
                  <a:path w="17684" h="17668" extrusionOk="0">
                    <a:moveTo>
                      <a:pt x="17683" y="0"/>
                    </a:moveTo>
                    <a:cubicBezTo>
                      <a:pt x="17683" y="2195"/>
                      <a:pt x="17265" y="4297"/>
                      <a:pt x="16539" y="6245"/>
                    </a:cubicBezTo>
                    <a:cubicBezTo>
                      <a:pt x="16029" y="7589"/>
                      <a:pt x="15365" y="8857"/>
                      <a:pt x="14561" y="10016"/>
                    </a:cubicBezTo>
                    <a:cubicBezTo>
                      <a:pt x="13943" y="10913"/>
                      <a:pt x="13247" y="11732"/>
                      <a:pt x="12490" y="12504"/>
                    </a:cubicBezTo>
                    <a:cubicBezTo>
                      <a:pt x="10835" y="14159"/>
                      <a:pt x="8857" y="15472"/>
                      <a:pt x="6662" y="16369"/>
                    </a:cubicBezTo>
                    <a:cubicBezTo>
                      <a:pt x="4607" y="17203"/>
                      <a:pt x="2350" y="17667"/>
                      <a:pt x="0" y="17667"/>
                    </a:cubicBezTo>
                    <a:lnTo>
                      <a:pt x="17683" y="17667"/>
                    </a:lnTo>
                    <a:lnTo>
                      <a:pt x="176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3" name="Google Shape;11983;p35"/>
              <p:cNvSpPr/>
              <p:nvPr/>
            </p:nvSpPr>
            <p:spPr>
              <a:xfrm rot="10800000">
                <a:off x="1689095" y="2402282"/>
                <a:ext cx="534484" cy="233493"/>
              </a:xfrm>
              <a:custGeom>
                <a:avLst/>
                <a:gdLst/>
                <a:ahLst/>
                <a:cxnLst/>
                <a:rect l="l" t="t" r="r" b="b"/>
                <a:pathLst>
                  <a:path w="13588" h="5936" extrusionOk="0">
                    <a:moveTo>
                      <a:pt x="1" y="0"/>
                    </a:moveTo>
                    <a:cubicBezTo>
                      <a:pt x="1" y="2086"/>
                      <a:pt x="357" y="4081"/>
                      <a:pt x="1021" y="5936"/>
                    </a:cubicBezTo>
                    <a:cubicBezTo>
                      <a:pt x="4545" y="2597"/>
                      <a:pt x="8951" y="1004"/>
                      <a:pt x="135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4" name="Google Shape;11984;p35"/>
              <p:cNvSpPr/>
              <p:nvPr/>
            </p:nvSpPr>
            <p:spPr>
              <a:xfrm rot="10800000">
                <a:off x="833007" y="2183383"/>
                <a:ext cx="1315756" cy="452392"/>
              </a:xfrm>
              <a:custGeom>
                <a:avLst/>
                <a:gdLst/>
                <a:ahLst/>
                <a:cxnLst/>
                <a:rect l="l" t="t" r="r" b="b"/>
                <a:pathLst>
                  <a:path w="33450" h="11501" extrusionOk="0">
                    <a:moveTo>
                      <a:pt x="28858" y="0"/>
                    </a:moveTo>
                    <a:cubicBezTo>
                      <a:pt x="26261" y="881"/>
                      <a:pt x="23526" y="1406"/>
                      <a:pt x="20975" y="1746"/>
                    </a:cubicBezTo>
                    <a:cubicBezTo>
                      <a:pt x="13957" y="2690"/>
                      <a:pt x="5441" y="2797"/>
                      <a:pt x="0" y="7976"/>
                    </a:cubicBezTo>
                    <a:cubicBezTo>
                      <a:pt x="633" y="9244"/>
                      <a:pt x="1422" y="10418"/>
                      <a:pt x="2350" y="11500"/>
                    </a:cubicBezTo>
                    <a:cubicBezTo>
                      <a:pt x="6468" y="7490"/>
                      <a:pt x="12448" y="6260"/>
                      <a:pt x="18152" y="6260"/>
                    </a:cubicBezTo>
                    <a:cubicBezTo>
                      <a:pt x="18186" y="6260"/>
                      <a:pt x="18220" y="6260"/>
                      <a:pt x="18254" y="6260"/>
                    </a:cubicBezTo>
                    <a:cubicBezTo>
                      <a:pt x="21369" y="6260"/>
                      <a:pt x="24471" y="6434"/>
                      <a:pt x="27546" y="6434"/>
                    </a:cubicBezTo>
                    <a:cubicBezTo>
                      <a:pt x="29140" y="6434"/>
                      <a:pt x="30727" y="6387"/>
                      <a:pt x="32305" y="6245"/>
                    </a:cubicBezTo>
                    <a:cubicBezTo>
                      <a:pt x="33031" y="4297"/>
                      <a:pt x="33449" y="2195"/>
                      <a:pt x="33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5" name="Google Shape;11985;p35"/>
              <p:cNvSpPr/>
              <p:nvPr/>
            </p:nvSpPr>
            <p:spPr>
              <a:xfrm rot="10800000">
                <a:off x="1266547" y="1940789"/>
                <a:ext cx="462698" cy="59475"/>
              </a:xfrm>
              <a:custGeom>
                <a:avLst/>
                <a:gdLst/>
                <a:ahLst/>
                <a:cxnLst/>
                <a:rect l="l" t="t" r="r" b="b"/>
                <a:pathLst>
                  <a:path w="11763" h="1512" extrusionOk="0">
                    <a:moveTo>
                      <a:pt x="6698" y="1"/>
                    </a:moveTo>
                    <a:cubicBezTo>
                      <a:pt x="4485" y="1"/>
                      <a:pt x="2141" y="185"/>
                      <a:pt x="1" y="769"/>
                    </a:cubicBezTo>
                    <a:cubicBezTo>
                      <a:pt x="1608" y="1249"/>
                      <a:pt x="3308" y="1511"/>
                      <a:pt x="5071" y="1511"/>
                    </a:cubicBezTo>
                    <a:lnTo>
                      <a:pt x="5101" y="1511"/>
                    </a:lnTo>
                    <a:cubicBezTo>
                      <a:pt x="7451" y="1511"/>
                      <a:pt x="9708" y="1047"/>
                      <a:pt x="11763" y="213"/>
                    </a:cubicBezTo>
                    <a:cubicBezTo>
                      <a:pt x="11237" y="198"/>
                      <a:pt x="10728" y="167"/>
                      <a:pt x="10233" y="136"/>
                    </a:cubicBezTo>
                    <a:cubicBezTo>
                      <a:pt x="9135" y="58"/>
                      <a:pt x="7937" y="1"/>
                      <a:pt x="66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6" name="Google Shape;11986;p35"/>
              <p:cNvSpPr/>
              <p:nvPr/>
            </p:nvSpPr>
            <p:spPr>
              <a:xfrm rot="10800000">
                <a:off x="955846" y="2032603"/>
                <a:ext cx="1034235" cy="230818"/>
              </a:xfrm>
              <a:custGeom>
                <a:avLst/>
                <a:gdLst/>
                <a:ahLst/>
                <a:cxnLst/>
                <a:rect l="l" t="t" r="r" b="b"/>
                <a:pathLst>
                  <a:path w="26293" h="5868" extrusionOk="0">
                    <a:moveTo>
                      <a:pt x="12839" y="0"/>
                    </a:moveTo>
                    <a:cubicBezTo>
                      <a:pt x="8203" y="0"/>
                      <a:pt x="3470" y="717"/>
                      <a:pt x="0" y="3735"/>
                    </a:cubicBezTo>
                    <a:cubicBezTo>
                      <a:pt x="897" y="4553"/>
                      <a:pt x="1886" y="5264"/>
                      <a:pt x="2953" y="5868"/>
                    </a:cubicBezTo>
                    <a:cubicBezTo>
                      <a:pt x="5952" y="4229"/>
                      <a:pt x="9661" y="3518"/>
                      <a:pt x="12891" y="3378"/>
                    </a:cubicBezTo>
                    <a:cubicBezTo>
                      <a:pt x="16679" y="3240"/>
                      <a:pt x="20465" y="3456"/>
                      <a:pt x="24222" y="3038"/>
                    </a:cubicBezTo>
                    <a:cubicBezTo>
                      <a:pt x="24979" y="2266"/>
                      <a:pt x="25675" y="1447"/>
                      <a:pt x="26293" y="550"/>
                    </a:cubicBezTo>
                    <a:lnTo>
                      <a:pt x="26293" y="550"/>
                    </a:lnTo>
                    <a:cubicBezTo>
                      <a:pt x="25887" y="563"/>
                      <a:pt x="25481" y="569"/>
                      <a:pt x="25073" y="569"/>
                    </a:cubicBezTo>
                    <a:cubicBezTo>
                      <a:pt x="22499" y="569"/>
                      <a:pt x="19896" y="340"/>
                      <a:pt x="17374" y="179"/>
                    </a:cubicBezTo>
                    <a:cubicBezTo>
                      <a:pt x="15906" y="79"/>
                      <a:pt x="14378" y="0"/>
                      <a:pt x="12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7" name="Google Shape;11987;p35"/>
              <p:cNvSpPr/>
              <p:nvPr/>
            </p:nvSpPr>
            <p:spPr>
              <a:xfrm rot="10800000">
                <a:off x="1037306" y="1969979"/>
                <a:ext cx="836655" cy="173939"/>
              </a:xfrm>
              <a:custGeom>
                <a:avLst/>
                <a:gdLst/>
                <a:ahLst/>
                <a:cxnLst/>
                <a:rect l="l" t="t" r="r" b="b"/>
                <a:pathLst>
                  <a:path w="21270" h="4422" extrusionOk="0">
                    <a:moveTo>
                      <a:pt x="21270" y="0"/>
                    </a:moveTo>
                    <a:cubicBezTo>
                      <a:pt x="17513" y="418"/>
                      <a:pt x="13727" y="202"/>
                      <a:pt x="9939" y="340"/>
                    </a:cubicBezTo>
                    <a:cubicBezTo>
                      <a:pt x="6709" y="480"/>
                      <a:pt x="3000" y="1191"/>
                      <a:pt x="1" y="2830"/>
                    </a:cubicBezTo>
                    <a:cubicBezTo>
                      <a:pt x="1145" y="3494"/>
                      <a:pt x="2381" y="4035"/>
                      <a:pt x="3680" y="4421"/>
                    </a:cubicBezTo>
                    <a:cubicBezTo>
                      <a:pt x="5820" y="3837"/>
                      <a:pt x="8164" y="3653"/>
                      <a:pt x="10377" y="3653"/>
                    </a:cubicBezTo>
                    <a:cubicBezTo>
                      <a:pt x="11616" y="3653"/>
                      <a:pt x="12814" y="3710"/>
                      <a:pt x="13912" y="3788"/>
                    </a:cubicBezTo>
                    <a:cubicBezTo>
                      <a:pt x="14407" y="3819"/>
                      <a:pt x="14916" y="3850"/>
                      <a:pt x="15442" y="3865"/>
                    </a:cubicBezTo>
                    <a:cubicBezTo>
                      <a:pt x="17637" y="2968"/>
                      <a:pt x="19615" y="1655"/>
                      <a:pt x="21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8" name="Google Shape;11988;p35"/>
              <p:cNvSpPr/>
              <p:nvPr/>
            </p:nvSpPr>
            <p:spPr>
              <a:xfrm rot="10800000">
                <a:off x="878004" y="2116508"/>
                <a:ext cx="1178359" cy="273654"/>
              </a:xfrm>
              <a:custGeom>
                <a:avLst/>
                <a:gdLst/>
                <a:ahLst/>
                <a:cxnLst/>
                <a:rect l="l" t="t" r="r" b="b"/>
                <a:pathLst>
                  <a:path w="29957" h="6957" extrusionOk="0">
                    <a:moveTo>
                      <a:pt x="29956" y="1"/>
                    </a:moveTo>
                    <a:lnTo>
                      <a:pt x="29956" y="1"/>
                    </a:lnTo>
                    <a:cubicBezTo>
                      <a:pt x="28378" y="143"/>
                      <a:pt x="26791" y="190"/>
                      <a:pt x="25197" y="190"/>
                    </a:cubicBezTo>
                    <a:cubicBezTo>
                      <a:pt x="22122" y="190"/>
                      <a:pt x="19020" y="16"/>
                      <a:pt x="15905" y="16"/>
                    </a:cubicBezTo>
                    <a:cubicBezTo>
                      <a:pt x="15871" y="16"/>
                      <a:pt x="15837" y="16"/>
                      <a:pt x="15803" y="16"/>
                    </a:cubicBezTo>
                    <a:cubicBezTo>
                      <a:pt x="10099" y="16"/>
                      <a:pt x="4119" y="1246"/>
                      <a:pt x="1" y="5256"/>
                    </a:cubicBezTo>
                    <a:cubicBezTo>
                      <a:pt x="510" y="5859"/>
                      <a:pt x="1083" y="6431"/>
                      <a:pt x="1685" y="6957"/>
                    </a:cubicBezTo>
                    <a:cubicBezTo>
                      <a:pt x="5155" y="3939"/>
                      <a:pt x="9888" y="3222"/>
                      <a:pt x="14524" y="3222"/>
                    </a:cubicBezTo>
                    <a:cubicBezTo>
                      <a:pt x="16063" y="3222"/>
                      <a:pt x="17591" y="3301"/>
                      <a:pt x="19059" y="3401"/>
                    </a:cubicBezTo>
                    <a:cubicBezTo>
                      <a:pt x="21581" y="3562"/>
                      <a:pt x="24184" y="3791"/>
                      <a:pt x="26758" y="3791"/>
                    </a:cubicBezTo>
                    <a:cubicBezTo>
                      <a:pt x="27166" y="3791"/>
                      <a:pt x="27572" y="3785"/>
                      <a:pt x="27978" y="3772"/>
                    </a:cubicBezTo>
                    <a:cubicBezTo>
                      <a:pt x="28782" y="2613"/>
                      <a:pt x="29446" y="1345"/>
                      <a:pt x="29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9" name="Google Shape;11989;p35"/>
              <p:cNvSpPr/>
              <p:nvPr/>
            </p:nvSpPr>
            <p:spPr>
              <a:xfrm rot="10800000">
                <a:off x="1013634" y="2322000"/>
                <a:ext cx="1169823" cy="313775"/>
              </a:xfrm>
              <a:custGeom>
                <a:avLst/>
                <a:gdLst/>
                <a:ahLst/>
                <a:cxnLst/>
                <a:rect l="l" t="t" r="r" b="b"/>
                <a:pathLst>
                  <a:path w="29740" h="7977" extrusionOk="0">
                    <a:moveTo>
                      <a:pt x="12568" y="0"/>
                    </a:moveTo>
                    <a:cubicBezTo>
                      <a:pt x="7931" y="1004"/>
                      <a:pt x="3525" y="2597"/>
                      <a:pt x="1" y="5936"/>
                    </a:cubicBezTo>
                    <a:cubicBezTo>
                      <a:pt x="248" y="6631"/>
                      <a:pt x="542" y="7327"/>
                      <a:pt x="882" y="7976"/>
                    </a:cubicBezTo>
                    <a:cubicBezTo>
                      <a:pt x="6323" y="2797"/>
                      <a:pt x="14839" y="2690"/>
                      <a:pt x="21857" y="1746"/>
                    </a:cubicBezTo>
                    <a:cubicBezTo>
                      <a:pt x="24408" y="1406"/>
                      <a:pt x="27143" y="881"/>
                      <a:pt x="297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0" name="Google Shape;11990;p35"/>
            <p:cNvGrpSpPr/>
            <p:nvPr/>
          </p:nvGrpSpPr>
          <p:grpSpPr>
            <a:xfrm>
              <a:off x="6665666" y="2134111"/>
              <a:ext cx="423799" cy="424271"/>
              <a:chOff x="7073928" y="2905757"/>
              <a:chExt cx="371395" cy="371809"/>
            </a:xfrm>
          </p:grpSpPr>
          <p:sp>
            <p:nvSpPr>
              <p:cNvPr id="11991" name="Google Shape;11991;p35"/>
              <p:cNvSpPr/>
              <p:nvPr/>
            </p:nvSpPr>
            <p:spPr>
              <a:xfrm>
                <a:off x="7073928" y="2905757"/>
                <a:ext cx="371395" cy="371809"/>
              </a:xfrm>
              <a:custGeom>
                <a:avLst/>
                <a:gdLst/>
                <a:ahLst/>
                <a:cxnLst/>
                <a:rect l="l" t="t" r="r" b="b"/>
                <a:pathLst>
                  <a:path w="11669" h="11682" extrusionOk="0">
                    <a:moveTo>
                      <a:pt x="3608" y="1811"/>
                    </a:moveTo>
                    <a:cubicBezTo>
                      <a:pt x="3822" y="1811"/>
                      <a:pt x="3989" y="1977"/>
                      <a:pt x="3989" y="2192"/>
                    </a:cubicBezTo>
                    <a:lnTo>
                      <a:pt x="3989" y="2561"/>
                    </a:lnTo>
                    <a:cubicBezTo>
                      <a:pt x="3989" y="2870"/>
                      <a:pt x="3727" y="3120"/>
                      <a:pt x="3417" y="3120"/>
                    </a:cubicBezTo>
                    <a:cubicBezTo>
                      <a:pt x="3411" y="3120"/>
                      <a:pt x="3404" y="3121"/>
                      <a:pt x="3398" y="3121"/>
                    </a:cubicBezTo>
                    <a:cubicBezTo>
                      <a:pt x="3109" y="3121"/>
                      <a:pt x="2870" y="2863"/>
                      <a:pt x="2870" y="2561"/>
                    </a:cubicBezTo>
                    <a:lnTo>
                      <a:pt x="2870" y="2192"/>
                    </a:lnTo>
                    <a:cubicBezTo>
                      <a:pt x="2870" y="1977"/>
                      <a:pt x="3024" y="1811"/>
                      <a:pt x="3239" y="1811"/>
                    </a:cubicBezTo>
                    <a:close/>
                    <a:moveTo>
                      <a:pt x="3596" y="3454"/>
                    </a:moveTo>
                    <a:lnTo>
                      <a:pt x="3596" y="3466"/>
                    </a:lnTo>
                    <a:cubicBezTo>
                      <a:pt x="3632" y="3561"/>
                      <a:pt x="3643" y="3644"/>
                      <a:pt x="3667" y="3704"/>
                    </a:cubicBezTo>
                    <a:lnTo>
                      <a:pt x="3429" y="3942"/>
                    </a:lnTo>
                    <a:lnTo>
                      <a:pt x="3405" y="3942"/>
                    </a:lnTo>
                    <a:lnTo>
                      <a:pt x="3167" y="3704"/>
                    </a:lnTo>
                    <a:cubicBezTo>
                      <a:pt x="3191" y="3644"/>
                      <a:pt x="3215" y="3585"/>
                      <a:pt x="3215" y="3525"/>
                    </a:cubicBezTo>
                    <a:lnTo>
                      <a:pt x="3215" y="3454"/>
                    </a:lnTo>
                    <a:close/>
                    <a:moveTo>
                      <a:pt x="5632" y="5204"/>
                    </a:moveTo>
                    <a:lnTo>
                      <a:pt x="5632" y="7418"/>
                    </a:lnTo>
                    <a:lnTo>
                      <a:pt x="4525" y="8204"/>
                    </a:lnTo>
                    <a:lnTo>
                      <a:pt x="4525" y="5466"/>
                    </a:lnTo>
                    <a:cubicBezTo>
                      <a:pt x="4608" y="5525"/>
                      <a:pt x="4727" y="5573"/>
                      <a:pt x="4846" y="5585"/>
                    </a:cubicBezTo>
                    <a:lnTo>
                      <a:pt x="4977" y="5585"/>
                    </a:lnTo>
                    <a:cubicBezTo>
                      <a:pt x="5120" y="5561"/>
                      <a:pt x="5263" y="5525"/>
                      <a:pt x="5370" y="5418"/>
                    </a:cubicBezTo>
                    <a:lnTo>
                      <a:pt x="5632" y="5204"/>
                    </a:lnTo>
                    <a:close/>
                    <a:moveTo>
                      <a:pt x="2893" y="3930"/>
                    </a:moveTo>
                    <a:lnTo>
                      <a:pt x="3167" y="4204"/>
                    </a:lnTo>
                    <a:cubicBezTo>
                      <a:pt x="3227" y="4263"/>
                      <a:pt x="3310" y="4299"/>
                      <a:pt x="3417" y="4299"/>
                    </a:cubicBezTo>
                    <a:cubicBezTo>
                      <a:pt x="3524" y="4299"/>
                      <a:pt x="3596" y="4275"/>
                      <a:pt x="3667" y="4204"/>
                    </a:cubicBezTo>
                    <a:lnTo>
                      <a:pt x="3905" y="3966"/>
                    </a:lnTo>
                    <a:cubicBezTo>
                      <a:pt x="3989" y="3989"/>
                      <a:pt x="4060" y="4025"/>
                      <a:pt x="4144" y="4025"/>
                    </a:cubicBezTo>
                    <a:cubicBezTo>
                      <a:pt x="4203" y="4025"/>
                      <a:pt x="4263" y="4049"/>
                      <a:pt x="4298" y="4097"/>
                    </a:cubicBezTo>
                    <a:lnTo>
                      <a:pt x="4798" y="4716"/>
                    </a:lnTo>
                    <a:cubicBezTo>
                      <a:pt x="4833" y="4764"/>
                      <a:pt x="4884" y="4789"/>
                      <a:pt x="4935" y="4789"/>
                    </a:cubicBezTo>
                    <a:cubicBezTo>
                      <a:pt x="4971" y="4789"/>
                      <a:pt x="5007" y="4776"/>
                      <a:pt x="5036" y="4751"/>
                    </a:cubicBezTo>
                    <a:lnTo>
                      <a:pt x="5656" y="4263"/>
                    </a:lnTo>
                    <a:cubicBezTo>
                      <a:pt x="5694" y="4231"/>
                      <a:pt x="5747" y="4209"/>
                      <a:pt x="5798" y="4209"/>
                    </a:cubicBezTo>
                    <a:cubicBezTo>
                      <a:pt x="5842" y="4209"/>
                      <a:pt x="5885" y="4225"/>
                      <a:pt x="5918" y="4263"/>
                    </a:cubicBezTo>
                    <a:cubicBezTo>
                      <a:pt x="5965" y="4299"/>
                      <a:pt x="5989" y="4347"/>
                      <a:pt x="5977" y="4406"/>
                    </a:cubicBezTo>
                    <a:cubicBezTo>
                      <a:pt x="5989" y="4454"/>
                      <a:pt x="5965" y="4513"/>
                      <a:pt x="5918" y="4537"/>
                    </a:cubicBezTo>
                    <a:lnTo>
                      <a:pt x="5144" y="5156"/>
                    </a:lnTo>
                    <a:cubicBezTo>
                      <a:pt x="5084" y="5192"/>
                      <a:pt x="5013" y="5228"/>
                      <a:pt x="4929" y="5240"/>
                    </a:cubicBezTo>
                    <a:lnTo>
                      <a:pt x="4858" y="5240"/>
                    </a:lnTo>
                    <a:cubicBezTo>
                      <a:pt x="4751" y="5228"/>
                      <a:pt x="4667" y="5180"/>
                      <a:pt x="4608" y="5109"/>
                    </a:cubicBezTo>
                    <a:lnTo>
                      <a:pt x="4453" y="4930"/>
                    </a:lnTo>
                    <a:cubicBezTo>
                      <a:pt x="4425" y="4884"/>
                      <a:pt x="4369" y="4866"/>
                      <a:pt x="4312" y="4866"/>
                    </a:cubicBezTo>
                    <a:cubicBezTo>
                      <a:pt x="4295" y="4866"/>
                      <a:pt x="4279" y="4868"/>
                      <a:pt x="4263" y="4870"/>
                    </a:cubicBezTo>
                    <a:cubicBezTo>
                      <a:pt x="4191" y="4894"/>
                      <a:pt x="4144" y="4954"/>
                      <a:pt x="4144" y="5037"/>
                    </a:cubicBezTo>
                    <a:lnTo>
                      <a:pt x="4144" y="8454"/>
                    </a:lnTo>
                    <a:lnTo>
                      <a:pt x="3763" y="8740"/>
                    </a:lnTo>
                    <a:lnTo>
                      <a:pt x="3763" y="7145"/>
                    </a:lnTo>
                    <a:cubicBezTo>
                      <a:pt x="3763" y="7061"/>
                      <a:pt x="3691" y="6978"/>
                      <a:pt x="3596" y="6978"/>
                    </a:cubicBezTo>
                    <a:cubicBezTo>
                      <a:pt x="3512" y="6978"/>
                      <a:pt x="3429" y="7061"/>
                      <a:pt x="3429" y="7145"/>
                    </a:cubicBezTo>
                    <a:lnTo>
                      <a:pt x="3429" y="8978"/>
                    </a:lnTo>
                    <a:lnTo>
                      <a:pt x="2870" y="9383"/>
                    </a:lnTo>
                    <a:lnTo>
                      <a:pt x="2870" y="7180"/>
                    </a:lnTo>
                    <a:cubicBezTo>
                      <a:pt x="2870" y="7014"/>
                      <a:pt x="2822" y="6835"/>
                      <a:pt x="2750" y="6680"/>
                    </a:cubicBezTo>
                    <a:lnTo>
                      <a:pt x="2572" y="6347"/>
                    </a:lnTo>
                    <a:cubicBezTo>
                      <a:pt x="2524" y="6240"/>
                      <a:pt x="2500" y="6121"/>
                      <a:pt x="2500" y="6013"/>
                    </a:cubicBezTo>
                    <a:lnTo>
                      <a:pt x="2500" y="4263"/>
                    </a:lnTo>
                    <a:cubicBezTo>
                      <a:pt x="2500" y="4180"/>
                      <a:pt x="2536" y="4120"/>
                      <a:pt x="2596" y="4085"/>
                    </a:cubicBezTo>
                    <a:lnTo>
                      <a:pt x="2893" y="3930"/>
                    </a:lnTo>
                    <a:close/>
                    <a:moveTo>
                      <a:pt x="5810" y="1"/>
                    </a:moveTo>
                    <a:cubicBezTo>
                      <a:pt x="5727" y="1"/>
                      <a:pt x="5656" y="72"/>
                      <a:pt x="5656" y="167"/>
                    </a:cubicBezTo>
                    <a:lnTo>
                      <a:pt x="5656" y="3870"/>
                    </a:lnTo>
                    <a:cubicBezTo>
                      <a:pt x="5596" y="3882"/>
                      <a:pt x="5537" y="3930"/>
                      <a:pt x="5477" y="3977"/>
                    </a:cubicBezTo>
                    <a:lnTo>
                      <a:pt x="5001" y="4358"/>
                    </a:lnTo>
                    <a:lnTo>
                      <a:pt x="4596" y="3870"/>
                    </a:lnTo>
                    <a:cubicBezTo>
                      <a:pt x="4489" y="3739"/>
                      <a:pt x="4346" y="3668"/>
                      <a:pt x="4179" y="3668"/>
                    </a:cubicBezTo>
                    <a:cubicBezTo>
                      <a:pt x="4072" y="3668"/>
                      <a:pt x="3989" y="3573"/>
                      <a:pt x="3989" y="3466"/>
                    </a:cubicBezTo>
                    <a:lnTo>
                      <a:pt x="3989" y="3275"/>
                    </a:lnTo>
                    <a:cubicBezTo>
                      <a:pt x="4203" y="3108"/>
                      <a:pt x="4358" y="2846"/>
                      <a:pt x="4358" y="2549"/>
                    </a:cubicBezTo>
                    <a:lnTo>
                      <a:pt x="4358" y="2180"/>
                    </a:lnTo>
                    <a:cubicBezTo>
                      <a:pt x="4358" y="1775"/>
                      <a:pt x="4024" y="1465"/>
                      <a:pt x="3643" y="1465"/>
                    </a:cubicBezTo>
                    <a:lnTo>
                      <a:pt x="3274" y="1465"/>
                    </a:lnTo>
                    <a:cubicBezTo>
                      <a:pt x="2870" y="1465"/>
                      <a:pt x="2560" y="1787"/>
                      <a:pt x="2560" y="2180"/>
                    </a:cubicBezTo>
                    <a:lnTo>
                      <a:pt x="2560" y="2549"/>
                    </a:lnTo>
                    <a:cubicBezTo>
                      <a:pt x="2560" y="2846"/>
                      <a:pt x="2703" y="3108"/>
                      <a:pt x="2929" y="3275"/>
                    </a:cubicBezTo>
                    <a:lnTo>
                      <a:pt x="2929" y="3525"/>
                    </a:lnTo>
                    <a:lnTo>
                      <a:pt x="2929" y="3549"/>
                    </a:lnTo>
                    <a:lnTo>
                      <a:pt x="2500" y="3751"/>
                    </a:lnTo>
                    <a:cubicBezTo>
                      <a:pt x="2322" y="3847"/>
                      <a:pt x="2203" y="4037"/>
                      <a:pt x="2203" y="4228"/>
                    </a:cubicBezTo>
                    <a:lnTo>
                      <a:pt x="2203" y="5990"/>
                    </a:lnTo>
                    <a:cubicBezTo>
                      <a:pt x="2203" y="6144"/>
                      <a:pt x="2239" y="6323"/>
                      <a:pt x="2322" y="6478"/>
                    </a:cubicBezTo>
                    <a:lnTo>
                      <a:pt x="2500" y="6823"/>
                    </a:lnTo>
                    <a:cubicBezTo>
                      <a:pt x="2536" y="6918"/>
                      <a:pt x="2572" y="7037"/>
                      <a:pt x="2572" y="7145"/>
                    </a:cubicBezTo>
                    <a:lnTo>
                      <a:pt x="2572" y="9597"/>
                    </a:lnTo>
                    <a:lnTo>
                      <a:pt x="83" y="11371"/>
                    </a:lnTo>
                    <a:cubicBezTo>
                      <a:pt x="12" y="11431"/>
                      <a:pt x="0" y="11538"/>
                      <a:pt x="36" y="11609"/>
                    </a:cubicBezTo>
                    <a:cubicBezTo>
                      <a:pt x="74" y="11655"/>
                      <a:pt x="133" y="11682"/>
                      <a:pt x="188" y="11682"/>
                    </a:cubicBezTo>
                    <a:cubicBezTo>
                      <a:pt x="219" y="11682"/>
                      <a:pt x="249" y="11674"/>
                      <a:pt x="274" y="11657"/>
                    </a:cubicBezTo>
                    <a:lnTo>
                      <a:pt x="5846" y="7716"/>
                    </a:lnTo>
                    <a:lnTo>
                      <a:pt x="11406" y="11657"/>
                    </a:lnTo>
                    <a:cubicBezTo>
                      <a:pt x="11442" y="11669"/>
                      <a:pt x="11466" y="11681"/>
                      <a:pt x="11513" y="11681"/>
                    </a:cubicBezTo>
                    <a:cubicBezTo>
                      <a:pt x="11573" y="11681"/>
                      <a:pt x="11621" y="11657"/>
                      <a:pt x="11644" y="11609"/>
                    </a:cubicBezTo>
                    <a:cubicBezTo>
                      <a:pt x="11668" y="11538"/>
                      <a:pt x="11644" y="11431"/>
                      <a:pt x="11573" y="11371"/>
                    </a:cubicBezTo>
                    <a:lnTo>
                      <a:pt x="5977" y="7395"/>
                    </a:lnTo>
                    <a:lnTo>
                      <a:pt x="5977" y="4930"/>
                    </a:lnTo>
                    <a:lnTo>
                      <a:pt x="6144" y="4787"/>
                    </a:lnTo>
                    <a:cubicBezTo>
                      <a:pt x="6263" y="4692"/>
                      <a:pt x="6334" y="4549"/>
                      <a:pt x="6346" y="4394"/>
                    </a:cubicBezTo>
                    <a:cubicBezTo>
                      <a:pt x="6346" y="4228"/>
                      <a:pt x="6287" y="4073"/>
                      <a:pt x="6168" y="3977"/>
                    </a:cubicBezTo>
                    <a:cubicBezTo>
                      <a:pt x="6108" y="3930"/>
                      <a:pt x="6049" y="3882"/>
                      <a:pt x="5977" y="3870"/>
                    </a:cubicBezTo>
                    <a:lnTo>
                      <a:pt x="5977" y="715"/>
                    </a:lnTo>
                    <a:lnTo>
                      <a:pt x="8275" y="715"/>
                    </a:lnTo>
                    <a:lnTo>
                      <a:pt x="8037" y="1191"/>
                    </a:lnTo>
                    <a:cubicBezTo>
                      <a:pt x="8001" y="1239"/>
                      <a:pt x="8001" y="1299"/>
                      <a:pt x="8037" y="1334"/>
                    </a:cubicBezTo>
                    <a:lnTo>
                      <a:pt x="8275" y="1811"/>
                    </a:lnTo>
                    <a:lnTo>
                      <a:pt x="6549" y="1811"/>
                    </a:lnTo>
                    <a:cubicBezTo>
                      <a:pt x="6453" y="1811"/>
                      <a:pt x="6382" y="1894"/>
                      <a:pt x="6382" y="1977"/>
                    </a:cubicBezTo>
                    <a:cubicBezTo>
                      <a:pt x="6382" y="2072"/>
                      <a:pt x="6453" y="2144"/>
                      <a:pt x="6549" y="2144"/>
                    </a:cubicBezTo>
                    <a:lnTo>
                      <a:pt x="8549" y="2144"/>
                    </a:lnTo>
                    <a:cubicBezTo>
                      <a:pt x="8608" y="2144"/>
                      <a:pt x="8668" y="2108"/>
                      <a:pt x="8704" y="2072"/>
                    </a:cubicBezTo>
                    <a:cubicBezTo>
                      <a:pt x="8727" y="2025"/>
                      <a:pt x="8727" y="1953"/>
                      <a:pt x="8716" y="1906"/>
                    </a:cubicBezTo>
                    <a:lnTo>
                      <a:pt x="8394" y="1251"/>
                    </a:lnTo>
                    <a:lnTo>
                      <a:pt x="8716" y="596"/>
                    </a:lnTo>
                    <a:cubicBezTo>
                      <a:pt x="8751" y="537"/>
                      <a:pt x="8751" y="477"/>
                      <a:pt x="8704" y="429"/>
                    </a:cubicBezTo>
                    <a:cubicBezTo>
                      <a:pt x="8668" y="394"/>
                      <a:pt x="8608" y="358"/>
                      <a:pt x="8549" y="358"/>
                    </a:cubicBezTo>
                    <a:lnTo>
                      <a:pt x="5977" y="358"/>
                    </a:lnTo>
                    <a:lnTo>
                      <a:pt x="5977" y="167"/>
                    </a:lnTo>
                    <a:cubicBezTo>
                      <a:pt x="5977" y="72"/>
                      <a:pt x="5906" y="1"/>
                      <a:pt x="5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2" name="Google Shape;11992;p35"/>
              <p:cNvSpPr/>
              <p:nvPr/>
            </p:nvSpPr>
            <p:spPr>
              <a:xfrm>
                <a:off x="7281188" y="3188513"/>
                <a:ext cx="65596" cy="48473"/>
              </a:xfrm>
              <a:custGeom>
                <a:avLst/>
                <a:gdLst/>
                <a:ahLst/>
                <a:cxnLst/>
                <a:rect l="l" t="t" r="r" b="b"/>
                <a:pathLst>
                  <a:path w="2061" h="1523" extrusionOk="0">
                    <a:moveTo>
                      <a:pt x="204" y="1"/>
                    </a:moveTo>
                    <a:cubicBezTo>
                      <a:pt x="151" y="1"/>
                      <a:pt x="97" y="27"/>
                      <a:pt x="60" y="70"/>
                    </a:cubicBezTo>
                    <a:cubicBezTo>
                      <a:pt x="1" y="154"/>
                      <a:pt x="37" y="261"/>
                      <a:pt x="108" y="320"/>
                    </a:cubicBezTo>
                    <a:lnTo>
                      <a:pt x="1775" y="1487"/>
                    </a:lnTo>
                    <a:cubicBezTo>
                      <a:pt x="1799" y="1511"/>
                      <a:pt x="1834" y="1523"/>
                      <a:pt x="1882" y="1523"/>
                    </a:cubicBezTo>
                    <a:cubicBezTo>
                      <a:pt x="1942" y="1523"/>
                      <a:pt x="1977" y="1487"/>
                      <a:pt x="2013" y="1451"/>
                    </a:cubicBezTo>
                    <a:cubicBezTo>
                      <a:pt x="2061" y="1368"/>
                      <a:pt x="2037" y="1261"/>
                      <a:pt x="1965" y="1213"/>
                    </a:cubicBezTo>
                    <a:lnTo>
                      <a:pt x="299" y="35"/>
                    </a:lnTo>
                    <a:cubicBezTo>
                      <a:pt x="271" y="11"/>
                      <a:pt x="237"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3" name="Google Shape;11993;p35"/>
              <p:cNvSpPr/>
              <p:nvPr/>
            </p:nvSpPr>
            <p:spPr>
              <a:xfrm>
                <a:off x="7252034" y="3168080"/>
                <a:ext cx="24634" cy="19287"/>
              </a:xfrm>
              <a:custGeom>
                <a:avLst/>
                <a:gdLst/>
                <a:ahLst/>
                <a:cxnLst/>
                <a:rect l="l" t="t" r="r" b="b"/>
                <a:pathLst>
                  <a:path w="774" h="606" extrusionOk="0">
                    <a:moveTo>
                      <a:pt x="201" y="1"/>
                    </a:moveTo>
                    <a:cubicBezTo>
                      <a:pt x="148" y="1"/>
                      <a:pt x="97" y="29"/>
                      <a:pt x="60" y="81"/>
                    </a:cubicBezTo>
                    <a:cubicBezTo>
                      <a:pt x="0" y="153"/>
                      <a:pt x="24" y="260"/>
                      <a:pt x="95" y="319"/>
                    </a:cubicBezTo>
                    <a:lnTo>
                      <a:pt x="476" y="569"/>
                    </a:lnTo>
                    <a:cubicBezTo>
                      <a:pt x="500" y="581"/>
                      <a:pt x="536" y="605"/>
                      <a:pt x="572" y="605"/>
                    </a:cubicBezTo>
                    <a:cubicBezTo>
                      <a:pt x="631" y="605"/>
                      <a:pt x="679" y="569"/>
                      <a:pt x="714" y="522"/>
                    </a:cubicBezTo>
                    <a:cubicBezTo>
                      <a:pt x="774" y="450"/>
                      <a:pt x="750" y="343"/>
                      <a:pt x="667" y="284"/>
                    </a:cubicBezTo>
                    <a:lnTo>
                      <a:pt x="298" y="34"/>
                    </a:lnTo>
                    <a:cubicBezTo>
                      <a:pt x="266" y="11"/>
                      <a:pt x="233"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94" name="Google Shape;11994;p35"/>
          <p:cNvGrpSpPr/>
          <p:nvPr/>
        </p:nvGrpSpPr>
        <p:grpSpPr>
          <a:xfrm>
            <a:off x="3482142" y="1998764"/>
            <a:ext cx="1390588" cy="694986"/>
            <a:chOff x="3482142" y="1998764"/>
            <a:chExt cx="1390588" cy="694986"/>
          </a:xfrm>
        </p:grpSpPr>
        <p:grpSp>
          <p:nvGrpSpPr>
            <p:cNvPr id="11995" name="Google Shape;11995;p35"/>
            <p:cNvGrpSpPr/>
            <p:nvPr/>
          </p:nvGrpSpPr>
          <p:grpSpPr>
            <a:xfrm>
              <a:off x="3482142" y="1998764"/>
              <a:ext cx="1390588" cy="694986"/>
              <a:chOff x="832992" y="1940789"/>
              <a:chExt cx="1390588" cy="694986"/>
            </a:xfrm>
          </p:grpSpPr>
          <p:sp>
            <p:nvSpPr>
              <p:cNvPr id="11996" name="Google Shape;11996;p35"/>
              <p:cNvSpPr/>
              <p:nvPr/>
            </p:nvSpPr>
            <p:spPr>
              <a:xfrm rot="10800000">
                <a:off x="832992" y="1940804"/>
                <a:ext cx="695600" cy="694971"/>
              </a:xfrm>
              <a:custGeom>
                <a:avLst/>
                <a:gdLst/>
                <a:ahLst/>
                <a:cxnLst/>
                <a:rect l="l" t="t" r="r" b="b"/>
                <a:pathLst>
                  <a:path w="17684" h="17668" extrusionOk="0">
                    <a:moveTo>
                      <a:pt x="17683" y="0"/>
                    </a:moveTo>
                    <a:cubicBezTo>
                      <a:pt x="17683" y="2195"/>
                      <a:pt x="17265" y="4297"/>
                      <a:pt x="16539" y="6245"/>
                    </a:cubicBezTo>
                    <a:cubicBezTo>
                      <a:pt x="16029" y="7589"/>
                      <a:pt x="15365" y="8857"/>
                      <a:pt x="14561" y="10016"/>
                    </a:cubicBezTo>
                    <a:cubicBezTo>
                      <a:pt x="13943" y="10913"/>
                      <a:pt x="13247" y="11732"/>
                      <a:pt x="12490" y="12504"/>
                    </a:cubicBezTo>
                    <a:cubicBezTo>
                      <a:pt x="10835" y="14159"/>
                      <a:pt x="8857" y="15472"/>
                      <a:pt x="6662" y="16369"/>
                    </a:cubicBezTo>
                    <a:cubicBezTo>
                      <a:pt x="4607" y="17203"/>
                      <a:pt x="2350" y="17667"/>
                      <a:pt x="0" y="17667"/>
                    </a:cubicBezTo>
                    <a:lnTo>
                      <a:pt x="17683" y="17667"/>
                    </a:lnTo>
                    <a:lnTo>
                      <a:pt x="176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7" name="Google Shape;11997;p35"/>
              <p:cNvSpPr/>
              <p:nvPr/>
            </p:nvSpPr>
            <p:spPr>
              <a:xfrm rot="10800000">
                <a:off x="1689095" y="2402282"/>
                <a:ext cx="534484" cy="233493"/>
              </a:xfrm>
              <a:custGeom>
                <a:avLst/>
                <a:gdLst/>
                <a:ahLst/>
                <a:cxnLst/>
                <a:rect l="l" t="t" r="r" b="b"/>
                <a:pathLst>
                  <a:path w="13588" h="5936" extrusionOk="0">
                    <a:moveTo>
                      <a:pt x="1" y="0"/>
                    </a:moveTo>
                    <a:cubicBezTo>
                      <a:pt x="1" y="2086"/>
                      <a:pt x="357" y="4081"/>
                      <a:pt x="1021" y="5936"/>
                    </a:cubicBezTo>
                    <a:cubicBezTo>
                      <a:pt x="4545" y="2597"/>
                      <a:pt x="8951" y="1004"/>
                      <a:pt x="135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8" name="Google Shape;11998;p35"/>
              <p:cNvSpPr/>
              <p:nvPr/>
            </p:nvSpPr>
            <p:spPr>
              <a:xfrm rot="10800000">
                <a:off x="833007" y="2183383"/>
                <a:ext cx="1315756" cy="452392"/>
              </a:xfrm>
              <a:custGeom>
                <a:avLst/>
                <a:gdLst/>
                <a:ahLst/>
                <a:cxnLst/>
                <a:rect l="l" t="t" r="r" b="b"/>
                <a:pathLst>
                  <a:path w="33450" h="11501" extrusionOk="0">
                    <a:moveTo>
                      <a:pt x="28858" y="0"/>
                    </a:moveTo>
                    <a:cubicBezTo>
                      <a:pt x="26261" y="881"/>
                      <a:pt x="23526" y="1406"/>
                      <a:pt x="20975" y="1746"/>
                    </a:cubicBezTo>
                    <a:cubicBezTo>
                      <a:pt x="13957" y="2690"/>
                      <a:pt x="5441" y="2797"/>
                      <a:pt x="0" y="7976"/>
                    </a:cubicBezTo>
                    <a:cubicBezTo>
                      <a:pt x="633" y="9244"/>
                      <a:pt x="1422" y="10418"/>
                      <a:pt x="2350" y="11500"/>
                    </a:cubicBezTo>
                    <a:cubicBezTo>
                      <a:pt x="6468" y="7490"/>
                      <a:pt x="12448" y="6260"/>
                      <a:pt x="18152" y="6260"/>
                    </a:cubicBezTo>
                    <a:cubicBezTo>
                      <a:pt x="18186" y="6260"/>
                      <a:pt x="18220" y="6260"/>
                      <a:pt x="18254" y="6260"/>
                    </a:cubicBezTo>
                    <a:cubicBezTo>
                      <a:pt x="21369" y="6260"/>
                      <a:pt x="24471" y="6434"/>
                      <a:pt x="27546" y="6434"/>
                    </a:cubicBezTo>
                    <a:cubicBezTo>
                      <a:pt x="29140" y="6434"/>
                      <a:pt x="30727" y="6387"/>
                      <a:pt x="32305" y="6245"/>
                    </a:cubicBezTo>
                    <a:cubicBezTo>
                      <a:pt x="33031" y="4297"/>
                      <a:pt x="33449" y="2195"/>
                      <a:pt x="33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9" name="Google Shape;11999;p35"/>
              <p:cNvSpPr/>
              <p:nvPr/>
            </p:nvSpPr>
            <p:spPr>
              <a:xfrm rot="10800000">
                <a:off x="1266547" y="1940789"/>
                <a:ext cx="462698" cy="59475"/>
              </a:xfrm>
              <a:custGeom>
                <a:avLst/>
                <a:gdLst/>
                <a:ahLst/>
                <a:cxnLst/>
                <a:rect l="l" t="t" r="r" b="b"/>
                <a:pathLst>
                  <a:path w="11763" h="1512" extrusionOk="0">
                    <a:moveTo>
                      <a:pt x="6698" y="1"/>
                    </a:moveTo>
                    <a:cubicBezTo>
                      <a:pt x="4485" y="1"/>
                      <a:pt x="2141" y="185"/>
                      <a:pt x="1" y="769"/>
                    </a:cubicBezTo>
                    <a:cubicBezTo>
                      <a:pt x="1608" y="1249"/>
                      <a:pt x="3308" y="1511"/>
                      <a:pt x="5071" y="1511"/>
                    </a:cubicBezTo>
                    <a:lnTo>
                      <a:pt x="5101" y="1511"/>
                    </a:lnTo>
                    <a:cubicBezTo>
                      <a:pt x="7451" y="1511"/>
                      <a:pt x="9708" y="1047"/>
                      <a:pt x="11763" y="213"/>
                    </a:cubicBezTo>
                    <a:cubicBezTo>
                      <a:pt x="11237" y="198"/>
                      <a:pt x="10728" y="167"/>
                      <a:pt x="10233" y="136"/>
                    </a:cubicBezTo>
                    <a:cubicBezTo>
                      <a:pt x="9135" y="58"/>
                      <a:pt x="7937" y="1"/>
                      <a:pt x="66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0" name="Google Shape;12000;p35"/>
              <p:cNvSpPr/>
              <p:nvPr/>
            </p:nvSpPr>
            <p:spPr>
              <a:xfrm rot="10800000">
                <a:off x="955846" y="2032603"/>
                <a:ext cx="1034235" cy="230818"/>
              </a:xfrm>
              <a:custGeom>
                <a:avLst/>
                <a:gdLst/>
                <a:ahLst/>
                <a:cxnLst/>
                <a:rect l="l" t="t" r="r" b="b"/>
                <a:pathLst>
                  <a:path w="26293" h="5868" extrusionOk="0">
                    <a:moveTo>
                      <a:pt x="12839" y="0"/>
                    </a:moveTo>
                    <a:cubicBezTo>
                      <a:pt x="8203" y="0"/>
                      <a:pt x="3470" y="717"/>
                      <a:pt x="0" y="3735"/>
                    </a:cubicBezTo>
                    <a:cubicBezTo>
                      <a:pt x="897" y="4553"/>
                      <a:pt x="1886" y="5264"/>
                      <a:pt x="2953" y="5868"/>
                    </a:cubicBezTo>
                    <a:cubicBezTo>
                      <a:pt x="5952" y="4229"/>
                      <a:pt x="9661" y="3518"/>
                      <a:pt x="12891" y="3378"/>
                    </a:cubicBezTo>
                    <a:cubicBezTo>
                      <a:pt x="16679" y="3240"/>
                      <a:pt x="20465" y="3456"/>
                      <a:pt x="24222" y="3038"/>
                    </a:cubicBezTo>
                    <a:cubicBezTo>
                      <a:pt x="24979" y="2266"/>
                      <a:pt x="25675" y="1447"/>
                      <a:pt x="26293" y="550"/>
                    </a:cubicBezTo>
                    <a:lnTo>
                      <a:pt x="26293" y="550"/>
                    </a:lnTo>
                    <a:cubicBezTo>
                      <a:pt x="25887" y="563"/>
                      <a:pt x="25481" y="569"/>
                      <a:pt x="25073" y="569"/>
                    </a:cubicBezTo>
                    <a:cubicBezTo>
                      <a:pt x="22499" y="569"/>
                      <a:pt x="19896" y="340"/>
                      <a:pt x="17374" y="179"/>
                    </a:cubicBezTo>
                    <a:cubicBezTo>
                      <a:pt x="15906" y="79"/>
                      <a:pt x="14378" y="0"/>
                      <a:pt x="12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1" name="Google Shape;12001;p35"/>
              <p:cNvSpPr/>
              <p:nvPr/>
            </p:nvSpPr>
            <p:spPr>
              <a:xfrm rot="10800000">
                <a:off x="1037306" y="1969979"/>
                <a:ext cx="836655" cy="173939"/>
              </a:xfrm>
              <a:custGeom>
                <a:avLst/>
                <a:gdLst/>
                <a:ahLst/>
                <a:cxnLst/>
                <a:rect l="l" t="t" r="r" b="b"/>
                <a:pathLst>
                  <a:path w="21270" h="4422" extrusionOk="0">
                    <a:moveTo>
                      <a:pt x="21270" y="0"/>
                    </a:moveTo>
                    <a:cubicBezTo>
                      <a:pt x="17513" y="418"/>
                      <a:pt x="13727" y="202"/>
                      <a:pt x="9939" y="340"/>
                    </a:cubicBezTo>
                    <a:cubicBezTo>
                      <a:pt x="6709" y="480"/>
                      <a:pt x="3000" y="1191"/>
                      <a:pt x="1" y="2830"/>
                    </a:cubicBezTo>
                    <a:cubicBezTo>
                      <a:pt x="1145" y="3494"/>
                      <a:pt x="2381" y="4035"/>
                      <a:pt x="3680" y="4421"/>
                    </a:cubicBezTo>
                    <a:cubicBezTo>
                      <a:pt x="5820" y="3837"/>
                      <a:pt x="8164" y="3653"/>
                      <a:pt x="10377" y="3653"/>
                    </a:cubicBezTo>
                    <a:cubicBezTo>
                      <a:pt x="11616" y="3653"/>
                      <a:pt x="12814" y="3710"/>
                      <a:pt x="13912" y="3788"/>
                    </a:cubicBezTo>
                    <a:cubicBezTo>
                      <a:pt x="14407" y="3819"/>
                      <a:pt x="14916" y="3850"/>
                      <a:pt x="15442" y="3865"/>
                    </a:cubicBezTo>
                    <a:cubicBezTo>
                      <a:pt x="17637" y="2968"/>
                      <a:pt x="19615" y="1655"/>
                      <a:pt x="21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2" name="Google Shape;12002;p35"/>
              <p:cNvSpPr/>
              <p:nvPr/>
            </p:nvSpPr>
            <p:spPr>
              <a:xfrm rot="10800000">
                <a:off x="878004" y="2116508"/>
                <a:ext cx="1178359" cy="273654"/>
              </a:xfrm>
              <a:custGeom>
                <a:avLst/>
                <a:gdLst/>
                <a:ahLst/>
                <a:cxnLst/>
                <a:rect l="l" t="t" r="r" b="b"/>
                <a:pathLst>
                  <a:path w="29957" h="6957" extrusionOk="0">
                    <a:moveTo>
                      <a:pt x="29956" y="1"/>
                    </a:moveTo>
                    <a:lnTo>
                      <a:pt x="29956" y="1"/>
                    </a:lnTo>
                    <a:cubicBezTo>
                      <a:pt x="28378" y="143"/>
                      <a:pt x="26791" y="190"/>
                      <a:pt x="25197" y="190"/>
                    </a:cubicBezTo>
                    <a:cubicBezTo>
                      <a:pt x="22122" y="190"/>
                      <a:pt x="19020" y="16"/>
                      <a:pt x="15905" y="16"/>
                    </a:cubicBezTo>
                    <a:cubicBezTo>
                      <a:pt x="15871" y="16"/>
                      <a:pt x="15837" y="16"/>
                      <a:pt x="15803" y="16"/>
                    </a:cubicBezTo>
                    <a:cubicBezTo>
                      <a:pt x="10099" y="16"/>
                      <a:pt x="4119" y="1246"/>
                      <a:pt x="1" y="5256"/>
                    </a:cubicBezTo>
                    <a:cubicBezTo>
                      <a:pt x="510" y="5859"/>
                      <a:pt x="1083" y="6431"/>
                      <a:pt x="1685" y="6957"/>
                    </a:cubicBezTo>
                    <a:cubicBezTo>
                      <a:pt x="5155" y="3939"/>
                      <a:pt x="9888" y="3222"/>
                      <a:pt x="14524" y="3222"/>
                    </a:cubicBezTo>
                    <a:cubicBezTo>
                      <a:pt x="16063" y="3222"/>
                      <a:pt x="17591" y="3301"/>
                      <a:pt x="19059" y="3401"/>
                    </a:cubicBezTo>
                    <a:cubicBezTo>
                      <a:pt x="21581" y="3562"/>
                      <a:pt x="24184" y="3791"/>
                      <a:pt x="26758" y="3791"/>
                    </a:cubicBezTo>
                    <a:cubicBezTo>
                      <a:pt x="27166" y="3791"/>
                      <a:pt x="27572" y="3785"/>
                      <a:pt x="27978" y="3772"/>
                    </a:cubicBezTo>
                    <a:cubicBezTo>
                      <a:pt x="28782" y="2613"/>
                      <a:pt x="29446" y="1345"/>
                      <a:pt x="29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3" name="Google Shape;12003;p35"/>
              <p:cNvSpPr/>
              <p:nvPr/>
            </p:nvSpPr>
            <p:spPr>
              <a:xfrm rot="10800000">
                <a:off x="1013634" y="2322000"/>
                <a:ext cx="1169823" cy="313775"/>
              </a:xfrm>
              <a:custGeom>
                <a:avLst/>
                <a:gdLst/>
                <a:ahLst/>
                <a:cxnLst/>
                <a:rect l="l" t="t" r="r" b="b"/>
                <a:pathLst>
                  <a:path w="29740" h="7977" extrusionOk="0">
                    <a:moveTo>
                      <a:pt x="12568" y="0"/>
                    </a:moveTo>
                    <a:cubicBezTo>
                      <a:pt x="7931" y="1004"/>
                      <a:pt x="3525" y="2597"/>
                      <a:pt x="1" y="5936"/>
                    </a:cubicBezTo>
                    <a:cubicBezTo>
                      <a:pt x="248" y="6631"/>
                      <a:pt x="542" y="7327"/>
                      <a:pt x="882" y="7976"/>
                    </a:cubicBezTo>
                    <a:cubicBezTo>
                      <a:pt x="6323" y="2797"/>
                      <a:pt x="14839" y="2690"/>
                      <a:pt x="21857" y="1746"/>
                    </a:cubicBezTo>
                    <a:cubicBezTo>
                      <a:pt x="24408" y="1406"/>
                      <a:pt x="27143" y="881"/>
                      <a:pt x="297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4" name="Google Shape;12004;p35"/>
            <p:cNvGrpSpPr/>
            <p:nvPr/>
          </p:nvGrpSpPr>
          <p:grpSpPr>
            <a:xfrm>
              <a:off x="3965547" y="2190572"/>
              <a:ext cx="423799" cy="311357"/>
              <a:chOff x="6188327" y="2955408"/>
              <a:chExt cx="371395" cy="272857"/>
            </a:xfrm>
          </p:grpSpPr>
          <p:sp>
            <p:nvSpPr>
              <p:cNvPr id="12005" name="Google Shape;12005;p35"/>
              <p:cNvSpPr/>
              <p:nvPr/>
            </p:nvSpPr>
            <p:spPr>
              <a:xfrm>
                <a:off x="6229990" y="2978897"/>
                <a:ext cx="289567" cy="197840"/>
              </a:xfrm>
              <a:custGeom>
                <a:avLst/>
                <a:gdLst/>
                <a:ahLst/>
                <a:cxnLst/>
                <a:rect l="l" t="t" r="r" b="b"/>
                <a:pathLst>
                  <a:path w="9098" h="6216" extrusionOk="0">
                    <a:moveTo>
                      <a:pt x="2894" y="1263"/>
                    </a:moveTo>
                    <a:cubicBezTo>
                      <a:pt x="3097" y="1263"/>
                      <a:pt x="3263" y="1429"/>
                      <a:pt x="3263" y="1632"/>
                    </a:cubicBezTo>
                    <a:lnTo>
                      <a:pt x="3263" y="2001"/>
                    </a:lnTo>
                    <a:cubicBezTo>
                      <a:pt x="3263" y="2322"/>
                      <a:pt x="3013" y="2572"/>
                      <a:pt x="2704" y="2572"/>
                    </a:cubicBezTo>
                    <a:cubicBezTo>
                      <a:pt x="2406" y="2561"/>
                      <a:pt x="2144" y="2299"/>
                      <a:pt x="2144" y="2001"/>
                    </a:cubicBezTo>
                    <a:lnTo>
                      <a:pt x="2144" y="1632"/>
                    </a:lnTo>
                    <a:cubicBezTo>
                      <a:pt x="2144" y="1429"/>
                      <a:pt x="2311" y="1263"/>
                      <a:pt x="2525" y="1263"/>
                    </a:cubicBezTo>
                    <a:close/>
                    <a:moveTo>
                      <a:pt x="7264" y="1084"/>
                    </a:moveTo>
                    <a:cubicBezTo>
                      <a:pt x="7371" y="1084"/>
                      <a:pt x="7466" y="1168"/>
                      <a:pt x="7466" y="1275"/>
                    </a:cubicBezTo>
                    <a:lnTo>
                      <a:pt x="7466" y="1822"/>
                    </a:lnTo>
                    <a:cubicBezTo>
                      <a:pt x="7466" y="1894"/>
                      <a:pt x="7430" y="1953"/>
                      <a:pt x="7359" y="1989"/>
                    </a:cubicBezTo>
                    <a:cubicBezTo>
                      <a:pt x="7299" y="2025"/>
                      <a:pt x="7264" y="2084"/>
                      <a:pt x="7264" y="2144"/>
                    </a:cubicBezTo>
                    <a:lnTo>
                      <a:pt x="7264" y="2406"/>
                    </a:lnTo>
                    <a:cubicBezTo>
                      <a:pt x="7264" y="2477"/>
                      <a:pt x="7323" y="2549"/>
                      <a:pt x="7407" y="2572"/>
                    </a:cubicBezTo>
                    <a:lnTo>
                      <a:pt x="7859" y="2692"/>
                    </a:lnTo>
                    <a:cubicBezTo>
                      <a:pt x="7954" y="2703"/>
                      <a:pt x="8014" y="2787"/>
                      <a:pt x="8014" y="2882"/>
                    </a:cubicBezTo>
                    <a:lnTo>
                      <a:pt x="8014" y="2930"/>
                    </a:lnTo>
                    <a:lnTo>
                      <a:pt x="6168" y="2930"/>
                    </a:lnTo>
                    <a:lnTo>
                      <a:pt x="6168" y="2882"/>
                    </a:lnTo>
                    <a:cubicBezTo>
                      <a:pt x="6168" y="2787"/>
                      <a:pt x="6228" y="2715"/>
                      <a:pt x="6311" y="2692"/>
                    </a:cubicBezTo>
                    <a:lnTo>
                      <a:pt x="6776" y="2572"/>
                    </a:lnTo>
                    <a:cubicBezTo>
                      <a:pt x="6847" y="2549"/>
                      <a:pt x="6907" y="2477"/>
                      <a:pt x="6907" y="2406"/>
                    </a:cubicBezTo>
                    <a:lnTo>
                      <a:pt x="6907" y="2144"/>
                    </a:lnTo>
                    <a:cubicBezTo>
                      <a:pt x="6895" y="2060"/>
                      <a:pt x="6871" y="2025"/>
                      <a:pt x="6811" y="1989"/>
                    </a:cubicBezTo>
                    <a:cubicBezTo>
                      <a:pt x="6752" y="1953"/>
                      <a:pt x="6704" y="1882"/>
                      <a:pt x="6704" y="1822"/>
                    </a:cubicBezTo>
                    <a:lnTo>
                      <a:pt x="6704" y="1275"/>
                    </a:lnTo>
                    <a:cubicBezTo>
                      <a:pt x="6704" y="1168"/>
                      <a:pt x="6787" y="1084"/>
                      <a:pt x="6895" y="1084"/>
                    </a:cubicBezTo>
                    <a:close/>
                    <a:moveTo>
                      <a:pt x="8752" y="334"/>
                    </a:moveTo>
                    <a:lnTo>
                      <a:pt x="8752" y="2930"/>
                    </a:lnTo>
                    <a:lnTo>
                      <a:pt x="8371" y="2930"/>
                    </a:lnTo>
                    <a:lnTo>
                      <a:pt x="8371" y="2882"/>
                    </a:lnTo>
                    <a:cubicBezTo>
                      <a:pt x="8371" y="2632"/>
                      <a:pt x="8204" y="2418"/>
                      <a:pt x="7966" y="2358"/>
                    </a:cubicBezTo>
                    <a:lnTo>
                      <a:pt x="7645" y="2287"/>
                    </a:lnTo>
                    <a:lnTo>
                      <a:pt x="7645" y="2227"/>
                    </a:lnTo>
                    <a:cubicBezTo>
                      <a:pt x="7764" y="2120"/>
                      <a:pt x="7823" y="1977"/>
                      <a:pt x="7823" y="1822"/>
                    </a:cubicBezTo>
                    <a:lnTo>
                      <a:pt x="7823" y="1275"/>
                    </a:lnTo>
                    <a:cubicBezTo>
                      <a:pt x="7823" y="977"/>
                      <a:pt x="7585" y="739"/>
                      <a:pt x="7288" y="739"/>
                    </a:cubicBezTo>
                    <a:lnTo>
                      <a:pt x="6907" y="739"/>
                    </a:lnTo>
                    <a:cubicBezTo>
                      <a:pt x="6609" y="739"/>
                      <a:pt x="6371" y="977"/>
                      <a:pt x="6371" y="1275"/>
                    </a:cubicBezTo>
                    <a:lnTo>
                      <a:pt x="6371" y="1822"/>
                    </a:lnTo>
                    <a:cubicBezTo>
                      <a:pt x="6371" y="1977"/>
                      <a:pt x="6454" y="2120"/>
                      <a:pt x="6549" y="2227"/>
                    </a:cubicBezTo>
                    <a:lnTo>
                      <a:pt x="6549" y="2287"/>
                    </a:lnTo>
                    <a:lnTo>
                      <a:pt x="6228" y="2358"/>
                    </a:lnTo>
                    <a:cubicBezTo>
                      <a:pt x="5990" y="2418"/>
                      <a:pt x="5823" y="2632"/>
                      <a:pt x="5823" y="2882"/>
                    </a:cubicBezTo>
                    <a:lnTo>
                      <a:pt x="5823" y="2930"/>
                    </a:lnTo>
                    <a:lnTo>
                      <a:pt x="5442" y="2930"/>
                    </a:lnTo>
                    <a:lnTo>
                      <a:pt x="5442" y="334"/>
                    </a:lnTo>
                    <a:close/>
                    <a:moveTo>
                      <a:pt x="2894" y="2906"/>
                    </a:moveTo>
                    <a:lnTo>
                      <a:pt x="2894" y="2989"/>
                    </a:lnTo>
                    <a:cubicBezTo>
                      <a:pt x="2894" y="3049"/>
                      <a:pt x="2906" y="3108"/>
                      <a:pt x="2954" y="3168"/>
                    </a:cubicBezTo>
                    <a:lnTo>
                      <a:pt x="2716" y="3406"/>
                    </a:lnTo>
                    <a:lnTo>
                      <a:pt x="2704" y="3406"/>
                    </a:lnTo>
                    <a:lnTo>
                      <a:pt x="2466" y="3168"/>
                    </a:lnTo>
                    <a:cubicBezTo>
                      <a:pt x="2489" y="3108"/>
                      <a:pt x="2501" y="3049"/>
                      <a:pt x="2501" y="2989"/>
                    </a:cubicBezTo>
                    <a:lnTo>
                      <a:pt x="2501" y="2906"/>
                    </a:lnTo>
                    <a:close/>
                    <a:moveTo>
                      <a:pt x="3251" y="3346"/>
                    </a:moveTo>
                    <a:lnTo>
                      <a:pt x="3597" y="3477"/>
                    </a:lnTo>
                    <a:cubicBezTo>
                      <a:pt x="3739" y="3537"/>
                      <a:pt x="3835" y="3668"/>
                      <a:pt x="3835" y="3835"/>
                    </a:cubicBezTo>
                    <a:lnTo>
                      <a:pt x="3835" y="4918"/>
                    </a:lnTo>
                    <a:cubicBezTo>
                      <a:pt x="3835" y="5025"/>
                      <a:pt x="3739" y="5108"/>
                      <a:pt x="3632" y="5108"/>
                    </a:cubicBezTo>
                    <a:lnTo>
                      <a:pt x="2894" y="5108"/>
                    </a:lnTo>
                    <a:lnTo>
                      <a:pt x="2894" y="4906"/>
                    </a:lnTo>
                    <a:lnTo>
                      <a:pt x="3263" y="4906"/>
                    </a:lnTo>
                    <a:cubicBezTo>
                      <a:pt x="3358" y="4906"/>
                      <a:pt x="3430" y="4835"/>
                      <a:pt x="3430" y="4739"/>
                    </a:cubicBezTo>
                    <a:lnTo>
                      <a:pt x="3430" y="4192"/>
                    </a:lnTo>
                    <a:cubicBezTo>
                      <a:pt x="3430" y="4096"/>
                      <a:pt x="3358" y="4025"/>
                      <a:pt x="3263" y="4025"/>
                    </a:cubicBezTo>
                    <a:cubicBezTo>
                      <a:pt x="3180" y="4025"/>
                      <a:pt x="3097" y="4096"/>
                      <a:pt x="3097" y="4192"/>
                    </a:cubicBezTo>
                    <a:lnTo>
                      <a:pt x="3097" y="4561"/>
                    </a:lnTo>
                    <a:lnTo>
                      <a:pt x="2346" y="4561"/>
                    </a:lnTo>
                    <a:lnTo>
                      <a:pt x="2346" y="4192"/>
                    </a:lnTo>
                    <a:cubicBezTo>
                      <a:pt x="2346" y="4096"/>
                      <a:pt x="2263" y="4025"/>
                      <a:pt x="2180" y="4025"/>
                    </a:cubicBezTo>
                    <a:cubicBezTo>
                      <a:pt x="2085" y="4025"/>
                      <a:pt x="2013" y="4096"/>
                      <a:pt x="2013" y="4192"/>
                    </a:cubicBezTo>
                    <a:lnTo>
                      <a:pt x="2013" y="4739"/>
                    </a:lnTo>
                    <a:cubicBezTo>
                      <a:pt x="2013" y="4835"/>
                      <a:pt x="2085" y="4906"/>
                      <a:pt x="2180" y="4906"/>
                    </a:cubicBezTo>
                    <a:lnTo>
                      <a:pt x="2549" y="4906"/>
                    </a:lnTo>
                    <a:lnTo>
                      <a:pt x="2549" y="5120"/>
                    </a:lnTo>
                    <a:lnTo>
                      <a:pt x="1811" y="5120"/>
                    </a:lnTo>
                    <a:cubicBezTo>
                      <a:pt x="1704" y="5120"/>
                      <a:pt x="1608" y="5025"/>
                      <a:pt x="1608" y="4918"/>
                    </a:cubicBezTo>
                    <a:lnTo>
                      <a:pt x="1608" y="3835"/>
                    </a:lnTo>
                    <a:lnTo>
                      <a:pt x="1596" y="3835"/>
                    </a:lnTo>
                    <a:cubicBezTo>
                      <a:pt x="1596" y="3680"/>
                      <a:pt x="1704" y="3537"/>
                      <a:pt x="1834" y="3477"/>
                    </a:cubicBezTo>
                    <a:lnTo>
                      <a:pt x="2180" y="3346"/>
                    </a:lnTo>
                    <a:lnTo>
                      <a:pt x="2466" y="3632"/>
                    </a:lnTo>
                    <a:cubicBezTo>
                      <a:pt x="2537" y="3704"/>
                      <a:pt x="2620" y="3727"/>
                      <a:pt x="2716" y="3727"/>
                    </a:cubicBezTo>
                    <a:cubicBezTo>
                      <a:pt x="2799" y="3727"/>
                      <a:pt x="2894" y="3704"/>
                      <a:pt x="2966" y="3632"/>
                    </a:cubicBezTo>
                    <a:lnTo>
                      <a:pt x="3251" y="3346"/>
                    </a:lnTo>
                    <a:close/>
                    <a:moveTo>
                      <a:pt x="5097" y="5085"/>
                    </a:moveTo>
                    <a:lnTo>
                      <a:pt x="5097" y="5847"/>
                    </a:lnTo>
                    <a:lnTo>
                      <a:pt x="322" y="5847"/>
                    </a:lnTo>
                    <a:lnTo>
                      <a:pt x="322" y="5085"/>
                    </a:lnTo>
                    <a:lnTo>
                      <a:pt x="1287" y="5085"/>
                    </a:lnTo>
                    <a:cubicBezTo>
                      <a:pt x="1358" y="5287"/>
                      <a:pt x="1549" y="5454"/>
                      <a:pt x="1787" y="5454"/>
                    </a:cubicBezTo>
                    <a:lnTo>
                      <a:pt x="3620" y="5454"/>
                    </a:lnTo>
                    <a:cubicBezTo>
                      <a:pt x="3859" y="5454"/>
                      <a:pt x="4049" y="5311"/>
                      <a:pt x="4132" y="5085"/>
                    </a:cubicBezTo>
                    <a:close/>
                    <a:moveTo>
                      <a:pt x="7288" y="4001"/>
                    </a:moveTo>
                    <a:cubicBezTo>
                      <a:pt x="7383" y="4001"/>
                      <a:pt x="7478" y="4085"/>
                      <a:pt x="7478" y="4192"/>
                    </a:cubicBezTo>
                    <a:lnTo>
                      <a:pt x="7478" y="4739"/>
                    </a:lnTo>
                    <a:cubicBezTo>
                      <a:pt x="7478" y="4823"/>
                      <a:pt x="7442" y="4870"/>
                      <a:pt x="7371" y="4906"/>
                    </a:cubicBezTo>
                    <a:cubicBezTo>
                      <a:pt x="7311" y="4942"/>
                      <a:pt x="7288" y="5001"/>
                      <a:pt x="7288" y="5061"/>
                    </a:cubicBezTo>
                    <a:lnTo>
                      <a:pt x="7288" y="5323"/>
                    </a:lnTo>
                    <a:cubicBezTo>
                      <a:pt x="7288" y="5394"/>
                      <a:pt x="7347" y="5466"/>
                      <a:pt x="7419" y="5489"/>
                    </a:cubicBezTo>
                    <a:lnTo>
                      <a:pt x="7883" y="5609"/>
                    </a:lnTo>
                    <a:cubicBezTo>
                      <a:pt x="7966" y="5620"/>
                      <a:pt x="8026" y="5716"/>
                      <a:pt x="8026" y="5799"/>
                    </a:cubicBezTo>
                    <a:lnTo>
                      <a:pt x="8026" y="5847"/>
                    </a:lnTo>
                    <a:lnTo>
                      <a:pt x="6168" y="5847"/>
                    </a:lnTo>
                    <a:lnTo>
                      <a:pt x="6168" y="5799"/>
                    </a:lnTo>
                    <a:cubicBezTo>
                      <a:pt x="6168" y="5716"/>
                      <a:pt x="6228" y="5632"/>
                      <a:pt x="6311" y="5609"/>
                    </a:cubicBezTo>
                    <a:lnTo>
                      <a:pt x="6776" y="5489"/>
                    </a:lnTo>
                    <a:cubicBezTo>
                      <a:pt x="6847" y="5478"/>
                      <a:pt x="6907" y="5394"/>
                      <a:pt x="6907" y="5323"/>
                    </a:cubicBezTo>
                    <a:lnTo>
                      <a:pt x="6907" y="5061"/>
                    </a:lnTo>
                    <a:cubicBezTo>
                      <a:pt x="6907" y="5001"/>
                      <a:pt x="6883" y="4942"/>
                      <a:pt x="6823" y="4906"/>
                    </a:cubicBezTo>
                    <a:cubicBezTo>
                      <a:pt x="6764" y="4870"/>
                      <a:pt x="6716" y="4799"/>
                      <a:pt x="6716" y="4739"/>
                    </a:cubicBezTo>
                    <a:lnTo>
                      <a:pt x="6716" y="4192"/>
                    </a:lnTo>
                    <a:cubicBezTo>
                      <a:pt x="6716" y="4085"/>
                      <a:pt x="6811" y="4001"/>
                      <a:pt x="6907" y="4001"/>
                    </a:cubicBezTo>
                    <a:close/>
                    <a:moveTo>
                      <a:pt x="8740" y="3275"/>
                    </a:moveTo>
                    <a:lnTo>
                      <a:pt x="8740" y="5847"/>
                    </a:lnTo>
                    <a:lnTo>
                      <a:pt x="8359" y="5847"/>
                    </a:lnTo>
                    <a:lnTo>
                      <a:pt x="8359" y="5799"/>
                    </a:lnTo>
                    <a:cubicBezTo>
                      <a:pt x="8359" y="5549"/>
                      <a:pt x="8192" y="5335"/>
                      <a:pt x="7954" y="5275"/>
                    </a:cubicBezTo>
                    <a:lnTo>
                      <a:pt x="7621" y="5204"/>
                    </a:lnTo>
                    <a:lnTo>
                      <a:pt x="7621" y="5144"/>
                    </a:lnTo>
                    <a:cubicBezTo>
                      <a:pt x="7740" y="5037"/>
                      <a:pt x="7800" y="4894"/>
                      <a:pt x="7800" y="4739"/>
                    </a:cubicBezTo>
                    <a:lnTo>
                      <a:pt x="7800" y="4192"/>
                    </a:lnTo>
                    <a:cubicBezTo>
                      <a:pt x="7800" y="3894"/>
                      <a:pt x="7561" y="3656"/>
                      <a:pt x="7264" y="3656"/>
                    </a:cubicBezTo>
                    <a:lnTo>
                      <a:pt x="6895" y="3656"/>
                    </a:lnTo>
                    <a:cubicBezTo>
                      <a:pt x="6597" y="3656"/>
                      <a:pt x="6359" y="3894"/>
                      <a:pt x="6359" y="4192"/>
                    </a:cubicBezTo>
                    <a:lnTo>
                      <a:pt x="6359" y="4739"/>
                    </a:lnTo>
                    <a:cubicBezTo>
                      <a:pt x="6359" y="4894"/>
                      <a:pt x="6430" y="5037"/>
                      <a:pt x="6537" y="5144"/>
                    </a:cubicBezTo>
                    <a:lnTo>
                      <a:pt x="6537" y="5204"/>
                    </a:lnTo>
                    <a:lnTo>
                      <a:pt x="6216" y="5275"/>
                    </a:lnTo>
                    <a:cubicBezTo>
                      <a:pt x="5978" y="5335"/>
                      <a:pt x="5811" y="5549"/>
                      <a:pt x="5811" y="5799"/>
                    </a:cubicBezTo>
                    <a:lnTo>
                      <a:pt x="5811" y="5847"/>
                    </a:lnTo>
                    <a:lnTo>
                      <a:pt x="5418" y="5847"/>
                    </a:lnTo>
                    <a:lnTo>
                      <a:pt x="5418" y="3275"/>
                    </a:lnTo>
                    <a:close/>
                    <a:moveTo>
                      <a:pt x="1430" y="1"/>
                    </a:moveTo>
                    <a:cubicBezTo>
                      <a:pt x="1346" y="1"/>
                      <a:pt x="1275" y="72"/>
                      <a:pt x="1275" y="155"/>
                    </a:cubicBezTo>
                    <a:cubicBezTo>
                      <a:pt x="1275" y="251"/>
                      <a:pt x="1346" y="322"/>
                      <a:pt x="1430" y="322"/>
                    </a:cubicBezTo>
                    <a:lnTo>
                      <a:pt x="5097" y="322"/>
                    </a:lnTo>
                    <a:lnTo>
                      <a:pt x="5097" y="4763"/>
                    </a:lnTo>
                    <a:lnTo>
                      <a:pt x="4156" y="4763"/>
                    </a:lnTo>
                    <a:lnTo>
                      <a:pt x="4156" y="3835"/>
                    </a:lnTo>
                    <a:cubicBezTo>
                      <a:pt x="4156" y="3537"/>
                      <a:pt x="3978" y="3275"/>
                      <a:pt x="3692" y="3168"/>
                    </a:cubicBezTo>
                    <a:lnTo>
                      <a:pt x="3251" y="2989"/>
                    </a:lnTo>
                    <a:lnTo>
                      <a:pt x="3251" y="2965"/>
                    </a:lnTo>
                    <a:lnTo>
                      <a:pt x="3251" y="2715"/>
                    </a:lnTo>
                    <a:cubicBezTo>
                      <a:pt x="3478" y="2549"/>
                      <a:pt x="3620" y="2287"/>
                      <a:pt x="3620" y="1989"/>
                    </a:cubicBezTo>
                    <a:lnTo>
                      <a:pt x="3620" y="1632"/>
                    </a:lnTo>
                    <a:cubicBezTo>
                      <a:pt x="3620" y="1227"/>
                      <a:pt x="3299" y="917"/>
                      <a:pt x="2906" y="917"/>
                    </a:cubicBezTo>
                    <a:lnTo>
                      <a:pt x="2537" y="917"/>
                    </a:lnTo>
                    <a:cubicBezTo>
                      <a:pt x="2132" y="917"/>
                      <a:pt x="1823" y="1251"/>
                      <a:pt x="1823" y="1632"/>
                    </a:cubicBezTo>
                    <a:lnTo>
                      <a:pt x="1823" y="2001"/>
                    </a:lnTo>
                    <a:cubicBezTo>
                      <a:pt x="1823" y="2299"/>
                      <a:pt x="1965" y="2572"/>
                      <a:pt x="2192" y="2739"/>
                    </a:cubicBezTo>
                    <a:lnTo>
                      <a:pt x="2192" y="2989"/>
                    </a:lnTo>
                    <a:lnTo>
                      <a:pt x="2192" y="3001"/>
                    </a:lnTo>
                    <a:lnTo>
                      <a:pt x="1751" y="3180"/>
                    </a:lnTo>
                    <a:cubicBezTo>
                      <a:pt x="1477" y="3287"/>
                      <a:pt x="1287" y="3549"/>
                      <a:pt x="1287" y="3846"/>
                    </a:cubicBezTo>
                    <a:lnTo>
                      <a:pt x="1287" y="4775"/>
                    </a:lnTo>
                    <a:lnTo>
                      <a:pt x="346" y="4775"/>
                    </a:lnTo>
                    <a:lnTo>
                      <a:pt x="346" y="370"/>
                    </a:lnTo>
                    <a:lnTo>
                      <a:pt x="715" y="370"/>
                    </a:lnTo>
                    <a:cubicBezTo>
                      <a:pt x="811" y="370"/>
                      <a:pt x="882" y="298"/>
                      <a:pt x="882" y="203"/>
                    </a:cubicBezTo>
                    <a:cubicBezTo>
                      <a:pt x="882" y="120"/>
                      <a:pt x="811" y="36"/>
                      <a:pt x="715" y="36"/>
                    </a:cubicBezTo>
                    <a:lnTo>
                      <a:pt x="168" y="36"/>
                    </a:lnTo>
                    <a:cubicBezTo>
                      <a:pt x="84" y="36"/>
                      <a:pt x="1" y="120"/>
                      <a:pt x="1" y="203"/>
                    </a:cubicBezTo>
                    <a:lnTo>
                      <a:pt x="1" y="6049"/>
                    </a:lnTo>
                    <a:cubicBezTo>
                      <a:pt x="1" y="6144"/>
                      <a:pt x="84" y="6216"/>
                      <a:pt x="168" y="6216"/>
                    </a:cubicBezTo>
                    <a:lnTo>
                      <a:pt x="8931" y="6216"/>
                    </a:lnTo>
                    <a:cubicBezTo>
                      <a:pt x="9026" y="6216"/>
                      <a:pt x="9097" y="6144"/>
                      <a:pt x="9097" y="6049"/>
                    </a:cubicBezTo>
                    <a:lnTo>
                      <a:pt x="9097" y="203"/>
                    </a:lnTo>
                    <a:cubicBezTo>
                      <a:pt x="9085" y="84"/>
                      <a:pt x="9014" y="1"/>
                      <a:pt x="8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6" name="Google Shape;12006;p35"/>
              <p:cNvSpPr/>
              <p:nvPr/>
            </p:nvSpPr>
            <p:spPr>
              <a:xfrm>
                <a:off x="6188327" y="2955408"/>
                <a:ext cx="371395" cy="272857"/>
              </a:xfrm>
              <a:custGeom>
                <a:avLst/>
                <a:gdLst/>
                <a:ahLst/>
                <a:cxnLst/>
                <a:rect l="l" t="t" r="r" b="b"/>
                <a:pathLst>
                  <a:path w="11669" h="8573" extrusionOk="0">
                    <a:moveTo>
                      <a:pt x="10597" y="358"/>
                    </a:moveTo>
                    <a:cubicBezTo>
                      <a:pt x="10704" y="358"/>
                      <a:pt x="10799" y="453"/>
                      <a:pt x="10799" y="548"/>
                    </a:cubicBezTo>
                    <a:lnTo>
                      <a:pt x="10799" y="7323"/>
                    </a:lnTo>
                    <a:lnTo>
                      <a:pt x="10418" y="7323"/>
                    </a:lnTo>
                    <a:cubicBezTo>
                      <a:pt x="10335" y="7323"/>
                      <a:pt x="10263" y="7394"/>
                      <a:pt x="10263" y="7490"/>
                    </a:cubicBezTo>
                    <a:cubicBezTo>
                      <a:pt x="10263" y="7585"/>
                      <a:pt x="10335" y="7656"/>
                      <a:pt x="10418" y="7656"/>
                    </a:cubicBezTo>
                    <a:lnTo>
                      <a:pt x="11323" y="7656"/>
                    </a:lnTo>
                    <a:cubicBezTo>
                      <a:pt x="11323" y="7656"/>
                      <a:pt x="11347" y="7656"/>
                      <a:pt x="11347" y="7668"/>
                    </a:cubicBezTo>
                    <a:lnTo>
                      <a:pt x="11347" y="8037"/>
                    </a:lnTo>
                    <a:cubicBezTo>
                      <a:pt x="11335" y="8144"/>
                      <a:pt x="11240" y="8240"/>
                      <a:pt x="11133" y="8240"/>
                    </a:cubicBezTo>
                    <a:lnTo>
                      <a:pt x="536" y="8240"/>
                    </a:lnTo>
                    <a:cubicBezTo>
                      <a:pt x="441" y="8240"/>
                      <a:pt x="346" y="8144"/>
                      <a:pt x="346" y="8037"/>
                    </a:cubicBezTo>
                    <a:lnTo>
                      <a:pt x="346" y="7668"/>
                    </a:lnTo>
                    <a:cubicBezTo>
                      <a:pt x="346" y="7668"/>
                      <a:pt x="346" y="7656"/>
                      <a:pt x="357" y="7656"/>
                    </a:cubicBezTo>
                    <a:lnTo>
                      <a:pt x="9680" y="7656"/>
                    </a:lnTo>
                    <a:cubicBezTo>
                      <a:pt x="9763" y="7656"/>
                      <a:pt x="9835" y="7585"/>
                      <a:pt x="9835" y="7490"/>
                    </a:cubicBezTo>
                    <a:cubicBezTo>
                      <a:pt x="9835" y="7394"/>
                      <a:pt x="9763" y="7323"/>
                      <a:pt x="9680" y="7323"/>
                    </a:cubicBezTo>
                    <a:lnTo>
                      <a:pt x="893" y="7323"/>
                    </a:lnTo>
                    <a:lnTo>
                      <a:pt x="893" y="548"/>
                    </a:lnTo>
                    <a:cubicBezTo>
                      <a:pt x="893" y="453"/>
                      <a:pt x="988" y="358"/>
                      <a:pt x="1084" y="358"/>
                    </a:cubicBezTo>
                    <a:close/>
                    <a:moveTo>
                      <a:pt x="1096" y="1"/>
                    </a:moveTo>
                    <a:cubicBezTo>
                      <a:pt x="798" y="1"/>
                      <a:pt x="560" y="239"/>
                      <a:pt x="560" y="536"/>
                    </a:cubicBezTo>
                    <a:lnTo>
                      <a:pt x="560" y="7311"/>
                    </a:lnTo>
                    <a:lnTo>
                      <a:pt x="357" y="7311"/>
                    </a:lnTo>
                    <a:cubicBezTo>
                      <a:pt x="167" y="7311"/>
                      <a:pt x="0" y="7478"/>
                      <a:pt x="0" y="7668"/>
                    </a:cubicBezTo>
                    <a:lnTo>
                      <a:pt x="0" y="8037"/>
                    </a:lnTo>
                    <a:cubicBezTo>
                      <a:pt x="0" y="8335"/>
                      <a:pt x="238" y="8573"/>
                      <a:pt x="536" y="8573"/>
                    </a:cubicBezTo>
                    <a:lnTo>
                      <a:pt x="11133" y="8573"/>
                    </a:lnTo>
                    <a:cubicBezTo>
                      <a:pt x="11430" y="8573"/>
                      <a:pt x="11668" y="8335"/>
                      <a:pt x="11668" y="8037"/>
                    </a:cubicBezTo>
                    <a:lnTo>
                      <a:pt x="11668" y="7668"/>
                    </a:lnTo>
                    <a:cubicBezTo>
                      <a:pt x="11668" y="7478"/>
                      <a:pt x="11525" y="7311"/>
                      <a:pt x="11335" y="7311"/>
                    </a:cubicBezTo>
                    <a:lnTo>
                      <a:pt x="11133" y="7311"/>
                    </a:lnTo>
                    <a:lnTo>
                      <a:pt x="11133" y="536"/>
                    </a:lnTo>
                    <a:cubicBezTo>
                      <a:pt x="11133" y="239"/>
                      <a:pt x="10894" y="1"/>
                      <a:pt x="10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50757" y="1190053"/>
            <a:ext cx="2381250" cy="19240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6485" y="1302945"/>
            <a:ext cx="2628900" cy="1743075"/>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0" b="97884" l="9738" r="89888"/>
                    </a14:imgEffect>
                  </a14:imgLayer>
                </a14:imgProps>
              </a:ext>
              <a:ext uri="{28A0092B-C50C-407E-A947-70E740481C1C}">
                <a14:useLocalDpi xmlns:a14="http://schemas.microsoft.com/office/drawing/2010/main" val="0"/>
              </a:ext>
            </a:extLst>
          </a:blip>
          <a:stretch>
            <a:fillRect/>
          </a:stretch>
        </p:blipFill>
        <p:spPr>
          <a:xfrm>
            <a:off x="6067768" y="1290459"/>
            <a:ext cx="2543175" cy="18002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16"/>
        <p:cNvGrpSpPr/>
        <p:nvPr/>
      </p:nvGrpSpPr>
      <p:grpSpPr>
        <a:xfrm>
          <a:off x="0" y="0"/>
          <a:ext cx="0" cy="0"/>
          <a:chOff x="0" y="0"/>
          <a:chExt cx="0" cy="0"/>
        </a:xfrm>
      </p:grpSpPr>
      <p:sp>
        <p:nvSpPr>
          <p:cNvPr id="6917" name="Google Shape;6917;p30"/>
          <p:cNvSpPr/>
          <p:nvPr/>
        </p:nvSpPr>
        <p:spPr>
          <a:xfrm>
            <a:off x="923400" y="3364339"/>
            <a:ext cx="824097" cy="824230"/>
          </a:xfrm>
          <a:custGeom>
            <a:avLst/>
            <a:gdLst/>
            <a:ahLst/>
            <a:cxnLst/>
            <a:rect l="l" t="t" r="r" b="b"/>
            <a:pathLst>
              <a:path w="6201" h="6202" extrusionOk="0">
                <a:moveTo>
                  <a:pt x="3093" y="1"/>
                </a:moveTo>
                <a:cubicBezTo>
                  <a:pt x="1386" y="1"/>
                  <a:pt x="1" y="1388"/>
                  <a:pt x="1" y="3094"/>
                </a:cubicBezTo>
                <a:cubicBezTo>
                  <a:pt x="1" y="3825"/>
                  <a:pt x="245" y="4479"/>
                  <a:pt x="655" y="5013"/>
                </a:cubicBezTo>
                <a:cubicBezTo>
                  <a:pt x="1219" y="5744"/>
                  <a:pt x="2103" y="6201"/>
                  <a:pt x="3093" y="6201"/>
                </a:cubicBezTo>
                <a:cubicBezTo>
                  <a:pt x="4815" y="6201"/>
                  <a:pt x="6200" y="4815"/>
                  <a:pt x="6200" y="3094"/>
                </a:cubicBezTo>
                <a:cubicBezTo>
                  <a:pt x="6200" y="2180"/>
                  <a:pt x="5804" y="1357"/>
                  <a:pt x="5164" y="793"/>
                </a:cubicBezTo>
                <a:cubicBezTo>
                  <a:pt x="4616" y="306"/>
                  <a:pt x="3901" y="1"/>
                  <a:pt x="3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0"/>
          <p:cNvSpPr/>
          <p:nvPr/>
        </p:nvSpPr>
        <p:spPr>
          <a:xfrm>
            <a:off x="4810175" y="1801913"/>
            <a:ext cx="824097" cy="824230"/>
          </a:xfrm>
          <a:custGeom>
            <a:avLst/>
            <a:gdLst/>
            <a:ahLst/>
            <a:cxnLst/>
            <a:rect l="l" t="t" r="r" b="b"/>
            <a:pathLst>
              <a:path w="6201" h="6202" extrusionOk="0">
                <a:moveTo>
                  <a:pt x="3093" y="1"/>
                </a:moveTo>
                <a:cubicBezTo>
                  <a:pt x="1386" y="1"/>
                  <a:pt x="1" y="1388"/>
                  <a:pt x="1" y="3094"/>
                </a:cubicBezTo>
                <a:cubicBezTo>
                  <a:pt x="1" y="3825"/>
                  <a:pt x="245" y="4479"/>
                  <a:pt x="655" y="5013"/>
                </a:cubicBezTo>
                <a:cubicBezTo>
                  <a:pt x="1219" y="5744"/>
                  <a:pt x="2103" y="6201"/>
                  <a:pt x="3093" y="6201"/>
                </a:cubicBezTo>
                <a:cubicBezTo>
                  <a:pt x="4815" y="6201"/>
                  <a:pt x="6200" y="4815"/>
                  <a:pt x="6200" y="3094"/>
                </a:cubicBezTo>
                <a:cubicBezTo>
                  <a:pt x="6200" y="2180"/>
                  <a:pt x="5804" y="1357"/>
                  <a:pt x="5164" y="793"/>
                </a:cubicBezTo>
                <a:cubicBezTo>
                  <a:pt x="4616" y="306"/>
                  <a:pt x="3901" y="1"/>
                  <a:pt x="3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0"/>
          <p:cNvSpPr/>
          <p:nvPr/>
        </p:nvSpPr>
        <p:spPr>
          <a:xfrm>
            <a:off x="4810175" y="3364339"/>
            <a:ext cx="824097" cy="824230"/>
          </a:xfrm>
          <a:custGeom>
            <a:avLst/>
            <a:gdLst/>
            <a:ahLst/>
            <a:cxnLst/>
            <a:rect l="l" t="t" r="r" b="b"/>
            <a:pathLst>
              <a:path w="6201" h="6202" extrusionOk="0">
                <a:moveTo>
                  <a:pt x="3093" y="1"/>
                </a:moveTo>
                <a:cubicBezTo>
                  <a:pt x="1386" y="1"/>
                  <a:pt x="1" y="1388"/>
                  <a:pt x="1" y="3094"/>
                </a:cubicBezTo>
                <a:cubicBezTo>
                  <a:pt x="1" y="3825"/>
                  <a:pt x="245" y="4479"/>
                  <a:pt x="655" y="5013"/>
                </a:cubicBezTo>
                <a:cubicBezTo>
                  <a:pt x="1219" y="5744"/>
                  <a:pt x="2103" y="6201"/>
                  <a:pt x="3093" y="6201"/>
                </a:cubicBezTo>
                <a:cubicBezTo>
                  <a:pt x="4815" y="6201"/>
                  <a:pt x="6200" y="4815"/>
                  <a:pt x="6200" y="3094"/>
                </a:cubicBezTo>
                <a:cubicBezTo>
                  <a:pt x="6200" y="2180"/>
                  <a:pt x="5804" y="1357"/>
                  <a:pt x="5164" y="793"/>
                </a:cubicBezTo>
                <a:cubicBezTo>
                  <a:pt x="4616" y="306"/>
                  <a:pt x="3901" y="1"/>
                  <a:pt x="3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0"/>
          <p:cNvSpPr/>
          <p:nvPr/>
        </p:nvSpPr>
        <p:spPr>
          <a:xfrm>
            <a:off x="923400" y="1801913"/>
            <a:ext cx="824097" cy="824230"/>
          </a:xfrm>
          <a:custGeom>
            <a:avLst/>
            <a:gdLst/>
            <a:ahLst/>
            <a:cxnLst/>
            <a:rect l="l" t="t" r="r" b="b"/>
            <a:pathLst>
              <a:path w="6201" h="6202" extrusionOk="0">
                <a:moveTo>
                  <a:pt x="3093" y="1"/>
                </a:moveTo>
                <a:cubicBezTo>
                  <a:pt x="1386" y="1"/>
                  <a:pt x="1" y="1388"/>
                  <a:pt x="1" y="3094"/>
                </a:cubicBezTo>
                <a:cubicBezTo>
                  <a:pt x="1" y="3825"/>
                  <a:pt x="245" y="4479"/>
                  <a:pt x="655" y="5013"/>
                </a:cubicBezTo>
                <a:cubicBezTo>
                  <a:pt x="1219" y="5744"/>
                  <a:pt x="2103" y="6201"/>
                  <a:pt x="3093" y="6201"/>
                </a:cubicBezTo>
                <a:cubicBezTo>
                  <a:pt x="4815" y="6201"/>
                  <a:pt x="6200" y="4815"/>
                  <a:pt x="6200" y="3094"/>
                </a:cubicBezTo>
                <a:cubicBezTo>
                  <a:pt x="6200" y="2180"/>
                  <a:pt x="5804" y="1357"/>
                  <a:pt x="5164" y="793"/>
                </a:cubicBezTo>
                <a:cubicBezTo>
                  <a:pt x="4616" y="306"/>
                  <a:pt x="3901" y="1"/>
                  <a:pt x="3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0"/>
          <p:cNvSpPr txBox="1">
            <a:spLocks noGrp="1"/>
          </p:cNvSpPr>
          <p:nvPr>
            <p:ph type="title"/>
          </p:nvPr>
        </p:nvSpPr>
        <p:spPr>
          <a:xfrm>
            <a:off x="1855975" y="1686875"/>
            <a:ext cx="2478000" cy="461700"/>
          </a:xfrm>
          <a:prstGeom prst="rect">
            <a:avLst/>
          </a:prstGeom>
        </p:spPr>
        <p:txBody>
          <a:bodyPr spcFirstLastPara="1" wrap="square" lIns="91425" tIns="91425" rIns="91425" bIns="91425" anchor="ctr" anchorCtr="0">
            <a:noAutofit/>
          </a:bodyPr>
          <a:lstStyle/>
          <a:p>
            <a:pPr lvl="1"/>
            <a:r>
              <a:rPr lang="ms-MY" dirty="0"/>
              <a:t>Rendah Diri</a:t>
            </a:r>
            <a:endParaRPr lang="id-ID" dirty="0"/>
          </a:p>
        </p:txBody>
      </p:sp>
      <p:sp>
        <p:nvSpPr>
          <p:cNvPr id="6922" name="Google Shape;6922;p30"/>
          <p:cNvSpPr txBox="1">
            <a:spLocks noGrp="1"/>
          </p:cNvSpPr>
          <p:nvPr>
            <p:ph type="title" idx="2"/>
          </p:nvPr>
        </p:nvSpPr>
        <p:spPr>
          <a:xfrm>
            <a:off x="923388" y="2014045"/>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6924" name="Google Shape;6924;p30"/>
          <p:cNvSpPr txBox="1">
            <a:spLocks noGrp="1"/>
          </p:cNvSpPr>
          <p:nvPr>
            <p:ph type="title" idx="3"/>
          </p:nvPr>
        </p:nvSpPr>
        <p:spPr>
          <a:xfrm>
            <a:off x="5742600" y="1686875"/>
            <a:ext cx="2970000" cy="461700"/>
          </a:xfrm>
          <a:prstGeom prst="rect">
            <a:avLst/>
          </a:prstGeom>
        </p:spPr>
        <p:txBody>
          <a:bodyPr spcFirstLastPara="1" wrap="square" lIns="91425" tIns="91425" rIns="91425" bIns="91425" anchor="ctr" anchorCtr="0">
            <a:noAutofit/>
          </a:bodyPr>
          <a:lstStyle/>
          <a:p>
            <a:pPr lvl="1"/>
            <a:r>
              <a:rPr lang="ms-MY" dirty="0"/>
              <a:t>Pendendam</a:t>
            </a:r>
            <a:endParaRPr lang="id-ID" dirty="0"/>
          </a:p>
        </p:txBody>
      </p:sp>
      <p:sp>
        <p:nvSpPr>
          <p:cNvPr id="6925" name="Google Shape;6925;p30"/>
          <p:cNvSpPr txBox="1">
            <a:spLocks noGrp="1"/>
          </p:cNvSpPr>
          <p:nvPr>
            <p:ph type="title" idx="4"/>
          </p:nvPr>
        </p:nvSpPr>
        <p:spPr>
          <a:xfrm>
            <a:off x="4810175" y="2014045"/>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927" name="Google Shape;6927;p30"/>
          <p:cNvSpPr txBox="1">
            <a:spLocks noGrp="1"/>
          </p:cNvSpPr>
          <p:nvPr>
            <p:ph type="title" idx="6"/>
          </p:nvPr>
        </p:nvSpPr>
        <p:spPr>
          <a:xfrm>
            <a:off x="1855975" y="3259425"/>
            <a:ext cx="2478000" cy="461700"/>
          </a:xfrm>
          <a:prstGeom prst="rect">
            <a:avLst/>
          </a:prstGeom>
        </p:spPr>
        <p:txBody>
          <a:bodyPr spcFirstLastPara="1" wrap="square" lIns="91425" tIns="91425" rIns="91425" bIns="91425" anchor="ctr" anchorCtr="0">
            <a:noAutofit/>
          </a:bodyPr>
          <a:lstStyle/>
          <a:p>
            <a:pPr lvl="1"/>
            <a:r>
              <a:rPr lang="ms-MY" dirty="0"/>
              <a:t>Prilaku Regresi</a:t>
            </a:r>
            <a:endParaRPr lang="id-ID" dirty="0"/>
          </a:p>
        </p:txBody>
      </p:sp>
      <p:sp>
        <p:nvSpPr>
          <p:cNvPr id="6928" name="Google Shape;6928;p30"/>
          <p:cNvSpPr txBox="1">
            <a:spLocks noGrp="1"/>
          </p:cNvSpPr>
          <p:nvPr>
            <p:ph type="title" idx="7"/>
          </p:nvPr>
        </p:nvSpPr>
        <p:spPr>
          <a:xfrm>
            <a:off x="923388" y="3586695"/>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930" name="Google Shape;6930;p30"/>
          <p:cNvSpPr txBox="1">
            <a:spLocks noGrp="1"/>
          </p:cNvSpPr>
          <p:nvPr>
            <p:ph type="title" idx="9"/>
          </p:nvPr>
        </p:nvSpPr>
        <p:spPr>
          <a:xfrm>
            <a:off x="5742600" y="3259425"/>
            <a:ext cx="2478000" cy="461700"/>
          </a:xfrm>
          <a:prstGeom prst="rect">
            <a:avLst/>
          </a:prstGeom>
        </p:spPr>
        <p:txBody>
          <a:bodyPr spcFirstLastPara="1" wrap="square" lIns="91425" tIns="91425" rIns="91425" bIns="91425" anchor="ctr" anchorCtr="0">
            <a:noAutofit/>
          </a:bodyPr>
          <a:lstStyle/>
          <a:p>
            <a:pPr lvl="2"/>
            <a:r>
              <a:rPr lang="ms-MY" dirty="0"/>
              <a:t>Prilaku Egois</a:t>
            </a:r>
            <a:endParaRPr lang="id-ID" dirty="0"/>
          </a:p>
        </p:txBody>
      </p:sp>
      <p:sp>
        <p:nvSpPr>
          <p:cNvPr id="6931" name="Google Shape;6931;p30"/>
          <p:cNvSpPr txBox="1">
            <a:spLocks noGrp="1"/>
          </p:cNvSpPr>
          <p:nvPr>
            <p:ph type="title" idx="13"/>
          </p:nvPr>
        </p:nvSpPr>
        <p:spPr>
          <a:xfrm>
            <a:off x="4810026" y="3586695"/>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6933" name="Google Shape;6933;p30"/>
          <p:cNvSpPr txBox="1">
            <a:spLocks noGrp="1"/>
          </p:cNvSpPr>
          <p:nvPr>
            <p:ph type="title" idx="15"/>
          </p:nvPr>
        </p:nvSpPr>
        <p:spPr>
          <a:xfrm>
            <a:off x="637734" y="147214"/>
            <a:ext cx="7704000" cy="572700"/>
          </a:xfrm>
          <a:prstGeom prst="rect">
            <a:avLst/>
          </a:prstGeom>
        </p:spPr>
        <p:txBody>
          <a:bodyPr spcFirstLastPara="1" wrap="square" lIns="91425" tIns="91425" rIns="91425" bIns="91425" anchor="ctr" anchorCtr="0">
            <a:noAutofit/>
          </a:bodyPr>
          <a:lstStyle/>
          <a:p>
            <a:pPr lvl="0" algn="ctr"/>
            <a:r>
              <a:rPr lang="ms-MY" dirty="0"/>
              <a:t>Dampa</a:t>
            </a:r>
            <a:r>
              <a:rPr lang="ms-MY" i="1" dirty="0"/>
              <a:t>k Sibling Rivalry</a:t>
            </a:r>
            <a:endParaRPr lang="id-ID" dirty="0"/>
          </a:p>
        </p:txBody>
      </p:sp>
      <p:grpSp>
        <p:nvGrpSpPr>
          <p:cNvPr id="6934" name="Google Shape;6934;p30"/>
          <p:cNvGrpSpPr/>
          <p:nvPr/>
        </p:nvGrpSpPr>
        <p:grpSpPr>
          <a:xfrm rot="10800000" flipH="1">
            <a:off x="7625764" y="3"/>
            <a:ext cx="1518243" cy="913318"/>
            <a:chOff x="1140675" y="4114800"/>
            <a:chExt cx="730100" cy="489400"/>
          </a:xfrm>
        </p:grpSpPr>
        <p:sp>
          <p:nvSpPr>
            <p:cNvPr id="6935" name="Google Shape;6935;p30"/>
            <p:cNvSpPr/>
            <p:nvPr/>
          </p:nvSpPr>
          <p:spPr>
            <a:xfrm>
              <a:off x="1312050" y="4157850"/>
              <a:ext cx="558725" cy="347350"/>
            </a:xfrm>
            <a:custGeom>
              <a:avLst/>
              <a:gdLst/>
              <a:ahLst/>
              <a:cxnLst/>
              <a:rect l="l" t="t" r="r" b="b"/>
              <a:pathLst>
                <a:path w="22349" h="13894" extrusionOk="0">
                  <a:moveTo>
                    <a:pt x="6780" y="0"/>
                  </a:moveTo>
                  <a:cubicBezTo>
                    <a:pt x="6338" y="518"/>
                    <a:pt x="5836" y="990"/>
                    <a:pt x="5287" y="1402"/>
                  </a:cubicBezTo>
                  <a:cubicBezTo>
                    <a:pt x="4205" y="2178"/>
                    <a:pt x="2956" y="2666"/>
                    <a:pt x="1662" y="2895"/>
                  </a:cubicBezTo>
                  <a:cubicBezTo>
                    <a:pt x="1114" y="2986"/>
                    <a:pt x="549" y="3047"/>
                    <a:pt x="1" y="3062"/>
                  </a:cubicBezTo>
                  <a:cubicBezTo>
                    <a:pt x="641" y="4296"/>
                    <a:pt x="1631" y="5332"/>
                    <a:pt x="2850" y="6033"/>
                  </a:cubicBezTo>
                  <a:cubicBezTo>
                    <a:pt x="3868" y="6611"/>
                    <a:pt x="5020" y="6929"/>
                    <a:pt x="6197" y="6929"/>
                  </a:cubicBezTo>
                  <a:cubicBezTo>
                    <a:pt x="6446" y="6929"/>
                    <a:pt x="6697" y="6915"/>
                    <a:pt x="6947" y="6886"/>
                  </a:cubicBezTo>
                  <a:cubicBezTo>
                    <a:pt x="7404" y="6825"/>
                    <a:pt x="7861" y="6718"/>
                    <a:pt x="8304" y="6565"/>
                  </a:cubicBezTo>
                  <a:cubicBezTo>
                    <a:pt x="8318" y="5987"/>
                    <a:pt x="8410" y="5408"/>
                    <a:pt x="8608" y="4859"/>
                  </a:cubicBezTo>
                  <a:cubicBezTo>
                    <a:pt x="8867" y="4144"/>
                    <a:pt x="9340" y="3413"/>
                    <a:pt x="10055" y="3092"/>
                  </a:cubicBezTo>
                  <a:cubicBezTo>
                    <a:pt x="10234" y="3011"/>
                    <a:pt x="10422" y="2964"/>
                    <a:pt x="10609" y="2964"/>
                  </a:cubicBezTo>
                  <a:cubicBezTo>
                    <a:pt x="10772" y="2964"/>
                    <a:pt x="10935" y="2999"/>
                    <a:pt x="11091" y="3078"/>
                  </a:cubicBezTo>
                  <a:cubicBezTo>
                    <a:pt x="11411" y="3214"/>
                    <a:pt x="11625" y="3535"/>
                    <a:pt x="11625" y="3884"/>
                  </a:cubicBezTo>
                  <a:cubicBezTo>
                    <a:pt x="11609" y="4296"/>
                    <a:pt x="11365" y="4646"/>
                    <a:pt x="11107" y="4936"/>
                  </a:cubicBezTo>
                  <a:cubicBezTo>
                    <a:pt x="10863" y="5225"/>
                    <a:pt x="10589" y="5484"/>
                    <a:pt x="10299" y="5712"/>
                  </a:cubicBezTo>
                  <a:cubicBezTo>
                    <a:pt x="9750" y="6139"/>
                    <a:pt x="9157" y="6474"/>
                    <a:pt x="8517" y="6703"/>
                  </a:cubicBezTo>
                  <a:cubicBezTo>
                    <a:pt x="8532" y="7449"/>
                    <a:pt x="8700" y="8180"/>
                    <a:pt x="8958" y="8850"/>
                  </a:cubicBezTo>
                  <a:cubicBezTo>
                    <a:pt x="9218" y="9476"/>
                    <a:pt x="9567" y="10039"/>
                    <a:pt x="9979" y="10557"/>
                  </a:cubicBezTo>
                  <a:cubicBezTo>
                    <a:pt x="11030" y="9978"/>
                    <a:pt x="12173" y="9567"/>
                    <a:pt x="13361" y="9490"/>
                  </a:cubicBezTo>
                  <a:cubicBezTo>
                    <a:pt x="13477" y="9484"/>
                    <a:pt x="13593" y="9480"/>
                    <a:pt x="13708" y="9480"/>
                  </a:cubicBezTo>
                  <a:cubicBezTo>
                    <a:pt x="14387" y="9480"/>
                    <a:pt x="15067" y="9596"/>
                    <a:pt x="15691" y="9856"/>
                  </a:cubicBezTo>
                  <a:cubicBezTo>
                    <a:pt x="16392" y="10160"/>
                    <a:pt x="16987" y="10633"/>
                    <a:pt x="17474" y="11212"/>
                  </a:cubicBezTo>
                  <a:cubicBezTo>
                    <a:pt x="17962" y="11806"/>
                    <a:pt x="18342" y="12461"/>
                    <a:pt x="18646" y="13162"/>
                  </a:cubicBezTo>
                  <a:cubicBezTo>
                    <a:pt x="18754" y="13390"/>
                    <a:pt x="18860" y="13634"/>
                    <a:pt x="18967" y="13893"/>
                  </a:cubicBezTo>
                  <a:cubicBezTo>
                    <a:pt x="19439" y="13832"/>
                    <a:pt x="19911" y="13756"/>
                    <a:pt x="20383" y="13649"/>
                  </a:cubicBezTo>
                  <a:cubicBezTo>
                    <a:pt x="21053" y="13512"/>
                    <a:pt x="21709" y="13299"/>
                    <a:pt x="22349" y="13024"/>
                  </a:cubicBezTo>
                  <a:lnTo>
                    <a:pt x="22349" y="6230"/>
                  </a:lnTo>
                  <a:cubicBezTo>
                    <a:pt x="21843" y="6354"/>
                    <a:pt x="21325" y="6416"/>
                    <a:pt x="20795" y="6416"/>
                  </a:cubicBezTo>
                  <a:cubicBezTo>
                    <a:pt x="20735" y="6416"/>
                    <a:pt x="20673" y="6415"/>
                    <a:pt x="20612" y="6413"/>
                  </a:cubicBezTo>
                  <a:cubicBezTo>
                    <a:pt x="19515" y="6398"/>
                    <a:pt x="18419" y="6139"/>
                    <a:pt x="17428" y="5651"/>
                  </a:cubicBezTo>
                  <a:cubicBezTo>
                    <a:pt x="16469" y="5180"/>
                    <a:pt x="15646" y="4479"/>
                    <a:pt x="14990" y="3626"/>
                  </a:cubicBezTo>
                  <a:cubicBezTo>
                    <a:pt x="14381" y="2818"/>
                    <a:pt x="13940" y="1874"/>
                    <a:pt x="13711" y="884"/>
                  </a:cubicBezTo>
                  <a:lnTo>
                    <a:pt x="6780" y="0"/>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0"/>
            <p:cNvSpPr/>
            <p:nvPr/>
          </p:nvSpPr>
          <p:spPr>
            <a:xfrm>
              <a:off x="1524950" y="4236650"/>
              <a:ext cx="74275" cy="83450"/>
            </a:xfrm>
            <a:custGeom>
              <a:avLst/>
              <a:gdLst/>
              <a:ahLst/>
              <a:cxnLst/>
              <a:rect l="l" t="t" r="r" b="b"/>
              <a:pathLst>
                <a:path w="2971" h="3338" extrusionOk="0">
                  <a:moveTo>
                    <a:pt x="2090" y="1"/>
                  </a:moveTo>
                  <a:cubicBezTo>
                    <a:pt x="1434" y="1"/>
                    <a:pt x="855" y="643"/>
                    <a:pt x="564" y="1159"/>
                  </a:cubicBezTo>
                  <a:cubicBezTo>
                    <a:pt x="184" y="1829"/>
                    <a:pt x="16" y="2576"/>
                    <a:pt x="1" y="3338"/>
                  </a:cubicBezTo>
                  <a:cubicBezTo>
                    <a:pt x="838" y="3017"/>
                    <a:pt x="1616" y="2515"/>
                    <a:pt x="2240" y="1875"/>
                  </a:cubicBezTo>
                  <a:cubicBezTo>
                    <a:pt x="2514" y="1601"/>
                    <a:pt x="2788" y="1281"/>
                    <a:pt x="2879" y="901"/>
                  </a:cubicBezTo>
                  <a:cubicBezTo>
                    <a:pt x="2971" y="519"/>
                    <a:pt x="2758" y="184"/>
                    <a:pt x="2392" y="47"/>
                  </a:cubicBezTo>
                  <a:cubicBezTo>
                    <a:pt x="2290" y="15"/>
                    <a:pt x="2189" y="1"/>
                    <a:pt x="2090" y="1"/>
                  </a:cubicBez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0"/>
            <p:cNvSpPr/>
            <p:nvPr/>
          </p:nvSpPr>
          <p:spPr>
            <a:xfrm>
              <a:off x="1564175" y="4399400"/>
              <a:ext cx="216325" cy="107200"/>
            </a:xfrm>
            <a:custGeom>
              <a:avLst/>
              <a:gdLst/>
              <a:ahLst/>
              <a:cxnLst/>
              <a:rect l="l" t="t" r="r" b="b"/>
              <a:pathLst>
                <a:path w="8653" h="4288" extrusionOk="0">
                  <a:moveTo>
                    <a:pt x="3598" y="1"/>
                  </a:moveTo>
                  <a:cubicBezTo>
                    <a:pt x="3298" y="1"/>
                    <a:pt x="2996" y="25"/>
                    <a:pt x="2697" y="72"/>
                  </a:cubicBezTo>
                  <a:cubicBezTo>
                    <a:pt x="1753" y="224"/>
                    <a:pt x="853" y="559"/>
                    <a:pt x="0" y="1016"/>
                  </a:cubicBezTo>
                  <a:cubicBezTo>
                    <a:pt x="518" y="1626"/>
                    <a:pt x="1143" y="2159"/>
                    <a:pt x="1814" y="2586"/>
                  </a:cubicBezTo>
                  <a:cubicBezTo>
                    <a:pt x="3047" y="3393"/>
                    <a:pt x="4464" y="3927"/>
                    <a:pt x="5927" y="4154"/>
                  </a:cubicBezTo>
                  <a:cubicBezTo>
                    <a:pt x="6503" y="4243"/>
                    <a:pt x="7087" y="4287"/>
                    <a:pt x="7672" y="4287"/>
                  </a:cubicBezTo>
                  <a:cubicBezTo>
                    <a:pt x="7999" y="4287"/>
                    <a:pt x="8326" y="4273"/>
                    <a:pt x="8653" y="4246"/>
                  </a:cubicBezTo>
                  <a:cubicBezTo>
                    <a:pt x="8501" y="3880"/>
                    <a:pt x="8348" y="3530"/>
                    <a:pt x="8165" y="3180"/>
                  </a:cubicBezTo>
                  <a:cubicBezTo>
                    <a:pt x="7846" y="2509"/>
                    <a:pt x="7450" y="1885"/>
                    <a:pt x="6932" y="1352"/>
                  </a:cubicBezTo>
                  <a:cubicBezTo>
                    <a:pt x="6398" y="803"/>
                    <a:pt x="5759" y="407"/>
                    <a:pt x="5013" y="194"/>
                  </a:cubicBezTo>
                  <a:cubicBezTo>
                    <a:pt x="4553" y="63"/>
                    <a:pt x="4077" y="1"/>
                    <a:pt x="3598" y="1"/>
                  </a:cubicBez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0"/>
            <p:cNvSpPr/>
            <p:nvPr/>
          </p:nvSpPr>
          <p:spPr>
            <a:xfrm>
              <a:off x="1140675" y="4114800"/>
              <a:ext cx="164950" cy="116025"/>
            </a:xfrm>
            <a:custGeom>
              <a:avLst/>
              <a:gdLst/>
              <a:ahLst/>
              <a:cxnLst/>
              <a:rect l="l" t="t" r="r" b="b"/>
              <a:pathLst>
                <a:path w="6598" h="4641" extrusionOk="0">
                  <a:moveTo>
                    <a:pt x="1" y="0"/>
                  </a:moveTo>
                  <a:cubicBezTo>
                    <a:pt x="1" y="1"/>
                    <a:pt x="1967" y="1905"/>
                    <a:pt x="4648" y="4540"/>
                  </a:cubicBezTo>
                  <a:lnTo>
                    <a:pt x="5058" y="4586"/>
                  </a:lnTo>
                  <a:cubicBezTo>
                    <a:pt x="5392" y="4627"/>
                    <a:pt x="5731" y="4640"/>
                    <a:pt x="6073" y="4640"/>
                  </a:cubicBezTo>
                  <a:cubicBezTo>
                    <a:pt x="6248" y="4640"/>
                    <a:pt x="6423" y="4637"/>
                    <a:pt x="6598" y="4631"/>
                  </a:cubicBezTo>
                  <a:cubicBezTo>
                    <a:pt x="6460" y="4327"/>
                    <a:pt x="6338" y="4007"/>
                    <a:pt x="6232" y="3687"/>
                  </a:cubicBezTo>
                  <a:cubicBezTo>
                    <a:pt x="5927" y="2728"/>
                    <a:pt x="5820" y="1737"/>
                    <a:pt x="5881" y="732"/>
                  </a:cubicBezTo>
                  <a:lnTo>
                    <a:pt x="1" y="0"/>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0"/>
            <p:cNvSpPr/>
            <p:nvPr/>
          </p:nvSpPr>
          <p:spPr>
            <a:xfrm>
              <a:off x="1261800" y="4232850"/>
              <a:ext cx="295175" cy="232350"/>
            </a:xfrm>
            <a:custGeom>
              <a:avLst/>
              <a:gdLst/>
              <a:ahLst/>
              <a:cxnLst/>
              <a:rect l="l" t="t" r="r" b="b"/>
              <a:pathLst>
                <a:path w="11807" h="9294" extrusionOk="0">
                  <a:moveTo>
                    <a:pt x="0" y="1"/>
                  </a:moveTo>
                  <a:lnTo>
                    <a:pt x="0" y="1"/>
                  </a:lnTo>
                  <a:cubicBezTo>
                    <a:pt x="2864" y="2804"/>
                    <a:pt x="6505" y="6354"/>
                    <a:pt x="9491" y="9293"/>
                  </a:cubicBezTo>
                  <a:cubicBezTo>
                    <a:pt x="9918" y="8928"/>
                    <a:pt x="10359" y="8592"/>
                    <a:pt x="10832" y="8273"/>
                  </a:cubicBezTo>
                  <a:cubicBezTo>
                    <a:pt x="11136" y="8060"/>
                    <a:pt x="11471" y="7861"/>
                    <a:pt x="11807" y="7664"/>
                  </a:cubicBezTo>
                  <a:cubicBezTo>
                    <a:pt x="11029" y="6689"/>
                    <a:pt x="10496" y="5531"/>
                    <a:pt x="10359" y="4282"/>
                  </a:cubicBezTo>
                  <a:lnTo>
                    <a:pt x="10314" y="3779"/>
                  </a:lnTo>
                  <a:cubicBezTo>
                    <a:pt x="9651" y="4009"/>
                    <a:pt x="8946" y="4131"/>
                    <a:pt x="8240" y="4131"/>
                  </a:cubicBezTo>
                  <a:cubicBezTo>
                    <a:pt x="8200" y="4131"/>
                    <a:pt x="8160" y="4130"/>
                    <a:pt x="8120" y="4130"/>
                  </a:cubicBezTo>
                  <a:cubicBezTo>
                    <a:pt x="6627" y="4114"/>
                    <a:pt x="5165" y="3565"/>
                    <a:pt x="3991" y="2667"/>
                  </a:cubicBezTo>
                  <a:cubicBezTo>
                    <a:pt x="3077" y="1981"/>
                    <a:pt x="2346" y="1083"/>
                    <a:pt x="1844" y="78"/>
                  </a:cubicBezTo>
                  <a:lnTo>
                    <a:pt x="1631" y="78"/>
                  </a:lnTo>
                  <a:cubicBezTo>
                    <a:pt x="1509" y="81"/>
                    <a:pt x="1387" y="83"/>
                    <a:pt x="1265" y="83"/>
                  </a:cubicBezTo>
                  <a:cubicBezTo>
                    <a:pt x="839" y="83"/>
                    <a:pt x="415" y="61"/>
                    <a:pt x="0" y="1"/>
                  </a:cubicBez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0"/>
            <p:cNvSpPr/>
            <p:nvPr/>
          </p:nvSpPr>
          <p:spPr>
            <a:xfrm>
              <a:off x="1788500" y="4489175"/>
              <a:ext cx="82275" cy="115025"/>
            </a:xfrm>
            <a:custGeom>
              <a:avLst/>
              <a:gdLst/>
              <a:ahLst/>
              <a:cxnLst/>
              <a:rect l="l" t="t" r="r" b="b"/>
              <a:pathLst>
                <a:path w="3291" h="4601" extrusionOk="0">
                  <a:moveTo>
                    <a:pt x="3291" y="0"/>
                  </a:moveTo>
                  <a:cubicBezTo>
                    <a:pt x="2270" y="442"/>
                    <a:pt x="1203" y="716"/>
                    <a:pt x="106" y="853"/>
                  </a:cubicBezTo>
                  <a:cubicBezTo>
                    <a:pt x="61" y="853"/>
                    <a:pt x="31" y="868"/>
                    <a:pt x="0" y="868"/>
                  </a:cubicBezTo>
                  <a:cubicBezTo>
                    <a:pt x="183" y="1341"/>
                    <a:pt x="336" y="1828"/>
                    <a:pt x="472" y="2316"/>
                  </a:cubicBezTo>
                  <a:cubicBezTo>
                    <a:pt x="701" y="3062"/>
                    <a:pt x="868" y="3839"/>
                    <a:pt x="990" y="4601"/>
                  </a:cubicBezTo>
                  <a:lnTo>
                    <a:pt x="3291" y="4601"/>
                  </a:lnTo>
                  <a:lnTo>
                    <a:pt x="3291" y="0"/>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0"/>
            <p:cNvSpPr/>
            <p:nvPr/>
          </p:nvSpPr>
          <p:spPr>
            <a:xfrm>
              <a:off x="1501725" y="4427475"/>
              <a:ext cx="305850" cy="176725"/>
            </a:xfrm>
            <a:custGeom>
              <a:avLst/>
              <a:gdLst/>
              <a:ahLst/>
              <a:cxnLst/>
              <a:rect l="l" t="t" r="r" b="b"/>
              <a:pathLst>
                <a:path w="12234" h="7069" extrusionOk="0">
                  <a:moveTo>
                    <a:pt x="2301" y="1"/>
                  </a:moveTo>
                  <a:cubicBezTo>
                    <a:pt x="1783" y="289"/>
                    <a:pt x="1296" y="625"/>
                    <a:pt x="823" y="960"/>
                  </a:cubicBezTo>
                  <a:cubicBezTo>
                    <a:pt x="534" y="1158"/>
                    <a:pt x="260" y="1372"/>
                    <a:pt x="0" y="1600"/>
                  </a:cubicBezTo>
                  <a:cubicBezTo>
                    <a:pt x="3169" y="4692"/>
                    <a:pt x="5576" y="7069"/>
                    <a:pt x="5561" y="7069"/>
                  </a:cubicBezTo>
                  <a:lnTo>
                    <a:pt x="12233" y="7069"/>
                  </a:lnTo>
                  <a:cubicBezTo>
                    <a:pt x="12081" y="6139"/>
                    <a:pt x="11867" y="5225"/>
                    <a:pt x="11577" y="4311"/>
                  </a:cubicBezTo>
                  <a:cubicBezTo>
                    <a:pt x="11471" y="3992"/>
                    <a:pt x="11364" y="3671"/>
                    <a:pt x="11242" y="3352"/>
                  </a:cubicBezTo>
                  <a:cubicBezTo>
                    <a:pt x="10885" y="3386"/>
                    <a:pt x="10526" y="3403"/>
                    <a:pt x="10168" y="3403"/>
                  </a:cubicBezTo>
                  <a:cubicBezTo>
                    <a:pt x="9092" y="3403"/>
                    <a:pt x="8017" y="3249"/>
                    <a:pt x="6977" y="2940"/>
                  </a:cubicBezTo>
                  <a:cubicBezTo>
                    <a:pt x="5500" y="2514"/>
                    <a:pt x="4068" y="1752"/>
                    <a:pt x="2941" y="686"/>
                  </a:cubicBezTo>
                  <a:cubicBezTo>
                    <a:pt x="2712" y="472"/>
                    <a:pt x="2498" y="244"/>
                    <a:pt x="2301" y="1"/>
                  </a:cubicBez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0"/>
            <p:cNvSpPr/>
            <p:nvPr/>
          </p:nvSpPr>
          <p:spPr>
            <a:xfrm>
              <a:off x="1288850" y="4133475"/>
              <a:ext cx="187000" cy="96750"/>
            </a:xfrm>
            <a:custGeom>
              <a:avLst/>
              <a:gdLst/>
              <a:ahLst/>
              <a:cxnLst/>
              <a:rect l="l" t="t" r="r" b="b"/>
              <a:pathLst>
                <a:path w="7480" h="3870" extrusionOk="0">
                  <a:moveTo>
                    <a:pt x="45" y="1"/>
                  </a:moveTo>
                  <a:cubicBezTo>
                    <a:pt x="0" y="1341"/>
                    <a:pt x="259" y="2682"/>
                    <a:pt x="838" y="3870"/>
                  </a:cubicBezTo>
                  <a:cubicBezTo>
                    <a:pt x="959" y="3870"/>
                    <a:pt x="1067" y="3870"/>
                    <a:pt x="1173" y="3854"/>
                  </a:cubicBezTo>
                  <a:cubicBezTo>
                    <a:pt x="1843" y="3809"/>
                    <a:pt x="2499" y="3717"/>
                    <a:pt x="3153" y="3565"/>
                  </a:cubicBezTo>
                  <a:cubicBezTo>
                    <a:pt x="4402" y="3260"/>
                    <a:pt x="5560" y="2696"/>
                    <a:pt x="6551" y="1859"/>
                  </a:cubicBezTo>
                  <a:cubicBezTo>
                    <a:pt x="6870" y="1569"/>
                    <a:pt x="7190" y="1264"/>
                    <a:pt x="7479" y="945"/>
                  </a:cubicBezTo>
                  <a:lnTo>
                    <a:pt x="7418" y="945"/>
                  </a:lnTo>
                  <a:lnTo>
                    <a:pt x="45" y="1"/>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0"/>
            <p:cNvSpPr/>
            <p:nvPr/>
          </p:nvSpPr>
          <p:spPr>
            <a:xfrm>
              <a:off x="1659025" y="4180300"/>
              <a:ext cx="211750" cy="132675"/>
            </a:xfrm>
            <a:custGeom>
              <a:avLst/>
              <a:gdLst/>
              <a:ahLst/>
              <a:cxnLst/>
              <a:rect l="l" t="t" r="r" b="b"/>
              <a:pathLst>
                <a:path w="8470" h="5307" extrusionOk="0">
                  <a:moveTo>
                    <a:pt x="0" y="1"/>
                  </a:moveTo>
                  <a:lnTo>
                    <a:pt x="0" y="1"/>
                  </a:lnTo>
                  <a:cubicBezTo>
                    <a:pt x="15" y="77"/>
                    <a:pt x="31" y="153"/>
                    <a:pt x="61" y="214"/>
                  </a:cubicBezTo>
                  <a:cubicBezTo>
                    <a:pt x="654" y="2225"/>
                    <a:pt x="2086" y="3931"/>
                    <a:pt x="4022" y="4739"/>
                  </a:cubicBezTo>
                  <a:cubicBezTo>
                    <a:pt x="4922" y="5120"/>
                    <a:pt x="5892" y="5307"/>
                    <a:pt x="6862" y="5307"/>
                  </a:cubicBezTo>
                  <a:cubicBezTo>
                    <a:pt x="7401" y="5307"/>
                    <a:pt x="7941" y="5249"/>
                    <a:pt x="8470" y="5135"/>
                  </a:cubicBezTo>
                  <a:lnTo>
                    <a:pt x="8470" y="1083"/>
                  </a:lnTo>
                  <a:lnTo>
                    <a:pt x="1751" y="230"/>
                  </a:lnTo>
                  <a:lnTo>
                    <a:pt x="0" y="1"/>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0"/>
            <p:cNvSpPr/>
            <p:nvPr/>
          </p:nvSpPr>
          <p:spPr>
            <a:xfrm>
              <a:off x="1307875" y="4231950"/>
              <a:ext cx="294800" cy="192500"/>
            </a:xfrm>
            <a:custGeom>
              <a:avLst/>
              <a:gdLst/>
              <a:ahLst/>
              <a:cxnLst/>
              <a:rect l="l" t="t" r="r" b="b"/>
              <a:pathLst>
                <a:path w="11792" h="7700" extrusionOk="0">
                  <a:moveTo>
                    <a:pt x="10773" y="189"/>
                  </a:moveTo>
                  <a:cubicBezTo>
                    <a:pt x="10872" y="189"/>
                    <a:pt x="10973" y="203"/>
                    <a:pt x="11075" y="235"/>
                  </a:cubicBezTo>
                  <a:cubicBezTo>
                    <a:pt x="11441" y="372"/>
                    <a:pt x="11654" y="707"/>
                    <a:pt x="11562" y="1089"/>
                  </a:cubicBezTo>
                  <a:cubicBezTo>
                    <a:pt x="11471" y="1469"/>
                    <a:pt x="11197" y="1789"/>
                    <a:pt x="10923" y="2063"/>
                  </a:cubicBezTo>
                  <a:cubicBezTo>
                    <a:pt x="10299" y="2703"/>
                    <a:pt x="9521" y="3205"/>
                    <a:pt x="8684" y="3526"/>
                  </a:cubicBezTo>
                  <a:cubicBezTo>
                    <a:pt x="8699" y="2764"/>
                    <a:pt x="8867" y="2017"/>
                    <a:pt x="9247" y="1347"/>
                  </a:cubicBezTo>
                  <a:cubicBezTo>
                    <a:pt x="9538" y="831"/>
                    <a:pt x="10117" y="189"/>
                    <a:pt x="10773" y="189"/>
                  </a:cubicBezTo>
                  <a:close/>
                  <a:moveTo>
                    <a:pt x="10776" y="0"/>
                  </a:moveTo>
                  <a:cubicBezTo>
                    <a:pt x="10589" y="0"/>
                    <a:pt x="10401" y="47"/>
                    <a:pt x="10222" y="128"/>
                  </a:cubicBezTo>
                  <a:cubicBezTo>
                    <a:pt x="9507" y="449"/>
                    <a:pt x="9034" y="1180"/>
                    <a:pt x="8775" y="1895"/>
                  </a:cubicBezTo>
                  <a:cubicBezTo>
                    <a:pt x="8577" y="2444"/>
                    <a:pt x="8485" y="3023"/>
                    <a:pt x="8471" y="3601"/>
                  </a:cubicBezTo>
                  <a:cubicBezTo>
                    <a:pt x="8028" y="3754"/>
                    <a:pt x="7571" y="3861"/>
                    <a:pt x="7114" y="3922"/>
                  </a:cubicBezTo>
                  <a:cubicBezTo>
                    <a:pt x="6864" y="3951"/>
                    <a:pt x="6613" y="3965"/>
                    <a:pt x="6364" y="3965"/>
                  </a:cubicBezTo>
                  <a:cubicBezTo>
                    <a:pt x="5187" y="3965"/>
                    <a:pt x="4035" y="3647"/>
                    <a:pt x="3017" y="3069"/>
                  </a:cubicBezTo>
                  <a:cubicBezTo>
                    <a:pt x="1798" y="2368"/>
                    <a:pt x="808" y="1332"/>
                    <a:pt x="168" y="98"/>
                  </a:cubicBezTo>
                  <a:cubicBezTo>
                    <a:pt x="107" y="114"/>
                    <a:pt x="46" y="114"/>
                    <a:pt x="1" y="114"/>
                  </a:cubicBezTo>
                  <a:cubicBezTo>
                    <a:pt x="503" y="1119"/>
                    <a:pt x="1234" y="2017"/>
                    <a:pt x="2148" y="2703"/>
                  </a:cubicBezTo>
                  <a:cubicBezTo>
                    <a:pt x="3322" y="3601"/>
                    <a:pt x="4784" y="4150"/>
                    <a:pt x="6277" y="4166"/>
                  </a:cubicBezTo>
                  <a:cubicBezTo>
                    <a:pt x="6317" y="4166"/>
                    <a:pt x="6357" y="4167"/>
                    <a:pt x="6397" y="4167"/>
                  </a:cubicBezTo>
                  <a:cubicBezTo>
                    <a:pt x="7103" y="4167"/>
                    <a:pt x="7808" y="4045"/>
                    <a:pt x="8471" y="3815"/>
                  </a:cubicBezTo>
                  <a:lnTo>
                    <a:pt x="8516" y="4318"/>
                  </a:lnTo>
                  <a:cubicBezTo>
                    <a:pt x="8653" y="5567"/>
                    <a:pt x="9186" y="6725"/>
                    <a:pt x="9964" y="7700"/>
                  </a:cubicBezTo>
                  <a:cubicBezTo>
                    <a:pt x="10024" y="7669"/>
                    <a:pt x="10085" y="7639"/>
                    <a:pt x="10146" y="7593"/>
                  </a:cubicBezTo>
                  <a:cubicBezTo>
                    <a:pt x="9734" y="7075"/>
                    <a:pt x="9385" y="6512"/>
                    <a:pt x="9125" y="5886"/>
                  </a:cubicBezTo>
                  <a:cubicBezTo>
                    <a:pt x="8867" y="5216"/>
                    <a:pt x="8699" y="4485"/>
                    <a:pt x="8684" y="3739"/>
                  </a:cubicBezTo>
                  <a:cubicBezTo>
                    <a:pt x="9324" y="3510"/>
                    <a:pt x="9917" y="3175"/>
                    <a:pt x="10466" y="2748"/>
                  </a:cubicBezTo>
                  <a:cubicBezTo>
                    <a:pt x="10756" y="2520"/>
                    <a:pt x="11030" y="2261"/>
                    <a:pt x="11274" y="1972"/>
                  </a:cubicBezTo>
                  <a:cubicBezTo>
                    <a:pt x="11532" y="1682"/>
                    <a:pt x="11776" y="1332"/>
                    <a:pt x="11792" y="920"/>
                  </a:cubicBezTo>
                  <a:cubicBezTo>
                    <a:pt x="11792" y="571"/>
                    <a:pt x="11578" y="250"/>
                    <a:pt x="11258" y="114"/>
                  </a:cubicBezTo>
                  <a:cubicBezTo>
                    <a:pt x="11102" y="35"/>
                    <a:pt x="10939" y="0"/>
                    <a:pt x="10776"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0"/>
            <p:cNvSpPr/>
            <p:nvPr/>
          </p:nvSpPr>
          <p:spPr>
            <a:xfrm>
              <a:off x="1559225" y="4424800"/>
              <a:ext cx="223575" cy="87775"/>
            </a:xfrm>
            <a:custGeom>
              <a:avLst/>
              <a:gdLst/>
              <a:ahLst/>
              <a:cxnLst/>
              <a:rect l="l" t="t" r="r" b="b"/>
              <a:pathLst>
                <a:path w="8943" h="3511" extrusionOk="0">
                  <a:moveTo>
                    <a:pt x="198" y="0"/>
                  </a:moveTo>
                  <a:cubicBezTo>
                    <a:pt x="137" y="47"/>
                    <a:pt x="62" y="77"/>
                    <a:pt x="1" y="108"/>
                  </a:cubicBezTo>
                  <a:cubicBezTo>
                    <a:pt x="198" y="351"/>
                    <a:pt x="412" y="579"/>
                    <a:pt x="641" y="793"/>
                  </a:cubicBezTo>
                  <a:cubicBezTo>
                    <a:pt x="1768" y="1859"/>
                    <a:pt x="3200" y="2621"/>
                    <a:pt x="4677" y="3047"/>
                  </a:cubicBezTo>
                  <a:cubicBezTo>
                    <a:pt x="5717" y="3356"/>
                    <a:pt x="6792" y="3510"/>
                    <a:pt x="7868" y="3510"/>
                  </a:cubicBezTo>
                  <a:cubicBezTo>
                    <a:pt x="8226" y="3510"/>
                    <a:pt x="8585" y="3493"/>
                    <a:pt x="8942" y="3459"/>
                  </a:cubicBezTo>
                  <a:lnTo>
                    <a:pt x="8851" y="3230"/>
                  </a:lnTo>
                  <a:cubicBezTo>
                    <a:pt x="8524" y="3257"/>
                    <a:pt x="8197" y="3271"/>
                    <a:pt x="7870" y="3271"/>
                  </a:cubicBezTo>
                  <a:cubicBezTo>
                    <a:pt x="7285" y="3271"/>
                    <a:pt x="6701" y="3227"/>
                    <a:pt x="6125" y="3138"/>
                  </a:cubicBezTo>
                  <a:cubicBezTo>
                    <a:pt x="4662" y="2911"/>
                    <a:pt x="3245" y="2377"/>
                    <a:pt x="2012" y="1570"/>
                  </a:cubicBezTo>
                  <a:cubicBezTo>
                    <a:pt x="1341" y="1143"/>
                    <a:pt x="716" y="610"/>
                    <a:pt x="19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0"/>
            <p:cNvSpPr/>
            <p:nvPr/>
          </p:nvSpPr>
          <p:spPr>
            <a:xfrm>
              <a:off x="1286175" y="4133075"/>
              <a:ext cx="23625" cy="97525"/>
            </a:xfrm>
            <a:custGeom>
              <a:avLst/>
              <a:gdLst/>
              <a:ahLst/>
              <a:cxnLst/>
              <a:rect l="l" t="t" r="r" b="b"/>
              <a:pathLst>
                <a:path w="945" h="3901" extrusionOk="0">
                  <a:moveTo>
                    <a:pt x="61" y="1"/>
                  </a:moveTo>
                  <a:cubicBezTo>
                    <a:pt x="0" y="1006"/>
                    <a:pt x="107" y="1997"/>
                    <a:pt x="412" y="2956"/>
                  </a:cubicBezTo>
                  <a:cubicBezTo>
                    <a:pt x="518" y="3276"/>
                    <a:pt x="640" y="3596"/>
                    <a:pt x="778" y="3900"/>
                  </a:cubicBezTo>
                  <a:cubicBezTo>
                    <a:pt x="838" y="3900"/>
                    <a:pt x="899" y="3900"/>
                    <a:pt x="945" y="3886"/>
                  </a:cubicBezTo>
                  <a:cubicBezTo>
                    <a:pt x="366" y="2698"/>
                    <a:pt x="107" y="1357"/>
                    <a:pt x="152" y="17"/>
                  </a:cubicBezTo>
                  <a:lnTo>
                    <a:pt x="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0"/>
            <p:cNvSpPr/>
            <p:nvPr/>
          </p:nvSpPr>
          <p:spPr>
            <a:xfrm>
              <a:off x="1786200" y="4483450"/>
              <a:ext cx="84575" cy="27450"/>
            </a:xfrm>
            <a:custGeom>
              <a:avLst/>
              <a:gdLst/>
              <a:ahLst/>
              <a:cxnLst/>
              <a:rect l="l" t="t" r="r" b="b"/>
              <a:pathLst>
                <a:path w="3383" h="1098" extrusionOk="0">
                  <a:moveTo>
                    <a:pt x="3383" y="0"/>
                  </a:moveTo>
                  <a:cubicBezTo>
                    <a:pt x="2743" y="275"/>
                    <a:pt x="2087" y="488"/>
                    <a:pt x="1417" y="625"/>
                  </a:cubicBezTo>
                  <a:cubicBezTo>
                    <a:pt x="945" y="732"/>
                    <a:pt x="473" y="808"/>
                    <a:pt x="1" y="869"/>
                  </a:cubicBezTo>
                  <a:lnTo>
                    <a:pt x="92" y="1097"/>
                  </a:lnTo>
                  <a:cubicBezTo>
                    <a:pt x="123" y="1097"/>
                    <a:pt x="153" y="1082"/>
                    <a:pt x="198" y="1082"/>
                  </a:cubicBezTo>
                  <a:cubicBezTo>
                    <a:pt x="1295" y="945"/>
                    <a:pt x="2362" y="671"/>
                    <a:pt x="3383" y="229"/>
                  </a:cubicBezTo>
                  <a:lnTo>
                    <a:pt x="338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0"/>
            <p:cNvSpPr/>
            <p:nvPr/>
          </p:nvSpPr>
          <p:spPr>
            <a:xfrm>
              <a:off x="1654800" y="4179925"/>
              <a:ext cx="215975" cy="138325"/>
            </a:xfrm>
            <a:custGeom>
              <a:avLst/>
              <a:gdLst/>
              <a:ahLst/>
              <a:cxnLst/>
              <a:rect l="l" t="t" r="r" b="b"/>
              <a:pathLst>
                <a:path w="8639" h="5533" extrusionOk="0">
                  <a:moveTo>
                    <a:pt x="1" y="1"/>
                  </a:moveTo>
                  <a:lnTo>
                    <a:pt x="1" y="1"/>
                  </a:lnTo>
                  <a:cubicBezTo>
                    <a:pt x="230" y="991"/>
                    <a:pt x="671" y="1935"/>
                    <a:pt x="1280" y="2743"/>
                  </a:cubicBezTo>
                  <a:cubicBezTo>
                    <a:pt x="1936" y="3596"/>
                    <a:pt x="2759" y="4297"/>
                    <a:pt x="3718" y="4768"/>
                  </a:cubicBezTo>
                  <a:cubicBezTo>
                    <a:pt x="4709" y="5256"/>
                    <a:pt x="5805" y="5515"/>
                    <a:pt x="6902" y="5530"/>
                  </a:cubicBezTo>
                  <a:cubicBezTo>
                    <a:pt x="6963" y="5532"/>
                    <a:pt x="7025" y="5533"/>
                    <a:pt x="7085" y="5533"/>
                  </a:cubicBezTo>
                  <a:cubicBezTo>
                    <a:pt x="7615" y="5533"/>
                    <a:pt x="8133" y="5471"/>
                    <a:pt x="8639" y="5347"/>
                  </a:cubicBezTo>
                  <a:lnTo>
                    <a:pt x="8639" y="5150"/>
                  </a:lnTo>
                  <a:cubicBezTo>
                    <a:pt x="8110" y="5264"/>
                    <a:pt x="7570" y="5322"/>
                    <a:pt x="7031" y="5322"/>
                  </a:cubicBezTo>
                  <a:cubicBezTo>
                    <a:pt x="6061" y="5322"/>
                    <a:pt x="5091" y="5135"/>
                    <a:pt x="4191" y="4754"/>
                  </a:cubicBezTo>
                  <a:cubicBezTo>
                    <a:pt x="2255" y="3946"/>
                    <a:pt x="823" y="2240"/>
                    <a:pt x="230" y="229"/>
                  </a:cubicBezTo>
                  <a:cubicBezTo>
                    <a:pt x="200" y="168"/>
                    <a:pt x="184" y="92"/>
                    <a:pt x="169" y="16"/>
                  </a:cubicBez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0"/>
            <p:cNvSpPr/>
            <p:nvPr/>
          </p:nvSpPr>
          <p:spPr>
            <a:xfrm>
              <a:off x="1499075" y="4394850"/>
              <a:ext cx="314175" cy="209350"/>
            </a:xfrm>
            <a:custGeom>
              <a:avLst/>
              <a:gdLst/>
              <a:ahLst/>
              <a:cxnLst/>
              <a:rect l="l" t="t" r="r" b="b"/>
              <a:pathLst>
                <a:path w="12567" h="8374" extrusionOk="0">
                  <a:moveTo>
                    <a:pt x="6227" y="0"/>
                  </a:moveTo>
                  <a:cubicBezTo>
                    <a:pt x="6112" y="0"/>
                    <a:pt x="5996" y="4"/>
                    <a:pt x="5880" y="10"/>
                  </a:cubicBezTo>
                  <a:cubicBezTo>
                    <a:pt x="4692" y="87"/>
                    <a:pt x="3549" y="498"/>
                    <a:pt x="2498" y="1077"/>
                  </a:cubicBezTo>
                  <a:cubicBezTo>
                    <a:pt x="2437" y="1123"/>
                    <a:pt x="2376" y="1153"/>
                    <a:pt x="2316" y="1184"/>
                  </a:cubicBezTo>
                  <a:cubicBezTo>
                    <a:pt x="1980" y="1381"/>
                    <a:pt x="1645" y="1580"/>
                    <a:pt x="1341" y="1793"/>
                  </a:cubicBezTo>
                  <a:cubicBezTo>
                    <a:pt x="868" y="2112"/>
                    <a:pt x="427" y="2448"/>
                    <a:pt x="0" y="2813"/>
                  </a:cubicBezTo>
                  <a:cubicBezTo>
                    <a:pt x="45" y="2844"/>
                    <a:pt x="76" y="2874"/>
                    <a:pt x="106" y="2905"/>
                  </a:cubicBezTo>
                  <a:cubicBezTo>
                    <a:pt x="366" y="2677"/>
                    <a:pt x="640" y="2463"/>
                    <a:pt x="929" y="2265"/>
                  </a:cubicBezTo>
                  <a:cubicBezTo>
                    <a:pt x="1402" y="1930"/>
                    <a:pt x="1889" y="1594"/>
                    <a:pt x="2407" y="1306"/>
                  </a:cubicBezTo>
                  <a:cubicBezTo>
                    <a:pt x="2468" y="1275"/>
                    <a:pt x="2543" y="1245"/>
                    <a:pt x="2604" y="1198"/>
                  </a:cubicBezTo>
                  <a:cubicBezTo>
                    <a:pt x="3457" y="741"/>
                    <a:pt x="4357" y="406"/>
                    <a:pt x="5301" y="254"/>
                  </a:cubicBezTo>
                  <a:cubicBezTo>
                    <a:pt x="5600" y="207"/>
                    <a:pt x="5902" y="183"/>
                    <a:pt x="6202" y="183"/>
                  </a:cubicBezTo>
                  <a:cubicBezTo>
                    <a:pt x="6681" y="183"/>
                    <a:pt x="7157" y="245"/>
                    <a:pt x="7617" y="376"/>
                  </a:cubicBezTo>
                  <a:cubicBezTo>
                    <a:pt x="8363" y="589"/>
                    <a:pt x="9002" y="985"/>
                    <a:pt x="9536" y="1534"/>
                  </a:cubicBezTo>
                  <a:cubicBezTo>
                    <a:pt x="10054" y="2067"/>
                    <a:pt x="10450" y="2691"/>
                    <a:pt x="10769" y="3362"/>
                  </a:cubicBezTo>
                  <a:cubicBezTo>
                    <a:pt x="10952" y="3712"/>
                    <a:pt x="11105" y="4062"/>
                    <a:pt x="11257" y="4428"/>
                  </a:cubicBezTo>
                  <a:lnTo>
                    <a:pt x="11348" y="4657"/>
                  </a:lnTo>
                  <a:cubicBezTo>
                    <a:pt x="11470" y="4976"/>
                    <a:pt x="11577" y="5297"/>
                    <a:pt x="11683" y="5616"/>
                  </a:cubicBezTo>
                  <a:cubicBezTo>
                    <a:pt x="11973" y="6530"/>
                    <a:pt x="12187" y="7444"/>
                    <a:pt x="12339" y="8374"/>
                  </a:cubicBezTo>
                  <a:lnTo>
                    <a:pt x="12567" y="8374"/>
                  </a:lnTo>
                  <a:cubicBezTo>
                    <a:pt x="12445" y="7612"/>
                    <a:pt x="12278" y="6835"/>
                    <a:pt x="12049" y="6089"/>
                  </a:cubicBezTo>
                  <a:cubicBezTo>
                    <a:pt x="11913" y="5601"/>
                    <a:pt x="11760" y="5114"/>
                    <a:pt x="11577" y="4641"/>
                  </a:cubicBezTo>
                  <a:lnTo>
                    <a:pt x="11486" y="4413"/>
                  </a:lnTo>
                  <a:cubicBezTo>
                    <a:pt x="11379" y="4154"/>
                    <a:pt x="11273" y="3910"/>
                    <a:pt x="11165" y="3682"/>
                  </a:cubicBezTo>
                  <a:cubicBezTo>
                    <a:pt x="10861" y="2981"/>
                    <a:pt x="10481" y="2326"/>
                    <a:pt x="9993" y="1732"/>
                  </a:cubicBezTo>
                  <a:cubicBezTo>
                    <a:pt x="9506" y="1153"/>
                    <a:pt x="8911" y="680"/>
                    <a:pt x="8210" y="376"/>
                  </a:cubicBezTo>
                  <a:cubicBezTo>
                    <a:pt x="7586" y="116"/>
                    <a:pt x="6906" y="0"/>
                    <a:pt x="6227"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0"/>
            <p:cNvSpPr/>
            <p:nvPr/>
          </p:nvSpPr>
          <p:spPr>
            <a:xfrm>
              <a:off x="1256850" y="4157075"/>
              <a:ext cx="224725" cy="77850"/>
            </a:xfrm>
            <a:custGeom>
              <a:avLst/>
              <a:gdLst/>
              <a:ahLst/>
              <a:cxnLst/>
              <a:rect l="l" t="t" r="r" b="b"/>
              <a:pathLst>
                <a:path w="8989" h="3114" extrusionOk="0">
                  <a:moveTo>
                    <a:pt x="8759" y="1"/>
                  </a:moveTo>
                  <a:cubicBezTo>
                    <a:pt x="8470" y="320"/>
                    <a:pt x="8150" y="625"/>
                    <a:pt x="7831" y="915"/>
                  </a:cubicBezTo>
                  <a:cubicBezTo>
                    <a:pt x="6840" y="1752"/>
                    <a:pt x="5682" y="2316"/>
                    <a:pt x="4433" y="2621"/>
                  </a:cubicBezTo>
                  <a:cubicBezTo>
                    <a:pt x="3779" y="2773"/>
                    <a:pt x="3123" y="2865"/>
                    <a:pt x="2453" y="2910"/>
                  </a:cubicBezTo>
                  <a:cubicBezTo>
                    <a:pt x="2347" y="2926"/>
                    <a:pt x="2239" y="2926"/>
                    <a:pt x="2118" y="2926"/>
                  </a:cubicBezTo>
                  <a:cubicBezTo>
                    <a:pt x="2072" y="2940"/>
                    <a:pt x="2011" y="2940"/>
                    <a:pt x="1951" y="2940"/>
                  </a:cubicBezTo>
                  <a:cubicBezTo>
                    <a:pt x="1776" y="2946"/>
                    <a:pt x="1601" y="2949"/>
                    <a:pt x="1426" y="2949"/>
                  </a:cubicBezTo>
                  <a:cubicBezTo>
                    <a:pt x="1084" y="2949"/>
                    <a:pt x="745" y="2936"/>
                    <a:pt x="411" y="2895"/>
                  </a:cubicBezTo>
                  <a:lnTo>
                    <a:pt x="1" y="2849"/>
                  </a:lnTo>
                  <a:lnTo>
                    <a:pt x="1" y="2849"/>
                  </a:lnTo>
                  <a:cubicBezTo>
                    <a:pt x="76" y="2910"/>
                    <a:pt x="137" y="2971"/>
                    <a:pt x="198" y="3032"/>
                  </a:cubicBezTo>
                  <a:cubicBezTo>
                    <a:pt x="613" y="3092"/>
                    <a:pt x="1037" y="3114"/>
                    <a:pt x="1463" y="3114"/>
                  </a:cubicBezTo>
                  <a:cubicBezTo>
                    <a:pt x="1585" y="3114"/>
                    <a:pt x="1707" y="3112"/>
                    <a:pt x="1829" y="3109"/>
                  </a:cubicBezTo>
                  <a:lnTo>
                    <a:pt x="2042" y="3109"/>
                  </a:lnTo>
                  <a:cubicBezTo>
                    <a:pt x="2087" y="3109"/>
                    <a:pt x="2148" y="3109"/>
                    <a:pt x="2209" y="3093"/>
                  </a:cubicBezTo>
                  <a:cubicBezTo>
                    <a:pt x="2757" y="3078"/>
                    <a:pt x="3322" y="3017"/>
                    <a:pt x="3870" y="2926"/>
                  </a:cubicBezTo>
                  <a:cubicBezTo>
                    <a:pt x="5164" y="2697"/>
                    <a:pt x="6413" y="2209"/>
                    <a:pt x="7495" y="1433"/>
                  </a:cubicBezTo>
                  <a:cubicBezTo>
                    <a:pt x="8044" y="1021"/>
                    <a:pt x="8546" y="549"/>
                    <a:pt x="8988" y="31"/>
                  </a:cubicBezTo>
                  <a:lnTo>
                    <a:pt x="875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0"/>
            <p:cNvSpPr/>
            <p:nvPr/>
          </p:nvSpPr>
          <p:spPr>
            <a:xfrm>
              <a:off x="1140675" y="4114800"/>
              <a:ext cx="433050" cy="489400"/>
            </a:xfrm>
            <a:custGeom>
              <a:avLst/>
              <a:gdLst/>
              <a:ahLst/>
              <a:cxnLst/>
              <a:rect l="l" t="t" r="r" b="b"/>
              <a:pathLst>
                <a:path w="17322" h="19576" extrusionOk="0">
                  <a:moveTo>
                    <a:pt x="1" y="0"/>
                  </a:moveTo>
                  <a:lnTo>
                    <a:pt x="1" y="5439"/>
                  </a:lnTo>
                  <a:lnTo>
                    <a:pt x="1" y="19576"/>
                  </a:lnTo>
                  <a:lnTo>
                    <a:pt x="17322" y="19576"/>
                  </a:lnTo>
                  <a:lnTo>
                    <a:pt x="1" y="0"/>
                  </a:lnTo>
                  <a:close/>
                </a:path>
              </a:pathLst>
            </a:custGeom>
            <a:solidFill>
              <a:srgbClr val="2EB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0"/>
            <p:cNvSpPr/>
            <p:nvPr/>
          </p:nvSpPr>
          <p:spPr>
            <a:xfrm>
              <a:off x="1140675" y="4114800"/>
              <a:ext cx="500450" cy="489400"/>
            </a:xfrm>
            <a:custGeom>
              <a:avLst/>
              <a:gdLst/>
              <a:ahLst/>
              <a:cxnLst/>
              <a:rect l="l" t="t" r="r" b="b"/>
              <a:pathLst>
                <a:path w="20018" h="19576" extrusionOk="0">
                  <a:moveTo>
                    <a:pt x="1" y="0"/>
                  </a:moveTo>
                  <a:lnTo>
                    <a:pt x="17322" y="19576"/>
                  </a:lnTo>
                  <a:lnTo>
                    <a:pt x="20003" y="19576"/>
                  </a:lnTo>
                  <a:cubicBezTo>
                    <a:pt x="20018" y="19576"/>
                    <a:pt x="17611" y="17199"/>
                    <a:pt x="14442" y="14107"/>
                  </a:cubicBezTo>
                  <a:cubicBezTo>
                    <a:pt x="14412" y="14076"/>
                    <a:pt x="14381" y="14046"/>
                    <a:pt x="14336" y="14015"/>
                  </a:cubicBezTo>
                  <a:cubicBezTo>
                    <a:pt x="11350" y="11076"/>
                    <a:pt x="7709" y="7526"/>
                    <a:pt x="4845" y="4723"/>
                  </a:cubicBezTo>
                  <a:cubicBezTo>
                    <a:pt x="4784" y="4662"/>
                    <a:pt x="4723" y="4601"/>
                    <a:pt x="4648" y="4540"/>
                  </a:cubicBezTo>
                  <a:cubicBezTo>
                    <a:pt x="1967" y="1905"/>
                    <a:pt x="1" y="1"/>
                    <a:pt x="1" y="0"/>
                  </a:cubicBezTo>
                  <a:close/>
                </a:path>
              </a:pathLst>
            </a:custGeom>
            <a:solidFill>
              <a:srgbClr val="1D1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3" name="Google Shape;6953;p30"/>
          <p:cNvGrpSpPr/>
          <p:nvPr/>
        </p:nvGrpSpPr>
        <p:grpSpPr>
          <a:xfrm rot="10800000" flipH="1">
            <a:off x="-8" y="3024219"/>
            <a:ext cx="932588" cy="2314694"/>
            <a:chOff x="250900" y="2518500"/>
            <a:chExt cx="335150" cy="1086150"/>
          </a:xfrm>
        </p:grpSpPr>
        <p:sp>
          <p:nvSpPr>
            <p:cNvPr id="6954" name="Google Shape;6954;p30"/>
            <p:cNvSpPr/>
            <p:nvPr/>
          </p:nvSpPr>
          <p:spPr>
            <a:xfrm>
              <a:off x="252400" y="3548250"/>
              <a:ext cx="1950" cy="6900"/>
            </a:xfrm>
            <a:custGeom>
              <a:avLst/>
              <a:gdLst/>
              <a:ahLst/>
              <a:cxnLst/>
              <a:rect l="l" t="t" r="r" b="b"/>
              <a:pathLst>
                <a:path w="78" h="276" extrusionOk="0">
                  <a:moveTo>
                    <a:pt x="1" y="1"/>
                  </a:moveTo>
                  <a:lnTo>
                    <a:pt x="1" y="275"/>
                  </a:lnTo>
                  <a:cubicBezTo>
                    <a:pt x="31" y="230"/>
                    <a:pt x="78" y="184"/>
                    <a:pt x="78" y="31"/>
                  </a:cubicBez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0"/>
            <p:cNvSpPr/>
            <p:nvPr/>
          </p:nvSpPr>
          <p:spPr>
            <a:xfrm>
              <a:off x="252400" y="3561600"/>
              <a:ext cx="4250" cy="30100"/>
            </a:xfrm>
            <a:custGeom>
              <a:avLst/>
              <a:gdLst/>
              <a:ahLst/>
              <a:cxnLst/>
              <a:rect l="l" t="t" r="r" b="b"/>
              <a:pathLst>
                <a:path w="170" h="1204" extrusionOk="0">
                  <a:moveTo>
                    <a:pt x="1" y="1"/>
                  </a:moveTo>
                  <a:lnTo>
                    <a:pt x="1" y="1203"/>
                  </a:lnTo>
                  <a:lnTo>
                    <a:pt x="17" y="1203"/>
                  </a:lnTo>
                  <a:cubicBezTo>
                    <a:pt x="17" y="1082"/>
                    <a:pt x="17" y="929"/>
                    <a:pt x="31" y="823"/>
                  </a:cubicBezTo>
                  <a:lnTo>
                    <a:pt x="47" y="929"/>
                  </a:lnTo>
                  <a:cubicBezTo>
                    <a:pt x="62" y="777"/>
                    <a:pt x="169" y="411"/>
                    <a:pt x="123" y="107"/>
                  </a:cubicBezTo>
                  <a:cubicBezTo>
                    <a:pt x="92" y="107"/>
                    <a:pt x="92" y="198"/>
                    <a:pt x="92" y="259"/>
                  </a:cubicBezTo>
                  <a:cubicBezTo>
                    <a:pt x="91" y="260"/>
                    <a:pt x="89" y="260"/>
                    <a:pt x="88" y="260"/>
                  </a:cubicBezTo>
                  <a:cubicBezTo>
                    <a:pt x="59" y="260"/>
                    <a:pt x="30" y="117"/>
                    <a:pt x="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0"/>
            <p:cNvSpPr/>
            <p:nvPr/>
          </p:nvSpPr>
          <p:spPr>
            <a:xfrm>
              <a:off x="250900" y="2518500"/>
              <a:ext cx="335150" cy="1086150"/>
            </a:xfrm>
            <a:custGeom>
              <a:avLst/>
              <a:gdLst/>
              <a:ahLst/>
              <a:cxnLst/>
              <a:rect l="l" t="t" r="r" b="b"/>
              <a:pathLst>
                <a:path w="13406" h="43446" extrusionOk="0">
                  <a:moveTo>
                    <a:pt x="9917" y="1204"/>
                  </a:moveTo>
                  <a:lnTo>
                    <a:pt x="9887" y="1235"/>
                  </a:lnTo>
                  <a:cubicBezTo>
                    <a:pt x="9887" y="1249"/>
                    <a:pt x="9871" y="1265"/>
                    <a:pt x="9917" y="1265"/>
                  </a:cubicBezTo>
                  <a:cubicBezTo>
                    <a:pt x="9777" y="1287"/>
                    <a:pt x="9774" y="1308"/>
                    <a:pt x="9731" y="1308"/>
                  </a:cubicBezTo>
                  <a:cubicBezTo>
                    <a:pt x="9713" y="1308"/>
                    <a:pt x="9688" y="1304"/>
                    <a:pt x="9643" y="1296"/>
                  </a:cubicBezTo>
                  <a:lnTo>
                    <a:pt x="9521" y="1402"/>
                  </a:lnTo>
                  <a:cubicBezTo>
                    <a:pt x="9524" y="1403"/>
                    <a:pt x="9528" y="1404"/>
                    <a:pt x="9533" y="1404"/>
                  </a:cubicBezTo>
                  <a:cubicBezTo>
                    <a:pt x="9565" y="1404"/>
                    <a:pt x="9631" y="1372"/>
                    <a:pt x="9642" y="1372"/>
                  </a:cubicBezTo>
                  <a:cubicBezTo>
                    <a:pt x="9645" y="1372"/>
                    <a:pt x="9642" y="1376"/>
                    <a:pt x="9627" y="1387"/>
                  </a:cubicBezTo>
                  <a:lnTo>
                    <a:pt x="9201" y="1523"/>
                  </a:lnTo>
                  <a:lnTo>
                    <a:pt x="9278" y="1554"/>
                  </a:lnTo>
                  <a:lnTo>
                    <a:pt x="9278" y="1554"/>
                  </a:lnTo>
                  <a:lnTo>
                    <a:pt x="8927" y="1539"/>
                  </a:lnTo>
                  <a:cubicBezTo>
                    <a:pt x="9262" y="1371"/>
                    <a:pt x="9567" y="1296"/>
                    <a:pt x="9917" y="1204"/>
                  </a:cubicBezTo>
                  <a:close/>
                  <a:moveTo>
                    <a:pt x="8732" y="1511"/>
                  </a:moveTo>
                  <a:cubicBezTo>
                    <a:pt x="8747" y="1511"/>
                    <a:pt x="8769" y="1515"/>
                    <a:pt x="8805" y="1523"/>
                  </a:cubicBezTo>
                  <a:cubicBezTo>
                    <a:pt x="8774" y="1554"/>
                    <a:pt x="8755" y="1562"/>
                    <a:pt x="8738" y="1562"/>
                  </a:cubicBezTo>
                  <a:cubicBezTo>
                    <a:pt x="8721" y="1562"/>
                    <a:pt x="8706" y="1554"/>
                    <a:pt x="8683" y="1554"/>
                  </a:cubicBezTo>
                  <a:cubicBezTo>
                    <a:pt x="8668" y="1570"/>
                    <a:pt x="8653" y="1570"/>
                    <a:pt x="8592" y="1584"/>
                  </a:cubicBezTo>
                  <a:cubicBezTo>
                    <a:pt x="8638" y="1554"/>
                    <a:pt x="8668" y="1554"/>
                    <a:pt x="8683" y="1554"/>
                  </a:cubicBezTo>
                  <a:cubicBezTo>
                    <a:pt x="8705" y="1532"/>
                    <a:pt x="8696" y="1511"/>
                    <a:pt x="8732" y="1511"/>
                  </a:cubicBezTo>
                  <a:close/>
                  <a:moveTo>
                    <a:pt x="7099" y="1767"/>
                  </a:moveTo>
                  <a:cubicBezTo>
                    <a:pt x="7094" y="1769"/>
                    <a:pt x="7090" y="1771"/>
                    <a:pt x="7086" y="1773"/>
                  </a:cubicBezTo>
                  <a:lnTo>
                    <a:pt x="7086" y="1773"/>
                  </a:lnTo>
                  <a:cubicBezTo>
                    <a:pt x="7085" y="1776"/>
                    <a:pt x="7084" y="1780"/>
                    <a:pt x="7084" y="1783"/>
                  </a:cubicBezTo>
                  <a:lnTo>
                    <a:pt x="7099" y="1767"/>
                  </a:lnTo>
                  <a:close/>
                  <a:moveTo>
                    <a:pt x="7237" y="1689"/>
                  </a:moveTo>
                  <a:cubicBezTo>
                    <a:pt x="7243" y="1689"/>
                    <a:pt x="7248" y="1690"/>
                    <a:pt x="7251" y="1692"/>
                  </a:cubicBezTo>
                  <a:cubicBezTo>
                    <a:pt x="7099" y="1753"/>
                    <a:pt x="7175" y="1844"/>
                    <a:pt x="6932" y="1905"/>
                  </a:cubicBezTo>
                  <a:cubicBezTo>
                    <a:pt x="7034" y="1860"/>
                    <a:pt x="6967" y="1830"/>
                    <a:pt x="7086" y="1773"/>
                  </a:cubicBezTo>
                  <a:lnTo>
                    <a:pt x="7086" y="1773"/>
                  </a:lnTo>
                  <a:cubicBezTo>
                    <a:pt x="7101" y="1734"/>
                    <a:pt x="7196" y="1689"/>
                    <a:pt x="7237" y="1689"/>
                  </a:cubicBezTo>
                  <a:close/>
                  <a:moveTo>
                    <a:pt x="9993" y="1645"/>
                  </a:moveTo>
                  <a:lnTo>
                    <a:pt x="10084" y="1753"/>
                  </a:lnTo>
                  <a:cubicBezTo>
                    <a:pt x="10131" y="1753"/>
                    <a:pt x="10161" y="1767"/>
                    <a:pt x="10131" y="1813"/>
                  </a:cubicBezTo>
                  <a:lnTo>
                    <a:pt x="10084" y="1753"/>
                  </a:lnTo>
                  <a:lnTo>
                    <a:pt x="10009" y="1753"/>
                  </a:lnTo>
                  <a:cubicBezTo>
                    <a:pt x="9948" y="1767"/>
                    <a:pt x="9948" y="1813"/>
                    <a:pt x="9978" y="1828"/>
                  </a:cubicBezTo>
                  <a:lnTo>
                    <a:pt x="10009" y="1813"/>
                  </a:lnTo>
                  <a:lnTo>
                    <a:pt x="10009" y="1813"/>
                  </a:lnTo>
                  <a:cubicBezTo>
                    <a:pt x="9993" y="1889"/>
                    <a:pt x="9674" y="1889"/>
                    <a:pt x="9841" y="1950"/>
                  </a:cubicBezTo>
                  <a:cubicBezTo>
                    <a:pt x="9780" y="1935"/>
                    <a:pt x="9719" y="1905"/>
                    <a:pt x="9674" y="1889"/>
                  </a:cubicBezTo>
                  <a:cubicBezTo>
                    <a:pt x="10084" y="1798"/>
                    <a:pt x="9719" y="1767"/>
                    <a:pt x="9993" y="1645"/>
                  </a:cubicBezTo>
                  <a:close/>
                  <a:moveTo>
                    <a:pt x="7841" y="1773"/>
                  </a:moveTo>
                  <a:cubicBezTo>
                    <a:pt x="7857" y="1773"/>
                    <a:pt x="7869" y="1776"/>
                    <a:pt x="7876" y="1783"/>
                  </a:cubicBezTo>
                  <a:cubicBezTo>
                    <a:pt x="7860" y="1813"/>
                    <a:pt x="7815" y="1828"/>
                    <a:pt x="7724" y="1859"/>
                  </a:cubicBezTo>
                  <a:lnTo>
                    <a:pt x="7785" y="1919"/>
                  </a:lnTo>
                  <a:cubicBezTo>
                    <a:pt x="7719" y="1938"/>
                    <a:pt x="7630" y="1975"/>
                    <a:pt x="7589" y="1975"/>
                  </a:cubicBezTo>
                  <a:cubicBezTo>
                    <a:pt x="7564" y="1975"/>
                    <a:pt x="7557" y="1961"/>
                    <a:pt x="7586" y="1919"/>
                  </a:cubicBezTo>
                  <a:cubicBezTo>
                    <a:pt x="7599" y="1919"/>
                    <a:pt x="7616" y="1922"/>
                    <a:pt x="7636" y="1922"/>
                  </a:cubicBezTo>
                  <a:cubicBezTo>
                    <a:pt x="7666" y="1922"/>
                    <a:pt x="7702" y="1917"/>
                    <a:pt x="7739" y="1889"/>
                  </a:cubicBezTo>
                  <a:cubicBezTo>
                    <a:pt x="7739" y="1879"/>
                    <a:pt x="7726" y="1875"/>
                    <a:pt x="7707" y="1875"/>
                  </a:cubicBezTo>
                  <a:cubicBezTo>
                    <a:pt x="7679" y="1875"/>
                    <a:pt x="7638" y="1883"/>
                    <a:pt x="7610" y="1883"/>
                  </a:cubicBezTo>
                  <a:cubicBezTo>
                    <a:pt x="7579" y="1883"/>
                    <a:pt x="7566" y="1873"/>
                    <a:pt x="7617" y="1828"/>
                  </a:cubicBezTo>
                  <a:cubicBezTo>
                    <a:pt x="7699" y="1805"/>
                    <a:pt x="7789" y="1773"/>
                    <a:pt x="7841" y="1773"/>
                  </a:cubicBezTo>
                  <a:close/>
                  <a:moveTo>
                    <a:pt x="7312" y="1932"/>
                  </a:moveTo>
                  <a:cubicBezTo>
                    <a:pt x="7377" y="1932"/>
                    <a:pt x="7299" y="2018"/>
                    <a:pt x="7190" y="2072"/>
                  </a:cubicBezTo>
                  <a:lnTo>
                    <a:pt x="7099" y="2057"/>
                  </a:lnTo>
                  <a:lnTo>
                    <a:pt x="7023" y="2118"/>
                  </a:lnTo>
                  <a:lnTo>
                    <a:pt x="6977" y="2041"/>
                  </a:lnTo>
                  <a:cubicBezTo>
                    <a:pt x="7047" y="1992"/>
                    <a:pt x="7075" y="1976"/>
                    <a:pt x="7083" y="1976"/>
                  </a:cubicBezTo>
                  <a:cubicBezTo>
                    <a:pt x="7097" y="1976"/>
                    <a:pt x="7046" y="2029"/>
                    <a:pt x="7066" y="2029"/>
                  </a:cubicBezTo>
                  <a:cubicBezTo>
                    <a:pt x="7076" y="2029"/>
                    <a:pt x="7102" y="2016"/>
                    <a:pt x="7160" y="1980"/>
                  </a:cubicBezTo>
                  <a:cubicBezTo>
                    <a:pt x="7238" y="1946"/>
                    <a:pt x="7286" y="1932"/>
                    <a:pt x="7312" y="1932"/>
                  </a:cubicBezTo>
                  <a:close/>
                  <a:moveTo>
                    <a:pt x="12812" y="2636"/>
                  </a:moveTo>
                  <a:cubicBezTo>
                    <a:pt x="12792" y="2656"/>
                    <a:pt x="12692" y="2681"/>
                    <a:pt x="12642" y="2681"/>
                  </a:cubicBezTo>
                  <a:cubicBezTo>
                    <a:pt x="12614" y="2681"/>
                    <a:pt x="12601" y="2673"/>
                    <a:pt x="12629" y="2651"/>
                  </a:cubicBezTo>
                  <a:lnTo>
                    <a:pt x="12812" y="2636"/>
                  </a:lnTo>
                  <a:close/>
                  <a:moveTo>
                    <a:pt x="12934" y="2636"/>
                  </a:moveTo>
                  <a:lnTo>
                    <a:pt x="12934" y="2636"/>
                  </a:lnTo>
                  <a:cubicBezTo>
                    <a:pt x="12918" y="2667"/>
                    <a:pt x="12948" y="2681"/>
                    <a:pt x="13009" y="2697"/>
                  </a:cubicBezTo>
                  <a:lnTo>
                    <a:pt x="12674" y="2758"/>
                  </a:lnTo>
                  <a:cubicBezTo>
                    <a:pt x="12644" y="2727"/>
                    <a:pt x="12857" y="2697"/>
                    <a:pt x="12934" y="2636"/>
                  </a:cubicBezTo>
                  <a:close/>
                  <a:moveTo>
                    <a:pt x="6276" y="2667"/>
                  </a:moveTo>
                  <a:cubicBezTo>
                    <a:pt x="6276" y="2738"/>
                    <a:pt x="6032" y="2851"/>
                    <a:pt x="5941" y="2851"/>
                  </a:cubicBezTo>
                  <a:cubicBezTo>
                    <a:pt x="5935" y="2851"/>
                    <a:pt x="5931" y="2850"/>
                    <a:pt x="5926" y="2849"/>
                  </a:cubicBezTo>
                  <a:lnTo>
                    <a:pt x="6276" y="2667"/>
                  </a:lnTo>
                  <a:close/>
                  <a:moveTo>
                    <a:pt x="3428" y="2773"/>
                  </a:moveTo>
                  <a:lnTo>
                    <a:pt x="3382" y="2849"/>
                  </a:lnTo>
                  <a:lnTo>
                    <a:pt x="3215" y="2925"/>
                  </a:lnTo>
                  <a:lnTo>
                    <a:pt x="3428" y="2773"/>
                  </a:lnTo>
                  <a:close/>
                  <a:moveTo>
                    <a:pt x="12278" y="2803"/>
                  </a:moveTo>
                  <a:lnTo>
                    <a:pt x="12278" y="2803"/>
                  </a:lnTo>
                  <a:cubicBezTo>
                    <a:pt x="12324" y="2819"/>
                    <a:pt x="12446" y="2819"/>
                    <a:pt x="12477" y="2849"/>
                  </a:cubicBezTo>
                  <a:lnTo>
                    <a:pt x="12309" y="2910"/>
                  </a:lnTo>
                  <a:lnTo>
                    <a:pt x="12324" y="2925"/>
                  </a:lnTo>
                  <a:cubicBezTo>
                    <a:pt x="12344" y="2925"/>
                    <a:pt x="12358" y="2932"/>
                    <a:pt x="12369" y="2936"/>
                  </a:cubicBezTo>
                  <a:lnTo>
                    <a:pt x="12369" y="2936"/>
                  </a:lnTo>
                  <a:lnTo>
                    <a:pt x="12324" y="2925"/>
                  </a:lnTo>
                  <a:cubicBezTo>
                    <a:pt x="12263" y="2894"/>
                    <a:pt x="12202" y="2849"/>
                    <a:pt x="12278" y="2803"/>
                  </a:cubicBezTo>
                  <a:close/>
                  <a:moveTo>
                    <a:pt x="12538" y="2910"/>
                  </a:moveTo>
                  <a:cubicBezTo>
                    <a:pt x="12583" y="2941"/>
                    <a:pt x="12248" y="3047"/>
                    <a:pt x="12126" y="3047"/>
                  </a:cubicBezTo>
                  <a:cubicBezTo>
                    <a:pt x="12171" y="2995"/>
                    <a:pt x="12211" y="2987"/>
                    <a:pt x="12247" y="2987"/>
                  </a:cubicBezTo>
                  <a:cubicBezTo>
                    <a:pt x="12264" y="2987"/>
                    <a:pt x="12279" y="2989"/>
                    <a:pt x="12294" y="2989"/>
                  </a:cubicBezTo>
                  <a:cubicBezTo>
                    <a:pt x="12326" y="2989"/>
                    <a:pt x="12355" y="2982"/>
                    <a:pt x="12385" y="2941"/>
                  </a:cubicBezTo>
                  <a:lnTo>
                    <a:pt x="12400" y="2955"/>
                  </a:lnTo>
                  <a:lnTo>
                    <a:pt x="12538" y="2910"/>
                  </a:lnTo>
                  <a:close/>
                  <a:moveTo>
                    <a:pt x="8866" y="2819"/>
                  </a:moveTo>
                  <a:lnTo>
                    <a:pt x="8866" y="2819"/>
                  </a:lnTo>
                  <a:cubicBezTo>
                    <a:pt x="8821" y="2925"/>
                    <a:pt x="8653" y="2925"/>
                    <a:pt x="8561" y="2986"/>
                  </a:cubicBezTo>
                  <a:cubicBezTo>
                    <a:pt x="8484" y="2997"/>
                    <a:pt x="8348" y="3066"/>
                    <a:pt x="8287" y="3066"/>
                  </a:cubicBezTo>
                  <a:cubicBezTo>
                    <a:pt x="8265" y="3066"/>
                    <a:pt x="8253" y="3057"/>
                    <a:pt x="8256" y="3032"/>
                  </a:cubicBezTo>
                  <a:cubicBezTo>
                    <a:pt x="8303" y="3002"/>
                    <a:pt x="8303" y="2955"/>
                    <a:pt x="8378" y="2941"/>
                  </a:cubicBezTo>
                  <a:lnTo>
                    <a:pt x="8500" y="2941"/>
                  </a:lnTo>
                  <a:cubicBezTo>
                    <a:pt x="8592" y="2925"/>
                    <a:pt x="8638" y="2880"/>
                    <a:pt x="8653" y="2849"/>
                  </a:cubicBezTo>
                  <a:lnTo>
                    <a:pt x="8866" y="2819"/>
                  </a:lnTo>
                  <a:close/>
                  <a:moveTo>
                    <a:pt x="2666" y="2955"/>
                  </a:moveTo>
                  <a:cubicBezTo>
                    <a:pt x="2545" y="3032"/>
                    <a:pt x="2407" y="3199"/>
                    <a:pt x="2362" y="3199"/>
                  </a:cubicBezTo>
                  <a:cubicBezTo>
                    <a:pt x="2392" y="3138"/>
                    <a:pt x="2529" y="2986"/>
                    <a:pt x="2666" y="2955"/>
                  </a:cubicBezTo>
                  <a:close/>
                  <a:moveTo>
                    <a:pt x="10663" y="2894"/>
                  </a:moveTo>
                  <a:cubicBezTo>
                    <a:pt x="10541" y="2971"/>
                    <a:pt x="10359" y="3047"/>
                    <a:pt x="10176" y="3108"/>
                  </a:cubicBezTo>
                  <a:cubicBezTo>
                    <a:pt x="10009" y="3169"/>
                    <a:pt x="9841" y="3215"/>
                    <a:pt x="9780" y="3215"/>
                  </a:cubicBezTo>
                  <a:lnTo>
                    <a:pt x="9749" y="3169"/>
                  </a:lnTo>
                  <a:lnTo>
                    <a:pt x="10633" y="2894"/>
                  </a:lnTo>
                  <a:close/>
                  <a:moveTo>
                    <a:pt x="12004" y="3093"/>
                  </a:moveTo>
                  <a:lnTo>
                    <a:pt x="12004" y="3093"/>
                  </a:lnTo>
                  <a:cubicBezTo>
                    <a:pt x="11852" y="3138"/>
                    <a:pt x="12034" y="3124"/>
                    <a:pt x="11852" y="3199"/>
                  </a:cubicBezTo>
                  <a:cubicBezTo>
                    <a:pt x="11837" y="3230"/>
                    <a:pt x="11898" y="3230"/>
                    <a:pt x="11882" y="3245"/>
                  </a:cubicBezTo>
                  <a:cubicBezTo>
                    <a:pt x="11844" y="3239"/>
                    <a:pt x="11803" y="3235"/>
                    <a:pt x="11755" y="3235"/>
                  </a:cubicBezTo>
                  <a:cubicBezTo>
                    <a:pt x="11688" y="3235"/>
                    <a:pt x="11608" y="3242"/>
                    <a:pt x="11502" y="3260"/>
                  </a:cubicBezTo>
                  <a:cubicBezTo>
                    <a:pt x="11593" y="3215"/>
                    <a:pt x="11699" y="3154"/>
                    <a:pt x="11791" y="3154"/>
                  </a:cubicBezTo>
                  <a:lnTo>
                    <a:pt x="11821" y="3108"/>
                  </a:lnTo>
                  <a:lnTo>
                    <a:pt x="12004" y="3093"/>
                  </a:lnTo>
                  <a:close/>
                  <a:moveTo>
                    <a:pt x="7952" y="3184"/>
                  </a:moveTo>
                  <a:lnTo>
                    <a:pt x="7860" y="3230"/>
                  </a:lnTo>
                  <a:cubicBezTo>
                    <a:pt x="7860" y="3242"/>
                    <a:pt x="7860" y="3264"/>
                    <a:pt x="7892" y="3264"/>
                  </a:cubicBezTo>
                  <a:cubicBezTo>
                    <a:pt x="7900" y="3264"/>
                    <a:pt x="7909" y="3263"/>
                    <a:pt x="7921" y="3260"/>
                  </a:cubicBezTo>
                  <a:lnTo>
                    <a:pt x="7921" y="3260"/>
                  </a:lnTo>
                  <a:cubicBezTo>
                    <a:pt x="7882" y="3277"/>
                    <a:pt x="7859" y="3283"/>
                    <a:pt x="7846" y="3283"/>
                  </a:cubicBezTo>
                  <a:cubicBezTo>
                    <a:pt x="7799" y="3283"/>
                    <a:pt x="7887" y="3196"/>
                    <a:pt x="7815" y="3184"/>
                  </a:cubicBezTo>
                  <a:lnTo>
                    <a:pt x="7815" y="3184"/>
                  </a:lnTo>
                  <a:lnTo>
                    <a:pt x="7785" y="3199"/>
                  </a:lnTo>
                  <a:cubicBezTo>
                    <a:pt x="7799" y="3184"/>
                    <a:pt x="7815" y="3184"/>
                    <a:pt x="7815" y="3184"/>
                  </a:cubicBezTo>
                  <a:lnTo>
                    <a:pt x="7815" y="3184"/>
                  </a:lnTo>
                  <a:cubicBezTo>
                    <a:pt x="7815" y="3184"/>
                    <a:pt x="7815" y="3184"/>
                    <a:pt x="7815" y="3184"/>
                  </a:cubicBezTo>
                  <a:close/>
                  <a:moveTo>
                    <a:pt x="12659" y="3108"/>
                  </a:moveTo>
                  <a:lnTo>
                    <a:pt x="12857" y="3124"/>
                  </a:lnTo>
                  <a:cubicBezTo>
                    <a:pt x="12796" y="3154"/>
                    <a:pt x="12812" y="3184"/>
                    <a:pt x="12842" y="3199"/>
                  </a:cubicBezTo>
                  <a:cubicBezTo>
                    <a:pt x="12873" y="3199"/>
                    <a:pt x="12887" y="3199"/>
                    <a:pt x="12903" y="3215"/>
                  </a:cubicBezTo>
                  <a:cubicBezTo>
                    <a:pt x="12948" y="3245"/>
                    <a:pt x="13025" y="3260"/>
                    <a:pt x="12979" y="3290"/>
                  </a:cubicBezTo>
                  <a:cubicBezTo>
                    <a:pt x="12974" y="3290"/>
                    <a:pt x="12968" y="3289"/>
                    <a:pt x="12963" y="3289"/>
                  </a:cubicBezTo>
                  <a:cubicBezTo>
                    <a:pt x="12895" y="3289"/>
                    <a:pt x="12829" y="3354"/>
                    <a:pt x="12776" y="3354"/>
                  </a:cubicBezTo>
                  <a:cubicBezTo>
                    <a:pt x="12761" y="3354"/>
                    <a:pt x="12747" y="3349"/>
                    <a:pt x="12735" y="3337"/>
                  </a:cubicBezTo>
                  <a:lnTo>
                    <a:pt x="12842" y="3260"/>
                  </a:lnTo>
                  <a:cubicBezTo>
                    <a:pt x="12832" y="3258"/>
                    <a:pt x="12820" y="3258"/>
                    <a:pt x="12809" y="3258"/>
                  </a:cubicBezTo>
                  <a:cubicBezTo>
                    <a:pt x="12760" y="3258"/>
                    <a:pt x="12703" y="3269"/>
                    <a:pt x="12666" y="3269"/>
                  </a:cubicBezTo>
                  <a:cubicBezTo>
                    <a:pt x="12635" y="3269"/>
                    <a:pt x="12617" y="3261"/>
                    <a:pt x="12629" y="3230"/>
                  </a:cubicBezTo>
                  <a:lnTo>
                    <a:pt x="12629" y="3230"/>
                  </a:lnTo>
                  <a:lnTo>
                    <a:pt x="12887" y="3260"/>
                  </a:lnTo>
                  <a:cubicBezTo>
                    <a:pt x="12903" y="3245"/>
                    <a:pt x="12903" y="3230"/>
                    <a:pt x="12903" y="3215"/>
                  </a:cubicBezTo>
                  <a:cubicBezTo>
                    <a:pt x="12873" y="3215"/>
                    <a:pt x="12857" y="3199"/>
                    <a:pt x="12842" y="3199"/>
                  </a:cubicBezTo>
                  <a:cubicBezTo>
                    <a:pt x="12831" y="3198"/>
                    <a:pt x="12819" y="3197"/>
                    <a:pt x="12805" y="3197"/>
                  </a:cubicBezTo>
                  <a:cubicBezTo>
                    <a:pt x="12716" y="3197"/>
                    <a:pt x="12585" y="3223"/>
                    <a:pt x="12518" y="3223"/>
                  </a:cubicBezTo>
                  <a:cubicBezTo>
                    <a:pt x="12485" y="3223"/>
                    <a:pt x="12468" y="3217"/>
                    <a:pt x="12477" y="3199"/>
                  </a:cubicBezTo>
                  <a:cubicBezTo>
                    <a:pt x="12583" y="3199"/>
                    <a:pt x="12613" y="3108"/>
                    <a:pt x="12659" y="3108"/>
                  </a:cubicBezTo>
                  <a:close/>
                  <a:moveTo>
                    <a:pt x="12995" y="3337"/>
                  </a:moveTo>
                  <a:cubicBezTo>
                    <a:pt x="13005" y="3381"/>
                    <a:pt x="12878" y="3410"/>
                    <a:pt x="12784" y="3410"/>
                  </a:cubicBezTo>
                  <a:cubicBezTo>
                    <a:pt x="12750" y="3410"/>
                    <a:pt x="12721" y="3406"/>
                    <a:pt x="12705" y="3398"/>
                  </a:cubicBezTo>
                  <a:lnTo>
                    <a:pt x="12705" y="3398"/>
                  </a:lnTo>
                  <a:cubicBezTo>
                    <a:pt x="12718" y="3402"/>
                    <a:pt x="12732" y="3404"/>
                    <a:pt x="12747" y="3404"/>
                  </a:cubicBezTo>
                  <a:cubicBezTo>
                    <a:pt x="12837" y="3404"/>
                    <a:pt x="12955" y="3337"/>
                    <a:pt x="12995" y="3337"/>
                  </a:cubicBezTo>
                  <a:close/>
                  <a:moveTo>
                    <a:pt x="3885" y="2894"/>
                  </a:moveTo>
                  <a:cubicBezTo>
                    <a:pt x="3808" y="2971"/>
                    <a:pt x="3733" y="3047"/>
                    <a:pt x="3656" y="3138"/>
                  </a:cubicBezTo>
                  <a:lnTo>
                    <a:pt x="3595" y="3077"/>
                  </a:lnTo>
                  <a:cubicBezTo>
                    <a:pt x="3245" y="3321"/>
                    <a:pt x="3443" y="3230"/>
                    <a:pt x="3108" y="3520"/>
                  </a:cubicBezTo>
                  <a:cubicBezTo>
                    <a:pt x="3108" y="3382"/>
                    <a:pt x="3489" y="3199"/>
                    <a:pt x="3580" y="3016"/>
                  </a:cubicBezTo>
                  <a:cubicBezTo>
                    <a:pt x="3660" y="2952"/>
                    <a:pt x="3698" y="2934"/>
                    <a:pt x="3719" y="2934"/>
                  </a:cubicBezTo>
                  <a:cubicBezTo>
                    <a:pt x="3744" y="2934"/>
                    <a:pt x="3748" y="2958"/>
                    <a:pt x="3773" y="2958"/>
                  </a:cubicBezTo>
                  <a:cubicBezTo>
                    <a:pt x="3791" y="2958"/>
                    <a:pt x="3823" y="2944"/>
                    <a:pt x="3885" y="2894"/>
                  </a:cubicBezTo>
                  <a:close/>
                  <a:moveTo>
                    <a:pt x="6094" y="3313"/>
                  </a:moveTo>
                  <a:cubicBezTo>
                    <a:pt x="6115" y="3313"/>
                    <a:pt x="6135" y="3320"/>
                    <a:pt x="6154" y="3337"/>
                  </a:cubicBezTo>
                  <a:cubicBezTo>
                    <a:pt x="6151" y="3335"/>
                    <a:pt x="6147" y="3334"/>
                    <a:pt x="6143" y="3334"/>
                  </a:cubicBezTo>
                  <a:cubicBezTo>
                    <a:pt x="6088" y="3334"/>
                    <a:pt x="5947" y="3508"/>
                    <a:pt x="5819" y="3565"/>
                  </a:cubicBezTo>
                  <a:cubicBezTo>
                    <a:pt x="5858" y="3526"/>
                    <a:pt x="5861" y="3513"/>
                    <a:pt x="5846" y="3513"/>
                  </a:cubicBezTo>
                  <a:cubicBezTo>
                    <a:pt x="5819" y="3513"/>
                    <a:pt x="5742" y="3550"/>
                    <a:pt x="5713" y="3550"/>
                  </a:cubicBezTo>
                  <a:cubicBezTo>
                    <a:pt x="5875" y="3462"/>
                    <a:pt x="5997" y="3313"/>
                    <a:pt x="6094" y="3313"/>
                  </a:cubicBezTo>
                  <a:close/>
                  <a:moveTo>
                    <a:pt x="12187" y="2742"/>
                  </a:moveTo>
                  <a:lnTo>
                    <a:pt x="12187" y="2773"/>
                  </a:lnTo>
                  <a:cubicBezTo>
                    <a:pt x="12240" y="2755"/>
                    <a:pt x="12278" y="2747"/>
                    <a:pt x="12309" y="2747"/>
                  </a:cubicBezTo>
                  <a:cubicBezTo>
                    <a:pt x="12331" y="2747"/>
                    <a:pt x="12351" y="2751"/>
                    <a:pt x="12369" y="2758"/>
                  </a:cubicBezTo>
                  <a:cubicBezTo>
                    <a:pt x="12004" y="2773"/>
                    <a:pt x="12263" y="2894"/>
                    <a:pt x="11928" y="2941"/>
                  </a:cubicBezTo>
                  <a:lnTo>
                    <a:pt x="11943" y="2941"/>
                  </a:lnTo>
                  <a:cubicBezTo>
                    <a:pt x="11973" y="2941"/>
                    <a:pt x="12020" y="2925"/>
                    <a:pt x="12050" y="2925"/>
                  </a:cubicBezTo>
                  <a:cubicBezTo>
                    <a:pt x="12081" y="2910"/>
                    <a:pt x="12111" y="2910"/>
                    <a:pt x="12142" y="2910"/>
                  </a:cubicBezTo>
                  <a:cubicBezTo>
                    <a:pt x="12111" y="2910"/>
                    <a:pt x="12081" y="2925"/>
                    <a:pt x="12050" y="2925"/>
                  </a:cubicBezTo>
                  <a:cubicBezTo>
                    <a:pt x="12017" y="2936"/>
                    <a:pt x="11985" y="2947"/>
                    <a:pt x="11963" y="2947"/>
                  </a:cubicBezTo>
                  <a:cubicBezTo>
                    <a:pt x="11955" y="2947"/>
                    <a:pt x="11948" y="2945"/>
                    <a:pt x="11943" y="2941"/>
                  </a:cubicBezTo>
                  <a:cubicBezTo>
                    <a:pt x="11760" y="2971"/>
                    <a:pt x="11532" y="3002"/>
                    <a:pt x="11441" y="3032"/>
                  </a:cubicBezTo>
                  <a:cubicBezTo>
                    <a:pt x="11455" y="3032"/>
                    <a:pt x="11455" y="3032"/>
                    <a:pt x="11471" y="3047"/>
                  </a:cubicBezTo>
                  <a:lnTo>
                    <a:pt x="11441" y="3032"/>
                  </a:lnTo>
                  <a:cubicBezTo>
                    <a:pt x="11364" y="3047"/>
                    <a:pt x="11197" y="3108"/>
                    <a:pt x="11075" y="3124"/>
                  </a:cubicBezTo>
                  <a:lnTo>
                    <a:pt x="11120" y="3199"/>
                  </a:lnTo>
                  <a:cubicBezTo>
                    <a:pt x="11081" y="3210"/>
                    <a:pt x="11054" y="3214"/>
                    <a:pt x="11035" y="3214"/>
                  </a:cubicBezTo>
                  <a:cubicBezTo>
                    <a:pt x="10963" y="3214"/>
                    <a:pt x="11009" y="3154"/>
                    <a:pt x="10949" y="3154"/>
                  </a:cubicBezTo>
                  <a:cubicBezTo>
                    <a:pt x="10934" y="3154"/>
                    <a:pt x="10911" y="3158"/>
                    <a:pt x="10877" y="3169"/>
                  </a:cubicBezTo>
                  <a:lnTo>
                    <a:pt x="10892" y="3230"/>
                  </a:lnTo>
                  <a:cubicBezTo>
                    <a:pt x="10867" y="3222"/>
                    <a:pt x="10851" y="3209"/>
                    <a:pt x="10822" y="3209"/>
                  </a:cubicBezTo>
                  <a:cubicBezTo>
                    <a:pt x="10798" y="3209"/>
                    <a:pt x="10765" y="3218"/>
                    <a:pt x="10710" y="3245"/>
                  </a:cubicBezTo>
                  <a:cubicBezTo>
                    <a:pt x="10673" y="3270"/>
                    <a:pt x="10678" y="3275"/>
                    <a:pt x="10696" y="3275"/>
                  </a:cubicBezTo>
                  <a:cubicBezTo>
                    <a:pt x="10708" y="3275"/>
                    <a:pt x="10726" y="3272"/>
                    <a:pt x="10742" y="3272"/>
                  </a:cubicBezTo>
                  <a:cubicBezTo>
                    <a:pt x="10761" y="3272"/>
                    <a:pt x="10775" y="3276"/>
                    <a:pt x="10771" y="3290"/>
                  </a:cubicBezTo>
                  <a:cubicBezTo>
                    <a:pt x="10760" y="3285"/>
                    <a:pt x="10732" y="3282"/>
                    <a:pt x="10701" y="3282"/>
                  </a:cubicBezTo>
                  <a:cubicBezTo>
                    <a:pt x="10646" y="3282"/>
                    <a:pt x="10577" y="3292"/>
                    <a:pt x="10557" y="3321"/>
                  </a:cubicBezTo>
                  <a:lnTo>
                    <a:pt x="10923" y="3321"/>
                  </a:lnTo>
                  <a:cubicBezTo>
                    <a:pt x="10955" y="3308"/>
                    <a:pt x="10994" y="3304"/>
                    <a:pt x="11033" y="3304"/>
                  </a:cubicBezTo>
                  <a:cubicBezTo>
                    <a:pt x="11087" y="3304"/>
                    <a:pt x="11140" y="3312"/>
                    <a:pt x="11167" y="3321"/>
                  </a:cubicBezTo>
                  <a:cubicBezTo>
                    <a:pt x="11273" y="3321"/>
                    <a:pt x="11395" y="3306"/>
                    <a:pt x="11502" y="3290"/>
                  </a:cubicBezTo>
                  <a:lnTo>
                    <a:pt x="11502" y="3290"/>
                  </a:lnTo>
                  <a:cubicBezTo>
                    <a:pt x="11395" y="3382"/>
                    <a:pt x="11425" y="3367"/>
                    <a:pt x="11288" y="3459"/>
                  </a:cubicBezTo>
                  <a:lnTo>
                    <a:pt x="11273" y="3367"/>
                  </a:lnTo>
                  <a:cubicBezTo>
                    <a:pt x="11238" y="3402"/>
                    <a:pt x="11210" y="3411"/>
                    <a:pt x="11182" y="3411"/>
                  </a:cubicBezTo>
                  <a:cubicBezTo>
                    <a:pt x="11149" y="3411"/>
                    <a:pt x="11116" y="3398"/>
                    <a:pt x="11075" y="3398"/>
                  </a:cubicBezTo>
                  <a:lnTo>
                    <a:pt x="11167" y="3321"/>
                  </a:lnTo>
                  <a:lnTo>
                    <a:pt x="10923" y="3321"/>
                  </a:lnTo>
                  <a:cubicBezTo>
                    <a:pt x="10892" y="3337"/>
                    <a:pt x="10862" y="3351"/>
                    <a:pt x="10862" y="3382"/>
                  </a:cubicBezTo>
                  <a:cubicBezTo>
                    <a:pt x="10815" y="3385"/>
                    <a:pt x="10775" y="3386"/>
                    <a:pt x="10739" y="3386"/>
                  </a:cubicBezTo>
                  <a:cubicBezTo>
                    <a:pt x="10602" y="3386"/>
                    <a:pt x="10531" y="3367"/>
                    <a:pt x="10374" y="3367"/>
                  </a:cubicBezTo>
                  <a:cubicBezTo>
                    <a:pt x="10206" y="3459"/>
                    <a:pt x="10039" y="3473"/>
                    <a:pt x="9857" y="3473"/>
                  </a:cubicBezTo>
                  <a:cubicBezTo>
                    <a:pt x="9674" y="3489"/>
                    <a:pt x="9491" y="3504"/>
                    <a:pt x="9308" y="3595"/>
                  </a:cubicBezTo>
                  <a:lnTo>
                    <a:pt x="9384" y="3534"/>
                  </a:lnTo>
                  <a:lnTo>
                    <a:pt x="9231" y="3550"/>
                  </a:lnTo>
                  <a:lnTo>
                    <a:pt x="9231" y="3550"/>
                  </a:lnTo>
                  <a:lnTo>
                    <a:pt x="9506" y="3382"/>
                  </a:lnTo>
                  <a:lnTo>
                    <a:pt x="9567" y="3428"/>
                  </a:lnTo>
                  <a:cubicBezTo>
                    <a:pt x="9688" y="3382"/>
                    <a:pt x="9902" y="3367"/>
                    <a:pt x="10009" y="3290"/>
                  </a:cubicBezTo>
                  <a:lnTo>
                    <a:pt x="10009" y="3276"/>
                  </a:lnTo>
                  <a:cubicBezTo>
                    <a:pt x="10192" y="3199"/>
                    <a:pt x="10602" y="3138"/>
                    <a:pt x="10938" y="3002"/>
                  </a:cubicBezTo>
                  <a:cubicBezTo>
                    <a:pt x="11018" y="2959"/>
                    <a:pt x="11068" y="2945"/>
                    <a:pt x="11104" y="2945"/>
                  </a:cubicBezTo>
                  <a:cubicBezTo>
                    <a:pt x="11177" y="2945"/>
                    <a:pt x="11195" y="3003"/>
                    <a:pt x="11297" y="3003"/>
                  </a:cubicBezTo>
                  <a:cubicBezTo>
                    <a:pt x="11327" y="3003"/>
                    <a:pt x="11363" y="2998"/>
                    <a:pt x="11410" y="2986"/>
                  </a:cubicBezTo>
                  <a:cubicBezTo>
                    <a:pt x="11593" y="2894"/>
                    <a:pt x="11852" y="2833"/>
                    <a:pt x="12126" y="2803"/>
                  </a:cubicBezTo>
                  <a:cubicBezTo>
                    <a:pt x="12095" y="2788"/>
                    <a:pt x="12156" y="2758"/>
                    <a:pt x="12187" y="2742"/>
                  </a:cubicBezTo>
                  <a:close/>
                  <a:moveTo>
                    <a:pt x="9765" y="3565"/>
                  </a:moveTo>
                  <a:lnTo>
                    <a:pt x="9749" y="3641"/>
                  </a:lnTo>
                  <a:lnTo>
                    <a:pt x="9749" y="3641"/>
                  </a:lnTo>
                  <a:lnTo>
                    <a:pt x="9978" y="3581"/>
                  </a:lnTo>
                  <a:lnTo>
                    <a:pt x="9978" y="3581"/>
                  </a:lnTo>
                  <a:cubicBezTo>
                    <a:pt x="9796" y="3656"/>
                    <a:pt x="9841" y="3687"/>
                    <a:pt x="9643" y="3702"/>
                  </a:cubicBezTo>
                  <a:lnTo>
                    <a:pt x="9765" y="3672"/>
                  </a:lnTo>
                  <a:cubicBezTo>
                    <a:pt x="9780" y="3626"/>
                    <a:pt x="9613" y="3641"/>
                    <a:pt x="9765" y="3565"/>
                  </a:cubicBezTo>
                  <a:close/>
                  <a:moveTo>
                    <a:pt x="11455" y="3717"/>
                  </a:moveTo>
                  <a:cubicBezTo>
                    <a:pt x="11457" y="3717"/>
                    <a:pt x="11459" y="3718"/>
                    <a:pt x="11461" y="3718"/>
                  </a:cubicBezTo>
                  <a:lnTo>
                    <a:pt x="11461" y="3718"/>
                  </a:lnTo>
                  <a:cubicBezTo>
                    <a:pt x="11460" y="3717"/>
                    <a:pt x="11458" y="3717"/>
                    <a:pt x="11455" y="3717"/>
                  </a:cubicBezTo>
                  <a:close/>
                  <a:moveTo>
                    <a:pt x="5926" y="3747"/>
                  </a:moveTo>
                  <a:lnTo>
                    <a:pt x="5987" y="3824"/>
                  </a:lnTo>
                  <a:lnTo>
                    <a:pt x="5865" y="3855"/>
                  </a:lnTo>
                  <a:lnTo>
                    <a:pt x="5926" y="3747"/>
                  </a:lnTo>
                  <a:close/>
                  <a:moveTo>
                    <a:pt x="9173" y="3663"/>
                  </a:moveTo>
                  <a:cubicBezTo>
                    <a:pt x="9200" y="3663"/>
                    <a:pt x="9206" y="3676"/>
                    <a:pt x="9170" y="3717"/>
                  </a:cubicBezTo>
                  <a:cubicBezTo>
                    <a:pt x="9079" y="3763"/>
                    <a:pt x="8988" y="3717"/>
                    <a:pt x="8896" y="3808"/>
                  </a:cubicBezTo>
                  <a:lnTo>
                    <a:pt x="8896" y="3824"/>
                  </a:lnTo>
                  <a:cubicBezTo>
                    <a:pt x="8887" y="3821"/>
                    <a:pt x="8878" y="3820"/>
                    <a:pt x="8868" y="3820"/>
                  </a:cubicBezTo>
                  <a:cubicBezTo>
                    <a:pt x="8827" y="3820"/>
                    <a:pt x="8778" y="3842"/>
                    <a:pt x="8729" y="3855"/>
                  </a:cubicBezTo>
                  <a:lnTo>
                    <a:pt x="8805" y="3763"/>
                  </a:lnTo>
                  <a:lnTo>
                    <a:pt x="8821" y="3808"/>
                  </a:lnTo>
                  <a:lnTo>
                    <a:pt x="8957" y="3717"/>
                  </a:lnTo>
                  <a:cubicBezTo>
                    <a:pt x="8988" y="3717"/>
                    <a:pt x="9120" y="3663"/>
                    <a:pt x="9173" y="3663"/>
                  </a:cubicBezTo>
                  <a:close/>
                  <a:moveTo>
                    <a:pt x="12491" y="3230"/>
                  </a:moveTo>
                  <a:lnTo>
                    <a:pt x="12491" y="3230"/>
                  </a:lnTo>
                  <a:cubicBezTo>
                    <a:pt x="12477" y="3351"/>
                    <a:pt x="12217" y="3260"/>
                    <a:pt x="12233" y="3367"/>
                  </a:cubicBezTo>
                  <a:cubicBezTo>
                    <a:pt x="12243" y="3367"/>
                    <a:pt x="12267" y="3374"/>
                    <a:pt x="12286" y="3374"/>
                  </a:cubicBezTo>
                  <a:cubicBezTo>
                    <a:pt x="12295" y="3374"/>
                    <a:pt x="12304" y="3372"/>
                    <a:pt x="12309" y="3367"/>
                  </a:cubicBezTo>
                  <a:lnTo>
                    <a:pt x="12309" y="3351"/>
                  </a:lnTo>
                  <a:lnTo>
                    <a:pt x="12430" y="3382"/>
                  </a:lnTo>
                  <a:cubicBezTo>
                    <a:pt x="12324" y="3382"/>
                    <a:pt x="12172" y="3398"/>
                    <a:pt x="12126" y="3459"/>
                  </a:cubicBezTo>
                  <a:lnTo>
                    <a:pt x="12248" y="3473"/>
                  </a:lnTo>
                  <a:cubicBezTo>
                    <a:pt x="12020" y="3534"/>
                    <a:pt x="11973" y="3565"/>
                    <a:pt x="11791" y="3611"/>
                  </a:cubicBezTo>
                  <a:lnTo>
                    <a:pt x="11791" y="3672"/>
                  </a:lnTo>
                  <a:cubicBezTo>
                    <a:pt x="11683" y="3672"/>
                    <a:pt x="11575" y="3720"/>
                    <a:pt x="11488" y="3720"/>
                  </a:cubicBezTo>
                  <a:cubicBezTo>
                    <a:pt x="11479" y="3720"/>
                    <a:pt x="11470" y="3719"/>
                    <a:pt x="11461" y="3718"/>
                  </a:cubicBezTo>
                  <a:lnTo>
                    <a:pt x="11461" y="3718"/>
                  </a:lnTo>
                  <a:cubicBezTo>
                    <a:pt x="11471" y="3721"/>
                    <a:pt x="11471" y="3733"/>
                    <a:pt x="11471" y="3733"/>
                  </a:cubicBezTo>
                  <a:lnTo>
                    <a:pt x="11441" y="3717"/>
                  </a:lnTo>
                  <a:lnTo>
                    <a:pt x="11455" y="3717"/>
                  </a:lnTo>
                  <a:cubicBezTo>
                    <a:pt x="11446" y="3705"/>
                    <a:pt x="11432" y="3700"/>
                    <a:pt x="11414" y="3700"/>
                  </a:cubicBezTo>
                  <a:cubicBezTo>
                    <a:pt x="11341" y="3700"/>
                    <a:pt x="11209" y="3778"/>
                    <a:pt x="11136" y="3778"/>
                  </a:cubicBezTo>
                  <a:cubicBezTo>
                    <a:pt x="11273" y="3794"/>
                    <a:pt x="11120" y="3824"/>
                    <a:pt x="11045" y="3855"/>
                  </a:cubicBezTo>
                  <a:cubicBezTo>
                    <a:pt x="11086" y="3814"/>
                    <a:pt x="11017" y="3800"/>
                    <a:pt x="10930" y="3800"/>
                  </a:cubicBezTo>
                  <a:cubicBezTo>
                    <a:pt x="10890" y="3800"/>
                    <a:pt x="10846" y="3803"/>
                    <a:pt x="10807" y="3808"/>
                  </a:cubicBezTo>
                  <a:lnTo>
                    <a:pt x="10807" y="3808"/>
                  </a:lnTo>
                  <a:cubicBezTo>
                    <a:pt x="10820" y="3805"/>
                    <a:pt x="10833" y="3794"/>
                    <a:pt x="10846" y="3794"/>
                  </a:cubicBezTo>
                  <a:lnTo>
                    <a:pt x="10633" y="3794"/>
                  </a:lnTo>
                  <a:cubicBezTo>
                    <a:pt x="10663" y="3717"/>
                    <a:pt x="10846" y="3717"/>
                    <a:pt x="10953" y="3672"/>
                  </a:cubicBezTo>
                  <a:cubicBezTo>
                    <a:pt x="10953" y="3656"/>
                    <a:pt x="10984" y="3626"/>
                    <a:pt x="11029" y="3611"/>
                  </a:cubicBezTo>
                  <a:lnTo>
                    <a:pt x="11029" y="3611"/>
                  </a:lnTo>
                  <a:cubicBezTo>
                    <a:pt x="11029" y="3641"/>
                    <a:pt x="10998" y="3656"/>
                    <a:pt x="10953" y="3672"/>
                  </a:cubicBezTo>
                  <a:cubicBezTo>
                    <a:pt x="10953" y="3696"/>
                    <a:pt x="10997" y="3712"/>
                    <a:pt x="11047" y="3712"/>
                  </a:cubicBezTo>
                  <a:cubicBezTo>
                    <a:pt x="11091" y="3712"/>
                    <a:pt x="11138" y="3700"/>
                    <a:pt x="11167" y="3672"/>
                  </a:cubicBezTo>
                  <a:cubicBezTo>
                    <a:pt x="11177" y="3650"/>
                    <a:pt x="11180" y="3635"/>
                    <a:pt x="11145" y="3635"/>
                  </a:cubicBezTo>
                  <a:cubicBezTo>
                    <a:pt x="11134" y="3635"/>
                    <a:pt x="11119" y="3637"/>
                    <a:pt x="11100" y="3640"/>
                  </a:cubicBezTo>
                  <a:lnTo>
                    <a:pt x="11100" y="3640"/>
                  </a:lnTo>
                  <a:lnTo>
                    <a:pt x="11273" y="3611"/>
                  </a:lnTo>
                  <a:lnTo>
                    <a:pt x="11242" y="3565"/>
                  </a:lnTo>
                  <a:cubicBezTo>
                    <a:pt x="11197" y="3534"/>
                    <a:pt x="11608" y="3398"/>
                    <a:pt x="11837" y="3351"/>
                  </a:cubicBezTo>
                  <a:cubicBezTo>
                    <a:pt x="11838" y="3352"/>
                    <a:pt x="11840" y="3353"/>
                    <a:pt x="11844" y="3353"/>
                  </a:cubicBezTo>
                  <a:cubicBezTo>
                    <a:pt x="11903" y="3353"/>
                    <a:pt x="12291" y="3244"/>
                    <a:pt x="12491" y="3230"/>
                  </a:cubicBezTo>
                  <a:close/>
                  <a:moveTo>
                    <a:pt x="10496" y="3855"/>
                  </a:moveTo>
                  <a:cubicBezTo>
                    <a:pt x="10481" y="3855"/>
                    <a:pt x="10450" y="3855"/>
                    <a:pt x="10435" y="3869"/>
                  </a:cubicBezTo>
                  <a:cubicBezTo>
                    <a:pt x="10383" y="3880"/>
                    <a:pt x="10416" y="3905"/>
                    <a:pt x="10399" y="3905"/>
                  </a:cubicBezTo>
                  <a:cubicBezTo>
                    <a:pt x="10391" y="3905"/>
                    <a:pt x="10372" y="3899"/>
                    <a:pt x="10328" y="3885"/>
                  </a:cubicBezTo>
                  <a:cubicBezTo>
                    <a:pt x="10359" y="3869"/>
                    <a:pt x="10389" y="3869"/>
                    <a:pt x="10435" y="3869"/>
                  </a:cubicBezTo>
                  <a:cubicBezTo>
                    <a:pt x="10450" y="3855"/>
                    <a:pt x="10466" y="3855"/>
                    <a:pt x="10496" y="3855"/>
                  </a:cubicBezTo>
                  <a:close/>
                  <a:moveTo>
                    <a:pt x="8000" y="3881"/>
                  </a:moveTo>
                  <a:cubicBezTo>
                    <a:pt x="8024" y="3881"/>
                    <a:pt x="8043" y="3893"/>
                    <a:pt x="8074" y="3900"/>
                  </a:cubicBezTo>
                  <a:cubicBezTo>
                    <a:pt x="8035" y="3930"/>
                    <a:pt x="8015" y="3940"/>
                    <a:pt x="8003" y="3940"/>
                  </a:cubicBezTo>
                  <a:cubicBezTo>
                    <a:pt x="7980" y="3940"/>
                    <a:pt x="7983" y="3908"/>
                    <a:pt x="7953" y="3908"/>
                  </a:cubicBezTo>
                  <a:cubicBezTo>
                    <a:pt x="7940" y="3908"/>
                    <a:pt x="7921" y="3914"/>
                    <a:pt x="7891" y="3930"/>
                  </a:cubicBezTo>
                  <a:cubicBezTo>
                    <a:pt x="7944" y="3893"/>
                    <a:pt x="7975" y="3881"/>
                    <a:pt x="8000" y="3881"/>
                  </a:cubicBezTo>
                  <a:close/>
                  <a:moveTo>
                    <a:pt x="10801" y="3808"/>
                  </a:moveTo>
                  <a:cubicBezTo>
                    <a:pt x="10801" y="3808"/>
                    <a:pt x="10801" y="3824"/>
                    <a:pt x="10785" y="3824"/>
                  </a:cubicBezTo>
                  <a:lnTo>
                    <a:pt x="10846" y="3900"/>
                  </a:lnTo>
                  <a:lnTo>
                    <a:pt x="10953" y="3855"/>
                  </a:lnTo>
                  <a:lnTo>
                    <a:pt x="10953" y="3855"/>
                  </a:lnTo>
                  <a:lnTo>
                    <a:pt x="10679" y="3977"/>
                  </a:lnTo>
                  <a:cubicBezTo>
                    <a:pt x="10618" y="3930"/>
                    <a:pt x="10710" y="3869"/>
                    <a:pt x="10785" y="3824"/>
                  </a:cubicBezTo>
                  <a:lnTo>
                    <a:pt x="10785" y="3808"/>
                  </a:lnTo>
                  <a:close/>
                  <a:moveTo>
                    <a:pt x="5636" y="3565"/>
                  </a:moveTo>
                  <a:lnTo>
                    <a:pt x="5484" y="3717"/>
                  </a:lnTo>
                  <a:lnTo>
                    <a:pt x="5484" y="3717"/>
                  </a:lnTo>
                  <a:lnTo>
                    <a:pt x="5683" y="3641"/>
                  </a:lnTo>
                  <a:lnTo>
                    <a:pt x="5683" y="3641"/>
                  </a:lnTo>
                  <a:cubicBezTo>
                    <a:pt x="5591" y="3702"/>
                    <a:pt x="5393" y="3747"/>
                    <a:pt x="5393" y="3839"/>
                  </a:cubicBezTo>
                  <a:lnTo>
                    <a:pt x="5332" y="3794"/>
                  </a:lnTo>
                  <a:cubicBezTo>
                    <a:pt x="5149" y="3916"/>
                    <a:pt x="5149" y="3946"/>
                    <a:pt x="4905" y="4038"/>
                  </a:cubicBezTo>
                  <a:cubicBezTo>
                    <a:pt x="5043" y="3961"/>
                    <a:pt x="5179" y="3839"/>
                    <a:pt x="5287" y="3733"/>
                  </a:cubicBezTo>
                  <a:cubicBezTo>
                    <a:pt x="5362" y="3702"/>
                    <a:pt x="5514" y="3595"/>
                    <a:pt x="5636" y="3565"/>
                  </a:cubicBezTo>
                  <a:close/>
                  <a:moveTo>
                    <a:pt x="7054" y="3869"/>
                  </a:moveTo>
                  <a:lnTo>
                    <a:pt x="6932" y="3991"/>
                  </a:lnTo>
                  <a:cubicBezTo>
                    <a:pt x="6926" y="3963"/>
                    <a:pt x="6910" y="3952"/>
                    <a:pt x="6889" y="3952"/>
                  </a:cubicBezTo>
                  <a:cubicBezTo>
                    <a:pt x="6817" y="3952"/>
                    <a:pt x="6681" y="4077"/>
                    <a:pt x="6652" y="4077"/>
                  </a:cubicBezTo>
                  <a:cubicBezTo>
                    <a:pt x="6643" y="4077"/>
                    <a:pt x="6643" y="4066"/>
                    <a:pt x="6658" y="4038"/>
                  </a:cubicBezTo>
                  <a:lnTo>
                    <a:pt x="6733" y="3977"/>
                  </a:lnTo>
                  <a:lnTo>
                    <a:pt x="6718" y="3961"/>
                  </a:lnTo>
                  <a:lnTo>
                    <a:pt x="6749" y="3961"/>
                  </a:lnTo>
                  <a:lnTo>
                    <a:pt x="6733" y="3977"/>
                  </a:lnTo>
                  <a:cubicBezTo>
                    <a:pt x="6794" y="3961"/>
                    <a:pt x="6962" y="3869"/>
                    <a:pt x="7054" y="3869"/>
                  </a:cubicBezTo>
                  <a:close/>
                  <a:moveTo>
                    <a:pt x="5240" y="4022"/>
                  </a:moveTo>
                  <a:lnTo>
                    <a:pt x="5256" y="4038"/>
                  </a:lnTo>
                  <a:lnTo>
                    <a:pt x="5104" y="4113"/>
                  </a:lnTo>
                  <a:lnTo>
                    <a:pt x="5240" y="4022"/>
                  </a:lnTo>
                  <a:close/>
                  <a:moveTo>
                    <a:pt x="5887" y="3957"/>
                  </a:moveTo>
                  <a:cubicBezTo>
                    <a:pt x="5945" y="3957"/>
                    <a:pt x="5891" y="4045"/>
                    <a:pt x="5880" y="4098"/>
                  </a:cubicBezTo>
                  <a:lnTo>
                    <a:pt x="5896" y="4098"/>
                  </a:lnTo>
                  <a:cubicBezTo>
                    <a:pt x="5941" y="4068"/>
                    <a:pt x="5971" y="4052"/>
                    <a:pt x="5987" y="4038"/>
                  </a:cubicBezTo>
                  <a:lnTo>
                    <a:pt x="5987" y="4038"/>
                  </a:lnTo>
                  <a:lnTo>
                    <a:pt x="5957" y="4098"/>
                  </a:lnTo>
                  <a:cubicBezTo>
                    <a:pt x="5952" y="4093"/>
                    <a:pt x="5946" y="4091"/>
                    <a:pt x="5941" y="4091"/>
                  </a:cubicBezTo>
                  <a:cubicBezTo>
                    <a:pt x="5929" y="4091"/>
                    <a:pt x="5916" y="4098"/>
                    <a:pt x="5896" y="4098"/>
                  </a:cubicBezTo>
                  <a:lnTo>
                    <a:pt x="5880" y="4113"/>
                  </a:lnTo>
                  <a:lnTo>
                    <a:pt x="5880" y="4098"/>
                  </a:lnTo>
                  <a:cubicBezTo>
                    <a:pt x="5835" y="4113"/>
                    <a:pt x="5758" y="4129"/>
                    <a:pt x="5697" y="4144"/>
                  </a:cubicBezTo>
                  <a:cubicBezTo>
                    <a:pt x="5621" y="4177"/>
                    <a:pt x="5544" y="4202"/>
                    <a:pt x="5484" y="4202"/>
                  </a:cubicBezTo>
                  <a:cubicBezTo>
                    <a:pt x="5461" y="4202"/>
                    <a:pt x="5440" y="4198"/>
                    <a:pt x="5423" y="4190"/>
                  </a:cubicBezTo>
                  <a:cubicBezTo>
                    <a:pt x="5484" y="4129"/>
                    <a:pt x="5667" y="4129"/>
                    <a:pt x="5728" y="4022"/>
                  </a:cubicBezTo>
                  <a:cubicBezTo>
                    <a:pt x="5813" y="3974"/>
                    <a:pt x="5861" y="3957"/>
                    <a:pt x="5887" y="3957"/>
                  </a:cubicBezTo>
                  <a:close/>
                  <a:moveTo>
                    <a:pt x="7297" y="4083"/>
                  </a:moveTo>
                  <a:cubicBezTo>
                    <a:pt x="7267" y="4113"/>
                    <a:pt x="7190" y="4159"/>
                    <a:pt x="7145" y="4190"/>
                  </a:cubicBezTo>
                  <a:lnTo>
                    <a:pt x="7145" y="4204"/>
                  </a:lnTo>
                  <a:cubicBezTo>
                    <a:pt x="7115" y="4204"/>
                    <a:pt x="7129" y="4204"/>
                    <a:pt x="7145" y="4190"/>
                  </a:cubicBezTo>
                  <a:lnTo>
                    <a:pt x="7221" y="4098"/>
                  </a:lnTo>
                  <a:lnTo>
                    <a:pt x="7297" y="4083"/>
                  </a:lnTo>
                  <a:close/>
                  <a:moveTo>
                    <a:pt x="4570" y="4068"/>
                  </a:moveTo>
                  <a:lnTo>
                    <a:pt x="4570" y="4068"/>
                  </a:lnTo>
                  <a:cubicBezTo>
                    <a:pt x="4555" y="4083"/>
                    <a:pt x="4540" y="4129"/>
                    <a:pt x="4555" y="4129"/>
                  </a:cubicBezTo>
                  <a:cubicBezTo>
                    <a:pt x="4481" y="4141"/>
                    <a:pt x="4346" y="4275"/>
                    <a:pt x="4290" y="4275"/>
                  </a:cubicBezTo>
                  <a:cubicBezTo>
                    <a:pt x="4277" y="4275"/>
                    <a:pt x="4268" y="4268"/>
                    <a:pt x="4265" y="4251"/>
                  </a:cubicBezTo>
                  <a:cubicBezTo>
                    <a:pt x="4387" y="4083"/>
                    <a:pt x="4464" y="4129"/>
                    <a:pt x="4570" y="4068"/>
                  </a:cubicBezTo>
                  <a:close/>
                  <a:moveTo>
                    <a:pt x="9780" y="4312"/>
                  </a:moveTo>
                  <a:lnTo>
                    <a:pt x="9780" y="4312"/>
                  </a:lnTo>
                  <a:cubicBezTo>
                    <a:pt x="9780" y="4326"/>
                    <a:pt x="9796" y="4326"/>
                    <a:pt x="9796" y="4326"/>
                  </a:cubicBezTo>
                  <a:cubicBezTo>
                    <a:pt x="9780" y="4326"/>
                    <a:pt x="9780" y="4326"/>
                    <a:pt x="9780" y="4312"/>
                  </a:cubicBezTo>
                  <a:close/>
                  <a:moveTo>
                    <a:pt x="9552" y="4357"/>
                  </a:moveTo>
                  <a:cubicBezTo>
                    <a:pt x="9582" y="4373"/>
                    <a:pt x="9597" y="4387"/>
                    <a:pt x="9613" y="4403"/>
                  </a:cubicBezTo>
                  <a:cubicBezTo>
                    <a:pt x="9582" y="4387"/>
                    <a:pt x="9567" y="4373"/>
                    <a:pt x="9552" y="4357"/>
                  </a:cubicBezTo>
                  <a:close/>
                  <a:moveTo>
                    <a:pt x="10481" y="3489"/>
                  </a:moveTo>
                  <a:cubicBezTo>
                    <a:pt x="10511" y="3504"/>
                    <a:pt x="10481" y="3534"/>
                    <a:pt x="10541" y="3565"/>
                  </a:cubicBezTo>
                  <a:cubicBezTo>
                    <a:pt x="10405" y="3733"/>
                    <a:pt x="9902" y="3794"/>
                    <a:pt x="9871" y="3916"/>
                  </a:cubicBezTo>
                  <a:cubicBezTo>
                    <a:pt x="9853" y="3933"/>
                    <a:pt x="9837" y="3940"/>
                    <a:pt x="9821" y="3940"/>
                  </a:cubicBezTo>
                  <a:cubicBezTo>
                    <a:pt x="9787" y="3940"/>
                    <a:pt x="9752" y="3913"/>
                    <a:pt x="9700" y="3913"/>
                  </a:cubicBezTo>
                  <a:cubicBezTo>
                    <a:pt x="9672" y="3913"/>
                    <a:pt x="9638" y="3921"/>
                    <a:pt x="9597" y="3946"/>
                  </a:cubicBezTo>
                  <a:cubicBezTo>
                    <a:pt x="9704" y="3961"/>
                    <a:pt x="9506" y="4038"/>
                    <a:pt x="9475" y="4068"/>
                  </a:cubicBezTo>
                  <a:cubicBezTo>
                    <a:pt x="9548" y="4078"/>
                    <a:pt x="9550" y="4123"/>
                    <a:pt x="9628" y="4123"/>
                  </a:cubicBezTo>
                  <a:cubicBezTo>
                    <a:pt x="9666" y="4123"/>
                    <a:pt x="9721" y="4112"/>
                    <a:pt x="9810" y="4083"/>
                  </a:cubicBezTo>
                  <a:cubicBezTo>
                    <a:pt x="9796" y="4068"/>
                    <a:pt x="9765" y="4052"/>
                    <a:pt x="9810" y="4022"/>
                  </a:cubicBezTo>
                  <a:cubicBezTo>
                    <a:pt x="9948" y="4038"/>
                    <a:pt x="9902" y="4052"/>
                    <a:pt x="9887" y="4129"/>
                  </a:cubicBezTo>
                  <a:cubicBezTo>
                    <a:pt x="9939" y="4106"/>
                    <a:pt x="9973" y="4098"/>
                    <a:pt x="9998" y="4098"/>
                  </a:cubicBezTo>
                  <a:cubicBezTo>
                    <a:pt x="10040" y="4098"/>
                    <a:pt x="10056" y="4119"/>
                    <a:pt x="10084" y="4129"/>
                  </a:cubicBezTo>
                  <a:cubicBezTo>
                    <a:pt x="10192" y="4052"/>
                    <a:pt x="10435" y="4022"/>
                    <a:pt x="10466" y="3977"/>
                  </a:cubicBezTo>
                  <a:cubicBezTo>
                    <a:pt x="10494" y="3970"/>
                    <a:pt x="10512" y="3967"/>
                    <a:pt x="10523" y="3967"/>
                  </a:cubicBezTo>
                  <a:cubicBezTo>
                    <a:pt x="10561" y="3967"/>
                    <a:pt x="10516" y="4002"/>
                    <a:pt x="10481" y="4038"/>
                  </a:cubicBezTo>
                  <a:cubicBezTo>
                    <a:pt x="10460" y="4032"/>
                    <a:pt x="10440" y="4030"/>
                    <a:pt x="10421" y="4030"/>
                  </a:cubicBezTo>
                  <a:cubicBezTo>
                    <a:pt x="10232" y="4030"/>
                    <a:pt x="10104" y="4258"/>
                    <a:pt x="9904" y="4258"/>
                  </a:cubicBezTo>
                  <a:cubicBezTo>
                    <a:pt x="9883" y="4258"/>
                    <a:pt x="9863" y="4256"/>
                    <a:pt x="9841" y="4251"/>
                  </a:cubicBezTo>
                  <a:cubicBezTo>
                    <a:pt x="9780" y="4265"/>
                    <a:pt x="9765" y="4296"/>
                    <a:pt x="9780" y="4312"/>
                  </a:cubicBezTo>
                  <a:cubicBezTo>
                    <a:pt x="9749" y="4296"/>
                    <a:pt x="9735" y="4235"/>
                    <a:pt x="9810" y="4204"/>
                  </a:cubicBezTo>
                  <a:lnTo>
                    <a:pt x="9810" y="4204"/>
                  </a:lnTo>
                  <a:cubicBezTo>
                    <a:pt x="9788" y="4206"/>
                    <a:pt x="9768" y="4206"/>
                    <a:pt x="9750" y="4206"/>
                  </a:cubicBezTo>
                  <a:cubicBezTo>
                    <a:pt x="9559" y="4206"/>
                    <a:pt x="9608" y="4148"/>
                    <a:pt x="9433" y="4148"/>
                  </a:cubicBezTo>
                  <a:cubicBezTo>
                    <a:pt x="9391" y="4148"/>
                    <a:pt x="9336" y="4151"/>
                    <a:pt x="9262" y="4159"/>
                  </a:cubicBezTo>
                  <a:lnTo>
                    <a:pt x="9308" y="4190"/>
                  </a:lnTo>
                  <a:cubicBezTo>
                    <a:pt x="9295" y="4185"/>
                    <a:pt x="9281" y="4183"/>
                    <a:pt x="9265" y="4183"/>
                  </a:cubicBezTo>
                  <a:cubicBezTo>
                    <a:pt x="9125" y="4183"/>
                    <a:pt x="8904" y="4363"/>
                    <a:pt x="8808" y="4363"/>
                  </a:cubicBezTo>
                  <a:cubicBezTo>
                    <a:pt x="8780" y="4363"/>
                    <a:pt x="8763" y="4349"/>
                    <a:pt x="8760" y="4312"/>
                  </a:cubicBezTo>
                  <a:lnTo>
                    <a:pt x="8674" y="4407"/>
                  </a:lnTo>
                  <a:lnTo>
                    <a:pt x="8674" y="4407"/>
                  </a:lnTo>
                  <a:cubicBezTo>
                    <a:pt x="8566" y="4445"/>
                    <a:pt x="8375" y="4390"/>
                    <a:pt x="8272" y="4495"/>
                  </a:cubicBezTo>
                  <a:lnTo>
                    <a:pt x="8287" y="4418"/>
                  </a:lnTo>
                  <a:cubicBezTo>
                    <a:pt x="8378" y="4373"/>
                    <a:pt x="8470" y="4342"/>
                    <a:pt x="8561" y="4296"/>
                  </a:cubicBezTo>
                  <a:cubicBezTo>
                    <a:pt x="8561" y="4284"/>
                    <a:pt x="8551" y="4262"/>
                    <a:pt x="8515" y="4262"/>
                  </a:cubicBezTo>
                  <a:cubicBezTo>
                    <a:pt x="8507" y="4262"/>
                    <a:pt x="8497" y="4263"/>
                    <a:pt x="8486" y="4265"/>
                  </a:cubicBezTo>
                  <a:cubicBezTo>
                    <a:pt x="8510" y="4256"/>
                    <a:pt x="8528" y="4253"/>
                    <a:pt x="8542" y="4253"/>
                  </a:cubicBezTo>
                  <a:cubicBezTo>
                    <a:pt x="8601" y="4253"/>
                    <a:pt x="8575" y="4322"/>
                    <a:pt x="8643" y="4322"/>
                  </a:cubicBezTo>
                  <a:cubicBezTo>
                    <a:pt x="8665" y="4322"/>
                    <a:pt x="8697" y="4315"/>
                    <a:pt x="8744" y="4296"/>
                  </a:cubicBezTo>
                  <a:lnTo>
                    <a:pt x="8729" y="4265"/>
                  </a:lnTo>
                  <a:lnTo>
                    <a:pt x="8729" y="4265"/>
                  </a:lnTo>
                  <a:cubicBezTo>
                    <a:pt x="8737" y="4270"/>
                    <a:pt x="8746" y="4273"/>
                    <a:pt x="8758" y="4273"/>
                  </a:cubicBezTo>
                  <a:cubicBezTo>
                    <a:pt x="8816" y="4273"/>
                    <a:pt x="8917" y="4215"/>
                    <a:pt x="8943" y="4190"/>
                  </a:cubicBezTo>
                  <a:lnTo>
                    <a:pt x="8957" y="4265"/>
                  </a:lnTo>
                  <a:cubicBezTo>
                    <a:pt x="9079" y="4235"/>
                    <a:pt x="9064" y="4174"/>
                    <a:pt x="9064" y="4129"/>
                  </a:cubicBezTo>
                  <a:lnTo>
                    <a:pt x="9064" y="4129"/>
                  </a:lnTo>
                  <a:cubicBezTo>
                    <a:pt x="9064" y="4143"/>
                    <a:pt x="9086" y="4150"/>
                    <a:pt x="9116" y="4150"/>
                  </a:cubicBezTo>
                  <a:cubicBezTo>
                    <a:pt x="9154" y="4150"/>
                    <a:pt x="9205" y="4139"/>
                    <a:pt x="9247" y="4113"/>
                  </a:cubicBezTo>
                  <a:cubicBezTo>
                    <a:pt x="9278" y="4083"/>
                    <a:pt x="9231" y="4083"/>
                    <a:pt x="9217" y="4068"/>
                  </a:cubicBezTo>
                  <a:cubicBezTo>
                    <a:pt x="9199" y="4060"/>
                    <a:pt x="9181" y="4056"/>
                    <a:pt x="9161" y="4056"/>
                  </a:cubicBezTo>
                  <a:cubicBezTo>
                    <a:pt x="9025" y="4056"/>
                    <a:pt x="8851" y="4231"/>
                    <a:pt x="8725" y="4231"/>
                  </a:cubicBezTo>
                  <a:cubicBezTo>
                    <a:pt x="8699" y="4231"/>
                    <a:pt x="8674" y="4224"/>
                    <a:pt x="8653" y="4204"/>
                  </a:cubicBezTo>
                  <a:cubicBezTo>
                    <a:pt x="8683" y="4159"/>
                    <a:pt x="8821" y="4159"/>
                    <a:pt x="8912" y="4113"/>
                  </a:cubicBezTo>
                  <a:lnTo>
                    <a:pt x="8882" y="4068"/>
                  </a:lnTo>
                  <a:lnTo>
                    <a:pt x="8882" y="4068"/>
                  </a:lnTo>
                  <a:cubicBezTo>
                    <a:pt x="8886" y="4070"/>
                    <a:pt x="8891" y="4071"/>
                    <a:pt x="8896" y="4071"/>
                  </a:cubicBezTo>
                  <a:cubicBezTo>
                    <a:pt x="8932" y="4071"/>
                    <a:pt x="8996" y="4035"/>
                    <a:pt x="9049" y="4022"/>
                  </a:cubicBezTo>
                  <a:lnTo>
                    <a:pt x="8943" y="4007"/>
                  </a:lnTo>
                  <a:cubicBezTo>
                    <a:pt x="9095" y="3946"/>
                    <a:pt x="8973" y="3885"/>
                    <a:pt x="9170" y="3839"/>
                  </a:cubicBezTo>
                  <a:lnTo>
                    <a:pt x="9186" y="3885"/>
                  </a:lnTo>
                  <a:cubicBezTo>
                    <a:pt x="9262" y="3855"/>
                    <a:pt x="9292" y="3824"/>
                    <a:pt x="9323" y="3794"/>
                  </a:cubicBezTo>
                  <a:cubicBezTo>
                    <a:pt x="9354" y="3783"/>
                    <a:pt x="9379" y="3779"/>
                    <a:pt x="9399" y="3779"/>
                  </a:cubicBezTo>
                  <a:cubicBezTo>
                    <a:pt x="9468" y="3779"/>
                    <a:pt x="9482" y="3828"/>
                    <a:pt x="9506" y="3839"/>
                  </a:cubicBezTo>
                  <a:cubicBezTo>
                    <a:pt x="9498" y="3836"/>
                    <a:pt x="9489" y="3835"/>
                    <a:pt x="9478" y="3835"/>
                  </a:cubicBezTo>
                  <a:cubicBezTo>
                    <a:pt x="9426" y="3835"/>
                    <a:pt x="9343" y="3865"/>
                    <a:pt x="9292" y="3916"/>
                  </a:cubicBezTo>
                  <a:cubicBezTo>
                    <a:pt x="9271" y="3967"/>
                    <a:pt x="9336" y="3991"/>
                    <a:pt x="9428" y="3991"/>
                  </a:cubicBezTo>
                  <a:cubicBezTo>
                    <a:pt x="9471" y="3991"/>
                    <a:pt x="9519" y="3986"/>
                    <a:pt x="9567" y="3977"/>
                  </a:cubicBezTo>
                  <a:lnTo>
                    <a:pt x="9521" y="3885"/>
                  </a:lnTo>
                  <a:cubicBezTo>
                    <a:pt x="9805" y="3814"/>
                    <a:pt x="10074" y="3638"/>
                    <a:pt x="10295" y="3638"/>
                  </a:cubicBezTo>
                  <a:cubicBezTo>
                    <a:pt x="10311" y="3638"/>
                    <a:pt x="10328" y="3639"/>
                    <a:pt x="10344" y="3641"/>
                  </a:cubicBezTo>
                  <a:cubicBezTo>
                    <a:pt x="10374" y="3595"/>
                    <a:pt x="10374" y="3520"/>
                    <a:pt x="10481" y="3489"/>
                  </a:cubicBezTo>
                  <a:close/>
                  <a:moveTo>
                    <a:pt x="2191" y="4313"/>
                  </a:moveTo>
                  <a:cubicBezTo>
                    <a:pt x="2198" y="4313"/>
                    <a:pt x="2205" y="4317"/>
                    <a:pt x="2209" y="4326"/>
                  </a:cubicBezTo>
                  <a:lnTo>
                    <a:pt x="1996" y="4525"/>
                  </a:lnTo>
                  <a:lnTo>
                    <a:pt x="2027" y="4464"/>
                  </a:lnTo>
                  <a:cubicBezTo>
                    <a:pt x="2065" y="4438"/>
                    <a:pt x="2148" y="4313"/>
                    <a:pt x="2191" y="4313"/>
                  </a:cubicBezTo>
                  <a:close/>
                  <a:moveTo>
                    <a:pt x="8089" y="4434"/>
                  </a:moveTo>
                  <a:lnTo>
                    <a:pt x="8059" y="4479"/>
                  </a:lnTo>
                  <a:lnTo>
                    <a:pt x="7968" y="4525"/>
                  </a:lnTo>
                  <a:lnTo>
                    <a:pt x="8089" y="4434"/>
                  </a:lnTo>
                  <a:close/>
                  <a:moveTo>
                    <a:pt x="3961" y="4479"/>
                  </a:moveTo>
                  <a:lnTo>
                    <a:pt x="3961" y="4479"/>
                  </a:lnTo>
                  <a:cubicBezTo>
                    <a:pt x="3855" y="4555"/>
                    <a:pt x="3946" y="4525"/>
                    <a:pt x="3961" y="4540"/>
                  </a:cubicBezTo>
                  <a:cubicBezTo>
                    <a:pt x="3914" y="4592"/>
                    <a:pt x="3887" y="4603"/>
                    <a:pt x="3864" y="4603"/>
                  </a:cubicBezTo>
                  <a:cubicBezTo>
                    <a:pt x="3847" y="4603"/>
                    <a:pt x="3832" y="4597"/>
                    <a:pt x="3814" y="4597"/>
                  </a:cubicBezTo>
                  <a:cubicBezTo>
                    <a:pt x="3799" y="4597"/>
                    <a:pt x="3782" y="4601"/>
                    <a:pt x="3759" y="4615"/>
                  </a:cubicBezTo>
                  <a:lnTo>
                    <a:pt x="3759" y="4615"/>
                  </a:lnTo>
                  <a:cubicBezTo>
                    <a:pt x="3830" y="4557"/>
                    <a:pt x="3901" y="4494"/>
                    <a:pt x="3961" y="4479"/>
                  </a:cubicBezTo>
                  <a:close/>
                  <a:moveTo>
                    <a:pt x="4677" y="4144"/>
                  </a:moveTo>
                  <a:cubicBezTo>
                    <a:pt x="4631" y="4235"/>
                    <a:pt x="4814" y="4190"/>
                    <a:pt x="4586" y="4373"/>
                  </a:cubicBezTo>
                  <a:cubicBezTo>
                    <a:pt x="4540" y="4387"/>
                    <a:pt x="4494" y="4403"/>
                    <a:pt x="4448" y="4448"/>
                  </a:cubicBezTo>
                  <a:cubicBezTo>
                    <a:pt x="4451" y="4448"/>
                    <a:pt x="4454" y="4448"/>
                    <a:pt x="4456" y="4448"/>
                  </a:cubicBezTo>
                  <a:cubicBezTo>
                    <a:pt x="4524" y="4448"/>
                    <a:pt x="4297" y="4647"/>
                    <a:pt x="4326" y="4661"/>
                  </a:cubicBezTo>
                  <a:cubicBezTo>
                    <a:pt x="4318" y="4663"/>
                    <a:pt x="4311" y="4663"/>
                    <a:pt x="4305" y="4663"/>
                  </a:cubicBezTo>
                  <a:cubicBezTo>
                    <a:pt x="4222" y="4663"/>
                    <a:pt x="4341" y="4567"/>
                    <a:pt x="4326" y="4525"/>
                  </a:cubicBezTo>
                  <a:lnTo>
                    <a:pt x="4326" y="4525"/>
                  </a:lnTo>
                  <a:cubicBezTo>
                    <a:pt x="4251" y="4540"/>
                    <a:pt x="4098" y="4586"/>
                    <a:pt x="3991" y="4647"/>
                  </a:cubicBezTo>
                  <a:cubicBezTo>
                    <a:pt x="4083" y="4570"/>
                    <a:pt x="4190" y="4495"/>
                    <a:pt x="4159" y="4434"/>
                  </a:cubicBezTo>
                  <a:cubicBezTo>
                    <a:pt x="4159" y="4432"/>
                    <a:pt x="4159" y="4431"/>
                    <a:pt x="4157" y="4431"/>
                  </a:cubicBezTo>
                  <a:cubicBezTo>
                    <a:pt x="4146" y="4431"/>
                    <a:pt x="4095" y="4482"/>
                    <a:pt x="4068" y="4509"/>
                  </a:cubicBezTo>
                  <a:cubicBezTo>
                    <a:pt x="4062" y="4511"/>
                    <a:pt x="4058" y="4511"/>
                    <a:pt x="4054" y="4511"/>
                  </a:cubicBezTo>
                  <a:cubicBezTo>
                    <a:pt x="4013" y="4511"/>
                    <a:pt x="4042" y="4443"/>
                    <a:pt x="4083" y="4387"/>
                  </a:cubicBezTo>
                  <a:cubicBezTo>
                    <a:pt x="4129" y="4434"/>
                    <a:pt x="4265" y="4357"/>
                    <a:pt x="4174" y="4509"/>
                  </a:cubicBezTo>
                  <a:cubicBezTo>
                    <a:pt x="4281" y="4365"/>
                    <a:pt x="4345" y="4361"/>
                    <a:pt x="4405" y="4361"/>
                  </a:cubicBezTo>
                  <a:cubicBezTo>
                    <a:pt x="4408" y="4361"/>
                    <a:pt x="4411" y="4361"/>
                    <a:pt x="4414" y="4361"/>
                  </a:cubicBezTo>
                  <a:cubicBezTo>
                    <a:pt x="4469" y="4361"/>
                    <a:pt x="4521" y="4358"/>
                    <a:pt x="4600" y="4235"/>
                  </a:cubicBezTo>
                  <a:lnTo>
                    <a:pt x="4600" y="4235"/>
                  </a:lnTo>
                  <a:lnTo>
                    <a:pt x="4570" y="4251"/>
                  </a:lnTo>
                  <a:lnTo>
                    <a:pt x="4677" y="4144"/>
                  </a:lnTo>
                  <a:close/>
                  <a:moveTo>
                    <a:pt x="3991" y="4647"/>
                  </a:moveTo>
                  <a:lnTo>
                    <a:pt x="3991" y="4647"/>
                  </a:lnTo>
                  <a:cubicBezTo>
                    <a:pt x="3946" y="4692"/>
                    <a:pt x="3900" y="4722"/>
                    <a:pt x="3869" y="4769"/>
                  </a:cubicBezTo>
                  <a:cubicBezTo>
                    <a:pt x="3900" y="4722"/>
                    <a:pt x="3930" y="4677"/>
                    <a:pt x="3991" y="4647"/>
                  </a:cubicBezTo>
                  <a:close/>
                  <a:moveTo>
                    <a:pt x="8089" y="4586"/>
                  </a:moveTo>
                  <a:cubicBezTo>
                    <a:pt x="8272" y="4601"/>
                    <a:pt x="8196" y="4661"/>
                    <a:pt x="8242" y="4708"/>
                  </a:cubicBezTo>
                  <a:lnTo>
                    <a:pt x="8181" y="4769"/>
                  </a:lnTo>
                  <a:lnTo>
                    <a:pt x="8150" y="4708"/>
                  </a:lnTo>
                  <a:cubicBezTo>
                    <a:pt x="8089" y="4753"/>
                    <a:pt x="8013" y="4783"/>
                    <a:pt x="7998" y="4799"/>
                  </a:cubicBezTo>
                  <a:cubicBezTo>
                    <a:pt x="8013" y="4799"/>
                    <a:pt x="8013" y="4814"/>
                    <a:pt x="8013" y="4814"/>
                  </a:cubicBezTo>
                  <a:cubicBezTo>
                    <a:pt x="7998" y="4814"/>
                    <a:pt x="7998" y="4814"/>
                    <a:pt x="7998" y="4799"/>
                  </a:cubicBezTo>
                  <a:cubicBezTo>
                    <a:pt x="7921" y="4769"/>
                    <a:pt x="7663" y="4830"/>
                    <a:pt x="7876" y="4647"/>
                  </a:cubicBezTo>
                  <a:lnTo>
                    <a:pt x="7876" y="4647"/>
                  </a:lnTo>
                  <a:cubicBezTo>
                    <a:pt x="7871" y="4662"/>
                    <a:pt x="7891" y="4664"/>
                    <a:pt x="7915" y="4664"/>
                  </a:cubicBezTo>
                  <a:cubicBezTo>
                    <a:pt x="7921" y="4664"/>
                    <a:pt x="7928" y="4663"/>
                    <a:pt x="7935" y="4663"/>
                  </a:cubicBezTo>
                  <a:cubicBezTo>
                    <a:pt x="7976" y="4663"/>
                    <a:pt x="8009" y="4668"/>
                    <a:pt x="7921" y="4738"/>
                  </a:cubicBezTo>
                  <a:lnTo>
                    <a:pt x="7921" y="4738"/>
                  </a:lnTo>
                  <a:cubicBezTo>
                    <a:pt x="8043" y="4722"/>
                    <a:pt x="8059" y="4631"/>
                    <a:pt x="8089" y="4586"/>
                  </a:cubicBezTo>
                  <a:close/>
                  <a:moveTo>
                    <a:pt x="3708" y="4655"/>
                  </a:moveTo>
                  <a:cubicBezTo>
                    <a:pt x="3697" y="4666"/>
                    <a:pt x="3685" y="4678"/>
                    <a:pt x="3672" y="4692"/>
                  </a:cubicBezTo>
                  <a:lnTo>
                    <a:pt x="3717" y="4738"/>
                  </a:lnTo>
                  <a:lnTo>
                    <a:pt x="3717" y="4738"/>
                  </a:lnTo>
                  <a:lnTo>
                    <a:pt x="3686" y="4708"/>
                  </a:lnTo>
                  <a:lnTo>
                    <a:pt x="3686" y="4708"/>
                  </a:lnTo>
                  <a:cubicBezTo>
                    <a:pt x="3702" y="4783"/>
                    <a:pt x="3595" y="4844"/>
                    <a:pt x="3550" y="4905"/>
                  </a:cubicBezTo>
                  <a:cubicBezTo>
                    <a:pt x="3592" y="4839"/>
                    <a:pt x="3579" y="4830"/>
                    <a:pt x="3557" y="4830"/>
                  </a:cubicBezTo>
                  <a:cubicBezTo>
                    <a:pt x="3549" y="4830"/>
                    <a:pt x="3539" y="4831"/>
                    <a:pt x="3530" y="4831"/>
                  </a:cubicBezTo>
                  <a:cubicBezTo>
                    <a:pt x="3504" y="4831"/>
                    <a:pt x="3487" y="4819"/>
                    <a:pt x="3550" y="4722"/>
                  </a:cubicBezTo>
                  <a:cubicBezTo>
                    <a:pt x="3554" y="4723"/>
                    <a:pt x="3558" y="4723"/>
                    <a:pt x="3562" y="4723"/>
                  </a:cubicBezTo>
                  <a:cubicBezTo>
                    <a:pt x="3607" y="4723"/>
                    <a:pt x="3657" y="4694"/>
                    <a:pt x="3708" y="4655"/>
                  </a:cubicBezTo>
                  <a:close/>
                  <a:moveTo>
                    <a:pt x="3382" y="4860"/>
                  </a:moveTo>
                  <a:lnTo>
                    <a:pt x="3351" y="4921"/>
                  </a:lnTo>
                  <a:lnTo>
                    <a:pt x="3229" y="4936"/>
                  </a:lnTo>
                  <a:lnTo>
                    <a:pt x="3229" y="4936"/>
                  </a:lnTo>
                  <a:lnTo>
                    <a:pt x="3382" y="4860"/>
                  </a:lnTo>
                  <a:close/>
                  <a:moveTo>
                    <a:pt x="3532" y="4919"/>
                  </a:moveTo>
                  <a:cubicBezTo>
                    <a:pt x="3529" y="4924"/>
                    <a:pt x="3525" y="4930"/>
                    <a:pt x="3520" y="4936"/>
                  </a:cubicBezTo>
                  <a:cubicBezTo>
                    <a:pt x="3520" y="4927"/>
                    <a:pt x="3524" y="4924"/>
                    <a:pt x="3532" y="4919"/>
                  </a:cubicBezTo>
                  <a:close/>
                  <a:moveTo>
                    <a:pt x="3581" y="4202"/>
                  </a:moveTo>
                  <a:cubicBezTo>
                    <a:pt x="3586" y="4202"/>
                    <a:pt x="3591" y="4203"/>
                    <a:pt x="3595" y="4204"/>
                  </a:cubicBezTo>
                  <a:cubicBezTo>
                    <a:pt x="3466" y="4319"/>
                    <a:pt x="3477" y="4331"/>
                    <a:pt x="3512" y="4331"/>
                  </a:cubicBezTo>
                  <a:cubicBezTo>
                    <a:pt x="3520" y="4331"/>
                    <a:pt x="3531" y="4330"/>
                    <a:pt x="3540" y="4330"/>
                  </a:cubicBezTo>
                  <a:cubicBezTo>
                    <a:pt x="3569" y="4330"/>
                    <a:pt x="3593" y="4336"/>
                    <a:pt x="3565" y="4387"/>
                  </a:cubicBezTo>
                  <a:cubicBezTo>
                    <a:pt x="3428" y="4479"/>
                    <a:pt x="3306" y="4586"/>
                    <a:pt x="3184" y="4708"/>
                  </a:cubicBezTo>
                  <a:cubicBezTo>
                    <a:pt x="3123" y="4753"/>
                    <a:pt x="3063" y="4814"/>
                    <a:pt x="2986" y="4875"/>
                  </a:cubicBezTo>
                  <a:cubicBezTo>
                    <a:pt x="2925" y="4921"/>
                    <a:pt x="2880" y="4982"/>
                    <a:pt x="2803" y="5027"/>
                  </a:cubicBezTo>
                  <a:cubicBezTo>
                    <a:pt x="3002" y="4875"/>
                    <a:pt x="2833" y="4905"/>
                    <a:pt x="2894" y="4783"/>
                  </a:cubicBezTo>
                  <a:cubicBezTo>
                    <a:pt x="3041" y="4769"/>
                    <a:pt x="3443" y="4202"/>
                    <a:pt x="3581" y="4202"/>
                  </a:cubicBezTo>
                  <a:close/>
                  <a:moveTo>
                    <a:pt x="2681" y="4921"/>
                  </a:moveTo>
                  <a:lnTo>
                    <a:pt x="2681" y="4921"/>
                  </a:lnTo>
                  <a:cubicBezTo>
                    <a:pt x="2594" y="4986"/>
                    <a:pt x="2562" y="5043"/>
                    <a:pt x="2539" y="5043"/>
                  </a:cubicBezTo>
                  <a:cubicBezTo>
                    <a:pt x="2530" y="5043"/>
                    <a:pt x="2523" y="5034"/>
                    <a:pt x="2514" y="5012"/>
                  </a:cubicBezTo>
                  <a:lnTo>
                    <a:pt x="2681" y="4921"/>
                  </a:lnTo>
                  <a:close/>
                  <a:moveTo>
                    <a:pt x="6140" y="5111"/>
                  </a:moveTo>
                  <a:cubicBezTo>
                    <a:pt x="6136" y="5115"/>
                    <a:pt x="6132" y="5118"/>
                    <a:pt x="6124" y="5118"/>
                  </a:cubicBezTo>
                  <a:lnTo>
                    <a:pt x="6140" y="5111"/>
                  </a:lnTo>
                  <a:close/>
                  <a:moveTo>
                    <a:pt x="6076" y="5052"/>
                  </a:moveTo>
                  <a:cubicBezTo>
                    <a:pt x="6118" y="5052"/>
                    <a:pt x="6085" y="5123"/>
                    <a:pt x="6110" y="5123"/>
                  </a:cubicBezTo>
                  <a:cubicBezTo>
                    <a:pt x="6114" y="5123"/>
                    <a:pt x="6118" y="5121"/>
                    <a:pt x="6124" y="5118"/>
                  </a:cubicBezTo>
                  <a:lnTo>
                    <a:pt x="6124" y="5118"/>
                  </a:lnTo>
                  <a:lnTo>
                    <a:pt x="5987" y="5195"/>
                  </a:lnTo>
                  <a:lnTo>
                    <a:pt x="5987" y="5195"/>
                  </a:lnTo>
                  <a:lnTo>
                    <a:pt x="6018" y="5073"/>
                  </a:lnTo>
                  <a:cubicBezTo>
                    <a:pt x="6046" y="5058"/>
                    <a:pt x="6064" y="5052"/>
                    <a:pt x="6076" y="5052"/>
                  </a:cubicBezTo>
                  <a:close/>
                  <a:moveTo>
                    <a:pt x="2620" y="5118"/>
                  </a:moveTo>
                  <a:lnTo>
                    <a:pt x="2620" y="5179"/>
                  </a:lnTo>
                  <a:lnTo>
                    <a:pt x="2498" y="5195"/>
                  </a:lnTo>
                  <a:lnTo>
                    <a:pt x="2620" y="5118"/>
                  </a:lnTo>
                  <a:close/>
                  <a:moveTo>
                    <a:pt x="6231" y="5287"/>
                  </a:moveTo>
                  <a:cubicBezTo>
                    <a:pt x="6262" y="5287"/>
                    <a:pt x="6215" y="5332"/>
                    <a:pt x="6185" y="5362"/>
                  </a:cubicBezTo>
                  <a:cubicBezTo>
                    <a:pt x="6143" y="5405"/>
                    <a:pt x="6122" y="5418"/>
                    <a:pt x="6111" y="5418"/>
                  </a:cubicBezTo>
                  <a:cubicBezTo>
                    <a:pt x="6093" y="5418"/>
                    <a:pt x="6103" y="5379"/>
                    <a:pt x="6080" y="5379"/>
                  </a:cubicBezTo>
                  <a:cubicBezTo>
                    <a:pt x="6076" y="5379"/>
                    <a:pt x="6071" y="5380"/>
                    <a:pt x="6064" y="5383"/>
                  </a:cubicBezTo>
                  <a:lnTo>
                    <a:pt x="6064" y="5383"/>
                  </a:lnTo>
                  <a:lnTo>
                    <a:pt x="6231" y="5287"/>
                  </a:lnTo>
                  <a:close/>
                  <a:moveTo>
                    <a:pt x="4251" y="5149"/>
                  </a:moveTo>
                  <a:lnTo>
                    <a:pt x="4007" y="5423"/>
                  </a:lnTo>
                  <a:cubicBezTo>
                    <a:pt x="3991" y="5393"/>
                    <a:pt x="3946" y="5393"/>
                    <a:pt x="4022" y="5332"/>
                  </a:cubicBezTo>
                  <a:cubicBezTo>
                    <a:pt x="4049" y="5314"/>
                    <a:pt x="4060" y="5307"/>
                    <a:pt x="4067" y="5307"/>
                  </a:cubicBezTo>
                  <a:cubicBezTo>
                    <a:pt x="4073" y="5307"/>
                    <a:pt x="4076" y="5310"/>
                    <a:pt x="4083" y="5317"/>
                  </a:cubicBezTo>
                  <a:lnTo>
                    <a:pt x="4251" y="5149"/>
                  </a:lnTo>
                  <a:close/>
                  <a:moveTo>
                    <a:pt x="3169" y="5301"/>
                  </a:moveTo>
                  <a:lnTo>
                    <a:pt x="3169" y="5301"/>
                  </a:lnTo>
                  <a:cubicBezTo>
                    <a:pt x="3138" y="5409"/>
                    <a:pt x="3093" y="5439"/>
                    <a:pt x="3032" y="5454"/>
                  </a:cubicBezTo>
                  <a:cubicBezTo>
                    <a:pt x="3093" y="5378"/>
                    <a:pt x="3138" y="5317"/>
                    <a:pt x="3169" y="5301"/>
                  </a:cubicBezTo>
                  <a:close/>
                  <a:moveTo>
                    <a:pt x="6946" y="5561"/>
                  </a:moveTo>
                  <a:cubicBezTo>
                    <a:pt x="6946" y="5575"/>
                    <a:pt x="6932" y="5575"/>
                    <a:pt x="6932" y="5575"/>
                  </a:cubicBezTo>
                  <a:lnTo>
                    <a:pt x="6946" y="5561"/>
                  </a:lnTo>
                  <a:close/>
                  <a:moveTo>
                    <a:pt x="4616" y="5271"/>
                  </a:moveTo>
                  <a:cubicBezTo>
                    <a:pt x="4525" y="5332"/>
                    <a:pt x="4509" y="5454"/>
                    <a:pt x="4555" y="5454"/>
                  </a:cubicBezTo>
                  <a:lnTo>
                    <a:pt x="4464" y="5454"/>
                  </a:lnTo>
                  <a:cubicBezTo>
                    <a:pt x="4403" y="5545"/>
                    <a:pt x="4220" y="5606"/>
                    <a:pt x="4220" y="5683"/>
                  </a:cubicBezTo>
                  <a:lnTo>
                    <a:pt x="4235" y="5683"/>
                  </a:lnTo>
                  <a:cubicBezTo>
                    <a:pt x="4235" y="5728"/>
                    <a:pt x="4204" y="5713"/>
                    <a:pt x="4174" y="5744"/>
                  </a:cubicBezTo>
                  <a:cubicBezTo>
                    <a:pt x="4265" y="5636"/>
                    <a:pt x="4113" y="5652"/>
                    <a:pt x="4281" y="5530"/>
                  </a:cubicBezTo>
                  <a:cubicBezTo>
                    <a:pt x="4342" y="5393"/>
                    <a:pt x="4509" y="5287"/>
                    <a:pt x="4616" y="5271"/>
                  </a:cubicBezTo>
                  <a:close/>
                  <a:moveTo>
                    <a:pt x="4083" y="5728"/>
                  </a:moveTo>
                  <a:lnTo>
                    <a:pt x="4098" y="5805"/>
                  </a:lnTo>
                  <a:cubicBezTo>
                    <a:pt x="4007" y="5850"/>
                    <a:pt x="3930" y="5911"/>
                    <a:pt x="3839" y="5972"/>
                  </a:cubicBezTo>
                  <a:cubicBezTo>
                    <a:pt x="3916" y="5896"/>
                    <a:pt x="3991" y="5805"/>
                    <a:pt x="4083" y="5728"/>
                  </a:cubicBezTo>
                  <a:close/>
                  <a:moveTo>
                    <a:pt x="1555" y="6068"/>
                  </a:moveTo>
                  <a:cubicBezTo>
                    <a:pt x="1554" y="6072"/>
                    <a:pt x="1554" y="6075"/>
                    <a:pt x="1554" y="6079"/>
                  </a:cubicBezTo>
                  <a:cubicBezTo>
                    <a:pt x="1554" y="6075"/>
                    <a:pt x="1554" y="6071"/>
                    <a:pt x="1555" y="6068"/>
                  </a:cubicBezTo>
                  <a:close/>
                  <a:moveTo>
                    <a:pt x="3891" y="5996"/>
                  </a:moveTo>
                  <a:cubicBezTo>
                    <a:pt x="3922" y="5996"/>
                    <a:pt x="3869" y="6115"/>
                    <a:pt x="3910" y="6115"/>
                  </a:cubicBezTo>
                  <a:cubicBezTo>
                    <a:pt x="3915" y="6115"/>
                    <a:pt x="3922" y="6113"/>
                    <a:pt x="3930" y="6109"/>
                  </a:cubicBezTo>
                  <a:lnTo>
                    <a:pt x="3930" y="6109"/>
                  </a:lnTo>
                  <a:cubicBezTo>
                    <a:pt x="3839" y="6201"/>
                    <a:pt x="3839" y="6093"/>
                    <a:pt x="3733" y="6246"/>
                  </a:cubicBezTo>
                  <a:cubicBezTo>
                    <a:pt x="3739" y="6252"/>
                    <a:pt x="3745" y="6256"/>
                    <a:pt x="3753" y="6256"/>
                  </a:cubicBezTo>
                  <a:cubicBezTo>
                    <a:pt x="3763" y="6256"/>
                    <a:pt x="3776" y="6249"/>
                    <a:pt x="3794" y="6231"/>
                  </a:cubicBezTo>
                  <a:lnTo>
                    <a:pt x="3794" y="6231"/>
                  </a:lnTo>
                  <a:cubicBezTo>
                    <a:pt x="3672" y="6520"/>
                    <a:pt x="3534" y="6383"/>
                    <a:pt x="3367" y="6581"/>
                  </a:cubicBezTo>
                  <a:cubicBezTo>
                    <a:pt x="3428" y="6444"/>
                    <a:pt x="3641" y="6383"/>
                    <a:pt x="3733" y="6215"/>
                  </a:cubicBezTo>
                  <a:cubicBezTo>
                    <a:pt x="3733" y="6211"/>
                    <a:pt x="3730" y="6209"/>
                    <a:pt x="3726" y="6209"/>
                  </a:cubicBezTo>
                  <a:cubicBezTo>
                    <a:pt x="3711" y="6209"/>
                    <a:pt x="3671" y="6237"/>
                    <a:pt x="3656" y="6237"/>
                  </a:cubicBezTo>
                  <a:cubicBezTo>
                    <a:pt x="3649" y="6237"/>
                    <a:pt x="3648" y="6231"/>
                    <a:pt x="3656" y="6215"/>
                  </a:cubicBezTo>
                  <a:cubicBezTo>
                    <a:pt x="3695" y="6203"/>
                    <a:pt x="3765" y="6147"/>
                    <a:pt x="3796" y="6147"/>
                  </a:cubicBezTo>
                  <a:cubicBezTo>
                    <a:pt x="3802" y="6147"/>
                    <a:pt x="3806" y="6149"/>
                    <a:pt x="3808" y="6154"/>
                  </a:cubicBezTo>
                  <a:lnTo>
                    <a:pt x="3855" y="6018"/>
                  </a:lnTo>
                  <a:cubicBezTo>
                    <a:pt x="3873" y="6002"/>
                    <a:pt x="3884" y="5996"/>
                    <a:pt x="3891" y="5996"/>
                  </a:cubicBezTo>
                  <a:close/>
                  <a:moveTo>
                    <a:pt x="3245" y="6307"/>
                  </a:moveTo>
                  <a:cubicBezTo>
                    <a:pt x="3276" y="6414"/>
                    <a:pt x="2941" y="6611"/>
                    <a:pt x="3063" y="6642"/>
                  </a:cubicBezTo>
                  <a:cubicBezTo>
                    <a:pt x="3014" y="6731"/>
                    <a:pt x="2978" y="6747"/>
                    <a:pt x="2946" y="6747"/>
                  </a:cubicBezTo>
                  <a:cubicBezTo>
                    <a:pt x="2928" y="6747"/>
                    <a:pt x="2911" y="6742"/>
                    <a:pt x="2894" y="6742"/>
                  </a:cubicBezTo>
                  <a:cubicBezTo>
                    <a:pt x="2884" y="6742"/>
                    <a:pt x="2874" y="6744"/>
                    <a:pt x="2864" y="6749"/>
                  </a:cubicBezTo>
                  <a:cubicBezTo>
                    <a:pt x="2986" y="6581"/>
                    <a:pt x="3108" y="6444"/>
                    <a:pt x="3245" y="6307"/>
                  </a:cubicBezTo>
                  <a:close/>
                  <a:moveTo>
                    <a:pt x="3154" y="6642"/>
                  </a:moveTo>
                  <a:lnTo>
                    <a:pt x="3047" y="6794"/>
                  </a:lnTo>
                  <a:lnTo>
                    <a:pt x="3047" y="6703"/>
                  </a:lnTo>
                  <a:lnTo>
                    <a:pt x="3154" y="6642"/>
                  </a:lnTo>
                  <a:close/>
                  <a:moveTo>
                    <a:pt x="3130" y="6775"/>
                  </a:moveTo>
                  <a:cubicBezTo>
                    <a:pt x="3139" y="6775"/>
                    <a:pt x="3141" y="6789"/>
                    <a:pt x="3161" y="6789"/>
                  </a:cubicBezTo>
                  <a:cubicBezTo>
                    <a:pt x="3170" y="6789"/>
                    <a:pt x="3182" y="6787"/>
                    <a:pt x="3199" y="6780"/>
                  </a:cubicBezTo>
                  <a:lnTo>
                    <a:pt x="3199" y="6780"/>
                  </a:lnTo>
                  <a:lnTo>
                    <a:pt x="3032" y="6886"/>
                  </a:lnTo>
                  <a:cubicBezTo>
                    <a:pt x="3102" y="6795"/>
                    <a:pt x="3120" y="6775"/>
                    <a:pt x="3130" y="6775"/>
                  </a:cubicBezTo>
                  <a:close/>
                  <a:moveTo>
                    <a:pt x="2849" y="6871"/>
                  </a:moveTo>
                  <a:cubicBezTo>
                    <a:pt x="2849" y="6884"/>
                    <a:pt x="2837" y="6885"/>
                    <a:pt x="2834" y="6896"/>
                  </a:cubicBezTo>
                  <a:lnTo>
                    <a:pt x="2834" y="6896"/>
                  </a:lnTo>
                  <a:cubicBezTo>
                    <a:pt x="2836" y="6890"/>
                    <a:pt x="2839" y="6880"/>
                    <a:pt x="2849" y="6871"/>
                  </a:cubicBezTo>
                  <a:close/>
                  <a:moveTo>
                    <a:pt x="3428" y="6703"/>
                  </a:moveTo>
                  <a:lnTo>
                    <a:pt x="3290" y="6886"/>
                  </a:lnTo>
                  <a:cubicBezTo>
                    <a:pt x="3276" y="6886"/>
                    <a:pt x="3290" y="6840"/>
                    <a:pt x="3245" y="6840"/>
                  </a:cubicBezTo>
                  <a:lnTo>
                    <a:pt x="3169" y="6946"/>
                  </a:lnTo>
                  <a:lnTo>
                    <a:pt x="3169" y="6901"/>
                  </a:lnTo>
                  <a:cubicBezTo>
                    <a:pt x="3245" y="6749"/>
                    <a:pt x="3382" y="6703"/>
                    <a:pt x="3428" y="6703"/>
                  </a:cubicBezTo>
                  <a:close/>
                  <a:moveTo>
                    <a:pt x="5242" y="6936"/>
                  </a:moveTo>
                  <a:cubicBezTo>
                    <a:pt x="5242" y="6939"/>
                    <a:pt x="5241" y="6943"/>
                    <a:pt x="5240" y="6946"/>
                  </a:cubicBezTo>
                  <a:cubicBezTo>
                    <a:pt x="5241" y="6943"/>
                    <a:pt x="5242" y="6939"/>
                    <a:pt x="5242" y="6936"/>
                  </a:cubicBezTo>
                  <a:close/>
                  <a:moveTo>
                    <a:pt x="2167" y="5266"/>
                  </a:moveTo>
                  <a:cubicBezTo>
                    <a:pt x="2208" y="5266"/>
                    <a:pt x="2141" y="5382"/>
                    <a:pt x="2158" y="5382"/>
                  </a:cubicBezTo>
                  <a:cubicBezTo>
                    <a:pt x="2166" y="5382"/>
                    <a:pt x="2192" y="5358"/>
                    <a:pt x="2255" y="5287"/>
                  </a:cubicBezTo>
                  <a:lnTo>
                    <a:pt x="2255" y="5287"/>
                  </a:lnTo>
                  <a:cubicBezTo>
                    <a:pt x="2209" y="5362"/>
                    <a:pt x="2163" y="5423"/>
                    <a:pt x="2118" y="5484"/>
                  </a:cubicBezTo>
                  <a:cubicBezTo>
                    <a:pt x="2036" y="5594"/>
                    <a:pt x="2039" y="5654"/>
                    <a:pt x="2075" y="5654"/>
                  </a:cubicBezTo>
                  <a:cubicBezTo>
                    <a:pt x="2079" y="5654"/>
                    <a:pt x="2083" y="5654"/>
                    <a:pt x="2088" y="5652"/>
                  </a:cubicBezTo>
                  <a:lnTo>
                    <a:pt x="2088" y="5652"/>
                  </a:lnTo>
                  <a:cubicBezTo>
                    <a:pt x="1935" y="5789"/>
                    <a:pt x="1767" y="5941"/>
                    <a:pt x="1645" y="6079"/>
                  </a:cubicBezTo>
                  <a:cubicBezTo>
                    <a:pt x="1493" y="6215"/>
                    <a:pt x="1401" y="6353"/>
                    <a:pt x="1371" y="6383"/>
                  </a:cubicBezTo>
                  <a:lnTo>
                    <a:pt x="1387" y="6323"/>
                  </a:lnTo>
                  <a:cubicBezTo>
                    <a:pt x="1387" y="6323"/>
                    <a:pt x="1382" y="6303"/>
                    <a:pt x="1366" y="6303"/>
                  </a:cubicBezTo>
                  <a:cubicBezTo>
                    <a:pt x="1354" y="6303"/>
                    <a:pt x="1336" y="6314"/>
                    <a:pt x="1310" y="6353"/>
                  </a:cubicBezTo>
                  <a:cubicBezTo>
                    <a:pt x="1219" y="6489"/>
                    <a:pt x="1204" y="6566"/>
                    <a:pt x="1249" y="6566"/>
                  </a:cubicBezTo>
                  <a:cubicBezTo>
                    <a:pt x="1158" y="6658"/>
                    <a:pt x="1097" y="6749"/>
                    <a:pt x="1036" y="6840"/>
                  </a:cubicBezTo>
                  <a:cubicBezTo>
                    <a:pt x="991" y="6916"/>
                    <a:pt x="960" y="6977"/>
                    <a:pt x="899" y="6993"/>
                  </a:cubicBezTo>
                  <a:cubicBezTo>
                    <a:pt x="930" y="6946"/>
                    <a:pt x="975" y="6886"/>
                    <a:pt x="1005" y="6825"/>
                  </a:cubicBezTo>
                  <a:cubicBezTo>
                    <a:pt x="1052" y="6749"/>
                    <a:pt x="1097" y="6688"/>
                    <a:pt x="1143" y="6611"/>
                  </a:cubicBezTo>
                  <a:cubicBezTo>
                    <a:pt x="1235" y="6459"/>
                    <a:pt x="1326" y="6292"/>
                    <a:pt x="1387" y="6140"/>
                  </a:cubicBezTo>
                  <a:cubicBezTo>
                    <a:pt x="1389" y="6143"/>
                    <a:pt x="1393" y="6145"/>
                    <a:pt x="1397" y="6145"/>
                  </a:cubicBezTo>
                  <a:cubicBezTo>
                    <a:pt x="1430" y="6145"/>
                    <a:pt x="1509" y="6030"/>
                    <a:pt x="1541" y="6030"/>
                  </a:cubicBezTo>
                  <a:cubicBezTo>
                    <a:pt x="1551" y="6030"/>
                    <a:pt x="1556" y="6041"/>
                    <a:pt x="1555" y="6068"/>
                  </a:cubicBezTo>
                  <a:lnTo>
                    <a:pt x="1555" y="6068"/>
                  </a:lnTo>
                  <a:cubicBezTo>
                    <a:pt x="1569" y="5976"/>
                    <a:pt x="1748" y="5804"/>
                    <a:pt x="1672" y="5804"/>
                  </a:cubicBezTo>
                  <a:cubicBezTo>
                    <a:pt x="1669" y="5804"/>
                    <a:pt x="1665" y="5804"/>
                    <a:pt x="1661" y="5805"/>
                  </a:cubicBezTo>
                  <a:cubicBezTo>
                    <a:pt x="1844" y="5744"/>
                    <a:pt x="1919" y="5454"/>
                    <a:pt x="2149" y="5271"/>
                  </a:cubicBezTo>
                  <a:cubicBezTo>
                    <a:pt x="2156" y="5268"/>
                    <a:pt x="2162" y="5266"/>
                    <a:pt x="2167" y="5266"/>
                  </a:cubicBezTo>
                  <a:close/>
                  <a:moveTo>
                    <a:pt x="5043" y="6855"/>
                  </a:moveTo>
                  <a:lnTo>
                    <a:pt x="4875" y="6977"/>
                  </a:lnTo>
                  <a:lnTo>
                    <a:pt x="4905" y="7007"/>
                  </a:lnTo>
                  <a:cubicBezTo>
                    <a:pt x="4901" y="7006"/>
                    <a:pt x="4897" y="7005"/>
                    <a:pt x="4893" y="7005"/>
                  </a:cubicBezTo>
                  <a:cubicBezTo>
                    <a:pt x="4811" y="7005"/>
                    <a:pt x="4666" y="7227"/>
                    <a:pt x="4617" y="7227"/>
                  </a:cubicBezTo>
                  <a:cubicBezTo>
                    <a:pt x="4608" y="7227"/>
                    <a:pt x="4603" y="7221"/>
                    <a:pt x="4600" y="7206"/>
                  </a:cubicBezTo>
                  <a:cubicBezTo>
                    <a:pt x="4661" y="7084"/>
                    <a:pt x="4708" y="7023"/>
                    <a:pt x="4799" y="6916"/>
                  </a:cubicBezTo>
                  <a:lnTo>
                    <a:pt x="4692" y="6871"/>
                  </a:lnTo>
                  <a:cubicBezTo>
                    <a:pt x="4735" y="6871"/>
                    <a:pt x="4798" y="6881"/>
                    <a:pt x="4870" y="6881"/>
                  </a:cubicBezTo>
                  <a:cubicBezTo>
                    <a:pt x="4924" y="6881"/>
                    <a:pt x="4983" y="6875"/>
                    <a:pt x="5043" y="6855"/>
                  </a:cubicBezTo>
                  <a:close/>
                  <a:moveTo>
                    <a:pt x="4434" y="6901"/>
                  </a:moveTo>
                  <a:lnTo>
                    <a:pt x="4434" y="6901"/>
                  </a:lnTo>
                  <a:cubicBezTo>
                    <a:pt x="4464" y="6993"/>
                    <a:pt x="4418" y="7068"/>
                    <a:pt x="4418" y="7190"/>
                  </a:cubicBezTo>
                  <a:cubicBezTo>
                    <a:pt x="4376" y="7225"/>
                    <a:pt x="4350" y="7235"/>
                    <a:pt x="4332" y="7235"/>
                  </a:cubicBezTo>
                  <a:cubicBezTo>
                    <a:pt x="4305" y="7235"/>
                    <a:pt x="4296" y="7210"/>
                    <a:pt x="4274" y="7210"/>
                  </a:cubicBezTo>
                  <a:cubicBezTo>
                    <a:pt x="4255" y="7210"/>
                    <a:pt x="4224" y="7231"/>
                    <a:pt x="4159" y="7312"/>
                  </a:cubicBezTo>
                  <a:lnTo>
                    <a:pt x="4296" y="7099"/>
                  </a:lnTo>
                  <a:lnTo>
                    <a:pt x="4434" y="6901"/>
                  </a:lnTo>
                  <a:close/>
                  <a:moveTo>
                    <a:pt x="2995" y="7302"/>
                  </a:moveTo>
                  <a:cubicBezTo>
                    <a:pt x="2999" y="7302"/>
                    <a:pt x="3002" y="7305"/>
                    <a:pt x="3002" y="7312"/>
                  </a:cubicBezTo>
                  <a:cubicBezTo>
                    <a:pt x="2986" y="7389"/>
                    <a:pt x="2941" y="7434"/>
                    <a:pt x="2880" y="7495"/>
                  </a:cubicBezTo>
                  <a:cubicBezTo>
                    <a:pt x="2910" y="7464"/>
                    <a:pt x="2925" y="7419"/>
                    <a:pt x="2955" y="7358"/>
                  </a:cubicBezTo>
                  <a:lnTo>
                    <a:pt x="2910" y="7358"/>
                  </a:lnTo>
                  <a:cubicBezTo>
                    <a:pt x="2945" y="7335"/>
                    <a:pt x="2980" y="7302"/>
                    <a:pt x="2995" y="7302"/>
                  </a:cubicBezTo>
                  <a:close/>
                  <a:moveTo>
                    <a:pt x="3398" y="7572"/>
                  </a:moveTo>
                  <a:lnTo>
                    <a:pt x="3398" y="7572"/>
                  </a:lnTo>
                  <a:cubicBezTo>
                    <a:pt x="3382" y="7602"/>
                    <a:pt x="3351" y="7617"/>
                    <a:pt x="3351" y="7617"/>
                  </a:cubicBezTo>
                  <a:lnTo>
                    <a:pt x="3398" y="7572"/>
                  </a:lnTo>
                  <a:close/>
                  <a:moveTo>
                    <a:pt x="4190" y="7434"/>
                  </a:moveTo>
                  <a:lnTo>
                    <a:pt x="4022" y="7663"/>
                  </a:lnTo>
                  <a:lnTo>
                    <a:pt x="4129" y="7464"/>
                  </a:lnTo>
                  <a:lnTo>
                    <a:pt x="4190" y="7434"/>
                  </a:lnTo>
                  <a:close/>
                  <a:moveTo>
                    <a:pt x="5236" y="7368"/>
                  </a:moveTo>
                  <a:cubicBezTo>
                    <a:pt x="5314" y="7368"/>
                    <a:pt x="5035" y="7604"/>
                    <a:pt x="5134" y="7633"/>
                  </a:cubicBezTo>
                  <a:lnTo>
                    <a:pt x="5012" y="7678"/>
                  </a:lnTo>
                  <a:cubicBezTo>
                    <a:pt x="5027" y="7663"/>
                    <a:pt x="5134" y="7511"/>
                    <a:pt x="5165" y="7464"/>
                  </a:cubicBezTo>
                  <a:lnTo>
                    <a:pt x="5134" y="7464"/>
                  </a:lnTo>
                  <a:lnTo>
                    <a:pt x="5210" y="7373"/>
                  </a:lnTo>
                  <a:cubicBezTo>
                    <a:pt x="5221" y="7370"/>
                    <a:pt x="5230" y="7368"/>
                    <a:pt x="5236" y="7368"/>
                  </a:cubicBezTo>
                  <a:close/>
                  <a:moveTo>
                    <a:pt x="1645" y="7739"/>
                  </a:moveTo>
                  <a:lnTo>
                    <a:pt x="1676" y="7754"/>
                  </a:lnTo>
                  <a:lnTo>
                    <a:pt x="1539" y="7860"/>
                  </a:lnTo>
                  <a:lnTo>
                    <a:pt x="1539" y="7860"/>
                  </a:lnTo>
                  <a:lnTo>
                    <a:pt x="1645" y="7739"/>
                  </a:lnTo>
                  <a:close/>
                  <a:moveTo>
                    <a:pt x="3313" y="7594"/>
                  </a:moveTo>
                  <a:cubicBezTo>
                    <a:pt x="3310" y="7604"/>
                    <a:pt x="3315" y="7620"/>
                    <a:pt x="3334" y="7620"/>
                  </a:cubicBezTo>
                  <a:cubicBezTo>
                    <a:pt x="3339" y="7620"/>
                    <a:pt x="3345" y="7619"/>
                    <a:pt x="3351" y="7617"/>
                  </a:cubicBezTo>
                  <a:lnTo>
                    <a:pt x="3351" y="7617"/>
                  </a:lnTo>
                  <a:cubicBezTo>
                    <a:pt x="3245" y="7739"/>
                    <a:pt x="3229" y="7937"/>
                    <a:pt x="3108" y="7937"/>
                  </a:cubicBezTo>
                  <a:cubicBezTo>
                    <a:pt x="3146" y="7862"/>
                    <a:pt x="3225" y="7754"/>
                    <a:pt x="3182" y="7754"/>
                  </a:cubicBezTo>
                  <a:cubicBezTo>
                    <a:pt x="3173" y="7754"/>
                    <a:pt x="3159" y="7759"/>
                    <a:pt x="3138" y="7769"/>
                  </a:cubicBezTo>
                  <a:lnTo>
                    <a:pt x="3313" y="7594"/>
                  </a:lnTo>
                  <a:close/>
                  <a:moveTo>
                    <a:pt x="3215" y="8074"/>
                  </a:moveTo>
                  <a:lnTo>
                    <a:pt x="3215" y="8181"/>
                  </a:lnTo>
                  <a:cubicBezTo>
                    <a:pt x="3179" y="8259"/>
                    <a:pt x="3160" y="8274"/>
                    <a:pt x="3142" y="8274"/>
                  </a:cubicBezTo>
                  <a:cubicBezTo>
                    <a:pt x="3131" y="8274"/>
                    <a:pt x="3120" y="8268"/>
                    <a:pt x="3106" y="8268"/>
                  </a:cubicBezTo>
                  <a:cubicBezTo>
                    <a:pt x="3095" y="8268"/>
                    <a:pt x="3081" y="8272"/>
                    <a:pt x="3063" y="8287"/>
                  </a:cubicBezTo>
                  <a:lnTo>
                    <a:pt x="3215" y="8074"/>
                  </a:lnTo>
                  <a:close/>
                  <a:moveTo>
                    <a:pt x="701" y="8120"/>
                  </a:moveTo>
                  <a:cubicBezTo>
                    <a:pt x="747" y="8135"/>
                    <a:pt x="717" y="8317"/>
                    <a:pt x="625" y="8394"/>
                  </a:cubicBezTo>
                  <a:cubicBezTo>
                    <a:pt x="624" y="8395"/>
                    <a:pt x="622" y="8395"/>
                    <a:pt x="621" y="8395"/>
                  </a:cubicBezTo>
                  <a:cubicBezTo>
                    <a:pt x="584" y="8395"/>
                    <a:pt x="657" y="8179"/>
                    <a:pt x="701" y="8120"/>
                  </a:cubicBezTo>
                  <a:close/>
                  <a:moveTo>
                    <a:pt x="3916" y="7815"/>
                  </a:moveTo>
                  <a:cubicBezTo>
                    <a:pt x="3907" y="7856"/>
                    <a:pt x="3918" y="7868"/>
                    <a:pt x="3935" y="7868"/>
                  </a:cubicBezTo>
                  <a:cubicBezTo>
                    <a:pt x="3962" y="7868"/>
                    <a:pt x="4008" y="7835"/>
                    <a:pt x="4023" y="7835"/>
                  </a:cubicBezTo>
                  <a:cubicBezTo>
                    <a:pt x="4033" y="7835"/>
                    <a:pt x="4028" y="7851"/>
                    <a:pt x="3991" y="7907"/>
                  </a:cubicBezTo>
                  <a:cubicBezTo>
                    <a:pt x="3869" y="7998"/>
                    <a:pt x="3747" y="8165"/>
                    <a:pt x="3641" y="8181"/>
                  </a:cubicBezTo>
                  <a:cubicBezTo>
                    <a:pt x="3672" y="8211"/>
                    <a:pt x="3580" y="8303"/>
                    <a:pt x="3520" y="8409"/>
                  </a:cubicBezTo>
                  <a:cubicBezTo>
                    <a:pt x="3534" y="8333"/>
                    <a:pt x="3550" y="8272"/>
                    <a:pt x="3580" y="8196"/>
                  </a:cubicBezTo>
                  <a:lnTo>
                    <a:pt x="3580" y="8196"/>
                  </a:lnTo>
                  <a:lnTo>
                    <a:pt x="3489" y="8242"/>
                  </a:lnTo>
                  <a:cubicBezTo>
                    <a:pt x="3611" y="8059"/>
                    <a:pt x="3869" y="7815"/>
                    <a:pt x="3916" y="7815"/>
                  </a:cubicBezTo>
                  <a:close/>
                  <a:moveTo>
                    <a:pt x="1819" y="8225"/>
                  </a:moveTo>
                  <a:cubicBezTo>
                    <a:pt x="1840" y="8225"/>
                    <a:pt x="1812" y="8308"/>
                    <a:pt x="1798" y="8378"/>
                  </a:cubicBezTo>
                  <a:cubicBezTo>
                    <a:pt x="1793" y="8381"/>
                    <a:pt x="1789" y="8382"/>
                    <a:pt x="1785" y="8382"/>
                  </a:cubicBezTo>
                  <a:cubicBezTo>
                    <a:pt x="1767" y="8382"/>
                    <a:pt x="1755" y="8360"/>
                    <a:pt x="1744" y="8360"/>
                  </a:cubicBezTo>
                  <a:cubicBezTo>
                    <a:pt x="1741" y="8360"/>
                    <a:pt x="1739" y="8361"/>
                    <a:pt x="1737" y="8364"/>
                  </a:cubicBezTo>
                  <a:lnTo>
                    <a:pt x="1676" y="8439"/>
                  </a:lnTo>
                  <a:cubicBezTo>
                    <a:pt x="1706" y="8378"/>
                    <a:pt x="1722" y="8364"/>
                    <a:pt x="1737" y="8364"/>
                  </a:cubicBezTo>
                  <a:lnTo>
                    <a:pt x="1813" y="8226"/>
                  </a:lnTo>
                  <a:cubicBezTo>
                    <a:pt x="1816" y="8225"/>
                    <a:pt x="1817" y="8225"/>
                    <a:pt x="1819" y="8225"/>
                  </a:cubicBezTo>
                  <a:close/>
                  <a:moveTo>
                    <a:pt x="3520" y="8409"/>
                  </a:moveTo>
                  <a:cubicBezTo>
                    <a:pt x="3520" y="8439"/>
                    <a:pt x="3504" y="8486"/>
                    <a:pt x="3504" y="8531"/>
                  </a:cubicBezTo>
                  <a:cubicBezTo>
                    <a:pt x="3489" y="8486"/>
                    <a:pt x="3504" y="8455"/>
                    <a:pt x="3520" y="8409"/>
                  </a:cubicBezTo>
                  <a:close/>
                  <a:moveTo>
                    <a:pt x="975" y="8272"/>
                  </a:moveTo>
                  <a:cubicBezTo>
                    <a:pt x="1005" y="8303"/>
                    <a:pt x="944" y="8333"/>
                    <a:pt x="930" y="8394"/>
                  </a:cubicBezTo>
                  <a:lnTo>
                    <a:pt x="1036" y="8348"/>
                  </a:lnTo>
                  <a:lnTo>
                    <a:pt x="1036" y="8348"/>
                  </a:lnTo>
                  <a:cubicBezTo>
                    <a:pt x="960" y="8425"/>
                    <a:pt x="869" y="8500"/>
                    <a:pt x="808" y="8577"/>
                  </a:cubicBezTo>
                  <a:cubicBezTo>
                    <a:pt x="869" y="8500"/>
                    <a:pt x="930" y="8272"/>
                    <a:pt x="975" y="8272"/>
                  </a:cubicBezTo>
                  <a:close/>
                  <a:moveTo>
                    <a:pt x="609" y="8547"/>
                  </a:moveTo>
                  <a:lnTo>
                    <a:pt x="548" y="8638"/>
                  </a:lnTo>
                  <a:cubicBezTo>
                    <a:pt x="548" y="8622"/>
                    <a:pt x="579" y="8592"/>
                    <a:pt x="609" y="8547"/>
                  </a:cubicBezTo>
                  <a:close/>
                  <a:moveTo>
                    <a:pt x="3842" y="8564"/>
                  </a:moveTo>
                  <a:cubicBezTo>
                    <a:pt x="3853" y="8564"/>
                    <a:pt x="3861" y="8576"/>
                    <a:pt x="3869" y="8608"/>
                  </a:cubicBezTo>
                  <a:cubicBezTo>
                    <a:pt x="3813" y="8663"/>
                    <a:pt x="3757" y="8753"/>
                    <a:pt x="3719" y="8753"/>
                  </a:cubicBezTo>
                  <a:cubicBezTo>
                    <a:pt x="3706" y="8753"/>
                    <a:pt x="3694" y="8742"/>
                    <a:pt x="3686" y="8714"/>
                  </a:cubicBezTo>
                  <a:cubicBezTo>
                    <a:pt x="3766" y="8668"/>
                    <a:pt x="3812" y="8564"/>
                    <a:pt x="3842" y="8564"/>
                  </a:cubicBezTo>
                  <a:close/>
                  <a:moveTo>
                    <a:pt x="670" y="8653"/>
                  </a:moveTo>
                  <a:lnTo>
                    <a:pt x="731" y="8668"/>
                  </a:lnTo>
                  <a:lnTo>
                    <a:pt x="609" y="8790"/>
                  </a:lnTo>
                  <a:lnTo>
                    <a:pt x="670" y="8653"/>
                  </a:lnTo>
                  <a:close/>
                  <a:moveTo>
                    <a:pt x="4905" y="8790"/>
                  </a:moveTo>
                  <a:lnTo>
                    <a:pt x="4830" y="8927"/>
                  </a:lnTo>
                  <a:lnTo>
                    <a:pt x="4830" y="8927"/>
                  </a:lnTo>
                  <a:lnTo>
                    <a:pt x="4875" y="8790"/>
                  </a:lnTo>
                  <a:close/>
                  <a:moveTo>
                    <a:pt x="1235" y="8409"/>
                  </a:moveTo>
                  <a:lnTo>
                    <a:pt x="1249" y="8547"/>
                  </a:lnTo>
                  <a:lnTo>
                    <a:pt x="1235" y="8547"/>
                  </a:lnTo>
                  <a:cubicBezTo>
                    <a:pt x="1188" y="8653"/>
                    <a:pt x="1188" y="8683"/>
                    <a:pt x="1219" y="8714"/>
                  </a:cubicBezTo>
                  <a:cubicBezTo>
                    <a:pt x="1219" y="8774"/>
                    <a:pt x="1158" y="8866"/>
                    <a:pt x="1113" y="8927"/>
                  </a:cubicBezTo>
                  <a:cubicBezTo>
                    <a:pt x="1174" y="8821"/>
                    <a:pt x="1143" y="8683"/>
                    <a:pt x="1219" y="8531"/>
                  </a:cubicBezTo>
                  <a:lnTo>
                    <a:pt x="1219" y="8531"/>
                  </a:lnTo>
                  <a:cubicBezTo>
                    <a:pt x="1194" y="8564"/>
                    <a:pt x="1148" y="8614"/>
                    <a:pt x="1119" y="8661"/>
                  </a:cubicBezTo>
                  <a:lnTo>
                    <a:pt x="1119" y="8661"/>
                  </a:lnTo>
                  <a:cubicBezTo>
                    <a:pt x="1150" y="8578"/>
                    <a:pt x="1178" y="8438"/>
                    <a:pt x="1235" y="8409"/>
                  </a:cubicBezTo>
                  <a:close/>
                  <a:moveTo>
                    <a:pt x="548" y="8638"/>
                  </a:moveTo>
                  <a:cubicBezTo>
                    <a:pt x="487" y="8744"/>
                    <a:pt x="564" y="8699"/>
                    <a:pt x="503" y="8835"/>
                  </a:cubicBezTo>
                  <a:cubicBezTo>
                    <a:pt x="521" y="8801"/>
                    <a:pt x="530" y="8787"/>
                    <a:pt x="535" y="8787"/>
                  </a:cubicBezTo>
                  <a:cubicBezTo>
                    <a:pt x="549" y="8787"/>
                    <a:pt x="513" y="8928"/>
                    <a:pt x="531" y="8928"/>
                  </a:cubicBezTo>
                  <a:cubicBezTo>
                    <a:pt x="532" y="8928"/>
                    <a:pt x="533" y="8927"/>
                    <a:pt x="534" y="8927"/>
                  </a:cubicBezTo>
                  <a:lnTo>
                    <a:pt x="534" y="8927"/>
                  </a:lnTo>
                  <a:cubicBezTo>
                    <a:pt x="497" y="8982"/>
                    <a:pt x="473" y="9004"/>
                    <a:pt x="457" y="9004"/>
                  </a:cubicBezTo>
                  <a:cubicBezTo>
                    <a:pt x="422" y="9004"/>
                    <a:pt x="431" y="8892"/>
                    <a:pt x="441" y="8798"/>
                  </a:cubicBezTo>
                  <a:lnTo>
                    <a:pt x="441" y="8798"/>
                  </a:lnTo>
                  <a:lnTo>
                    <a:pt x="548" y="8638"/>
                  </a:lnTo>
                  <a:close/>
                  <a:moveTo>
                    <a:pt x="1892" y="9167"/>
                  </a:moveTo>
                  <a:lnTo>
                    <a:pt x="1892" y="9167"/>
                  </a:lnTo>
                  <a:cubicBezTo>
                    <a:pt x="1891" y="9168"/>
                    <a:pt x="1890" y="9169"/>
                    <a:pt x="1889" y="9171"/>
                  </a:cubicBezTo>
                  <a:lnTo>
                    <a:pt x="1892" y="9167"/>
                  </a:lnTo>
                  <a:close/>
                  <a:moveTo>
                    <a:pt x="4814" y="9040"/>
                  </a:moveTo>
                  <a:cubicBezTo>
                    <a:pt x="4833" y="9040"/>
                    <a:pt x="4844" y="9055"/>
                    <a:pt x="4844" y="9065"/>
                  </a:cubicBezTo>
                  <a:lnTo>
                    <a:pt x="4722" y="9201"/>
                  </a:lnTo>
                  <a:cubicBezTo>
                    <a:pt x="4722" y="9140"/>
                    <a:pt x="4722" y="9095"/>
                    <a:pt x="4769" y="9065"/>
                  </a:cubicBezTo>
                  <a:cubicBezTo>
                    <a:pt x="4786" y="9046"/>
                    <a:pt x="4802" y="9040"/>
                    <a:pt x="4814" y="9040"/>
                  </a:cubicBezTo>
                  <a:close/>
                  <a:moveTo>
                    <a:pt x="1828" y="9034"/>
                  </a:moveTo>
                  <a:lnTo>
                    <a:pt x="1783" y="9125"/>
                  </a:lnTo>
                  <a:cubicBezTo>
                    <a:pt x="1798" y="9140"/>
                    <a:pt x="1858" y="9110"/>
                    <a:pt x="1783" y="9231"/>
                  </a:cubicBezTo>
                  <a:cubicBezTo>
                    <a:pt x="1767" y="9201"/>
                    <a:pt x="1783" y="9171"/>
                    <a:pt x="1783" y="9125"/>
                  </a:cubicBezTo>
                  <a:cubicBezTo>
                    <a:pt x="1783" y="9110"/>
                    <a:pt x="1798" y="9095"/>
                    <a:pt x="1828" y="9034"/>
                  </a:cubicBezTo>
                  <a:close/>
                  <a:moveTo>
                    <a:pt x="4830" y="9247"/>
                  </a:moveTo>
                  <a:cubicBezTo>
                    <a:pt x="4830" y="9278"/>
                    <a:pt x="4814" y="9292"/>
                    <a:pt x="4799" y="9323"/>
                  </a:cubicBezTo>
                  <a:cubicBezTo>
                    <a:pt x="4814" y="9292"/>
                    <a:pt x="4830" y="9262"/>
                    <a:pt x="4830" y="9247"/>
                  </a:cubicBezTo>
                  <a:close/>
                  <a:moveTo>
                    <a:pt x="1295" y="7876"/>
                  </a:moveTo>
                  <a:cubicBezTo>
                    <a:pt x="1295" y="7891"/>
                    <a:pt x="1280" y="7907"/>
                    <a:pt x="1280" y="7921"/>
                  </a:cubicBezTo>
                  <a:lnTo>
                    <a:pt x="1326" y="7907"/>
                  </a:lnTo>
                  <a:lnTo>
                    <a:pt x="1326" y="7891"/>
                  </a:lnTo>
                  <a:cubicBezTo>
                    <a:pt x="1341" y="7891"/>
                    <a:pt x="1341" y="7891"/>
                    <a:pt x="1341" y="7907"/>
                  </a:cubicBezTo>
                  <a:lnTo>
                    <a:pt x="1401" y="7891"/>
                  </a:lnTo>
                  <a:lnTo>
                    <a:pt x="1401" y="7891"/>
                  </a:lnTo>
                  <a:cubicBezTo>
                    <a:pt x="1376" y="7941"/>
                    <a:pt x="1364" y="7958"/>
                    <a:pt x="1358" y="7958"/>
                  </a:cubicBezTo>
                  <a:cubicBezTo>
                    <a:pt x="1348" y="7958"/>
                    <a:pt x="1350" y="7925"/>
                    <a:pt x="1341" y="7907"/>
                  </a:cubicBezTo>
                  <a:lnTo>
                    <a:pt x="1326" y="7907"/>
                  </a:lnTo>
                  <a:lnTo>
                    <a:pt x="1143" y="8425"/>
                  </a:lnTo>
                  <a:cubicBezTo>
                    <a:pt x="1163" y="8395"/>
                    <a:pt x="1176" y="8378"/>
                    <a:pt x="1187" y="8378"/>
                  </a:cubicBezTo>
                  <a:cubicBezTo>
                    <a:pt x="1193" y="8378"/>
                    <a:pt x="1198" y="8383"/>
                    <a:pt x="1204" y="8394"/>
                  </a:cubicBezTo>
                  <a:lnTo>
                    <a:pt x="1143" y="8425"/>
                  </a:lnTo>
                  <a:cubicBezTo>
                    <a:pt x="1097" y="8500"/>
                    <a:pt x="1052" y="8638"/>
                    <a:pt x="1052" y="8714"/>
                  </a:cubicBezTo>
                  <a:cubicBezTo>
                    <a:pt x="1059" y="8721"/>
                    <a:pt x="1067" y="8725"/>
                    <a:pt x="1073" y="8725"/>
                  </a:cubicBezTo>
                  <a:cubicBezTo>
                    <a:pt x="1083" y="8725"/>
                    <a:pt x="1091" y="8718"/>
                    <a:pt x="1099" y="8705"/>
                  </a:cubicBezTo>
                  <a:lnTo>
                    <a:pt x="1099" y="8705"/>
                  </a:lnTo>
                  <a:cubicBezTo>
                    <a:pt x="1093" y="8727"/>
                    <a:pt x="1095" y="8747"/>
                    <a:pt x="1113" y="8760"/>
                  </a:cubicBezTo>
                  <a:cubicBezTo>
                    <a:pt x="1113" y="8744"/>
                    <a:pt x="1113" y="8744"/>
                    <a:pt x="1127" y="8744"/>
                  </a:cubicBezTo>
                  <a:lnTo>
                    <a:pt x="1113" y="8760"/>
                  </a:lnTo>
                  <a:cubicBezTo>
                    <a:pt x="960" y="8943"/>
                    <a:pt x="1021" y="9171"/>
                    <a:pt x="914" y="9339"/>
                  </a:cubicBezTo>
                  <a:cubicBezTo>
                    <a:pt x="911" y="9339"/>
                    <a:pt x="908" y="9339"/>
                    <a:pt x="905" y="9339"/>
                  </a:cubicBezTo>
                  <a:cubicBezTo>
                    <a:pt x="826" y="9339"/>
                    <a:pt x="959" y="9150"/>
                    <a:pt x="905" y="9150"/>
                  </a:cubicBezTo>
                  <a:cubicBezTo>
                    <a:pt x="900" y="9150"/>
                    <a:pt x="893" y="9152"/>
                    <a:pt x="884" y="9156"/>
                  </a:cubicBezTo>
                  <a:lnTo>
                    <a:pt x="884" y="9156"/>
                  </a:lnTo>
                  <a:lnTo>
                    <a:pt x="1005" y="8805"/>
                  </a:lnTo>
                  <a:cubicBezTo>
                    <a:pt x="1012" y="8746"/>
                    <a:pt x="1007" y="8723"/>
                    <a:pt x="995" y="8723"/>
                  </a:cubicBezTo>
                  <a:cubicBezTo>
                    <a:pt x="956" y="8723"/>
                    <a:pt x="844" y="8946"/>
                    <a:pt x="800" y="8946"/>
                  </a:cubicBezTo>
                  <a:cubicBezTo>
                    <a:pt x="797" y="8946"/>
                    <a:pt x="794" y="8945"/>
                    <a:pt x="792" y="8943"/>
                  </a:cubicBezTo>
                  <a:cubicBezTo>
                    <a:pt x="823" y="8851"/>
                    <a:pt x="884" y="8760"/>
                    <a:pt x="930" y="8683"/>
                  </a:cubicBezTo>
                  <a:cubicBezTo>
                    <a:pt x="942" y="8683"/>
                    <a:pt x="922" y="8770"/>
                    <a:pt x="934" y="8770"/>
                  </a:cubicBezTo>
                  <a:cubicBezTo>
                    <a:pt x="936" y="8770"/>
                    <a:pt x="940" y="8767"/>
                    <a:pt x="944" y="8760"/>
                  </a:cubicBezTo>
                  <a:cubicBezTo>
                    <a:pt x="944" y="8729"/>
                    <a:pt x="991" y="8668"/>
                    <a:pt x="1021" y="8592"/>
                  </a:cubicBezTo>
                  <a:cubicBezTo>
                    <a:pt x="1066" y="8516"/>
                    <a:pt x="1113" y="8439"/>
                    <a:pt x="1097" y="8394"/>
                  </a:cubicBezTo>
                  <a:lnTo>
                    <a:pt x="1097" y="8394"/>
                  </a:lnTo>
                  <a:lnTo>
                    <a:pt x="991" y="8455"/>
                  </a:lnTo>
                  <a:cubicBezTo>
                    <a:pt x="1158" y="8226"/>
                    <a:pt x="1219" y="8029"/>
                    <a:pt x="1249" y="7891"/>
                  </a:cubicBezTo>
                  <a:lnTo>
                    <a:pt x="1295" y="7876"/>
                  </a:lnTo>
                  <a:close/>
                  <a:moveTo>
                    <a:pt x="2833" y="6901"/>
                  </a:moveTo>
                  <a:cubicBezTo>
                    <a:pt x="2791" y="6961"/>
                    <a:pt x="2815" y="6968"/>
                    <a:pt x="2837" y="6968"/>
                  </a:cubicBezTo>
                  <a:cubicBezTo>
                    <a:pt x="2844" y="6968"/>
                    <a:pt x="2850" y="6967"/>
                    <a:pt x="2854" y="6967"/>
                  </a:cubicBezTo>
                  <a:cubicBezTo>
                    <a:pt x="2860" y="6967"/>
                    <a:pt x="2861" y="6969"/>
                    <a:pt x="2849" y="6977"/>
                  </a:cubicBezTo>
                  <a:cubicBezTo>
                    <a:pt x="2742" y="7084"/>
                    <a:pt x="2681" y="7099"/>
                    <a:pt x="2545" y="7282"/>
                  </a:cubicBezTo>
                  <a:cubicBezTo>
                    <a:pt x="2554" y="7302"/>
                    <a:pt x="2523" y="7399"/>
                    <a:pt x="2539" y="7399"/>
                  </a:cubicBezTo>
                  <a:cubicBezTo>
                    <a:pt x="2547" y="7399"/>
                    <a:pt x="2566" y="7377"/>
                    <a:pt x="2606" y="7312"/>
                  </a:cubicBezTo>
                  <a:lnTo>
                    <a:pt x="2590" y="7297"/>
                  </a:lnTo>
                  <a:lnTo>
                    <a:pt x="2742" y="7190"/>
                  </a:lnTo>
                  <a:lnTo>
                    <a:pt x="2681" y="7297"/>
                  </a:lnTo>
                  <a:cubicBezTo>
                    <a:pt x="2685" y="7312"/>
                    <a:pt x="2693" y="7318"/>
                    <a:pt x="2704" y="7318"/>
                  </a:cubicBezTo>
                  <a:cubicBezTo>
                    <a:pt x="2737" y="7318"/>
                    <a:pt x="2796" y="7260"/>
                    <a:pt x="2819" y="7237"/>
                  </a:cubicBezTo>
                  <a:cubicBezTo>
                    <a:pt x="2807" y="7203"/>
                    <a:pt x="2869" y="7056"/>
                    <a:pt x="2844" y="7056"/>
                  </a:cubicBezTo>
                  <a:cubicBezTo>
                    <a:pt x="2835" y="7056"/>
                    <a:pt x="2814" y="7076"/>
                    <a:pt x="2772" y="7129"/>
                  </a:cubicBezTo>
                  <a:cubicBezTo>
                    <a:pt x="2855" y="7019"/>
                    <a:pt x="2896" y="6991"/>
                    <a:pt x="2924" y="6991"/>
                  </a:cubicBezTo>
                  <a:cubicBezTo>
                    <a:pt x="2954" y="6991"/>
                    <a:pt x="2969" y="7023"/>
                    <a:pt x="3003" y="7023"/>
                  </a:cubicBezTo>
                  <a:cubicBezTo>
                    <a:pt x="3026" y="7023"/>
                    <a:pt x="3057" y="7009"/>
                    <a:pt x="3108" y="6962"/>
                  </a:cubicBezTo>
                  <a:lnTo>
                    <a:pt x="3108" y="6962"/>
                  </a:lnTo>
                  <a:lnTo>
                    <a:pt x="3032" y="7115"/>
                  </a:lnTo>
                  <a:cubicBezTo>
                    <a:pt x="3108" y="7068"/>
                    <a:pt x="3199" y="7023"/>
                    <a:pt x="3245" y="6977"/>
                  </a:cubicBezTo>
                  <a:lnTo>
                    <a:pt x="3245" y="6977"/>
                  </a:lnTo>
                  <a:cubicBezTo>
                    <a:pt x="3047" y="7358"/>
                    <a:pt x="2941" y="7007"/>
                    <a:pt x="2712" y="7511"/>
                  </a:cubicBezTo>
                  <a:cubicBezTo>
                    <a:pt x="2727" y="7511"/>
                    <a:pt x="2738" y="7518"/>
                    <a:pt x="2750" y="7518"/>
                  </a:cubicBezTo>
                  <a:cubicBezTo>
                    <a:pt x="2754" y="7518"/>
                    <a:pt x="2758" y="7517"/>
                    <a:pt x="2762" y="7515"/>
                  </a:cubicBezTo>
                  <a:lnTo>
                    <a:pt x="2762" y="7515"/>
                  </a:lnTo>
                  <a:lnTo>
                    <a:pt x="2651" y="7663"/>
                  </a:lnTo>
                  <a:cubicBezTo>
                    <a:pt x="2697" y="7633"/>
                    <a:pt x="2742" y="7617"/>
                    <a:pt x="2788" y="7586"/>
                  </a:cubicBezTo>
                  <a:lnTo>
                    <a:pt x="2788" y="7586"/>
                  </a:lnTo>
                  <a:cubicBezTo>
                    <a:pt x="2772" y="7617"/>
                    <a:pt x="2742" y="7647"/>
                    <a:pt x="2727" y="7678"/>
                  </a:cubicBezTo>
                  <a:cubicBezTo>
                    <a:pt x="2742" y="7754"/>
                    <a:pt x="2681" y="7891"/>
                    <a:pt x="2590" y="8043"/>
                  </a:cubicBezTo>
                  <a:cubicBezTo>
                    <a:pt x="2514" y="8211"/>
                    <a:pt x="2392" y="8378"/>
                    <a:pt x="2346" y="8516"/>
                  </a:cubicBezTo>
                  <a:cubicBezTo>
                    <a:pt x="2342" y="8567"/>
                    <a:pt x="2351" y="8586"/>
                    <a:pt x="2367" y="8586"/>
                  </a:cubicBezTo>
                  <a:cubicBezTo>
                    <a:pt x="2408" y="8586"/>
                    <a:pt x="2496" y="8461"/>
                    <a:pt x="2529" y="8439"/>
                  </a:cubicBezTo>
                  <a:lnTo>
                    <a:pt x="2529" y="8439"/>
                  </a:lnTo>
                  <a:cubicBezTo>
                    <a:pt x="2468" y="8729"/>
                    <a:pt x="2376" y="8500"/>
                    <a:pt x="2270" y="8805"/>
                  </a:cubicBezTo>
                  <a:lnTo>
                    <a:pt x="2270" y="8805"/>
                  </a:lnTo>
                  <a:cubicBezTo>
                    <a:pt x="2302" y="8795"/>
                    <a:pt x="2362" y="8705"/>
                    <a:pt x="2377" y="8705"/>
                  </a:cubicBezTo>
                  <a:cubicBezTo>
                    <a:pt x="2383" y="8705"/>
                    <a:pt x="2381" y="8723"/>
                    <a:pt x="2362" y="8774"/>
                  </a:cubicBezTo>
                  <a:cubicBezTo>
                    <a:pt x="2194" y="8988"/>
                    <a:pt x="2118" y="9049"/>
                    <a:pt x="2027" y="9384"/>
                  </a:cubicBezTo>
                  <a:cubicBezTo>
                    <a:pt x="1980" y="9323"/>
                    <a:pt x="2072" y="9186"/>
                    <a:pt x="1966" y="9171"/>
                  </a:cubicBezTo>
                  <a:lnTo>
                    <a:pt x="1898" y="9359"/>
                  </a:lnTo>
                  <a:lnTo>
                    <a:pt x="1898" y="9359"/>
                  </a:lnTo>
                  <a:cubicBezTo>
                    <a:pt x="1919" y="9291"/>
                    <a:pt x="1919" y="9222"/>
                    <a:pt x="1919" y="9140"/>
                  </a:cubicBezTo>
                  <a:cubicBezTo>
                    <a:pt x="1950" y="9110"/>
                    <a:pt x="1966" y="9079"/>
                    <a:pt x="1980" y="9034"/>
                  </a:cubicBezTo>
                  <a:lnTo>
                    <a:pt x="1980" y="9034"/>
                  </a:lnTo>
                  <a:lnTo>
                    <a:pt x="1935" y="9049"/>
                  </a:lnTo>
                  <a:cubicBezTo>
                    <a:pt x="1980" y="8973"/>
                    <a:pt x="2027" y="8912"/>
                    <a:pt x="2072" y="8851"/>
                  </a:cubicBezTo>
                  <a:cubicBezTo>
                    <a:pt x="2179" y="8622"/>
                    <a:pt x="1980" y="8744"/>
                    <a:pt x="2102" y="8486"/>
                  </a:cubicBezTo>
                  <a:lnTo>
                    <a:pt x="2102" y="8486"/>
                  </a:lnTo>
                  <a:cubicBezTo>
                    <a:pt x="2109" y="8500"/>
                    <a:pt x="2117" y="8506"/>
                    <a:pt x="2125" y="8506"/>
                  </a:cubicBezTo>
                  <a:cubicBezTo>
                    <a:pt x="2152" y="8506"/>
                    <a:pt x="2182" y="8438"/>
                    <a:pt x="2194" y="8378"/>
                  </a:cubicBezTo>
                  <a:cubicBezTo>
                    <a:pt x="2198" y="8321"/>
                    <a:pt x="2190" y="8300"/>
                    <a:pt x="2175" y="8300"/>
                  </a:cubicBezTo>
                  <a:cubicBezTo>
                    <a:pt x="2135" y="8300"/>
                    <a:pt x="2041" y="8459"/>
                    <a:pt x="1996" y="8470"/>
                  </a:cubicBezTo>
                  <a:cubicBezTo>
                    <a:pt x="1950" y="8638"/>
                    <a:pt x="1889" y="8760"/>
                    <a:pt x="1828" y="8882"/>
                  </a:cubicBezTo>
                  <a:cubicBezTo>
                    <a:pt x="1752" y="9004"/>
                    <a:pt x="1692" y="9125"/>
                    <a:pt x="1631" y="9292"/>
                  </a:cubicBezTo>
                  <a:cubicBezTo>
                    <a:pt x="1631" y="9217"/>
                    <a:pt x="1554" y="9262"/>
                    <a:pt x="1631" y="9140"/>
                  </a:cubicBezTo>
                  <a:lnTo>
                    <a:pt x="1631" y="9186"/>
                  </a:lnTo>
                  <a:cubicBezTo>
                    <a:pt x="1661" y="9140"/>
                    <a:pt x="1706" y="9034"/>
                    <a:pt x="1737" y="8943"/>
                  </a:cubicBezTo>
                  <a:cubicBezTo>
                    <a:pt x="1783" y="8835"/>
                    <a:pt x="1828" y="8744"/>
                    <a:pt x="1889" y="8714"/>
                  </a:cubicBezTo>
                  <a:cubicBezTo>
                    <a:pt x="1798" y="8699"/>
                    <a:pt x="1980" y="8439"/>
                    <a:pt x="2011" y="8303"/>
                  </a:cubicBezTo>
                  <a:lnTo>
                    <a:pt x="2011" y="8303"/>
                  </a:lnTo>
                  <a:cubicBezTo>
                    <a:pt x="2006" y="8305"/>
                    <a:pt x="2001" y="8306"/>
                    <a:pt x="1997" y="8306"/>
                  </a:cubicBezTo>
                  <a:cubicBezTo>
                    <a:pt x="1949" y="8306"/>
                    <a:pt x="1982" y="8129"/>
                    <a:pt x="1949" y="8129"/>
                  </a:cubicBezTo>
                  <a:cubicBezTo>
                    <a:pt x="1936" y="8129"/>
                    <a:pt x="1914" y="8154"/>
                    <a:pt x="1874" y="8226"/>
                  </a:cubicBezTo>
                  <a:cubicBezTo>
                    <a:pt x="1874" y="8181"/>
                    <a:pt x="1858" y="8120"/>
                    <a:pt x="1919" y="8043"/>
                  </a:cubicBezTo>
                  <a:cubicBezTo>
                    <a:pt x="1926" y="8068"/>
                    <a:pt x="1936" y="8078"/>
                    <a:pt x="1949" y="8078"/>
                  </a:cubicBezTo>
                  <a:cubicBezTo>
                    <a:pt x="2018" y="8078"/>
                    <a:pt x="2161" y="7777"/>
                    <a:pt x="2225" y="7777"/>
                  </a:cubicBezTo>
                  <a:cubicBezTo>
                    <a:pt x="2230" y="7777"/>
                    <a:pt x="2236" y="7779"/>
                    <a:pt x="2240" y="7785"/>
                  </a:cubicBezTo>
                  <a:cubicBezTo>
                    <a:pt x="2255" y="7541"/>
                    <a:pt x="2514" y="7389"/>
                    <a:pt x="2559" y="7176"/>
                  </a:cubicBezTo>
                  <a:cubicBezTo>
                    <a:pt x="2590" y="7007"/>
                    <a:pt x="2742" y="7007"/>
                    <a:pt x="2833" y="6901"/>
                  </a:cubicBezTo>
                  <a:close/>
                  <a:moveTo>
                    <a:pt x="743" y="9076"/>
                  </a:moveTo>
                  <a:cubicBezTo>
                    <a:pt x="753" y="9076"/>
                    <a:pt x="764" y="9090"/>
                    <a:pt x="778" y="9125"/>
                  </a:cubicBezTo>
                  <a:cubicBezTo>
                    <a:pt x="643" y="9289"/>
                    <a:pt x="756" y="9292"/>
                    <a:pt x="634" y="9450"/>
                  </a:cubicBezTo>
                  <a:lnTo>
                    <a:pt x="634" y="9450"/>
                  </a:lnTo>
                  <a:cubicBezTo>
                    <a:pt x="689" y="9367"/>
                    <a:pt x="701" y="9076"/>
                    <a:pt x="743" y="9076"/>
                  </a:cubicBezTo>
                  <a:close/>
                  <a:moveTo>
                    <a:pt x="3184" y="9552"/>
                  </a:moveTo>
                  <a:lnTo>
                    <a:pt x="3184" y="9552"/>
                  </a:lnTo>
                  <a:cubicBezTo>
                    <a:pt x="3173" y="9574"/>
                    <a:pt x="3162" y="9588"/>
                    <a:pt x="3151" y="9588"/>
                  </a:cubicBezTo>
                  <a:cubicBezTo>
                    <a:pt x="3146" y="9588"/>
                    <a:pt x="3142" y="9586"/>
                    <a:pt x="3138" y="9582"/>
                  </a:cubicBezTo>
                  <a:cubicBezTo>
                    <a:pt x="3123" y="9567"/>
                    <a:pt x="3154" y="9567"/>
                    <a:pt x="3184" y="9552"/>
                  </a:cubicBezTo>
                  <a:close/>
                  <a:moveTo>
                    <a:pt x="914" y="9384"/>
                  </a:moveTo>
                  <a:lnTo>
                    <a:pt x="838" y="9613"/>
                  </a:lnTo>
                  <a:lnTo>
                    <a:pt x="853" y="9445"/>
                  </a:lnTo>
                  <a:lnTo>
                    <a:pt x="914" y="9384"/>
                  </a:lnTo>
                  <a:close/>
                  <a:moveTo>
                    <a:pt x="2240" y="9552"/>
                  </a:moveTo>
                  <a:cubicBezTo>
                    <a:pt x="2224" y="9582"/>
                    <a:pt x="2209" y="9628"/>
                    <a:pt x="2194" y="9658"/>
                  </a:cubicBezTo>
                  <a:cubicBezTo>
                    <a:pt x="2179" y="9643"/>
                    <a:pt x="2194" y="9613"/>
                    <a:pt x="2240" y="9552"/>
                  </a:cubicBezTo>
                  <a:close/>
                  <a:moveTo>
                    <a:pt x="4540" y="9536"/>
                  </a:moveTo>
                  <a:lnTo>
                    <a:pt x="4540" y="9536"/>
                  </a:lnTo>
                  <a:cubicBezTo>
                    <a:pt x="4479" y="9658"/>
                    <a:pt x="4448" y="9552"/>
                    <a:pt x="4403" y="9704"/>
                  </a:cubicBezTo>
                  <a:lnTo>
                    <a:pt x="4403" y="9628"/>
                  </a:lnTo>
                  <a:lnTo>
                    <a:pt x="4540" y="9536"/>
                  </a:lnTo>
                  <a:close/>
                  <a:moveTo>
                    <a:pt x="2681" y="9567"/>
                  </a:moveTo>
                  <a:lnTo>
                    <a:pt x="2681" y="9567"/>
                  </a:lnTo>
                  <a:cubicBezTo>
                    <a:pt x="2697" y="9643"/>
                    <a:pt x="2681" y="9704"/>
                    <a:pt x="2620" y="9796"/>
                  </a:cubicBezTo>
                  <a:cubicBezTo>
                    <a:pt x="2651" y="9704"/>
                    <a:pt x="2620" y="9597"/>
                    <a:pt x="2681" y="9567"/>
                  </a:cubicBezTo>
                  <a:close/>
                  <a:moveTo>
                    <a:pt x="2194" y="9658"/>
                  </a:moveTo>
                  <a:cubicBezTo>
                    <a:pt x="2194" y="9704"/>
                    <a:pt x="2301" y="9658"/>
                    <a:pt x="2179" y="9810"/>
                  </a:cubicBezTo>
                  <a:cubicBezTo>
                    <a:pt x="2149" y="9796"/>
                    <a:pt x="2163" y="9719"/>
                    <a:pt x="2194" y="9658"/>
                  </a:cubicBezTo>
                  <a:close/>
                  <a:moveTo>
                    <a:pt x="3002" y="9369"/>
                  </a:moveTo>
                  <a:lnTo>
                    <a:pt x="3002" y="9369"/>
                  </a:lnTo>
                  <a:cubicBezTo>
                    <a:pt x="3016" y="9414"/>
                    <a:pt x="3002" y="9369"/>
                    <a:pt x="2986" y="9445"/>
                  </a:cubicBezTo>
                  <a:cubicBezTo>
                    <a:pt x="3063" y="9475"/>
                    <a:pt x="2880" y="9780"/>
                    <a:pt x="2833" y="9887"/>
                  </a:cubicBezTo>
                  <a:cubicBezTo>
                    <a:pt x="2925" y="9674"/>
                    <a:pt x="2849" y="9597"/>
                    <a:pt x="3002" y="9369"/>
                  </a:cubicBezTo>
                  <a:close/>
                  <a:moveTo>
                    <a:pt x="1371" y="9719"/>
                  </a:moveTo>
                  <a:cubicBezTo>
                    <a:pt x="1387" y="9765"/>
                    <a:pt x="1432" y="9780"/>
                    <a:pt x="1371" y="9918"/>
                  </a:cubicBezTo>
                  <a:cubicBezTo>
                    <a:pt x="1310" y="9918"/>
                    <a:pt x="1371" y="9796"/>
                    <a:pt x="1371" y="9719"/>
                  </a:cubicBezTo>
                  <a:close/>
                  <a:moveTo>
                    <a:pt x="1462" y="9674"/>
                  </a:moveTo>
                  <a:cubicBezTo>
                    <a:pt x="1539" y="9719"/>
                    <a:pt x="1432" y="9857"/>
                    <a:pt x="1401" y="9918"/>
                  </a:cubicBezTo>
                  <a:cubicBezTo>
                    <a:pt x="1417" y="9826"/>
                    <a:pt x="1478" y="9719"/>
                    <a:pt x="1462" y="9674"/>
                  </a:cubicBezTo>
                  <a:close/>
                  <a:moveTo>
                    <a:pt x="4235" y="9993"/>
                  </a:moveTo>
                  <a:lnTo>
                    <a:pt x="4235" y="9993"/>
                  </a:lnTo>
                  <a:cubicBezTo>
                    <a:pt x="4216" y="10012"/>
                    <a:pt x="4203" y="10032"/>
                    <a:pt x="4192" y="10032"/>
                  </a:cubicBezTo>
                  <a:cubicBezTo>
                    <a:pt x="4185" y="10032"/>
                    <a:pt x="4180" y="10025"/>
                    <a:pt x="4174" y="10009"/>
                  </a:cubicBezTo>
                  <a:lnTo>
                    <a:pt x="4235" y="9993"/>
                  </a:lnTo>
                  <a:close/>
                  <a:moveTo>
                    <a:pt x="884" y="9719"/>
                  </a:moveTo>
                  <a:lnTo>
                    <a:pt x="731" y="10039"/>
                  </a:lnTo>
                  <a:cubicBezTo>
                    <a:pt x="731" y="10039"/>
                    <a:pt x="778" y="9902"/>
                    <a:pt x="731" y="9871"/>
                  </a:cubicBezTo>
                  <a:cubicBezTo>
                    <a:pt x="792" y="9749"/>
                    <a:pt x="838" y="9719"/>
                    <a:pt x="884" y="9719"/>
                  </a:cubicBezTo>
                  <a:close/>
                  <a:moveTo>
                    <a:pt x="2770" y="10030"/>
                  </a:moveTo>
                  <a:cubicBezTo>
                    <a:pt x="2776" y="10030"/>
                    <a:pt x="2761" y="10056"/>
                    <a:pt x="2778" y="10056"/>
                  </a:cubicBezTo>
                  <a:cubicBezTo>
                    <a:pt x="2780" y="10056"/>
                    <a:pt x="2784" y="10056"/>
                    <a:pt x="2788" y="10054"/>
                  </a:cubicBezTo>
                  <a:lnTo>
                    <a:pt x="2788" y="10054"/>
                  </a:lnTo>
                  <a:cubicBezTo>
                    <a:pt x="2768" y="10102"/>
                    <a:pt x="2756" y="10116"/>
                    <a:pt x="2747" y="10116"/>
                  </a:cubicBezTo>
                  <a:cubicBezTo>
                    <a:pt x="2736" y="10116"/>
                    <a:pt x="2728" y="10093"/>
                    <a:pt x="2712" y="10085"/>
                  </a:cubicBezTo>
                  <a:lnTo>
                    <a:pt x="2742" y="10054"/>
                  </a:lnTo>
                  <a:cubicBezTo>
                    <a:pt x="2760" y="10036"/>
                    <a:pt x="2767" y="10030"/>
                    <a:pt x="2770" y="10030"/>
                  </a:cubicBezTo>
                  <a:close/>
                  <a:moveTo>
                    <a:pt x="4454" y="10098"/>
                  </a:moveTo>
                  <a:cubicBezTo>
                    <a:pt x="4464" y="10098"/>
                    <a:pt x="4473" y="10100"/>
                    <a:pt x="4479" y="10100"/>
                  </a:cubicBezTo>
                  <a:cubicBezTo>
                    <a:pt x="4479" y="10115"/>
                    <a:pt x="4464" y="10115"/>
                    <a:pt x="4464" y="10131"/>
                  </a:cubicBezTo>
                  <a:lnTo>
                    <a:pt x="4403" y="10131"/>
                  </a:lnTo>
                  <a:cubicBezTo>
                    <a:pt x="4421" y="10103"/>
                    <a:pt x="4439" y="10098"/>
                    <a:pt x="4454" y="10098"/>
                  </a:cubicBezTo>
                  <a:close/>
                  <a:moveTo>
                    <a:pt x="4464" y="10131"/>
                  </a:moveTo>
                  <a:lnTo>
                    <a:pt x="4448" y="10145"/>
                  </a:lnTo>
                  <a:cubicBezTo>
                    <a:pt x="4448" y="10131"/>
                    <a:pt x="4464" y="10131"/>
                    <a:pt x="4464" y="10131"/>
                  </a:cubicBezTo>
                  <a:close/>
                  <a:moveTo>
                    <a:pt x="4298" y="9932"/>
                  </a:moveTo>
                  <a:cubicBezTo>
                    <a:pt x="4324" y="9932"/>
                    <a:pt x="4294" y="10162"/>
                    <a:pt x="4235" y="10192"/>
                  </a:cubicBezTo>
                  <a:cubicBezTo>
                    <a:pt x="4231" y="10194"/>
                    <a:pt x="4227" y="10195"/>
                    <a:pt x="4224" y="10195"/>
                  </a:cubicBezTo>
                  <a:cubicBezTo>
                    <a:pt x="4204" y="10195"/>
                    <a:pt x="4202" y="10161"/>
                    <a:pt x="4190" y="10161"/>
                  </a:cubicBezTo>
                  <a:cubicBezTo>
                    <a:pt x="4220" y="10131"/>
                    <a:pt x="4251" y="10070"/>
                    <a:pt x="4265" y="9993"/>
                  </a:cubicBezTo>
                  <a:lnTo>
                    <a:pt x="4235" y="9993"/>
                  </a:lnTo>
                  <a:cubicBezTo>
                    <a:pt x="4251" y="9979"/>
                    <a:pt x="4265" y="9932"/>
                    <a:pt x="4296" y="9932"/>
                  </a:cubicBezTo>
                  <a:cubicBezTo>
                    <a:pt x="4297" y="9932"/>
                    <a:pt x="4298" y="9932"/>
                    <a:pt x="4298" y="9932"/>
                  </a:cubicBezTo>
                  <a:close/>
                  <a:moveTo>
                    <a:pt x="4448" y="10145"/>
                  </a:moveTo>
                  <a:lnTo>
                    <a:pt x="4448" y="10145"/>
                  </a:lnTo>
                  <a:cubicBezTo>
                    <a:pt x="4434" y="10176"/>
                    <a:pt x="4418" y="10253"/>
                    <a:pt x="4434" y="10298"/>
                  </a:cubicBezTo>
                  <a:cubicBezTo>
                    <a:pt x="4405" y="10330"/>
                    <a:pt x="4389" y="10342"/>
                    <a:pt x="4381" y="10342"/>
                  </a:cubicBezTo>
                  <a:cubicBezTo>
                    <a:pt x="4357" y="10342"/>
                    <a:pt x="4387" y="10253"/>
                    <a:pt x="4342" y="10253"/>
                  </a:cubicBezTo>
                  <a:lnTo>
                    <a:pt x="4448" y="10145"/>
                  </a:lnTo>
                  <a:close/>
                  <a:moveTo>
                    <a:pt x="1448" y="10328"/>
                  </a:moveTo>
                  <a:lnTo>
                    <a:pt x="1371" y="10496"/>
                  </a:lnTo>
                  <a:lnTo>
                    <a:pt x="1371" y="10496"/>
                  </a:lnTo>
                  <a:lnTo>
                    <a:pt x="1401" y="10389"/>
                  </a:lnTo>
                  <a:lnTo>
                    <a:pt x="1448" y="10328"/>
                  </a:lnTo>
                  <a:close/>
                  <a:moveTo>
                    <a:pt x="4007" y="10450"/>
                  </a:moveTo>
                  <a:cubicBezTo>
                    <a:pt x="3991" y="10466"/>
                    <a:pt x="3977" y="10466"/>
                    <a:pt x="3977" y="10466"/>
                  </a:cubicBezTo>
                  <a:cubicBezTo>
                    <a:pt x="3956" y="10496"/>
                    <a:pt x="3936" y="10539"/>
                    <a:pt x="3925" y="10539"/>
                  </a:cubicBezTo>
                  <a:cubicBezTo>
                    <a:pt x="3919" y="10539"/>
                    <a:pt x="3916" y="10528"/>
                    <a:pt x="3916" y="10496"/>
                  </a:cubicBezTo>
                  <a:cubicBezTo>
                    <a:pt x="3946" y="10466"/>
                    <a:pt x="3961" y="10466"/>
                    <a:pt x="3977" y="10466"/>
                  </a:cubicBezTo>
                  <a:cubicBezTo>
                    <a:pt x="3977" y="10450"/>
                    <a:pt x="3991" y="10450"/>
                    <a:pt x="4007" y="10450"/>
                  </a:cubicBezTo>
                  <a:close/>
                  <a:moveTo>
                    <a:pt x="1554" y="10375"/>
                  </a:moveTo>
                  <a:lnTo>
                    <a:pt x="1462" y="10618"/>
                  </a:lnTo>
                  <a:lnTo>
                    <a:pt x="1462" y="10527"/>
                  </a:lnTo>
                  <a:lnTo>
                    <a:pt x="1554" y="10375"/>
                  </a:lnTo>
                  <a:close/>
                  <a:moveTo>
                    <a:pt x="4169" y="10228"/>
                  </a:moveTo>
                  <a:cubicBezTo>
                    <a:pt x="4224" y="10228"/>
                    <a:pt x="4144" y="10422"/>
                    <a:pt x="4168" y="10422"/>
                  </a:cubicBezTo>
                  <a:cubicBezTo>
                    <a:pt x="4169" y="10422"/>
                    <a:pt x="4170" y="10422"/>
                    <a:pt x="4171" y="10421"/>
                  </a:cubicBezTo>
                  <a:lnTo>
                    <a:pt x="4171" y="10421"/>
                  </a:lnTo>
                  <a:cubicBezTo>
                    <a:pt x="4142" y="10439"/>
                    <a:pt x="4128" y="10483"/>
                    <a:pt x="4113" y="10557"/>
                  </a:cubicBezTo>
                  <a:lnTo>
                    <a:pt x="4159" y="10527"/>
                  </a:lnTo>
                  <a:lnTo>
                    <a:pt x="4159" y="10527"/>
                  </a:lnTo>
                  <a:lnTo>
                    <a:pt x="4068" y="10710"/>
                  </a:lnTo>
                  <a:lnTo>
                    <a:pt x="4083" y="10710"/>
                  </a:lnTo>
                  <a:lnTo>
                    <a:pt x="4022" y="10801"/>
                  </a:lnTo>
                  <a:cubicBezTo>
                    <a:pt x="4022" y="10740"/>
                    <a:pt x="4052" y="10710"/>
                    <a:pt x="4068" y="10633"/>
                  </a:cubicBezTo>
                  <a:lnTo>
                    <a:pt x="4068" y="10633"/>
                  </a:lnTo>
                  <a:cubicBezTo>
                    <a:pt x="4064" y="10637"/>
                    <a:pt x="4060" y="10638"/>
                    <a:pt x="4055" y="10638"/>
                  </a:cubicBezTo>
                  <a:cubicBezTo>
                    <a:pt x="4052" y="10638"/>
                    <a:pt x="4047" y="10637"/>
                    <a:pt x="4043" y="10637"/>
                  </a:cubicBezTo>
                  <a:cubicBezTo>
                    <a:pt x="4033" y="10637"/>
                    <a:pt x="4022" y="10641"/>
                    <a:pt x="4007" y="10663"/>
                  </a:cubicBezTo>
                  <a:lnTo>
                    <a:pt x="4083" y="10450"/>
                  </a:lnTo>
                  <a:lnTo>
                    <a:pt x="4159" y="10253"/>
                  </a:lnTo>
                  <a:lnTo>
                    <a:pt x="4143" y="10237"/>
                  </a:lnTo>
                  <a:cubicBezTo>
                    <a:pt x="4154" y="10231"/>
                    <a:pt x="4163" y="10228"/>
                    <a:pt x="4169" y="10228"/>
                  </a:cubicBezTo>
                  <a:close/>
                  <a:moveTo>
                    <a:pt x="3672" y="10801"/>
                  </a:moveTo>
                  <a:lnTo>
                    <a:pt x="3626" y="10832"/>
                  </a:lnTo>
                  <a:cubicBezTo>
                    <a:pt x="3626" y="10801"/>
                    <a:pt x="3641" y="10801"/>
                    <a:pt x="3672" y="10801"/>
                  </a:cubicBezTo>
                  <a:close/>
                  <a:moveTo>
                    <a:pt x="3976" y="10870"/>
                  </a:moveTo>
                  <a:cubicBezTo>
                    <a:pt x="3985" y="10870"/>
                    <a:pt x="3991" y="10877"/>
                    <a:pt x="3991" y="10877"/>
                  </a:cubicBezTo>
                  <a:lnTo>
                    <a:pt x="3961" y="10877"/>
                  </a:lnTo>
                  <a:cubicBezTo>
                    <a:pt x="3966" y="10872"/>
                    <a:pt x="3971" y="10870"/>
                    <a:pt x="3976" y="10870"/>
                  </a:cubicBezTo>
                  <a:close/>
                  <a:moveTo>
                    <a:pt x="3991" y="10877"/>
                  </a:moveTo>
                  <a:lnTo>
                    <a:pt x="4098" y="10893"/>
                  </a:lnTo>
                  <a:cubicBezTo>
                    <a:pt x="4052" y="10968"/>
                    <a:pt x="3961" y="11029"/>
                    <a:pt x="3916" y="11090"/>
                  </a:cubicBezTo>
                  <a:cubicBezTo>
                    <a:pt x="3946" y="11045"/>
                    <a:pt x="3991" y="10999"/>
                    <a:pt x="4007" y="10938"/>
                  </a:cubicBezTo>
                  <a:cubicBezTo>
                    <a:pt x="3991" y="10938"/>
                    <a:pt x="4007" y="10893"/>
                    <a:pt x="3991" y="10877"/>
                  </a:cubicBezTo>
                  <a:close/>
                  <a:moveTo>
                    <a:pt x="1523" y="10572"/>
                  </a:moveTo>
                  <a:lnTo>
                    <a:pt x="1523" y="10710"/>
                  </a:lnTo>
                  <a:cubicBezTo>
                    <a:pt x="1523" y="10694"/>
                    <a:pt x="1539" y="10694"/>
                    <a:pt x="1554" y="10679"/>
                  </a:cubicBezTo>
                  <a:lnTo>
                    <a:pt x="1554" y="10679"/>
                  </a:lnTo>
                  <a:cubicBezTo>
                    <a:pt x="1537" y="10720"/>
                    <a:pt x="1530" y="10734"/>
                    <a:pt x="1526" y="10734"/>
                  </a:cubicBezTo>
                  <a:cubicBezTo>
                    <a:pt x="1523" y="10734"/>
                    <a:pt x="1523" y="10724"/>
                    <a:pt x="1523" y="10710"/>
                  </a:cubicBezTo>
                  <a:cubicBezTo>
                    <a:pt x="1478" y="10755"/>
                    <a:pt x="1432" y="10893"/>
                    <a:pt x="1401" y="10999"/>
                  </a:cubicBezTo>
                  <a:cubicBezTo>
                    <a:pt x="1374" y="11083"/>
                    <a:pt x="1357" y="11150"/>
                    <a:pt x="1345" y="11150"/>
                  </a:cubicBezTo>
                  <a:cubicBezTo>
                    <a:pt x="1337" y="11150"/>
                    <a:pt x="1332" y="11124"/>
                    <a:pt x="1326" y="11059"/>
                  </a:cubicBezTo>
                  <a:cubicBezTo>
                    <a:pt x="1356" y="10907"/>
                    <a:pt x="1462" y="10694"/>
                    <a:pt x="1523" y="10572"/>
                  </a:cubicBezTo>
                  <a:close/>
                  <a:moveTo>
                    <a:pt x="3808" y="11106"/>
                  </a:moveTo>
                  <a:cubicBezTo>
                    <a:pt x="3791" y="11181"/>
                    <a:pt x="3765" y="11201"/>
                    <a:pt x="3740" y="11201"/>
                  </a:cubicBezTo>
                  <a:cubicBezTo>
                    <a:pt x="3720" y="11201"/>
                    <a:pt x="3700" y="11188"/>
                    <a:pt x="3686" y="11181"/>
                  </a:cubicBezTo>
                  <a:lnTo>
                    <a:pt x="3808" y="11106"/>
                  </a:lnTo>
                  <a:close/>
                  <a:moveTo>
                    <a:pt x="3869" y="11059"/>
                  </a:moveTo>
                  <a:cubicBezTo>
                    <a:pt x="3885" y="11120"/>
                    <a:pt x="3839" y="11181"/>
                    <a:pt x="3824" y="11228"/>
                  </a:cubicBezTo>
                  <a:cubicBezTo>
                    <a:pt x="3839" y="11167"/>
                    <a:pt x="3824" y="11090"/>
                    <a:pt x="3869" y="11059"/>
                  </a:cubicBezTo>
                  <a:close/>
                  <a:moveTo>
                    <a:pt x="3520" y="11273"/>
                  </a:moveTo>
                  <a:lnTo>
                    <a:pt x="3489" y="11334"/>
                  </a:lnTo>
                  <a:cubicBezTo>
                    <a:pt x="3489" y="11319"/>
                    <a:pt x="3504" y="11303"/>
                    <a:pt x="3520" y="11273"/>
                  </a:cubicBezTo>
                  <a:close/>
                  <a:moveTo>
                    <a:pt x="4397" y="10392"/>
                  </a:moveTo>
                  <a:cubicBezTo>
                    <a:pt x="4408" y="10392"/>
                    <a:pt x="4412" y="10406"/>
                    <a:pt x="4403" y="10450"/>
                  </a:cubicBezTo>
                  <a:cubicBezTo>
                    <a:pt x="4328" y="10488"/>
                    <a:pt x="4324" y="10660"/>
                    <a:pt x="4292" y="10660"/>
                  </a:cubicBezTo>
                  <a:cubicBezTo>
                    <a:pt x="4285" y="10660"/>
                    <a:pt x="4276" y="10652"/>
                    <a:pt x="4265" y="10633"/>
                  </a:cubicBezTo>
                  <a:lnTo>
                    <a:pt x="4265" y="10633"/>
                  </a:lnTo>
                  <a:cubicBezTo>
                    <a:pt x="4265" y="10685"/>
                    <a:pt x="4286" y="10736"/>
                    <a:pt x="4314" y="10736"/>
                  </a:cubicBezTo>
                  <a:cubicBezTo>
                    <a:pt x="4327" y="10736"/>
                    <a:pt x="4342" y="10724"/>
                    <a:pt x="4357" y="10694"/>
                  </a:cubicBezTo>
                  <a:lnTo>
                    <a:pt x="4357" y="10694"/>
                  </a:lnTo>
                  <a:cubicBezTo>
                    <a:pt x="4312" y="10923"/>
                    <a:pt x="4220" y="10771"/>
                    <a:pt x="4143" y="11045"/>
                  </a:cubicBezTo>
                  <a:cubicBezTo>
                    <a:pt x="4151" y="11054"/>
                    <a:pt x="4158" y="11058"/>
                    <a:pt x="4165" y="11058"/>
                  </a:cubicBezTo>
                  <a:cubicBezTo>
                    <a:pt x="4199" y="11058"/>
                    <a:pt x="4233" y="10976"/>
                    <a:pt x="4274" y="10976"/>
                  </a:cubicBezTo>
                  <a:cubicBezTo>
                    <a:pt x="4281" y="10976"/>
                    <a:pt x="4288" y="10978"/>
                    <a:pt x="4296" y="10984"/>
                  </a:cubicBezTo>
                  <a:cubicBezTo>
                    <a:pt x="4278" y="11038"/>
                    <a:pt x="4266" y="11055"/>
                    <a:pt x="4258" y="11055"/>
                  </a:cubicBezTo>
                  <a:cubicBezTo>
                    <a:pt x="4245" y="11055"/>
                    <a:pt x="4240" y="11016"/>
                    <a:pt x="4229" y="11016"/>
                  </a:cubicBezTo>
                  <a:cubicBezTo>
                    <a:pt x="4223" y="11016"/>
                    <a:pt x="4216" y="11027"/>
                    <a:pt x="4204" y="11059"/>
                  </a:cubicBezTo>
                  <a:lnTo>
                    <a:pt x="4204" y="11212"/>
                  </a:lnTo>
                  <a:lnTo>
                    <a:pt x="4235" y="11181"/>
                  </a:lnTo>
                  <a:lnTo>
                    <a:pt x="4235" y="11181"/>
                  </a:lnTo>
                  <a:lnTo>
                    <a:pt x="4113" y="11350"/>
                  </a:lnTo>
                  <a:cubicBezTo>
                    <a:pt x="4204" y="11151"/>
                    <a:pt x="4098" y="11090"/>
                    <a:pt x="4129" y="10953"/>
                  </a:cubicBezTo>
                  <a:lnTo>
                    <a:pt x="4235" y="10832"/>
                  </a:lnTo>
                  <a:cubicBezTo>
                    <a:pt x="4159" y="10755"/>
                    <a:pt x="4342" y="10542"/>
                    <a:pt x="4281" y="10450"/>
                  </a:cubicBezTo>
                  <a:lnTo>
                    <a:pt x="4281" y="10450"/>
                  </a:lnTo>
                  <a:cubicBezTo>
                    <a:pt x="4285" y="10455"/>
                    <a:pt x="4289" y="10457"/>
                    <a:pt x="4294" y="10457"/>
                  </a:cubicBezTo>
                  <a:cubicBezTo>
                    <a:pt x="4323" y="10457"/>
                    <a:pt x="4375" y="10392"/>
                    <a:pt x="4397" y="10392"/>
                  </a:cubicBezTo>
                  <a:close/>
                  <a:moveTo>
                    <a:pt x="1889" y="11746"/>
                  </a:moveTo>
                  <a:cubicBezTo>
                    <a:pt x="1889" y="11882"/>
                    <a:pt x="1828" y="11928"/>
                    <a:pt x="1798" y="11943"/>
                  </a:cubicBezTo>
                  <a:cubicBezTo>
                    <a:pt x="1828" y="11882"/>
                    <a:pt x="1858" y="11821"/>
                    <a:pt x="1889" y="11746"/>
                  </a:cubicBezTo>
                  <a:close/>
                  <a:moveTo>
                    <a:pt x="2133" y="11821"/>
                  </a:moveTo>
                  <a:lnTo>
                    <a:pt x="2133" y="11821"/>
                  </a:lnTo>
                  <a:cubicBezTo>
                    <a:pt x="2149" y="11959"/>
                    <a:pt x="2133" y="12050"/>
                    <a:pt x="2102" y="12095"/>
                  </a:cubicBezTo>
                  <a:cubicBezTo>
                    <a:pt x="2118" y="12004"/>
                    <a:pt x="2133" y="11898"/>
                    <a:pt x="2133" y="11821"/>
                  </a:cubicBezTo>
                  <a:close/>
                  <a:moveTo>
                    <a:pt x="1844" y="12081"/>
                  </a:moveTo>
                  <a:lnTo>
                    <a:pt x="1828" y="12172"/>
                  </a:lnTo>
                  <a:lnTo>
                    <a:pt x="1737" y="12203"/>
                  </a:lnTo>
                  <a:lnTo>
                    <a:pt x="1844" y="12081"/>
                  </a:lnTo>
                  <a:close/>
                  <a:moveTo>
                    <a:pt x="2102" y="12095"/>
                  </a:moveTo>
                  <a:lnTo>
                    <a:pt x="2102" y="12095"/>
                  </a:lnTo>
                  <a:cubicBezTo>
                    <a:pt x="2088" y="12264"/>
                    <a:pt x="2041" y="12416"/>
                    <a:pt x="1980" y="12416"/>
                  </a:cubicBezTo>
                  <a:cubicBezTo>
                    <a:pt x="1935" y="12203"/>
                    <a:pt x="2041" y="12217"/>
                    <a:pt x="2102" y="12095"/>
                  </a:cubicBezTo>
                  <a:close/>
                  <a:moveTo>
                    <a:pt x="2925" y="12416"/>
                  </a:moveTo>
                  <a:cubicBezTo>
                    <a:pt x="2910" y="12430"/>
                    <a:pt x="2910" y="12446"/>
                    <a:pt x="2894" y="12461"/>
                  </a:cubicBezTo>
                  <a:cubicBezTo>
                    <a:pt x="2894" y="12446"/>
                    <a:pt x="2910" y="12430"/>
                    <a:pt x="2925" y="12416"/>
                  </a:cubicBezTo>
                  <a:close/>
                  <a:moveTo>
                    <a:pt x="2849" y="12446"/>
                  </a:moveTo>
                  <a:lnTo>
                    <a:pt x="2742" y="12538"/>
                  </a:lnTo>
                  <a:lnTo>
                    <a:pt x="2742" y="12538"/>
                  </a:lnTo>
                  <a:lnTo>
                    <a:pt x="2772" y="12461"/>
                  </a:lnTo>
                  <a:lnTo>
                    <a:pt x="2849" y="12446"/>
                  </a:lnTo>
                  <a:close/>
                  <a:moveTo>
                    <a:pt x="3778" y="12355"/>
                  </a:moveTo>
                  <a:lnTo>
                    <a:pt x="3747" y="12599"/>
                  </a:lnTo>
                  <a:cubicBezTo>
                    <a:pt x="3738" y="12593"/>
                    <a:pt x="3726" y="12591"/>
                    <a:pt x="3711" y="12591"/>
                  </a:cubicBezTo>
                  <a:cubicBezTo>
                    <a:pt x="3702" y="12591"/>
                    <a:pt x="3692" y="12592"/>
                    <a:pt x="3682" y="12592"/>
                  </a:cubicBezTo>
                  <a:cubicBezTo>
                    <a:pt x="3631" y="12592"/>
                    <a:pt x="3580" y="12578"/>
                    <a:pt x="3611" y="12416"/>
                  </a:cubicBezTo>
                  <a:cubicBezTo>
                    <a:pt x="3629" y="12372"/>
                    <a:pt x="3643" y="12357"/>
                    <a:pt x="3655" y="12357"/>
                  </a:cubicBezTo>
                  <a:cubicBezTo>
                    <a:pt x="3679" y="12357"/>
                    <a:pt x="3695" y="12422"/>
                    <a:pt x="3723" y="12422"/>
                  </a:cubicBezTo>
                  <a:cubicBezTo>
                    <a:pt x="3737" y="12422"/>
                    <a:pt x="3755" y="12405"/>
                    <a:pt x="3778" y="12355"/>
                  </a:cubicBezTo>
                  <a:close/>
                  <a:moveTo>
                    <a:pt x="1615" y="12721"/>
                  </a:moveTo>
                  <a:lnTo>
                    <a:pt x="1615" y="12721"/>
                  </a:lnTo>
                  <a:cubicBezTo>
                    <a:pt x="1614" y="12721"/>
                    <a:pt x="1613" y="12721"/>
                    <a:pt x="1612" y="12722"/>
                  </a:cubicBezTo>
                  <a:lnTo>
                    <a:pt x="1612" y="12722"/>
                  </a:lnTo>
                  <a:cubicBezTo>
                    <a:pt x="1613" y="12722"/>
                    <a:pt x="1614" y="12721"/>
                    <a:pt x="1615" y="12721"/>
                  </a:cubicBezTo>
                  <a:close/>
                  <a:moveTo>
                    <a:pt x="2918" y="12537"/>
                  </a:moveTo>
                  <a:cubicBezTo>
                    <a:pt x="2980" y="12537"/>
                    <a:pt x="2912" y="12723"/>
                    <a:pt x="2955" y="12781"/>
                  </a:cubicBezTo>
                  <a:cubicBezTo>
                    <a:pt x="2941" y="12781"/>
                    <a:pt x="2925" y="12721"/>
                    <a:pt x="2910" y="12660"/>
                  </a:cubicBezTo>
                  <a:lnTo>
                    <a:pt x="2910" y="12538"/>
                  </a:lnTo>
                  <a:cubicBezTo>
                    <a:pt x="2913" y="12537"/>
                    <a:pt x="2916" y="12537"/>
                    <a:pt x="2918" y="12537"/>
                  </a:cubicBezTo>
                  <a:close/>
                  <a:moveTo>
                    <a:pt x="884" y="12142"/>
                  </a:moveTo>
                  <a:lnTo>
                    <a:pt x="884" y="12142"/>
                  </a:lnTo>
                  <a:cubicBezTo>
                    <a:pt x="838" y="12294"/>
                    <a:pt x="899" y="12355"/>
                    <a:pt x="899" y="12477"/>
                  </a:cubicBezTo>
                  <a:cubicBezTo>
                    <a:pt x="884" y="12629"/>
                    <a:pt x="731" y="12690"/>
                    <a:pt x="823" y="12887"/>
                  </a:cubicBezTo>
                  <a:lnTo>
                    <a:pt x="731" y="12842"/>
                  </a:lnTo>
                  <a:lnTo>
                    <a:pt x="731" y="12842"/>
                  </a:lnTo>
                  <a:cubicBezTo>
                    <a:pt x="747" y="12887"/>
                    <a:pt x="731" y="12934"/>
                    <a:pt x="717" y="12979"/>
                  </a:cubicBezTo>
                  <a:lnTo>
                    <a:pt x="717" y="12660"/>
                  </a:lnTo>
                  <a:lnTo>
                    <a:pt x="701" y="12690"/>
                  </a:lnTo>
                  <a:lnTo>
                    <a:pt x="717" y="12644"/>
                  </a:lnTo>
                  <a:lnTo>
                    <a:pt x="717" y="12660"/>
                  </a:lnTo>
                  <a:lnTo>
                    <a:pt x="823" y="12491"/>
                  </a:lnTo>
                  <a:cubicBezTo>
                    <a:pt x="914" y="12324"/>
                    <a:pt x="778" y="12264"/>
                    <a:pt x="884" y="12142"/>
                  </a:cubicBezTo>
                  <a:close/>
                  <a:moveTo>
                    <a:pt x="717" y="12979"/>
                  </a:moveTo>
                  <a:lnTo>
                    <a:pt x="731" y="13040"/>
                  </a:lnTo>
                  <a:cubicBezTo>
                    <a:pt x="717" y="13025"/>
                    <a:pt x="717" y="13009"/>
                    <a:pt x="717" y="12979"/>
                  </a:cubicBezTo>
                  <a:close/>
                  <a:moveTo>
                    <a:pt x="1889" y="12934"/>
                  </a:moveTo>
                  <a:cubicBezTo>
                    <a:pt x="1905" y="12934"/>
                    <a:pt x="1919" y="12948"/>
                    <a:pt x="1919" y="12995"/>
                  </a:cubicBezTo>
                  <a:lnTo>
                    <a:pt x="1858" y="13056"/>
                  </a:lnTo>
                  <a:cubicBezTo>
                    <a:pt x="1874" y="13040"/>
                    <a:pt x="1858" y="12948"/>
                    <a:pt x="1889" y="12934"/>
                  </a:cubicBezTo>
                  <a:close/>
                  <a:moveTo>
                    <a:pt x="1417" y="13070"/>
                  </a:moveTo>
                  <a:cubicBezTo>
                    <a:pt x="1428" y="13080"/>
                    <a:pt x="1438" y="13084"/>
                    <a:pt x="1447" y="13084"/>
                  </a:cubicBezTo>
                  <a:cubicBezTo>
                    <a:pt x="1456" y="13084"/>
                    <a:pt x="1464" y="13080"/>
                    <a:pt x="1471" y="13072"/>
                  </a:cubicBezTo>
                  <a:lnTo>
                    <a:pt x="1471" y="13072"/>
                  </a:lnTo>
                  <a:cubicBezTo>
                    <a:pt x="1460" y="13090"/>
                    <a:pt x="1450" y="13106"/>
                    <a:pt x="1440" y="13106"/>
                  </a:cubicBezTo>
                  <a:cubicBezTo>
                    <a:pt x="1432" y="13106"/>
                    <a:pt x="1425" y="13096"/>
                    <a:pt x="1417" y="13070"/>
                  </a:cubicBezTo>
                  <a:close/>
                  <a:moveTo>
                    <a:pt x="3641" y="12948"/>
                  </a:moveTo>
                  <a:cubicBezTo>
                    <a:pt x="3641" y="12999"/>
                    <a:pt x="3652" y="13013"/>
                    <a:pt x="3664" y="13013"/>
                  </a:cubicBezTo>
                  <a:cubicBezTo>
                    <a:pt x="3679" y="13013"/>
                    <a:pt x="3696" y="12993"/>
                    <a:pt x="3701" y="12993"/>
                  </a:cubicBezTo>
                  <a:cubicBezTo>
                    <a:pt x="3702" y="12993"/>
                    <a:pt x="3702" y="12993"/>
                    <a:pt x="3702" y="12995"/>
                  </a:cubicBezTo>
                  <a:lnTo>
                    <a:pt x="3611" y="13147"/>
                  </a:lnTo>
                  <a:cubicBezTo>
                    <a:pt x="3611" y="13086"/>
                    <a:pt x="3641" y="12948"/>
                    <a:pt x="3641" y="12948"/>
                  </a:cubicBezTo>
                  <a:close/>
                  <a:moveTo>
                    <a:pt x="3611" y="11334"/>
                  </a:moveTo>
                  <a:lnTo>
                    <a:pt x="3565" y="11486"/>
                  </a:lnTo>
                  <a:lnTo>
                    <a:pt x="3611" y="11471"/>
                  </a:lnTo>
                  <a:lnTo>
                    <a:pt x="3611" y="11471"/>
                  </a:lnTo>
                  <a:cubicBezTo>
                    <a:pt x="3595" y="11563"/>
                    <a:pt x="3565" y="11638"/>
                    <a:pt x="3534" y="11730"/>
                  </a:cubicBezTo>
                  <a:lnTo>
                    <a:pt x="3595" y="11746"/>
                  </a:lnTo>
                  <a:cubicBezTo>
                    <a:pt x="3611" y="11654"/>
                    <a:pt x="3626" y="11593"/>
                    <a:pt x="3641" y="11516"/>
                  </a:cubicBezTo>
                  <a:lnTo>
                    <a:pt x="3641" y="11516"/>
                  </a:lnTo>
                  <a:lnTo>
                    <a:pt x="3611" y="11746"/>
                  </a:lnTo>
                  <a:lnTo>
                    <a:pt x="3595" y="11746"/>
                  </a:lnTo>
                  <a:cubicBezTo>
                    <a:pt x="3550" y="11867"/>
                    <a:pt x="3504" y="11989"/>
                    <a:pt x="3473" y="12111"/>
                  </a:cubicBezTo>
                  <a:cubicBezTo>
                    <a:pt x="3412" y="12309"/>
                    <a:pt x="3351" y="12491"/>
                    <a:pt x="3337" y="12599"/>
                  </a:cubicBezTo>
                  <a:cubicBezTo>
                    <a:pt x="3306" y="12644"/>
                    <a:pt x="3260" y="12690"/>
                    <a:pt x="3229" y="12735"/>
                  </a:cubicBezTo>
                  <a:cubicBezTo>
                    <a:pt x="3321" y="12735"/>
                    <a:pt x="3169" y="13040"/>
                    <a:pt x="3215" y="13147"/>
                  </a:cubicBezTo>
                  <a:lnTo>
                    <a:pt x="3290" y="13025"/>
                  </a:lnTo>
                  <a:lnTo>
                    <a:pt x="3290" y="13025"/>
                  </a:lnTo>
                  <a:lnTo>
                    <a:pt x="3249" y="13223"/>
                  </a:lnTo>
                  <a:lnTo>
                    <a:pt x="3249" y="13223"/>
                  </a:lnTo>
                  <a:cubicBezTo>
                    <a:pt x="3251" y="13201"/>
                    <a:pt x="3242" y="13182"/>
                    <a:pt x="3225" y="13182"/>
                  </a:cubicBezTo>
                  <a:cubicBezTo>
                    <a:pt x="3211" y="13182"/>
                    <a:pt x="3192" y="13193"/>
                    <a:pt x="3169" y="13223"/>
                  </a:cubicBezTo>
                  <a:cubicBezTo>
                    <a:pt x="3215" y="13101"/>
                    <a:pt x="3093" y="13070"/>
                    <a:pt x="3184" y="13009"/>
                  </a:cubicBezTo>
                  <a:lnTo>
                    <a:pt x="3138" y="12979"/>
                  </a:lnTo>
                  <a:cubicBezTo>
                    <a:pt x="3138" y="12979"/>
                    <a:pt x="3123" y="12979"/>
                    <a:pt x="3123" y="12964"/>
                  </a:cubicBezTo>
                  <a:lnTo>
                    <a:pt x="3123" y="12964"/>
                  </a:lnTo>
                  <a:lnTo>
                    <a:pt x="3138" y="12979"/>
                  </a:lnTo>
                  <a:cubicBezTo>
                    <a:pt x="3169" y="12964"/>
                    <a:pt x="3229" y="12827"/>
                    <a:pt x="3199" y="12735"/>
                  </a:cubicBezTo>
                  <a:lnTo>
                    <a:pt x="3199" y="12735"/>
                  </a:lnTo>
                  <a:cubicBezTo>
                    <a:pt x="3169" y="12796"/>
                    <a:pt x="3063" y="12751"/>
                    <a:pt x="3093" y="12934"/>
                  </a:cubicBezTo>
                  <a:cubicBezTo>
                    <a:pt x="3063" y="12887"/>
                    <a:pt x="3108" y="12751"/>
                    <a:pt x="3123" y="12674"/>
                  </a:cubicBezTo>
                  <a:lnTo>
                    <a:pt x="3138" y="12735"/>
                  </a:lnTo>
                  <a:cubicBezTo>
                    <a:pt x="3276" y="12705"/>
                    <a:pt x="3169" y="12477"/>
                    <a:pt x="3245" y="12355"/>
                  </a:cubicBezTo>
                  <a:lnTo>
                    <a:pt x="3245" y="12355"/>
                  </a:lnTo>
                  <a:lnTo>
                    <a:pt x="3260" y="12430"/>
                  </a:lnTo>
                  <a:cubicBezTo>
                    <a:pt x="3339" y="12339"/>
                    <a:pt x="3293" y="12224"/>
                    <a:pt x="3240" y="12224"/>
                  </a:cubicBezTo>
                  <a:cubicBezTo>
                    <a:pt x="3232" y="12224"/>
                    <a:pt x="3223" y="12227"/>
                    <a:pt x="3215" y="12233"/>
                  </a:cubicBezTo>
                  <a:cubicBezTo>
                    <a:pt x="3221" y="12196"/>
                    <a:pt x="3232" y="12184"/>
                    <a:pt x="3245" y="12184"/>
                  </a:cubicBezTo>
                  <a:cubicBezTo>
                    <a:pt x="3265" y="12184"/>
                    <a:pt x="3288" y="12209"/>
                    <a:pt x="3306" y="12217"/>
                  </a:cubicBezTo>
                  <a:cubicBezTo>
                    <a:pt x="3337" y="12187"/>
                    <a:pt x="3398" y="12034"/>
                    <a:pt x="3351" y="12020"/>
                  </a:cubicBezTo>
                  <a:lnTo>
                    <a:pt x="3351" y="12020"/>
                  </a:lnTo>
                  <a:lnTo>
                    <a:pt x="3321" y="12081"/>
                  </a:lnTo>
                  <a:cubicBezTo>
                    <a:pt x="3290" y="11837"/>
                    <a:pt x="3428" y="11516"/>
                    <a:pt x="3398" y="11410"/>
                  </a:cubicBezTo>
                  <a:cubicBezTo>
                    <a:pt x="3407" y="11405"/>
                    <a:pt x="3415" y="11402"/>
                    <a:pt x="3422" y="11402"/>
                  </a:cubicBezTo>
                  <a:cubicBezTo>
                    <a:pt x="3474" y="11402"/>
                    <a:pt x="3479" y="11538"/>
                    <a:pt x="3520" y="11577"/>
                  </a:cubicBezTo>
                  <a:cubicBezTo>
                    <a:pt x="3595" y="11410"/>
                    <a:pt x="3534" y="11380"/>
                    <a:pt x="3611" y="11334"/>
                  </a:cubicBezTo>
                  <a:close/>
                  <a:moveTo>
                    <a:pt x="290" y="13513"/>
                  </a:moveTo>
                  <a:cubicBezTo>
                    <a:pt x="290" y="13527"/>
                    <a:pt x="274" y="13543"/>
                    <a:pt x="260" y="13543"/>
                  </a:cubicBezTo>
                  <a:lnTo>
                    <a:pt x="290" y="13513"/>
                  </a:lnTo>
                  <a:close/>
                  <a:moveTo>
                    <a:pt x="329" y="13393"/>
                  </a:moveTo>
                  <a:cubicBezTo>
                    <a:pt x="335" y="13393"/>
                    <a:pt x="341" y="13409"/>
                    <a:pt x="351" y="13452"/>
                  </a:cubicBezTo>
                  <a:cubicBezTo>
                    <a:pt x="338" y="13530"/>
                    <a:pt x="333" y="13552"/>
                    <a:pt x="328" y="13552"/>
                  </a:cubicBezTo>
                  <a:cubicBezTo>
                    <a:pt x="322" y="13552"/>
                    <a:pt x="316" y="13513"/>
                    <a:pt x="290" y="13513"/>
                  </a:cubicBezTo>
                  <a:cubicBezTo>
                    <a:pt x="311" y="13471"/>
                    <a:pt x="318" y="13393"/>
                    <a:pt x="329" y="13393"/>
                  </a:cubicBezTo>
                  <a:close/>
                  <a:moveTo>
                    <a:pt x="412" y="13344"/>
                  </a:moveTo>
                  <a:lnTo>
                    <a:pt x="412" y="13344"/>
                  </a:lnTo>
                  <a:cubicBezTo>
                    <a:pt x="465" y="13425"/>
                    <a:pt x="354" y="13599"/>
                    <a:pt x="409" y="13599"/>
                  </a:cubicBezTo>
                  <a:cubicBezTo>
                    <a:pt x="417" y="13599"/>
                    <a:pt x="428" y="13596"/>
                    <a:pt x="442" y="13588"/>
                  </a:cubicBezTo>
                  <a:lnTo>
                    <a:pt x="442" y="13588"/>
                  </a:lnTo>
                  <a:lnTo>
                    <a:pt x="366" y="13680"/>
                  </a:lnTo>
                  <a:lnTo>
                    <a:pt x="412" y="13344"/>
                  </a:lnTo>
                  <a:close/>
                  <a:moveTo>
                    <a:pt x="1509" y="13848"/>
                  </a:moveTo>
                  <a:cubicBezTo>
                    <a:pt x="1509" y="13848"/>
                    <a:pt x="1523" y="13848"/>
                    <a:pt x="1554" y="13862"/>
                  </a:cubicBezTo>
                  <a:cubicBezTo>
                    <a:pt x="1549" y="13867"/>
                    <a:pt x="1544" y="13869"/>
                    <a:pt x="1538" y="13869"/>
                  </a:cubicBezTo>
                  <a:cubicBezTo>
                    <a:pt x="1524" y="13869"/>
                    <a:pt x="1509" y="13858"/>
                    <a:pt x="1509" y="13848"/>
                  </a:cubicBezTo>
                  <a:close/>
                  <a:moveTo>
                    <a:pt x="3869" y="13801"/>
                  </a:moveTo>
                  <a:lnTo>
                    <a:pt x="3869" y="13848"/>
                  </a:lnTo>
                  <a:cubicBezTo>
                    <a:pt x="3885" y="13848"/>
                    <a:pt x="3900" y="13848"/>
                    <a:pt x="3916" y="13862"/>
                  </a:cubicBezTo>
                  <a:cubicBezTo>
                    <a:pt x="3919" y="13858"/>
                    <a:pt x="3923" y="13857"/>
                    <a:pt x="3927" y="13857"/>
                  </a:cubicBezTo>
                  <a:cubicBezTo>
                    <a:pt x="3938" y="13857"/>
                    <a:pt x="3946" y="13871"/>
                    <a:pt x="3946" y="13893"/>
                  </a:cubicBezTo>
                  <a:lnTo>
                    <a:pt x="3916" y="13862"/>
                  </a:lnTo>
                  <a:cubicBezTo>
                    <a:pt x="3900" y="13870"/>
                    <a:pt x="3881" y="13890"/>
                    <a:pt x="3870" y="13890"/>
                  </a:cubicBezTo>
                  <a:cubicBezTo>
                    <a:pt x="3858" y="13890"/>
                    <a:pt x="3854" y="13870"/>
                    <a:pt x="3869" y="13801"/>
                  </a:cubicBezTo>
                  <a:close/>
                  <a:moveTo>
                    <a:pt x="1432" y="14258"/>
                  </a:moveTo>
                  <a:cubicBezTo>
                    <a:pt x="1432" y="14274"/>
                    <a:pt x="1432" y="14289"/>
                    <a:pt x="1417" y="14289"/>
                  </a:cubicBezTo>
                  <a:cubicBezTo>
                    <a:pt x="1417" y="14274"/>
                    <a:pt x="1432" y="14274"/>
                    <a:pt x="1432" y="14258"/>
                  </a:cubicBezTo>
                  <a:close/>
                  <a:moveTo>
                    <a:pt x="717" y="14198"/>
                  </a:moveTo>
                  <a:lnTo>
                    <a:pt x="686" y="14319"/>
                  </a:lnTo>
                  <a:cubicBezTo>
                    <a:pt x="703" y="14319"/>
                    <a:pt x="724" y="14306"/>
                    <a:pt x="739" y="14306"/>
                  </a:cubicBezTo>
                  <a:cubicBezTo>
                    <a:pt x="752" y="14306"/>
                    <a:pt x="762" y="14315"/>
                    <a:pt x="762" y="14350"/>
                  </a:cubicBezTo>
                  <a:lnTo>
                    <a:pt x="686" y="14380"/>
                  </a:lnTo>
                  <a:lnTo>
                    <a:pt x="686" y="14319"/>
                  </a:lnTo>
                  <a:cubicBezTo>
                    <a:pt x="670" y="14319"/>
                    <a:pt x="670" y="14305"/>
                    <a:pt x="717" y="14198"/>
                  </a:cubicBezTo>
                  <a:close/>
                  <a:moveTo>
                    <a:pt x="823" y="14411"/>
                  </a:moveTo>
                  <a:lnTo>
                    <a:pt x="869" y="14518"/>
                  </a:lnTo>
                  <a:lnTo>
                    <a:pt x="808" y="14518"/>
                  </a:lnTo>
                  <a:lnTo>
                    <a:pt x="823" y="14411"/>
                  </a:lnTo>
                  <a:close/>
                  <a:moveTo>
                    <a:pt x="288" y="13997"/>
                  </a:moveTo>
                  <a:cubicBezTo>
                    <a:pt x="311" y="13997"/>
                    <a:pt x="338" y="14017"/>
                    <a:pt x="366" y="14031"/>
                  </a:cubicBezTo>
                  <a:cubicBezTo>
                    <a:pt x="229" y="14092"/>
                    <a:pt x="305" y="14380"/>
                    <a:pt x="213" y="14488"/>
                  </a:cubicBezTo>
                  <a:cubicBezTo>
                    <a:pt x="224" y="14498"/>
                    <a:pt x="234" y="14502"/>
                    <a:pt x="244" y="14502"/>
                  </a:cubicBezTo>
                  <a:cubicBezTo>
                    <a:pt x="278" y="14502"/>
                    <a:pt x="308" y="14446"/>
                    <a:pt x="320" y="14353"/>
                  </a:cubicBezTo>
                  <a:lnTo>
                    <a:pt x="320" y="14353"/>
                  </a:lnTo>
                  <a:cubicBezTo>
                    <a:pt x="274" y="14700"/>
                    <a:pt x="229" y="14580"/>
                    <a:pt x="199" y="14884"/>
                  </a:cubicBezTo>
                  <a:lnTo>
                    <a:pt x="260" y="14853"/>
                  </a:lnTo>
                  <a:lnTo>
                    <a:pt x="260" y="14853"/>
                  </a:lnTo>
                  <a:cubicBezTo>
                    <a:pt x="274" y="14990"/>
                    <a:pt x="244" y="15112"/>
                    <a:pt x="229" y="15233"/>
                  </a:cubicBezTo>
                  <a:lnTo>
                    <a:pt x="290" y="15112"/>
                  </a:lnTo>
                  <a:lnTo>
                    <a:pt x="290" y="15233"/>
                  </a:lnTo>
                  <a:lnTo>
                    <a:pt x="229" y="15233"/>
                  </a:lnTo>
                  <a:cubicBezTo>
                    <a:pt x="229" y="15310"/>
                    <a:pt x="244" y="15386"/>
                    <a:pt x="290" y="15447"/>
                  </a:cubicBezTo>
                  <a:lnTo>
                    <a:pt x="183" y="15386"/>
                  </a:lnTo>
                  <a:cubicBezTo>
                    <a:pt x="213" y="15233"/>
                    <a:pt x="183" y="15051"/>
                    <a:pt x="229" y="14914"/>
                  </a:cubicBezTo>
                  <a:lnTo>
                    <a:pt x="229" y="14914"/>
                  </a:lnTo>
                  <a:cubicBezTo>
                    <a:pt x="216" y="14931"/>
                    <a:pt x="205" y="14937"/>
                    <a:pt x="194" y="14937"/>
                  </a:cubicBezTo>
                  <a:cubicBezTo>
                    <a:pt x="165" y="14937"/>
                    <a:pt x="140" y="14894"/>
                    <a:pt x="107" y="14884"/>
                  </a:cubicBezTo>
                  <a:cubicBezTo>
                    <a:pt x="213" y="14746"/>
                    <a:pt x="183" y="14380"/>
                    <a:pt x="229" y="14137"/>
                  </a:cubicBezTo>
                  <a:cubicBezTo>
                    <a:pt x="237" y="14027"/>
                    <a:pt x="259" y="13997"/>
                    <a:pt x="288" y="13997"/>
                  </a:cubicBezTo>
                  <a:close/>
                  <a:moveTo>
                    <a:pt x="3824" y="15355"/>
                  </a:moveTo>
                  <a:lnTo>
                    <a:pt x="3824" y="15355"/>
                  </a:lnTo>
                  <a:cubicBezTo>
                    <a:pt x="3859" y="15364"/>
                    <a:pt x="3864" y="15431"/>
                    <a:pt x="3854" y="15488"/>
                  </a:cubicBezTo>
                  <a:lnTo>
                    <a:pt x="3854" y="15488"/>
                  </a:lnTo>
                  <a:lnTo>
                    <a:pt x="3824" y="15355"/>
                  </a:lnTo>
                  <a:close/>
                  <a:moveTo>
                    <a:pt x="3832" y="15479"/>
                  </a:moveTo>
                  <a:cubicBezTo>
                    <a:pt x="3837" y="15479"/>
                    <a:pt x="3844" y="15482"/>
                    <a:pt x="3853" y="15491"/>
                  </a:cubicBezTo>
                  <a:lnTo>
                    <a:pt x="3853" y="15491"/>
                  </a:lnTo>
                  <a:cubicBezTo>
                    <a:pt x="3845" y="15533"/>
                    <a:pt x="3828" y="15569"/>
                    <a:pt x="3808" y="15569"/>
                  </a:cubicBezTo>
                  <a:cubicBezTo>
                    <a:pt x="3821" y="15533"/>
                    <a:pt x="3814" y="15479"/>
                    <a:pt x="3832" y="15479"/>
                  </a:cubicBezTo>
                  <a:close/>
                  <a:moveTo>
                    <a:pt x="152" y="15690"/>
                  </a:moveTo>
                  <a:lnTo>
                    <a:pt x="91" y="15843"/>
                  </a:lnTo>
                  <a:lnTo>
                    <a:pt x="91" y="15690"/>
                  </a:lnTo>
                  <a:close/>
                  <a:moveTo>
                    <a:pt x="2727" y="15843"/>
                  </a:moveTo>
                  <a:lnTo>
                    <a:pt x="2742" y="15873"/>
                  </a:lnTo>
                  <a:lnTo>
                    <a:pt x="2681" y="16011"/>
                  </a:lnTo>
                  <a:lnTo>
                    <a:pt x="2666" y="15995"/>
                  </a:lnTo>
                  <a:lnTo>
                    <a:pt x="2727" y="15843"/>
                  </a:lnTo>
                  <a:close/>
                  <a:moveTo>
                    <a:pt x="3367" y="15919"/>
                  </a:moveTo>
                  <a:lnTo>
                    <a:pt x="3367" y="15919"/>
                  </a:lnTo>
                  <a:cubicBezTo>
                    <a:pt x="3327" y="16026"/>
                    <a:pt x="3310" y="15993"/>
                    <a:pt x="3287" y="16013"/>
                  </a:cubicBezTo>
                  <a:lnTo>
                    <a:pt x="3287" y="16013"/>
                  </a:lnTo>
                  <a:lnTo>
                    <a:pt x="3367" y="15919"/>
                  </a:lnTo>
                  <a:close/>
                  <a:moveTo>
                    <a:pt x="3382" y="16147"/>
                  </a:moveTo>
                  <a:lnTo>
                    <a:pt x="3367" y="16255"/>
                  </a:lnTo>
                  <a:cubicBezTo>
                    <a:pt x="3367" y="16208"/>
                    <a:pt x="3367" y="16178"/>
                    <a:pt x="3382" y="16147"/>
                  </a:cubicBezTo>
                  <a:close/>
                  <a:moveTo>
                    <a:pt x="962" y="16107"/>
                  </a:moveTo>
                  <a:cubicBezTo>
                    <a:pt x="970" y="16107"/>
                    <a:pt x="975" y="16115"/>
                    <a:pt x="975" y="16133"/>
                  </a:cubicBezTo>
                  <a:lnTo>
                    <a:pt x="930" y="16269"/>
                  </a:lnTo>
                  <a:lnTo>
                    <a:pt x="944" y="16117"/>
                  </a:lnTo>
                  <a:cubicBezTo>
                    <a:pt x="951" y="16111"/>
                    <a:pt x="957" y="16107"/>
                    <a:pt x="962" y="16107"/>
                  </a:cubicBezTo>
                  <a:close/>
                  <a:moveTo>
                    <a:pt x="747" y="16122"/>
                  </a:moveTo>
                  <a:cubicBezTo>
                    <a:pt x="767" y="16122"/>
                    <a:pt x="782" y="16136"/>
                    <a:pt x="804" y="16136"/>
                  </a:cubicBezTo>
                  <a:cubicBezTo>
                    <a:pt x="810" y="16136"/>
                    <a:pt x="816" y="16135"/>
                    <a:pt x="823" y="16133"/>
                  </a:cubicBezTo>
                  <a:lnTo>
                    <a:pt x="823" y="16133"/>
                  </a:lnTo>
                  <a:lnTo>
                    <a:pt x="792" y="16300"/>
                  </a:lnTo>
                  <a:lnTo>
                    <a:pt x="717" y="16133"/>
                  </a:lnTo>
                  <a:cubicBezTo>
                    <a:pt x="728" y="16125"/>
                    <a:pt x="738" y="16122"/>
                    <a:pt x="747" y="16122"/>
                  </a:cubicBezTo>
                  <a:close/>
                  <a:moveTo>
                    <a:pt x="3199" y="16194"/>
                  </a:moveTo>
                  <a:lnTo>
                    <a:pt x="3123" y="16330"/>
                  </a:lnTo>
                  <a:lnTo>
                    <a:pt x="3169" y="16194"/>
                  </a:lnTo>
                  <a:close/>
                  <a:moveTo>
                    <a:pt x="616" y="15365"/>
                  </a:moveTo>
                  <a:lnTo>
                    <a:pt x="616" y="15365"/>
                  </a:lnTo>
                  <a:cubicBezTo>
                    <a:pt x="577" y="15565"/>
                    <a:pt x="669" y="15656"/>
                    <a:pt x="656" y="15812"/>
                  </a:cubicBezTo>
                  <a:lnTo>
                    <a:pt x="665" y="15771"/>
                  </a:lnTo>
                  <a:lnTo>
                    <a:pt x="665" y="15771"/>
                  </a:lnTo>
                  <a:cubicBezTo>
                    <a:pt x="638" y="15890"/>
                    <a:pt x="624" y="16031"/>
                    <a:pt x="609" y="16133"/>
                  </a:cubicBezTo>
                  <a:cubicBezTo>
                    <a:pt x="614" y="16166"/>
                    <a:pt x="623" y="16174"/>
                    <a:pt x="634" y="16174"/>
                  </a:cubicBezTo>
                  <a:cubicBezTo>
                    <a:pt x="644" y="16174"/>
                    <a:pt x="655" y="16166"/>
                    <a:pt x="664" y="16166"/>
                  </a:cubicBezTo>
                  <a:cubicBezTo>
                    <a:pt x="677" y="16166"/>
                    <a:pt x="686" y="16179"/>
                    <a:pt x="686" y="16239"/>
                  </a:cubicBezTo>
                  <a:cubicBezTo>
                    <a:pt x="701" y="16239"/>
                    <a:pt x="625" y="16239"/>
                    <a:pt x="625" y="16346"/>
                  </a:cubicBezTo>
                  <a:cubicBezTo>
                    <a:pt x="595" y="16194"/>
                    <a:pt x="595" y="15950"/>
                    <a:pt x="609" y="15751"/>
                  </a:cubicBezTo>
                  <a:cubicBezTo>
                    <a:pt x="597" y="15715"/>
                    <a:pt x="585" y="15668"/>
                    <a:pt x="573" y="15668"/>
                  </a:cubicBezTo>
                  <a:cubicBezTo>
                    <a:pt x="570" y="15668"/>
                    <a:pt x="567" y="15670"/>
                    <a:pt x="564" y="15676"/>
                  </a:cubicBezTo>
                  <a:cubicBezTo>
                    <a:pt x="577" y="15740"/>
                    <a:pt x="546" y="15972"/>
                    <a:pt x="517" y="15972"/>
                  </a:cubicBezTo>
                  <a:cubicBezTo>
                    <a:pt x="512" y="15972"/>
                    <a:pt x="508" y="15965"/>
                    <a:pt x="503" y="15950"/>
                  </a:cubicBezTo>
                  <a:cubicBezTo>
                    <a:pt x="564" y="15676"/>
                    <a:pt x="503" y="15798"/>
                    <a:pt x="503" y="15538"/>
                  </a:cubicBezTo>
                  <a:cubicBezTo>
                    <a:pt x="542" y="15538"/>
                    <a:pt x="592" y="15449"/>
                    <a:pt x="616" y="15365"/>
                  </a:cubicBezTo>
                  <a:close/>
                  <a:moveTo>
                    <a:pt x="2727" y="16255"/>
                  </a:moveTo>
                  <a:cubicBezTo>
                    <a:pt x="2740" y="16255"/>
                    <a:pt x="2753" y="16307"/>
                    <a:pt x="2765" y="16307"/>
                  </a:cubicBezTo>
                  <a:cubicBezTo>
                    <a:pt x="2768" y="16307"/>
                    <a:pt x="2770" y="16305"/>
                    <a:pt x="2772" y="16300"/>
                  </a:cubicBezTo>
                  <a:lnTo>
                    <a:pt x="2772" y="16300"/>
                  </a:lnTo>
                  <a:lnTo>
                    <a:pt x="2742" y="16407"/>
                  </a:lnTo>
                  <a:cubicBezTo>
                    <a:pt x="2727" y="16361"/>
                    <a:pt x="2681" y="16285"/>
                    <a:pt x="2727" y="16255"/>
                  </a:cubicBezTo>
                  <a:close/>
                  <a:moveTo>
                    <a:pt x="3367" y="16255"/>
                  </a:moveTo>
                  <a:cubicBezTo>
                    <a:pt x="3367" y="16346"/>
                    <a:pt x="3412" y="16422"/>
                    <a:pt x="3337" y="16422"/>
                  </a:cubicBezTo>
                  <a:lnTo>
                    <a:pt x="3367" y="16255"/>
                  </a:lnTo>
                  <a:close/>
                  <a:moveTo>
                    <a:pt x="2224" y="16407"/>
                  </a:moveTo>
                  <a:cubicBezTo>
                    <a:pt x="2255" y="16513"/>
                    <a:pt x="2255" y="16483"/>
                    <a:pt x="2224" y="16574"/>
                  </a:cubicBezTo>
                  <a:lnTo>
                    <a:pt x="2224" y="16407"/>
                  </a:lnTo>
                  <a:close/>
                  <a:moveTo>
                    <a:pt x="3824" y="8729"/>
                  </a:moveTo>
                  <a:cubicBezTo>
                    <a:pt x="3808" y="8835"/>
                    <a:pt x="3686" y="8851"/>
                    <a:pt x="3717" y="8943"/>
                  </a:cubicBezTo>
                  <a:cubicBezTo>
                    <a:pt x="3720" y="8951"/>
                    <a:pt x="3724" y="8954"/>
                    <a:pt x="3730" y="8954"/>
                  </a:cubicBezTo>
                  <a:cubicBezTo>
                    <a:pt x="3746" y="8954"/>
                    <a:pt x="3772" y="8923"/>
                    <a:pt x="3785" y="8923"/>
                  </a:cubicBezTo>
                  <a:cubicBezTo>
                    <a:pt x="3790" y="8923"/>
                    <a:pt x="3794" y="8928"/>
                    <a:pt x="3794" y="8943"/>
                  </a:cubicBezTo>
                  <a:cubicBezTo>
                    <a:pt x="3786" y="8937"/>
                    <a:pt x="3780" y="8934"/>
                    <a:pt x="3775" y="8934"/>
                  </a:cubicBezTo>
                  <a:cubicBezTo>
                    <a:pt x="3739" y="8934"/>
                    <a:pt x="3754" y="9062"/>
                    <a:pt x="3686" y="9156"/>
                  </a:cubicBezTo>
                  <a:lnTo>
                    <a:pt x="3747" y="9120"/>
                  </a:lnTo>
                  <a:lnTo>
                    <a:pt x="3747" y="9120"/>
                  </a:lnTo>
                  <a:cubicBezTo>
                    <a:pt x="3723" y="9136"/>
                    <a:pt x="3702" y="9159"/>
                    <a:pt x="3702" y="9171"/>
                  </a:cubicBezTo>
                  <a:cubicBezTo>
                    <a:pt x="3686" y="9245"/>
                    <a:pt x="3700" y="9270"/>
                    <a:pt x="3725" y="9270"/>
                  </a:cubicBezTo>
                  <a:cubicBezTo>
                    <a:pt x="3745" y="9270"/>
                    <a:pt x="3773" y="9253"/>
                    <a:pt x="3794" y="9231"/>
                  </a:cubicBezTo>
                  <a:lnTo>
                    <a:pt x="3794" y="9231"/>
                  </a:lnTo>
                  <a:lnTo>
                    <a:pt x="3702" y="9400"/>
                  </a:lnTo>
                  <a:cubicBezTo>
                    <a:pt x="3708" y="9406"/>
                    <a:pt x="3717" y="9409"/>
                    <a:pt x="3727" y="9409"/>
                  </a:cubicBezTo>
                  <a:cubicBezTo>
                    <a:pt x="3742" y="9409"/>
                    <a:pt x="3760" y="9402"/>
                    <a:pt x="3778" y="9384"/>
                  </a:cubicBezTo>
                  <a:lnTo>
                    <a:pt x="3778" y="9384"/>
                  </a:lnTo>
                  <a:lnTo>
                    <a:pt x="3641" y="9567"/>
                  </a:lnTo>
                  <a:cubicBezTo>
                    <a:pt x="3626" y="9628"/>
                    <a:pt x="3686" y="9628"/>
                    <a:pt x="3702" y="9643"/>
                  </a:cubicBezTo>
                  <a:lnTo>
                    <a:pt x="3763" y="9506"/>
                  </a:lnTo>
                  <a:lnTo>
                    <a:pt x="3763" y="9628"/>
                  </a:lnTo>
                  <a:cubicBezTo>
                    <a:pt x="3717" y="9719"/>
                    <a:pt x="3672" y="9857"/>
                    <a:pt x="3626" y="9993"/>
                  </a:cubicBezTo>
                  <a:cubicBezTo>
                    <a:pt x="3565" y="10145"/>
                    <a:pt x="3489" y="10283"/>
                    <a:pt x="3428" y="10436"/>
                  </a:cubicBezTo>
                  <a:cubicBezTo>
                    <a:pt x="3580" y="10557"/>
                    <a:pt x="3229" y="10771"/>
                    <a:pt x="3382" y="10907"/>
                  </a:cubicBezTo>
                  <a:cubicBezTo>
                    <a:pt x="3321" y="11014"/>
                    <a:pt x="3245" y="11273"/>
                    <a:pt x="3169" y="11334"/>
                  </a:cubicBezTo>
                  <a:lnTo>
                    <a:pt x="3321" y="11242"/>
                  </a:lnTo>
                  <a:lnTo>
                    <a:pt x="3321" y="11242"/>
                  </a:lnTo>
                  <a:cubicBezTo>
                    <a:pt x="3276" y="11319"/>
                    <a:pt x="3229" y="11380"/>
                    <a:pt x="3184" y="11456"/>
                  </a:cubicBezTo>
                  <a:lnTo>
                    <a:pt x="3184" y="11471"/>
                  </a:lnTo>
                  <a:lnTo>
                    <a:pt x="3138" y="11547"/>
                  </a:lnTo>
                  <a:lnTo>
                    <a:pt x="3184" y="11456"/>
                  </a:lnTo>
                  <a:cubicBezTo>
                    <a:pt x="3195" y="11414"/>
                    <a:pt x="3193" y="11403"/>
                    <a:pt x="3185" y="11403"/>
                  </a:cubicBezTo>
                  <a:cubicBezTo>
                    <a:pt x="3175" y="11403"/>
                    <a:pt x="3157" y="11419"/>
                    <a:pt x="3143" y="11419"/>
                  </a:cubicBezTo>
                  <a:cubicBezTo>
                    <a:pt x="3134" y="11419"/>
                    <a:pt x="3127" y="11413"/>
                    <a:pt x="3123" y="11395"/>
                  </a:cubicBezTo>
                  <a:lnTo>
                    <a:pt x="3123" y="11395"/>
                  </a:lnTo>
                  <a:cubicBezTo>
                    <a:pt x="3063" y="11516"/>
                    <a:pt x="3093" y="11669"/>
                    <a:pt x="3138" y="11807"/>
                  </a:cubicBezTo>
                  <a:lnTo>
                    <a:pt x="3002" y="11928"/>
                  </a:lnTo>
                  <a:lnTo>
                    <a:pt x="3016" y="11989"/>
                  </a:lnTo>
                  <a:lnTo>
                    <a:pt x="2941" y="11943"/>
                  </a:lnTo>
                  <a:lnTo>
                    <a:pt x="2894" y="12081"/>
                  </a:lnTo>
                  <a:lnTo>
                    <a:pt x="2986" y="12081"/>
                  </a:lnTo>
                  <a:cubicBezTo>
                    <a:pt x="3016" y="12156"/>
                    <a:pt x="2986" y="12324"/>
                    <a:pt x="2925" y="12416"/>
                  </a:cubicBezTo>
                  <a:cubicBezTo>
                    <a:pt x="2941" y="12355"/>
                    <a:pt x="2864" y="12278"/>
                    <a:pt x="2955" y="12156"/>
                  </a:cubicBezTo>
                  <a:cubicBezTo>
                    <a:pt x="2952" y="12144"/>
                    <a:pt x="2949" y="12139"/>
                    <a:pt x="2944" y="12139"/>
                  </a:cubicBezTo>
                  <a:cubicBezTo>
                    <a:pt x="2930" y="12139"/>
                    <a:pt x="2911" y="12192"/>
                    <a:pt x="2890" y="12192"/>
                  </a:cubicBezTo>
                  <a:cubicBezTo>
                    <a:pt x="2887" y="12192"/>
                    <a:pt x="2883" y="12190"/>
                    <a:pt x="2880" y="12187"/>
                  </a:cubicBezTo>
                  <a:lnTo>
                    <a:pt x="2864" y="11989"/>
                  </a:lnTo>
                  <a:cubicBezTo>
                    <a:pt x="2819" y="12309"/>
                    <a:pt x="2666" y="12339"/>
                    <a:pt x="2620" y="12568"/>
                  </a:cubicBezTo>
                  <a:cubicBezTo>
                    <a:pt x="2634" y="12560"/>
                    <a:pt x="2645" y="12556"/>
                    <a:pt x="2653" y="12556"/>
                  </a:cubicBezTo>
                  <a:cubicBezTo>
                    <a:pt x="2683" y="12556"/>
                    <a:pt x="2678" y="12604"/>
                    <a:pt x="2698" y="12604"/>
                  </a:cubicBezTo>
                  <a:cubicBezTo>
                    <a:pt x="2701" y="12604"/>
                    <a:pt x="2706" y="12603"/>
                    <a:pt x="2712" y="12599"/>
                  </a:cubicBezTo>
                  <a:lnTo>
                    <a:pt x="2712" y="12599"/>
                  </a:lnTo>
                  <a:cubicBezTo>
                    <a:pt x="2742" y="12629"/>
                    <a:pt x="2651" y="12660"/>
                    <a:pt x="2620" y="12690"/>
                  </a:cubicBezTo>
                  <a:cubicBezTo>
                    <a:pt x="2697" y="12842"/>
                    <a:pt x="2529" y="13056"/>
                    <a:pt x="2498" y="13178"/>
                  </a:cubicBezTo>
                  <a:lnTo>
                    <a:pt x="2453" y="13086"/>
                  </a:lnTo>
                  <a:cubicBezTo>
                    <a:pt x="2437" y="13147"/>
                    <a:pt x="2407" y="13208"/>
                    <a:pt x="2392" y="13269"/>
                  </a:cubicBezTo>
                  <a:cubicBezTo>
                    <a:pt x="2407" y="13251"/>
                    <a:pt x="2417" y="13243"/>
                    <a:pt x="2425" y="13243"/>
                  </a:cubicBezTo>
                  <a:cubicBezTo>
                    <a:pt x="2453" y="13243"/>
                    <a:pt x="2432" y="13363"/>
                    <a:pt x="2468" y="13375"/>
                  </a:cubicBezTo>
                  <a:cubicBezTo>
                    <a:pt x="2453" y="13421"/>
                    <a:pt x="2423" y="13436"/>
                    <a:pt x="2423" y="13513"/>
                  </a:cubicBezTo>
                  <a:cubicBezTo>
                    <a:pt x="2431" y="13521"/>
                    <a:pt x="2437" y="13524"/>
                    <a:pt x="2443" y="13524"/>
                  </a:cubicBezTo>
                  <a:cubicBezTo>
                    <a:pt x="2464" y="13524"/>
                    <a:pt x="2469" y="13477"/>
                    <a:pt x="2478" y="13477"/>
                  </a:cubicBezTo>
                  <a:cubicBezTo>
                    <a:pt x="2480" y="13477"/>
                    <a:pt x="2482" y="13478"/>
                    <a:pt x="2484" y="13482"/>
                  </a:cubicBezTo>
                  <a:cubicBezTo>
                    <a:pt x="2465" y="13539"/>
                    <a:pt x="2434" y="13600"/>
                    <a:pt x="2407" y="13600"/>
                  </a:cubicBezTo>
                  <a:cubicBezTo>
                    <a:pt x="2390" y="13600"/>
                    <a:pt x="2373" y="13577"/>
                    <a:pt x="2362" y="13513"/>
                  </a:cubicBezTo>
                  <a:cubicBezTo>
                    <a:pt x="2331" y="13588"/>
                    <a:pt x="2270" y="13680"/>
                    <a:pt x="2255" y="13771"/>
                  </a:cubicBezTo>
                  <a:cubicBezTo>
                    <a:pt x="2261" y="13764"/>
                    <a:pt x="2266" y="13761"/>
                    <a:pt x="2270" y="13761"/>
                  </a:cubicBezTo>
                  <a:cubicBezTo>
                    <a:pt x="2300" y="13761"/>
                    <a:pt x="2241" y="13965"/>
                    <a:pt x="2255" y="14061"/>
                  </a:cubicBezTo>
                  <a:cubicBezTo>
                    <a:pt x="2255" y="14076"/>
                    <a:pt x="2270" y="14076"/>
                    <a:pt x="2270" y="14076"/>
                  </a:cubicBezTo>
                  <a:cubicBezTo>
                    <a:pt x="2240" y="14152"/>
                    <a:pt x="2194" y="14122"/>
                    <a:pt x="2179" y="14335"/>
                  </a:cubicBezTo>
                  <a:lnTo>
                    <a:pt x="2102" y="14274"/>
                  </a:lnTo>
                  <a:lnTo>
                    <a:pt x="2102" y="14274"/>
                  </a:lnTo>
                  <a:cubicBezTo>
                    <a:pt x="2118" y="14396"/>
                    <a:pt x="2102" y="14563"/>
                    <a:pt x="2149" y="14563"/>
                  </a:cubicBezTo>
                  <a:lnTo>
                    <a:pt x="2088" y="14579"/>
                  </a:lnTo>
                  <a:cubicBezTo>
                    <a:pt x="2088" y="14868"/>
                    <a:pt x="1980" y="15219"/>
                    <a:pt x="1996" y="15462"/>
                  </a:cubicBezTo>
                  <a:cubicBezTo>
                    <a:pt x="2019" y="15455"/>
                    <a:pt x="2030" y="15455"/>
                    <a:pt x="2041" y="15455"/>
                  </a:cubicBezTo>
                  <a:cubicBezTo>
                    <a:pt x="2053" y="15455"/>
                    <a:pt x="2064" y="15455"/>
                    <a:pt x="2088" y="15447"/>
                  </a:cubicBezTo>
                  <a:lnTo>
                    <a:pt x="2088" y="15447"/>
                  </a:lnTo>
                  <a:cubicBezTo>
                    <a:pt x="2027" y="15569"/>
                    <a:pt x="2057" y="15995"/>
                    <a:pt x="1935" y="16133"/>
                  </a:cubicBezTo>
                  <a:lnTo>
                    <a:pt x="1950" y="15919"/>
                  </a:lnTo>
                  <a:cubicBezTo>
                    <a:pt x="1934" y="15919"/>
                    <a:pt x="1922" y="15932"/>
                    <a:pt x="1914" y="15949"/>
                  </a:cubicBezTo>
                  <a:lnTo>
                    <a:pt x="1914" y="15949"/>
                  </a:lnTo>
                  <a:cubicBezTo>
                    <a:pt x="1946" y="15760"/>
                    <a:pt x="1926" y="15392"/>
                    <a:pt x="1996" y="15280"/>
                  </a:cubicBezTo>
                  <a:cubicBezTo>
                    <a:pt x="1935" y="15280"/>
                    <a:pt x="1980" y="15280"/>
                    <a:pt x="1935" y="15233"/>
                  </a:cubicBezTo>
                  <a:cubicBezTo>
                    <a:pt x="1980" y="15203"/>
                    <a:pt x="2041" y="15066"/>
                    <a:pt x="1996" y="14990"/>
                  </a:cubicBezTo>
                  <a:cubicBezTo>
                    <a:pt x="1990" y="14990"/>
                    <a:pt x="1984" y="14987"/>
                    <a:pt x="1978" y="14987"/>
                  </a:cubicBezTo>
                  <a:cubicBezTo>
                    <a:pt x="1969" y="14987"/>
                    <a:pt x="1959" y="14993"/>
                    <a:pt x="1950" y="15020"/>
                  </a:cubicBezTo>
                  <a:lnTo>
                    <a:pt x="1980" y="14853"/>
                  </a:lnTo>
                  <a:lnTo>
                    <a:pt x="1889" y="14990"/>
                  </a:lnTo>
                  <a:cubicBezTo>
                    <a:pt x="1844" y="14975"/>
                    <a:pt x="1767" y="14746"/>
                    <a:pt x="1828" y="14594"/>
                  </a:cubicBezTo>
                  <a:cubicBezTo>
                    <a:pt x="1806" y="14558"/>
                    <a:pt x="1789" y="14542"/>
                    <a:pt x="1775" y="14542"/>
                  </a:cubicBezTo>
                  <a:cubicBezTo>
                    <a:pt x="1741" y="14542"/>
                    <a:pt x="1724" y="14640"/>
                    <a:pt x="1692" y="14792"/>
                  </a:cubicBezTo>
                  <a:cubicBezTo>
                    <a:pt x="1676" y="14731"/>
                    <a:pt x="1645" y="14746"/>
                    <a:pt x="1645" y="14563"/>
                  </a:cubicBezTo>
                  <a:cubicBezTo>
                    <a:pt x="1645" y="14731"/>
                    <a:pt x="1509" y="14731"/>
                    <a:pt x="1432" y="14792"/>
                  </a:cubicBezTo>
                  <a:cubicBezTo>
                    <a:pt x="1523" y="15142"/>
                    <a:pt x="1371" y="15493"/>
                    <a:pt x="1448" y="15843"/>
                  </a:cubicBezTo>
                  <a:cubicBezTo>
                    <a:pt x="1469" y="15830"/>
                    <a:pt x="1482" y="15825"/>
                    <a:pt x="1490" y="15825"/>
                  </a:cubicBezTo>
                  <a:cubicBezTo>
                    <a:pt x="1518" y="15825"/>
                    <a:pt x="1463" y="15908"/>
                    <a:pt x="1523" y="15980"/>
                  </a:cubicBezTo>
                  <a:lnTo>
                    <a:pt x="1448" y="15950"/>
                  </a:lnTo>
                  <a:cubicBezTo>
                    <a:pt x="1432" y="16224"/>
                    <a:pt x="1326" y="16604"/>
                    <a:pt x="1235" y="16665"/>
                  </a:cubicBezTo>
                  <a:cubicBezTo>
                    <a:pt x="1235" y="16559"/>
                    <a:pt x="1174" y="16635"/>
                    <a:pt x="1235" y="16422"/>
                  </a:cubicBezTo>
                  <a:lnTo>
                    <a:pt x="1158" y="16346"/>
                  </a:lnTo>
                  <a:lnTo>
                    <a:pt x="1127" y="16529"/>
                  </a:lnTo>
                  <a:cubicBezTo>
                    <a:pt x="1119" y="16547"/>
                    <a:pt x="1113" y="16553"/>
                    <a:pt x="1110" y="16553"/>
                  </a:cubicBezTo>
                  <a:cubicBezTo>
                    <a:pt x="1099" y="16553"/>
                    <a:pt x="1109" y="16480"/>
                    <a:pt x="1089" y="16480"/>
                  </a:cubicBezTo>
                  <a:cubicBezTo>
                    <a:pt x="1084" y="16480"/>
                    <a:pt x="1077" y="16485"/>
                    <a:pt x="1066" y="16498"/>
                  </a:cubicBezTo>
                  <a:lnTo>
                    <a:pt x="1174" y="16208"/>
                  </a:lnTo>
                  <a:lnTo>
                    <a:pt x="1066" y="16239"/>
                  </a:lnTo>
                  <a:lnTo>
                    <a:pt x="1066" y="16239"/>
                  </a:lnTo>
                  <a:lnTo>
                    <a:pt x="1113" y="16026"/>
                  </a:lnTo>
                  <a:cubicBezTo>
                    <a:pt x="1174" y="15873"/>
                    <a:pt x="1036" y="15706"/>
                    <a:pt x="1082" y="15523"/>
                  </a:cubicBezTo>
                  <a:lnTo>
                    <a:pt x="1082" y="15523"/>
                  </a:lnTo>
                  <a:lnTo>
                    <a:pt x="1097" y="15569"/>
                  </a:lnTo>
                  <a:cubicBezTo>
                    <a:pt x="1097" y="15523"/>
                    <a:pt x="1174" y="15447"/>
                    <a:pt x="1143" y="15371"/>
                  </a:cubicBezTo>
                  <a:cubicBezTo>
                    <a:pt x="1143" y="15294"/>
                    <a:pt x="1121" y="15260"/>
                    <a:pt x="1105" y="15260"/>
                  </a:cubicBezTo>
                  <a:cubicBezTo>
                    <a:pt x="1102" y="15260"/>
                    <a:pt x="1099" y="15262"/>
                    <a:pt x="1097" y="15264"/>
                  </a:cubicBezTo>
                  <a:lnTo>
                    <a:pt x="1143" y="15142"/>
                  </a:lnTo>
                  <a:cubicBezTo>
                    <a:pt x="1158" y="15097"/>
                    <a:pt x="1174" y="15051"/>
                    <a:pt x="1204" y="15005"/>
                  </a:cubicBezTo>
                  <a:lnTo>
                    <a:pt x="1204" y="15005"/>
                  </a:lnTo>
                  <a:lnTo>
                    <a:pt x="1143" y="15142"/>
                  </a:lnTo>
                  <a:lnTo>
                    <a:pt x="1143" y="15172"/>
                  </a:lnTo>
                  <a:cubicBezTo>
                    <a:pt x="1148" y="15174"/>
                    <a:pt x="1152" y="15174"/>
                    <a:pt x="1157" y="15174"/>
                  </a:cubicBezTo>
                  <a:cubicBezTo>
                    <a:pt x="1260" y="15174"/>
                    <a:pt x="1206" y="14831"/>
                    <a:pt x="1265" y="14685"/>
                  </a:cubicBezTo>
                  <a:cubicBezTo>
                    <a:pt x="1235" y="14655"/>
                    <a:pt x="1265" y="14457"/>
                    <a:pt x="1265" y="14305"/>
                  </a:cubicBezTo>
                  <a:lnTo>
                    <a:pt x="1265" y="14305"/>
                  </a:lnTo>
                  <a:lnTo>
                    <a:pt x="1204" y="14335"/>
                  </a:lnTo>
                  <a:cubicBezTo>
                    <a:pt x="1204" y="14045"/>
                    <a:pt x="1280" y="14228"/>
                    <a:pt x="1280" y="14031"/>
                  </a:cubicBezTo>
                  <a:lnTo>
                    <a:pt x="1310" y="14228"/>
                  </a:lnTo>
                  <a:cubicBezTo>
                    <a:pt x="1401" y="13984"/>
                    <a:pt x="1235" y="13970"/>
                    <a:pt x="1326" y="13817"/>
                  </a:cubicBezTo>
                  <a:cubicBezTo>
                    <a:pt x="1280" y="13805"/>
                    <a:pt x="1294" y="13750"/>
                    <a:pt x="1285" y="13750"/>
                  </a:cubicBezTo>
                  <a:cubicBezTo>
                    <a:pt x="1282" y="13750"/>
                    <a:pt x="1276" y="13756"/>
                    <a:pt x="1265" y="13771"/>
                  </a:cubicBezTo>
                  <a:cubicBezTo>
                    <a:pt x="1219" y="13588"/>
                    <a:pt x="1401" y="13497"/>
                    <a:pt x="1310" y="13436"/>
                  </a:cubicBezTo>
                  <a:lnTo>
                    <a:pt x="1448" y="13421"/>
                  </a:lnTo>
                  <a:lnTo>
                    <a:pt x="1448" y="13421"/>
                  </a:lnTo>
                  <a:cubicBezTo>
                    <a:pt x="1356" y="13482"/>
                    <a:pt x="1478" y="13680"/>
                    <a:pt x="1387" y="13756"/>
                  </a:cubicBezTo>
                  <a:cubicBezTo>
                    <a:pt x="1393" y="13752"/>
                    <a:pt x="1399" y="13750"/>
                    <a:pt x="1405" y="13750"/>
                  </a:cubicBezTo>
                  <a:cubicBezTo>
                    <a:pt x="1441" y="13750"/>
                    <a:pt x="1469" y="13822"/>
                    <a:pt x="1509" y="13848"/>
                  </a:cubicBezTo>
                  <a:cubicBezTo>
                    <a:pt x="1432" y="13893"/>
                    <a:pt x="1462" y="14258"/>
                    <a:pt x="1371" y="14289"/>
                  </a:cubicBezTo>
                  <a:cubicBezTo>
                    <a:pt x="1382" y="14289"/>
                    <a:pt x="1392" y="14296"/>
                    <a:pt x="1402" y="14296"/>
                  </a:cubicBezTo>
                  <a:cubicBezTo>
                    <a:pt x="1407" y="14296"/>
                    <a:pt x="1412" y="14294"/>
                    <a:pt x="1417" y="14289"/>
                  </a:cubicBezTo>
                  <a:lnTo>
                    <a:pt x="1417" y="14289"/>
                  </a:lnTo>
                  <a:cubicBezTo>
                    <a:pt x="1387" y="14350"/>
                    <a:pt x="1401" y="14441"/>
                    <a:pt x="1401" y="14518"/>
                  </a:cubicBezTo>
                  <a:cubicBezTo>
                    <a:pt x="1493" y="14427"/>
                    <a:pt x="1570" y="14122"/>
                    <a:pt x="1584" y="13893"/>
                  </a:cubicBezTo>
                  <a:lnTo>
                    <a:pt x="1615" y="13954"/>
                  </a:lnTo>
                  <a:cubicBezTo>
                    <a:pt x="1658" y="13897"/>
                    <a:pt x="1635" y="13723"/>
                    <a:pt x="1582" y="13723"/>
                  </a:cubicBezTo>
                  <a:cubicBezTo>
                    <a:pt x="1578" y="13723"/>
                    <a:pt x="1574" y="13724"/>
                    <a:pt x="1570" y="13726"/>
                  </a:cubicBezTo>
                  <a:cubicBezTo>
                    <a:pt x="1661" y="13680"/>
                    <a:pt x="1661" y="13466"/>
                    <a:pt x="1706" y="13330"/>
                  </a:cubicBezTo>
                  <a:lnTo>
                    <a:pt x="1706" y="13330"/>
                  </a:lnTo>
                  <a:lnTo>
                    <a:pt x="1584" y="13421"/>
                  </a:lnTo>
                  <a:cubicBezTo>
                    <a:pt x="1631" y="13253"/>
                    <a:pt x="1523" y="13269"/>
                    <a:pt x="1615" y="13147"/>
                  </a:cubicBezTo>
                  <a:cubicBezTo>
                    <a:pt x="1615" y="13107"/>
                    <a:pt x="1606" y="13090"/>
                    <a:pt x="1594" y="13090"/>
                  </a:cubicBezTo>
                  <a:cubicBezTo>
                    <a:pt x="1573" y="13090"/>
                    <a:pt x="1542" y="13135"/>
                    <a:pt x="1523" y="13192"/>
                  </a:cubicBezTo>
                  <a:lnTo>
                    <a:pt x="1523" y="13025"/>
                  </a:lnTo>
                  <a:cubicBezTo>
                    <a:pt x="1521" y="13024"/>
                    <a:pt x="1519" y="13024"/>
                    <a:pt x="1517" y="13024"/>
                  </a:cubicBezTo>
                  <a:cubicBezTo>
                    <a:pt x="1507" y="13024"/>
                    <a:pt x="1498" y="13033"/>
                    <a:pt x="1489" y="13045"/>
                  </a:cubicBezTo>
                  <a:lnTo>
                    <a:pt x="1489" y="13045"/>
                  </a:lnTo>
                  <a:cubicBezTo>
                    <a:pt x="1531" y="12958"/>
                    <a:pt x="1550" y="12758"/>
                    <a:pt x="1612" y="12722"/>
                  </a:cubicBezTo>
                  <a:lnTo>
                    <a:pt x="1612" y="12722"/>
                  </a:lnTo>
                  <a:cubicBezTo>
                    <a:pt x="1611" y="12722"/>
                    <a:pt x="1610" y="12723"/>
                    <a:pt x="1609" y="12723"/>
                  </a:cubicBezTo>
                  <a:cubicBezTo>
                    <a:pt x="1572" y="12723"/>
                    <a:pt x="1601" y="12424"/>
                    <a:pt x="1631" y="12278"/>
                  </a:cubicBezTo>
                  <a:lnTo>
                    <a:pt x="1631" y="12278"/>
                  </a:lnTo>
                  <a:cubicBezTo>
                    <a:pt x="1752" y="12400"/>
                    <a:pt x="1523" y="12613"/>
                    <a:pt x="1645" y="12705"/>
                  </a:cubicBezTo>
                  <a:cubicBezTo>
                    <a:pt x="1661" y="12538"/>
                    <a:pt x="1722" y="12461"/>
                    <a:pt x="1692" y="12324"/>
                  </a:cubicBezTo>
                  <a:cubicBezTo>
                    <a:pt x="1698" y="12297"/>
                    <a:pt x="1704" y="12287"/>
                    <a:pt x="1710" y="12287"/>
                  </a:cubicBezTo>
                  <a:cubicBezTo>
                    <a:pt x="1726" y="12287"/>
                    <a:pt x="1744" y="12351"/>
                    <a:pt x="1767" y="12351"/>
                  </a:cubicBezTo>
                  <a:cubicBezTo>
                    <a:pt x="1780" y="12351"/>
                    <a:pt x="1796" y="12330"/>
                    <a:pt x="1813" y="12264"/>
                  </a:cubicBezTo>
                  <a:lnTo>
                    <a:pt x="1813" y="12264"/>
                  </a:lnTo>
                  <a:cubicBezTo>
                    <a:pt x="1798" y="12324"/>
                    <a:pt x="1813" y="12446"/>
                    <a:pt x="1752" y="12507"/>
                  </a:cubicBezTo>
                  <a:lnTo>
                    <a:pt x="1828" y="12660"/>
                  </a:lnTo>
                  <a:cubicBezTo>
                    <a:pt x="1798" y="12934"/>
                    <a:pt x="1813" y="13070"/>
                    <a:pt x="1706" y="13330"/>
                  </a:cubicBezTo>
                  <a:cubicBezTo>
                    <a:pt x="1844" y="13391"/>
                    <a:pt x="1645" y="13635"/>
                    <a:pt x="1752" y="13787"/>
                  </a:cubicBezTo>
                  <a:cubicBezTo>
                    <a:pt x="1767" y="13665"/>
                    <a:pt x="1737" y="13635"/>
                    <a:pt x="1813" y="13558"/>
                  </a:cubicBezTo>
                  <a:cubicBezTo>
                    <a:pt x="1858" y="13558"/>
                    <a:pt x="1844" y="13665"/>
                    <a:pt x="1889" y="13680"/>
                  </a:cubicBezTo>
                  <a:cubicBezTo>
                    <a:pt x="2011" y="13604"/>
                    <a:pt x="1980" y="13314"/>
                    <a:pt x="2041" y="13147"/>
                  </a:cubicBezTo>
                  <a:cubicBezTo>
                    <a:pt x="2034" y="13135"/>
                    <a:pt x="2026" y="13129"/>
                    <a:pt x="2018" y="13129"/>
                  </a:cubicBezTo>
                  <a:cubicBezTo>
                    <a:pt x="1977" y="13129"/>
                    <a:pt x="1930" y="13271"/>
                    <a:pt x="1905" y="13284"/>
                  </a:cubicBezTo>
                  <a:cubicBezTo>
                    <a:pt x="1950" y="13208"/>
                    <a:pt x="1980" y="13131"/>
                    <a:pt x="2027" y="13040"/>
                  </a:cubicBezTo>
                  <a:cubicBezTo>
                    <a:pt x="2014" y="12981"/>
                    <a:pt x="2003" y="12849"/>
                    <a:pt x="1977" y="12849"/>
                  </a:cubicBezTo>
                  <a:cubicBezTo>
                    <a:pt x="1969" y="12849"/>
                    <a:pt x="1961" y="12859"/>
                    <a:pt x="1951" y="12884"/>
                  </a:cubicBezTo>
                  <a:lnTo>
                    <a:pt x="1951" y="12884"/>
                  </a:lnTo>
                  <a:cubicBezTo>
                    <a:pt x="2026" y="12691"/>
                    <a:pt x="1966" y="12764"/>
                    <a:pt x="1966" y="12583"/>
                  </a:cubicBezTo>
                  <a:lnTo>
                    <a:pt x="1966" y="12583"/>
                  </a:lnTo>
                  <a:cubicBezTo>
                    <a:pt x="1966" y="12690"/>
                    <a:pt x="2041" y="12629"/>
                    <a:pt x="2041" y="12674"/>
                  </a:cubicBezTo>
                  <a:cubicBezTo>
                    <a:pt x="2209" y="12477"/>
                    <a:pt x="2118" y="12278"/>
                    <a:pt x="2224" y="12034"/>
                  </a:cubicBezTo>
                  <a:lnTo>
                    <a:pt x="2209" y="12034"/>
                  </a:lnTo>
                  <a:lnTo>
                    <a:pt x="2225" y="12019"/>
                  </a:lnTo>
                  <a:lnTo>
                    <a:pt x="2225" y="12019"/>
                  </a:lnTo>
                  <a:cubicBezTo>
                    <a:pt x="2224" y="12024"/>
                    <a:pt x="2224" y="12029"/>
                    <a:pt x="2224" y="12034"/>
                  </a:cubicBezTo>
                  <a:cubicBezTo>
                    <a:pt x="2285" y="11973"/>
                    <a:pt x="2270" y="11791"/>
                    <a:pt x="2331" y="11654"/>
                  </a:cubicBezTo>
                  <a:lnTo>
                    <a:pt x="2392" y="11699"/>
                  </a:lnTo>
                  <a:cubicBezTo>
                    <a:pt x="2468" y="11608"/>
                    <a:pt x="2514" y="11395"/>
                    <a:pt x="2498" y="11303"/>
                  </a:cubicBezTo>
                  <a:lnTo>
                    <a:pt x="2498" y="11303"/>
                  </a:lnTo>
                  <a:cubicBezTo>
                    <a:pt x="2475" y="11338"/>
                    <a:pt x="2453" y="11432"/>
                    <a:pt x="2449" y="11432"/>
                  </a:cubicBezTo>
                  <a:cubicBezTo>
                    <a:pt x="2448" y="11432"/>
                    <a:pt x="2449" y="11422"/>
                    <a:pt x="2453" y="11395"/>
                  </a:cubicBezTo>
                  <a:cubicBezTo>
                    <a:pt x="2468" y="11334"/>
                    <a:pt x="2484" y="11258"/>
                    <a:pt x="2498" y="11181"/>
                  </a:cubicBezTo>
                  <a:cubicBezTo>
                    <a:pt x="2498" y="11228"/>
                    <a:pt x="2498" y="11258"/>
                    <a:pt x="2514" y="11303"/>
                  </a:cubicBezTo>
                  <a:cubicBezTo>
                    <a:pt x="2620" y="11167"/>
                    <a:pt x="2666" y="10984"/>
                    <a:pt x="2697" y="10785"/>
                  </a:cubicBezTo>
                  <a:cubicBezTo>
                    <a:pt x="2727" y="10588"/>
                    <a:pt x="2772" y="10375"/>
                    <a:pt x="2864" y="10206"/>
                  </a:cubicBezTo>
                  <a:lnTo>
                    <a:pt x="2849" y="10206"/>
                  </a:lnTo>
                  <a:cubicBezTo>
                    <a:pt x="2882" y="10168"/>
                    <a:pt x="2895" y="10157"/>
                    <a:pt x="2902" y="10157"/>
                  </a:cubicBezTo>
                  <a:cubicBezTo>
                    <a:pt x="2909" y="10157"/>
                    <a:pt x="2906" y="10173"/>
                    <a:pt x="2917" y="10173"/>
                  </a:cubicBezTo>
                  <a:cubicBezTo>
                    <a:pt x="2922" y="10173"/>
                    <a:pt x="2929" y="10170"/>
                    <a:pt x="2941" y="10161"/>
                  </a:cubicBezTo>
                  <a:lnTo>
                    <a:pt x="2941" y="10161"/>
                  </a:lnTo>
                  <a:cubicBezTo>
                    <a:pt x="2849" y="10375"/>
                    <a:pt x="2727" y="10496"/>
                    <a:pt x="2727" y="10724"/>
                  </a:cubicBezTo>
                  <a:cubicBezTo>
                    <a:pt x="2745" y="10706"/>
                    <a:pt x="2761" y="10701"/>
                    <a:pt x="2774" y="10701"/>
                  </a:cubicBezTo>
                  <a:cubicBezTo>
                    <a:pt x="2792" y="10701"/>
                    <a:pt x="2807" y="10710"/>
                    <a:pt x="2821" y="10710"/>
                  </a:cubicBezTo>
                  <a:cubicBezTo>
                    <a:pt x="2841" y="10710"/>
                    <a:pt x="2859" y="10692"/>
                    <a:pt x="2880" y="10602"/>
                  </a:cubicBezTo>
                  <a:lnTo>
                    <a:pt x="2880" y="10602"/>
                  </a:lnTo>
                  <a:lnTo>
                    <a:pt x="2803" y="10618"/>
                  </a:lnTo>
                  <a:cubicBezTo>
                    <a:pt x="2824" y="10576"/>
                    <a:pt x="2838" y="10564"/>
                    <a:pt x="2849" y="10564"/>
                  </a:cubicBezTo>
                  <a:cubicBezTo>
                    <a:pt x="2864" y="10564"/>
                    <a:pt x="2872" y="10585"/>
                    <a:pt x="2885" y="10585"/>
                  </a:cubicBezTo>
                  <a:cubicBezTo>
                    <a:pt x="2897" y="10585"/>
                    <a:pt x="2913" y="10564"/>
                    <a:pt x="2941" y="10481"/>
                  </a:cubicBezTo>
                  <a:cubicBezTo>
                    <a:pt x="2903" y="10469"/>
                    <a:pt x="2927" y="10374"/>
                    <a:pt x="2886" y="10374"/>
                  </a:cubicBezTo>
                  <a:cubicBezTo>
                    <a:pt x="2878" y="10374"/>
                    <a:pt x="2866" y="10378"/>
                    <a:pt x="2849" y="10389"/>
                  </a:cubicBezTo>
                  <a:cubicBezTo>
                    <a:pt x="2907" y="10346"/>
                    <a:pt x="2979" y="10205"/>
                    <a:pt x="3012" y="10205"/>
                  </a:cubicBezTo>
                  <a:cubicBezTo>
                    <a:pt x="3013" y="10205"/>
                    <a:pt x="3015" y="10206"/>
                    <a:pt x="3016" y="10206"/>
                  </a:cubicBezTo>
                  <a:cubicBezTo>
                    <a:pt x="3047" y="10085"/>
                    <a:pt x="2955" y="10206"/>
                    <a:pt x="2971" y="10070"/>
                  </a:cubicBezTo>
                  <a:lnTo>
                    <a:pt x="2971" y="10070"/>
                  </a:lnTo>
                  <a:lnTo>
                    <a:pt x="3077" y="10100"/>
                  </a:lnTo>
                  <a:lnTo>
                    <a:pt x="3154" y="9871"/>
                  </a:lnTo>
                  <a:lnTo>
                    <a:pt x="3154" y="9871"/>
                  </a:lnTo>
                  <a:cubicBezTo>
                    <a:pt x="3120" y="9927"/>
                    <a:pt x="3095" y="9940"/>
                    <a:pt x="3073" y="9940"/>
                  </a:cubicBezTo>
                  <a:cubicBezTo>
                    <a:pt x="3055" y="9940"/>
                    <a:pt x="3039" y="9930"/>
                    <a:pt x="3023" y="9930"/>
                  </a:cubicBezTo>
                  <a:cubicBezTo>
                    <a:pt x="3007" y="9930"/>
                    <a:pt x="2990" y="9940"/>
                    <a:pt x="2971" y="9979"/>
                  </a:cubicBezTo>
                  <a:lnTo>
                    <a:pt x="2986" y="9918"/>
                  </a:lnTo>
                  <a:lnTo>
                    <a:pt x="2986" y="9902"/>
                  </a:lnTo>
                  <a:lnTo>
                    <a:pt x="3016" y="9810"/>
                  </a:lnTo>
                  <a:lnTo>
                    <a:pt x="2986" y="9918"/>
                  </a:lnTo>
                  <a:cubicBezTo>
                    <a:pt x="2987" y="9919"/>
                    <a:pt x="2989" y="9920"/>
                    <a:pt x="2992" y="9920"/>
                  </a:cubicBezTo>
                  <a:cubicBezTo>
                    <a:pt x="3011" y="9920"/>
                    <a:pt x="3051" y="9867"/>
                    <a:pt x="3093" y="9826"/>
                  </a:cubicBezTo>
                  <a:cubicBezTo>
                    <a:pt x="3104" y="9839"/>
                    <a:pt x="3114" y="9844"/>
                    <a:pt x="3123" y="9844"/>
                  </a:cubicBezTo>
                  <a:cubicBezTo>
                    <a:pt x="3194" y="9844"/>
                    <a:pt x="3229" y="9533"/>
                    <a:pt x="3229" y="9506"/>
                  </a:cubicBezTo>
                  <a:lnTo>
                    <a:pt x="3229" y="9506"/>
                  </a:lnTo>
                  <a:cubicBezTo>
                    <a:pt x="3215" y="9536"/>
                    <a:pt x="3199" y="9552"/>
                    <a:pt x="3184" y="9552"/>
                  </a:cubicBezTo>
                  <a:cubicBezTo>
                    <a:pt x="3230" y="9483"/>
                    <a:pt x="3284" y="9320"/>
                    <a:pt x="3315" y="9320"/>
                  </a:cubicBezTo>
                  <a:cubicBezTo>
                    <a:pt x="3325" y="9320"/>
                    <a:pt x="3333" y="9338"/>
                    <a:pt x="3337" y="9384"/>
                  </a:cubicBezTo>
                  <a:cubicBezTo>
                    <a:pt x="3367" y="9262"/>
                    <a:pt x="3428" y="9156"/>
                    <a:pt x="3459" y="9079"/>
                  </a:cubicBezTo>
                  <a:lnTo>
                    <a:pt x="3459" y="9079"/>
                  </a:lnTo>
                  <a:cubicBezTo>
                    <a:pt x="3520" y="9125"/>
                    <a:pt x="3351" y="9323"/>
                    <a:pt x="3382" y="9369"/>
                  </a:cubicBezTo>
                  <a:cubicBezTo>
                    <a:pt x="3504" y="9217"/>
                    <a:pt x="3565" y="9079"/>
                    <a:pt x="3641" y="8866"/>
                  </a:cubicBezTo>
                  <a:cubicBezTo>
                    <a:pt x="3717" y="8821"/>
                    <a:pt x="3747" y="8882"/>
                    <a:pt x="3824" y="8729"/>
                  </a:cubicBezTo>
                  <a:close/>
                  <a:moveTo>
                    <a:pt x="1127" y="16681"/>
                  </a:moveTo>
                  <a:cubicBezTo>
                    <a:pt x="1127" y="16700"/>
                    <a:pt x="1127" y="16706"/>
                    <a:pt x="1128" y="16706"/>
                  </a:cubicBezTo>
                  <a:cubicBezTo>
                    <a:pt x="1130" y="16706"/>
                    <a:pt x="1134" y="16696"/>
                    <a:pt x="1143" y="16696"/>
                  </a:cubicBezTo>
                  <a:cubicBezTo>
                    <a:pt x="1174" y="16787"/>
                    <a:pt x="1113" y="16879"/>
                    <a:pt x="1082" y="16925"/>
                  </a:cubicBezTo>
                  <a:lnTo>
                    <a:pt x="1127" y="16681"/>
                  </a:lnTo>
                  <a:close/>
                  <a:moveTo>
                    <a:pt x="595" y="17153"/>
                  </a:moveTo>
                  <a:cubicBezTo>
                    <a:pt x="609" y="17183"/>
                    <a:pt x="609" y="17230"/>
                    <a:pt x="625" y="17275"/>
                  </a:cubicBezTo>
                  <a:cubicBezTo>
                    <a:pt x="620" y="17264"/>
                    <a:pt x="612" y="17259"/>
                    <a:pt x="604" y="17259"/>
                  </a:cubicBezTo>
                  <a:cubicBezTo>
                    <a:pt x="590" y="17259"/>
                    <a:pt x="574" y="17276"/>
                    <a:pt x="564" y="17305"/>
                  </a:cubicBezTo>
                  <a:cubicBezTo>
                    <a:pt x="534" y="17260"/>
                    <a:pt x="595" y="17214"/>
                    <a:pt x="595" y="17153"/>
                  </a:cubicBezTo>
                  <a:close/>
                  <a:moveTo>
                    <a:pt x="3138" y="16848"/>
                  </a:moveTo>
                  <a:cubicBezTo>
                    <a:pt x="3093" y="17138"/>
                    <a:pt x="3260" y="17122"/>
                    <a:pt x="3169" y="17366"/>
                  </a:cubicBezTo>
                  <a:lnTo>
                    <a:pt x="3123" y="17290"/>
                  </a:lnTo>
                  <a:cubicBezTo>
                    <a:pt x="3154" y="17169"/>
                    <a:pt x="3093" y="16894"/>
                    <a:pt x="3138" y="16848"/>
                  </a:cubicBezTo>
                  <a:close/>
                  <a:moveTo>
                    <a:pt x="2168" y="16619"/>
                  </a:moveTo>
                  <a:cubicBezTo>
                    <a:pt x="2219" y="16619"/>
                    <a:pt x="2294" y="16757"/>
                    <a:pt x="2346" y="16757"/>
                  </a:cubicBezTo>
                  <a:cubicBezTo>
                    <a:pt x="2346" y="16743"/>
                    <a:pt x="2359" y="16742"/>
                    <a:pt x="2373" y="16730"/>
                  </a:cubicBezTo>
                  <a:lnTo>
                    <a:pt x="2373" y="16730"/>
                  </a:lnTo>
                  <a:lnTo>
                    <a:pt x="2346" y="16757"/>
                  </a:lnTo>
                  <a:cubicBezTo>
                    <a:pt x="2301" y="16803"/>
                    <a:pt x="2285" y="16864"/>
                    <a:pt x="2301" y="16955"/>
                  </a:cubicBezTo>
                  <a:lnTo>
                    <a:pt x="2315" y="16955"/>
                  </a:lnTo>
                  <a:cubicBezTo>
                    <a:pt x="2255" y="17169"/>
                    <a:pt x="2209" y="17230"/>
                    <a:pt x="2179" y="17518"/>
                  </a:cubicBezTo>
                  <a:cubicBezTo>
                    <a:pt x="2168" y="17508"/>
                    <a:pt x="2143" y="17425"/>
                    <a:pt x="2123" y="17425"/>
                  </a:cubicBezTo>
                  <a:cubicBezTo>
                    <a:pt x="2115" y="17425"/>
                    <a:pt x="2107" y="17441"/>
                    <a:pt x="2102" y="17488"/>
                  </a:cubicBezTo>
                  <a:cubicBezTo>
                    <a:pt x="2118" y="17260"/>
                    <a:pt x="2133" y="16879"/>
                    <a:pt x="2179" y="16757"/>
                  </a:cubicBezTo>
                  <a:lnTo>
                    <a:pt x="2179" y="16757"/>
                  </a:lnTo>
                  <a:cubicBezTo>
                    <a:pt x="2175" y="16764"/>
                    <a:pt x="2170" y="16767"/>
                    <a:pt x="2165" y="16767"/>
                  </a:cubicBezTo>
                  <a:cubicBezTo>
                    <a:pt x="2149" y="16767"/>
                    <a:pt x="2129" y="16738"/>
                    <a:pt x="2118" y="16726"/>
                  </a:cubicBezTo>
                  <a:cubicBezTo>
                    <a:pt x="2127" y="16646"/>
                    <a:pt x="2146" y="16619"/>
                    <a:pt x="2168" y="16619"/>
                  </a:cubicBezTo>
                  <a:close/>
                  <a:moveTo>
                    <a:pt x="1082" y="16940"/>
                  </a:moveTo>
                  <a:cubicBezTo>
                    <a:pt x="1143" y="17077"/>
                    <a:pt x="1097" y="17214"/>
                    <a:pt x="1097" y="17427"/>
                  </a:cubicBezTo>
                  <a:cubicBezTo>
                    <a:pt x="1087" y="17458"/>
                    <a:pt x="1069" y="17463"/>
                    <a:pt x="1051" y="17463"/>
                  </a:cubicBezTo>
                  <a:cubicBezTo>
                    <a:pt x="1042" y="17463"/>
                    <a:pt x="1032" y="17462"/>
                    <a:pt x="1023" y="17462"/>
                  </a:cubicBezTo>
                  <a:cubicBezTo>
                    <a:pt x="994" y="17462"/>
                    <a:pt x="968" y="17473"/>
                    <a:pt x="960" y="17565"/>
                  </a:cubicBezTo>
                  <a:lnTo>
                    <a:pt x="884" y="17412"/>
                  </a:lnTo>
                  <a:cubicBezTo>
                    <a:pt x="899" y="17366"/>
                    <a:pt x="930" y="17336"/>
                    <a:pt x="914" y="17275"/>
                  </a:cubicBezTo>
                  <a:lnTo>
                    <a:pt x="914" y="17275"/>
                  </a:lnTo>
                  <a:lnTo>
                    <a:pt x="960" y="17427"/>
                  </a:lnTo>
                  <a:lnTo>
                    <a:pt x="975" y="17214"/>
                  </a:lnTo>
                  <a:cubicBezTo>
                    <a:pt x="991" y="17290"/>
                    <a:pt x="991" y="17382"/>
                    <a:pt x="1021" y="17382"/>
                  </a:cubicBezTo>
                  <a:lnTo>
                    <a:pt x="1097" y="17122"/>
                  </a:lnTo>
                  <a:cubicBezTo>
                    <a:pt x="1094" y="17113"/>
                    <a:pt x="1091" y="17110"/>
                    <a:pt x="1088" y="17110"/>
                  </a:cubicBezTo>
                  <a:cubicBezTo>
                    <a:pt x="1078" y="17110"/>
                    <a:pt x="1068" y="17145"/>
                    <a:pt x="1058" y="17145"/>
                  </a:cubicBezTo>
                  <a:cubicBezTo>
                    <a:pt x="1056" y="17145"/>
                    <a:pt x="1054" y="17143"/>
                    <a:pt x="1052" y="17138"/>
                  </a:cubicBezTo>
                  <a:lnTo>
                    <a:pt x="1082" y="16940"/>
                  </a:lnTo>
                  <a:close/>
                  <a:moveTo>
                    <a:pt x="3704" y="17431"/>
                  </a:moveTo>
                  <a:cubicBezTo>
                    <a:pt x="3711" y="17431"/>
                    <a:pt x="3720" y="17435"/>
                    <a:pt x="3733" y="17443"/>
                  </a:cubicBezTo>
                  <a:lnTo>
                    <a:pt x="3686" y="17565"/>
                  </a:lnTo>
                  <a:lnTo>
                    <a:pt x="3672" y="17458"/>
                  </a:lnTo>
                  <a:lnTo>
                    <a:pt x="3672" y="17458"/>
                  </a:lnTo>
                  <a:cubicBezTo>
                    <a:pt x="3683" y="17441"/>
                    <a:pt x="3692" y="17431"/>
                    <a:pt x="3704" y="17431"/>
                  </a:cubicBezTo>
                  <a:close/>
                  <a:moveTo>
                    <a:pt x="2468" y="16864"/>
                  </a:moveTo>
                  <a:lnTo>
                    <a:pt x="2514" y="17121"/>
                  </a:lnTo>
                  <a:lnTo>
                    <a:pt x="2514" y="17121"/>
                  </a:lnTo>
                  <a:cubicBezTo>
                    <a:pt x="2513" y="17120"/>
                    <a:pt x="2513" y="17120"/>
                    <a:pt x="2512" y="17120"/>
                  </a:cubicBezTo>
                  <a:cubicBezTo>
                    <a:pt x="2503" y="17120"/>
                    <a:pt x="2466" y="17161"/>
                    <a:pt x="2453" y="17214"/>
                  </a:cubicBezTo>
                  <a:cubicBezTo>
                    <a:pt x="2392" y="17351"/>
                    <a:pt x="2545" y="17595"/>
                    <a:pt x="2407" y="17656"/>
                  </a:cubicBezTo>
                  <a:cubicBezTo>
                    <a:pt x="2392" y="17443"/>
                    <a:pt x="2407" y="17016"/>
                    <a:pt x="2468" y="16864"/>
                  </a:cubicBezTo>
                  <a:close/>
                  <a:moveTo>
                    <a:pt x="2270" y="17640"/>
                  </a:moveTo>
                  <a:cubicBezTo>
                    <a:pt x="2285" y="17762"/>
                    <a:pt x="2346" y="17656"/>
                    <a:pt x="2331" y="17808"/>
                  </a:cubicBezTo>
                  <a:cubicBezTo>
                    <a:pt x="2328" y="17810"/>
                    <a:pt x="2325" y="17811"/>
                    <a:pt x="2322" y="17811"/>
                  </a:cubicBezTo>
                  <a:cubicBezTo>
                    <a:pt x="2295" y="17811"/>
                    <a:pt x="2270" y="17750"/>
                    <a:pt x="2270" y="17640"/>
                  </a:cubicBezTo>
                  <a:close/>
                  <a:moveTo>
                    <a:pt x="1401" y="17473"/>
                  </a:moveTo>
                  <a:lnTo>
                    <a:pt x="1401" y="17473"/>
                  </a:lnTo>
                  <a:cubicBezTo>
                    <a:pt x="1417" y="17595"/>
                    <a:pt x="1448" y="17701"/>
                    <a:pt x="1401" y="17823"/>
                  </a:cubicBezTo>
                  <a:cubicBezTo>
                    <a:pt x="1417" y="17717"/>
                    <a:pt x="1326" y="17504"/>
                    <a:pt x="1401" y="17473"/>
                  </a:cubicBezTo>
                  <a:close/>
                  <a:moveTo>
                    <a:pt x="3855" y="17839"/>
                  </a:moveTo>
                  <a:lnTo>
                    <a:pt x="3839" y="17854"/>
                  </a:lnTo>
                  <a:cubicBezTo>
                    <a:pt x="3839" y="17839"/>
                    <a:pt x="3855" y="17839"/>
                    <a:pt x="3855" y="17839"/>
                  </a:cubicBezTo>
                  <a:close/>
                  <a:moveTo>
                    <a:pt x="3796" y="17764"/>
                  </a:moveTo>
                  <a:cubicBezTo>
                    <a:pt x="3804" y="17764"/>
                    <a:pt x="3807" y="17854"/>
                    <a:pt x="3834" y="17854"/>
                  </a:cubicBezTo>
                  <a:cubicBezTo>
                    <a:pt x="3836" y="17854"/>
                    <a:pt x="3837" y="17854"/>
                    <a:pt x="3839" y="17854"/>
                  </a:cubicBezTo>
                  <a:lnTo>
                    <a:pt x="3839" y="17854"/>
                  </a:lnTo>
                  <a:cubicBezTo>
                    <a:pt x="3824" y="17861"/>
                    <a:pt x="3812" y="17869"/>
                    <a:pt x="3803" y="17869"/>
                  </a:cubicBezTo>
                  <a:cubicBezTo>
                    <a:pt x="3793" y="17869"/>
                    <a:pt x="3786" y="17861"/>
                    <a:pt x="3778" y="17839"/>
                  </a:cubicBezTo>
                  <a:cubicBezTo>
                    <a:pt x="3787" y="17783"/>
                    <a:pt x="3792" y="17764"/>
                    <a:pt x="3796" y="17764"/>
                  </a:cubicBezTo>
                  <a:close/>
                  <a:moveTo>
                    <a:pt x="1249" y="17108"/>
                  </a:moveTo>
                  <a:cubicBezTo>
                    <a:pt x="1249" y="17162"/>
                    <a:pt x="1237" y="17438"/>
                    <a:pt x="1279" y="17438"/>
                  </a:cubicBezTo>
                  <a:cubicBezTo>
                    <a:pt x="1284" y="17438"/>
                    <a:pt x="1289" y="17435"/>
                    <a:pt x="1295" y="17427"/>
                  </a:cubicBezTo>
                  <a:cubicBezTo>
                    <a:pt x="1334" y="17348"/>
                    <a:pt x="1317" y="17168"/>
                    <a:pt x="1361" y="17168"/>
                  </a:cubicBezTo>
                  <a:cubicBezTo>
                    <a:pt x="1368" y="17168"/>
                    <a:pt x="1376" y="17173"/>
                    <a:pt x="1387" y="17183"/>
                  </a:cubicBezTo>
                  <a:cubicBezTo>
                    <a:pt x="1295" y="17290"/>
                    <a:pt x="1356" y="17565"/>
                    <a:pt x="1341" y="17671"/>
                  </a:cubicBezTo>
                  <a:cubicBezTo>
                    <a:pt x="1337" y="17672"/>
                    <a:pt x="1335" y="17672"/>
                    <a:pt x="1333" y="17672"/>
                  </a:cubicBezTo>
                  <a:cubicBezTo>
                    <a:pt x="1305" y="17672"/>
                    <a:pt x="1367" y="17577"/>
                    <a:pt x="1310" y="17549"/>
                  </a:cubicBezTo>
                  <a:lnTo>
                    <a:pt x="1310" y="17549"/>
                  </a:lnTo>
                  <a:cubicBezTo>
                    <a:pt x="1204" y="17610"/>
                    <a:pt x="1280" y="17991"/>
                    <a:pt x="1341" y="18036"/>
                  </a:cubicBezTo>
                  <a:cubicBezTo>
                    <a:pt x="1339" y="18037"/>
                    <a:pt x="1338" y="18037"/>
                    <a:pt x="1337" y="18037"/>
                  </a:cubicBezTo>
                  <a:cubicBezTo>
                    <a:pt x="1316" y="18037"/>
                    <a:pt x="1282" y="17947"/>
                    <a:pt x="1263" y="17947"/>
                  </a:cubicBezTo>
                  <a:cubicBezTo>
                    <a:pt x="1255" y="17947"/>
                    <a:pt x="1249" y="17966"/>
                    <a:pt x="1249" y="18022"/>
                  </a:cubicBezTo>
                  <a:cubicBezTo>
                    <a:pt x="1249" y="17793"/>
                    <a:pt x="1188" y="17793"/>
                    <a:pt x="1235" y="17549"/>
                  </a:cubicBezTo>
                  <a:lnTo>
                    <a:pt x="1188" y="17549"/>
                  </a:lnTo>
                  <a:cubicBezTo>
                    <a:pt x="1158" y="17382"/>
                    <a:pt x="1265" y="17230"/>
                    <a:pt x="1174" y="17153"/>
                  </a:cubicBezTo>
                  <a:lnTo>
                    <a:pt x="1249" y="17108"/>
                  </a:lnTo>
                  <a:close/>
                  <a:moveTo>
                    <a:pt x="3626" y="18113"/>
                  </a:moveTo>
                  <a:lnTo>
                    <a:pt x="3626" y="18113"/>
                  </a:lnTo>
                  <a:cubicBezTo>
                    <a:pt x="3631" y="18132"/>
                    <a:pt x="3634" y="18141"/>
                    <a:pt x="3637" y="18143"/>
                  </a:cubicBezTo>
                  <a:lnTo>
                    <a:pt x="3637" y="18143"/>
                  </a:lnTo>
                  <a:cubicBezTo>
                    <a:pt x="3633" y="18132"/>
                    <a:pt x="3630" y="18123"/>
                    <a:pt x="3626" y="18113"/>
                  </a:cubicBezTo>
                  <a:close/>
                  <a:moveTo>
                    <a:pt x="457" y="17199"/>
                  </a:moveTo>
                  <a:lnTo>
                    <a:pt x="457" y="17199"/>
                  </a:lnTo>
                  <a:cubicBezTo>
                    <a:pt x="503" y="17397"/>
                    <a:pt x="579" y="17701"/>
                    <a:pt x="503" y="17854"/>
                  </a:cubicBezTo>
                  <a:cubicBezTo>
                    <a:pt x="480" y="17843"/>
                    <a:pt x="448" y="17736"/>
                    <a:pt x="415" y="17736"/>
                  </a:cubicBezTo>
                  <a:cubicBezTo>
                    <a:pt x="404" y="17736"/>
                    <a:pt x="393" y="17748"/>
                    <a:pt x="381" y="17778"/>
                  </a:cubicBezTo>
                  <a:cubicBezTo>
                    <a:pt x="381" y="17839"/>
                    <a:pt x="412" y="17884"/>
                    <a:pt x="427" y="17900"/>
                  </a:cubicBezTo>
                  <a:cubicBezTo>
                    <a:pt x="351" y="18097"/>
                    <a:pt x="335" y="18083"/>
                    <a:pt x="244" y="18144"/>
                  </a:cubicBezTo>
                  <a:cubicBezTo>
                    <a:pt x="244" y="18006"/>
                    <a:pt x="274" y="18097"/>
                    <a:pt x="335" y="17975"/>
                  </a:cubicBezTo>
                  <a:cubicBezTo>
                    <a:pt x="335" y="17934"/>
                    <a:pt x="335" y="17867"/>
                    <a:pt x="312" y="17867"/>
                  </a:cubicBezTo>
                  <a:cubicBezTo>
                    <a:pt x="310" y="17867"/>
                    <a:pt x="307" y="17868"/>
                    <a:pt x="305" y="17869"/>
                  </a:cubicBezTo>
                  <a:cubicBezTo>
                    <a:pt x="335" y="17778"/>
                    <a:pt x="366" y="17640"/>
                    <a:pt x="396" y="17534"/>
                  </a:cubicBezTo>
                  <a:lnTo>
                    <a:pt x="381" y="17534"/>
                  </a:lnTo>
                  <a:cubicBezTo>
                    <a:pt x="366" y="17457"/>
                    <a:pt x="396" y="17443"/>
                    <a:pt x="412" y="17397"/>
                  </a:cubicBezTo>
                  <a:lnTo>
                    <a:pt x="412" y="17397"/>
                  </a:lnTo>
                  <a:cubicBezTo>
                    <a:pt x="412" y="17443"/>
                    <a:pt x="396" y="17473"/>
                    <a:pt x="396" y="17534"/>
                  </a:cubicBezTo>
                  <a:lnTo>
                    <a:pt x="487" y="17518"/>
                  </a:lnTo>
                  <a:lnTo>
                    <a:pt x="457" y="17199"/>
                  </a:lnTo>
                  <a:close/>
                  <a:moveTo>
                    <a:pt x="3824" y="18006"/>
                  </a:moveTo>
                  <a:lnTo>
                    <a:pt x="3808" y="18067"/>
                  </a:lnTo>
                  <a:lnTo>
                    <a:pt x="3855" y="18189"/>
                  </a:lnTo>
                  <a:lnTo>
                    <a:pt x="3855" y="18189"/>
                  </a:lnTo>
                  <a:lnTo>
                    <a:pt x="3778" y="18022"/>
                  </a:lnTo>
                  <a:lnTo>
                    <a:pt x="3824" y="18006"/>
                  </a:lnTo>
                  <a:close/>
                  <a:moveTo>
                    <a:pt x="1097" y="18158"/>
                  </a:moveTo>
                  <a:lnTo>
                    <a:pt x="1036" y="18189"/>
                  </a:lnTo>
                  <a:cubicBezTo>
                    <a:pt x="1052" y="18174"/>
                    <a:pt x="1066" y="18158"/>
                    <a:pt x="1097" y="18158"/>
                  </a:cubicBezTo>
                  <a:close/>
                  <a:moveTo>
                    <a:pt x="3199" y="18189"/>
                  </a:moveTo>
                  <a:cubicBezTo>
                    <a:pt x="3138" y="18357"/>
                    <a:pt x="3276" y="18371"/>
                    <a:pt x="3215" y="18463"/>
                  </a:cubicBezTo>
                  <a:cubicBezTo>
                    <a:pt x="3169" y="18418"/>
                    <a:pt x="3169" y="18296"/>
                    <a:pt x="3154" y="18235"/>
                  </a:cubicBezTo>
                  <a:lnTo>
                    <a:pt x="3199" y="18189"/>
                  </a:lnTo>
                  <a:close/>
                  <a:moveTo>
                    <a:pt x="3824" y="18250"/>
                  </a:moveTo>
                  <a:lnTo>
                    <a:pt x="3824" y="18250"/>
                  </a:lnTo>
                  <a:cubicBezTo>
                    <a:pt x="3885" y="18326"/>
                    <a:pt x="3808" y="18418"/>
                    <a:pt x="3778" y="18479"/>
                  </a:cubicBezTo>
                  <a:lnTo>
                    <a:pt x="3778" y="18341"/>
                  </a:lnTo>
                  <a:lnTo>
                    <a:pt x="3808" y="18357"/>
                  </a:lnTo>
                  <a:lnTo>
                    <a:pt x="3824" y="18250"/>
                  </a:lnTo>
                  <a:close/>
                  <a:moveTo>
                    <a:pt x="3407" y="18660"/>
                  </a:moveTo>
                  <a:cubicBezTo>
                    <a:pt x="3414" y="18660"/>
                    <a:pt x="3420" y="18665"/>
                    <a:pt x="3428" y="18676"/>
                  </a:cubicBezTo>
                  <a:lnTo>
                    <a:pt x="3367" y="18722"/>
                  </a:lnTo>
                  <a:cubicBezTo>
                    <a:pt x="3378" y="18700"/>
                    <a:pt x="3390" y="18660"/>
                    <a:pt x="3407" y="18660"/>
                  </a:cubicBezTo>
                  <a:close/>
                  <a:moveTo>
                    <a:pt x="717" y="16361"/>
                  </a:moveTo>
                  <a:cubicBezTo>
                    <a:pt x="778" y="16452"/>
                    <a:pt x="792" y="16696"/>
                    <a:pt x="869" y="16742"/>
                  </a:cubicBezTo>
                  <a:cubicBezTo>
                    <a:pt x="838" y="16483"/>
                    <a:pt x="930" y="16712"/>
                    <a:pt x="960" y="16483"/>
                  </a:cubicBezTo>
                  <a:lnTo>
                    <a:pt x="960" y="16483"/>
                  </a:lnTo>
                  <a:cubicBezTo>
                    <a:pt x="1005" y="16681"/>
                    <a:pt x="944" y="17000"/>
                    <a:pt x="899" y="17047"/>
                  </a:cubicBezTo>
                  <a:cubicBezTo>
                    <a:pt x="944" y="16986"/>
                    <a:pt x="914" y="16787"/>
                    <a:pt x="930" y="16696"/>
                  </a:cubicBezTo>
                  <a:lnTo>
                    <a:pt x="930" y="16696"/>
                  </a:lnTo>
                  <a:cubicBezTo>
                    <a:pt x="823" y="16757"/>
                    <a:pt x="853" y="16818"/>
                    <a:pt x="823" y="17047"/>
                  </a:cubicBezTo>
                  <a:lnTo>
                    <a:pt x="717" y="17061"/>
                  </a:lnTo>
                  <a:cubicBezTo>
                    <a:pt x="731" y="17122"/>
                    <a:pt x="762" y="17230"/>
                    <a:pt x="747" y="17351"/>
                  </a:cubicBezTo>
                  <a:cubicBezTo>
                    <a:pt x="758" y="17384"/>
                    <a:pt x="771" y="17395"/>
                    <a:pt x="784" y="17395"/>
                  </a:cubicBezTo>
                  <a:cubicBezTo>
                    <a:pt x="806" y="17395"/>
                    <a:pt x="828" y="17361"/>
                    <a:pt x="838" y="17351"/>
                  </a:cubicBezTo>
                  <a:lnTo>
                    <a:pt x="853" y="17656"/>
                  </a:lnTo>
                  <a:lnTo>
                    <a:pt x="899" y="17610"/>
                  </a:lnTo>
                  <a:cubicBezTo>
                    <a:pt x="960" y="17732"/>
                    <a:pt x="975" y="18022"/>
                    <a:pt x="1005" y="18219"/>
                  </a:cubicBezTo>
                  <a:lnTo>
                    <a:pt x="1036" y="18189"/>
                  </a:lnTo>
                  <a:lnTo>
                    <a:pt x="1036" y="18189"/>
                  </a:lnTo>
                  <a:cubicBezTo>
                    <a:pt x="997" y="18280"/>
                    <a:pt x="958" y="18516"/>
                    <a:pt x="900" y="18516"/>
                  </a:cubicBezTo>
                  <a:cubicBezTo>
                    <a:pt x="890" y="18516"/>
                    <a:pt x="880" y="18509"/>
                    <a:pt x="869" y="18493"/>
                  </a:cubicBezTo>
                  <a:cubicBezTo>
                    <a:pt x="869" y="18661"/>
                    <a:pt x="838" y="18722"/>
                    <a:pt x="808" y="18783"/>
                  </a:cubicBezTo>
                  <a:lnTo>
                    <a:pt x="808" y="18692"/>
                  </a:lnTo>
                  <a:cubicBezTo>
                    <a:pt x="803" y="18682"/>
                    <a:pt x="800" y="18679"/>
                    <a:pt x="797" y="18679"/>
                  </a:cubicBezTo>
                  <a:cubicBezTo>
                    <a:pt x="791" y="18679"/>
                    <a:pt x="788" y="18696"/>
                    <a:pt x="778" y="18707"/>
                  </a:cubicBezTo>
                  <a:lnTo>
                    <a:pt x="808" y="18479"/>
                  </a:lnTo>
                  <a:lnTo>
                    <a:pt x="808" y="18479"/>
                  </a:lnTo>
                  <a:cubicBezTo>
                    <a:pt x="777" y="18499"/>
                    <a:pt x="774" y="18569"/>
                    <a:pt x="756" y="18569"/>
                  </a:cubicBezTo>
                  <a:cubicBezTo>
                    <a:pt x="748" y="18569"/>
                    <a:pt x="736" y="18553"/>
                    <a:pt x="717" y="18509"/>
                  </a:cubicBezTo>
                  <a:cubicBezTo>
                    <a:pt x="717" y="18524"/>
                    <a:pt x="717" y="18554"/>
                    <a:pt x="701" y="18570"/>
                  </a:cubicBezTo>
                  <a:lnTo>
                    <a:pt x="701" y="18615"/>
                  </a:lnTo>
                  <a:lnTo>
                    <a:pt x="686" y="18631"/>
                  </a:lnTo>
                  <a:cubicBezTo>
                    <a:pt x="701" y="18615"/>
                    <a:pt x="701" y="18585"/>
                    <a:pt x="701" y="18570"/>
                  </a:cubicBezTo>
                  <a:cubicBezTo>
                    <a:pt x="701" y="18489"/>
                    <a:pt x="685" y="18470"/>
                    <a:pt x="667" y="18470"/>
                  </a:cubicBezTo>
                  <a:cubicBezTo>
                    <a:pt x="651" y="18470"/>
                    <a:pt x="633" y="18483"/>
                    <a:pt x="620" y="18483"/>
                  </a:cubicBezTo>
                  <a:cubicBezTo>
                    <a:pt x="602" y="18483"/>
                    <a:pt x="592" y="18458"/>
                    <a:pt x="609" y="18341"/>
                  </a:cubicBezTo>
                  <a:cubicBezTo>
                    <a:pt x="594" y="18328"/>
                    <a:pt x="583" y="18322"/>
                    <a:pt x="573" y="18322"/>
                  </a:cubicBezTo>
                  <a:cubicBezTo>
                    <a:pt x="518" y="18322"/>
                    <a:pt x="553" y="18526"/>
                    <a:pt x="487" y="18540"/>
                  </a:cubicBezTo>
                  <a:cubicBezTo>
                    <a:pt x="442" y="18235"/>
                    <a:pt x="625" y="18371"/>
                    <a:pt x="564" y="18036"/>
                  </a:cubicBezTo>
                  <a:lnTo>
                    <a:pt x="564" y="18036"/>
                  </a:lnTo>
                  <a:lnTo>
                    <a:pt x="548" y="18083"/>
                  </a:lnTo>
                  <a:cubicBezTo>
                    <a:pt x="534" y="18006"/>
                    <a:pt x="564" y="17900"/>
                    <a:pt x="579" y="17793"/>
                  </a:cubicBezTo>
                  <a:lnTo>
                    <a:pt x="625" y="17914"/>
                  </a:lnTo>
                  <a:cubicBezTo>
                    <a:pt x="670" y="17884"/>
                    <a:pt x="717" y="17717"/>
                    <a:pt x="747" y="17610"/>
                  </a:cubicBezTo>
                  <a:cubicBezTo>
                    <a:pt x="744" y="17591"/>
                    <a:pt x="741" y="17584"/>
                    <a:pt x="737" y="17584"/>
                  </a:cubicBezTo>
                  <a:cubicBezTo>
                    <a:pt x="726" y="17584"/>
                    <a:pt x="711" y="17666"/>
                    <a:pt x="705" y="17666"/>
                  </a:cubicBezTo>
                  <a:cubicBezTo>
                    <a:pt x="702" y="17666"/>
                    <a:pt x="701" y="17656"/>
                    <a:pt x="701" y="17626"/>
                  </a:cubicBezTo>
                  <a:cubicBezTo>
                    <a:pt x="656" y="17595"/>
                    <a:pt x="762" y="17565"/>
                    <a:pt x="778" y="17473"/>
                  </a:cubicBezTo>
                  <a:cubicBezTo>
                    <a:pt x="725" y="17447"/>
                    <a:pt x="695" y="17342"/>
                    <a:pt x="649" y="17342"/>
                  </a:cubicBezTo>
                  <a:cubicBezTo>
                    <a:pt x="642" y="17342"/>
                    <a:pt x="634" y="17345"/>
                    <a:pt x="625" y="17351"/>
                  </a:cubicBezTo>
                  <a:lnTo>
                    <a:pt x="625" y="17382"/>
                  </a:lnTo>
                  <a:lnTo>
                    <a:pt x="579" y="17427"/>
                  </a:lnTo>
                  <a:cubicBezTo>
                    <a:pt x="595" y="17397"/>
                    <a:pt x="609" y="17366"/>
                    <a:pt x="625" y="17351"/>
                  </a:cubicBezTo>
                  <a:lnTo>
                    <a:pt x="625" y="17321"/>
                  </a:lnTo>
                  <a:cubicBezTo>
                    <a:pt x="670" y="17260"/>
                    <a:pt x="701" y="17169"/>
                    <a:pt x="717" y="17061"/>
                  </a:cubicBezTo>
                  <a:cubicBezTo>
                    <a:pt x="731" y="16940"/>
                    <a:pt x="731" y="16803"/>
                    <a:pt x="731" y="16696"/>
                  </a:cubicBezTo>
                  <a:lnTo>
                    <a:pt x="731" y="16696"/>
                  </a:lnTo>
                  <a:cubicBezTo>
                    <a:pt x="728" y="16699"/>
                    <a:pt x="725" y="16701"/>
                    <a:pt x="721" y="16701"/>
                  </a:cubicBezTo>
                  <a:cubicBezTo>
                    <a:pt x="694" y="16701"/>
                    <a:pt x="667" y="16599"/>
                    <a:pt x="640" y="16559"/>
                  </a:cubicBezTo>
                  <a:lnTo>
                    <a:pt x="717" y="16361"/>
                  </a:lnTo>
                  <a:close/>
                  <a:moveTo>
                    <a:pt x="686" y="18631"/>
                  </a:moveTo>
                  <a:lnTo>
                    <a:pt x="686" y="18631"/>
                  </a:lnTo>
                  <a:cubicBezTo>
                    <a:pt x="670" y="18676"/>
                    <a:pt x="640" y="18737"/>
                    <a:pt x="670" y="18828"/>
                  </a:cubicBezTo>
                  <a:cubicBezTo>
                    <a:pt x="625" y="18722"/>
                    <a:pt x="656" y="18661"/>
                    <a:pt x="686" y="18631"/>
                  </a:cubicBezTo>
                  <a:close/>
                  <a:moveTo>
                    <a:pt x="701" y="18737"/>
                  </a:moveTo>
                  <a:lnTo>
                    <a:pt x="747" y="18798"/>
                  </a:lnTo>
                  <a:lnTo>
                    <a:pt x="717" y="18844"/>
                  </a:lnTo>
                  <a:lnTo>
                    <a:pt x="701" y="18737"/>
                  </a:lnTo>
                  <a:close/>
                  <a:moveTo>
                    <a:pt x="3367" y="18723"/>
                  </a:moveTo>
                  <a:cubicBezTo>
                    <a:pt x="3351" y="18737"/>
                    <a:pt x="3351" y="18737"/>
                    <a:pt x="3351" y="18753"/>
                  </a:cubicBezTo>
                  <a:lnTo>
                    <a:pt x="3382" y="18859"/>
                  </a:lnTo>
                  <a:lnTo>
                    <a:pt x="3382" y="18859"/>
                  </a:lnTo>
                  <a:lnTo>
                    <a:pt x="3337" y="18753"/>
                  </a:lnTo>
                  <a:lnTo>
                    <a:pt x="3351" y="18753"/>
                  </a:lnTo>
                  <a:lnTo>
                    <a:pt x="3351" y="18737"/>
                  </a:lnTo>
                  <a:lnTo>
                    <a:pt x="3367" y="18723"/>
                  </a:lnTo>
                  <a:close/>
                  <a:moveTo>
                    <a:pt x="975" y="18722"/>
                  </a:moveTo>
                  <a:lnTo>
                    <a:pt x="899" y="18950"/>
                  </a:lnTo>
                  <a:lnTo>
                    <a:pt x="884" y="18783"/>
                  </a:lnTo>
                  <a:lnTo>
                    <a:pt x="975" y="18722"/>
                  </a:lnTo>
                  <a:close/>
                  <a:moveTo>
                    <a:pt x="3550" y="19058"/>
                  </a:moveTo>
                  <a:cubicBezTo>
                    <a:pt x="3550" y="19072"/>
                    <a:pt x="3550" y="19072"/>
                    <a:pt x="3534" y="19072"/>
                  </a:cubicBezTo>
                  <a:lnTo>
                    <a:pt x="3534" y="19088"/>
                  </a:lnTo>
                  <a:cubicBezTo>
                    <a:pt x="3534" y="19088"/>
                    <a:pt x="3534" y="19088"/>
                    <a:pt x="3534" y="19088"/>
                  </a:cubicBezTo>
                  <a:lnTo>
                    <a:pt x="3534" y="19088"/>
                  </a:lnTo>
                  <a:cubicBezTo>
                    <a:pt x="3525" y="19092"/>
                    <a:pt x="3518" y="19094"/>
                    <a:pt x="3513" y="19094"/>
                  </a:cubicBezTo>
                  <a:cubicBezTo>
                    <a:pt x="3500" y="19094"/>
                    <a:pt x="3502" y="19083"/>
                    <a:pt x="3534" y="19072"/>
                  </a:cubicBezTo>
                  <a:cubicBezTo>
                    <a:pt x="3550" y="19072"/>
                    <a:pt x="3550" y="19058"/>
                    <a:pt x="3550" y="19058"/>
                  </a:cubicBezTo>
                  <a:close/>
                  <a:moveTo>
                    <a:pt x="686" y="19407"/>
                  </a:moveTo>
                  <a:cubicBezTo>
                    <a:pt x="686" y="19407"/>
                    <a:pt x="686" y="19423"/>
                    <a:pt x="670" y="19423"/>
                  </a:cubicBezTo>
                  <a:lnTo>
                    <a:pt x="686" y="19407"/>
                  </a:lnTo>
                  <a:close/>
                  <a:moveTo>
                    <a:pt x="686" y="19210"/>
                  </a:moveTo>
                  <a:lnTo>
                    <a:pt x="686" y="19210"/>
                  </a:lnTo>
                  <a:cubicBezTo>
                    <a:pt x="686" y="19210"/>
                    <a:pt x="701" y="19240"/>
                    <a:pt x="701" y="19271"/>
                  </a:cubicBezTo>
                  <a:cubicBezTo>
                    <a:pt x="708" y="19271"/>
                    <a:pt x="717" y="19269"/>
                    <a:pt x="726" y="19269"/>
                  </a:cubicBezTo>
                  <a:cubicBezTo>
                    <a:pt x="755" y="19269"/>
                    <a:pt x="785" y="19287"/>
                    <a:pt x="762" y="19438"/>
                  </a:cubicBezTo>
                  <a:cubicBezTo>
                    <a:pt x="755" y="19452"/>
                    <a:pt x="749" y="19457"/>
                    <a:pt x="743" y="19457"/>
                  </a:cubicBezTo>
                  <a:cubicBezTo>
                    <a:pt x="725" y="19457"/>
                    <a:pt x="712" y="19406"/>
                    <a:pt x="692" y="19406"/>
                  </a:cubicBezTo>
                  <a:cubicBezTo>
                    <a:pt x="690" y="19406"/>
                    <a:pt x="688" y="19406"/>
                    <a:pt x="686" y="19407"/>
                  </a:cubicBezTo>
                  <a:cubicBezTo>
                    <a:pt x="717" y="19362"/>
                    <a:pt x="717" y="19301"/>
                    <a:pt x="701" y="19271"/>
                  </a:cubicBezTo>
                  <a:cubicBezTo>
                    <a:pt x="686" y="19255"/>
                    <a:pt x="670" y="19255"/>
                    <a:pt x="686" y="19210"/>
                  </a:cubicBezTo>
                  <a:close/>
                  <a:moveTo>
                    <a:pt x="564" y="19149"/>
                  </a:moveTo>
                  <a:lnTo>
                    <a:pt x="579" y="19560"/>
                  </a:lnTo>
                  <a:lnTo>
                    <a:pt x="487" y="19423"/>
                  </a:lnTo>
                  <a:lnTo>
                    <a:pt x="487" y="19423"/>
                  </a:lnTo>
                  <a:cubicBezTo>
                    <a:pt x="493" y="19425"/>
                    <a:pt x="498" y="19426"/>
                    <a:pt x="502" y="19426"/>
                  </a:cubicBezTo>
                  <a:cubicBezTo>
                    <a:pt x="562" y="19426"/>
                    <a:pt x="550" y="19248"/>
                    <a:pt x="564" y="19149"/>
                  </a:cubicBezTo>
                  <a:close/>
                  <a:moveTo>
                    <a:pt x="3002" y="19529"/>
                  </a:moveTo>
                  <a:cubicBezTo>
                    <a:pt x="3047" y="19529"/>
                    <a:pt x="3063" y="19636"/>
                    <a:pt x="3032" y="19697"/>
                  </a:cubicBezTo>
                  <a:cubicBezTo>
                    <a:pt x="3016" y="19651"/>
                    <a:pt x="2971" y="19590"/>
                    <a:pt x="3002" y="19529"/>
                  </a:cubicBezTo>
                  <a:close/>
                  <a:moveTo>
                    <a:pt x="1351" y="19843"/>
                  </a:moveTo>
                  <a:cubicBezTo>
                    <a:pt x="1358" y="19843"/>
                    <a:pt x="1361" y="19854"/>
                    <a:pt x="1371" y="19864"/>
                  </a:cubicBezTo>
                  <a:lnTo>
                    <a:pt x="1341" y="19850"/>
                  </a:lnTo>
                  <a:cubicBezTo>
                    <a:pt x="1345" y="19845"/>
                    <a:pt x="1349" y="19843"/>
                    <a:pt x="1351" y="19843"/>
                  </a:cubicBezTo>
                  <a:close/>
                  <a:moveTo>
                    <a:pt x="277" y="19649"/>
                  </a:moveTo>
                  <a:cubicBezTo>
                    <a:pt x="291" y="19649"/>
                    <a:pt x="310" y="19696"/>
                    <a:pt x="321" y="19728"/>
                  </a:cubicBezTo>
                  <a:lnTo>
                    <a:pt x="290" y="19880"/>
                  </a:lnTo>
                  <a:lnTo>
                    <a:pt x="260" y="19682"/>
                  </a:lnTo>
                  <a:cubicBezTo>
                    <a:pt x="264" y="19658"/>
                    <a:pt x="270" y="19649"/>
                    <a:pt x="277" y="19649"/>
                  </a:cubicBezTo>
                  <a:close/>
                  <a:moveTo>
                    <a:pt x="1356" y="18783"/>
                  </a:moveTo>
                  <a:cubicBezTo>
                    <a:pt x="1387" y="18966"/>
                    <a:pt x="1387" y="19118"/>
                    <a:pt x="1448" y="19255"/>
                  </a:cubicBezTo>
                  <a:cubicBezTo>
                    <a:pt x="1448" y="19235"/>
                    <a:pt x="1454" y="19222"/>
                    <a:pt x="1458" y="19211"/>
                  </a:cubicBezTo>
                  <a:lnTo>
                    <a:pt x="1458" y="19211"/>
                  </a:lnTo>
                  <a:lnTo>
                    <a:pt x="1448" y="19255"/>
                  </a:lnTo>
                  <a:cubicBezTo>
                    <a:pt x="1417" y="19316"/>
                    <a:pt x="1401" y="19423"/>
                    <a:pt x="1401" y="19454"/>
                  </a:cubicBezTo>
                  <a:cubicBezTo>
                    <a:pt x="1405" y="19457"/>
                    <a:pt x="1408" y="19459"/>
                    <a:pt x="1411" y="19459"/>
                  </a:cubicBezTo>
                  <a:cubicBezTo>
                    <a:pt x="1425" y="19459"/>
                    <a:pt x="1430" y="19424"/>
                    <a:pt x="1436" y="19424"/>
                  </a:cubicBezTo>
                  <a:cubicBezTo>
                    <a:pt x="1439" y="19424"/>
                    <a:pt x="1443" y="19435"/>
                    <a:pt x="1448" y="19468"/>
                  </a:cubicBezTo>
                  <a:cubicBezTo>
                    <a:pt x="1401" y="19621"/>
                    <a:pt x="1493" y="19758"/>
                    <a:pt x="1401" y="19925"/>
                  </a:cubicBezTo>
                  <a:cubicBezTo>
                    <a:pt x="1387" y="19925"/>
                    <a:pt x="1371" y="19880"/>
                    <a:pt x="1371" y="19864"/>
                  </a:cubicBezTo>
                  <a:lnTo>
                    <a:pt x="1371" y="19864"/>
                  </a:lnTo>
                  <a:lnTo>
                    <a:pt x="1417" y="19880"/>
                  </a:lnTo>
                  <a:lnTo>
                    <a:pt x="1417" y="19880"/>
                  </a:lnTo>
                  <a:lnTo>
                    <a:pt x="1387" y="19499"/>
                  </a:lnTo>
                  <a:cubicBezTo>
                    <a:pt x="1379" y="19512"/>
                    <a:pt x="1372" y="19517"/>
                    <a:pt x="1367" y="19517"/>
                  </a:cubicBezTo>
                  <a:cubicBezTo>
                    <a:pt x="1339" y="19517"/>
                    <a:pt x="1333" y="19387"/>
                    <a:pt x="1295" y="19362"/>
                  </a:cubicBezTo>
                  <a:lnTo>
                    <a:pt x="1356" y="19240"/>
                  </a:lnTo>
                  <a:cubicBezTo>
                    <a:pt x="1280" y="19225"/>
                    <a:pt x="1341" y="18920"/>
                    <a:pt x="1356" y="18783"/>
                  </a:cubicBezTo>
                  <a:close/>
                  <a:moveTo>
                    <a:pt x="343" y="20040"/>
                  </a:moveTo>
                  <a:cubicBezTo>
                    <a:pt x="347" y="20040"/>
                    <a:pt x="351" y="20048"/>
                    <a:pt x="351" y="20063"/>
                  </a:cubicBezTo>
                  <a:lnTo>
                    <a:pt x="412" y="20047"/>
                  </a:lnTo>
                  <a:lnTo>
                    <a:pt x="412" y="20047"/>
                  </a:lnTo>
                  <a:cubicBezTo>
                    <a:pt x="406" y="20103"/>
                    <a:pt x="399" y="20121"/>
                    <a:pt x="392" y="20121"/>
                  </a:cubicBezTo>
                  <a:cubicBezTo>
                    <a:pt x="382" y="20121"/>
                    <a:pt x="369" y="20081"/>
                    <a:pt x="351" y="20063"/>
                  </a:cubicBezTo>
                  <a:lnTo>
                    <a:pt x="335" y="20063"/>
                  </a:lnTo>
                  <a:cubicBezTo>
                    <a:pt x="335" y="20048"/>
                    <a:pt x="339" y="20040"/>
                    <a:pt x="343" y="20040"/>
                  </a:cubicBezTo>
                  <a:close/>
                  <a:moveTo>
                    <a:pt x="1401" y="19986"/>
                  </a:moveTo>
                  <a:lnTo>
                    <a:pt x="1417" y="20185"/>
                  </a:lnTo>
                  <a:cubicBezTo>
                    <a:pt x="1411" y="20193"/>
                    <a:pt x="1406" y="20197"/>
                    <a:pt x="1401" y="20197"/>
                  </a:cubicBezTo>
                  <a:cubicBezTo>
                    <a:pt x="1376" y="20197"/>
                    <a:pt x="1366" y="20106"/>
                    <a:pt x="1336" y="20106"/>
                  </a:cubicBezTo>
                  <a:cubicBezTo>
                    <a:pt x="1329" y="20106"/>
                    <a:pt x="1320" y="20111"/>
                    <a:pt x="1310" y="20124"/>
                  </a:cubicBezTo>
                  <a:lnTo>
                    <a:pt x="1356" y="20063"/>
                  </a:lnTo>
                  <a:lnTo>
                    <a:pt x="1356" y="20093"/>
                  </a:lnTo>
                  <a:cubicBezTo>
                    <a:pt x="1360" y="20101"/>
                    <a:pt x="1364" y="20105"/>
                    <a:pt x="1369" y="20105"/>
                  </a:cubicBezTo>
                  <a:cubicBezTo>
                    <a:pt x="1384" y="20105"/>
                    <a:pt x="1401" y="20067"/>
                    <a:pt x="1401" y="19986"/>
                  </a:cubicBezTo>
                  <a:close/>
                  <a:moveTo>
                    <a:pt x="2986" y="20337"/>
                  </a:moveTo>
                  <a:lnTo>
                    <a:pt x="2986" y="20337"/>
                  </a:lnTo>
                  <a:cubicBezTo>
                    <a:pt x="2975" y="20383"/>
                    <a:pt x="2980" y="20480"/>
                    <a:pt x="2965" y="20480"/>
                  </a:cubicBezTo>
                  <a:cubicBezTo>
                    <a:pt x="2959" y="20480"/>
                    <a:pt x="2952" y="20470"/>
                    <a:pt x="2941" y="20443"/>
                  </a:cubicBezTo>
                  <a:cubicBezTo>
                    <a:pt x="2955" y="20413"/>
                    <a:pt x="2971" y="20368"/>
                    <a:pt x="2986" y="20337"/>
                  </a:cubicBezTo>
                  <a:close/>
                  <a:moveTo>
                    <a:pt x="3276" y="20047"/>
                  </a:moveTo>
                  <a:lnTo>
                    <a:pt x="3276" y="20047"/>
                  </a:lnTo>
                  <a:cubicBezTo>
                    <a:pt x="3215" y="20307"/>
                    <a:pt x="3321" y="20291"/>
                    <a:pt x="3290" y="20474"/>
                  </a:cubicBezTo>
                  <a:cubicBezTo>
                    <a:pt x="3283" y="20481"/>
                    <a:pt x="3276" y="20484"/>
                    <a:pt x="3268" y="20484"/>
                  </a:cubicBezTo>
                  <a:cubicBezTo>
                    <a:pt x="3245" y="20484"/>
                    <a:pt x="3222" y="20455"/>
                    <a:pt x="3199" y="20443"/>
                  </a:cubicBezTo>
                  <a:cubicBezTo>
                    <a:pt x="3199" y="20368"/>
                    <a:pt x="3215" y="20169"/>
                    <a:pt x="3276" y="20047"/>
                  </a:cubicBezTo>
                  <a:close/>
                  <a:moveTo>
                    <a:pt x="1435" y="20256"/>
                  </a:moveTo>
                  <a:cubicBezTo>
                    <a:pt x="1443" y="20256"/>
                    <a:pt x="1448" y="20265"/>
                    <a:pt x="1448" y="20291"/>
                  </a:cubicBezTo>
                  <a:lnTo>
                    <a:pt x="1387" y="20550"/>
                  </a:lnTo>
                  <a:cubicBezTo>
                    <a:pt x="1384" y="20551"/>
                    <a:pt x="1382" y="20551"/>
                    <a:pt x="1380" y="20551"/>
                  </a:cubicBezTo>
                  <a:cubicBezTo>
                    <a:pt x="1326" y="20551"/>
                    <a:pt x="1327" y="20394"/>
                    <a:pt x="1341" y="20291"/>
                  </a:cubicBezTo>
                  <a:lnTo>
                    <a:pt x="1341" y="20291"/>
                  </a:lnTo>
                  <a:cubicBezTo>
                    <a:pt x="1346" y="20294"/>
                    <a:pt x="1351" y="20296"/>
                    <a:pt x="1357" y="20296"/>
                  </a:cubicBezTo>
                  <a:cubicBezTo>
                    <a:pt x="1386" y="20296"/>
                    <a:pt x="1418" y="20256"/>
                    <a:pt x="1435" y="20256"/>
                  </a:cubicBezTo>
                  <a:close/>
                  <a:moveTo>
                    <a:pt x="487" y="20459"/>
                  </a:moveTo>
                  <a:lnTo>
                    <a:pt x="473" y="20717"/>
                  </a:lnTo>
                  <a:cubicBezTo>
                    <a:pt x="466" y="20717"/>
                    <a:pt x="448" y="20727"/>
                    <a:pt x="434" y="20727"/>
                  </a:cubicBezTo>
                  <a:cubicBezTo>
                    <a:pt x="417" y="20727"/>
                    <a:pt x="403" y="20714"/>
                    <a:pt x="412" y="20656"/>
                  </a:cubicBezTo>
                  <a:cubicBezTo>
                    <a:pt x="423" y="20656"/>
                    <a:pt x="426" y="20599"/>
                    <a:pt x="426" y="20599"/>
                  </a:cubicBezTo>
                  <a:cubicBezTo>
                    <a:pt x="427" y="20599"/>
                    <a:pt x="427" y="20606"/>
                    <a:pt x="427" y="20626"/>
                  </a:cubicBezTo>
                  <a:cubicBezTo>
                    <a:pt x="430" y="20627"/>
                    <a:pt x="433" y="20627"/>
                    <a:pt x="436" y="20627"/>
                  </a:cubicBezTo>
                  <a:cubicBezTo>
                    <a:pt x="484" y="20627"/>
                    <a:pt x="459" y="20502"/>
                    <a:pt x="487" y="20459"/>
                  </a:cubicBezTo>
                  <a:close/>
                  <a:moveTo>
                    <a:pt x="366" y="20185"/>
                  </a:moveTo>
                  <a:cubicBezTo>
                    <a:pt x="381" y="20215"/>
                    <a:pt x="442" y="20337"/>
                    <a:pt x="396" y="20382"/>
                  </a:cubicBezTo>
                  <a:lnTo>
                    <a:pt x="335" y="20307"/>
                  </a:lnTo>
                  <a:lnTo>
                    <a:pt x="290" y="20672"/>
                  </a:lnTo>
                  <a:cubicBezTo>
                    <a:pt x="282" y="20716"/>
                    <a:pt x="277" y="20732"/>
                    <a:pt x="274" y="20732"/>
                  </a:cubicBezTo>
                  <a:cubicBezTo>
                    <a:pt x="264" y="20732"/>
                    <a:pt x="263" y="20636"/>
                    <a:pt x="240" y="20636"/>
                  </a:cubicBezTo>
                  <a:cubicBezTo>
                    <a:pt x="237" y="20636"/>
                    <a:pt x="233" y="20638"/>
                    <a:pt x="229" y="20642"/>
                  </a:cubicBezTo>
                  <a:cubicBezTo>
                    <a:pt x="274" y="20565"/>
                    <a:pt x="335" y="20459"/>
                    <a:pt x="260" y="20307"/>
                  </a:cubicBezTo>
                  <a:cubicBezTo>
                    <a:pt x="267" y="20256"/>
                    <a:pt x="279" y="20240"/>
                    <a:pt x="292" y="20240"/>
                  </a:cubicBezTo>
                  <a:cubicBezTo>
                    <a:pt x="314" y="20240"/>
                    <a:pt x="340" y="20288"/>
                    <a:pt x="355" y="20288"/>
                  </a:cubicBezTo>
                  <a:cubicBezTo>
                    <a:pt x="365" y="20288"/>
                    <a:pt x="370" y="20264"/>
                    <a:pt x="366" y="20185"/>
                  </a:cubicBezTo>
                  <a:close/>
                  <a:moveTo>
                    <a:pt x="1295" y="20565"/>
                  </a:moveTo>
                  <a:lnTo>
                    <a:pt x="1356" y="20642"/>
                  </a:lnTo>
                  <a:cubicBezTo>
                    <a:pt x="1366" y="20746"/>
                    <a:pt x="1333" y="20756"/>
                    <a:pt x="1308" y="20756"/>
                  </a:cubicBezTo>
                  <a:cubicBezTo>
                    <a:pt x="1302" y="20756"/>
                    <a:pt x="1297" y="20755"/>
                    <a:pt x="1292" y="20755"/>
                  </a:cubicBezTo>
                  <a:cubicBezTo>
                    <a:pt x="1285" y="20755"/>
                    <a:pt x="1281" y="20756"/>
                    <a:pt x="1280" y="20762"/>
                  </a:cubicBezTo>
                  <a:lnTo>
                    <a:pt x="1280" y="20762"/>
                  </a:lnTo>
                  <a:lnTo>
                    <a:pt x="1295" y="20565"/>
                  </a:lnTo>
                  <a:close/>
                  <a:moveTo>
                    <a:pt x="1706" y="20687"/>
                  </a:moveTo>
                  <a:cubicBezTo>
                    <a:pt x="1752" y="20778"/>
                    <a:pt x="1722" y="20778"/>
                    <a:pt x="1706" y="20794"/>
                  </a:cubicBezTo>
                  <a:lnTo>
                    <a:pt x="1706" y="20687"/>
                  </a:lnTo>
                  <a:close/>
                  <a:moveTo>
                    <a:pt x="199" y="20687"/>
                  </a:moveTo>
                  <a:cubicBezTo>
                    <a:pt x="199" y="20764"/>
                    <a:pt x="229" y="20855"/>
                    <a:pt x="199" y="20855"/>
                  </a:cubicBezTo>
                  <a:cubicBezTo>
                    <a:pt x="183" y="20794"/>
                    <a:pt x="183" y="20717"/>
                    <a:pt x="199" y="20687"/>
                  </a:cubicBezTo>
                  <a:close/>
                  <a:moveTo>
                    <a:pt x="1706" y="20794"/>
                  </a:moveTo>
                  <a:lnTo>
                    <a:pt x="1706" y="20794"/>
                  </a:lnTo>
                  <a:cubicBezTo>
                    <a:pt x="1692" y="20825"/>
                    <a:pt x="1692" y="20839"/>
                    <a:pt x="1692" y="20855"/>
                  </a:cubicBezTo>
                  <a:cubicBezTo>
                    <a:pt x="1692" y="20870"/>
                    <a:pt x="1692" y="20886"/>
                    <a:pt x="1706" y="20900"/>
                  </a:cubicBezTo>
                  <a:lnTo>
                    <a:pt x="1722" y="20900"/>
                  </a:lnTo>
                  <a:cubicBezTo>
                    <a:pt x="1740" y="20928"/>
                    <a:pt x="1726" y="20933"/>
                    <a:pt x="1705" y="20933"/>
                  </a:cubicBezTo>
                  <a:cubicBezTo>
                    <a:pt x="1691" y="20933"/>
                    <a:pt x="1673" y="20931"/>
                    <a:pt x="1661" y="20931"/>
                  </a:cubicBezTo>
                  <a:cubicBezTo>
                    <a:pt x="1676" y="20900"/>
                    <a:pt x="1692" y="20886"/>
                    <a:pt x="1692" y="20855"/>
                  </a:cubicBezTo>
                  <a:cubicBezTo>
                    <a:pt x="1692" y="20825"/>
                    <a:pt x="1692" y="20809"/>
                    <a:pt x="1706" y="20794"/>
                  </a:cubicBezTo>
                  <a:close/>
                  <a:moveTo>
                    <a:pt x="321" y="20764"/>
                  </a:moveTo>
                  <a:lnTo>
                    <a:pt x="366" y="20931"/>
                  </a:lnTo>
                  <a:lnTo>
                    <a:pt x="260" y="21007"/>
                  </a:lnTo>
                  <a:cubicBezTo>
                    <a:pt x="244" y="20839"/>
                    <a:pt x="351" y="21007"/>
                    <a:pt x="321" y="20764"/>
                  </a:cubicBezTo>
                  <a:close/>
                  <a:moveTo>
                    <a:pt x="801" y="20437"/>
                  </a:moveTo>
                  <a:cubicBezTo>
                    <a:pt x="818" y="20437"/>
                    <a:pt x="833" y="20457"/>
                    <a:pt x="838" y="20520"/>
                  </a:cubicBezTo>
                  <a:cubicBezTo>
                    <a:pt x="762" y="20733"/>
                    <a:pt x="884" y="20809"/>
                    <a:pt x="853" y="21007"/>
                  </a:cubicBezTo>
                  <a:cubicBezTo>
                    <a:pt x="808" y="20916"/>
                    <a:pt x="808" y="20672"/>
                    <a:pt x="778" y="20474"/>
                  </a:cubicBezTo>
                  <a:lnTo>
                    <a:pt x="701" y="20550"/>
                  </a:lnTo>
                  <a:lnTo>
                    <a:pt x="701" y="20550"/>
                  </a:lnTo>
                  <a:lnTo>
                    <a:pt x="717" y="20504"/>
                  </a:lnTo>
                  <a:cubicBezTo>
                    <a:pt x="736" y="20495"/>
                    <a:pt x="773" y="20437"/>
                    <a:pt x="801" y="20437"/>
                  </a:cubicBezTo>
                  <a:close/>
                  <a:moveTo>
                    <a:pt x="457" y="21007"/>
                  </a:moveTo>
                  <a:lnTo>
                    <a:pt x="412" y="21174"/>
                  </a:lnTo>
                  <a:lnTo>
                    <a:pt x="396" y="21174"/>
                  </a:lnTo>
                  <a:lnTo>
                    <a:pt x="457" y="21007"/>
                  </a:lnTo>
                  <a:close/>
                  <a:moveTo>
                    <a:pt x="412" y="21617"/>
                  </a:moveTo>
                  <a:lnTo>
                    <a:pt x="395" y="21642"/>
                  </a:lnTo>
                  <a:lnTo>
                    <a:pt x="395" y="21642"/>
                  </a:lnTo>
                  <a:cubicBezTo>
                    <a:pt x="399" y="21633"/>
                    <a:pt x="403" y="21625"/>
                    <a:pt x="412" y="21617"/>
                  </a:cubicBezTo>
                  <a:close/>
                  <a:moveTo>
                    <a:pt x="3794" y="21586"/>
                  </a:moveTo>
                  <a:lnTo>
                    <a:pt x="3794" y="21739"/>
                  </a:lnTo>
                  <a:lnTo>
                    <a:pt x="3686" y="21753"/>
                  </a:lnTo>
                  <a:cubicBezTo>
                    <a:pt x="3717" y="21708"/>
                    <a:pt x="3778" y="21678"/>
                    <a:pt x="3794" y="21586"/>
                  </a:cubicBezTo>
                  <a:close/>
                  <a:moveTo>
                    <a:pt x="609" y="21113"/>
                  </a:moveTo>
                  <a:cubicBezTo>
                    <a:pt x="656" y="21266"/>
                    <a:pt x="640" y="21662"/>
                    <a:pt x="625" y="21800"/>
                  </a:cubicBezTo>
                  <a:cubicBezTo>
                    <a:pt x="595" y="21617"/>
                    <a:pt x="625" y="21296"/>
                    <a:pt x="503" y="21251"/>
                  </a:cubicBezTo>
                  <a:lnTo>
                    <a:pt x="609" y="21205"/>
                  </a:lnTo>
                  <a:lnTo>
                    <a:pt x="609" y="21113"/>
                  </a:lnTo>
                  <a:close/>
                  <a:moveTo>
                    <a:pt x="2163" y="21631"/>
                  </a:moveTo>
                  <a:cubicBezTo>
                    <a:pt x="2194" y="21845"/>
                    <a:pt x="2133" y="21784"/>
                    <a:pt x="2072" y="21830"/>
                  </a:cubicBezTo>
                  <a:lnTo>
                    <a:pt x="2118" y="21753"/>
                  </a:lnTo>
                  <a:lnTo>
                    <a:pt x="2102" y="21739"/>
                  </a:lnTo>
                  <a:cubicBezTo>
                    <a:pt x="2118" y="21692"/>
                    <a:pt x="2149" y="21678"/>
                    <a:pt x="2163" y="21631"/>
                  </a:cubicBezTo>
                  <a:close/>
                  <a:moveTo>
                    <a:pt x="3123" y="21753"/>
                  </a:moveTo>
                  <a:cubicBezTo>
                    <a:pt x="3154" y="21769"/>
                    <a:pt x="3199" y="21739"/>
                    <a:pt x="3184" y="21860"/>
                  </a:cubicBezTo>
                  <a:cubicBezTo>
                    <a:pt x="3169" y="21860"/>
                    <a:pt x="3154" y="21800"/>
                    <a:pt x="3123" y="21753"/>
                  </a:cubicBezTo>
                  <a:close/>
                  <a:moveTo>
                    <a:pt x="823" y="21373"/>
                  </a:moveTo>
                  <a:lnTo>
                    <a:pt x="823" y="21373"/>
                  </a:lnTo>
                  <a:cubicBezTo>
                    <a:pt x="914" y="21479"/>
                    <a:pt x="823" y="21739"/>
                    <a:pt x="838" y="21891"/>
                  </a:cubicBezTo>
                  <a:cubicBezTo>
                    <a:pt x="808" y="21678"/>
                    <a:pt x="762" y="21556"/>
                    <a:pt x="823" y="21373"/>
                  </a:cubicBezTo>
                  <a:close/>
                  <a:moveTo>
                    <a:pt x="2072" y="21830"/>
                  </a:moveTo>
                  <a:lnTo>
                    <a:pt x="2041" y="21891"/>
                  </a:lnTo>
                  <a:cubicBezTo>
                    <a:pt x="2041" y="21860"/>
                    <a:pt x="2057" y="21845"/>
                    <a:pt x="2072" y="21830"/>
                  </a:cubicBezTo>
                  <a:close/>
                  <a:moveTo>
                    <a:pt x="1951" y="21925"/>
                  </a:moveTo>
                  <a:cubicBezTo>
                    <a:pt x="1967" y="21925"/>
                    <a:pt x="1970" y="21981"/>
                    <a:pt x="1980" y="22043"/>
                  </a:cubicBezTo>
                  <a:cubicBezTo>
                    <a:pt x="1950" y="21997"/>
                    <a:pt x="1919" y="22013"/>
                    <a:pt x="1919" y="21966"/>
                  </a:cubicBezTo>
                  <a:cubicBezTo>
                    <a:pt x="1934" y="21937"/>
                    <a:pt x="1944" y="21925"/>
                    <a:pt x="1951" y="21925"/>
                  </a:cubicBezTo>
                  <a:close/>
                  <a:moveTo>
                    <a:pt x="4098" y="21753"/>
                  </a:moveTo>
                  <a:lnTo>
                    <a:pt x="4174" y="21769"/>
                  </a:lnTo>
                  <a:cubicBezTo>
                    <a:pt x="4204" y="21952"/>
                    <a:pt x="4159" y="21891"/>
                    <a:pt x="4143" y="22088"/>
                  </a:cubicBezTo>
                  <a:lnTo>
                    <a:pt x="4098" y="21753"/>
                  </a:lnTo>
                  <a:close/>
                  <a:moveTo>
                    <a:pt x="321" y="21190"/>
                  </a:moveTo>
                  <a:cubicBezTo>
                    <a:pt x="442" y="21403"/>
                    <a:pt x="229" y="21570"/>
                    <a:pt x="366" y="21739"/>
                  </a:cubicBezTo>
                  <a:lnTo>
                    <a:pt x="381" y="21662"/>
                  </a:lnTo>
                  <a:lnTo>
                    <a:pt x="381" y="21662"/>
                  </a:lnTo>
                  <a:cubicBezTo>
                    <a:pt x="366" y="21753"/>
                    <a:pt x="457" y="21739"/>
                    <a:pt x="412" y="21906"/>
                  </a:cubicBezTo>
                  <a:lnTo>
                    <a:pt x="381" y="21784"/>
                  </a:lnTo>
                  <a:cubicBezTo>
                    <a:pt x="305" y="21921"/>
                    <a:pt x="351" y="22104"/>
                    <a:pt x="244" y="22104"/>
                  </a:cubicBezTo>
                  <a:lnTo>
                    <a:pt x="229" y="21860"/>
                  </a:lnTo>
                  <a:cubicBezTo>
                    <a:pt x="231" y="21856"/>
                    <a:pt x="232" y="21854"/>
                    <a:pt x="234" y="21854"/>
                  </a:cubicBezTo>
                  <a:cubicBezTo>
                    <a:pt x="244" y="21854"/>
                    <a:pt x="258" y="21922"/>
                    <a:pt x="271" y="21922"/>
                  </a:cubicBezTo>
                  <a:cubicBezTo>
                    <a:pt x="278" y="21922"/>
                    <a:pt x="285" y="21900"/>
                    <a:pt x="290" y="21830"/>
                  </a:cubicBezTo>
                  <a:cubicBezTo>
                    <a:pt x="305" y="21662"/>
                    <a:pt x="274" y="21357"/>
                    <a:pt x="321" y="21190"/>
                  </a:cubicBezTo>
                  <a:close/>
                  <a:moveTo>
                    <a:pt x="2163" y="22027"/>
                  </a:moveTo>
                  <a:lnTo>
                    <a:pt x="2179" y="22104"/>
                  </a:lnTo>
                  <a:lnTo>
                    <a:pt x="2133" y="22104"/>
                  </a:lnTo>
                  <a:lnTo>
                    <a:pt x="2163" y="22027"/>
                  </a:lnTo>
                  <a:close/>
                  <a:moveTo>
                    <a:pt x="1666" y="21051"/>
                  </a:moveTo>
                  <a:cubicBezTo>
                    <a:pt x="1700" y="21051"/>
                    <a:pt x="1719" y="21200"/>
                    <a:pt x="1706" y="21251"/>
                  </a:cubicBezTo>
                  <a:lnTo>
                    <a:pt x="1767" y="21160"/>
                  </a:lnTo>
                  <a:lnTo>
                    <a:pt x="1722" y="21296"/>
                  </a:lnTo>
                  <a:cubicBezTo>
                    <a:pt x="1905" y="21586"/>
                    <a:pt x="1676" y="21617"/>
                    <a:pt x="1874" y="21860"/>
                  </a:cubicBezTo>
                  <a:cubicBezTo>
                    <a:pt x="1863" y="22004"/>
                    <a:pt x="1842" y="22038"/>
                    <a:pt x="1816" y="22038"/>
                  </a:cubicBezTo>
                  <a:cubicBezTo>
                    <a:pt x="1793" y="22038"/>
                    <a:pt x="1768" y="22013"/>
                    <a:pt x="1741" y="22013"/>
                  </a:cubicBezTo>
                  <a:cubicBezTo>
                    <a:pt x="1714" y="22013"/>
                    <a:pt x="1686" y="22040"/>
                    <a:pt x="1661" y="22149"/>
                  </a:cubicBezTo>
                  <a:lnTo>
                    <a:pt x="1615" y="22149"/>
                  </a:lnTo>
                  <a:cubicBezTo>
                    <a:pt x="1676" y="22104"/>
                    <a:pt x="1676" y="21814"/>
                    <a:pt x="1615" y="21800"/>
                  </a:cubicBezTo>
                  <a:lnTo>
                    <a:pt x="1584" y="21906"/>
                  </a:lnTo>
                  <a:lnTo>
                    <a:pt x="1539" y="21769"/>
                  </a:lnTo>
                  <a:lnTo>
                    <a:pt x="1570" y="21830"/>
                  </a:lnTo>
                  <a:cubicBezTo>
                    <a:pt x="1706" y="21708"/>
                    <a:pt x="1631" y="21221"/>
                    <a:pt x="1645" y="21068"/>
                  </a:cubicBezTo>
                  <a:cubicBezTo>
                    <a:pt x="1653" y="21056"/>
                    <a:pt x="1659" y="21051"/>
                    <a:pt x="1666" y="21051"/>
                  </a:cubicBezTo>
                  <a:close/>
                  <a:moveTo>
                    <a:pt x="2088" y="22013"/>
                  </a:moveTo>
                  <a:lnTo>
                    <a:pt x="2102" y="22027"/>
                  </a:lnTo>
                  <a:lnTo>
                    <a:pt x="2041" y="22196"/>
                  </a:lnTo>
                  <a:lnTo>
                    <a:pt x="2027" y="22180"/>
                  </a:lnTo>
                  <a:lnTo>
                    <a:pt x="2088" y="22013"/>
                  </a:lnTo>
                  <a:close/>
                  <a:moveTo>
                    <a:pt x="4037" y="22088"/>
                  </a:moveTo>
                  <a:lnTo>
                    <a:pt x="4098" y="22104"/>
                  </a:lnTo>
                  <a:lnTo>
                    <a:pt x="4068" y="22196"/>
                  </a:lnTo>
                  <a:lnTo>
                    <a:pt x="4037" y="22088"/>
                  </a:lnTo>
                  <a:close/>
                  <a:moveTo>
                    <a:pt x="1099" y="22229"/>
                  </a:moveTo>
                  <a:cubicBezTo>
                    <a:pt x="1108" y="22229"/>
                    <a:pt x="1118" y="22237"/>
                    <a:pt x="1127" y="22257"/>
                  </a:cubicBezTo>
                  <a:lnTo>
                    <a:pt x="1082" y="22423"/>
                  </a:lnTo>
                  <a:lnTo>
                    <a:pt x="1082" y="22271"/>
                  </a:lnTo>
                  <a:lnTo>
                    <a:pt x="1036" y="22348"/>
                  </a:lnTo>
                  <a:cubicBezTo>
                    <a:pt x="1036" y="22335"/>
                    <a:pt x="1065" y="22229"/>
                    <a:pt x="1099" y="22229"/>
                  </a:cubicBezTo>
                  <a:close/>
                  <a:moveTo>
                    <a:pt x="1631" y="22317"/>
                  </a:moveTo>
                  <a:lnTo>
                    <a:pt x="1600" y="22454"/>
                  </a:lnTo>
                  <a:lnTo>
                    <a:pt x="1570" y="22409"/>
                  </a:lnTo>
                  <a:lnTo>
                    <a:pt x="1631" y="22317"/>
                  </a:lnTo>
                  <a:close/>
                  <a:moveTo>
                    <a:pt x="3763" y="22363"/>
                  </a:moveTo>
                  <a:lnTo>
                    <a:pt x="3763" y="22363"/>
                  </a:lnTo>
                  <a:cubicBezTo>
                    <a:pt x="3749" y="22446"/>
                    <a:pt x="3748" y="22504"/>
                    <a:pt x="3759" y="22572"/>
                  </a:cubicBezTo>
                  <a:lnTo>
                    <a:pt x="3759" y="22572"/>
                  </a:lnTo>
                  <a:cubicBezTo>
                    <a:pt x="3742" y="22485"/>
                    <a:pt x="3707" y="22391"/>
                    <a:pt x="3763" y="22363"/>
                  </a:cubicBezTo>
                  <a:close/>
                  <a:moveTo>
                    <a:pt x="1054" y="22499"/>
                  </a:moveTo>
                  <a:cubicBezTo>
                    <a:pt x="1062" y="22499"/>
                    <a:pt x="1071" y="22504"/>
                    <a:pt x="1082" y="22515"/>
                  </a:cubicBezTo>
                  <a:cubicBezTo>
                    <a:pt x="1082" y="22592"/>
                    <a:pt x="1078" y="22614"/>
                    <a:pt x="1072" y="22614"/>
                  </a:cubicBezTo>
                  <a:cubicBezTo>
                    <a:pt x="1064" y="22614"/>
                    <a:pt x="1052" y="22582"/>
                    <a:pt x="1039" y="22582"/>
                  </a:cubicBezTo>
                  <a:cubicBezTo>
                    <a:pt x="1033" y="22582"/>
                    <a:pt x="1027" y="22588"/>
                    <a:pt x="1021" y="22606"/>
                  </a:cubicBezTo>
                  <a:lnTo>
                    <a:pt x="1021" y="22653"/>
                  </a:lnTo>
                  <a:lnTo>
                    <a:pt x="1005" y="22653"/>
                  </a:lnTo>
                  <a:cubicBezTo>
                    <a:pt x="1005" y="22637"/>
                    <a:pt x="1021" y="22622"/>
                    <a:pt x="1021" y="22606"/>
                  </a:cubicBezTo>
                  <a:cubicBezTo>
                    <a:pt x="1021" y="22549"/>
                    <a:pt x="1030" y="22499"/>
                    <a:pt x="1054" y="22499"/>
                  </a:cubicBezTo>
                  <a:close/>
                  <a:moveTo>
                    <a:pt x="3032" y="22409"/>
                  </a:moveTo>
                  <a:lnTo>
                    <a:pt x="3016" y="22653"/>
                  </a:lnTo>
                  <a:cubicBezTo>
                    <a:pt x="3014" y="22653"/>
                    <a:pt x="3011" y="22654"/>
                    <a:pt x="3009" y="22654"/>
                  </a:cubicBezTo>
                  <a:cubicBezTo>
                    <a:pt x="2958" y="22654"/>
                    <a:pt x="2986" y="22496"/>
                    <a:pt x="2986" y="22409"/>
                  </a:cubicBezTo>
                  <a:close/>
                  <a:moveTo>
                    <a:pt x="1737" y="22268"/>
                  </a:moveTo>
                  <a:cubicBezTo>
                    <a:pt x="1756" y="22268"/>
                    <a:pt x="1780" y="22293"/>
                    <a:pt x="1798" y="22302"/>
                  </a:cubicBezTo>
                  <a:lnTo>
                    <a:pt x="1813" y="22287"/>
                  </a:lnTo>
                  <a:lnTo>
                    <a:pt x="1813" y="22287"/>
                  </a:lnTo>
                  <a:cubicBezTo>
                    <a:pt x="1813" y="22302"/>
                    <a:pt x="1813" y="22302"/>
                    <a:pt x="1798" y="22302"/>
                  </a:cubicBezTo>
                  <a:cubicBezTo>
                    <a:pt x="1722" y="22363"/>
                    <a:pt x="1798" y="22439"/>
                    <a:pt x="1783" y="22667"/>
                  </a:cubicBezTo>
                  <a:cubicBezTo>
                    <a:pt x="1737" y="22515"/>
                    <a:pt x="1737" y="22500"/>
                    <a:pt x="1676" y="22332"/>
                  </a:cubicBezTo>
                  <a:lnTo>
                    <a:pt x="1706" y="22317"/>
                  </a:lnTo>
                  <a:cubicBezTo>
                    <a:pt x="1713" y="22280"/>
                    <a:pt x="1724" y="22268"/>
                    <a:pt x="1737" y="22268"/>
                  </a:cubicBezTo>
                  <a:close/>
                  <a:moveTo>
                    <a:pt x="4151" y="22195"/>
                  </a:moveTo>
                  <a:cubicBezTo>
                    <a:pt x="4174" y="22195"/>
                    <a:pt x="4198" y="22221"/>
                    <a:pt x="4220" y="22287"/>
                  </a:cubicBezTo>
                  <a:cubicBezTo>
                    <a:pt x="4273" y="22533"/>
                    <a:pt x="4248" y="22578"/>
                    <a:pt x="4203" y="22578"/>
                  </a:cubicBezTo>
                  <a:cubicBezTo>
                    <a:pt x="4176" y="22578"/>
                    <a:pt x="4142" y="22563"/>
                    <a:pt x="4113" y="22563"/>
                  </a:cubicBezTo>
                  <a:cubicBezTo>
                    <a:pt x="4079" y="22563"/>
                    <a:pt x="4052" y="22585"/>
                    <a:pt x="4052" y="22683"/>
                  </a:cubicBezTo>
                  <a:lnTo>
                    <a:pt x="4037" y="22302"/>
                  </a:lnTo>
                  <a:lnTo>
                    <a:pt x="4037" y="22302"/>
                  </a:lnTo>
                  <a:lnTo>
                    <a:pt x="4052" y="22363"/>
                  </a:lnTo>
                  <a:cubicBezTo>
                    <a:pt x="4071" y="22276"/>
                    <a:pt x="4110" y="22195"/>
                    <a:pt x="4151" y="22195"/>
                  </a:cubicBezTo>
                  <a:close/>
                  <a:moveTo>
                    <a:pt x="2941" y="22667"/>
                  </a:moveTo>
                  <a:cubicBezTo>
                    <a:pt x="2941" y="22698"/>
                    <a:pt x="2925" y="22714"/>
                    <a:pt x="2910" y="22714"/>
                  </a:cubicBezTo>
                  <a:cubicBezTo>
                    <a:pt x="2925" y="22714"/>
                    <a:pt x="2925" y="22698"/>
                    <a:pt x="2941" y="22667"/>
                  </a:cubicBezTo>
                  <a:close/>
                  <a:moveTo>
                    <a:pt x="1021" y="22653"/>
                  </a:moveTo>
                  <a:cubicBezTo>
                    <a:pt x="1026" y="22669"/>
                    <a:pt x="1024" y="22696"/>
                    <a:pt x="1021" y="22725"/>
                  </a:cubicBezTo>
                  <a:lnTo>
                    <a:pt x="1021" y="22725"/>
                  </a:lnTo>
                  <a:cubicBezTo>
                    <a:pt x="1021" y="22700"/>
                    <a:pt x="1021" y="22675"/>
                    <a:pt x="1021" y="22653"/>
                  </a:cubicBezTo>
                  <a:close/>
                  <a:moveTo>
                    <a:pt x="2847" y="22700"/>
                  </a:moveTo>
                  <a:cubicBezTo>
                    <a:pt x="2862" y="22700"/>
                    <a:pt x="2883" y="22718"/>
                    <a:pt x="2899" y="22718"/>
                  </a:cubicBezTo>
                  <a:cubicBezTo>
                    <a:pt x="2903" y="22718"/>
                    <a:pt x="2907" y="22717"/>
                    <a:pt x="2910" y="22714"/>
                  </a:cubicBezTo>
                  <a:lnTo>
                    <a:pt x="2910" y="22714"/>
                  </a:lnTo>
                  <a:cubicBezTo>
                    <a:pt x="2880" y="22744"/>
                    <a:pt x="2833" y="22714"/>
                    <a:pt x="2833" y="22835"/>
                  </a:cubicBezTo>
                  <a:cubicBezTo>
                    <a:pt x="2819" y="22725"/>
                    <a:pt x="2829" y="22700"/>
                    <a:pt x="2847" y="22700"/>
                  </a:cubicBezTo>
                  <a:close/>
                  <a:moveTo>
                    <a:pt x="3010" y="22773"/>
                  </a:moveTo>
                  <a:cubicBezTo>
                    <a:pt x="3019" y="22773"/>
                    <a:pt x="3031" y="22774"/>
                    <a:pt x="3047" y="22774"/>
                  </a:cubicBezTo>
                  <a:lnTo>
                    <a:pt x="3002" y="22911"/>
                  </a:lnTo>
                  <a:cubicBezTo>
                    <a:pt x="2971" y="22880"/>
                    <a:pt x="2986" y="22866"/>
                    <a:pt x="2971" y="22820"/>
                  </a:cubicBezTo>
                  <a:cubicBezTo>
                    <a:pt x="2981" y="22779"/>
                    <a:pt x="2991" y="22773"/>
                    <a:pt x="3010" y="22773"/>
                  </a:cubicBezTo>
                  <a:close/>
                  <a:moveTo>
                    <a:pt x="1082" y="22698"/>
                  </a:moveTo>
                  <a:cubicBezTo>
                    <a:pt x="1082" y="22714"/>
                    <a:pt x="1097" y="22714"/>
                    <a:pt x="1097" y="22728"/>
                  </a:cubicBezTo>
                  <a:lnTo>
                    <a:pt x="1113" y="22759"/>
                  </a:lnTo>
                  <a:cubicBezTo>
                    <a:pt x="1066" y="22896"/>
                    <a:pt x="1066" y="22927"/>
                    <a:pt x="1021" y="23002"/>
                  </a:cubicBezTo>
                  <a:lnTo>
                    <a:pt x="1005" y="22911"/>
                  </a:lnTo>
                  <a:cubicBezTo>
                    <a:pt x="1012" y="22892"/>
                    <a:pt x="1016" y="22859"/>
                    <a:pt x="1018" y="22820"/>
                  </a:cubicBezTo>
                  <a:lnTo>
                    <a:pt x="1018" y="22820"/>
                  </a:lnTo>
                  <a:cubicBezTo>
                    <a:pt x="1021" y="22830"/>
                    <a:pt x="1027" y="22835"/>
                    <a:pt x="1036" y="22835"/>
                  </a:cubicBezTo>
                  <a:cubicBezTo>
                    <a:pt x="1066" y="22805"/>
                    <a:pt x="1097" y="22820"/>
                    <a:pt x="1097" y="22728"/>
                  </a:cubicBezTo>
                  <a:lnTo>
                    <a:pt x="1066" y="22698"/>
                  </a:lnTo>
                  <a:close/>
                  <a:moveTo>
                    <a:pt x="244" y="22789"/>
                  </a:moveTo>
                  <a:lnTo>
                    <a:pt x="274" y="22820"/>
                  </a:lnTo>
                  <a:lnTo>
                    <a:pt x="274" y="22896"/>
                  </a:lnTo>
                  <a:lnTo>
                    <a:pt x="321" y="22805"/>
                  </a:lnTo>
                  <a:lnTo>
                    <a:pt x="321" y="22805"/>
                  </a:lnTo>
                  <a:cubicBezTo>
                    <a:pt x="290" y="22911"/>
                    <a:pt x="335" y="23018"/>
                    <a:pt x="335" y="23033"/>
                  </a:cubicBezTo>
                  <a:cubicBezTo>
                    <a:pt x="290" y="23002"/>
                    <a:pt x="244" y="22941"/>
                    <a:pt x="244" y="22789"/>
                  </a:cubicBezTo>
                  <a:close/>
                  <a:moveTo>
                    <a:pt x="3110" y="22926"/>
                  </a:moveTo>
                  <a:cubicBezTo>
                    <a:pt x="3118" y="22926"/>
                    <a:pt x="3127" y="22931"/>
                    <a:pt x="3138" y="22941"/>
                  </a:cubicBezTo>
                  <a:cubicBezTo>
                    <a:pt x="3136" y="22941"/>
                    <a:pt x="3135" y="22941"/>
                    <a:pt x="3133" y="22941"/>
                  </a:cubicBezTo>
                  <a:cubicBezTo>
                    <a:pt x="3100" y="22941"/>
                    <a:pt x="3083" y="23057"/>
                    <a:pt x="3063" y="23057"/>
                  </a:cubicBezTo>
                  <a:cubicBezTo>
                    <a:pt x="3058" y="23057"/>
                    <a:pt x="3052" y="23050"/>
                    <a:pt x="3047" y="23033"/>
                  </a:cubicBezTo>
                  <a:cubicBezTo>
                    <a:pt x="3070" y="22975"/>
                    <a:pt x="3085" y="22926"/>
                    <a:pt x="3110" y="22926"/>
                  </a:cubicBezTo>
                  <a:close/>
                  <a:moveTo>
                    <a:pt x="2514" y="23079"/>
                  </a:moveTo>
                  <a:cubicBezTo>
                    <a:pt x="2504" y="23079"/>
                    <a:pt x="2473" y="23153"/>
                    <a:pt x="2449" y="23153"/>
                  </a:cubicBezTo>
                  <a:cubicBezTo>
                    <a:pt x="2438" y="23153"/>
                    <a:pt x="2428" y="23135"/>
                    <a:pt x="2423" y="23079"/>
                  </a:cubicBezTo>
                  <a:close/>
                  <a:moveTo>
                    <a:pt x="1356" y="23002"/>
                  </a:moveTo>
                  <a:lnTo>
                    <a:pt x="1371" y="23049"/>
                  </a:lnTo>
                  <a:lnTo>
                    <a:pt x="1387" y="23171"/>
                  </a:lnTo>
                  <a:lnTo>
                    <a:pt x="1356" y="23002"/>
                  </a:lnTo>
                  <a:close/>
                  <a:moveTo>
                    <a:pt x="3123" y="23201"/>
                  </a:moveTo>
                  <a:cubicBezTo>
                    <a:pt x="3123" y="23231"/>
                    <a:pt x="3123" y="23262"/>
                    <a:pt x="3108" y="23292"/>
                  </a:cubicBezTo>
                  <a:cubicBezTo>
                    <a:pt x="3108" y="23262"/>
                    <a:pt x="3108" y="23216"/>
                    <a:pt x="3123" y="23201"/>
                  </a:cubicBezTo>
                  <a:close/>
                  <a:moveTo>
                    <a:pt x="3881" y="12826"/>
                  </a:moveTo>
                  <a:lnTo>
                    <a:pt x="3881" y="12826"/>
                  </a:lnTo>
                  <a:cubicBezTo>
                    <a:pt x="3860" y="12892"/>
                    <a:pt x="3858" y="12947"/>
                    <a:pt x="3886" y="12947"/>
                  </a:cubicBezTo>
                  <a:cubicBezTo>
                    <a:pt x="3893" y="12947"/>
                    <a:pt x="3903" y="12943"/>
                    <a:pt x="3916" y="12934"/>
                  </a:cubicBezTo>
                  <a:lnTo>
                    <a:pt x="3916" y="12934"/>
                  </a:lnTo>
                  <a:lnTo>
                    <a:pt x="3839" y="13101"/>
                  </a:lnTo>
                  <a:cubicBezTo>
                    <a:pt x="3850" y="13090"/>
                    <a:pt x="3858" y="13085"/>
                    <a:pt x="3864" y="13085"/>
                  </a:cubicBezTo>
                  <a:cubicBezTo>
                    <a:pt x="3898" y="13085"/>
                    <a:pt x="3842" y="13269"/>
                    <a:pt x="3886" y="13269"/>
                  </a:cubicBezTo>
                  <a:cubicBezTo>
                    <a:pt x="3893" y="13269"/>
                    <a:pt x="3902" y="13264"/>
                    <a:pt x="3916" y="13253"/>
                  </a:cubicBezTo>
                  <a:lnTo>
                    <a:pt x="3916" y="13253"/>
                  </a:lnTo>
                  <a:cubicBezTo>
                    <a:pt x="3885" y="13436"/>
                    <a:pt x="3778" y="13649"/>
                    <a:pt x="3778" y="13893"/>
                  </a:cubicBezTo>
                  <a:cubicBezTo>
                    <a:pt x="3759" y="13994"/>
                    <a:pt x="3772" y="14019"/>
                    <a:pt x="3796" y="14019"/>
                  </a:cubicBezTo>
                  <a:cubicBezTo>
                    <a:pt x="3820" y="14019"/>
                    <a:pt x="3855" y="13996"/>
                    <a:pt x="3883" y="13996"/>
                  </a:cubicBezTo>
                  <a:cubicBezTo>
                    <a:pt x="3896" y="13996"/>
                    <a:pt x="3907" y="14001"/>
                    <a:pt x="3916" y="14015"/>
                  </a:cubicBezTo>
                  <a:lnTo>
                    <a:pt x="3824" y="14198"/>
                  </a:lnTo>
                  <a:lnTo>
                    <a:pt x="3824" y="14092"/>
                  </a:lnTo>
                  <a:cubicBezTo>
                    <a:pt x="3811" y="14153"/>
                    <a:pt x="3794" y="14156"/>
                    <a:pt x="3778" y="14156"/>
                  </a:cubicBezTo>
                  <a:cubicBezTo>
                    <a:pt x="3776" y="14156"/>
                    <a:pt x="3774" y="14156"/>
                    <a:pt x="3773" y="14156"/>
                  </a:cubicBezTo>
                  <a:cubicBezTo>
                    <a:pt x="3755" y="14156"/>
                    <a:pt x="3740" y="14160"/>
                    <a:pt x="3733" y="14244"/>
                  </a:cubicBezTo>
                  <a:cubicBezTo>
                    <a:pt x="3763" y="14366"/>
                    <a:pt x="3763" y="14411"/>
                    <a:pt x="3808" y="14472"/>
                  </a:cubicBezTo>
                  <a:lnTo>
                    <a:pt x="3778" y="14518"/>
                  </a:lnTo>
                  <a:lnTo>
                    <a:pt x="3824" y="14533"/>
                  </a:lnTo>
                  <a:cubicBezTo>
                    <a:pt x="3822" y="14532"/>
                    <a:pt x="3819" y="14532"/>
                    <a:pt x="3817" y="14532"/>
                  </a:cubicBezTo>
                  <a:cubicBezTo>
                    <a:pt x="3759" y="14532"/>
                    <a:pt x="3770" y="14686"/>
                    <a:pt x="3748" y="14686"/>
                  </a:cubicBezTo>
                  <a:cubicBezTo>
                    <a:pt x="3744" y="14686"/>
                    <a:pt x="3739" y="14681"/>
                    <a:pt x="3733" y="14670"/>
                  </a:cubicBezTo>
                  <a:cubicBezTo>
                    <a:pt x="3686" y="15203"/>
                    <a:pt x="3717" y="15508"/>
                    <a:pt x="3717" y="16026"/>
                  </a:cubicBezTo>
                  <a:cubicBezTo>
                    <a:pt x="3733" y="16346"/>
                    <a:pt x="3626" y="16346"/>
                    <a:pt x="3672" y="16712"/>
                  </a:cubicBezTo>
                  <a:cubicBezTo>
                    <a:pt x="3679" y="16726"/>
                    <a:pt x="3686" y="16731"/>
                    <a:pt x="3693" y="16731"/>
                  </a:cubicBezTo>
                  <a:cubicBezTo>
                    <a:pt x="3707" y="16731"/>
                    <a:pt x="3719" y="16706"/>
                    <a:pt x="3721" y="16701"/>
                  </a:cubicBezTo>
                  <a:lnTo>
                    <a:pt x="3721" y="16701"/>
                  </a:lnTo>
                  <a:cubicBezTo>
                    <a:pt x="3720" y="16702"/>
                    <a:pt x="3719" y="16705"/>
                    <a:pt x="3717" y="16712"/>
                  </a:cubicBezTo>
                  <a:cubicBezTo>
                    <a:pt x="3778" y="16848"/>
                    <a:pt x="3656" y="16940"/>
                    <a:pt x="3717" y="17047"/>
                  </a:cubicBezTo>
                  <a:lnTo>
                    <a:pt x="3656" y="17138"/>
                  </a:lnTo>
                  <a:cubicBezTo>
                    <a:pt x="3702" y="17213"/>
                    <a:pt x="3643" y="17363"/>
                    <a:pt x="3641" y="17499"/>
                  </a:cubicBezTo>
                  <a:lnTo>
                    <a:pt x="3641" y="17499"/>
                  </a:lnTo>
                  <a:cubicBezTo>
                    <a:pt x="3585" y="17609"/>
                    <a:pt x="3656" y="17771"/>
                    <a:pt x="3656" y="17945"/>
                  </a:cubicBezTo>
                  <a:lnTo>
                    <a:pt x="3733" y="17945"/>
                  </a:lnTo>
                  <a:lnTo>
                    <a:pt x="3702" y="18158"/>
                  </a:lnTo>
                  <a:cubicBezTo>
                    <a:pt x="3701" y="18159"/>
                    <a:pt x="3700" y="18159"/>
                    <a:pt x="3700" y="18159"/>
                  </a:cubicBezTo>
                  <a:cubicBezTo>
                    <a:pt x="3677" y="18159"/>
                    <a:pt x="3706" y="17981"/>
                    <a:pt x="3662" y="17981"/>
                  </a:cubicBezTo>
                  <a:cubicBezTo>
                    <a:pt x="3657" y="17981"/>
                    <a:pt x="3650" y="17984"/>
                    <a:pt x="3641" y="17991"/>
                  </a:cubicBezTo>
                  <a:cubicBezTo>
                    <a:pt x="3615" y="18030"/>
                    <a:pt x="3622" y="18103"/>
                    <a:pt x="3644" y="18103"/>
                  </a:cubicBezTo>
                  <a:cubicBezTo>
                    <a:pt x="3648" y="18103"/>
                    <a:pt x="3652" y="18101"/>
                    <a:pt x="3656" y="18097"/>
                  </a:cubicBezTo>
                  <a:lnTo>
                    <a:pt x="3656" y="18097"/>
                  </a:lnTo>
                  <a:cubicBezTo>
                    <a:pt x="3647" y="18117"/>
                    <a:pt x="3643" y="18143"/>
                    <a:pt x="3638" y="18143"/>
                  </a:cubicBezTo>
                  <a:cubicBezTo>
                    <a:pt x="3637" y="18143"/>
                    <a:pt x="3637" y="18143"/>
                    <a:pt x="3637" y="18143"/>
                  </a:cubicBezTo>
                  <a:lnTo>
                    <a:pt x="3637" y="18143"/>
                  </a:lnTo>
                  <a:cubicBezTo>
                    <a:pt x="3700" y="18326"/>
                    <a:pt x="3679" y="18589"/>
                    <a:pt x="3808" y="18661"/>
                  </a:cubicBezTo>
                  <a:lnTo>
                    <a:pt x="3808" y="18554"/>
                  </a:lnTo>
                  <a:lnTo>
                    <a:pt x="3885" y="18981"/>
                  </a:lnTo>
                  <a:lnTo>
                    <a:pt x="3885" y="18966"/>
                  </a:lnTo>
                  <a:lnTo>
                    <a:pt x="3885" y="18966"/>
                  </a:lnTo>
                  <a:cubicBezTo>
                    <a:pt x="3930" y="19225"/>
                    <a:pt x="3839" y="19590"/>
                    <a:pt x="3916" y="19789"/>
                  </a:cubicBezTo>
                  <a:cubicBezTo>
                    <a:pt x="3921" y="19783"/>
                    <a:pt x="3926" y="19780"/>
                    <a:pt x="3930" y="19780"/>
                  </a:cubicBezTo>
                  <a:cubicBezTo>
                    <a:pt x="3939" y="19780"/>
                    <a:pt x="3946" y="19793"/>
                    <a:pt x="3946" y="19834"/>
                  </a:cubicBezTo>
                  <a:cubicBezTo>
                    <a:pt x="3930" y="19819"/>
                    <a:pt x="3930" y="19803"/>
                    <a:pt x="3916" y="19789"/>
                  </a:cubicBezTo>
                  <a:cubicBezTo>
                    <a:pt x="3906" y="19806"/>
                    <a:pt x="3893" y="19844"/>
                    <a:pt x="3880" y="19844"/>
                  </a:cubicBezTo>
                  <a:cubicBezTo>
                    <a:pt x="3870" y="19844"/>
                    <a:pt x="3861" y="19823"/>
                    <a:pt x="3855" y="19758"/>
                  </a:cubicBezTo>
                  <a:lnTo>
                    <a:pt x="3855" y="19758"/>
                  </a:lnTo>
                  <a:cubicBezTo>
                    <a:pt x="3808" y="19880"/>
                    <a:pt x="3839" y="20078"/>
                    <a:pt x="3869" y="20199"/>
                  </a:cubicBezTo>
                  <a:cubicBezTo>
                    <a:pt x="3839" y="20169"/>
                    <a:pt x="3808" y="20230"/>
                    <a:pt x="3763" y="20093"/>
                  </a:cubicBezTo>
                  <a:lnTo>
                    <a:pt x="3763" y="20093"/>
                  </a:lnTo>
                  <a:cubicBezTo>
                    <a:pt x="3778" y="20215"/>
                    <a:pt x="3763" y="20276"/>
                    <a:pt x="3839" y="20307"/>
                  </a:cubicBezTo>
                  <a:cubicBezTo>
                    <a:pt x="3885" y="20352"/>
                    <a:pt x="3824" y="20596"/>
                    <a:pt x="3808" y="20748"/>
                  </a:cubicBezTo>
                  <a:lnTo>
                    <a:pt x="3794" y="20520"/>
                  </a:lnTo>
                  <a:lnTo>
                    <a:pt x="3733" y="20596"/>
                  </a:lnTo>
                  <a:cubicBezTo>
                    <a:pt x="3717" y="20670"/>
                    <a:pt x="3732" y="20871"/>
                    <a:pt x="3773" y="20871"/>
                  </a:cubicBezTo>
                  <a:cubicBezTo>
                    <a:pt x="3775" y="20871"/>
                    <a:pt x="3776" y="20870"/>
                    <a:pt x="3778" y="20870"/>
                  </a:cubicBezTo>
                  <a:lnTo>
                    <a:pt x="3778" y="20870"/>
                  </a:lnTo>
                  <a:cubicBezTo>
                    <a:pt x="3776" y="21011"/>
                    <a:pt x="3751" y="21344"/>
                    <a:pt x="3789" y="21344"/>
                  </a:cubicBezTo>
                  <a:cubicBezTo>
                    <a:pt x="3790" y="21344"/>
                    <a:pt x="3792" y="21344"/>
                    <a:pt x="3794" y="21343"/>
                  </a:cubicBezTo>
                  <a:lnTo>
                    <a:pt x="3794" y="21343"/>
                  </a:lnTo>
                  <a:cubicBezTo>
                    <a:pt x="3809" y="21449"/>
                    <a:pt x="3790" y="21457"/>
                    <a:pt x="3767" y="21457"/>
                  </a:cubicBezTo>
                  <a:cubicBezTo>
                    <a:pt x="3763" y="21457"/>
                    <a:pt x="3759" y="21457"/>
                    <a:pt x="3755" y="21457"/>
                  </a:cubicBezTo>
                  <a:cubicBezTo>
                    <a:pt x="3736" y="21457"/>
                    <a:pt x="3717" y="21462"/>
                    <a:pt x="3717" y="21525"/>
                  </a:cubicBezTo>
                  <a:cubicBezTo>
                    <a:pt x="3656" y="21449"/>
                    <a:pt x="3656" y="21449"/>
                    <a:pt x="3626" y="21282"/>
                  </a:cubicBezTo>
                  <a:cubicBezTo>
                    <a:pt x="3600" y="21407"/>
                    <a:pt x="3534" y="21491"/>
                    <a:pt x="3469" y="21491"/>
                  </a:cubicBezTo>
                  <a:cubicBezTo>
                    <a:pt x="3455" y="21491"/>
                    <a:pt x="3441" y="21487"/>
                    <a:pt x="3428" y="21479"/>
                  </a:cubicBezTo>
                  <a:lnTo>
                    <a:pt x="3459" y="21312"/>
                  </a:lnTo>
                  <a:lnTo>
                    <a:pt x="3504" y="21479"/>
                  </a:lnTo>
                  <a:cubicBezTo>
                    <a:pt x="3550" y="21449"/>
                    <a:pt x="3489" y="21312"/>
                    <a:pt x="3504" y="21221"/>
                  </a:cubicBezTo>
                  <a:lnTo>
                    <a:pt x="3504" y="21221"/>
                  </a:lnTo>
                  <a:lnTo>
                    <a:pt x="3595" y="21296"/>
                  </a:lnTo>
                  <a:cubicBezTo>
                    <a:pt x="3672" y="21068"/>
                    <a:pt x="3656" y="20946"/>
                    <a:pt x="3641" y="20656"/>
                  </a:cubicBezTo>
                  <a:cubicBezTo>
                    <a:pt x="3631" y="20656"/>
                    <a:pt x="3621" y="20670"/>
                    <a:pt x="3611" y="20670"/>
                  </a:cubicBezTo>
                  <a:cubicBezTo>
                    <a:pt x="3605" y="20670"/>
                    <a:pt x="3600" y="20667"/>
                    <a:pt x="3595" y="20656"/>
                  </a:cubicBezTo>
                  <a:lnTo>
                    <a:pt x="3565" y="21022"/>
                  </a:lnTo>
                  <a:cubicBezTo>
                    <a:pt x="3534" y="20900"/>
                    <a:pt x="3534" y="20642"/>
                    <a:pt x="3595" y="20474"/>
                  </a:cubicBezTo>
                  <a:lnTo>
                    <a:pt x="3595" y="20474"/>
                  </a:lnTo>
                  <a:cubicBezTo>
                    <a:pt x="3565" y="20504"/>
                    <a:pt x="3534" y="20550"/>
                    <a:pt x="3489" y="20611"/>
                  </a:cubicBezTo>
                  <a:cubicBezTo>
                    <a:pt x="3520" y="20565"/>
                    <a:pt x="3428" y="20535"/>
                    <a:pt x="3382" y="20398"/>
                  </a:cubicBezTo>
                  <a:cubicBezTo>
                    <a:pt x="3394" y="20338"/>
                    <a:pt x="3415" y="20316"/>
                    <a:pt x="3431" y="20316"/>
                  </a:cubicBezTo>
                  <a:cubicBezTo>
                    <a:pt x="3435" y="20316"/>
                    <a:pt x="3439" y="20318"/>
                    <a:pt x="3443" y="20321"/>
                  </a:cubicBezTo>
                  <a:lnTo>
                    <a:pt x="3382" y="20185"/>
                  </a:lnTo>
                  <a:lnTo>
                    <a:pt x="3428" y="20139"/>
                  </a:lnTo>
                  <a:cubicBezTo>
                    <a:pt x="3398" y="19803"/>
                    <a:pt x="3520" y="19819"/>
                    <a:pt x="3428" y="19545"/>
                  </a:cubicBezTo>
                  <a:lnTo>
                    <a:pt x="3428" y="19545"/>
                  </a:lnTo>
                  <a:cubicBezTo>
                    <a:pt x="3463" y="19585"/>
                    <a:pt x="3486" y="19602"/>
                    <a:pt x="3502" y="19602"/>
                  </a:cubicBezTo>
                  <a:cubicBezTo>
                    <a:pt x="3574" y="19602"/>
                    <a:pt x="3472" y="19226"/>
                    <a:pt x="3534" y="19088"/>
                  </a:cubicBezTo>
                  <a:lnTo>
                    <a:pt x="3534" y="19088"/>
                  </a:lnTo>
                  <a:cubicBezTo>
                    <a:pt x="3539" y="19105"/>
                    <a:pt x="3546" y="19111"/>
                    <a:pt x="3556" y="19111"/>
                  </a:cubicBezTo>
                  <a:cubicBezTo>
                    <a:pt x="3580" y="19111"/>
                    <a:pt x="3615" y="19068"/>
                    <a:pt x="3626" y="19058"/>
                  </a:cubicBezTo>
                  <a:cubicBezTo>
                    <a:pt x="3612" y="18961"/>
                    <a:pt x="3588" y="18949"/>
                    <a:pt x="3564" y="18949"/>
                  </a:cubicBezTo>
                  <a:cubicBezTo>
                    <a:pt x="3557" y="18949"/>
                    <a:pt x="3549" y="18950"/>
                    <a:pt x="3541" y="18950"/>
                  </a:cubicBezTo>
                  <a:cubicBezTo>
                    <a:pt x="3520" y="18950"/>
                    <a:pt x="3501" y="18941"/>
                    <a:pt x="3489" y="18875"/>
                  </a:cubicBezTo>
                  <a:cubicBezTo>
                    <a:pt x="3520" y="18707"/>
                    <a:pt x="3504" y="18432"/>
                    <a:pt x="3459" y="18250"/>
                  </a:cubicBezTo>
                  <a:cubicBezTo>
                    <a:pt x="3448" y="18276"/>
                    <a:pt x="3433" y="18279"/>
                    <a:pt x="3416" y="18279"/>
                  </a:cubicBezTo>
                  <a:cubicBezTo>
                    <a:pt x="3410" y="18279"/>
                    <a:pt x="3405" y="18278"/>
                    <a:pt x="3399" y="18278"/>
                  </a:cubicBezTo>
                  <a:cubicBezTo>
                    <a:pt x="3371" y="18278"/>
                    <a:pt x="3345" y="18287"/>
                    <a:pt x="3337" y="18387"/>
                  </a:cubicBezTo>
                  <a:cubicBezTo>
                    <a:pt x="3346" y="18407"/>
                    <a:pt x="3355" y="18414"/>
                    <a:pt x="3362" y="18414"/>
                  </a:cubicBezTo>
                  <a:cubicBezTo>
                    <a:pt x="3377" y="18414"/>
                    <a:pt x="3387" y="18382"/>
                    <a:pt x="3398" y="18371"/>
                  </a:cubicBezTo>
                  <a:lnTo>
                    <a:pt x="3398" y="18371"/>
                  </a:lnTo>
                  <a:cubicBezTo>
                    <a:pt x="3398" y="18646"/>
                    <a:pt x="3184" y="18707"/>
                    <a:pt x="3245" y="19058"/>
                  </a:cubicBezTo>
                  <a:cubicBezTo>
                    <a:pt x="3290" y="19545"/>
                    <a:pt x="3138" y="20093"/>
                    <a:pt x="3138" y="20489"/>
                  </a:cubicBezTo>
                  <a:cubicBezTo>
                    <a:pt x="3058" y="20502"/>
                    <a:pt x="3095" y="20750"/>
                    <a:pt x="3054" y="20750"/>
                  </a:cubicBezTo>
                  <a:cubicBezTo>
                    <a:pt x="3049" y="20750"/>
                    <a:pt x="3041" y="20745"/>
                    <a:pt x="3032" y="20733"/>
                  </a:cubicBezTo>
                  <a:lnTo>
                    <a:pt x="3032" y="20733"/>
                  </a:lnTo>
                  <a:lnTo>
                    <a:pt x="3093" y="20870"/>
                  </a:lnTo>
                  <a:cubicBezTo>
                    <a:pt x="3108" y="20825"/>
                    <a:pt x="3123" y="20825"/>
                    <a:pt x="3123" y="20764"/>
                  </a:cubicBezTo>
                  <a:cubicBezTo>
                    <a:pt x="3260" y="20900"/>
                    <a:pt x="3138" y="21007"/>
                    <a:pt x="3276" y="21144"/>
                  </a:cubicBezTo>
                  <a:lnTo>
                    <a:pt x="3184" y="21129"/>
                  </a:lnTo>
                  <a:lnTo>
                    <a:pt x="3184" y="21449"/>
                  </a:lnTo>
                  <a:lnTo>
                    <a:pt x="3276" y="21282"/>
                  </a:lnTo>
                  <a:cubicBezTo>
                    <a:pt x="3290" y="21570"/>
                    <a:pt x="3412" y="21800"/>
                    <a:pt x="3382" y="22135"/>
                  </a:cubicBezTo>
                  <a:cubicBezTo>
                    <a:pt x="3386" y="22131"/>
                    <a:pt x="3391" y="22130"/>
                    <a:pt x="3397" y="22130"/>
                  </a:cubicBezTo>
                  <a:cubicBezTo>
                    <a:pt x="3402" y="22130"/>
                    <a:pt x="3407" y="22130"/>
                    <a:pt x="3413" y="22130"/>
                  </a:cubicBezTo>
                  <a:cubicBezTo>
                    <a:pt x="3424" y="22130"/>
                    <a:pt x="3435" y="22127"/>
                    <a:pt x="3443" y="22104"/>
                  </a:cubicBezTo>
                  <a:lnTo>
                    <a:pt x="3443" y="22104"/>
                  </a:lnTo>
                  <a:lnTo>
                    <a:pt x="3412" y="22317"/>
                  </a:lnTo>
                  <a:lnTo>
                    <a:pt x="3367" y="22196"/>
                  </a:lnTo>
                  <a:lnTo>
                    <a:pt x="3367" y="22196"/>
                  </a:lnTo>
                  <a:cubicBezTo>
                    <a:pt x="3290" y="22515"/>
                    <a:pt x="3398" y="23018"/>
                    <a:pt x="3306" y="23216"/>
                  </a:cubicBezTo>
                  <a:lnTo>
                    <a:pt x="3215" y="23094"/>
                  </a:lnTo>
                  <a:lnTo>
                    <a:pt x="3184" y="23262"/>
                  </a:lnTo>
                  <a:lnTo>
                    <a:pt x="3229" y="23262"/>
                  </a:lnTo>
                  <a:cubicBezTo>
                    <a:pt x="3245" y="23337"/>
                    <a:pt x="3215" y="23398"/>
                    <a:pt x="3199" y="23459"/>
                  </a:cubicBezTo>
                  <a:lnTo>
                    <a:pt x="3199" y="23536"/>
                  </a:lnTo>
                  <a:cubicBezTo>
                    <a:pt x="3184" y="23506"/>
                    <a:pt x="3199" y="23490"/>
                    <a:pt x="3199" y="23459"/>
                  </a:cubicBezTo>
                  <a:cubicBezTo>
                    <a:pt x="3215" y="23292"/>
                    <a:pt x="3123" y="23429"/>
                    <a:pt x="3154" y="23185"/>
                  </a:cubicBezTo>
                  <a:cubicBezTo>
                    <a:pt x="3138" y="23185"/>
                    <a:pt x="3138" y="23185"/>
                    <a:pt x="3123" y="23201"/>
                  </a:cubicBezTo>
                  <a:cubicBezTo>
                    <a:pt x="3154" y="23049"/>
                    <a:pt x="3184" y="22911"/>
                    <a:pt x="3245" y="22866"/>
                  </a:cubicBezTo>
                  <a:cubicBezTo>
                    <a:pt x="3240" y="22774"/>
                    <a:pt x="3235" y="22747"/>
                    <a:pt x="3228" y="22747"/>
                  </a:cubicBezTo>
                  <a:cubicBezTo>
                    <a:pt x="3218" y="22747"/>
                    <a:pt x="3205" y="22805"/>
                    <a:pt x="3183" y="22805"/>
                  </a:cubicBezTo>
                  <a:cubicBezTo>
                    <a:pt x="3175" y="22805"/>
                    <a:pt x="3165" y="22797"/>
                    <a:pt x="3154" y="22774"/>
                  </a:cubicBezTo>
                  <a:cubicBezTo>
                    <a:pt x="3199" y="22470"/>
                    <a:pt x="3077" y="22592"/>
                    <a:pt x="3108" y="22302"/>
                  </a:cubicBezTo>
                  <a:lnTo>
                    <a:pt x="3108" y="22287"/>
                  </a:lnTo>
                  <a:lnTo>
                    <a:pt x="3063" y="22423"/>
                  </a:lnTo>
                  <a:cubicBezTo>
                    <a:pt x="3063" y="22348"/>
                    <a:pt x="3093" y="22287"/>
                    <a:pt x="3108" y="22287"/>
                  </a:cubicBezTo>
                  <a:cubicBezTo>
                    <a:pt x="3123" y="22241"/>
                    <a:pt x="3123" y="22196"/>
                    <a:pt x="3108" y="22149"/>
                  </a:cubicBezTo>
                  <a:lnTo>
                    <a:pt x="3199" y="22104"/>
                  </a:lnTo>
                  <a:cubicBezTo>
                    <a:pt x="3245" y="21982"/>
                    <a:pt x="3215" y="21830"/>
                    <a:pt x="3199" y="21647"/>
                  </a:cubicBezTo>
                  <a:lnTo>
                    <a:pt x="3093" y="21662"/>
                  </a:lnTo>
                  <a:lnTo>
                    <a:pt x="3093" y="21739"/>
                  </a:lnTo>
                  <a:cubicBezTo>
                    <a:pt x="3108" y="21739"/>
                    <a:pt x="3108" y="21753"/>
                    <a:pt x="3123" y="21753"/>
                  </a:cubicBezTo>
                  <a:cubicBezTo>
                    <a:pt x="3108" y="21753"/>
                    <a:pt x="3108" y="21753"/>
                    <a:pt x="3093" y="21739"/>
                  </a:cubicBezTo>
                  <a:cubicBezTo>
                    <a:pt x="3089" y="21735"/>
                    <a:pt x="3086" y="21733"/>
                    <a:pt x="3082" y="21733"/>
                  </a:cubicBezTo>
                  <a:cubicBezTo>
                    <a:pt x="3070" y="21733"/>
                    <a:pt x="3059" y="21753"/>
                    <a:pt x="3047" y="21800"/>
                  </a:cubicBezTo>
                  <a:cubicBezTo>
                    <a:pt x="3047" y="21906"/>
                    <a:pt x="3123" y="21906"/>
                    <a:pt x="3077" y="22013"/>
                  </a:cubicBezTo>
                  <a:lnTo>
                    <a:pt x="3047" y="21952"/>
                  </a:lnTo>
                  <a:cubicBezTo>
                    <a:pt x="3016" y="21900"/>
                    <a:pt x="2999" y="21880"/>
                    <a:pt x="2989" y="21880"/>
                  </a:cubicBezTo>
                  <a:cubicBezTo>
                    <a:pt x="2951" y="21880"/>
                    <a:pt x="3044" y="22222"/>
                    <a:pt x="2971" y="22271"/>
                  </a:cubicBezTo>
                  <a:lnTo>
                    <a:pt x="2986" y="22271"/>
                  </a:lnTo>
                  <a:cubicBezTo>
                    <a:pt x="2975" y="22340"/>
                    <a:pt x="2929" y="22400"/>
                    <a:pt x="2919" y="22400"/>
                  </a:cubicBezTo>
                  <a:cubicBezTo>
                    <a:pt x="2916" y="22400"/>
                    <a:pt x="2917" y="22394"/>
                    <a:pt x="2925" y="22378"/>
                  </a:cubicBezTo>
                  <a:cubicBezTo>
                    <a:pt x="3047" y="21952"/>
                    <a:pt x="2772" y="21875"/>
                    <a:pt x="2864" y="21434"/>
                  </a:cubicBezTo>
                  <a:lnTo>
                    <a:pt x="2864" y="21434"/>
                  </a:lnTo>
                  <a:cubicBezTo>
                    <a:pt x="2877" y="21451"/>
                    <a:pt x="2887" y="21459"/>
                    <a:pt x="2894" y="21459"/>
                  </a:cubicBezTo>
                  <a:cubicBezTo>
                    <a:pt x="2940" y="21459"/>
                    <a:pt x="2903" y="21184"/>
                    <a:pt x="2955" y="21144"/>
                  </a:cubicBezTo>
                  <a:lnTo>
                    <a:pt x="2955" y="21144"/>
                  </a:lnTo>
                  <a:cubicBezTo>
                    <a:pt x="2941" y="21221"/>
                    <a:pt x="2971" y="21296"/>
                    <a:pt x="3016" y="21418"/>
                  </a:cubicBezTo>
                  <a:cubicBezTo>
                    <a:pt x="3063" y="21174"/>
                    <a:pt x="3063" y="21053"/>
                    <a:pt x="3032" y="20809"/>
                  </a:cubicBezTo>
                  <a:lnTo>
                    <a:pt x="3032" y="20809"/>
                  </a:lnTo>
                  <a:lnTo>
                    <a:pt x="2986" y="20839"/>
                  </a:lnTo>
                  <a:cubicBezTo>
                    <a:pt x="2941" y="20900"/>
                    <a:pt x="3077" y="21053"/>
                    <a:pt x="2971" y="21083"/>
                  </a:cubicBezTo>
                  <a:cubicBezTo>
                    <a:pt x="2894" y="20946"/>
                    <a:pt x="2971" y="20839"/>
                    <a:pt x="2971" y="20733"/>
                  </a:cubicBezTo>
                  <a:lnTo>
                    <a:pt x="2955" y="20656"/>
                  </a:lnTo>
                  <a:lnTo>
                    <a:pt x="2955" y="20656"/>
                  </a:lnTo>
                  <a:cubicBezTo>
                    <a:pt x="2971" y="20687"/>
                    <a:pt x="2971" y="20703"/>
                    <a:pt x="2971" y="20733"/>
                  </a:cubicBezTo>
                  <a:lnTo>
                    <a:pt x="3002" y="20794"/>
                  </a:lnTo>
                  <a:cubicBezTo>
                    <a:pt x="3063" y="20642"/>
                    <a:pt x="3002" y="20443"/>
                    <a:pt x="3016" y="20291"/>
                  </a:cubicBezTo>
                  <a:lnTo>
                    <a:pt x="3002" y="20291"/>
                  </a:lnTo>
                  <a:cubicBezTo>
                    <a:pt x="3002" y="20307"/>
                    <a:pt x="2986" y="20321"/>
                    <a:pt x="2986" y="20337"/>
                  </a:cubicBezTo>
                  <a:cubicBezTo>
                    <a:pt x="2986" y="20307"/>
                    <a:pt x="2986" y="20291"/>
                    <a:pt x="3002" y="20291"/>
                  </a:cubicBezTo>
                  <a:cubicBezTo>
                    <a:pt x="3032" y="20230"/>
                    <a:pt x="3047" y="20169"/>
                    <a:pt x="3032" y="20108"/>
                  </a:cubicBezTo>
                  <a:cubicBezTo>
                    <a:pt x="3029" y="20106"/>
                    <a:pt x="3026" y="20106"/>
                    <a:pt x="3023" y="20106"/>
                  </a:cubicBezTo>
                  <a:cubicBezTo>
                    <a:pt x="3001" y="20106"/>
                    <a:pt x="2998" y="20156"/>
                    <a:pt x="2971" y="20169"/>
                  </a:cubicBezTo>
                  <a:lnTo>
                    <a:pt x="3002" y="19986"/>
                  </a:lnTo>
                  <a:lnTo>
                    <a:pt x="2986" y="19986"/>
                  </a:lnTo>
                  <a:lnTo>
                    <a:pt x="3047" y="19819"/>
                  </a:lnTo>
                  <a:lnTo>
                    <a:pt x="3002" y="19803"/>
                  </a:lnTo>
                  <a:cubicBezTo>
                    <a:pt x="3009" y="19776"/>
                    <a:pt x="3022" y="19769"/>
                    <a:pt x="3036" y="19769"/>
                  </a:cubicBezTo>
                  <a:cubicBezTo>
                    <a:pt x="3053" y="19769"/>
                    <a:pt x="3073" y="19780"/>
                    <a:pt x="3090" y="19780"/>
                  </a:cubicBezTo>
                  <a:cubicBezTo>
                    <a:pt x="3113" y="19780"/>
                    <a:pt x="3130" y="19758"/>
                    <a:pt x="3123" y="19651"/>
                  </a:cubicBezTo>
                  <a:cubicBezTo>
                    <a:pt x="3093" y="19545"/>
                    <a:pt x="3108" y="19133"/>
                    <a:pt x="3063" y="18966"/>
                  </a:cubicBezTo>
                  <a:lnTo>
                    <a:pt x="3123" y="18966"/>
                  </a:lnTo>
                  <a:cubicBezTo>
                    <a:pt x="3077" y="18798"/>
                    <a:pt x="3199" y="18570"/>
                    <a:pt x="3290" y="18524"/>
                  </a:cubicBezTo>
                  <a:cubicBezTo>
                    <a:pt x="3306" y="18296"/>
                    <a:pt x="3229" y="18052"/>
                    <a:pt x="3306" y="17961"/>
                  </a:cubicBezTo>
                  <a:lnTo>
                    <a:pt x="3306" y="18128"/>
                  </a:lnTo>
                  <a:cubicBezTo>
                    <a:pt x="3333" y="18128"/>
                    <a:pt x="3336" y="18013"/>
                    <a:pt x="3357" y="18013"/>
                  </a:cubicBezTo>
                  <a:cubicBezTo>
                    <a:pt x="3360" y="18013"/>
                    <a:pt x="3363" y="18016"/>
                    <a:pt x="3367" y="18022"/>
                  </a:cubicBezTo>
                  <a:cubicBezTo>
                    <a:pt x="3382" y="18174"/>
                    <a:pt x="3459" y="18097"/>
                    <a:pt x="3473" y="18174"/>
                  </a:cubicBezTo>
                  <a:cubicBezTo>
                    <a:pt x="3459" y="17930"/>
                    <a:pt x="3595" y="18113"/>
                    <a:pt x="3550" y="17808"/>
                  </a:cubicBezTo>
                  <a:lnTo>
                    <a:pt x="3550" y="17808"/>
                  </a:lnTo>
                  <a:cubicBezTo>
                    <a:pt x="3557" y="17852"/>
                    <a:pt x="3575" y="17875"/>
                    <a:pt x="3591" y="17875"/>
                  </a:cubicBezTo>
                  <a:cubicBezTo>
                    <a:pt x="3609" y="17875"/>
                    <a:pt x="3626" y="17848"/>
                    <a:pt x="3626" y="17793"/>
                  </a:cubicBezTo>
                  <a:cubicBezTo>
                    <a:pt x="3599" y="17793"/>
                    <a:pt x="3596" y="17712"/>
                    <a:pt x="3565" y="17712"/>
                  </a:cubicBezTo>
                  <a:cubicBezTo>
                    <a:pt x="3561" y="17712"/>
                    <a:pt x="3556" y="17713"/>
                    <a:pt x="3550" y="17717"/>
                  </a:cubicBezTo>
                  <a:cubicBezTo>
                    <a:pt x="3565" y="17427"/>
                    <a:pt x="3565" y="17412"/>
                    <a:pt x="3580" y="17183"/>
                  </a:cubicBezTo>
                  <a:cubicBezTo>
                    <a:pt x="3557" y="17148"/>
                    <a:pt x="3533" y="17093"/>
                    <a:pt x="3501" y="17093"/>
                  </a:cubicBezTo>
                  <a:cubicBezTo>
                    <a:pt x="3493" y="17093"/>
                    <a:pt x="3483" y="17098"/>
                    <a:pt x="3473" y="17108"/>
                  </a:cubicBezTo>
                  <a:cubicBezTo>
                    <a:pt x="3534" y="17047"/>
                    <a:pt x="3550" y="16773"/>
                    <a:pt x="3473" y="16726"/>
                  </a:cubicBezTo>
                  <a:lnTo>
                    <a:pt x="3473" y="16726"/>
                  </a:lnTo>
                  <a:cubicBezTo>
                    <a:pt x="3473" y="16757"/>
                    <a:pt x="3489" y="16818"/>
                    <a:pt x="3473" y="16864"/>
                  </a:cubicBezTo>
                  <a:cubicBezTo>
                    <a:pt x="3489" y="16757"/>
                    <a:pt x="3367" y="16529"/>
                    <a:pt x="3459" y="16437"/>
                  </a:cubicBezTo>
                  <a:lnTo>
                    <a:pt x="3459" y="16437"/>
                  </a:lnTo>
                  <a:cubicBezTo>
                    <a:pt x="3463" y="16499"/>
                    <a:pt x="3473" y="16521"/>
                    <a:pt x="3487" y="16521"/>
                  </a:cubicBezTo>
                  <a:cubicBezTo>
                    <a:pt x="3521" y="16521"/>
                    <a:pt x="3573" y="16382"/>
                    <a:pt x="3595" y="16361"/>
                  </a:cubicBezTo>
                  <a:lnTo>
                    <a:pt x="3595" y="16361"/>
                  </a:lnTo>
                  <a:cubicBezTo>
                    <a:pt x="3587" y="16364"/>
                    <a:pt x="3581" y="16366"/>
                    <a:pt x="3575" y="16366"/>
                  </a:cubicBezTo>
                  <a:cubicBezTo>
                    <a:pt x="3506" y="16366"/>
                    <a:pt x="3603" y="16114"/>
                    <a:pt x="3504" y="16072"/>
                  </a:cubicBezTo>
                  <a:cubicBezTo>
                    <a:pt x="3470" y="16106"/>
                    <a:pt x="3496" y="16219"/>
                    <a:pt x="3478" y="16219"/>
                  </a:cubicBezTo>
                  <a:cubicBezTo>
                    <a:pt x="3472" y="16219"/>
                    <a:pt x="3461" y="16207"/>
                    <a:pt x="3443" y="16178"/>
                  </a:cubicBezTo>
                  <a:cubicBezTo>
                    <a:pt x="3454" y="16057"/>
                    <a:pt x="3471" y="16031"/>
                    <a:pt x="3489" y="16031"/>
                  </a:cubicBezTo>
                  <a:cubicBezTo>
                    <a:pt x="3503" y="16031"/>
                    <a:pt x="3518" y="16046"/>
                    <a:pt x="3532" y="16046"/>
                  </a:cubicBezTo>
                  <a:cubicBezTo>
                    <a:pt x="3552" y="16046"/>
                    <a:pt x="3569" y="16018"/>
                    <a:pt x="3580" y="15889"/>
                  </a:cubicBezTo>
                  <a:cubicBezTo>
                    <a:pt x="3580" y="15843"/>
                    <a:pt x="3561" y="15832"/>
                    <a:pt x="3540" y="15832"/>
                  </a:cubicBezTo>
                  <a:cubicBezTo>
                    <a:pt x="3519" y="15832"/>
                    <a:pt x="3496" y="15843"/>
                    <a:pt x="3489" y="15843"/>
                  </a:cubicBezTo>
                  <a:lnTo>
                    <a:pt x="3489" y="15904"/>
                  </a:lnTo>
                  <a:cubicBezTo>
                    <a:pt x="3459" y="15706"/>
                    <a:pt x="3412" y="15767"/>
                    <a:pt x="3351" y="15706"/>
                  </a:cubicBezTo>
                  <a:lnTo>
                    <a:pt x="3351" y="15706"/>
                  </a:lnTo>
                  <a:cubicBezTo>
                    <a:pt x="3351" y="15721"/>
                    <a:pt x="3351" y="15767"/>
                    <a:pt x="3367" y="15767"/>
                  </a:cubicBezTo>
                  <a:lnTo>
                    <a:pt x="3306" y="15767"/>
                  </a:lnTo>
                  <a:cubicBezTo>
                    <a:pt x="3337" y="15538"/>
                    <a:pt x="3351" y="15249"/>
                    <a:pt x="3306" y="15081"/>
                  </a:cubicBezTo>
                  <a:lnTo>
                    <a:pt x="3306" y="15081"/>
                  </a:lnTo>
                  <a:cubicBezTo>
                    <a:pt x="3229" y="15142"/>
                    <a:pt x="3321" y="15280"/>
                    <a:pt x="3260" y="15371"/>
                  </a:cubicBezTo>
                  <a:lnTo>
                    <a:pt x="3229" y="15310"/>
                  </a:lnTo>
                  <a:lnTo>
                    <a:pt x="3229" y="15310"/>
                  </a:lnTo>
                  <a:cubicBezTo>
                    <a:pt x="3169" y="15416"/>
                    <a:pt x="3245" y="15493"/>
                    <a:pt x="3229" y="15584"/>
                  </a:cubicBezTo>
                  <a:cubicBezTo>
                    <a:pt x="3163" y="15584"/>
                    <a:pt x="3190" y="15406"/>
                    <a:pt x="3145" y="15406"/>
                  </a:cubicBezTo>
                  <a:cubicBezTo>
                    <a:pt x="3140" y="15406"/>
                    <a:pt x="3132" y="15409"/>
                    <a:pt x="3123" y="15416"/>
                  </a:cubicBezTo>
                  <a:cubicBezTo>
                    <a:pt x="3123" y="15645"/>
                    <a:pt x="3093" y="15477"/>
                    <a:pt x="3077" y="15676"/>
                  </a:cubicBezTo>
                  <a:lnTo>
                    <a:pt x="3138" y="15615"/>
                  </a:lnTo>
                  <a:lnTo>
                    <a:pt x="3032" y="15859"/>
                  </a:lnTo>
                  <a:cubicBezTo>
                    <a:pt x="3066" y="15832"/>
                    <a:pt x="3110" y="15802"/>
                    <a:pt x="3148" y="15802"/>
                  </a:cubicBezTo>
                  <a:cubicBezTo>
                    <a:pt x="3177" y="15802"/>
                    <a:pt x="3202" y="15820"/>
                    <a:pt x="3215" y="15873"/>
                  </a:cubicBezTo>
                  <a:cubicBezTo>
                    <a:pt x="3203" y="15971"/>
                    <a:pt x="3179" y="15997"/>
                    <a:pt x="3152" y="15997"/>
                  </a:cubicBezTo>
                  <a:cubicBezTo>
                    <a:pt x="3120" y="15997"/>
                    <a:pt x="3085" y="15959"/>
                    <a:pt x="3064" y="15959"/>
                  </a:cubicBezTo>
                  <a:cubicBezTo>
                    <a:pt x="3055" y="15959"/>
                    <a:pt x="3049" y="15964"/>
                    <a:pt x="3047" y="15980"/>
                  </a:cubicBezTo>
                  <a:cubicBezTo>
                    <a:pt x="2849" y="15843"/>
                    <a:pt x="3047" y="15341"/>
                    <a:pt x="2894" y="15219"/>
                  </a:cubicBezTo>
                  <a:cubicBezTo>
                    <a:pt x="2971" y="15036"/>
                    <a:pt x="3047" y="14868"/>
                    <a:pt x="3063" y="14640"/>
                  </a:cubicBezTo>
                  <a:cubicBezTo>
                    <a:pt x="3169" y="14670"/>
                    <a:pt x="3138" y="15036"/>
                    <a:pt x="3245" y="15081"/>
                  </a:cubicBezTo>
                  <a:cubicBezTo>
                    <a:pt x="3245" y="15069"/>
                    <a:pt x="3290" y="14812"/>
                    <a:pt x="3236" y="14812"/>
                  </a:cubicBezTo>
                  <a:cubicBezTo>
                    <a:pt x="3227" y="14812"/>
                    <a:pt x="3215" y="14819"/>
                    <a:pt x="3199" y="14837"/>
                  </a:cubicBezTo>
                  <a:cubicBezTo>
                    <a:pt x="3199" y="14629"/>
                    <a:pt x="3330" y="14407"/>
                    <a:pt x="3280" y="14340"/>
                  </a:cubicBezTo>
                  <a:lnTo>
                    <a:pt x="3280" y="14340"/>
                  </a:lnTo>
                  <a:cubicBezTo>
                    <a:pt x="3308" y="14268"/>
                    <a:pt x="3322" y="14195"/>
                    <a:pt x="3351" y="14137"/>
                  </a:cubicBezTo>
                  <a:cubicBezTo>
                    <a:pt x="3337" y="14137"/>
                    <a:pt x="3321" y="14137"/>
                    <a:pt x="3321" y="14106"/>
                  </a:cubicBezTo>
                  <a:cubicBezTo>
                    <a:pt x="3333" y="14093"/>
                    <a:pt x="3347" y="14090"/>
                    <a:pt x="3360" y="14090"/>
                  </a:cubicBezTo>
                  <a:cubicBezTo>
                    <a:pt x="3377" y="14090"/>
                    <a:pt x="3394" y="14095"/>
                    <a:pt x="3410" y="14095"/>
                  </a:cubicBezTo>
                  <a:cubicBezTo>
                    <a:pt x="3446" y="14095"/>
                    <a:pt x="3479" y="14072"/>
                    <a:pt x="3504" y="13923"/>
                  </a:cubicBezTo>
                  <a:lnTo>
                    <a:pt x="3473" y="13923"/>
                  </a:lnTo>
                  <a:lnTo>
                    <a:pt x="3550" y="13848"/>
                  </a:lnTo>
                  <a:lnTo>
                    <a:pt x="3550" y="13848"/>
                  </a:lnTo>
                  <a:cubicBezTo>
                    <a:pt x="3534" y="13954"/>
                    <a:pt x="3565" y="13878"/>
                    <a:pt x="3580" y="13984"/>
                  </a:cubicBezTo>
                  <a:cubicBezTo>
                    <a:pt x="3595" y="13954"/>
                    <a:pt x="3641" y="13909"/>
                    <a:pt x="3641" y="13832"/>
                  </a:cubicBezTo>
                  <a:cubicBezTo>
                    <a:pt x="3656" y="13726"/>
                    <a:pt x="3595" y="13710"/>
                    <a:pt x="3580" y="13695"/>
                  </a:cubicBezTo>
                  <a:cubicBezTo>
                    <a:pt x="3656" y="13635"/>
                    <a:pt x="3656" y="13452"/>
                    <a:pt x="3686" y="13375"/>
                  </a:cubicBezTo>
                  <a:lnTo>
                    <a:pt x="3702" y="13466"/>
                  </a:lnTo>
                  <a:cubicBezTo>
                    <a:pt x="3717" y="13405"/>
                    <a:pt x="3747" y="13391"/>
                    <a:pt x="3747" y="13299"/>
                  </a:cubicBezTo>
                  <a:cubicBezTo>
                    <a:pt x="3740" y="13299"/>
                    <a:pt x="3733" y="13303"/>
                    <a:pt x="3725" y="13303"/>
                  </a:cubicBezTo>
                  <a:cubicBezTo>
                    <a:pt x="3718" y="13303"/>
                    <a:pt x="3710" y="13299"/>
                    <a:pt x="3702" y="13284"/>
                  </a:cubicBezTo>
                  <a:cubicBezTo>
                    <a:pt x="3732" y="13077"/>
                    <a:pt x="3832" y="12971"/>
                    <a:pt x="3881" y="12826"/>
                  </a:cubicBezTo>
                  <a:close/>
                  <a:moveTo>
                    <a:pt x="3459" y="23384"/>
                  </a:moveTo>
                  <a:cubicBezTo>
                    <a:pt x="3459" y="23444"/>
                    <a:pt x="3478" y="23660"/>
                    <a:pt x="3447" y="23660"/>
                  </a:cubicBezTo>
                  <a:cubicBezTo>
                    <a:pt x="3439" y="23660"/>
                    <a:pt x="3428" y="23646"/>
                    <a:pt x="3412" y="23612"/>
                  </a:cubicBezTo>
                  <a:cubicBezTo>
                    <a:pt x="3459" y="23597"/>
                    <a:pt x="3443" y="23445"/>
                    <a:pt x="3459" y="23384"/>
                  </a:cubicBezTo>
                  <a:close/>
                  <a:moveTo>
                    <a:pt x="3321" y="23398"/>
                  </a:moveTo>
                  <a:lnTo>
                    <a:pt x="3321" y="23398"/>
                  </a:lnTo>
                  <a:cubicBezTo>
                    <a:pt x="3260" y="23551"/>
                    <a:pt x="3351" y="23490"/>
                    <a:pt x="3367" y="23520"/>
                  </a:cubicBezTo>
                  <a:lnTo>
                    <a:pt x="3306" y="23673"/>
                  </a:lnTo>
                  <a:cubicBezTo>
                    <a:pt x="3290" y="23567"/>
                    <a:pt x="3276" y="23490"/>
                    <a:pt x="3321" y="23398"/>
                  </a:cubicBezTo>
                  <a:close/>
                  <a:moveTo>
                    <a:pt x="2484" y="17717"/>
                  </a:moveTo>
                  <a:lnTo>
                    <a:pt x="2484" y="17717"/>
                  </a:lnTo>
                  <a:cubicBezTo>
                    <a:pt x="2498" y="17900"/>
                    <a:pt x="2437" y="18083"/>
                    <a:pt x="2468" y="18265"/>
                  </a:cubicBezTo>
                  <a:cubicBezTo>
                    <a:pt x="2471" y="18260"/>
                    <a:pt x="2474" y="18258"/>
                    <a:pt x="2477" y="18258"/>
                  </a:cubicBezTo>
                  <a:cubicBezTo>
                    <a:pt x="2512" y="18258"/>
                    <a:pt x="2539" y="18578"/>
                    <a:pt x="2580" y="18578"/>
                  </a:cubicBezTo>
                  <a:cubicBezTo>
                    <a:pt x="2588" y="18578"/>
                    <a:pt x="2596" y="18567"/>
                    <a:pt x="2605" y="18540"/>
                  </a:cubicBezTo>
                  <a:lnTo>
                    <a:pt x="2605" y="18540"/>
                  </a:lnTo>
                  <a:lnTo>
                    <a:pt x="2575" y="18631"/>
                  </a:lnTo>
                  <a:cubicBezTo>
                    <a:pt x="2651" y="18646"/>
                    <a:pt x="2606" y="18814"/>
                    <a:pt x="2666" y="18859"/>
                  </a:cubicBezTo>
                  <a:cubicBezTo>
                    <a:pt x="2681" y="18661"/>
                    <a:pt x="2651" y="18570"/>
                    <a:pt x="2681" y="18296"/>
                  </a:cubicBezTo>
                  <a:lnTo>
                    <a:pt x="2681" y="18296"/>
                  </a:lnTo>
                  <a:cubicBezTo>
                    <a:pt x="2817" y="18447"/>
                    <a:pt x="2624" y="18522"/>
                    <a:pt x="2738" y="18775"/>
                  </a:cubicBezTo>
                  <a:lnTo>
                    <a:pt x="2738" y="18775"/>
                  </a:lnTo>
                  <a:cubicBezTo>
                    <a:pt x="2734" y="18767"/>
                    <a:pt x="2729" y="18764"/>
                    <a:pt x="2725" y="18764"/>
                  </a:cubicBezTo>
                  <a:cubicBezTo>
                    <a:pt x="2696" y="18764"/>
                    <a:pt x="2661" y="18893"/>
                    <a:pt x="2636" y="18981"/>
                  </a:cubicBezTo>
                  <a:cubicBezTo>
                    <a:pt x="2657" y="18957"/>
                    <a:pt x="2670" y="18948"/>
                    <a:pt x="2680" y="18948"/>
                  </a:cubicBezTo>
                  <a:cubicBezTo>
                    <a:pt x="2713" y="18948"/>
                    <a:pt x="2698" y="19058"/>
                    <a:pt x="2758" y="19058"/>
                  </a:cubicBezTo>
                  <a:cubicBezTo>
                    <a:pt x="2727" y="19179"/>
                    <a:pt x="2880" y="19515"/>
                    <a:pt x="2742" y="19636"/>
                  </a:cubicBezTo>
                  <a:cubicBezTo>
                    <a:pt x="2758" y="19675"/>
                    <a:pt x="2773" y="19691"/>
                    <a:pt x="2785" y="19691"/>
                  </a:cubicBezTo>
                  <a:cubicBezTo>
                    <a:pt x="2833" y="19691"/>
                    <a:pt x="2862" y="19478"/>
                    <a:pt x="2910" y="19454"/>
                  </a:cubicBezTo>
                  <a:lnTo>
                    <a:pt x="2910" y="19454"/>
                  </a:lnTo>
                  <a:cubicBezTo>
                    <a:pt x="2880" y="19712"/>
                    <a:pt x="2849" y="19972"/>
                    <a:pt x="2864" y="20230"/>
                  </a:cubicBezTo>
                  <a:lnTo>
                    <a:pt x="2833" y="20185"/>
                  </a:lnTo>
                  <a:lnTo>
                    <a:pt x="2833" y="20185"/>
                  </a:lnTo>
                  <a:cubicBezTo>
                    <a:pt x="2788" y="20352"/>
                    <a:pt x="2910" y="20520"/>
                    <a:pt x="2788" y="20703"/>
                  </a:cubicBezTo>
                  <a:cubicBezTo>
                    <a:pt x="2788" y="20849"/>
                    <a:pt x="2806" y="20861"/>
                    <a:pt x="2826" y="20861"/>
                  </a:cubicBezTo>
                  <a:cubicBezTo>
                    <a:pt x="2830" y="20861"/>
                    <a:pt x="2835" y="20860"/>
                    <a:pt x="2839" y="20860"/>
                  </a:cubicBezTo>
                  <a:cubicBezTo>
                    <a:pt x="2853" y="20860"/>
                    <a:pt x="2869" y="20866"/>
                    <a:pt x="2880" y="20916"/>
                  </a:cubicBezTo>
                  <a:cubicBezTo>
                    <a:pt x="2874" y="20917"/>
                    <a:pt x="2868" y="20918"/>
                    <a:pt x="2862" y="20918"/>
                  </a:cubicBezTo>
                  <a:cubicBezTo>
                    <a:pt x="2841" y="20918"/>
                    <a:pt x="2821" y="20910"/>
                    <a:pt x="2802" y="20910"/>
                  </a:cubicBezTo>
                  <a:cubicBezTo>
                    <a:pt x="2776" y="20910"/>
                    <a:pt x="2751" y="20927"/>
                    <a:pt x="2727" y="21007"/>
                  </a:cubicBezTo>
                  <a:cubicBezTo>
                    <a:pt x="2833" y="21113"/>
                    <a:pt x="2772" y="21418"/>
                    <a:pt x="2833" y="21570"/>
                  </a:cubicBezTo>
                  <a:lnTo>
                    <a:pt x="2772" y="21784"/>
                  </a:lnTo>
                  <a:lnTo>
                    <a:pt x="2697" y="21631"/>
                  </a:lnTo>
                  <a:lnTo>
                    <a:pt x="2697" y="21708"/>
                  </a:lnTo>
                  <a:cubicBezTo>
                    <a:pt x="2559" y="21570"/>
                    <a:pt x="2758" y="21540"/>
                    <a:pt x="2666" y="21343"/>
                  </a:cubicBezTo>
                  <a:lnTo>
                    <a:pt x="2559" y="21327"/>
                  </a:lnTo>
                  <a:lnTo>
                    <a:pt x="2559" y="21190"/>
                  </a:lnTo>
                  <a:cubicBezTo>
                    <a:pt x="2552" y="21185"/>
                    <a:pt x="2545" y="21183"/>
                    <a:pt x="2537" y="21183"/>
                  </a:cubicBezTo>
                  <a:cubicBezTo>
                    <a:pt x="2496" y="21183"/>
                    <a:pt x="2453" y="21245"/>
                    <a:pt x="2453" y="21296"/>
                  </a:cubicBezTo>
                  <a:cubicBezTo>
                    <a:pt x="2468" y="21357"/>
                    <a:pt x="2545" y="21449"/>
                    <a:pt x="2575" y="21509"/>
                  </a:cubicBezTo>
                  <a:cubicBezTo>
                    <a:pt x="2590" y="21495"/>
                    <a:pt x="2606" y="21495"/>
                    <a:pt x="2590" y="21434"/>
                  </a:cubicBezTo>
                  <a:lnTo>
                    <a:pt x="2590" y="21434"/>
                  </a:lnTo>
                  <a:cubicBezTo>
                    <a:pt x="2635" y="21533"/>
                    <a:pt x="2624" y="21536"/>
                    <a:pt x="2603" y="21536"/>
                  </a:cubicBezTo>
                  <a:cubicBezTo>
                    <a:pt x="2602" y="21536"/>
                    <a:pt x="2600" y="21536"/>
                    <a:pt x="2598" y="21536"/>
                  </a:cubicBezTo>
                  <a:cubicBezTo>
                    <a:pt x="2578" y="21536"/>
                    <a:pt x="2552" y="21539"/>
                    <a:pt x="2559" y="21617"/>
                  </a:cubicBezTo>
                  <a:cubicBezTo>
                    <a:pt x="2567" y="21606"/>
                    <a:pt x="2575" y="21601"/>
                    <a:pt x="2582" y="21601"/>
                  </a:cubicBezTo>
                  <a:cubicBezTo>
                    <a:pt x="2616" y="21601"/>
                    <a:pt x="2639" y="21703"/>
                    <a:pt x="2651" y="21753"/>
                  </a:cubicBezTo>
                  <a:cubicBezTo>
                    <a:pt x="2590" y="21800"/>
                    <a:pt x="2590" y="22088"/>
                    <a:pt x="2636" y="22196"/>
                  </a:cubicBezTo>
                  <a:lnTo>
                    <a:pt x="2575" y="22363"/>
                  </a:lnTo>
                  <a:lnTo>
                    <a:pt x="2636" y="22470"/>
                  </a:lnTo>
                  <a:cubicBezTo>
                    <a:pt x="2545" y="22576"/>
                    <a:pt x="2742" y="22988"/>
                    <a:pt x="2636" y="23155"/>
                  </a:cubicBezTo>
                  <a:cubicBezTo>
                    <a:pt x="2637" y="23154"/>
                    <a:pt x="2639" y="23154"/>
                    <a:pt x="2640" y="23154"/>
                  </a:cubicBezTo>
                  <a:cubicBezTo>
                    <a:pt x="2668" y="23154"/>
                    <a:pt x="2682" y="23295"/>
                    <a:pt x="2697" y="23353"/>
                  </a:cubicBezTo>
                  <a:cubicBezTo>
                    <a:pt x="2681" y="23490"/>
                    <a:pt x="2620" y="23353"/>
                    <a:pt x="2620" y="23536"/>
                  </a:cubicBezTo>
                  <a:cubicBezTo>
                    <a:pt x="2629" y="23530"/>
                    <a:pt x="2636" y="23527"/>
                    <a:pt x="2642" y="23527"/>
                  </a:cubicBezTo>
                  <a:cubicBezTo>
                    <a:pt x="2692" y="23527"/>
                    <a:pt x="2611" y="23760"/>
                    <a:pt x="2666" y="23855"/>
                  </a:cubicBezTo>
                  <a:cubicBezTo>
                    <a:pt x="2664" y="23856"/>
                    <a:pt x="2662" y="23856"/>
                    <a:pt x="2660" y="23856"/>
                  </a:cubicBezTo>
                  <a:cubicBezTo>
                    <a:pt x="2603" y="23856"/>
                    <a:pt x="2574" y="23670"/>
                    <a:pt x="2559" y="23612"/>
                  </a:cubicBezTo>
                  <a:lnTo>
                    <a:pt x="2545" y="23658"/>
                  </a:lnTo>
                  <a:cubicBezTo>
                    <a:pt x="2545" y="23611"/>
                    <a:pt x="2545" y="23593"/>
                    <a:pt x="2548" y="23593"/>
                  </a:cubicBezTo>
                  <a:cubicBezTo>
                    <a:pt x="2550" y="23593"/>
                    <a:pt x="2554" y="23600"/>
                    <a:pt x="2559" y="23612"/>
                  </a:cubicBezTo>
                  <a:lnTo>
                    <a:pt x="2590" y="23445"/>
                  </a:lnTo>
                  <a:lnTo>
                    <a:pt x="2590" y="23445"/>
                  </a:lnTo>
                  <a:cubicBezTo>
                    <a:pt x="2584" y="23450"/>
                    <a:pt x="2580" y="23453"/>
                    <a:pt x="2576" y="23453"/>
                  </a:cubicBezTo>
                  <a:cubicBezTo>
                    <a:pt x="2555" y="23453"/>
                    <a:pt x="2563" y="23370"/>
                    <a:pt x="2537" y="23370"/>
                  </a:cubicBezTo>
                  <a:cubicBezTo>
                    <a:pt x="2531" y="23370"/>
                    <a:pt x="2524" y="23374"/>
                    <a:pt x="2514" y="23384"/>
                  </a:cubicBezTo>
                  <a:cubicBezTo>
                    <a:pt x="2545" y="23140"/>
                    <a:pt x="2529" y="23018"/>
                    <a:pt x="2575" y="22653"/>
                  </a:cubicBezTo>
                  <a:lnTo>
                    <a:pt x="2575" y="22653"/>
                  </a:lnTo>
                  <a:cubicBezTo>
                    <a:pt x="2559" y="22683"/>
                    <a:pt x="2529" y="22653"/>
                    <a:pt x="2514" y="22698"/>
                  </a:cubicBezTo>
                  <a:lnTo>
                    <a:pt x="2529" y="22423"/>
                  </a:lnTo>
                  <a:lnTo>
                    <a:pt x="2529" y="22423"/>
                  </a:lnTo>
                  <a:cubicBezTo>
                    <a:pt x="2502" y="22519"/>
                    <a:pt x="2390" y="22565"/>
                    <a:pt x="2398" y="22746"/>
                  </a:cubicBezTo>
                  <a:lnTo>
                    <a:pt x="2398" y="22746"/>
                  </a:lnTo>
                  <a:lnTo>
                    <a:pt x="2376" y="22561"/>
                  </a:lnTo>
                  <a:lnTo>
                    <a:pt x="2362" y="22592"/>
                  </a:lnTo>
                  <a:lnTo>
                    <a:pt x="2224" y="22043"/>
                  </a:lnTo>
                  <a:cubicBezTo>
                    <a:pt x="2224" y="21979"/>
                    <a:pt x="2239" y="21952"/>
                    <a:pt x="2264" y="21952"/>
                  </a:cubicBezTo>
                  <a:cubicBezTo>
                    <a:pt x="2274" y="21952"/>
                    <a:pt x="2287" y="21957"/>
                    <a:pt x="2301" y="21966"/>
                  </a:cubicBezTo>
                  <a:cubicBezTo>
                    <a:pt x="2270" y="21784"/>
                    <a:pt x="2331" y="21723"/>
                    <a:pt x="2301" y="21509"/>
                  </a:cubicBezTo>
                  <a:lnTo>
                    <a:pt x="2301" y="21509"/>
                  </a:lnTo>
                  <a:lnTo>
                    <a:pt x="2346" y="21631"/>
                  </a:lnTo>
                  <a:cubicBezTo>
                    <a:pt x="2392" y="21403"/>
                    <a:pt x="2285" y="21479"/>
                    <a:pt x="2331" y="21160"/>
                  </a:cubicBezTo>
                  <a:lnTo>
                    <a:pt x="2331" y="21160"/>
                  </a:lnTo>
                  <a:lnTo>
                    <a:pt x="2270" y="21190"/>
                  </a:lnTo>
                  <a:lnTo>
                    <a:pt x="2301" y="21083"/>
                  </a:lnTo>
                  <a:cubicBezTo>
                    <a:pt x="2270" y="20992"/>
                    <a:pt x="2179" y="20946"/>
                    <a:pt x="2240" y="20794"/>
                  </a:cubicBezTo>
                  <a:lnTo>
                    <a:pt x="2240" y="20794"/>
                  </a:lnTo>
                  <a:lnTo>
                    <a:pt x="2149" y="20825"/>
                  </a:lnTo>
                  <a:cubicBezTo>
                    <a:pt x="2149" y="20717"/>
                    <a:pt x="2224" y="20748"/>
                    <a:pt x="2224" y="20626"/>
                  </a:cubicBezTo>
                  <a:cubicBezTo>
                    <a:pt x="2215" y="20578"/>
                    <a:pt x="2192" y="20541"/>
                    <a:pt x="2170" y="20541"/>
                  </a:cubicBezTo>
                  <a:cubicBezTo>
                    <a:pt x="2157" y="20541"/>
                    <a:pt x="2144" y="20553"/>
                    <a:pt x="2133" y="20581"/>
                  </a:cubicBezTo>
                  <a:cubicBezTo>
                    <a:pt x="2133" y="20368"/>
                    <a:pt x="2270" y="20047"/>
                    <a:pt x="2163" y="19895"/>
                  </a:cubicBezTo>
                  <a:lnTo>
                    <a:pt x="2163" y="19895"/>
                  </a:lnTo>
                  <a:cubicBezTo>
                    <a:pt x="2167" y="19897"/>
                    <a:pt x="2170" y="19898"/>
                    <a:pt x="2173" y="19898"/>
                  </a:cubicBezTo>
                  <a:cubicBezTo>
                    <a:pt x="2202" y="19898"/>
                    <a:pt x="2198" y="19791"/>
                    <a:pt x="2213" y="19791"/>
                  </a:cubicBezTo>
                  <a:cubicBezTo>
                    <a:pt x="2216" y="19791"/>
                    <a:pt x="2220" y="19795"/>
                    <a:pt x="2224" y="19803"/>
                  </a:cubicBezTo>
                  <a:lnTo>
                    <a:pt x="2224" y="19850"/>
                  </a:lnTo>
                  <a:cubicBezTo>
                    <a:pt x="2301" y="19773"/>
                    <a:pt x="2315" y="19728"/>
                    <a:pt x="2301" y="19529"/>
                  </a:cubicBezTo>
                  <a:lnTo>
                    <a:pt x="2255" y="19515"/>
                  </a:lnTo>
                  <a:cubicBezTo>
                    <a:pt x="2285" y="19499"/>
                    <a:pt x="2315" y="19362"/>
                    <a:pt x="2346" y="19194"/>
                  </a:cubicBezTo>
                  <a:lnTo>
                    <a:pt x="2331" y="19194"/>
                  </a:lnTo>
                  <a:lnTo>
                    <a:pt x="2468" y="19058"/>
                  </a:lnTo>
                  <a:cubicBezTo>
                    <a:pt x="2437" y="18920"/>
                    <a:pt x="2453" y="18814"/>
                    <a:pt x="2392" y="18814"/>
                  </a:cubicBezTo>
                  <a:cubicBezTo>
                    <a:pt x="2315" y="18844"/>
                    <a:pt x="2392" y="18936"/>
                    <a:pt x="2346" y="18997"/>
                  </a:cubicBezTo>
                  <a:cubicBezTo>
                    <a:pt x="2331" y="18753"/>
                    <a:pt x="2209" y="18905"/>
                    <a:pt x="2133" y="18798"/>
                  </a:cubicBezTo>
                  <a:lnTo>
                    <a:pt x="2270" y="18631"/>
                  </a:lnTo>
                  <a:lnTo>
                    <a:pt x="2285" y="18798"/>
                  </a:lnTo>
                  <a:cubicBezTo>
                    <a:pt x="2286" y="18799"/>
                    <a:pt x="2288" y="18800"/>
                    <a:pt x="2289" y="18800"/>
                  </a:cubicBezTo>
                  <a:cubicBezTo>
                    <a:pt x="2304" y="18800"/>
                    <a:pt x="2317" y="18736"/>
                    <a:pt x="2331" y="18722"/>
                  </a:cubicBezTo>
                  <a:cubicBezTo>
                    <a:pt x="2316" y="18564"/>
                    <a:pt x="2262" y="18447"/>
                    <a:pt x="2218" y="18447"/>
                  </a:cubicBezTo>
                  <a:cubicBezTo>
                    <a:pt x="2215" y="18447"/>
                    <a:pt x="2212" y="18447"/>
                    <a:pt x="2209" y="18448"/>
                  </a:cubicBezTo>
                  <a:lnTo>
                    <a:pt x="2315" y="18296"/>
                  </a:lnTo>
                  <a:cubicBezTo>
                    <a:pt x="2285" y="18158"/>
                    <a:pt x="2285" y="18113"/>
                    <a:pt x="2331" y="18006"/>
                  </a:cubicBezTo>
                  <a:lnTo>
                    <a:pt x="2362" y="18097"/>
                  </a:lnTo>
                  <a:cubicBezTo>
                    <a:pt x="2362" y="17961"/>
                    <a:pt x="2437" y="17809"/>
                    <a:pt x="2393" y="17763"/>
                  </a:cubicBezTo>
                  <a:lnTo>
                    <a:pt x="2393" y="17763"/>
                  </a:lnTo>
                  <a:cubicBezTo>
                    <a:pt x="2407" y="17777"/>
                    <a:pt x="2437" y="17748"/>
                    <a:pt x="2437" y="17808"/>
                  </a:cubicBezTo>
                  <a:lnTo>
                    <a:pt x="2484" y="17717"/>
                  </a:lnTo>
                  <a:close/>
                  <a:moveTo>
                    <a:pt x="2270" y="22393"/>
                  </a:moveTo>
                  <a:cubicBezTo>
                    <a:pt x="2194" y="22515"/>
                    <a:pt x="2362" y="22606"/>
                    <a:pt x="2255" y="22698"/>
                  </a:cubicBezTo>
                  <a:lnTo>
                    <a:pt x="2224" y="22439"/>
                  </a:lnTo>
                  <a:lnTo>
                    <a:pt x="2179" y="22592"/>
                  </a:lnTo>
                  <a:cubicBezTo>
                    <a:pt x="2194" y="22744"/>
                    <a:pt x="2163" y="23307"/>
                    <a:pt x="2301" y="23520"/>
                  </a:cubicBezTo>
                  <a:lnTo>
                    <a:pt x="2240" y="23841"/>
                  </a:lnTo>
                  <a:cubicBezTo>
                    <a:pt x="2240" y="23802"/>
                    <a:pt x="2217" y="23780"/>
                    <a:pt x="2194" y="23780"/>
                  </a:cubicBezTo>
                  <a:cubicBezTo>
                    <a:pt x="2171" y="23780"/>
                    <a:pt x="2149" y="23802"/>
                    <a:pt x="2149" y="23855"/>
                  </a:cubicBezTo>
                  <a:cubicBezTo>
                    <a:pt x="2137" y="23860"/>
                    <a:pt x="2127" y="23862"/>
                    <a:pt x="2118" y="23862"/>
                  </a:cubicBezTo>
                  <a:cubicBezTo>
                    <a:pt x="1988" y="23862"/>
                    <a:pt x="2065" y="23407"/>
                    <a:pt x="1935" y="23407"/>
                  </a:cubicBezTo>
                  <a:cubicBezTo>
                    <a:pt x="1926" y="23407"/>
                    <a:pt x="1916" y="23410"/>
                    <a:pt x="1905" y="23414"/>
                  </a:cubicBezTo>
                  <a:cubicBezTo>
                    <a:pt x="1935" y="23337"/>
                    <a:pt x="2088" y="23337"/>
                    <a:pt x="2027" y="23094"/>
                  </a:cubicBezTo>
                  <a:lnTo>
                    <a:pt x="2027" y="23094"/>
                  </a:lnTo>
                  <a:lnTo>
                    <a:pt x="2118" y="23171"/>
                  </a:lnTo>
                  <a:cubicBezTo>
                    <a:pt x="2149" y="23140"/>
                    <a:pt x="2118" y="23063"/>
                    <a:pt x="2118" y="23002"/>
                  </a:cubicBezTo>
                  <a:cubicBezTo>
                    <a:pt x="2041" y="22988"/>
                    <a:pt x="2011" y="22988"/>
                    <a:pt x="1996" y="22911"/>
                  </a:cubicBezTo>
                  <a:lnTo>
                    <a:pt x="1996" y="22911"/>
                  </a:lnTo>
                  <a:cubicBezTo>
                    <a:pt x="2008" y="22919"/>
                    <a:pt x="2017" y="22922"/>
                    <a:pt x="2023" y="22922"/>
                  </a:cubicBezTo>
                  <a:cubicBezTo>
                    <a:pt x="2066" y="22922"/>
                    <a:pt x="2004" y="22766"/>
                    <a:pt x="2057" y="22714"/>
                  </a:cubicBezTo>
                  <a:lnTo>
                    <a:pt x="2057" y="22714"/>
                  </a:lnTo>
                  <a:cubicBezTo>
                    <a:pt x="2118" y="22774"/>
                    <a:pt x="2041" y="22820"/>
                    <a:pt x="2072" y="22911"/>
                  </a:cubicBezTo>
                  <a:cubicBezTo>
                    <a:pt x="2102" y="22866"/>
                    <a:pt x="2133" y="22820"/>
                    <a:pt x="2149" y="22774"/>
                  </a:cubicBezTo>
                  <a:lnTo>
                    <a:pt x="2149" y="22759"/>
                  </a:lnTo>
                  <a:cubicBezTo>
                    <a:pt x="2149" y="22545"/>
                    <a:pt x="2194" y="22439"/>
                    <a:pt x="2270" y="22393"/>
                  </a:cubicBezTo>
                  <a:close/>
                  <a:moveTo>
                    <a:pt x="2529" y="23886"/>
                  </a:moveTo>
                  <a:lnTo>
                    <a:pt x="2590" y="23932"/>
                  </a:lnTo>
                  <a:lnTo>
                    <a:pt x="2590" y="24008"/>
                  </a:lnTo>
                  <a:lnTo>
                    <a:pt x="2529" y="23886"/>
                  </a:lnTo>
                  <a:close/>
                  <a:moveTo>
                    <a:pt x="2190" y="23895"/>
                  </a:moveTo>
                  <a:cubicBezTo>
                    <a:pt x="2214" y="23895"/>
                    <a:pt x="2221" y="24011"/>
                    <a:pt x="2223" y="24054"/>
                  </a:cubicBezTo>
                  <a:lnTo>
                    <a:pt x="2223" y="24054"/>
                  </a:lnTo>
                  <a:lnTo>
                    <a:pt x="2133" y="24024"/>
                  </a:lnTo>
                  <a:lnTo>
                    <a:pt x="2163" y="23932"/>
                  </a:lnTo>
                  <a:cubicBezTo>
                    <a:pt x="2174" y="23905"/>
                    <a:pt x="2183" y="23895"/>
                    <a:pt x="2190" y="23895"/>
                  </a:cubicBezTo>
                  <a:close/>
                  <a:moveTo>
                    <a:pt x="2057" y="24176"/>
                  </a:moveTo>
                  <a:lnTo>
                    <a:pt x="2088" y="24206"/>
                  </a:lnTo>
                  <a:lnTo>
                    <a:pt x="2011" y="24191"/>
                  </a:lnTo>
                  <a:lnTo>
                    <a:pt x="2057" y="24176"/>
                  </a:lnTo>
                  <a:close/>
                  <a:moveTo>
                    <a:pt x="2727" y="23886"/>
                  </a:moveTo>
                  <a:cubicBezTo>
                    <a:pt x="2651" y="24054"/>
                    <a:pt x="2758" y="24115"/>
                    <a:pt x="2697" y="24298"/>
                  </a:cubicBezTo>
                  <a:cubicBezTo>
                    <a:pt x="2666" y="24206"/>
                    <a:pt x="2666" y="23977"/>
                    <a:pt x="2727" y="23886"/>
                  </a:cubicBezTo>
                  <a:close/>
                  <a:moveTo>
                    <a:pt x="2149" y="24130"/>
                  </a:moveTo>
                  <a:cubicBezTo>
                    <a:pt x="2163" y="24206"/>
                    <a:pt x="2149" y="24312"/>
                    <a:pt x="2149" y="24373"/>
                  </a:cubicBezTo>
                  <a:cubicBezTo>
                    <a:pt x="2133" y="24312"/>
                    <a:pt x="2088" y="24191"/>
                    <a:pt x="2149" y="24130"/>
                  </a:cubicBezTo>
                  <a:close/>
                  <a:moveTo>
                    <a:pt x="3351" y="23688"/>
                  </a:moveTo>
                  <a:cubicBezTo>
                    <a:pt x="3412" y="23794"/>
                    <a:pt x="3473" y="23963"/>
                    <a:pt x="3520" y="24145"/>
                  </a:cubicBezTo>
                  <a:lnTo>
                    <a:pt x="3473" y="24389"/>
                  </a:lnTo>
                  <a:cubicBezTo>
                    <a:pt x="3469" y="24390"/>
                    <a:pt x="3464" y="24391"/>
                    <a:pt x="3460" y="24391"/>
                  </a:cubicBezTo>
                  <a:cubicBezTo>
                    <a:pt x="3399" y="24391"/>
                    <a:pt x="3410" y="24289"/>
                    <a:pt x="3382" y="24160"/>
                  </a:cubicBezTo>
                  <a:cubicBezTo>
                    <a:pt x="3360" y="24236"/>
                    <a:pt x="3339" y="24265"/>
                    <a:pt x="3306" y="24265"/>
                  </a:cubicBezTo>
                  <a:cubicBezTo>
                    <a:pt x="3293" y="24265"/>
                    <a:pt x="3278" y="24260"/>
                    <a:pt x="3260" y="24251"/>
                  </a:cubicBezTo>
                  <a:lnTo>
                    <a:pt x="3245" y="24694"/>
                  </a:lnTo>
                  <a:cubicBezTo>
                    <a:pt x="3232" y="24590"/>
                    <a:pt x="3219" y="24519"/>
                    <a:pt x="3187" y="24519"/>
                  </a:cubicBezTo>
                  <a:cubicBezTo>
                    <a:pt x="3182" y="24519"/>
                    <a:pt x="3175" y="24521"/>
                    <a:pt x="3169" y="24526"/>
                  </a:cubicBezTo>
                  <a:cubicBezTo>
                    <a:pt x="3199" y="24298"/>
                    <a:pt x="3199" y="24115"/>
                    <a:pt x="3169" y="23902"/>
                  </a:cubicBezTo>
                  <a:cubicBezTo>
                    <a:pt x="3229" y="23841"/>
                    <a:pt x="3290" y="23841"/>
                    <a:pt x="3351" y="23688"/>
                  </a:cubicBezTo>
                  <a:close/>
                  <a:moveTo>
                    <a:pt x="1097" y="24206"/>
                  </a:moveTo>
                  <a:lnTo>
                    <a:pt x="1082" y="24465"/>
                  </a:lnTo>
                  <a:lnTo>
                    <a:pt x="1143" y="24526"/>
                  </a:lnTo>
                  <a:cubicBezTo>
                    <a:pt x="1158" y="24708"/>
                    <a:pt x="1066" y="24602"/>
                    <a:pt x="1052" y="24708"/>
                  </a:cubicBezTo>
                  <a:cubicBezTo>
                    <a:pt x="1021" y="24556"/>
                    <a:pt x="1113" y="24389"/>
                    <a:pt x="1036" y="24343"/>
                  </a:cubicBezTo>
                  <a:lnTo>
                    <a:pt x="1097" y="24206"/>
                  </a:lnTo>
                  <a:close/>
                  <a:moveTo>
                    <a:pt x="2849" y="24251"/>
                  </a:moveTo>
                  <a:cubicBezTo>
                    <a:pt x="2880" y="24298"/>
                    <a:pt x="2925" y="24633"/>
                    <a:pt x="2864" y="24724"/>
                  </a:cubicBezTo>
                  <a:cubicBezTo>
                    <a:pt x="2836" y="24613"/>
                    <a:pt x="2872" y="24414"/>
                    <a:pt x="2810" y="24414"/>
                  </a:cubicBezTo>
                  <a:cubicBezTo>
                    <a:pt x="2804" y="24414"/>
                    <a:pt x="2797" y="24416"/>
                    <a:pt x="2788" y="24420"/>
                  </a:cubicBezTo>
                  <a:cubicBezTo>
                    <a:pt x="2788" y="24526"/>
                    <a:pt x="2819" y="24481"/>
                    <a:pt x="2819" y="24556"/>
                  </a:cubicBezTo>
                  <a:lnTo>
                    <a:pt x="2742" y="24511"/>
                  </a:lnTo>
                  <a:cubicBezTo>
                    <a:pt x="2742" y="24420"/>
                    <a:pt x="2727" y="24312"/>
                    <a:pt x="2742" y="24282"/>
                  </a:cubicBezTo>
                  <a:cubicBezTo>
                    <a:pt x="2742" y="24312"/>
                    <a:pt x="2742" y="24373"/>
                    <a:pt x="2758" y="24404"/>
                  </a:cubicBezTo>
                  <a:cubicBezTo>
                    <a:pt x="2763" y="24409"/>
                    <a:pt x="2769" y="24412"/>
                    <a:pt x="2774" y="24412"/>
                  </a:cubicBezTo>
                  <a:cubicBezTo>
                    <a:pt x="2813" y="24412"/>
                    <a:pt x="2849" y="24278"/>
                    <a:pt x="2849" y="24251"/>
                  </a:cubicBezTo>
                  <a:close/>
                  <a:moveTo>
                    <a:pt x="2606" y="24602"/>
                  </a:moveTo>
                  <a:lnTo>
                    <a:pt x="2651" y="24648"/>
                  </a:lnTo>
                  <a:cubicBezTo>
                    <a:pt x="2666" y="24663"/>
                    <a:pt x="2666" y="24678"/>
                    <a:pt x="2681" y="24785"/>
                  </a:cubicBezTo>
                  <a:cubicBezTo>
                    <a:pt x="2683" y="24786"/>
                    <a:pt x="2685" y="24787"/>
                    <a:pt x="2687" y="24787"/>
                  </a:cubicBezTo>
                  <a:cubicBezTo>
                    <a:pt x="2712" y="24787"/>
                    <a:pt x="2713" y="24707"/>
                    <a:pt x="2727" y="24694"/>
                  </a:cubicBezTo>
                  <a:lnTo>
                    <a:pt x="2727" y="24694"/>
                  </a:lnTo>
                  <a:lnTo>
                    <a:pt x="2697" y="24861"/>
                  </a:lnTo>
                  <a:cubicBezTo>
                    <a:pt x="2681" y="24800"/>
                    <a:pt x="2636" y="24739"/>
                    <a:pt x="2651" y="24648"/>
                  </a:cubicBezTo>
                  <a:lnTo>
                    <a:pt x="2651" y="24648"/>
                  </a:lnTo>
                  <a:lnTo>
                    <a:pt x="2559" y="24785"/>
                  </a:lnTo>
                  <a:lnTo>
                    <a:pt x="2606" y="24602"/>
                  </a:lnTo>
                  <a:close/>
                  <a:moveTo>
                    <a:pt x="1844" y="24861"/>
                  </a:moveTo>
                  <a:cubicBezTo>
                    <a:pt x="1838" y="24888"/>
                    <a:pt x="1833" y="24896"/>
                    <a:pt x="1827" y="24896"/>
                  </a:cubicBezTo>
                  <a:cubicBezTo>
                    <a:pt x="1820" y="24896"/>
                    <a:pt x="1813" y="24884"/>
                    <a:pt x="1806" y="24884"/>
                  </a:cubicBezTo>
                  <a:cubicBezTo>
                    <a:pt x="1803" y="24884"/>
                    <a:pt x="1800" y="24886"/>
                    <a:pt x="1798" y="24891"/>
                  </a:cubicBezTo>
                  <a:lnTo>
                    <a:pt x="1800" y="24861"/>
                  </a:lnTo>
                  <a:close/>
                  <a:moveTo>
                    <a:pt x="2697" y="24861"/>
                  </a:moveTo>
                  <a:cubicBezTo>
                    <a:pt x="2697" y="24877"/>
                    <a:pt x="2697" y="24907"/>
                    <a:pt x="2681" y="24922"/>
                  </a:cubicBezTo>
                  <a:lnTo>
                    <a:pt x="2697" y="24861"/>
                  </a:lnTo>
                  <a:close/>
                  <a:moveTo>
                    <a:pt x="2068" y="24403"/>
                  </a:moveTo>
                  <a:cubicBezTo>
                    <a:pt x="2069" y="24403"/>
                    <a:pt x="2070" y="24403"/>
                    <a:pt x="2072" y="24404"/>
                  </a:cubicBezTo>
                  <a:cubicBezTo>
                    <a:pt x="2065" y="24511"/>
                    <a:pt x="2082" y="24533"/>
                    <a:pt x="2104" y="24533"/>
                  </a:cubicBezTo>
                  <a:cubicBezTo>
                    <a:pt x="2120" y="24533"/>
                    <a:pt x="2138" y="24522"/>
                    <a:pt x="2153" y="24522"/>
                  </a:cubicBezTo>
                  <a:cubicBezTo>
                    <a:pt x="2165" y="24522"/>
                    <a:pt x="2175" y="24529"/>
                    <a:pt x="2179" y="24556"/>
                  </a:cubicBezTo>
                  <a:lnTo>
                    <a:pt x="2088" y="24587"/>
                  </a:lnTo>
                  <a:cubicBezTo>
                    <a:pt x="2088" y="24663"/>
                    <a:pt x="2102" y="24708"/>
                    <a:pt x="2118" y="24755"/>
                  </a:cubicBezTo>
                  <a:cubicBezTo>
                    <a:pt x="2133" y="24755"/>
                    <a:pt x="2163" y="24755"/>
                    <a:pt x="2179" y="24739"/>
                  </a:cubicBezTo>
                  <a:lnTo>
                    <a:pt x="2179" y="24739"/>
                  </a:lnTo>
                  <a:cubicBezTo>
                    <a:pt x="2149" y="24800"/>
                    <a:pt x="2088" y="24800"/>
                    <a:pt x="2118" y="24952"/>
                  </a:cubicBezTo>
                  <a:cubicBezTo>
                    <a:pt x="2088" y="24891"/>
                    <a:pt x="2057" y="24800"/>
                    <a:pt x="2027" y="24800"/>
                  </a:cubicBezTo>
                  <a:cubicBezTo>
                    <a:pt x="2086" y="24711"/>
                    <a:pt x="2014" y="24403"/>
                    <a:pt x="2068" y="24403"/>
                  </a:cubicBezTo>
                  <a:close/>
                  <a:moveTo>
                    <a:pt x="1767" y="24861"/>
                  </a:moveTo>
                  <a:lnTo>
                    <a:pt x="1752" y="25029"/>
                  </a:lnTo>
                  <a:lnTo>
                    <a:pt x="1706" y="24968"/>
                  </a:lnTo>
                  <a:lnTo>
                    <a:pt x="1767" y="24861"/>
                  </a:lnTo>
                  <a:close/>
                  <a:moveTo>
                    <a:pt x="3808" y="24861"/>
                  </a:moveTo>
                  <a:cubicBezTo>
                    <a:pt x="3808" y="24938"/>
                    <a:pt x="3839" y="25090"/>
                    <a:pt x="3808" y="25090"/>
                  </a:cubicBezTo>
                  <a:lnTo>
                    <a:pt x="3808" y="25044"/>
                  </a:lnTo>
                  <a:lnTo>
                    <a:pt x="3717" y="25120"/>
                  </a:lnTo>
                  <a:cubicBezTo>
                    <a:pt x="3763" y="25059"/>
                    <a:pt x="3686" y="24938"/>
                    <a:pt x="3747" y="24922"/>
                  </a:cubicBezTo>
                  <a:lnTo>
                    <a:pt x="3747" y="24922"/>
                  </a:lnTo>
                  <a:cubicBezTo>
                    <a:pt x="3763" y="24952"/>
                    <a:pt x="3747" y="24968"/>
                    <a:pt x="3763" y="24999"/>
                  </a:cubicBezTo>
                  <a:lnTo>
                    <a:pt x="3808" y="24861"/>
                  </a:lnTo>
                  <a:close/>
                  <a:moveTo>
                    <a:pt x="2102" y="25090"/>
                  </a:moveTo>
                  <a:lnTo>
                    <a:pt x="2041" y="25212"/>
                  </a:lnTo>
                  <a:lnTo>
                    <a:pt x="2072" y="25105"/>
                  </a:lnTo>
                  <a:lnTo>
                    <a:pt x="2072" y="25090"/>
                  </a:lnTo>
                  <a:close/>
                  <a:moveTo>
                    <a:pt x="3717" y="25287"/>
                  </a:moveTo>
                  <a:lnTo>
                    <a:pt x="3808" y="25334"/>
                  </a:lnTo>
                  <a:lnTo>
                    <a:pt x="3794" y="25547"/>
                  </a:lnTo>
                  <a:cubicBezTo>
                    <a:pt x="3747" y="25486"/>
                    <a:pt x="3717" y="25409"/>
                    <a:pt x="3717" y="25287"/>
                  </a:cubicBezTo>
                  <a:close/>
                  <a:moveTo>
                    <a:pt x="2643" y="25591"/>
                  </a:moveTo>
                  <a:cubicBezTo>
                    <a:pt x="2710" y="25591"/>
                    <a:pt x="2682" y="25808"/>
                    <a:pt x="2697" y="25882"/>
                  </a:cubicBezTo>
                  <a:cubicBezTo>
                    <a:pt x="2703" y="25875"/>
                    <a:pt x="2709" y="25872"/>
                    <a:pt x="2716" y="25872"/>
                  </a:cubicBezTo>
                  <a:cubicBezTo>
                    <a:pt x="2725" y="25872"/>
                    <a:pt x="2734" y="25879"/>
                    <a:pt x="2742" y="25897"/>
                  </a:cubicBezTo>
                  <a:cubicBezTo>
                    <a:pt x="2738" y="25901"/>
                    <a:pt x="2733" y="25903"/>
                    <a:pt x="2729" y="25903"/>
                  </a:cubicBezTo>
                  <a:cubicBezTo>
                    <a:pt x="2718" y="25903"/>
                    <a:pt x="2707" y="25892"/>
                    <a:pt x="2697" y="25882"/>
                  </a:cubicBezTo>
                  <a:cubicBezTo>
                    <a:pt x="2666" y="25913"/>
                    <a:pt x="2681" y="26065"/>
                    <a:pt x="2636" y="26065"/>
                  </a:cubicBezTo>
                  <a:cubicBezTo>
                    <a:pt x="2636" y="25943"/>
                    <a:pt x="2590" y="25988"/>
                    <a:pt x="2590" y="25852"/>
                  </a:cubicBezTo>
                  <a:cubicBezTo>
                    <a:pt x="2606" y="25760"/>
                    <a:pt x="2697" y="25683"/>
                    <a:pt x="2636" y="25592"/>
                  </a:cubicBezTo>
                  <a:cubicBezTo>
                    <a:pt x="2638" y="25592"/>
                    <a:pt x="2641" y="25591"/>
                    <a:pt x="2643" y="25591"/>
                  </a:cubicBezTo>
                  <a:close/>
                  <a:moveTo>
                    <a:pt x="442" y="26095"/>
                  </a:moveTo>
                  <a:lnTo>
                    <a:pt x="473" y="26110"/>
                  </a:lnTo>
                  <a:lnTo>
                    <a:pt x="442" y="26262"/>
                  </a:lnTo>
                  <a:lnTo>
                    <a:pt x="442" y="26095"/>
                  </a:lnTo>
                  <a:close/>
                  <a:moveTo>
                    <a:pt x="3894" y="26262"/>
                  </a:moveTo>
                  <a:cubicBezTo>
                    <a:pt x="3896" y="26262"/>
                    <a:pt x="3898" y="26262"/>
                    <a:pt x="3900" y="26262"/>
                  </a:cubicBezTo>
                  <a:lnTo>
                    <a:pt x="3865" y="26430"/>
                  </a:lnTo>
                  <a:lnTo>
                    <a:pt x="3865" y="26430"/>
                  </a:lnTo>
                  <a:cubicBezTo>
                    <a:pt x="3868" y="26378"/>
                    <a:pt x="3848" y="26262"/>
                    <a:pt x="3894" y="26262"/>
                  </a:cubicBezTo>
                  <a:close/>
                  <a:moveTo>
                    <a:pt x="3839" y="26445"/>
                  </a:moveTo>
                  <a:cubicBezTo>
                    <a:pt x="3845" y="26452"/>
                    <a:pt x="3850" y="26454"/>
                    <a:pt x="3854" y="26454"/>
                  </a:cubicBezTo>
                  <a:cubicBezTo>
                    <a:pt x="3857" y="26454"/>
                    <a:pt x="3859" y="26453"/>
                    <a:pt x="3860" y="26450"/>
                  </a:cubicBezTo>
                  <a:lnTo>
                    <a:pt x="3860" y="26450"/>
                  </a:lnTo>
                  <a:lnTo>
                    <a:pt x="3839" y="26552"/>
                  </a:lnTo>
                  <a:cubicBezTo>
                    <a:pt x="3839" y="26522"/>
                    <a:pt x="3855" y="26476"/>
                    <a:pt x="3839" y="26445"/>
                  </a:cubicBezTo>
                  <a:close/>
                  <a:moveTo>
                    <a:pt x="1584" y="25196"/>
                  </a:moveTo>
                  <a:lnTo>
                    <a:pt x="1584" y="25196"/>
                  </a:lnTo>
                  <a:cubicBezTo>
                    <a:pt x="1661" y="25318"/>
                    <a:pt x="1645" y="25196"/>
                    <a:pt x="1631" y="25395"/>
                  </a:cubicBezTo>
                  <a:cubicBezTo>
                    <a:pt x="1661" y="25440"/>
                    <a:pt x="1676" y="25440"/>
                    <a:pt x="1676" y="25440"/>
                  </a:cubicBezTo>
                  <a:cubicBezTo>
                    <a:pt x="1688" y="25440"/>
                    <a:pt x="1698" y="25433"/>
                    <a:pt x="1708" y="25433"/>
                  </a:cubicBezTo>
                  <a:cubicBezTo>
                    <a:pt x="1723" y="25433"/>
                    <a:pt x="1740" y="25449"/>
                    <a:pt x="1767" y="25531"/>
                  </a:cubicBezTo>
                  <a:cubicBezTo>
                    <a:pt x="1783" y="25775"/>
                    <a:pt x="1813" y="25760"/>
                    <a:pt x="1858" y="25943"/>
                  </a:cubicBezTo>
                  <a:lnTo>
                    <a:pt x="1874" y="25882"/>
                  </a:lnTo>
                  <a:cubicBezTo>
                    <a:pt x="1858" y="25866"/>
                    <a:pt x="1858" y="25821"/>
                    <a:pt x="1889" y="25775"/>
                  </a:cubicBezTo>
                  <a:lnTo>
                    <a:pt x="1889" y="25775"/>
                  </a:lnTo>
                  <a:lnTo>
                    <a:pt x="1874" y="25882"/>
                  </a:lnTo>
                  <a:cubicBezTo>
                    <a:pt x="1874" y="25927"/>
                    <a:pt x="1935" y="25913"/>
                    <a:pt x="1950" y="25988"/>
                  </a:cubicBezTo>
                  <a:cubicBezTo>
                    <a:pt x="1950" y="25821"/>
                    <a:pt x="2027" y="25805"/>
                    <a:pt x="2072" y="25714"/>
                  </a:cubicBezTo>
                  <a:cubicBezTo>
                    <a:pt x="2149" y="25622"/>
                    <a:pt x="2041" y="25425"/>
                    <a:pt x="2088" y="25395"/>
                  </a:cubicBezTo>
                  <a:lnTo>
                    <a:pt x="2088" y="25395"/>
                  </a:lnTo>
                  <a:lnTo>
                    <a:pt x="2133" y="25531"/>
                  </a:lnTo>
                  <a:lnTo>
                    <a:pt x="2149" y="25226"/>
                  </a:lnTo>
                  <a:lnTo>
                    <a:pt x="2149" y="25226"/>
                  </a:lnTo>
                  <a:cubicBezTo>
                    <a:pt x="2209" y="25425"/>
                    <a:pt x="2133" y="25730"/>
                    <a:pt x="2149" y="25958"/>
                  </a:cubicBezTo>
                  <a:lnTo>
                    <a:pt x="2102" y="25791"/>
                  </a:lnTo>
                  <a:lnTo>
                    <a:pt x="2011" y="26065"/>
                  </a:lnTo>
                  <a:lnTo>
                    <a:pt x="2041" y="26065"/>
                  </a:lnTo>
                  <a:lnTo>
                    <a:pt x="1966" y="26262"/>
                  </a:lnTo>
                  <a:lnTo>
                    <a:pt x="1935" y="26110"/>
                  </a:lnTo>
                  <a:lnTo>
                    <a:pt x="1935" y="26110"/>
                  </a:lnTo>
                  <a:cubicBezTo>
                    <a:pt x="1950" y="26201"/>
                    <a:pt x="1889" y="26293"/>
                    <a:pt x="1935" y="26370"/>
                  </a:cubicBezTo>
                  <a:cubicBezTo>
                    <a:pt x="1922" y="26379"/>
                    <a:pt x="1910" y="26384"/>
                    <a:pt x="1897" y="26384"/>
                  </a:cubicBezTo>
                  <a:cubicBezTo>
                    <a:pt x="1852" y="26384"/>
                    <a:pt x="1808" y="26321"/>
                    <a:pt x="1737" y="26201"/>
                  </a:cubicBezTo>
                  <a:lnTo>
                    <a:pt x="1828" y="26187"/>
                  </a:lnTo>
                  <a:cubicBezTo>
                    <a:pt x="1813" y="26110"/>
                    <a:pt x="1950" y="26140"/>
                    <a:pt x="1874" y="25958"/>
                  </a:cubicBezTo>
                  <a:lnTo>
                    <a:pt x="1874" y="25958"/>
                  </a:lnTo>
                  <a:cubicBezTo>
                    <a:pt x="1863" y="26040"/>
                    <a:pt x="1842" y="26070"/>
                    <a:pt x="1818" y="26070"/>
                  </a:cubicBezTo>
                  <a:cubicBezTo>
                    <a:pt x="1780" y="26070"/>
                    <a:pt x="1735" y="25993"/>
                    <a:pt x="1706" y="25927"/>
                  </a:cubicBezTo>
                  <a:cubicBezTo>
                    <a:pt x="1889" y="25852"/>
                    <a:pt x="1676" y="25699"/>
                    <a:pt x="1676" y="25486"/>
                  </a:cubicBezTo>
                  <a:cubicBezTo>
                    <a:pt x="1661" y="25592"/>
                    <a:pt x="1645" y="25699"/>
                    <a:pt x="1645" y="25805"/>
                  </a:cubicBezTo>
                  <a:lnTo>
                    <a:pt x="1584" y="25791"/>
                  </a:lnTo>
                  <a:cubicBezTo>
                    <a:pt x="1522" y="25978"/>
                    <a:pt x="1539" y="25994"/>
                    <a:pt x="1579" y="25994"/>
                  </a:cubicBezTo>
                  <a:cubicBezTo>
                    <a:pt x="1587" y="25994"/>
                    <a:pt x="1596" y="25994"/>
                    <a:pt x="1606" y="25994"/>
                  </a:cubicBezTo>
                  <a:cubicBezTo>
                    <a:pt x="1652" y="25994"/>
                    <a:pt x="1708" y="26009"/>
                    <a:pt x="1722" y="26187"/>
                  </a:cubicBezTo>
                  <a:cubicBezTo>
                    <a:pt x="1708" y="26212"/>
                    <a:pt x="1692" y="26220"/>
                    <a:pt x="1677" y="26220"/>
                  </a:cubicBezTo>
                  <a:cubicBezTo>
                    <a:pt x="1649" y="26220"/>
                    <a:pt x="1620" y="26192"/>
                    <a:pt x="1596" y="26192"/>
                  </a:cubicBezTo>
                  <a:cubicBezTo>
                    <a:pt x="1579" y="26192"/>
                    <a:pt x="1564" y="26208"/>
                    <a:pt x="1554" y="26262"/>
                  </a:cubicBezTo>
                  <a:cubicBezTo>
                    <a:pt x="1509" y="26430"/>
                    <a:pt x="1661" y="26522"/>
                    <a:pt x="1584" y="26628"/>
                  </a:cubicBezTo>
                  <a:cubicBezTo>
                    <a:pt x="1462" y="26415"/>
                    <a:pt x="1554" y="25927"/>
                    <a:pt x="1478" y="25683"/>
                  </a:cubicBezTo>
                  <a:lnTo>
                    <a:pt x="1478" y="25683"/>
                  </a:lnTo>
                  <a:lnTo>
                    <a:pt x="1462" y="25730"/>
                  </a:lnTo>
                  <a:lnTo>
                    <a:pt x="1448" y="25608"/>
                  </a:lnTo>
                  <a:lnTo>
                    <a:pt x="1448" y="25608"/>
                  </a:lnTo>
                  <a:cubicBezTo>
                    <a:pt x="1462" y="25622"/>
                    <a:pt x="1478" y="25653"/>
                    <a:pt x="1478" y="25683"/>
                  </a:cubicBezTo>
                  <a:lnTo>
                    <a:pt x="1509" y="25608"/>
                  </a:lnTo>
                  <a:cubicBezTo>
                    <a:pt x="1509" y="25608"/>
                    <a:pt x="1509" y="25592"/>
                    <a:pt x="1523" y="25592"/>
                  </a:cubicBezTo>
                  <a:lnTo>
                    <a:pt x="1509" y="25608"/>
                  </a:lnTo>
                  <a:lnTo>
                    <a:pt x="1509" y="25699"/>
                  </a:lnTo>
                  <a:cubicBezTo>
                    <a:pt x="1661" y="25683"/>
                    <a:pt x="1462" y="25287"/>
                    <a:pt x="1584" y="25196"/>
                  </a:cubicBezTo>
                  <a:close/>
                  <a:moveTo>
                    <a:pt x="778" y="26461"/>
                  </a:moveTo>
                  <a:cubicBezTo>
                    <a:pt x="792" y="26476"/>
                    <a:pt x="792" y="26491"/>
                    <a:pt x="778" y="26522"/>
                  </a:cubicBezTo>
                  <a:lnTo>
                    <a:pt x="778" y="26689"/>
                  </a:lnTo>
                  <a:cubicBezTo>
                    <a:pt x="731" y="26658"/>
                    <a:pt x="762" y="26583"/>
                    <a:pt x="778" y="26522"/>
                  </a:cubicBezTo>
                  <a:lnTo>
                    <a:pt x="778" y="26461"/>
                  </a:lnTo>
                  <a:close/>
                  <a:moveTo>
                    <a:pt x="1652" y="26656"/>
                  </a:moveTo>
                  <a:cubicBezTo>
                    <a:pt x="1655" y="26656"/>
                    <a:pt x="1658" y="26657"/>
                    <a:pt x="1661" y="26658"/>
                  </a:cubicBezTo>
                  <a:lnTo>
                    <a:pt x="1661" y="26918"/>
                  </a:lnTo>
                  <a:cubicBezTo>
                    <a:pt x="1622" y="26905"/>
                    <a:pt x="1649" y="26763"/>
                    <a:pt x="1612" y="26763"/>
                  </a:cubicBezTo>
                  <a:cubicBezTo>
                    <a:pt x="1606" y="26763"/>
                    <a:pt x="1597" y="26768"/>
                    <a:pt x="1584" y="26780"/>
                  </a:cubicBezTo>
                  <a:cubicBezTo>
                    <a:pt x="1612" y="26712"/>
                    <a:pt x="1627" y="26656"/>
                    <a:pt x="1652" y="26656"/>
                  </a:cubicBezTo>
                  <a:close/>
                  <a:moveTo>
                    <a:pt x="3747" y="26841"/>
                  </a:moveTo>
                  <a:lnTo>
                    <a:pt x="3747" y="26841"/>
                  </a:lnTo>
                  <a:cubicBezTo>
                    <a:pt x="3794" y="26918"/>
                    <a:pt x="3763" y="27024"/>
                    <a:pt x="3763" y="27085"/>
                  </a:cubicBezTo>
                  <a:cubicBezTo>
                    <a:pt x="3733" y="27040"/>
                    <a:pt x="3733" y="26918"/>
                    <a:pt x="3747" y="26841"/>
                  </a:cubicBezTo>
                  <a:close/>
                  <a:moveTo>
                    <a:pt x="3626" y="27131"/>
                  </a:moveTo>
                  <a:lnTo>
                    <a:pt x="3672" y="27192"/>
                  </a:lnTo>
                  <a:lnTo>
                    <a:pt x="3641" y="27284"/>
                  </a:lnTo>
                  <a:lnTo>
                    <a:pt x="3626" y="27131"/>
                  </a:lnTo>
                  <a:close/>
                  <a:moveTo>
                    <a:pt x="1401" y="22606"/>
                  </a:moveTo>
                  <a:cubicBezTo>
                    <a:pt x="1387" y="22759"/>
                    <a:pt x="1326" y="22805"/>
                    <a:pt x="1295" y="22972"/>
                  </a:cubicBezTo>
                  <a:cubicBezTo>
                    <a:pt x="1341" y="23337"/>
                    <a:pt x="1478" y="23475"/>
                    <a:pt x="1493" y="23871"/>
                  </a:cubicBezTo>
                  <a:lnTo>
                    <a:pt x="1509" y="23780"/>
                  </a:lnTo>
                  <a:lnTo>
                    <a:pt x="1478" y="24054"/>
                  </a:lnTo>
                  <a:cubicBezTo>
                    <a:pt x="1492" y="24076"/>
                    <a:pt x="1502" y="24086"/>
                    <a:pt x="1509" y="24086"/>
                  </a:cubicBezTo>
                  <a:cubicBezTo>
                    <a:pt x="1541" y="24086"/>
                    <a:pt x="1520" y="23897"/>
                    <a:pt x="1570" y="23810"/>
                  </a:cubicBezTo>
                  <a:cubicBezTo>
                    <a:pt x="1478" y="23658"/>
                    <a:pt x="1554" y="23429"/>
                    <a:pt x="1554" y="23246"/>
                  </a:cubicBezTo>
                  <a:cubicBezTo>
                    <a:pt x="1424" y="22813"/>
                    <a:pt x="1692" y="23092"/>
                    <a:pt x="1694" y="22772"/>
                  </a:cubicBezTo>
                  <a:lnTo>
                    <a:pt x="1694" y="22772"/>
                  </a:lnTo>
                  <a:lnTo>
                    <a:pt x="1706" y="23110"/>
                  </a:lnTo>
                  <a:cubicBezTo>
                    <a:pt x="1698" y="23065"/>
                    <a:pt x="1689" y="23047"/>
                    <a:pt x="1680" y="23047"/>
                  </a:cubicBezTo>
                  <a:cubicBezTo>
                    <a:pt x="1656" y="23047"/>
                    <a:pt x="1634" y="23183"/>
                    <a:pt x="1645" y="23262"/>
                  </a:cubicBezTo>
                  <a:lnTo>
                    <a:pt x="1706" y="23201"/>
                  </a:lnTo>
                  <a:lnTo>
                    <a:pt x="1706" y="23201"/>
                  </a:lnTo>
                  <a:cubicBezTo>
                    <a:pt x="1645" y="23277"/>
                    <a:pt x="1692" y="23459"/>
                    <a:pt x="1737" y="23459"/>
                  </a:cubicBezTo>
                  <a:cubicBezTo>
                    <a:pt x="1737" y="23445"/>
                    <a:pt x="1752" y="23445"/>
                    <a:pt x="1767" y="23429"/>
                  </a:cubicBezTo>
                  <a:lnTo>
                    <a:pt x="1767" y="23337"/>
                  </a:lnTo>
                  <a:cubicBezTo>
                    <a:pt x="1767" y="23216"/>
                    <a:pt x="1706" y="23018"/>
                    <a:pt x="1783" y="22927"/>
                  </a:cubicBezTo>
                  <a:lnTo>
                    <a:pt x="1783" y="22927"/>
                  </a:lnTo>
                  <a:cubicBezTo>
                    <a:pt x="1772" y="23013"/>
                    <a:pt x="1776" y="23053"/>
                    <a:pt x="1796" y="23053"/>
                  </a:cubicBezTo>
                  <a:cubicBezTo>
                    <a:pt x="1804" y="23053"/>
                    <a:pt x="1815" y="23046"/>
                    <a:pt x="1828" y="23033"/>
                  </a:cubicBezTo>
                  <a:lnTo>
                    <a:pt x="1828" y="23429"/>
                  </a:lnTo>
                  <a:lnTo>
                    <a:pt x="1783" y="23307"/>
                  </a:lnTo>
                  <a:cubicBezTo>
                    <a:pt x="1783" y="23307"/>
                    <a:pt x="1783" y="23323"/>
                    <a:pt x="1767" y="23337"/>
                  </a:cubicBezTo>
                  <a:cubicBezTo>
                    <a:pt x="1783" y="23384"/>
                    <a:pt x="1767" y="23414"/>
                    <a:pt x="1767" y="23429"/>
                  </a:cubicBezTo>
                  <a:lnTo>
                    <a:pt x="1767" y="23490"/>
                  </a:lnTo>
                  <a:cubicBezTo>
                    <a:pt x="1773" y="23486"/>
                    <a:pt x="1778" y="23484"/>
                    <a:pt x="1782" y="23484"/>
                  </a:cubicBezTo>
                  <a:cubicBezTo>
                    <a:pt x="1813" y="23484"/>
                    <a:pt x="1809" y="23587"/>
                    <a:pt x="1830" y="23587"/>
                  </a:cubicBezTo>
                  <a:cubicBezTo>
                    <a:pt x="1836" y="23587"/>
                    <a:pt x="1845" y="23577"/>
                    <a:pt x="1858" y="23551"/>
                  </a:cubicBezTo>
                  <a:lnTo>
                    <a:pt x="1858" y="23551"/>
                  </a:lnTo>
                  <a:cubicBezTo>
                    <a:pt x="1874" y="23688"/>
                    <a:pt x="1889" y="24008"/>
                    <a:pt x="1798" y="24038"/>
                  </a:cubicBezTo>
                  <a:cubicBezTo>
                    <a:pt x="1824" y="24078"/>
                    <a:pt x="1839" y="24152"/>
                    <a:pt x="1862" y="24152"/>
                  </a:cubicBezTo>
                  <a:cubicBezTo>
                    <a:pt x="1866" y="24152"/>
                    <a:pt x="1870" y="24150"/>
                    <a:pt x="1874" y="24145"/>
                  </a:cubicBezTo>
                  <a:lnTo>
                    <a:pt x="1874" y="24145"/>
                  </a:lnTo>
                  <a:cubicBezTo>
                    <a:pt x="1752" y="24343"/>
                    <a:pt x="1919" y="24602"/>
                    <a:pt x="1874" y="24694"/>
                  </a:cubicBezTo>
                  <a:cubicBezTo>
                    <a:pt x="1851" y="24728"/>
                    <a:pt x="1818" y="24746"/>
                    <a:pt x="1804" y="24800"/>
                  </a:cubicBezTo>
                  <a:lnTo>
                    <a:pt x="1804" y="24800"/>
                  </a:lnTo>
                  <a:lnTo>
                    <a:pt x="1813" y="24678"/>
                  </a:lnTo>
                  <a:lnTo>
                    <a:pt x="1813" y="24678"/>
                  </a:lnTo>
                  <a:cubicBezTo>
                    <a:pt x="1752" y="24952"/>
                    <a:pt x="1631" y="24708"/>
                    <a:pt x="1539" y="24968"/>
                  </a:cubicBezTo>
                  <a:lnTo>
                    <a:pt x="1539" y="24739"/>
                  </a:lnTo>
                  <a:cubicBezTo>
                    <a:pt x="1432" y="24877"/>
                    <a:pt x="1539" y="25348"/>
                    <a:pt x="1417" y="25425"/>
                  </a:cubicBezTo>
                  <a:cubicBezTo>
                    <a:pt x="1444" y="25272"/>
                    <a:pt x="1427" y="25247"/>
                    <a:pt x="1400" y="25247"/>
                  </a:cubicBezTo>
                  <a:cubicBezTo>
                    <a:pt x="1388" y="25247"/>
                    <a:pt x="1373" y="25252"/>
                    <a:pt x="1359" y="25252"/>
                  </a:cubicBezTo>
                  <a:cubicBezTo>
                    <a:pt x="1337" y="25252"/>
                    <a:pt x="1320" y="25236"/>
                    <a:pt x="1326" y="25151"/>
                  </a:cubicBezTo>
                  <a:lnTo>
                    <a:pt x="1326" y="25151"/>
                  </a:lnTo>
                  <a:cubicBezTo>
                    <a:pt x="1204" y="25165"/>
                    <a:pt x="1174" y="25622"/>
                    <a:pt x="1158" y="25866"/>
                  </a:cubicBezTo>
                  <a:cubicBezTo>
                    <a:pt x="1143" y="25882"/>
                    <a:pt x="1158" y="26156"/>
                    <a:pt x="1188" y="26293"/>
                  </a:cubicBezTo>
                  <a:cubicBezTo>
                    <a:pt x="1158" y="26354"/>
                    <a:pt x="1082" y="26309"/>
                    <a:pt x="1127" y="26461"/>
                  </a:cubicBezTo>
                  <a:cubicBezTo>
                    <a:pt x="1135" y="26469"/>
                    <a:pt x="1142" y="26473"/>
                    <a:pt x="1148" y="26473"/>
                  </a:cubicBezTo>
                  <a:cubicBezTo>
                    <a:pt x="1166" y="26473"/>
                    <a:pt x="1177" y="26441"/>
                    <a:pt x="1188" y="26384"/>
                  </a:cubicBezTo>
                  <a:lnTo>
                    <a:pt x="1188" y="26384"/>
                  </a:lnTo>
                  <a:cubicBezTo>
                    <a:pt x="1265" y="26583"/>
                    <a:pt x="1097" y="26506"/>
                    <a:pt x="1127" y="26689"/>
                  </a:cubicBezTo>
                  <a:cubicBezTo>
                    <a:pt x="1113" y="26689"/>
                    <a:pt x="1143" y="27192"/>
                    <a:pt x="1066" y="27329"/>
                  </a:cubicBezTo>
                  <a:cubicBezTo>
                    <a:pt x="1052" y="27268"/>
                    <a:pt x="1021" y="26689"/>
                    <a:pt x="1005" y="26491"/>
                  </a:cubicBezTo>
                  <a:cubicBezTo>
                    <a:pt x="997" y="26485"/>
                    <a:pt x="989" y="26482"/>
                    <a:pt x="982" y="26482"/>
                  </a:cubicBezTo>
                  <a:cubicBezTo>
                    <a:pt x="955" y="26482"/>
                    <a:pt x="948" y="26533"/>
                    <a:pt x="960" y="26644"/>
                  </a:cubicBezTo>
                  <a:lnTo>
                    <a:pt x="853" y="26415"/>
                  </a:lnTo>
                  <a:lnTo>
                    <a:pt x="853" y="26415"/>
                  </a:lnTo>
                  <a:cubicBezTo>
                    <a:pt x="855" y="26418"/>
                    <a:pt x="857" y="26419"/>
                    <a:pt x="859" y="26419"/>
                  </a:cubicBezTo>
                  <a:cubicBezTo>
                    <a:pt x="889" y="26419"/>
                    <a:pt x="928" y="26116"/>
                    <a:pt x="899" y="25973"/>
                  </a:cubicBezTo>
                  <a:cubicBezTo>
                    <a:pt x="909" y="25963"/>
                    <a:pt x="926" y="25918"/>
                    <a:pt x="936" y="25918"/>
                  </a:cubicBezTo>
                  <a:cubicBezTo>
                    <a:pt x="941" y="25918"/>
                    <a:pt x="944" y="25928"/>
                    <a:pt x="944" y="25958"/>
                  </a:cubicBezTo>
                  <a:cubicBezTo>
                    <a:pt x="930" y="26065"/>
                    <a:pt x="914" y="26232"/>
                    <a:pt x="960" y="26339"/>
                  </a:cubicBezTo>
                  <a:cubicBezTo>
                    <a:pt x="1036" y="26323"/>
                    <a:pt x="1021" y="26079"/>
                    <a:pt x="1021" y="25958"/>
                  </a:cubicBezTo>
                  <a:lnTo>
                    <a:pt x="1021" y="25958"/>
                  </a:lnTo>
                  <a:lnTo>
                    <a:pt x="1005" y="25973"/>
                  </a:lnTo>
                  <a:cubicBezTo>
                    <a:pt x="975" y="25791"/>
                    <a:pt x="1005" y="25562"/>
                    <a:pt x="1052" y="25395"/>
                  </a:cubicBezTo>
                  <a:lnTo>
                    <a:pt x="1052" y="25395"/>
                  </a:lnTo>
                  <a:lnTo>
                    <a:pt x="991" y="25456"/>
                  </a:lnTo>
                  <a:lnTo>
                    <a:pt x="1005" y="25242"/>
                  </a:lnTo>
                  <a:lnTo>
                    <a:pt x="1036" y="25334"/>
                  </a:lnTo>
                  <a:cubicBezTo>
                    <a:pt x="1052" y="25181"/>
                    <a:pt x="1127" y="25044"/>
                    <a:pt x="1097" y="24830"/>
                  </a:cubicBezTo>
                  <a:cubicBezTo>
                    <a:pt x="1111" y="24816"/>
                    <a:pt x="1121" y="24810"/>
                    <a:pt x="1127" y="24810"/>
                  </a:cubicBezTo>
                  <a:cubicBezTo>
                    <a:pt x="1152" y="24810"/>
                    <a:pt x="1113" y="24919"/>
                    <a:pt x="1113" y="24968"/>
                  </a:cubicBezTo>
                  <a:cubicBezTo>
                    <a:pt x="1125" y="24953"/>
                    <a:pt x="1138" y="24947"/>
                    <a:pt x="1151" y="24947"/>
                  </a:cubicBezTo>
                  <a:cubicBezTo>
                    <a:pt x="1205" y="24947"/>
                    <a:pt x="1263" y="25050"/>
                    <a:pt x="1318" y="25050"/>
                  </a:cubicBezTo>
                  <a:cubicBezTo>
                    <a:pt x="1331" y="25050"/>
                    <a:pt x="1344" y="25044"/>
                    <a:pt x="1356" y="25029"/>
                  </a:cubicBezTo>
                  <a:cubicBezTo>
                    <a:pt x="1326" y="24755"/>
                    <a:pt x="1326" y="24404"/>
                    <a:pt x="1295" y="24085"/>
                  </a:cubicBezTo>
                  <a:lnTo>
                    <a:pt x="1295" y="24085"/>
                  </a:lnTo>
                  <a:lnTo>
                    <a:pt x="1356" y="24115"/>
                  </a:lnTo>
                  <a:cubicBezTo>
                    <a:pt x="1310" y="24054"/>
                    <a:pt x="1356" y="23764"/>
                    <a:pt x="1310" y="23673"/>
                  </a:cubicBezTo>
                  <a:lnTo>
                    <a:pt x="1401" y="23658"/>
                  </a:lnTo>
                  <a:cubicBezTo>
                    <a:pt x="1401" y="23567"/>
                    <a:pt x="1371" y="23536"/>
                    <a:pt x="1326" y="23506"/>
                  </a:cubicBezTo>
                  <a:lnTo>
                    <a:pt x="1371" y="23459"/>
                  </a:lnTo>
                  <a:lnTo>
                    <a:pt x="1371" y="23459"/>
                  </a:lnTo>
                  <a:cubicBezTo>
                    <a:pt x="1362" y="23466"/>
                    <a:pt x="1352" y="23468"/>
                    <a:pt x="1344" y="23468"/>
                  </a:cubicBezTo>
                  <a:cubicBezTo>
                    <a:pt x="1289" y="23468"/>
                    <a:pt x="1245" y="23365"/>
                    <a:pt x="1199" y="23365"/>
                  </a:cubicBezTo>
                  <a:cubicBezTo>
                    <a:pt x="1181" y="23365"/>
                    <a:pt x="1163" y="23382"/>
                    <a:pt x="1143" y="23429"/>
                  </a:cubicBezTo>
                  <a:lnTo>
                    <a:pt x="1158" y="23673"/>
                  </a:lnTo>
                  <a:cubicBezTo>
                    <a:pt x="1155" y="23692"/>
                    <a:pt x="1152" y="23700"/>
                    <a:pt x="1150" y="23700"/>
                  </a:cubicBezTo>
                  <a:cubicBezTo>
                    <a:pt x="1137" y="23700"/>
                    <a:pt x="1122" y="23536"/>
                    <a:pt x="1097" y="23536"/>
                  </a:cubicBezTo>
                  <a:cubicBezTo>
                    <a:pt x="1127" y="23673"/>
                    <a:pt x="1082" y="23764"/>
                    <a:pt x="1113" y="23947"/>
                  </a:cubicBezTo>
                  <a:cubicBezTo>
                    <a:pt x="1123" y="24074"/>
                    <a:pt x="1090" y="24135"/>
                    <a:pt x="1053" y="24135"/>
                  </a:cubicBezTo>
                  <a:cubicBezTo>
                    <a:pt x="1037" y="24135"/>
                    <a:pt x="1020" y="24123"/>
                    <a:pt x="1005" y="24099"/>
                  </a:cubicBezTo>
                  <a:cubicBezTo>
                    <a:pt x="991" y="23932"/>
                    <a:pt x="1021" y="23703"/>
                    <a:pt x="1005" y="23567"/>
                  </a:cubicBezTo>
                  <a:lnTo>
                    <a:pt x="991" y="23567"/>
                  </a:lnTo>
                  <a:cubicBezTo>
                    <a:pt x="960" y="23155"/>
                    <a:pt x="1097" y="23429"/>
                    <a:pt x="1097" y="23185"/>
                  </a:cubicBezTo>
                  <a:cubicBezTo>
                    <a:pt x="1082" y="23140"/>
                    <a:pt x="1097" y="23094"/>
                    <a:pt x="1097" y="23079"/>
                  </a:cubicBezTo>
                  <a:lnTo>
                    <a:pt x="1097" y="23185"/>
                  </a:lnTo>
                  <a:cubicBezTo>
                    <a:pt x="1108" y="23193"/>
                    <a:pt x="1117" y="23197"/>
                    <a:pt x="1125" y="23197"/>
                  </a:cubicBezTo>
                  <a:cubicBezTo>
                    <a:pt x="1187" y="23197"/>
                    <a:pt x="1142" y="22955"/>
                    <a:pt x="1208" y="22955"/>
                  </a:cubicBezTo>
                  <a:cubicBezTo>
                    <a:pt x="1211" y="22955"/>
                    <a:pt x="1215" y="22956"/>
                    <a:pt x="1219" y="22957"/>
                  </a:cubicBezTo>
                  <a:cubicBezTo>
                    <a:pt x="1219" y="22880"/>
                    <a:pt x="1097" y="22698"/>
                    <a:pt x="1188" y="22667"/>
                  </a:cubicBezTo>
                  <a:lnTo>
                    <a:pt x="1188" y="22667"/>
                  </a:lnTo>
                  <a:lnTo>
                    <a:pt x="1174" y="22789"/>
                  </a:lnTo>
                  <a:cubicBezTo>
                    <a:pt x="1235" y="22759"/>
                    <a:pt x="1326" y="22653"/>
                    <a:pt x="1310" y="22622"/>
                  </a:cubicBezTo>
                  <a:lnTo>
                    <a:pt x="1401" y="22606"/>
                  </a:lnTo>
                  <a:close/>
                  <a:moveTo>
                    <a:pt x="991" y="27253"/>
                  </a:moveTo>
                  <a:lnTo>
                    <a:pt x="1036" y="27314"/>
                  </a:lnTo>
                  <a:lnTo>
                    <a:pt x="991" y="27497"/>
                  </a:lnTo>
                  <a:lnTo>
                    <a:pt x="991" y="27253"/>
                  </a:lnTo>
                  <a:close/>
                  <a:moveTo>
                    <a:pt x="3550" y="27284"/>
                  </a:moveTo>
                  <a:lnTo>
                    <a:pt x="3580" y="27466"/>
                  </a:lnTo>
                  <a:cubicBezTo>
                    <a:pt x="3579" y="27463"/>
                    <a:pt x="3577" y="27462"/>
                    <a:pt x="3576" y="27462"/>
                  </a:cubicBezTo>
                  <a:cubicBezTo>
                    <a:pt x="3567" y="27462"/>
                    <a:pt x="3557" y="27509"/>
                    <a:pt x="3545" y="27509"/>
                  </a:cubicBezTo>
                  <a:cubicBezTo>
                    <a:pt x="3537" y="27509"/>
                    <a:pt x="3529" y="27495"/>
                    <a:pt x="3520" y="27450"/>
                  </a:cubicBezTo>
                  <a:lnTo>
                    <a:pt x="3550" y="27284"/>
                  </a:lnTo>
                  <a:close/>
                  <a:moveTo>
                    <a:pt x="4005" y="26430"/>
                  </a:moveTo>
                  <a:cubicBezTo>
                    <a:pt x="4005" y="26430"/>
                    <a:pt x="4006" y="26430"/>
                    <a:pt x="4007" y="26430"/>
                  </a:cubicBezTo>
                  <a:cubicBezTo>
                    <a:pt x="4083" y="26705"/>
                    <a:pt x="4159" y="26872"/>
                    <a:pt x="4098" y="27070"/>
                  </a:cubicBezTo>
                  <a:cubicBezTo>
                    <a:pt x="4098" y="27146"/>
                    <a:pt x="4007" y="27497"/>
                    <a:pt x="3961" y="27588"/>
                  </a:cubicBezTo>
                  <a:cubicBezTo>
                    <a:pt x="3946" y="27375"/>
                    <a:pt x="3869" y="27481"/>
                    <a:pt x="3855" y="27237"/>
                  </a:cubicBezTo>
                  <a:lnTo>
                    <a:pt x="3855" y="27237"/>
                  </a:lnTo>
                  <a:lnTo>
                    <a:pt x="3916" y="27253"/>
                  </a:lnTo>
                  <a:cubicBezTo>
                    <a:pt x="3885" y="27115"/>
                    <a:pt x="3855" y="26887"/>
                    <a:pt x="3900" y="26780"/>
                  </a:cubicBezTo>
                  <a:lnTo>
                    <a:pt x="3855" y="26766"/>
                  </a:lnTo>
                  <a:lnTo>
                    <a:pt x="3916" y="26506"/>
                  </a:lnTo>
                  <a:cubicBezTo>
                    <a:pt x="3916" y="26506"/>
                    <a:pt x="3916" y="26506"/>
                    <a:pt x="3916" y="26506"/>
                  </a:cubicBezTo>
                  <a:cubicBezTo>
                    <a:pt x="3928" y="26506"/>
                    <a:pt x="3969" y="26718"/>
                    <a:pt x="4003" y="26718"/>
                  </a:cubicBezTo>
                  <a:cubicBezTo>
                    <a:pt x="4016" y="26718"/>
                    <a:pt x="4029" y="26683"/>
                    <a:pt x="4037" y="26583"/>
                  </a:cubicBezTo>
                  <a:lnTo>
                    <a:pt x="4037" y="26583"/>
                  </a:lnTo>
                  <a:cubicBezTo>
                    <a:pt x="4032" y="26604"/>
                    <a:pt x="4027" y="26613"/>
                    <a:pt x="4022" y="26613"/>
                  </a:cubicBezTo>
                  <a:cubicBezTo>
                    <a:pt x="3999" y="26613"/>
                    <a:pt x="3983" y="26430"/>
                    <a:pt x="4005" y="26430"/>
                  </a:cubicBezTo>
                  <a:close/>
                  <a:moveTo>
                    <a:pt x="4052" y="27436"/>
                  </a:moveTo>
                  <a:cubicBezTo>
                    <a:pt x="4039" y="27477"/>
                    <a:pt x="4101" y="27685"/>
                    <a:pt x="4053" y="27685"/>
                  </a:cubicBezTo>
                  <a:cubicBezTo>
                    <a:pt x="4049" y="27685"/>
                    <a:pt x="4044" y="27683"/>
                    <a:pt x="4037" y="27680"/>
                  </a:cubicBezTo>
                  <a:cubicBezTo>
                    <a:pt x="4022" y="27619"/>
                    <a:pt x="4022" y="27497"/>
                    <a:pt x="4052" y="27436"/>
                  </a:cubicBezTo>
                  <a:close/>
                  <a:moveTo>
                    <a:pt x="3306" y="27603"/>
                  </a:moveTo>
                  <a:cubicBezTo>
                    <a:pt x="3306" y="27680"/>
                    <a:pt x="3382" y="27619"/>
                    <a:pt x="3351" y="27771"/>
                  </a:cubicBezTo>
                  <a:cubicBezTo>
                    <a:pt x="3337" y="27725"/>
                    <a:pt x="3260" y="27725"/>
                    <a:pt x="3306" y="27603"/>
                  </a:cubicBezTo>
                  <a:close/>
                  <a:moveTo>
                    <a:pt x="442" y="27359"/>
                  </a:moveTo>
                  <a:cubicBezTo>
                    <a:pt x="442" y="27375"/>
                    <a:pt x="427" y="27390"/>
                    <a:pt x="427" y="27405"/>
                  </a:cubicBezTo>
                  <a:cubicBezTo>
                    <a:pt x="442" y="27450"/>
                    <a:pt x="427" y="27497"/>
                    <a:pt x="427" y="27527"/>
                  </a:cubicBezTo>
                  <a:cubicBezTo>
                    <a:pt x="442" y="27649"/>
                    <a:pt x="487" y="27755"/>
                    <a:pt x="503" y="27755"/>
                  </a:cubicBezTo>
                  <a:cubicBezTo>
                    <a:pt x="494" y="27793"/>
                    <a:pt x="485" y="27806"/>
                    <a:pt x="475" y="27806"/>
                  </a:cubicBezTo>
                  <a:cubicBezTo>
                    <a:pt x="454" y="27806"/>
                    <a:pt x="433" y="27741"/>
                    <a:pt x="412" y="27741"/>
                  </a:cubicBezTo>
                  <a:cubicBezTo>
                    <a:pt x="366" y="27680"/>
                    <a:pt x="396" y="27603"/>
                    <a:pt x="427" y="27527"/>
                  </a:cubicBezTo>
                  <a:cubicBezTo>
                    <a:pt x="412" y="27481"/>
                    <a:pt x="412" y="27450"/>
                    <a:pt x="427" y="27405"/>
                  </a:cubicBezTo>
                  <a:lnTo>
                    <a:pt x="427" y="27390"/>
                  </a:lnTo>
                  <a:lnTo>
                    <a:pt x="381" y="27390"/>
                  </a:lnTo>
                  <a:lnTo>
                    <a:pt x="442" y="27359"/>
                  </a:lnTo>
                  <a:close/>
                  <a:moveTo>
                    <a:pt x="487" y="27907"/>
                  </a:moveTo>
                  <a:lnTo>
                    <a:pt x="503" y="28090"/>
                  </a:lnTo>
                  <a:cubicBezTo>
                    <a:pt x="498" y="28107"/>
                    <a:pt x="492" y="28113"/>
                    <a:pt x="486" y="28113"/>
                  </a:cubicBezTo>
                  <a:cubicBezTo>
                    <a:pt x="462" y="28113"/>
                    <a:pt x="439" y="28008"/>
                    <a:pt x="450" y="28008"/>
                  </a:cubicBezTo>
                  <a:cubicBezTo>
                    <a:pt x="452" y="28008"/>
                    <a:pt x="454" y="28010"/>
                    <a:pt x="457" y="28015"/>
                  </a:cubicBezTo>
                  <a:lnTo>
                    <a:pt x="487" y="27907"/>
                  </a:lnTo>
                  <a:close/>
                  <a:moveTo>
                    <a:pt x="640" y="28167"/>
                  </a:moveTo>
                  <a:lnTo>
                    <a:pt x="625" y="28212"/>
                  </a:lnTo>
                  <a:lnTo>
                    <a:pt x="640" y="28228"/>
                  </a:lnTo>
                  <a:lnTo>
                    <a:pt x="625" y="28228"/>
                  </a:lnTo>
                  <a:lnTo>
                    <a:pt x="625" y="28212"/>
                  </a:lnTo>
                  <a:cubicBezTo>
                    <a:pt x="625" y="28182"/>
                    <a:pt x="625" y="28167"/>
                    <a:pt x="640" y="28167"/>
                  </a:cubicBezTo>
                  <a:close/>
                  <a:moveTo>
                    <a:pt x="2606" y="27984"/>
                  </a:moveTo>
                  <a:cubicBezTo>
                    <a:pt x="2620" y="28121"/>
                    <a:pt x="2529" y="28151"/>
                    <a:pt x="2606" y="28228"/>
                  </a:cubicBezTo>
                  <a:lnTo>
                    <a:pt x="2529" y="28258"/>
                  </a:lnTo>
                  <a:cubicBezTo>
                    <a:pt x="2545" y="28212"/>
                    <a:pt x="2559" y="28151"/>
                    <a:pt x="2545" y="28137"/>
                  </a:cubicBezTo>
                  <a:lnTo>
                    <a:pt x="2606" y="27984"/>
                  </a:lnTo>
                  <a:close/>
                  <a:moveTo>
                    <a:pt x="564" y="28151"/>
                  </a:moveTo>
                  <a:lnTo>
                    <a:pt x="564" y="28151"/>
                  </a:lnTo>
                  <a:cubicBezTo>
                    <a:pt x="590" y="28165"/>
                    <a:pt x="594" y="28234"/>
                    <a:pt x="614" y="28234"/>
                  </a:cubicBezTo>
                  <a:cubicBezTo>
                    <a:pt x="617" y="28234"/>
                    <a:pt x="621" y="28232"/>
                    <a:pt x="625" y="28228"/>
                  </a:cubicBezTo>
                  <a:lnTo>
                    <a:pt x="625" y="28228"/>
                  </a:lnTo>
                  <a:lnTo>
                    <a:pt x="615" y="28314"/>
                  </a:lnTo>
                  <a:lnTo>
                    <a:pt x="615" y="28314"/>
                  </a:lnTo>
                  <a:cubicBezTo>
                    <a:pt x="610" y="28271"/>
                    <a:pt x="551" y="28338"/>
                    <a:pt x="564" y="28151"/>
                  </a:cubicBezTo>
                  <a:close/>
                  <a:moveTo>
                    <a:pt x="991" y="28334"/>
                  </a:moveTo>
                  <a:lnTo>
                    <a:pt x="991" y="28334"/>
                  </a:lnTo>
                  <a:cubicBezTo>
                    <a:pt x="991" y="28334"/>
                    <a:pt x="991" y="28334"/>
                    <a:pt x="991" y="28334"/>
                  </a:cubicBezTo>
                  <a:lnTo>
                    <a:pt x="991" y="28334"/>
                  </a:lnTo>
                  <a:close/>
                  <a:moveTo>
                    <a:pt x="888" y="29035"/>
                  </a:moveTo>
                  <a:cubicBezTo>
                    <a:pt x="896" y="29035"/>
                    <a:pt x="905" y="29051"/>
                    <a:pt x="914" y="29096"/>
                  </a:cubicBezTo>
                  <a:cubicBezTo>
                    <a:pt x="894" y="29136"/>
                    <a:pt x="867" y="29191"/>
                    <a:pt x="851" y="29191"/>
                  </a:cubicBezTo>
                  <a:cubicBezTo>
                    <a:pt x="843" y="29191"/>
                    <a:pt x="838" y="29177"/>
                    <a:pt x="838" y="29142"/>
                  </a:cubicBezTo>
                  <a:cubicBezTo>
                    <a:pt x="849" y="29131"/>
                    <a:pt x="867" y="29035"/>
                    <a:pt x="888" y="29035"/>
                  </a:cubicBezTo>
                  <a:close/>
                  <a:moveTo>
                    <a:pt x="4022" y="29172"/>
                  </a:moveTo>
                  <a:lnTo>
                    <a:pt x="4098" y="29203"/>
                  </a:lnTo>
                  <a:lnTo>
                    <a:pt x="4022" y="29203"/>
                  </a:lnTo>
                  <a:lnTo>
                    <a:pt x="4022" y="29172"/>
                  </a:lnTo>
                  <a:close/>
                  <a:moveTo>
                    <a:pt x="3550" y="29370"/>
                  </a:moveTo>
                  <a:lnTo>
                    <a:pt x="3580" y="29416"/>
                  </a:lnTo>
                  <a:lnTo>
                    <a:pt x="3520" y="29538"/>
                  </a:lnTo>
                  <a:lnTo>
                    <a:pt x="3550" y="29370"/>
                  </a:lnTo>
                  <a:close/>
                  <a:moveTo>
                    <a:pt x="808" y="26823"/>
                  </a:moveTo>
                  <a:cubicBezTo>
                    <a:pt x="823" y="26823"/>
                    <a:pt x="842" y="26842"/>
                    <a:pt x="869" y="26887"/>
                  </a:cubicBezTo>
                  <a:cubicBezTo>
                    <a:pt x="884" y="27054"/>
                    <a:pt x="884" y="27450"/>
                    <a:pt x="960" y="27633"/>
                  </a:cubicBezTo>
                  <a:cubicBezTo>
                    <a:pt x="956" y="27631"/>
                    <a:pt x="952" y="27629"/>
                    <a:pt x="948" y="27629"/>
                  </a:cubicBezTo>
                  <a:cubicBezTo>
                    <a:pt x="899" y="27629"/>
                    <a:pt x="940" y="27862"/>
                    <a:pt x="884" y="27862"/>
                  </a:cubicBezTo>
                  <a:cubicBezTo>
                    <a:pt x="876" y="27862"/>
                    <a:pt x="866" y="27857"/>
                    <a:pt x="853" y="27847"/>
                  </a:cubicBezTo>
                  <a:lnTo>
                    <a:pt x="853" y="27847"/>
                  </a:lnTo>
                  <a:cubicBezTo>
                    <a:pt x="863" y="27955"/>
                    <a:pt x="873" y="27988"/>
                    <a:pt x="886" y="27988"/>
                  </a:cubicBezTo>
                  <a:cubicBezTo>
                    <a:pt x="906" y="27988"/>
                    <a:pt x="929" y="27915"/>
                    <a:pt x="958" y="27915"/>
                  </a:cubicBezTo>
                  <a:cubicBezTo>
                    <a:pt x="973" y="27915"/>
                    <a:pt x="988" y="27932"/>
                    <a:pt x="1005" y="27984"/>
                  </a:cubicBezTo>
                  <a:lnTo>
                    <a:pt x="991" y="28334"/>
                  </a:lnTo>
                  <a:lnTo>
                    <a:pt x="991" y="28334"/>
                  </a:lnTo>
                  <a:cubicBezTo>
                    <a:pt x="992" y="28322"/>
                    <a:pt x="1023" y="28280"/>
                    <a:pt x="1029" y="28280"/>
                  </a:cubicBezTo>
                  <a:cubicBezTo>
                    <a:pt x="1031" y="28280"/>
                    <a:pt x="1030" y="28287"/>
                    <a:pt x="1021" y="28304"/>
                  </a:cubicBezTo>
                  <a:cubicBezTo>
                    <a:pt x="975" y="28441"/>
                    <a:pt x="1052" y="28563"/>
                    <a:pt x="1036" y="28685"/>
                  </a:cubicBezTo>
                  <a:lnTo>
                    <a:pt x="944" y="28669"/>
                  </a:lnTo>
                  <a:lnTo>
                    <a:pt x="944" y="28669"/>
                  </a:lnTo>
                  <a:cubicBezTo>
                    <a:pt x="991" y="28852"/>
                    <a:pt x="1113" y="29004"/>
                    <a:pt x="1082" y="29278"/>
                  </a:cubicBezTo>
                  <a:cubicBezTo>
                    <a:pt x="1037" y="29353"/>
                    <a:pt x="1080" y="29645"/>
                    <a:pt x="1011" y="29645"/>
                  </a:cubicBezTo>
                  <a:cubicBezTo>
                    <a:pt x="1009" y="29645"/>
                    <a:pt x="1007" y="29644"/>
                    <a:pt x="1005" y="29644"/>
                  </a:cubicBezTo>
                  <a:cubicBezTo>
                    <a:pt x="1082" y="29339"/>
                    <a:pt x="884" y="29035"/>
                    <a:pt x="960" y="28761"/>
                  </a:cubicBezTo>
                  <a:lnTo>
                    <a:pt x="960" y="28761"/>
                  </a:lnTo>
                  <a:cubicBezTo>
                    <a:pt x="914" y="28807"/>
                    <a:pt x="930" y="28898"/>
                    <a:pt x="869" y="28929"/>
                  </a:cubicBezTo>
                  <a:lnTo>
                    <a:pt x="792" y="28746"/>
                  </a:lnTo>
                  <a:cubicBezTo>
                    <a:pt x="914" y="28273"/>
                    <a:pt x="731" y="28198"/>
                    <a:pt x="823" y="27741"/>
                  </a:cubicBezTo>
                  <a:lnTo>
                    <a:pt x="823" y="27741"/>
                  </a:lnTo>
                  <a:cubicBezTo>
                    <a:pt x="763" y="27752"/>
                    <a:pt x="721" y="27898"/>
                    <a:pt x="676" y="27898"/>
                  </a:cubicBezTo>
                  <a:cubicBezTo>
                    <a:pt x="665" y="27898"/>
                    <a:pt x="653" y="27888"/>
                    <a:pt x="640" y="27862"/>
                  </a:cubicBezTo>
                  <a:cubicBezTo>
                    <a:pt x="609" y="27664"/>
                    <a:pt x="640" y="27741"/>
                    <a:pt x="656" y="27619"/>
                  </a:cubicBezTo>
                  <a:lnTo>
                    <a:pt x="670" y="27862"/>
                  </a:lnTo>
                  <a:cubicBezTo>
                    <a:pt x="701" y="27588"/>
                    <a:pt x="792" y="27649"/>
                    <a:pt x="778" y="27268"/>
                  </a:cubicBezTo>
                  <a:lnTo>
                    <a:pt x="717" y="27253"/>
                  </a:lnTo>
                  <a:cubicBezTo>
                    <a:pt x="717" y="27260"/>
                    <a:pt x="713" y="27264"/>
                    <a:pt x="709" y="27264"/>
                  </a:cubicBezTo>
                  <a:cubicBezTo>
                    <a:pt x="705" y="27264"/>
                    <a:pt x="701" y="27260"/>
                    <a:pt x="701" y="27253"/>
                  </a:cubicBezTo>
                  <a:lnTo>
                    <a:pt x="717" y="27253"/>
                  </a:lnTo>
                  <a:cubicBezTo>
                    <a:pt x="779" y="27240"/>
                    <a:pt x="738" y="26823"/>
                    <a:pt x="808" y="26823"/>
                  </a:cubicBezTo>
                  <a:close/>
                  <a:moveTo>
                    <a:pt x="2270" y="29599"/>
                  </a:moveTo>
                  <a:lnTo>
                    <a:pt x="2331" y="29614"/>
                  </a:lnTo>
                  <a:lnTo>
                    <a:pt x="2270" y="29705"/>
                  </a:lnTo>
                  <a:cubicBezTo>
                    <a:pt x="2240" y="29690"/>
                    <a:pt x="2285" y="29660"/>
                    <a:pt x="2270" y="29599"/>
                  </a:cubicBezTo>
                  <a:close/>
                  <a:moveTo>
                    <a:pt x="213" y="29522"/>
                  </a:moveTo>
                  <a:cubicBezTo>
                    <a:pt x="213" y="29660"/>
                    <a:pt x="274" y="29644"/>
                    <a:pt x="229" y="29766"/>
                  </a:cubicBezTo>
                  <a:cubicBezTo>
                    <a:pt x="229" y="29751"/>
                    <a:pt x="199" y="29705"/>
                    <a:pt x="183" y="29705"/>
                  </a:cubicBezTo>
                  <a:lnTo>
                    <a:pt x="213" y="29522"/>
                  </a:lnTo>
                  <a:close/>
                  <a:moveTo>
                    <a:pt x="4037" y="29339"/>
                  </a:moveTo>
                  <a:lnTo>
                    <a:pt x="4037" y="29339"/>
                  </a:lnTo>
                  <a:cubicBezTo>
                    <a:pt x="4052" y="29370"/>
                    <a:pt x="4083" y="29431"/>
                    <a:pt x="4098" y="29447"/>
                  </a:cubicBezTo>
                  <a:cubicBezTo>
                    <a:pt x="4129" y="29660"/>
                    <a:pt x="3977" y="29812"/>
                    <a:pt x="4052" y="30056"/>
                  </a:cubicBezTo>
                  <a:cubicBezTo>
                    <a:pt x="3961" y="29979"/>
                    <a:pt x="4037" y="29873"/>
                    <a:pt x="3961" y="29735"/>
                  </a:cubicBezTo>
                  <a:lnTo>
                    <a:pt x="3961" y="29735"/>
                  </a:lnTo>
                  <a:cubicBezTo>
                    <a:pt x="3966" y="29737"/>
                    <a:pt x="3971" y="29738"/>
                    <a:pt x="3976" y="29738"/>
                  </a:cubicBezTo>
                  <a:cubicBezTo>
                    <a:pt x="4072" y="29738"/>
                    <a:pt x="3964" y="29442"/>
                    <a:pt x="4037" y="29339"/>
                  </a:cubicBezTo>
                  <a:close/>
                  <a:moveTo>
                    <a:pt x="2340" y="29847"/>
                  </a:moveTo>
                  <a:lnTo>
                    <a:pt x="2423" y="30040"/>
                  </a:lnTo>
                  <a:lnTo>
                    <a:pt x="2315" y="30117"/>
                  </a:lnTo>
                  <a:cubicBezTo>
                    <a:pt x="2344" y="30032"/>
                    <a:pt x="2372" y="29934"/>
                    <a:pt x="2340" y="29847"/>
                  </a:cubicBezTo>
                  <a:close/>
                  <a:moveTo>
                    <a:pt x="2407" y="30223"/>
                  </a:moveTo>
                  <a:lnTo>
                    <a:pt x="2407" y="30223"/>
                  </a:lnTo>
                  <a:cubicBezTo>
                    <a:pt x="2466" y="30268"/>
                    <a:pt x="2425" y="30528"/>
                    <a:pt x="2380" y="30528"/>
                  </a:cubicBezTo>
                  <a:cubicBezTo>
                    <a:pt x="2379" y="30528"/>
                    <a:pt x="2378" y="30528"/>
                    <a:pt x="2376" y="30528"/>
                  </a:cubicBezTo>
                  <a:cubicBezTo>
                    <a:pt x="2346" y="30345"/>
                    <a:pt x="2468" y="30391"/>
                    <a:pt x="2407" y="30223"/>
                  </a:cubicBezTo>
                  <a:close/>
                  <a:moveTo>
                    <a:pt x="2315" y="30314"/>
                  </a:moveTo>
                  <a:lnTo>
                    <a:pt x="2315" y="30314"/>
                  </a:lnTo>
                  <a:cubicBezTo>
                    <a:pt x="2331" y="30375"/>
                    <a:pt x="2376" y="30543"/>
                    <a:pt x="2331" y="30589"/>
                  </a:cubicBezTo>
                  <a:cubicBezTo>
                    <a:pt x="2315" y="30513"/>
                    <a:pt x="2301" y="30406"/>
                    <a:pt x="2315" y="30314"/>
                  </a:cubicBezTo>
                  <a:close/>
                  <a:moveTo>
                    <a:pt x="2179" y="30528"/>
                  </a:moveTo>
                  <a:lnTo>
                    <a:pt x="2179" y="30528"/>
                  </a:lnTo>
                  <a:cubicBezTo>
                    <a:pt x="2194" y="30543"/>
                    <a:pt x="2224" y="30513"/>
                    <a:pt x="2240" y="30574"/>
                  </a:cubicBezTo>
                  <a:cubicBezTo>
                    <a:pt x="2223" y="30591"/>
                    <a:pt x="2201" y="30626"/>
                    <a:pt x="2188" y="30626"/>
                  </a:cubicBezTo>
                  <a:cubicBezTo>
                    <a:pt x="2177" y="30626"/>
                    <a:pt x="2172" y="30603"/>
                    <a:pt x="2179" y="30528"/>
                  </a:cubicBezTo>
                  <a:close/>
                  <a:moveTo>
                    <a:pt x="625" y="30026"/>
                  </a:moveTo>
                  <a:lnTo>
                    <a:pt x="701" y="30071"/>
                  </a:lnTo>
                  <a:lnTo>
                    <a:pt x="701" y="30239"/>
                  </a:lnTo>
                  <a:cubicBezTo>
                    <a:pt x="677" y="30263"/>
                    <a:pt x="653" y="30417"/>
                    <a:pt x="615" y="30417"/>
                  </a:cubicBezTo>
                  <a:cubicBezTo>
                    <a:pt x="604" y="30417"/>
                    <a:pt x="592" y="30405"/>
                    <a:pt x="579" y="30375"/>
                  </a:cubicBezTo>
                  <a:lnTo>
                    <a:pt x="579" y="30375"/>
                  </a:lnTo>
                  <a:cubicBezTo>
                    <a:pt x="592" y="30428"/>
                    <a:pt x="572" y="30604"/>
                    <a:pt x="604" y="30604"/>
                  </a:cubicBezTo>
                  <a:cubicBezTo>
                    <a:pt x="610" y="30604"/>
                    <a:pt x="617" y="30599"/>
                    <a:pt x="625" y="30589"/>
                  </a:cubicBezTo>
                  <a:lnTo>
                    <a:pt x="625" y="30589"/>
                  </a:lnTo>
                  <a:lnTo>
                    <a:pt x="548" y="30710"/>
                  </a:lnTo>
                  <a:cubicBezTo>
                    <a:pt x="503" y="30452"/>
                    <a:pt x="595" y="30300"/>
                    <a:pt x="640" y="30178"/>
                  </a:cubicBezTo>
                  <a:cubicBezTo>
                    <a:pt x="609" y="30132"/>
                    <a:pt x="625" y="30132"/>
                    <a:pt x="625" y="30026"/>
                  </a:cubicBezTo>
                  <a:close/>
                  <a:moveTo>
                    <a:pt x="686" y="30574"/>
                  </a:moveTo>
                  <a:cubicBezTo>
                    <a:pt x="731" y="30649"/>
                    <a:pt x="717" y="30802"/>
                    <a:pt x="717" y="30818"/>
                  </a:cubicBezTo>
                  <a:lnTo>
                    <a:pt x="656" y="30680"/>
                  </a:lnTo>
                  <a:lnTo>
                    <a:pt x="686" y="30574"/>
                  </a:lnTo>
                  <a:close/>
                  <a:moveTo>
                    <a:pt x="853" y="30741"/>
                  </a:moveTo>
                  <a:cubicBezTo>
                    <a:pt x="884" y="30848"/>
                    <a:pt x="869" y="30863"/>
                    <a:pt x="853" y="30924"/>
                  </a:cubicBezTo>
                  <a:cubicBezTo>
                    <a:pt x="869" y="30940"/>
                    <a:pt x="869" y="30940"/>
                    <a:pt x="853" y="30940"/>
                  </a:cubicBezTo>
                  <a:lnTo>
                    <a:pt x="853" y="30924"/>
                  </a:lnTo>
                  <a:cubicBezTo>
                    <a:pt x="853" y="30893"/>
                    <a:pt x="808" y="30802"/>
                    <a:pt x="853" y="30741"/>
                  </a:cubicBezTo>
                  <a:close/>
                  <a:moveTo>
                    <a:pt x="3565" y="30787"/>
                  </a:moveTo>
                  <a:lnTo>
                    <a:pt x="3565" y="30787"/>
                  </a:lnTo>
                  <a:cubicBezTo>
                    <a:pt x="3620" y="30883"/>
                    <a:pt x="3575" y="31068"/>
                    <a:pt x="3532" y="31068"/>
                  </a:cubicBezTo>
                  <a:cubicBezTo>
                    <a:pt x="3528" y="31068"/>
                    <a:pt x="3524" y="31066"/>
                    <a:pt x="3520" y="31061"/>
                  </a:cubicBezTo>
                  <a:lnTo>
                    <a:pt x="3565" y="30787"/>
                  </a:lnTo>
                  <a:close/>
                  <a:moveTo>
                    <a:pt x="2590" y="30970"/>
                  </a:moveTo>
                  <a:lnTo>
                    <a:pt x="2590" y="30970"/>
                  </a:lnTo>
                  <a:cubicBezTo>
                    <a:pt x="2606" y="30985"/>
                    <a:pt x="2636" y="30985"/>
                    <a:pt x="2651" y="31000"/>
                  </a:cubicBezTo>
                  <a:lnTo>
                    <a:pt x="2606" y="31076"/>
                  </a:lnTo>
                  <a:cubicBezTo>
                    <a:pt x="2590" y="31031"/>
                    <a:pt x="2606" y="31000"/>
                    <a:pt x="2590" y="30970"/>
                  </a:cubicBezTo>
                  <a:close/>
                  <a:moveTo>
                    <a:pt x="726" y="30945"/>
                  </a:moveTo>
                  <a:cubicBezTo>
                    <a:pt x="736" y="30945"/>
                    <a:pt x="747" y="30956"/>
                    <a:pt x="762" y="30985"/>
                  </a:cubicBezTo>
                  <a:lnTo>
                    <a:pt x="670" y="31244"/>
                  </a:lnTo>
                  <a:cubicBezTo>
                    <a:pt x="625" y="31106"/>
                    <a:pt x="701" y="31153"/>
                    <a:pt x="686" y="31015"/>
                  </a:cubicBezTo>
                  <a:lnTo>
                    <a:pt x="656" y="31015"/>
                  </a:lnTo>
                  <a:cubicBezTo>
                    <a:pt x="686" y="30994"/>
                    <a:pt x="704" y="30945"/>
                    <a:pt x="726" y="30945"/>
                  </a:cubicBezTo>
                  <a:close/>
                  <a:moveTo>
                    <a:pt x="1813" y="31289"/>
                  </a:moveTo>
                  <a:cubicBezTo>
                    <a:pt x="1800" y="31367"/>
                    <a:pt x="1809" y="31467"/>
                    <a:pt x="1775" y="31467"/>
                  </a:cubicBezTo>
                  <a:cubicBezTo>
                    <a:pt x="1769" y="31467"/>
                    <a:pt x="1761" y="31464"/>
                    <a:pt x="1752" y="31457"/>
                  </a:cubicBezTo>
                  <a:lnTo>
                    <a:pt x="1752" y="31366"/>
                  </a:lnTo>
                  <a:cubicBezTo>
                    <a:pt x="1767" y="31350"/>
                    <a:pt x="1798" y="31381"/>
                    <a:pt x="1813" y="31289"/>
                  </a:cubicBezTo>
                  <a:close/>
                  <a:moveTo>
                    <a:pt x="3260" y="31472"/>
                  </a:moveTo>
                  <a:lnTo>
                    <a:pt x="3264" y="31476"/>
                  </a:lnTo>
                  <a:lnTo>
                    <a:pt x="3264" y="31476"/>
                  </a:lnTo>
                  <a:cubicBezTo>
                    <a:pt x="3263" y="31475"/>
                    <a:pt x="3262" y="31473"/>
                    <a:pt x="3260" y="31472"/>
                  </a:cubicBezTo>
                  <a:close/>
                  <a:moveTo>
                    <a:pt x="2606" y="31366"/>
                  </a:moveTo>
                  <a:lnTo>
                    <a:pt x="2606" y="31366"/>
                  </a:lnTo>
                  <a:cubicBezTo>
                    <a:pt x="2651" y="31397"/>
                    <a:pt x="2681" y="31427"/>
                    <a:pt x="2666" y="31533"/>
                  </a:cubicBezTo>
                  <a:cubicBezTo>
                    <a:pt x="2620" y="31518"/>
                    <a:pt x="2636" y="31427"/>
                    <a:pt x="2606" y="31366"/>
                  </a:cubicBezTo>
                  <a:close/>
                  <a:moveTo>
                    <a:pt x="991" y="31457"/>
                  </a:moveTo>
                  <a:lnTo>
                    <a:pt x="960" y="31762"/>
                  </a:lnTo>
                  <a:lnTo>
                    <a:pt x="944" y="31610"/>
                  </a:lnTo>
                  <a:lnTo>
                    <a:pt x="991" y="31457"/>
                  </a:lnTo>
                  <a:close/>
                  <a:moveTo>
                    <a:pt x="2910" y="29400"/>
                  </a:moveTo>
                  <a:lnTo>
                    <a:pt x="2955" y="29492"/>
                  </a:lnTo>
                  <a:lnTo>
                    <a:pt x="2894" y="29492"/>
                  </a:lnTo>
                  <a:cubicBezTo>
                    <a:pt x="2864" y="29690"/>
                    <a:pt x="2941" y="30117"/>
                    <a:pt x="2894" y="30361"/>
                  </a:cubicBezTo>
                  <a:cubicBezTo>
                    <a:pt x="2925" y="30422"/>
                    <a:pt x="3016" y="30452"/>
                    <a:pt x="3002" y="30604"/>
                  </a:cubicBezTo>
                  <a:cubicBezTo>
                    <a:pt x="2973" y="30539"/>
                    <a:pt x="2939" y="30508"/>
                    <a:pt x="2907" y="30508"/>
                  </a:cubicBezTo>
                  <a:cubicBezTo>
                    <a:pt x="2886" y="30508"/>
                    <a:pt x="2867" y="30520"/>
                    <a:pt x="2849" y="30543"/>
                  </a:cubicBezTo>
                  <a:cubicBezTo>
                    <a:pt x="2849" y="30655"/>
                    <a:pt x="2872" y="30681"/>
                    <a:pt x="2900" y="30681"/>
                  </a:cubicBezTo>
                  <a:cubicBezTo>
                    <a:pt x="2918" y="30681"/>
                    <a:pt x="2938" y="30671"/>
                    <a:pt x="2955" y="30665"/>
                  </a:cubicBezTo>
                  <a:lnTo>
                    <a:pt x="2955" y="30665"/>
                  </a:lnTo>
                  <a:cubicBezTo>
                    <a:pt x="2910" y="30696"/>
                    <a:pt x="2925" y="30863"/>
                    <a:pt x="2864" y="30909"/>
                  </a:cubicBezTo>
                  <a:cubicBezTo>
                    <a:pt x="2874" y="30937"/>
                    <a:pt x="2889" y="30978"/>
                    <a:pt x="2900" y="30978"/>
                  </a:cubicBezTo>
                  <a:cubicBezTo>
                    <a:pt x="2904" y="30978"/>
                    <a:pt x="2907" y="30972"/>
                    <a:pt x="2909" y="30958"/>
                  </a:cubicBezTo>
                  <a:lnTo>
                    <a:pt x="2909" y="30958"/>
                  </a:lnTo>
                  <a:cubicBezTo>
                    <a:pt x="2895" y="31270"/>
                    <a:pt x="2906" y="31615"/>
                    <a:pt x="2803" y="31762"/>
                  </a:cubicBezTo>
                  <a:lnTo>
                    <a:pt x="2803" y="31533"/>
                  </a:lnTo>
                  <a:cubicBezTo>
                    <a:pt x="2803" y="31533"/>
                    <a:pt x="2788" y="31533"/>
                    <a:pt x="2772" y="31563"/>
                  </a:cubicBezTo>
                  <a:cubicBezTo>
                    <a:pt x="2803" y="31228"/>
                    <a:pt x="2788" y="31015"/>
                    <a:pt x="2772" y="30649"/>
                  </a:cubicBezTo>
                  <a:cubicBezTo>
                    <a:pt x="2730" y="30693"/>
                    <a:pt x="2728" y="30803"/>
                    <a:pt x="2664" y="30803"/>
                  </a:cubicBezTo>
                  <a:cubicBezTo>
                    <a:pt x="2660" y="30803"/>
                    <a:pt x="2655" y="30803"/>
                    <a:pt x="2651" y="30802"/>
                  </a:cubicBezTo>
                  <a:cubicBezTo>
                    <a:pt x="2620" y="30604"/>
                    <a:pt x="2742" y="30422"/>
                    <a:pt x="2712" y="30253"/>
                  </a:cubicBezTo>
                  <a:cubicBezTo>
                    <a:pt x="2710" y="30252"/>
                    <a:pt x="2708" y="30251"/>
                    <a:pt x="2705" y="30251"/>
                  </a:cubicBezTo>
                  <a:cubicBezTo>
                    <a:pt x="2690" y="30251"/>
                    <a:pt x="2666" y="30294"/>
                    <a:pt x="2666" y="30361"/>
                  </a:cubicBezTo>
                  <a:cubicBezTo>
                    <a:pt x="2651" y="30284"/>
                    <a:pt x="2590" y="29965"/>
                    <a:pt x="2697" y="29949"/>
                  </a:cubicBezTo>
                  <a:cubicBezTo>
                    <a:pt x="2697" y="29948"/>
                    <a:pt x="2698" y="29947"/>
                    <a:pt x="2698" y="29947"/>
                  </a:cubicBezTo>
                  <a:cubicBezTo>
                    <a:pt x="2708" y="29947"/>
                    <a:pt x="2703" y="30175"/>
                    <a:pt x="2739" y="30175"/>
                  </a:cubicBezTo>
                  <a:cubicBezTo>
                    <a:pt x="2748" y="30175"/>
                    <a:pt x="2759" y="30162"/>
                    <a:pt x="2772" y="30132"/>
                  </a:cubicBezTo>
                  <a:lnTo>
                    <a:pt x="2772" y="30132"/>
                  </a:lnTo>
                  <a:cubicBezTo>
                    <a:pt x="2772" y="30269"/>
                    <a:pt x="2758" y="30406"/>
                    <a:pt x="2788" y="30528"/>
                  </a:cubicBezTo>
                  <a:cubicBezTo>
                    <a:pt x="2819" y="30483"/>
                    <a:pt x="2880" y="30513"/>
                    <a:pt x="2864" y="30361"/>
                  </a:cubicBezTo>
                  <a:cubicBezTo>
                    <a:pt x="2849" y="30269"/>
                    <a:pt x="2819" y="30147"/>
                    <a:pt x="2849" y="30117"/>
                  </a:cubicBezTo>
                  <a:lnTo>
                    <a:pt x="2849" y="30117"/>
                  </a:lnTo>
                  <a:cubicBezTo>
                    <a:pt x="2833" y="30239"/>
                    <a:pt x="2864" y="30208"/>
                    <a:pt x="2894" y="30239"/>
                  </a:cubicBezTo>
                  <a:cubicBezTo>
                    <a:pt x="2864" y="30010"/>
                    <a:pt x="2880" y="29979"/>
                    <a:pt x="2849" y="29827"/>
                  </a:cubicBezTo>
                  <a:cubicBezTo>
                    <a:pt x="2910" y="29705"/>
                    <a:pt x="2819" y="29522"/>
                    <a:pt x="2910" y="29400"/>
                  </a:cubicBezTo>
                  <a:close/>
                  <a:moveTo>
                    <a:pt x="1676" y="31762"/>
                  </a:moveTo>
                  <a:lnTo>
                    <a:pt x="1676" y="31945"/>
                  </a:lnTo>
                  <a:lnTo>
                    <a:pt x="1661" y="31929"/>
                  </a:lnTo>
                  <a:lnTo>
                    <a:pt x="1676" y="31762"/>
                  </a:lnTo>
                  <a:close/>
                  <a:moveTo>
                    <a:pt x="329" y="31956"/>
                  </a:moveTo>
                  <a:cubicBezTo>
                    <a:pt x="335" y="31956"/>
                    <a:pt x="343" y="31960"/>
                    <a:pt x="351" y="31975"/>
                  </a:cubicBezTo>
                  <a:cubicBezTo>
                    <a:pt x="335" y="31975"/>
                    <a:pt x="321" y="31960"/>
                    <a:pt x="321" y="31960"/>
                  </a:cubicBezTo>
                  <a:cubicBezTo>
                    <a:pt x="305" y="31990"/>
                    <a:pt x="305" y="32067"/>
                    <a:pt x="290" y="32081"/>
                  </a:cubicBezTo>
                  <a:lnTo>
                    <a:pt x="290" y="31990"/>
                  </a:lnTo>
                  <a:cubicBezTo>
                    <a:pt x="290" y="31975"/>
                    <a:pt x="305" y="31960"/>
                    <a:pt x="321" y="31960"/>
                  </a:cubicBezTo>
                  <a:cubicBezTo>
                    <a:pt x="321" y="31960"/>
                    <a:pt x="324" y="31956"/>
                    <a:pt x="329" y="31956"/>
                  </a:cubicBezTo>
                  <a:close/>
                  <a:moveTo>
                    <a:pt x="2407" y="32189"/>
                  </a:moveTo>
                  <a:lnTo>
                    <a:pt x="2423" y="32325"/>
                  </a:lnTo>
                  <a:lnTo>
                    <a:pt x="2376" y="32356"/>
                  </a:lnTo>
                  <a:lnTo>
                    <a:pt x="2407" y="32189"/>
                  </a:lnTo>
                  <a:close/>
                  <a:moveTo>
                    <a:pt x="2727" y="32463"/>
                  </a:moveTo>
                  <a:lnTo>
                    <a:pt x="2712" y="32538"/>
                  </a:lnTo>
                  <a:lnTo>
                    <a:pt x="2636" y="32477"/>
                  </a:lnTo>
                  <a:lnTo>
                    <a:pt x="2727" y="32463"/>
                  </a:lnTo>
                  <a:close/>
                  <a:moveTo>
                    <a:pt x="1941" y="32089"/>
                  </a:moveTo>
                  <a:cubicBezTo>
                    <a:pt x="1998" y="32089"/>
                    <a:pt x="1917" y="32390"/>
                    <a:pt x="1996" y="32417"/>
                  </a:cubicBezTo>
                  <a:cubicBezTo>
                    <a:pt x="1966" y="32417"/>
                    <a:pt x="1996" y="32554"/>
                    <a:pt x="1996" y="32660"/>
                  </a:cubicBezTo>
                  <a:lnTo>
                    <a:pt x="1889" y="32615"/>
                  </a:lnTo>
                  <a:cubicBezTo>
                    <a:pt x="1905" y="32585"/>
                    <a:pt x="1919" y="32508"/>
                    <a:pt x="1889" y="32493"/>
                  </a:cubicBezTo>
                  <a:cubicBezTo>
                    <a:pt x="1874" y="32493"/>
                    <a:pt x="1874" y="32508"/>
                    <a:pt x="1858" y="32554"/>
                  </a:cubicBezTo>
                  <a:lnTo>
                    <a:pt x="1905" y="32112"/>
                  </a:lnTo>
                  <a:cubicBezTo>
                    <a:pt x="1921" y="32096"/>
                    <a:pt x="1933" y="32089"/>
                    <a:pt x="1941" y="32089"/>
                  </a:cubicBezTo>
                  <a:close/>
                  <a:moveTo>
                    <a:pt x="1097" y="32828"/>
                  </a:moveTo>
                  <a:cubicBezTo>
                    <a:pt x="1113" y="32904"/>
                    <a:pt x="1113" y="32965"/>
                    <a:pt x="1082" y="32995"/>
                  </a:cubicBezTo>
                  <a:cubicBezTo>
                    <a:pt x="1082" y="32965"/>
                    <a:pt x="1052" y="32843"/>
                    <a:pt x="1097" y="32828"/>
                  </a:cubicBezTo>
                  <a:close/>
                  <a:moveTo>
                    <a:pt x="2453" y="32995"/>
                  </a:moveTo>
                  <a:lnTo>
                    <a:pt x="2437" y="33178"/>
                  </a:lnTo>
                  <a:cubicBezTo>
                    <a:pt x="2423" y="33133"/>
                    <a:pt x="2407" y="33072"/>
                    <a:pt x="2392" y="33042"/>
                  </a:cubicBezTo>
                  <a:lnTo>
                    <a:pt x="2453" y="32995"/>
                  </a:lnTo>
                  <a:close/>
                  <a:moveTo>
                    <a:pt x="899" y="32768"/>
                  </a:moveTo>
                  <a:cubicBezTo>
                    <a:pt x="928" y="32854"/>
                    <a:pt x="915" y="32982"/>
                    <a:pt x="954" y="32982"/>
                  </a:cubicBezTo>
                  <a:cubicBezTo>
                    <a:pt x="956" y="32982"/>
                    <a:pt x="958" y="32982"/>
                    <a:pt x="960" y="32981"/>
                  </a:cubicBezTo>
                  <a:lnTo>
                    <a:pt x="960" y="32981"/>
                  </a:lnTo>
                  <a:lnTo>
                    <a:pt x="899" y="33225"/>
                  </a:lnTo>
                  <a:cubicBezTo>
                    <a:pt x="823" y="33087"/>
                    <a:pt x="914" y="32859"/>
                    <a:pt x="899" y="32768"/>
                  </a:cubicBezTo>
                  <a:close/>
                  <a:moveTo>
                    <a:pt x="1938" y="33099"/>
                  </a:moveTo>
                  <a:cubicBezTo>
                    <a:pt x="1941" y="33099"/>
                    <a:pt x="1946" y="33100"/>
                    <a:pt x="1950" y="33103"/>
                  </a:cubicBezTo>
                  <a:lnTo>
                    <a:pt x="1935" y="33255"/>
                  </a:lnTo>
                  <a:lnTo>
                    <a:pt x="1905" y="33148"/>
                  </a:lnTo>
                  <a:cubicBezTo>
                    <a:pt x="1905" y="33135"/>
                    <a:pt x="1916" y="33099"/>
                    <a:pt x="1938" y="33099"/>
                  </a:cubicBezTo>
                  <a:close/>
                  <a:moveTo>
                    <a:pt x="3367" y="33452"/>
                  </a:moveTo>
                  <a:lnTo>
                    <a:pt x="3398" y="33468"/>
                  </a:lnTo>
                  <a:cubicBezTo>
                    <a:pt x="3382" y="33468"/>
                    <a:pt x="3382" y="33468"/>
                    <a:pt x="3367" y="33452"/>
                  </a:cubicBezTo>
                  <a:close/>
                  <a:moveTo>
                    <a:pt x="1869" y="33406"/>
                  </a:moveTo>
                  <a:cubicBezTo>
                    <a:pt x="1875" y="33406"/>
                    <a:pt x="1882" y="33410"/>
                    <a:pt x="1889" y="33422"/>
                  </a:cubicBezTo>
                  <a:cubicBezTo>
                    <a:pt x="1899" y="33503"/>
                    <a:pt x="1889" y="33524"/>
                    <a:pt x="1873" y="33524"/>
                  </a:cubicBezTo>
                  <a:cubicBezTo>
                    <a:pt x="1864" y="33524"/>
                    <a:pt x="1854" y="33519"/>
                    <a:pt x="1844" y="33513"/>
                  </a:cubicBezTo>
                  <a:cubicBezTo>
                    <a:pt x="1841" y="33518"/>
                    <a:pt x="1838" y="33520"/>
                    <a:pt x="1837" y="33520"/>
                  </a:cubicBezTo>
                  <a:cubicBezTo>
                    <a:pt x="1822" y="33520"/>
                    <a:pt x="1840" y="33406"/>
                    <a:pt x="1869" y="33406"/>
                  </a:cubicBezTo>
                  <a:close/>
                  <a:moveTo>
                    <a:pt x="3002" y="33757"/>
                  </a:moveTo>
                  <a:lnTo>
                    <a:pt x="3032" y="33818"/>
                  </a:lnTo>
                  <a:lnTo>
                    <a:pt x="3016" y="33940"/>
                  </a:lnTo>
                  <a:lnTo>
                    <a:pt x="3002" y="33757"/>
                  </a:lnTo>
                  <a:close/>
                  <a:moveTo>
                    <a:pt x="3093" y="33956"/>
                  </a:moveTo>
                  <a:lnTo>
                    <a:pt x="3215" y="33970"/>
                  </a:lnTo>
                  <a:lnTo>
                    <a:pt x="3184" y="34092"/>
                  </a:lnTo>
                  <a:lnTo>
                    <a:pt x="3093" y="33956"/>
                  </a:lnTo>
                  <a:close/>
                  <a:moveTo>
                    <a:pt x="2819" y="34214"/>
                  </a:moveTo>
                  <a:lnTo>
                    <a:pt x="2849" y="34275"/>
                  </a:lnTo>
                  <a:lnTo>
                    <a:pt x="2819" y="34366"/>
                  </a:lnTo>
                  <a:lnTo>
                    <a:pt x="2819" y="34214"/>
                  </a:lnTo>
                  <a:close/>
                  <a:moveTo>
                    <a:pt x="2362" y="34427"/>
                  </a:moveTo>
                  <a:cubicBezTo>
                    <a:pt x="2362" y="34443"/>
                    <a:pt x="2346" y="34443"/>
                    <a:pt x="2331" y="34443"/>
                  </a:cubicBezTo>
                  <a:lnTo>
                    <a:pt x="2362" y="34427"/>
                  </a:lnTo>
                  <a:close/>
                  <a:moveTo>
                    <a:pt x="168" y="34641"/>
                  </a:moveTo>
                  <a:cubicBezTo>
                    <a:pt x="163" y="34646"/>
                    <a:pt x="159" y="34648"/>
                    <a:pt x="157" y="34648"/>
                  </a:cubicBezTo>
                  <a:cubicBezTo>
                    <a:pt x="152" y="34648"/>
                    <a:pt x="152" y="34641"/>
                    <a:pt x="152" y="34641"/>
                  </a:cubicBezTo>
                  <a:close/>
                  <a:moveTo>
                    <a:pt x="2118" y="34504"/>
                  </a:moveTo>
                  <a:cubicBezTo>
                    <a:pt x="2072" y="34580"/>
                    <a:pt x="2149" y="34671"/>
                    <a:pt x="2149" y="34732"/>
                  </a:cubicBezTo>
                  <a:cubicBezTo>
                    <a:pt x="2144" y="34739"/>
                    <a:pt x="2139" y="34742"/>
                    <a:pt x="2134" y="34742"/>
                  </a:cubicBezTo>
                  <a:cubicBezTo>
                    <a:pt x="2108" y="34742"/>
                    <a:pt x="2083" y="34656"/>
                    <a:pt x="2057" y="34656"/>
                  </a:cubicBezTo>
                  <a:cubicBezTo>
                    <a:pt x="2088" y="34641"/>
                    <a:pt x="2088" y="34504"/>
                    <a:pt x="2118" y="34504"/>
                  </a:cubicBezTo>
                  <a:close/>
                  <a:moveTo>
                    <a:pt x="3284" y="34648"/>
                  </a:moveTo>
                  <a:cubicBezTo>
                    <a:pt x="3296" y="34648"/>
                    <a:pt x="3306" y="34670"/>
                    <a:pt x="3306" y="34748"/>
                  </a:cubicBezTo>
                  <a:lnTo>
                    <a:pt x="3260" y="34671"/>
                  </a:lnTo>
                  <a:cubicBezTo>
                    <a:pt x="3245" y="34671"/>
                    <a:pt x="3276" y="34748"/>
                    <a:pt x="3260" y="34778"/>
                  </a:cubicBezTo>
                  <a:lnTo>
                    <a:pt x="3245" y="34687"/>
                  </a:lnTo>
                  <a:cubicBezTo>
                    <a:pt x="3253" y="34678"/>
                    <a:pt x="3270" y="34648"/>
                    <a:pt x="3284" y="34648"/>
                  </a:cubicBezTo>
                  <a:close/>
                  <a:moveTo>
                    <a:pt x="1036" y="34793"/>
                  </a:moveTo>
                  <a:lnTo>
                    <a:pt x="1097" y="34884"/>
                  </a:lnTo>
                  <a:lnTo>
                    <a:pt x="1066" y="34931"/>
                  </a:lnTo>
                  <a:lnTo>
                    <a:pt x="1036" y="34793"/>
                  </a:lnTo>
                  <a:close/>
                  <a:moveTo>
                    <a:pt x="3324" y="34815"/>
                  </a:moveTo>
                  <a:cubicBezTo>
                    <a:pt x="3328" y="34815"/>
                    <a:pt x="3332" y="34818"/>
                    <a:pt x="3337" y="34823"/>
                  </a:cubicBezTo>
                  <a:lnTo>
                    <a:pt x="3351" y="34976"/>
                  </a:lnTo>
                  <a:cubicBezTo>
                    <a:pt x="3338" y="34948"/>
                    <a:pt x="3323" y="34868"/>
                    <a:pt x="3297" y="34868"/>
                  </a:cubicBezTo>
                  <a:cubicBezTo>
                    <a:pt x="3296" y="34868"/>
                    <a:pt x="3295" y="34868"/>
                    <a:pt x="3294" y="34868"/>
                  </a:cubicBezTo>
                  <a:lnTo>
                    <a:pt x="3294" y="34868"/>
                  </a:lnTo>
                  <a:cubicBezTo>
                    <a:pt x="3303" y="34837"/>
                    <a:pt x="3313" y="34815"/>
                    <a:pt x="3324" y="34815"/>
                  </a:cubicBezTo>
                  <a:close/>
                  <a:moveTo>
                    <a:pt x="321" y="34854"/>
                  </a:moveTo>
                  <a:lnTo>
                    <a:pt x="321" y="35067"/>
                  </a:lnTo>
                  <a:lnTo>
                    <a:pt x="305" y="35022"/>
                  </a:lnTo>
                  <a:lnTo>
                    <a:pt x="321" y="34854"/>
                  </a:lnTo>
                  <a:close/>
                  <a:moveTo>
                    <a:pt x="1235" y="34854"/>
                  </a:moveTo>
                  <a:lnTo>
                    <a:pt x="1295" y="34915"/>
                  </a:lnTo>
                  <a:cubicBezTo>
                    <a:pt x="1249" y="34915"/>
                    <a:pt x="1265" y="35083"/>
                    <a:pt x="1235" y="35098"/>
                  </a:cubicBezTo>
                  <a:cubicBezTo>
                    <a:pt x="1249" y="35037"/>
                    <a:pt x="1204" y="34915"/>
                    <a:pt x="1235" y="34854"/>
                  </a:cubicBezTo>
                  <a:close/>
                  <a:moveTo>
                    <a:pt x="3290" y="35189"/>
                  </a:moveTo>
                  <a:lnTo>
                    <a:pt x="3290" y="35189"/>
                  </a:lnTo>
                  <a:cubicBezTo>
                    <a:pt x="3290" y="35192"/>
                    <a:pt x="3290" y="35195"/>
                    <a:pt x="3289" y="35198"/>
                  </a:cubicBezTo>
                  <a:lnTo>
                    <a:pt x="3289" y="35198"/>
                  </a:lnTo>
                  <a:cubicBezTo>
                    <a:pt x="3290" y="35196"/>
                    <a:pt x="3290" y="35193"/>
                    <a:pt x="3290" y="35189"/>
                  </a:cubicBezTo>
                  <a:close/>
                  <a:moveTo>
                    <a:pt x="3398" y="35083"/>
                  </a:moveTo>
                  <a:cubicBezTo>
                    <a:pt x="3443" y="35083"/>
                    <a:pt x="3428" y="35189"/>
                    <a:pt x="3398" y="35235"/>
                  </a:cubicBezTo>
                  <a:lnTo>
                    <a:pt x="3398" y="35083"/>
                  </a:lnTo>
                  <a:close/>
                  <a:moveTo>
                    <a:pt x="3293" y="34874"/>
                  </a:moveTo>
                  <a:cubicBezTo>
                    <a:pt x="3346" y="34993"/>
                    <a:pt x="3286" y="35315"/>
                    <a:pt x="3390" y="35315"/>
                  </a:cubicBezTo>
                  <a:cubicBezTo>
                    <a:pt x="3397" y="35315"/>
                    <a:pt x="3404" y="35314"/>
                    <a:pt x="3412" y="35311"/>
                  </a:cubicBezTo>
                  <a:lnTo>
                    <a:pt x="3412" y="35311"/>
                  </a:lnTo>
                  <a:lnTo>
                    <a:pt x="3351" y="35372"/>
                  </a:lnTo>
                  <a:cubicBezTo>
                    <a:pt x="3357" y="35293"/>
                    <a:pt x="3346" y="35276"/>
                    <a:pt x="3331" y="35276"/>
                  </a:cubicBezTo>
                  <a:cubicBezTo>
                    <a:pt x="3321" y="35276"/>
                    <a:pt x="3309" y="35284"/>
                    <a:pt x="3300" y="35284"/>
                  </a:cubicBezTo>
                  <a:cubicBezTo>
                    <a:pt x="3287" y="35284"/>
                    <a:pt x="3280" y="35269"/>
                    <a:pt x="3289" y="35198"/>
                  </a:cubicBezTo>
                  <a:lnTo>
                    <a:pt x="3289" y="35198"/>
                  </a:lnTo>
                  <a:cubicBezTo>
                    <a:pt x="3288" y="35203"/>
                    <a:pt x="3285" y="35204"/>
                    <a:pt x="3281" y="35204"/>
                  </a:cubicBezTo>
                  <a:cubicBezTo>
                    <a:pt x="3267" y="35204"/>
                    <a:pt x="3240" y="35182"/>
                    <a:pt x="3217" y="35182"/>
                  </a:cubicBezTo>
                  <a:cubicBezTo>
                    <a:pt x="3211" y="35182"/>
                    <a:pt x="3204" y="35184"/>
                    <a:pt x="3199" y="35189"/>
                  </a:cubicBezTo>
                  <a:lnTo>
                    <a:pt x="3199" y="35235"/>
                  </a:lnTo>
                  <a:cubicBezTo>
                    <a:pt x="3184" y="35205"/>
                    <a:pt x="3199" y="35189"/>
                    <a:pt x="3199" y="35189"/>
                  </a:cubicBezTo>
                  <a:lnTo>
                    <a:pt x="3215" y="35128"/>
                  </a:lnTo>
                  <a:cubicBezTo>
                    <a:pt x="3219" y="35139"/>
                    <a:pt x="3224" y="35144"/>
                    <a:pt x="3228" y="35144"/>
                  </a:cubicBezTo>
                  <a:cubicBezTo>
                    <a:pt x="3252" y="35144"/>
                    <a:pt x="3268" y="34969"/>
                    <a:pt x="3293" y="34874"/>
                  </a:cubicBezTo>
                  <a:close/>
                  <a:moveTo>
                    <a:pt x="3107" y="30814"/>
                  </a:moveTo>
                  <a:cubicBezTo>
                    <a:pt x="3163" y="30814"/>
                    <a:pt x="3128" y="31186"/>
                    <a:pt x="3176" y="31186"/>
                  </a:cubicBezTo>
                  <a:cubicBezTo>
                    <a:pt x="3185" y="31186"/>
                    <a:pt x="3198" y="31171"/>
                    <a:pt x="3215" y="31137"/>
                  </a:cubicBezTo>
                  <a:cubicBezTo>
                    <a:pt x="3184" y="31122"/>
                    <a:pt x="3229" y="31092"/>
                    <a:pt x="3215" y="31076"/>
                  </a:cubicBezTo>
                  <a:cubicBezTo>
                    <a:pt x="3222" y="31076"/>
                    <a:pt x="3229" y="31072"/>
                    <a:pt x="3237" y="31072"/>
                  </a:cubicBezTo>
                  <a:cubicBezTo>
                    <a:pt x="3245" y="31072"/>
                    <a:pt x="3252" y="31076"/>
                    <a:pt x="3260" y="31092"/>
                  </a:cubicBezTo>
                  <a:cubicBezTo>
                    <a:pt x="3226" y="31115"/>
                    <a:pt x="3243" y="31225"/>
                    <a:pt x="3228" y="31225"/>
                  </a:cubicBezTo>
                  <a:cubicBezTo>
                    <a:pt x="3222" y="31225"/>
                    <a:pt x="3214" y="31213"/>
                    <a:pt x="3199" y="31183"/>
                  </a:cubicBezTo>
                  <a:lnTo>
                    <a:pt x="3199" y="31183"/>
                  </a:lnTo>
                  <a:cubicBezTo>
                    <a:pt x="3215" y="31305"/>
                    <a:pt x="3229" y="31411"/>
                    <a:pt x="3276" y="31442"/>
                  </a:cubicBezTo>
                  <a:cubicBezTo>
                    <a:pt x="3276" y="31427"/>
                    <a:pt x="3276" y="31381"/>
                    <a:pt x="3290" y="31366"/>
                  </a:cubicBezTo>
                  <a:lnTo>
                    <a:pt x="3306" y="31518"/>
                  </a:lnTo>
                  <a:lnTo>
                    <a:pt x="3264" y="31476"/>
                  </a:lnTo>
                  <a:lnTo>
                    <a:pt x="3264" y="31476"/>
                  </a:lnTo>
                  <a:cubicBezTo>
                    <a:pt x="3299" y="31526"/>
                    <a:pt x="3221" y="31854"/>
                    <a:pt x="3301" y="31854"/>
                  </a:cubicBezTo>
                  <a:cubicBezTo>
                    <a:pt x="3303" y="31854"/>
                    <a:pt x="3304" y="31854"/>
                    <a:pt x="3306" y="31854"/>
                  </a:cubicBezTo>
                  <a:lnTo>
                    <a:pt x="3306" y="31854"/>
                  </a:lnTo>
                  <a:lnTo>
                    <a:pt x="3229" y="31868"/>
                  </a:lnTo>
                  <a:cubicBezTo>
                    <a:pt x="3260" y="31945"/>
                    <a:pt x="3229" y="32081"/>
                    <a:pt x="3215" y="32173"/>
                  </a:cubicBezTo>
                  <a:cubicBezTo>
                    <a:pt x="3225" y="32149"/>
                    <a:pt x="3233" y="32140"/>
                    <a:pt x="3241" y="32140"/>
                  </a:cubicBezTo>
                  <a:cubicBezTo>
                    <a:pt x="3268" y="32140"/>
                    <a:pt x="3282" y="32256"/>
                    <a:pt x="3306" y="32280"/>
                  </a:cubicBezTo>
                  <a:cubicBezTo>
                    <a:pt x="3245" y="32402"/>
                    <a:pt x="3321" y="32707"/>
                    <a:pt x="3306" y="32874"/>
                  </a:cubicBezTo>
                  <a:cubicBezTo>
                    <a:pt x="3318" y="32886"/>
                    <a:pt x="3328" y="32891"/>
                    <a:pt x="3335" y="32891"/>
                  </a:cubicBezTo>
                  <a:cubicBezTo>
                    <a:pt x="3373" y="32891"/>
                    <a:pt x="3354" y="32744"/>
                    <a:pt x="3367" y="32707"/>
                  </a:cubicBezTo>
                  <a:lnTo>
                    <a:pt x="3367" y="32707"/>
                  </a:lnTo>
                  <a:cubicBezTo>
                    <a:pt x="3351" y="32889"/>
                    <a:pt x="3428" y="32950"/>
                    <a:pt x="3398" y="33133"/>
                  </a:cubicBezTo>
                  <a:lnTo>
                    <a:pt x="3428" y="33117"/>
                  </a:lnTo>
                  <a:lnTo>
                    <a:pt x="3428" y="33117"/>
                  </a:lnTo>
                  <a:cubicBezTo>
                    <a:pt x="3428" y="33135"/>
                    <a:pt x="3423" y="33143"/>
                    <a:pt x="3415" y="33143"/>
                  </a:cubicBezTo>
                  <a:cubicBezTo>
                    <a:pt x="3410" y="33143"/>
                    <a:pt x="3404" y="33139"/>
                    <a:pt x="3398" y="33133"/>
                  </a:cubicBezTo>
                  <a:lnTo>
                    <a:pt x="3367" y="33178"/>
                  </a:lnTo>
                  <a:cubicBezTo>
                    <a:pt x="3367" y="33270"/>
                    <a:pt x="3351" y="33391"/>
                    <a:pt x="3367" y="33452"/>
                  </a:cubicBezTo>
                  <a:lnTo>
                    <a:pt x="3351" y="33438"/>
                  </a:lnTo>
                  <a:cubicBezTo>
                    <a:pt x="3306" y="33452"/>
                    <a:pt x="3337" y="33560"/>
                    <a:pt x="3337" y="33621"/>
                  </a:cubicBezTo>
                  <a:lnTo>
                    <a:pt x="3398" y="33635"/>
                  </a:lnTo>
                  <a:cubicBezTo>
                    <a:pt x="3386" y="33658"/>
                    <a:pt x="3376" y="33667"/>
                    <a:pt x="3366" y="33667"/>
                  </a:cubicBezTo>
                  <a:cubicBezTo>
                    <a:pt x="3328" y="33667"/>
                    <a:pt x="3304" y="33528"/>
                    <a:pt x="3285" y="33528"/>
                  </a:cubicBezTo>
                  <a:cubicBezTo>
                    <a:pt x="3276" y="33528"/>
                    <a:pt x="3268" y="33555"/>
                    <a:pt x="3260" y="33635"/>
                  </a:cubicBezTo>
                  <a:lnTo>
                    <a:pt x="3321" y="33727"/>
                  </a:lnTo>
                  <a:cubicBezTo>
                    <a:pt x="3382" y="33909"/>
                    <a:pt x="3260" y="33879"/>
                    <a:pt x="3290" y="34062"/>
                  </a:cubicBezTo>
                  <a:cubicBezTo>
                    <a:pt x="3215" y="33970"/>
                    <a:pt x="3276" y="33757"/>
                    <a:pt x="3199" y="33727"/>
                  </a:cubicBezTo>
                  <a:cubicBezTo>
                    <a:pt x="3169" y="33742"/>
                    <a:pt x="3184" y="33818"/>
                    <a:pt x="3169" y="33848"/>
                  </a:cubicBezTo>
                  <a:cubicBezTo>
                    <a:pt x="3156" y="33811"/>
                    <a:pt x="3133" y="33750"/>
                    <a:pt x="3116" y="33750"/>
                  </a:cubicBezTo>
                  <a:cubicBezTo>
                    <a:pt x="3113" y="33750"/>
                    <a:pt x="3110" y="33752"/>
                    <a:pt x="3108" y="33757"/>
                  </a:cubicBezTo>
                  <a:lnTo>
                    <a:pt x="3123" y="33879"/>
                  </a:lnTo>
                  <a:cubicBezTo>
                    <a:pt x="3063" y="33712"/>
                    <a:pt x="3063" y="33483"/>
                    <a:pt x="3016" y="33346"/>
                  </a:cubicBezTo>
                  <a:cubicBezTo>
                    <a:pt x="3016" y="33514"/>
                    <a:pt x="2978" y="33522"/>
                    <a:pt x="2936" y="33522"/>
                  </a:cubicBezTo>
                  <a:cubicBezTo>
                    <a:pt x="2932" y="33522"/>
                    <a:pt x="2928" y="33521"/>
                    <a:pt x="2924" y="33521"/>
                  </a:cubicBezTo>
                  <a:cubicBezTo>
                    <a:pt x="2885" y="33521"/>
                    <a:pt x="2847" y="33528"/>
                    <a:pt x="2833" y="33651"/>
                  </a:cubicBezTo>
                  <a:cubicBezTo>
                    <a:pt x="2863" y="33680"/>
                    <a:pt x="2920" y="34049"/>
                    <a:pt x="2830" y="34049"/>
                  </a:cubicBezTo>
                  <a:cubicBezTo>
                    <a:pt x="2826" y="34049"/>
                    <a:pt x="2823" y="34048"/>
                    <a:pt x="2819" y="34047"/>
                  </a:cubicBezTo>
                  <a:lnTo>
                    <a:pt x="2819" y="33621"/>
                  </a:lnTo>
                  <a:cubicBezTo>
                    <a:pt x="2742" y="33712"/>
                    <a:pt x="2666" y="33970"/>
                    <a:pt x="2606" y="34153"/>
                  </a:cubicBezTo>
                  <a:cubicBezTo>
                    <a:pt x="2606" y="34305"/>
                    <a:pt x="2636" y="34382"/>
                    <a:pt x="2666" y="34549"/>
                  </a:cubicBezTo>
                  <a:lnTo>
                    <a:pt x="2606" y="34580"/>
                  </a:lnTo>
                  <a:cubicBezTo>
                    <a:pt x="2600" y="34671"/>
                    <a:pt x="2607" y="34692"/>
                    <a:pt x="2619" y="34692"/>
                  </a:cubicBezTo>
                  <a:cubicBezTo>
                    <a:pt x="2629" y="34692"/>
                    <a:pt x="2642" y="34677"/>
                    <a:pt x="2654" y="34677"/>
                  </a:cubicBezTo>
                  <a:cubicBezTo>
                    <a:pt x="2666" y="34677"/>
                    <a:pt x="2677" y="34691"/>
                    <a:pt x="2681" y="34748"/>
                  </a:cubicBezTo>
                  <a:cubicBezTo>
                    <a:pt x="2590" y="34809"/>
                    <a:pt x="2620" y="35219"/>
                    <a:pt x="2498" y="35280"/>
                  </a:cubicBezTo>
                  <a:cubicBezTo>
                    <a:pt x="2501" y="35279"/>
                    <a:pt x="2503" y="35279"/>
                    <a:pt x="2505" y="35279"/>
                  </a:cubicBezTo>
                  <a:cubicBezTo>
                    <a:pt x="2526" y="35279"/>
                    <a:pt x="2514" y="35348"/>
                    <a:pt x="2514" y="35418"/>
                  </a:cubicBezTo>
                  <a:cubicBezTo>
                    <a:pt x="2529" y="35433"/>
                    <a:pt x="2529" y="35449"/>
                    <a:pt x="2514" y="35509"/>
                  </a:cubicBezTo>
                  <a:lnTo>
                    <a:pt x="2514" y="35418"/>
                  </a:lnTo>
                  <a:cubicBezTo>
                    <a:pt x="2511" y="35417"/>
                    <a:pt x="2508" y="35416"/>
                    <a:pt x="2505" y="35416"/>
                  </a:cubicBezTo>
                  <a:cubicBezTo>
                    <a:pt x="2487" y="35416"/>
                    <a:pt x="2465" y="35434"/>
                    <a:pt x="2453" y="35446"/>
                  </a:cubicBezTo>
                  <a:lnTo>
                    <a:pt x="2453" y="35446"/>
                  </a:lnTo>
                  <a:cubicBezTo>
                    <a:pt x="2438" y="35326"/>
                    <a:pt x="2528" y="35310"/>
                    <a:pt x="2453" y="35159"/>
                  </a:cubicBezTo>
                  <a:cubicBezTo>
                    <a:pt x="2447" y="35155"/>
                    <a:pt x="2441" y="35154"/>
                    <a:pt x="2436" y="35154"/>
                  </a:cubicBezTo>
                  <a:cubicBezTo>
                    <a:pt x="2416" y="35154"/>
                    <a:pt x="2404" y="35178"/>
                    <a:pt x="2392" y="35250"/>
                  </a:cubicBezTo>
                  <a:lnTo>
                    <a:pt x="2392" y="35098"/>
                  </a:lnTo>
                  <a:lnTo>
                    <a:pt x="2270" y="35219"/>
                  </a:lnTo>
                  <a:cubicBezTo>
                    <a:pt x="2270" y="35128"/>
                    <a:pt x="2331" y="35067"/>
                    <a:pt x="2270" y="35006"/>
                  </a:cubicBezTo>
                  <a:lnTo>
                    <a:pt x="2255" y="35052"/>
                  </a:lnTo>
                  <a:cubicBezTo>
                    <a:pt x="2240" y="34900"/>
                    <a:pt x="2209" y="34823"/>
                    <a:pt x="2224" y="34717"/>
                  </a:cubicBezTo>
                  <a:lnTo>
                    <a:pt x="2224" y="34717"/>
                  </a:lnTo>
                  <a:lnTo>
                    <a:pt x="2315" y="34732"/>
                  </a:lnTo>
                  <a:cubicBezTo>
                    <a:pt x="2285" y="34397"/>
                    <a:pt x="2437" y="34702"/>
                    <a:pt x="2423" y="34413"/>
                  </a:cubicBezTo>
                  <a:lnTo>
                    <a:pt x="2423" y="34413"/>
                  </a:lnTo>
                  <a:lnTo>
                    <a:pt x="2362" y="34427"/>
                  </a:lnTo>
                  <a:cubicBezTo>
                    <a:pt x="2453" y="34352"/>
                    <a:pt x="2392" y="34017"/>
                    <a:pt x="2423" y="33986"/>
                  </a:cubicBezTo>
                  <a:lnTo>
                    <a:pt x="2423" y="33986"/>
                  </a:lnTo>
                  <a:lnTo>
                    <a:pt x="2407" y="34001"/>
                  </a:lnTo>
                  <a:cubicBezTo>
                    <a:pt x="2315" y="33529"/>
                    <a:pt x="2514" y="33590"/>
                    <a:pt x="2498" y="33194"/>
                  </a:cubicBezTo>
                  <a:cubicBezTo>
                    <a:pt x="2468" y="33133"/>
                    <a:pt x="2545" y="32737"/>
                    <a:pt x="2423" y="32721"/>
                  </a:cubicBezTo>
                  <a:cubicBezTo>
                    <a:pt x="2498" y="32630"/>
                    <a:pt x="2468" y="32280"/>
                    <a:pt x="2437" y="32051"/>
                  </a:cubicBezTo>
                  <a:lnTo>
                    <a:pt x="2437" y="32051"/>
                  </a:lnTo>
                  <a:lnTo>
                    <a:pt x="2484" y="32158"/>
                  </a:lnTo>
                  <a:cubicBezTo>
                    <a:pt x="2529" y="32128"/>
                    <a:pt x="2498" y="31960"/>
                    <a:pt x="2468" y="31914"/>
                  </a:cubicBezTo>
                  <a:lnTo>
                    <a:pt x="2453" y="31929"/>
                  </a:lnTo>
                  <a:lnTo>
                    <a:pt x="2453" y="31914"/>
                  </a:lnTo>
                  <a:lnTo>
                    <a:pt x="2468" y="31914"/>
                  </a:lnTo>
                  <a:cubicBezTo>
                    <a:pt x="2498" y="31854"/>
                    <a:pt x="2453" y="31594"/>
                    <a:pt x="2514" y="31549"/>
                  </a:cubicBezTo>
                  <a:lnTo>
                    <a:pt x="2514" y="31549"/>
                  </a:lnTo>
                  <a:cubicBezTo>
                    <a:pt x="2498" y="31732"/>
                    <a:pt x="2590" y="31793"/>
                    <a:pt x="2545" y="31914"/>
                  </a:cubicBezTo>
                  <a:cubicBezTo>
                    <a:pt x="2561" y="31931"/>
                    <a:pt x="2583" y="31940"/>
                    <a:pt x="2602" y="31940"/>
                  </a:cubicBezTo>
                  <a:cubicBezTo>
                    <a:pt x="2630" y="31940"/>
                    <a:pt x="2654" y="31922"/>
                    <a:pt x="2653" y="31885"/>
                  </a:cubicBezTo>
                  <a:lnTo>
                    <a:pt x="2653" y="31885"/>
                  </a:lnTo>
                  <a:cubicBezTo>
                    <a:pt x="2666" y="31943"/>
                    <a:pt x="2745" y="32021"/>
                    <a:pt x="2772" y="32173"/>
                  </a:cubicBezTo>
                  <a:cubicBezTo>
                    <a:pt x="2758" y="32219"/>
                    <a:pt x="2742" y="32264"/>
                    <a:pt x="2712" y="32280"/>
                  </a:cubicBezTo>
                  <a:lnTo>
                    <a:pt x="2712" y="32295"/>
                  </a:lnTo>
                  <a:cubicBezTo>
                    <a:pt x="2707" y="32299"/>
                    <a:pt x="2705" y="32301"/>
                    <a:pt x="2705" y="32301"/>
                  </a:cubicBezTo>
                  <a:cubicBezTo>
                    <a:pt x="2704" y="32301"/>
                    <a:pt x="2712" y="32290"/>
                    <a:pt x="2712" y="32280"/>
                  </a:cubicBezTo>
                  <a:cubicBezTo>
                    <a:pt x="2758" y="32203"/>
                    <a:pt x="2681" y="32142"/>
                    <a:pt x="2697" y="32006"/>
                  </a:cubicBezTo>
                  <a:lnTo>
                    <a:pt x="2697" y="32006"/>
                  </a:lnTo>
                  <a:cubicBezTo>
                    <a:pt x="2651" y="32173"/>
                    <a:pt x="2590" y="32081"/>
                    <a:pt x="2559" y="32295"/>
                  </a:cubicBezTo>
                  <a:cubicBezTo>
                    <a:pt x="2574" y="32331"/>
                    <a:pt x="2583" y="32344"/>
                    <a:pt x="2589" y="32344"/>
                  </a:cubicBezTo>
                  <a:cubicBezTo>
                    <a:pt x="2606" y="32344"/>
                    <a:pt x="2603" y="32260"/>
                    <a:pt x="2619" y="32260"/>
                  </a:cubicBezTo>
                  <a:cubicBezTo>
                    <a:pt x="2623" y="32260"/>
                    <a:pt x="2629" y="32266"/>
                    <a:pt x="2636" y="32280"/>
                  </a:cubicBezTo>
                  <a:cubicBezTo>
                    <a:pt x="2575" y="32356"/>
                    <a:pt x="2606" y="32599"/>
                    <a:pt x="2575" y="32676"/>
                  </a:cubicBezTo>
                  <a:cubicBezTo>
                    <a:pt x="2590" y="32646"/>
                    <a:pt x="2620" y="32691"/>
                    <a:pt x="2620" y="32569"/>
                  </a:cubicBezTo>
                  <a:lnTo>
                    <a:pt x="2697" y="32691"/>
                  </a:lnTo>
                  <a:cubicBezTo>
                    <a:pt x="2692" y="32731"/>
                    <a:pt x="2687" y="32743"/>
                    <a:pt x="2681" y="32743"/>
                  </a:cubicBezTo>
                  <a:cubicBezTo>
                    <a:pt x="2672" y="32743"/>
                    <a:pt x="2662" y="32712"/>
                    <a:pt x="2649" y="32712"/>
                  </a:cubicBezTo>
                  <a:cubicBezTo>
                    <a:pt x="2645" y="32712"/>
                    <a:pt x="2641" y="32714"/>
                    <a:pt x="2636" y="32721"/>
                  </a:cubicBezTo>
                  <a:cubicBezTo>
                    <a:pt x="2620" y="32782"/>
                    <a:pt x="2559" y="32889"/>
                    <a:pt x="2620" y="32965"/>
                  </a:cubicBezTo>
                  <a:cubicBezTo>
                    <a:pt x="2633" y="32965"/>
                    <a:pt x="2649" y="32974"/>
                    <a:pt x="2662" y="32974"/>
                  </a:cubicBezTo>
                  <a:cubicBezTo>
                    <a:pt x="2679" y="32974"/>
                    <a:pt x="2690" y="32959"/>
                    <a:pt x="2681" y="32889"/>
                  </a:cubicBezTo>
                  <a:lnTo>
                    <a:pt x="2681" y="32889"/>
                  </a:lnTo>
                  <a:lnTo>
                    <a:pt x="2758" y="33026"/>
                  </a:lnTo>
                  <a:cubicBezTo>
                    <a:pt x="2788" y="32904"/>
                    <a:pt x="2864" y="32798"/>
                    <a:pt x="2849" y="32721"/>
                  </a:cubicBezTo>
                  <a:lnTo>
                    <a:pt x="2803" y="32707"/>
                  </a:lnTo>
                  <a:cubicBezTo>
                    <a:pt x="2788" y="32599"/>
                    <a:pt x="2849" y="32599"/>
                    <a:pt x="2849" y="32554"/>
                  </a:cubicBezTo>
                  <a:lnTo>
                    <a:pt x="2849" y="32691"/>
                  </a:lnTo>
                  <a:cubicBezTo>
                    <a:pt x="2857" y="32772"/>
                    <a:pt x="2878" y="32802"/>
                    <a:pt x="2901" y="32802"/>
                  </a:cubicBezTo>
                  <a:cubicBezTo>
                    <a:pt x="2920" y="32802"/>
                    <a:pt x="2941" y="32780"/>
                    <a:pt x="2955" y="32752"/>
                  </a:cubicBezTo>
                  <a:cubicBezTo>
                    <a:pt x="2894" y="32615"/>
                    <a:pt x="2986" y="32585"/>
                    <a:pt x="3016" y="32508"/>
                  </a:cubicBezTo>
                  <a:lnTo>
                    <a:pt x="2986" y="32250"/>
                  </a:lnTo>
                  <a:cubicBezTo>
                    <a:pt x="3002" y="31929"/>
                    <a:pt x="3077" y="31990"/>
                    <a:pt x="3093" y="31732"/>
                  </a:cubicBezTo>
                  <a:cubicBezTo>
                    <a:pt x="3091" y="31730"/>
                    <a:pt x="3089" y="31729"/>
                    <a:pt x="3088" y="31729"/>
                  </a:cubicBezTo>
                  <a:cubicBezTo>
                    <a:pt x="3074" y="31729"/>
                    <a:pt x="3061" y="31782"/>
                    <a:pt x="3047" y="31823"/>
                  </a:cubicBezTo>
                  <a:cubicBezTo>
                    <a:pt x="3063" y="31594"/>
                    <a:pt x="3002" y="31366"/>
                    <a:pt x="3077" y="31137"/>
                  </a:cubicBezTo>
                  <a:lnTo>
                    <a:pt x="3077" y="31137"/>
                  </a:lnTo>
                  <a:lnTo>
                    <a:pt x="3047" y="31153"/>
                  </a:lnTo>
                  <a:cubicBezTo>
                    <a:pt x="3077" y="31106"/>
                    <a:pt x="3108" y="30924"/>
                    <a:pt x="3063" y="30863"/>
                  </a:cubicBezTo>
                  <a:cubicBezTo>
                    <a:pt x="3082" y="30828"/>
                    <a:pt x="3096" y="30814"/>
                    <a:pt x="3107" y="30814"/>
                  </a:cubicBezTo>
                  <a:close/>
                  <a:moveTo>
                    <a:pt x="3693" y="35427"/>
                  </a:moveTo>
                  <a:cubicBezTo>
                    <a:pt x="3698" y="35427"/>
                    <a:pt x="3702" y="35432"/>
                    <a:pt x="3702" y="35449"/>
                  </a:cubicBezTo>
                  <a:lnTo>
                    <a:pt x="3641" y="35540"/>
                  </a:lnTo>
                  <a:lnTo>
                    <a:pt x="3672" y="35433"/>
                  </a:lnTo>
                  <a:cubicBezTo>
                    <a:pt x="3672" y="35435"/>
                    <a:pt x="3673" y="35436"/>
                    <a:pt x="3674" y="35436"/>
                  </a:cubicBezTo>
                  <a:cubicBezTo>
                    <a:pt x="3678" y="35436"/>
                    <a:pt x="3687" y="35427"/>
                    <a:pt x="3693" y="35427"/>
                  </a:cubicBezTo>
                  <a:close/>
                  <a:moveTo>
                    <a:pt x="2545" y="35692"/>
                  </a:moveTo>
                  <a:lnTo>
                    <a:pt x="2529" y="35707"/>
                  </a:lnTo>
                  <a:cubicBezTo>
                    <a:pt x="2529" y="35692"/>
                    <a:pt x="2545" y="35692"/>
                    <a:pt x="2545" y="35692"/>
                  </a:cubicBezTo>
                  <a:close/>
                  <a:moveTo>
                    <a:pt x="2488" y="35978"/>
                  </a:moveTo>
                  <a:lnTo>
                    <a:pt x="2498" y="36012"/>
                  </a:lnTo>
                  <a:cubicBezTo>
                    <a:pt x="2493" y="36001"/>
                    <a:pt x="2489" y="35990"/>
                    <a:pt x="2488" y="35978"/>
                  </a:cubicBezTo>
                  <a:close/>
                  <a:moveTo>
                    <a:pt x="2590" y="35327"/>
                  </a:moveTo>
                  <a:lnTo>
                    <a:pt x="2590" y="35327"/>
                  </a:lnTo>
                  <a:cubicBezTo>
                    <a:pt x="2712" y="35479"/>
                    <a:pt x="2606" y="35798"/>
                    <a:pt x="2575" y="36042"/>
                  </a:cubicBezTo>
                  <a:cubicBezTo>
                    <a:pt x="2599" y="36078"/>
                    <a:pt x="2642" y="36152"/>
                    <a:pt x="2659" y="36152"/>
                  </a:cubicBezTo>
                  <a:cubicBezTo>
                    <a:pt x="2664" y="36152"/>
                    <a:pt x="2666" y="36147"/>
                    <a:pt x="2666" y="36134"/>
                  </a:cubicBezTo>
                  <a:lnTo>
                    <a:pt x="2666" y="36134"/>
                  </a:lnTo>
                  <a:cubicBezTo>
                    <a:pt x="2666" y="36194"/>
                    <a:pt x="2605" y="36194"/>
                    <a:pt x="2575" y="36241"/>
                  </a:cubicBezTo>
                  <a:cubicBezTo>
                    <a:pt x="2545" y="36121"/>
                    <a:pt x="2545" y="35985"/>
                    <a:pt x="2486" y="35967"/>
                  </a:cubicBezTo>
                  <a:lnTo>
                    <a:pt x="2486" y="35967"/>
                  </a:lnTo>
                  <a:cubicBezTo>
                    <a:pt x="2481" y="35890"/>
                    <a:pt x="2547" y="35812"/>
                    <a:pt x="2559" y="35723"/>
                  </a:cubicBezTo>
                  <a:cubicBezTo>
                    <a:pt x="2559" y="35723"/>
                    <a:pt x="2559" y="35707"/>
                    <a:pt x="2545" y="35692"/>
                  </a:cubicBezTo>
                  <a:cubicBezTo>
                    <a:pt x="2575" y="35676"/>
                    <a:pt x="2620" y="35646"/>
                    <a:pt x="2590" y="35540"/>
                  </a:cubicBezTo>
                  <a:lnTo>
                    <a:pt x="2575" y="35540"/>
                  </a:lnTo>
                  <a:lnTo>
                    <a:pt x="2620" y="35463"/>
                  </a:lnTo>
                  <a:lnTo>
                    <a:pt x="2590" y="35327"/>
                  </a:lnTo>
                  <a:close/>
                  <a:moveTo>
                    <a:pt x="2315" y="36073"/>
                  </a:moveTo>
                  <a:lnTo>
                    <a:pt x="2285" y="36286"/>
                  </a:lnTo>
                  <a:lnTo>
                    <a:pt x="2255" y="36241"/>
                  </a:lnTo>
                  <a:lnTo>
                    <a:pt x="2315" y="36073"/>
                  </a:lnTo>
                  <a:close/>
                  <a:moveTo>
                    <a:pt x="3306" y="35646"/>
                  </a:moveTo>
                  <a:cubicBezTo>
                    <a:pt x="3311" y="35672"/>
                    <a:pt x="3318" y="35679"/>
                    <a:pt x="3326" y="35679"/>
                  </a:cubicBezTo>
                  <a:cubicBezTo>
                    <a:pt x="3335" y="35679"/>
                    <a:pt x="3345" y="35670"/>
                    <a:pt x="3356" y="35670"/>
                  </a:cubicBezTo>
                  <a:cubicBezTo>
                    <a:pt x="3364" y="35670"/>
                    <a:pt x="3373" y="35675"/>
                    <a:pt x="3382" y="35692"/>
                  </a:cubicBezTo>
                  <a:cubicBezTo>
                    <a:pt x="3321" y="35951"/>
                    <a:pt x="3367" y="36027"/>
                    <a:pt x="3367" y="36316"/>
                  </a:cubicBezTo>
                  <a:cubicBezTo>
                    <a:pt x="3351" y="36194"/>
                    <a:pt x="3245" y="36042"/>
                    <a:pt x="3276" y="35845"/>
                  </a:cubicBezTo>
                  <a:lnTo>
                    <a:pt x="3276" y="35845"/>
                  </a:lnTo>
                  <a:cubicBezTo>
                    <a:pt x="3229" y="35875"/>
                    <a:pt x="3245" y="36042"/>
                    <a:pt x="3199" y="36088"/>
                  </a:cubicBezTo>
                  <a:cubicBezTo>
                    <a:pt x="3215" y="35981"/>
                    <a:pt x="3290" y="35707"/>
                    <a:pt x="3199" y="35692"/>
                  </a:cubicBezTo>
                  <a:lnTo>
                    <a:pt x="3306" y="35646"/>
                  </a:lnTo>
                  <a:close/>
                  <a:moveTo>
                    <a:pt x="2636" y="36302"/>
                  </a:moveTo>
                  <a:lnTo>
                    <a:pt x="2545" y="36515"/>
                  </a:lnTo>
                  <a:lnTo>
                    <a:pt x="2575" y="36408"/>
                  </a:lnTo>
                  <a:lnTo>
                    <a:pt x="2636" y="36302"/>
                  </a:lnTo>
                  <a:close/>
                  <a:moveTo>
                    <a:pt x="1651" y="34513"/>
                  </a:moveTo>
                  <a:cubicBezTo>
                    <a:pt x="1661" y="34513"/>
                    <a:pt x="1674" y="34523"/>
                    <a:pt x="1692" y="34549"/>
                  </a:cubicBezTo>
                  <a:cubicBezTo>
                    <a:pt x="1722" y="34961"/>
                    <a:pt x="1813" y="35189"/>
                    <a:pt x="1813" y="35585"/>
                  </a:cubicBezTo>
                  <a:cubicBezTo>
                    <a:pt x="1813" y="35418"/>
                    <a:pt x="1905" y="35341"/>
                    <a:pt x="1874" y="35113"/>
                  </a:cubicBezTo>
                  <a:lnTo>
                    <a:pt x="1874" y="35113"/>
                  </a:lnTo>
                  <a:lnTo>
                    <a:pt x="1919" y="35296"/>
                  </a:lnTo>
                  <a:cubicBezTo>
                    <a:pt x="1919" y="35280"/>
                    <a:pt x="1935" y="35280"/>
                    <a:pt x="1935" y="35280"/>
                  </a:cubicBezTo>
                  <a:lnTo>
                    <a:pt x="1935" y="35280"/>
                  </a:lnTo>
                  <a:lnTo>
                    <a:pt x="1919" y="35327"/>
                  </a:lnTo>
                  <a:lnTo>
                    <a:pt x="1919" y="35296"/>
                  </a:lnTo>
                  <a:lnTo>
                    <a:pt x="1919" y="35296"/>
                  </a:lnTo>
                  <a:cubicBezTo>
                    <a:pt x="1828" y="35402"/>
                    <a:pt x="2011" y="35753"/>
                    <a:pt x="1980" y="35936"/>
                  </a:cubicBezTo>
                  <a:cubicBezTo>
                    <a:pt x="1962" y="35895"/>
                    <a:pt x="1948" y="35880"/>
                    <a:pt x="1937" y="35880"/>
                  </a:cubicBezTo>
                  <a:cubicBezTo>
                    <a:pt x="1909" y="35880"/>
                    <a:pt x="1896" y="35964"/>
                    <a:pt x="1874" y="35997"/>
                  </a:cubicBezTo>
                  <a:lnTo>
                    <a:pt x="1889" y="36255"/>
                  </a:lnTo>
                  <a:cubicBezTo>
                    <a:pt x="1877" y="36249"/>
                    <a:pt x="1868" y="36246"/>
                    <a:pt x="1859" y="36246"/>
                  </a:cubicBezTo>
                  <a:cubicBezTo>
                    <a:pt x="1789" y="36246"/>
                    <a:pt x="1810" y="36451"/>
                    <a:pt x="1783" y="36560"/>
                  </a:cubicBezTo>
                  <a:cubicBezTo>
                    <a:pt x="1737" y="36469"/>
                    <a:pt x="1722" y="36423"/>
                    <a:pt x="1661" y="36393"/>
                  </a:cubicBezTo>
                  <a:lnTo>
                    <a:pt x="1706" y="36255"/>
                  </a:lnTo>
                  <a:cubicBezTo>
                    <a:pt x="1523" y="36134"/>
                    <a:pt x="1782" y="35981"/>
                    <a:pt x="1601" y="35829"/>
                  </a:cubicBezTo>
                  <a:lnTo>
                    <a:pt x="1601" y="35829"/>
                  </a:lnTo>
                  <a:cubicBezTo>
                    <a:pt x="1610" y="35837"/>
                    <a:pt x="1617" y="35840"/>
                    <a:pt x="1623" y="35840"/>
                  </a:cubicBezTo>
                  <a:cubicBezTo>
                    <a:pt x="1675" y="35840"/>
                    <a:pt x="1606" y="35561"/>
                    <a:pt x="1661" y="35479"/>
                  </a:cubicBezTo>
                  <a:cubicBezTo>
                    <a:pt x="1570" y="35311"/>
                    <a:pt x="1554" y="34945"/>
                    <a:pt x="1539" y="34732"/>
                  </a:cubicBezTo>
                  <a:cubicBezTo>
                    <a:pt x="1613" y="34707"/>
                    <a:pt x="1607" y="34513"/>
                    <a:pt x="1651" y="34513"/>
                  </a:cubicBezTo>
                  <a:close/>
                  <a:moveTo>
                    <a:pt x="3717" y="35859"/>
                  </a:moveTo>
                  <a:lnTo>
                    <a:pt x="3717" y="35859"/>
                  </a:lnTo>
                  <a:cubicBezTo>
                    <a:pt x="3733" y="36133"/>
                    <a:pt x="3717" y="36530"/>
                    <a:pt x="3686" y="36637"/>
                  </a:cubicBezTo>
                  <a:cubicBezTo>
                    <a:pt x="3672" y="36408"/>
                    <a:pt x="3626" y="35981"/>
                    <a:pt x="3717" y="35859"/>
                  </a:cubicBezTo>
                  <a:close/>
                  <a:moveTo>
                    <a:pt x="899" y="36728"/>
                  </a:moveTo>
                  <a:cubicBezTo>
                    <a:pt x="944" y="36759"/>
                    <a:pt x="914" y="36895"/>
                    <a:pt x="930" y="36941"/>
                  </a:cubicBezTo>
                  <a:lnTo>
                    <a:pt x="853" y="36865"/>
                  </a:lnTo>
                  <a:lnTo>
                    <a:pt x="899" y="36728"/>
                  </a:lnTo>
                  <a:close/>
                  <a:moveTo>
                    <a:pt x="2620" y="37002"/>
                  </a:moveTo>
                  <a:lnTo>
                    <a:pt x="2712" y="37017"/>
                  </a:lnTo>
                  <a:cubicBezTo>
                    <a:pt x="2691" y="37065"/>
                    <a:pt x="2683" y="37085"/>
                    <a:pt x="2675" y="37085"/>
                  </a:cubicBezTo>
                  <a:cubicBezTo>
                    <a:pt x="2665" y="37085"/>
                    <a:pt x="2654" y="37053"/>
                    <a:pt x="2620" y="37002"/>
                  </a:cubicBezTo>
                  <a:close/>
                  <a:moveTo>
                    <a:pt x="2133" y="36438"/>
                  </a:moveTo>
                  <a:cubicBezTo>
                    <a:pt x="2149" y="36499"/>
                    <a:pt x="2240" y="36530"/>
                    <a:pt x="2209" y="36682"/>
                  </a:cubicBezTo>
                  <a:cubicBezTo>
                    <a:pt x="2224" y="36682"/>
                    <a:pt x="2240" y="36637"/>
                    <a:pt x="2270" y="36606"/>
                  </a:cubicBezTo>
                  <a:lnTo>
                    <a:pt x="2270" y="36606"/>
                  </a:lnTo>
                  <a:lnTo>
                    <a:pt x="2209" y="36895"/>
                  </a:lnTo>
                  <a:lnTo>
                    <a:pt x="2194" y="36850"/>
                  </a:lnTo>
                  <a:lnTo>
                    <a:pt x="2194" y="36850"/>
                  </a:lnTo>
                  <a:cubicBezTo>
                    <a:pt x="2133" y="36956"/>
                    <a:pt x="2209" y="37033"/>
                    <a:pt x="2209" y="37139"/>
                  </a:cubicBezTo>
                  <a:cubicBezTo>
                    <a:pt x="2179" y="37002"/>
                    <a:pt x="2118" y="36926"/>
                    <a:pt x="2149" y="36712"/>
                  </a:cubicBezTo>
                  <a:lnTo>
                    <a:pt x="2149" y="36712"/>
                  </a:lnTo>
                  <a:cubicBezTo>
                    <a:pt x="2102" y="36789"/>
                    <a:pt x="2057" y="36956"/>
                    <a:pt x="2027" y="37108"/>
                  </a:cubicBezTo>
                  <a:lnTo>
                    <a:pt x="2041" y="37139"/>
                  </a:lnTo>
                  <a:lnTo>
                    <a:pt x="2027" y="37139"/>
                  </a:lnTo>
                  <a:lnTo>
                    <a:pt x="2027" y="37108"/>
                  </a:lnTo>
                  <a:lnTo>
                    <a:pt x="1905" y="36850"/>
                  </a:lnTo>
                  <a:cubicBezTo>
                    <a:pt x="1966" y="36728"/>
                    <a:pt x="1919" y="36637"/>
                    <a:pt x="1950" y="36499"/>
                  </a:cubicBezTo>
                  <a:lnTo>
                    <a:pt x="1950" y="36499"/>
                  </a:lnTo>
                  <a:cubicBezTo>
                    <a:pt x="1950" y="36759"/>
                    <a:pt x="2072" y="36621"/>
                    <a:pt x="2057" y="36759"/>
                  </a:cubicBezTo>
                  <a:cubicBezTo>
                    <a:pt x="2102" y="36637"/>
                    <a:pt x="2118" y="36637"/>
                    <a:pt x="2133" y="36438"/>
                  </a:cubicBezTo>
                  <a:close/>
                  <a:moveTo>
                    <a:pt x="2027" y="37139"/>
                  </a:moveTo>
                  <a:lnTo>
                    <a:pt x="2027" y="37139"/>
                  </a:lnTo>
                  <a:cubicBezTo>
                    <a:pt x="2011" y="37169"/>
                    <a:pt x="2011" y="37200"/>
                    <a:pt x="1996" y="37246"/>
                  </a:cubicBezTo>
                  <a:cubicBezTo>
                    <a:pt x="2011" y="37200"/>
                    <a:pt x="2011" y="37155"/>
                    <a:pt x="2027" y="37139"/>
                  </a:cubicBezTo>
                  <a:close/>
                  <a:moveTo>
                    <a:pt x="412" y="36180"/>
                  </a:moveTo>
                  <a:cubicBezTo>
                    <a:pt x="427" y="36454"/>
                    <a:pt x="442" y="36712"/>
                    <a:pt x="503" y="37002"/>
                  </a:cubicBezTo>
                  <a:cubicBezTo>
                    <a:pt x="487" y="37155"/>
                    <a:pt x="396" y="37063"/>
                    <a:pt x="427" y="37246"/>
                  </a:cubicBezTo>
                  <a:cubicBezTo>
                    <a:pt x="436" y="37237"/>
                    <a:pt x="445" y="37232"/>
                    <a:pt x="454" y="37232"/>
                  </a:cubicBezTo>
                  <a:cubicBezTo>
                    <a:pt x="474" y="37232"/>
                    <a:pt x="492" y="37258"/>
                    <a:pt x="503" y="37322"/>
                  </a:cubicBezTo>
                  <a:cubicBezTo>
                    <a:pt x="476" y="37322"/>
                    <a:pt x="449" y="37348"/>
                    <a:pt x="422" y="37348"/>
                  </a:cubicBezTo>
                  <a:cubicBezTo>
                    <a:pt x="403" y="37348"/>
                    <a:pt x="385" y="37335"/>
                    <a:pt x="366" y="37291"/>
                  </a:cubicBezTo>
                  <a:cubicBezTo>
                    <a:pt x="366" y="37185"/>
                    <a:pt x="396" y="36972"/>
                    <a:pt x="457" y="36926"/>
                  </a:cubicBezTo>
                  <a:lnTo>
                    <a:pt x="381" y="36895"/>
                  </a:lnTo>
                  <a:cubicBezTo>
                    <a:pt x="457" y="36637"/>
                    <a:pt x="351" y="36393"/>
                    <a:pt x="412" y="36180"/>
                  </a:cubicBezTo>
                  <a:close/>
                  <a:moveTo>
                    <a:pt x="2651" y="37200"/>
                  </a:moveTo>
                  <a:lnTo>
                    <a:pt x="2666" y="37398"/>
                  </a:lnTo>
                  <a:cubicBezTo>
                    <a:pt x="2659" y="37368"/>
                    <a:pt x="2647" y="37360"/>
                    <a:pt x="2634" y="37360"/>
                  </a:cubicBezTo>
                  <a:cubicBezTo>
                    <a:pt x="2620" y="37360"/>
                    <a:pt x="2605" y="37368"/>
                    <a:pt x="2590" y="37368"/>
                  </a:cubicBezTo>
                  <a:cubicBezTo>
                    <a:pt x="2606" y="37368"/>
                    <a:pt x="2636" y="37322"/>
                    <a:pt x="2651" y="37200"/>
                  </a:cubicBezTo>
                  <a:close/>
                  <a:moveTo>
                    <a:pt x="3747" y="37687"/>
                  </a:moveTo>
                  <a:cubicBezTo>
                    <a:pt x="3747" y="37734"/>
                    <a:pt x="3763" y="37779"/>
                    <a:pt x="3763" y="37825"/>
                  </a:cubicBezTo>
                  <a:lnTo>
                    <a:pt x="3778" y="37809"/>
                  </a:lnTo>
                  <a:lnTo>
                    <a:pt x="3778" y="37809"/>
                  </a:lnTo>
                  <a:cubicBezTo>
                    <a:pt x="3778" y="37840"/>
                    <a:pt x="3778" y="37870"/>
                    <a:pt x="3763" y="37886"/>
                  </a:cubicBezTo>
                  <a:lnTo>
                    <a:pt x="3763" y="37825"/>
                  </a:lnTo>
                  <a:lnTo>
                    <a:pt x="3733" y="37840"/>
                  </a:lnTo>
                  <a:lnTo>
                    <a:pt x="3747" y="37687"/>
                  </a:lnTo>
                  <a:close/>
                  <a:moveTo>
                    <a:pt x="3763" y="37887"/>
                  </a:moveTo>
                  <a:cubicBezTo>
                    <a:pt x="3763" y="37901"/>
                    <a:pt x="3763" y="37916"/>
                    <a:pt x="3747" y="37916"/>
                  </a:cubicBezTo>
                  <a:cubicBezTo>
                    <a:pt x="3763" y="37901"/>
                    <a:pt x="3763" y="37901"/>
                    <a:pt x="3763" y="37887"/>
                  </a:cubicBezTo>
                  <a:close/>
                  <a:moveTo>
                    <a:pt x="1722" y="37840"/>
                  </a:moveTo>
                  <a:lnTo>
                    <a:pt x="1767" y="37901"/>
                  </a:lnTo>
                  <a:lnTo>
                    <a:pt x="1752" y="38053"/>
                  </a:lnTo>
                  <a:lnTo>
                    <a:pt x="1722" y="37840"/>
                  </a:lnTo>
                  <a:close/>
                  <a:moveTo>
                    <a:pt x="2864" y="37977"/>
                  </a:moveTo>
                  <a:lnTo>
                    <a:pt x="2864" y="37977"/>
                  </a:lnTo>
                  <a:cubicBezTo>
                    <a:pt x="2941" y="38022"/>
                    <a:pt x="2894" y="38083"/>
                    <a:pt x="2880" y="38144"/>
                  </a:cubicBezTo>
                  <a:lnTo>
                    <a:pt x="2864" y="37977"/>
                  </a:lnTo>
                  <a:close/>
                  <a:moveTo>
                    <a:pt x="2941" y="38161"/>
                  </a:moveTo>
                  <a:cubicBezTo>
                    <a:pt x="2941" y="38175"/>
                    <a:pt x="2940" y="38191"/>
                    <a:pt x="2925" y="38191"/>
                  </a:cubicBezTo>
                  <a:cubicBezTo>
                    <a:pt x="2940" y="38175"/>
                    <a:pt x="2941" y="38175"/>
                    <a:pt x="2941" y="38161"/>
                  </a:cubicBezTo>
                  <a:close/>
                  <a:moveTo>
                    <a:pt x="2880" y="38191"/>
                  </a:moveTo>
                  <a:cubicBezTo>
                    <a:pt x="2880" y="38205"/>
                    <a:pt x="2894" y="38205"/>
                    <a:pt x="2894" y="38221"/>
                  </a:cubicBezTo>
                  <a:cubicBezTo>
                    <a:pt x="2910" y="38205"/>
                    <a:pt x="2925" y="38205"/>
                    <a:pt x="2925" y="38191"/>
                  </a:cubicBezTo>
                  <a:lnTo>
                    <a:pt x="2925" y="38191"/>
                  </a:lnTo>
                  <a:cubicBezTo>
                    <a:pt x="2925" y="38213"/>
                    <a:pt x="2925" y="38227"/>
                    <a:pt x="2913" y="38227"/>
                  </a:cubicBezTo>
                  <a:cubicBezTo>
                    <a:pt x="2908" y="38227"/>
                    <a:pt x="2902" y="38225"/>
                    <a:pt x="2894" y="38221"/>
                  </a:cubicBezTo>
                  <a:lnTo>
                    <a:pt x="2880" y="38236"/>
                  </a:lnTo>
                  <a:lnTo>
                    <a:pt x="2880" y="38191"/>
                  </a:lnTo>
                  <a:close/>
                  <a:moveTo>
                    <a:pt x="337" y="37760"/>
                  </a:moveTo>
                  <a:cubicBezTo>
                    <a:pt x="342" y="37760"/>
                    <a:pt x="354" y="37774"/>
                    <a:pt x="381" y="37809"/>
                  </a:cubicBezTo>
                  <a:cubicBezTo>
                    <a:pt x="305" y="37840"/>
                    <a:pt x="442" y="38038"/>
                    <a:pt x="351" y="38053"/>
                  </a:cubicBezTo>
                  <a:lnTo>
                    <a:pt x="351" y="38083"/>
                  </a:lnTo>
                  <a:cubicBezTo>
                    <a:pt x="361" y="38124"/>
                    <a:pt x="371" y="38145"/>
                    <a:pt x="386" y="38145"/>
                  </a:cubicBezTo>
                  <a:cubicBezTo>
                    <a:pt x="393" y="38145"/>
                    <a:pt x="402" y="38140"/>
                    <a:pt x="412" y="38130"/>
                  </a:cubicBezTo>
                  <a:cubicBezTo>
                    <a:pt x="396" y="37992"/>
                    <a:pt x="503" y="37855"/>
                    <a:pt x="396" y="37794"/>
                  </a:cubicBezTo>
                  <a:cubicBezTo>
                    <a:pt x="403" y="37792"/>
                    <a:pt x="410" y="37791"/>
                    <a:pt x="417" y="37791"/>
                  </a:cubicBezTo>
                  <a:cubicBezTo>
                    <a:pt x="461" y="37791"/>
                    <a:pt x="514" y="37829"/>
                    <a:pt x="487" y="37855"/>
                  </a:cubicBezTo>
                  <a:cubicBezTo>
                    <a:pt x="497" y="37888"/>
                    <a:pt x="505" y="37899"/>
                    <a:pt x="512" y="37899"/>
                  </a:cubicBezTo>
                  <a:cubicBezTo>
                    <a:pt x="526" y="37899"/>
                    <a:pt x="536" y="37854"/>
                    <a:pt x="546" y="37854"/>
                  </a:cubicBezTo>
                  <a:cubicBezTo>
                    <a:pt x="547" y="37854"/>
                    <a:pt x="547" y="37854"/>
                    <a:pt x="548" y="37855"/>
                  </a:cubicBezTo>
                  <a:lnTo>
                    <a:pt x="518" y="38358"/>
                  </a:lnTo>
                  <a:cubicBezTo>
                    <a:pt x="487" y="38297"/>
                    <a:pt x="457" y="38221"/>
                    <a:pt x="442" y="38114"/>
                  </a:cubicBezTo>
                  <a:lnTo>
                    <a:pt x="305" y="38282"/>
                  </a:lnTo>
                  <a:cubicBezTo>
                    <a:pt x="335" y="38221"/>
                    <a:pt x="351" y="38160"/>
                    <a:pt x="351" y="38083"/>
                  </a:cubicBezTo>
                  <a:cubicBezTo>
                    <a:pt x="351" y="38069"/>
                    <a:pt x="335" y="38069"/>
                    <a:pt x="335" y="38053"/>
                  </a:cubicBezTo>
                  <a:lnTo>
                    <a:pt x="351" y="38053"/>
                  </a:lnTo>
                  <a:cubicBezTo>
                    <a:pt x="351" y="38022"/>
                    <a:pt x="351" y="38008"/>
                    <a:pt x="335" y="37992"/>
                  </a:cubicBezTo>
                  <a:cubicBezTo>
                    <a:pt x="325" y="37975"/>
                    <a:pt x="317" y="37968"/>
                    <a:pt x="311" y="37968"/>
                  </a:cubicBezTo>
                  <a:cubicBezTo>
                    <a:pt x="277" y="37968"/>
                    <a:pt x="305" y="38212"/>
                    <a:pt x="258" y="38212"/>
                  </a:cubicBezTo>
                  <a:cubicBezTo>
                    <a:pt x="254" y="38212"/>
                    <a:pt x="249" y="38210"/>
                    <a:pt x="244" y="38205"/>
                  </a:cubicBezTo>
                  <a:lnTo>
                    <a:pt x="213" y="38069"/>
                  </a:lnTo>
                  <a:cubicBezTo>
                    <a:pt x="223" y="38062"/>
                    <a:pt x="230" y="38059"/>
                    <a:pt x="234" y="38059"/>
                  </a:cubicBezTo>
                  <a:cubicBezTo>
                    <a:pt x="249" y="38059"/>
                    <a:pt x="232" y="38100"/>
                    <a:pt x="244" y="38160"/>
                  </a:cubicBezTo>
                  <a:cubicBezTo>
                    <a:pt x="245" y="38161"/>
                    <a:pt x="246" y="38161"/>
                    <a:pt x="247" y="38161"/>
                  </a:cubicBezTo>
                  <a:cubicBezTo>
                    <a:pt x="275" y="38161"/>
                    <a:pt x="290" y="37943"/>
                    <a:pt x="274" y="37825"/>
                  </a:cubicBezTo>
                  <a:lnTo>
                    <a:pt x="274" y="37825"/>
                  </a:lnTo>
                  <a:lnTo>
                    <a:pt x="335" y="37961"/>
                  </a:lnTo>
                  <a:cubicBezTo>
                    <a:pt x="381" y="37882"/>
                    <a:pt x="324" y="37760"/>
                    <a:pt x="337" y="37760"/>
                  </a:cubicBezTo>
                  <a:close/>
                  <a:moveTo>
                    <a:pt x="2666" y="37459"/>
                  </a:moveTo>
                  <a:cubicBezTo>
                    <a:pt x="2681" y="37673"/>
                    <a:pt x="2772" y="37916"/>
                    <a:pt x="2758" y="38160"/>
                  </a:cubicBezTo>
                  <a:cubicBezTo>
                    <a:pt x="2746" y="38150"/>
                    <a:pt x="2737" y="38145"/>
                    <a:pt x="2731" y="38145"/>
                  </a:cubicBezTo>
                  <a:cubicBezTo>
                    <a:pt x="2692" y="38145"/>
                    <a:pt x="2766" y="38335"/>
                    <a:pt x="2727" y="38388"/>
                  </a:cubicBezTo>
                  <a:lnTo>
                    <a:pt x="2636" y="38358"/>
                  </a:lnTo>
                  <a:cubicBezTo>
                    <a:pt x="2712" y="38297"/>
                    <a:pt x="2697" y="38144"/>
                    <a:pt x="2651" y="38008"/>
                  </a:cubicBezTo>
                  <a:lnTo>
                    <a:pt x="2651" y="38008"/>
                  </a:lnTo>
                  <a:lnTo>
                    <a:pt x="2651" y="38053"/>
                  </a:lnTo>
                  <a:cubicBezTo>
                    <a:pt x="2590" y="37718"/>
                    <a:pt x="2636" y="37779"/>
                    <a:pt x="2590" y="37474"/>
                  </a:cubicBezTo>
                  <a:lnTo>
                    <a:pt x="2666" y="37459"/>
                  </a:lnTo>
                  <a:close/>
                  <a:moveTo>
                    <a:pt x="1600" y="37794"/>
                  </a:moveTo>
                  <a:lnTo>
                    <a:pt x="1600" y="37794"/>
                  </a:lnTo>
                  <a:cubicBezTo>
                    <a:pt x="1661" y="38022"/>
                    <a:pt x="1722" y="38205"/>
                    <a:pt x="1600" y="38418"/>
                  </a:cubicBezTo>
                  <a:lnTo>
                    <a:pt x="1554" y="38266"/>
                  </a:lnTo>
                  <a:lnTo>
                    <a:pt x="1600" y="38358"/>
                  </a:lnTo>
                  <a:cubicBezTo>
                    <a:pt x="1585" y="38259"/>
                    <a:pt x="1624" y="38096"/>
                    <a:pt x="1569" y="38096"/>
                  </a:cubicBezTo>
                  <a:cubicBezTo>
                    <a:pt x="1565" y="38096"/>
                    <a:pt x="1560" y="38097"/>
                    <a:pt x="1554" y="38099"/>
                  </a:cubicBezTo>
                  <a:cubicBezTo>
                    <a:pt x="1584" y="38069"/>
                    <a:pt x="1631" y="37916"/>
                    <a:pt x="1600" y="37794"/>
                  </a:cubicBezTo>
                  <a:close/>
                  <a:moveTo>
                    <a:pt x="2029" y="38252"/>
                  </a:moveTo>
                  <a:lnTo>
                    <a:pt x="2088" y="38282"/>
                  </a:lnTo>
                  <a:cubicBezTo>
                    <a:pt x="2102" y="38404"/>
                    <a:pt x="2102" y="38418"/>
                    <a:pt x="2041" y="38449"/>
                  </a:cubicBezTo>
                  <a:lnTo>
                    <a:pt x="2029" y="38252"/>
                  </a:lnTo>
                  <a:close/>
                  <a:moveTo>
                    <a:pt x="1432" y="38175"/>
                  </a:moveTo>
                  <a:cubicBezTo>
                    <a:pt x="1458" y="38227"/>
                    <a:pt x="1462" y="38336"/>
                    <a:pt x="1492" y="38336"/>
                  </a:cubicBezTo>
                  <a:cubicBezTo>
                    <a:pt x="1497" y="38336"/>
                    <a:pt x="1502" y="38334"/>
                    <a:pt x="1509" y="38327"/>
                  </a:cubicBezTo>
                  <a:lnTo>
                    <a:pt x="1509" y="38327"/>
                  </a:lnTo>
                  <a:cubicBezTo>
                    <a:pt x="1509" y="38418"/>
                    <a:pt x="1466" y="38518"/>
                    <a:pt x="1438" y="38518"/>
                  </a:cubicBezTo>
                  <a:cubicBezTo>
                    <a:pt x="1429" y="38518"/>
                    <a:pt x="1421" y="38507"/>
                    <a:pt x="1417" y="38479"/>
                  </a:cubicBezTo>
                  <a:cubicBezTo>
                    <a:pt x="1432" y="38373"/>
                    <a:pt x="1387" y="38449"/>
                    <a:pt x="1356" y="38388"/>
                  </a:cubicBezTo>
                  <a:cubicBezTo>
                    <a:pt x="1417" y="38312"/>
                    <a:pt x="1432" y="38251"/>
                    <a:pt x="1432" y="38175"/>
                  </a:cubicBezTo>
                  <a:close/>
                  <a:moveTo>
                    <a:pt x="1966" y="37642"/>
                  </a:moveTo>
                  <a:lnTo>
                    <a:pt x="1966" y="37642"/>
                  </a:lnTo>
                  <a:cubicBezTo>
                    <a:pt x="1980" y="37687"/>
                    <a:pt x="1980" y="37718"/>
                    <a:pt x="1980" y="37779"/>
                  </a:cubicBezTo>
                  <a:cubicBezTo>
                    <a:pt x="1980" y="37855"/>
                    <a:pt x="2011" y="37901"/>
                    <a:pt x="2041" y="37947"/>
                  </a:cubicBezTo>
                  <a:cubicBezTo>
                    <a:pt x="2041" y="38038"/>
                    <a:pt x="1996" y="38083"/>
                    <a:pt x="1996" y="38160"/>
                  </a:cubicBezTo>
                  <a:cubicBezTo>
                    <a:pt x="1999" y="38163"/>
                    <a:pt x="2002" y="38164"/>
                    <a:pt x="2005" y="38164"/>
                  </a:cubicBezTo>
                  <a:cubicBezTo>
                    <a:pt x="2021" y="38164"/>
                    <a:pt x="2044" y="38139"/>
                    <a:pt x="2057" y="38114"/>
                  </a:cubicBezTo>
                  <a:lnTo>
                    <a:pt x="2057" y="38114"/>
                  </a:lnTo>
                  <a:lnTo>
                    <a:pt x="2028" y="38245"/>
                  </a:lnTo>
                  <a:lnTo>
                    <a:pt x="2028" y="38245"/>
                  </a:lnTo>
                  <a:lnTo>
                    <a:pt x="2027" y="38221"/>
                  </a:lnTo>
                  <a:cubicBezTo>
                    <a:pt x="1966" y="38251"/>
                    <a:pt x="2027" y="38510"/>
                    <a:pt x="1966" y="38526"/>
                  </a:cubicBezTo>
                  <a:cubicBezTo>
                    <a:pt x="1919" y="38510"/>
                    <a:pt x="1950" y="38388"/>
                    <a:pt x="1966" y="38358"/>
                  </a:cubicBezTo>
                  <a:cubicBezTo>
                    <a:pt x="1905" y="38343"/>
                    <a:pt x="1966" y="37992"/>
                    <a:pt x="1980" y="37779"/>
                  </a:cubicBezTo>
                  <a:cubicBezTo>
                    <a:pt x="1980" y="37734"/>
                    <a:pt x="1966" y="37703"/>
                    <a:pt x="1966" y="37642"/>
                  </a:cubicBezTo>
                  <a:close/>
                  <a:moveTo>
                    <a:pt x="1692" y="38648"/>
                  </a:moveTo>
                  <a:lnTo>
                    <a:pt x="1645" y="38830"/>
                  </a:lnTo>
                  <a:lnTo>
                    <a:pt x="1631" y="38815"/>
                  </a:lnTo>
                  <a:lnTo>
                    <a:pt x="1692" y="38648"/>
                  </a:lnTo>
                  <a:close/>
                  <a:moveTo>
                    <a:pt x="3047" y="38723"/>
                  </a:moveTo>
                  <a:lnTo>
                    <a:pt x="3093" y="38830"/>
                  </a:lnTo>
                  <a:cubicBezTo>
                    <a:pt x="3093" y="38837"/>
                    <a:pt x="3091" y="38839"/>
                    <a:pt x="3087" y="38839"/>
                  </a:cubicBezTo>
                  <a:cubicBezTo>
                    <a:pt x="3079" y="38839"/>
                    <a:pt x="3062" y="38828"/>
                    <a:pt x="3045" y="38828"/>
                  </a:cubicBezTo>
                  <a:cubicBezTo>
                    <a:pt x="3035" y="38828"/>
                    <a:pt x="3025" y="38832"/>
                    <a:pt x="3016" y="38845"/>
                  </a:cubicBezTo>
                  <a:lnTo>
                    <a:pt x="3047" y="38723"/>
                  </a:lnTo>
                  <a:close/>
                  <a:moveTo>
                    <a:pt x="473" y="38388"/>
                  </a:moveTo>
                  <a:lnTo>
                    <a:pt x="473" y="38540"/>
                  </a:lnTo>
                  <a:cubicBezTo>
                    <a:pt x="492" y="38531"/>
                    <a:pt x="505" y="38503"/>
                    <a:pt x="520" y="38503"/>
                  </a:cubicBezTo>
                  <a:cubicBezTo>
                    <a:pt x="528" y="38503"/>
                    <a:pt x="537" y="38513"/>
                    <a:pt x="548" y="38540"/>
                  </a:cubicBezTo>
                  <a:cubicBezTo>
                    <a:pt x="442" y="38678"/>
                    <a:pt x="595" y="39089"/>
                    <a:pt x="503" y="39226"/>
                  </a:cubicBezTo>
                  <a:lnTo>
                    <a:pt x="518" y="39211"/>
                  </a:lnTo>
                  <a:lnTo>
                    <a:pt x="518" y="39211"/>
                  </a:lnTo>
                  <a:cubicBezTo>
                    <a:pt x="523" y="39286"/>
                    <a:pt x="520" y="39308"/>
                    <a:pt x="511" y="39308"/>
                  </a:cubicBezTo>
                  <a:cubicBezTo>
                    <a:pt x="499" y="39308"/>
                    <a:pt x="474" y="39260"/>
                    <a:pt x="446" y="39260"/>
                  </a:cubicBezTo>
                  <a:cubicBezTo>
                    <a:pt x="435" y="39260"/>
                    <a:pt x="423" y="39267"/>
                    <a:pt x="412" y="39287"/>
                  </a:cubicBezTo>
                  <a:cubicBezTo>
                    <a:pt x="487" y="39119"/>
                    <a:pt x="366" y="38875"/>
                    <a:pt x="396" y="38708"/>
                  </a:cubicBezTo>
                  <a:cubicBezTo>
                    <a:pt x="366" y="38708"/>
                    <a:pt x="366" y="38800"/>
                    <a:pt x="351" y="38845"/>
                  </a:cubicBezTo>
                  <a:lnTo>
                    <a:pt x="290" y="38739"/>
                  </a:lnTo>
                  <a:cubicBezTo>
                    <a:pt x="299" y="38606"/>
                    <a:pt x="310" y="38566"/>
                    <a:pt x="324" y="38566"/>
                  </a:cubicBezTo>
                  <a:cubicBezTo>
                    <a:pt x="344" y="38566"/>
                    <a:pt x="368" y="38656"/>
                    <a:pt x="394" y="38656"/>
                  </a:cubicBezTo>
                  <a:cubicBezTo>
                    <a:pt x="409" y="38656"/>
                    <a:pt x="426" y="38621"/>
                    <a:pt x="442" y="38510"/>
                  </a:cubicBezTo>
                  <a:cubicBezTo>
                    <a:pt x="427" y="38495"/>
                    <a:pt x="412" y="38465"/>
                    <a:pt x="396" y="38465"/>
                  </a:cubicBezTo>
                  <a:cubicBezTo>
                    <a:pt x="412" y="38417"/>
                    <a:pt x="421" y="38404"/>
                    <a:pt x="427" y="38404"/>
                  </a:cubicBezTo>
                  <a:cubicBezTo>
                    <a:pt x="434" y="38404"/>
                    <a:pt x="438" y="38419"/>
                    <a:pt x="447" y="38419"/>
                  </a:cubicBezTo>
                  <a:cubicBezTo>
                    <a:pt x="453" y="38419"/>
                    <a:pt x="461" y="38412"/>
                    <a:pt x="473" y="38388"/>
                  </a:cubicBezTo>
                  <a:close/>
                  <a:moveTo>
                    <a:pt x="4220" y="38678"/>
                  </a:moveTo>
                  <a:lnTo>
                    <a:pt x="4220" y="38678"/>
                  </a:lnTo>
                  <a:cubicBezTo>
                    <a:pt x="4204" y="38861"/>
                    <a:pt x="4235" y="38936"/>
                    <a:pt x="4235" y="39074"/>
                  </a:cubicBezTo>
                  <a:cubicBezTo>
                    <a:pt x="4235" y="39058"/>
                    <a:pt x="4235" y="39044"/>
                    <a:pt x="4251" y="39028"/>
                  </a:cubicBezTo>
                  <a:lnTo>
                    <a:pt x="4251" y="39028"/>
                  </a:lnTo>
                  <a:lnTo>
                    <a:pt x="4235" y="39089"/>
                  </a:lnTo>
                  <a:lnTo>
                    <a:pt x="4235" y="39074"/>
                  </a:lnTo>
                  <a:lnTo>
                    <a:pt x="4235" y="39074"/>
                  </a:lnTo>
                  <a:cubicBezTo>
                    <a:pt x="4220" y="39165"/>
                    <a:pt x="4265" y="39272"/>
                    <a:pt x="4251" y="39318"/>
                  </a:cubicBezTo>
                  <a:cubicBezTo>
                    <a:pt x="4247" y="39257"/>
                    <a:pt x="4239" y="39238"/>
                    <a:pt x="4230" y="39238"/>
                  </a:cubicBezTo>
                  <a:cubicBezTo>
                    <a:pt x="4215" y="39238"/>
                    <a:pt x="4196" y="39293"/>
                    <a:pt x="4181" y="39293"/>
                  </a:cubicBezTo>
                  <a:cubicBezTo>
                    <a:pt x="4172" y="39293"/>
                    <a:pt x="4164" y="39270"/>
                    <a:pt x="4159" y="39196"/>
                  </a:cubicBezTo>
                  <a:lnTo>
                    <a:pt x="4159" y="39196"/>
                  </a:lnTo>
                  <a:cubicBezTo>
                    <a:pt x="4168" y="39203"/>
                    <a:pt x="4176" y="39206"/>
                    <a:pt x="4181" y="39206"/>
                  </a:cubicBezTo>
                  <a:cubicBezTo>
                    <a:pt x="4212" y="39206"/>
                    <a:pt x="4190" y="39110"/>
                    <a:pt x="4190" y="39058"/>
                  </a:cubicBezTo>
                  <a:cubicBezTo>
                    <a:pt x="4159" y="38875"/>
                    <a:pt x="4190" y="38800"/>
                    <a:pt x="4220" y="38678"/>
                  </a:cubicBezTo>
                  <a:close/>
                  <a:moveTo>
                    <a:pt x="762" y="39257"/>
                  </a:moveTo>
                  <a:lnTo>
                    <a:pt x="823" y="39348"/>
                  </a:lnTo>
                  <a:lnTo>
                    <a:pt x="808" y="39393"/>
                  </a:lnTo>
                  <a:lnTo>
                    <a:pt x="762" y="39257"/>
                  </a:lnTo>
                  <a:close/>
                  <a:moveTo>
                    <a:pt x="1858" y="39454"/>
                  </a:moveTo>
                  <a:cubicBezTo>
                    <a:pt x="1858" y="39454"/>
                    <a:pt x="1858" y="39470"/>
                    <a:pt x="1844" y="39470"/>
                  </a:cubicBezTo>
                  <a:lnTo>
                    <a:pt x="1858" y="39454"/>
                  </a:lnTo>
                  <a:close/>
                  <a:moveTo>
                    <a:pt x="335" y="39379"/>
                  </a:moveTo>
                  <a:cubicBezTo>
                    <a:pt x="335" y="39409"/>
                    <a:pt x="335" y="39409"/>
                    <a:pt x="321" y="39409"/>
                  </a:cubicBezTo>
                  <a:cubicBezTo>
                    <a:pt x="309" y="39455"/>
                    <a:pt x="314" y="39533"/>
                    <a:pt x="306" y="39533"/>
                  </a:cubicBezTo>
                  <a:cubicBezTo>
                    <a:pt x="303" y="39533"/>
                    <a:pt x="298" y="39524"/>
                    <a:pt x="290" y="39501"/>
                  </a:cubicBezTo>
                  <a:cubicBezTo>
                    <a:pt x="278" y="39418"/>
                    <a:pt x="293" y="39408"/>
                    <a:pt x="308" y="39408"/>
                  </a:cubicBezTo>
                  <a:cubicBezTo>
                    <a:pt x="313" y="39408"/>
                    <a:pt x="317" y="39409"/>
                    <a:pt x="321" y="39409"/>
                  </a:cubicBezTo>
                  <a:cubicBezTo>
                    <a:pt x="321" y="39393"/>
                    <a:pt x="335" y="39379"/>
                    <a:pt x="335" y="39379"/>
                  </a:cubicBezTo>
                  <a:close/>
                  <a:moveTo>
                    <a:pt x="244" y="39501"/>
                  </a:moveTo>
                  <a:cubicBezTo>
                    <a:pt x="244" y="39514"/>
                    <a:pt x="256" y="39564"/>
                    <a:pt x="270" y="39564"/>
                  </a:cubicBezTo>
                  <a:cubicBezTo>
                    <a:pt x="271" y="39564"/>
                    <a:pt x="273" y="39563"/>
                    <a:pt x="274" y="39562"/>
                  </a:cubicBezTo>
                  <a:lnTo>
                    <a:pt x="274" y="39562"/>
                  </a:lnTo>
                  <a:lnTo>
                    <a:pt x="229" y="39607"/>
                  </a:lnTo>
                  <a:lnTo>
                    <a:pt x="229" y="39607"/>
                  </a:lnTo>
                  <a:lnTo>
                    <a:pt x="244" y="39501"/>
                  </a:lnTo>
                  <a:close/>
                  <a:moveTo>
                    <a:pt x="122" y="39607"/>
                  </a:moveTo>
                  <a:cubicBezTo>
                    <a:pt x="115" y="39623"/>
                    <a:pt x="111" y="39638"/>
                    <a:pt x="108" y="39652"/>
                  </a:cubicBezTo>
                  <a:lnTo>
                    <a:pt x="108" y="39652"/>
                  </a:lnTo>
                  <a:cubicBezTo>
                    <a:pt x="109" y="39625"/>
                    <a:pt x="112" y="39607"/>
                    <a:pt x="122" y="39607"/>
                  </a:cubicBezTo>
                  <a:close/>
                  <a:moveTo>
                    <a:pt x="1204" y="39789"/>
                  </a:moveTo>
                  <a:lnTo>
                    <a:pt x="1219" y="39820"/>
                  </a:lnTo>
                  <a:lnTo>
                    <a:pt x="1174" y="39988"/>
                  </a:lnTo>
                  <a:lnTo>
                    <a:pt x="1204" y="39789"/>
                  </a:lnTo>
                  <a:close/>
                  <a:moveTo>
                    <a:pt x="1935" y="38906"/>
                  </a:moveTo>
                  <a:cubicBezTo>
                    <a:pt x="1950" y="39105"/>
                    <a:pt x="2057" y="39135"/>
                    <a:pt x="2057" y="39287"/>
                  </a:cubicBezTo>
                  <a:cubicBezTo>
                    <a:pt x="2054" y="39292"/>
                    <a:pt x="2050" y="39295"/>
                    <a:pt x="2047" y="39295"/>
                  </a:cubicBezTo>
                  <a:cubicBezTo>
                    <a:pt x="2030" y="39295"/>
                    <a:pt x="2018" y="39229"/>
                    <a:pt x="2008" y="39229"/>
                  </a:cubicBezTo>
                  <a:cubicBezTo>
                    <a:pt x="2004" y="39229"/>
                    <a:pt x="2000" y="39240"/>
                    <a:pt x="1996" y="39272"/>
                  </a:cubicBezTo>
                  <a:cubicBezTo>
                    <a:pt x="2072" y="39531"/>
                    <a:pt x="1935" y="39866"/>
                    <a:pt x="1996" y="40140"/>
                  </a:cubicBezTo>
                  <a:lnTo>
                    <a:pt x="1874" y="40186"/>
                  </a:lnTo>
                  <a:cubicBezTo>
                    <a:pt x="1935" y="39927"/>
                    <a:pt x="1874" y="39637"/>
                    <a:pt x="1889" y="39393"/>
                  </a:cubicBezTo>
                  <a:lnTo>
                    <a:pt x="1889" y="39393"/>
                  </a:lnTo>
                  <a:lnTo>
                    <a:pt x="1858" y="39454"/>
                  </a:lnTo>
                  <a:cubicBezTo>
                    <a:pt x="1869" y="39423"/>
                    <a:pt x="1880" y="39377"/>
                    <a:pt x="1895" y="39377"/>
                  </a:cubicBezTo>
                  <a:cubicBezTo>
                    <a:pt x="1902" y="39377"/>
                    <a:pt x="1910" y="39386"/>
                    <a:pt x="1919" y="39409"/>
                  </a:cubicBezTo>
                  <a:lnTo>
                    <a:pt x="1935" y="38906"/>
                  </a:lnTo>
                  <a:close/>
                  <a:moveTo>
                    <a:pt x="3260" y="40338"/>
                  </a:moveTo>
                  <a:lnTo>
                    <a:pt x="3260" y="40338"/>
                  </a:lnTo>
                  <a:cubicBezTo>
                    <a:pt x="3260" y="40384"/>
                    <a:pt x="3276" y="40460"/>
                    <a:pt x="3245" y="40476"/>
                  </a:cubicBezTo>
                  <a:cubicBezTo>
                    <a:pt x="3215" y="40307"/>
                    <a:pt x="3260" y="40384"/>
                    <a:pt x="3260" y="40338"/>
                  </a:cubicBezTo>
                  <a:close/>
                  <a:moveTo>
                    <a:pt x="3808" y="38083"/>
                  </a:moveTo>
                  <a:cubicBezTo>
                    <a:pt x="3839" y="38343"/>
                    <a:pt x="3869" y="38784"/>
                    <a:pt x="3961" y="39013"/>
                  </a:cubicBezTo>
                  <a:cubicBezTo>
                    <a:pt x="3930" y="39058"/>
                    <a:pt x="3885" y="39348"/>
                    <a:pt x="3900" y="39515"/>
                  </a:cubicBezTo>
                  <a:cubicBezTo>
                    <a:pt x="3824" y="39668"/>
                    <a:pt x="4007" y="39744"/>
                    <a:pt x="3946" y="40003"/>
                  </a:cubicBezTo>
                  <a:cubicBezTo>
                    <a:pt x="3941" y="39943"/>
                    <a:pt x="3930" y="39918"/>
                    <a:pt x="3916" y="39918"/>
                  </a:cubicBezTo>
                  <a:cubicBezTo>
                    <a:pt x="3885" y="39918"/>
                    <a:pt x="3844" y="40052"/>
                    <a:pt x="3855" y="40201"/>
                  </a:cubicBezTo>
                  <a:cubicBezTo>
                    <a:pt x="3946" y="40262"/>
                    <a:pt x="3824" y="40338"/>
                    <a:pt x="3900" y="40445"/>
                  </a:cubicBezTo>
                  <a:lnTo>
                    <a:pt x="3794" y="40536"/>
                  </a:lnTo>
                  <a:cubicBezTo>
                    <a:pt x="3778" y="40429"/>
                    <a:pt x="3839" y="40064"/>
                    <a:pt x="3794" y="39850"/>
                  </a:cubicBezTo>
                  <a:cubicBezTo>
                    <a:pt x="3763" y="39850"/>
                    <a:pt x="3794" y="39988"/>
                    <a:pt x="3778" y="40064"/>
                  </a:cubicBezTo>
                  <a:cubicBezTo>
                    <a:pt x="3767" y="39994"/>
                    <a:pt x="3773" y="39916"/>
                    <a:pt x="3756" y="39916"/>
                  </a:cubicBezTo>
                  <a:cubicBezTo>
                    <a:pt x="3751" y="39916"/>
                    <a:pt x="3744" y="39924"/>
                    <a:pt x="3733" y="39942"/>
                  </a:cubicBezTo>
                  <a:cubicBezTo>
                    <a:pt x="3747" y="39789"/>
                    <a:pt x="3778" y="39759"/>
                    <a:pt x="3763" y="39607"/>
                  </a:cubicBezTo>
                  <a:lnTo>
                    <a:pt x="3763" y="39607"/>
                  </a:lnTo>
                  <a:lnTo>
                    <a:pt x="3824" y="39622"/>
                  </a:lnTo>
                  <a:cubicBezTo>
                    <a:pt x="3824" y="39241"/>
                    <a:pt x="3733" y="38754"/>
                    <a:pt x="3794" y="38282"/>
                  </a:cubicBezTo>
                  <a:lnTo>
                    <a:pt x="3794" y="38282"/>
                  </a:lnTo>
                  <a:lnTo>
                    <a:pt x="3747" y="38297"/>
                  </a:lnTo>
                  <a:cubicBezTo>
                    <a:pt x="3839" y="38266"/>
                    <a:pt x="3747" y="38144"/>
                    <a:pt x="3763" y="38083"/>
                  </a:cubicBezTo>
                  <a:close/>
                  <a:moveTo>
                    <a:pt x="3032" y="39379"/>
                  </a:moveTo>
                  <a:cubicBezTo>
                    <a:pt x="3016" y="39607"/>
                    <a:pt x="3077" y="39454"/>
                    <a:pt x="3032" y="39622"/>
                  </a:cubicBezTo>
                  <a:cubicBezTo>
                    <a:pt x="3037" y="39650"/>
                    <a:pt x="3041" y="39660"/>
                    <a:pt x="3046" y="39660"/>
                  </a:cubicBezTo>
                  <a:cubicBezTo>
                    <a:pt x="3057" y="39660"/>
                    <a:pt x="3069" y="39621"/>
                    <a:pt x="3087" y="39621"/>
                  </a:cubicBezTo>
                  <a:cubicBezTo>
                    <a:pt x="3089" y="39621"/>
                    <a:pt x="3091" y="39621"/>
                    <a:pt x="3093" y="39622"/>
                  </a:cubicBezTo>
                  <a:lnTo>
                    <a:pt x="3063" y="39714"/>
                  </a:lnTo>
                  <a:cubicBezTo>
                    <a:pt x="3077" y="39772"/>
                    <a:pt x="3090" y="39793"/>
                    <a:pt x="3101" y="39793"/>
                  </a:cubicBezTo>
                  <a:cubicBezTo>
                    <a:pt x="3127" y="39793"/>
                    <a:pt x="3148" y="39695"/>
                    <a:pt x="3169" y="39653"/>
                  </a:cubicBezTo>
                  <a:cubicBezTo>
                    <a:pt x="3215" y="39789"/>
                    <a:pt x="3245" y="39972"/>
                    <a:pt x="3229" y="40079"/>
                  </a:cubicBezTo>
                  <a:cubicBezTo>
                    <a:pt x="3194" y="40088"/>
                    <a:pt x="3185" y="40097"/>
                    <a:pt x="3171" y="40097"/>
                  </a:cubicBezTo>
                  <a:cubicBezTo>
                    <a:pt x="3161" y="40097"/>
                    <a:pt x="3149" y="40092"/>
                    <a:pt x="3123" y="40079"/>
                  </a:cubicBezTo>
                  <a:lnTo>
                    <a:pt x="3123" y="40246"/>
                  </a:lnTo>
                  <a:cubicBezTo>
                    <a:pt x="3129" y="40246"/>
                    <a:pt x="3133" y="40249"/>
                    <a:pt x="3135" y="40249"/>
                  </a:cubicBezTo>
                  <a:cubicBezTo>
                    <a:pt x="3138" y="40249"/>
                    <a:pt x="3138" y="40243"/>
                    <a:pt x="3138" y="40216"/>
                  </a:cubicBezTo>
                  <a:lnTo>
                    <a:pt x="3138" y="40216"/>
                  </a:lnTo>
                  <a:cubicBezTo>
                    <a:pt x="3177" y="40306"/>
                    <a:pt x="3087" y="40587"/>
                    <a:pt x="3137" y="40587"/>
                  </a:cubicBezTo>
                  <a:cubicBezTo>
                    <a:pt x="3147" y="40587"/>
                    <a:pt x="3162" y="40576"/>
                    <a:pt x="3184" y="40551"/>
                  </a:cubicBezTo>
                  <a:lnTo>
                    <a:pt x="3184" y="40551"/>
                  </a:lnTo>
                  <a:cubicBezTo>
                    <a:pt x="3163" y="40593"/>
                    <a:pt x="3120" y="40658"/>
                    <a:pt x="3075" y="40658"/>
                  </a:cubicBezTo>
                  <a:cubicBezTo>
                    <a:pt x="3055" y="40658"/>
                    <a:pt x="3035" y="40645"/>
                    <a:pt x="3016" y="40612"/>
                  </a:cubicBezTo>
                  <a:lnTo>
                    <a:pt x="3016" y="40673"/>
                  </a:lnTo>
                  <a:lnTo>
                    <a:pt x="2986" y="40658"/>
                  </a:lnTo>
                  <a:cubicBezTo>
                    <a:pt x="3032" y="40354"/>
                    <a:pt x="2925" y="39927"/>
                    <a:pt x="2941" y="39485"/>
                  </a:cubicBezTo>
                  <a:lnTo>
                    <a:pt x="2941" y="39485"/>
                  </a:lnTo>
                  <a:lnTo>
                    <a:pt x="3016" y="39562"/>
                  </a:lnTo>
                  <a:lnTo>
                    <a:pt x="3032" y="39379"/>
                  </a:lnTo>
                  <a:close/>
                  <a:moveTo>
                    <a:pt x="944" y="39592"/>
                  </a:moveTo>
                  <a:lnTo>
                    <a:pt x="930" y="39714"/>
                  </a:lnTo>
                  <a:lnTo>
                    <a:pt x="1004" y="39595"/>
                  </a:lnTo>
                  <a:lnTo>
                    <a:pt x="1004" y="39595"/>
                  </a:lnTo>
                  <a:cubicBezTo>
                    <a:pt x="979" y="39638"/>
                    <a:pt x="987" y="39767"/>
                    <a:pt x="949" y="39767"/>
                  </a:cubicBezTo>
                  <a:cubicBezTo>
                    <a:pt x="943" y="39767"/>
                    <a:pt x="937" y="39764"/>
                    <a:pt x="930" y="39759"/>
                  </a:cubicBezTo>
                  <a:lnTo>
                    <a:pt x="930" y="39759"/>
                  </a:lnTo>
                  <a:cubicBezTo>
                    <a:pt x="975" y="39958"/>
                    <a:pt x="975" y="40171"/>
                    <a:pt x="1036" y="40277"/>
                  </a:cubicBezTo>
                  <a:lnTo>
                    <a:pt x="975" y="40338"/>
                  </a:lnTo>
                  <a:cubicBezTo>
                    <a:pt x="944" y="40476"/>
                    <a:pt x="991" y="40628"/>
                    <a:pt x="975" y="40734"/>
                  </a:cubicBezTo>
                  <a:lnTo>
                    <a:pt x="899" y="40612"/>
                  </a:lnTo>
                  <a:cubicBezTo>
                    <a:pt x="991" y="40338"/>
                    <a:pt x="823" y="39850"/>
                    <a:pt x="944" y="39592"/>
                  </a:cubicBezTo>
                  <a:close/>
                  <a:moveTo>
                    <a:pt x="3759" y="40664"/>
                  </a:moveTo>
                  <a:cubicBezTo>
                    <a:pt x="3778" y="40664"/>
                    <a:pt x="3799" y="40696"/>
                    <a:pt x="3808" y="40734"/>
                  </a:cubicBezTo>
                  <a:cubicBezTo>
                    <a:pt x="3800" y="40788"/>
                    <a:pt x="3796" y="40807"/>
                    <a:pt x="3794" y="40807"/>
                  </a:cubicBezTo>
                  <a:cubicBezTo>
                    <a:pt x="3787" y="40807"/>
                    <a:pt x="3788" y="40698"/>
                    <a:pt x="3749" y="40698"/>
                  </a:cubicBezTo>
                  <a:cubicBezTo>
                    <a:pt x="3744" y="40698"/>
                    <a:pt x="3739" y="40700"/>
                    <a:pt x="3733" y="40703"/>
                  </a:cubicBezTo>
                  <a:cubicBezTo>
                    <a:pt x="3738" y="40675"/>
                    <a:pt x="3748" y="40664"/>
                    <a:pt x="3759" y="40664"/>
                  </a:cubicBezTo>
                  <a:close/>
                  <a:moveTo>
                    <a:pt x="2346" y="40643"/>
                  </a:moveTo>
                  <a:lnTo>
                    <a:pt x="2346" y="40643"/>
                  </a:lnTo>
                  <a:cubicBezTo>
                    <a:pt x="2333" y="40767"/>
                    <a:pt x="2343" y="40891"/>
                    <a:pt x="2290" y="40891"/>
                  </a:cubicBezTo>
                  <a:cubicBezTo>
                    <a:pt x="2284" y="40891"/>
                    <a:pt x="2278" y="40889"/>
                    <a:pt x="2270" y="40886"/>
                  </a:cubicBezTo>
                  <a:cubicBezTo>
                    <a:pt x="2285" y="40841"/>
                    <a:pt x="2301" y="40689"/>
                    <a:pt x="2346" y="40643"/>
                  </a:cubicBezTo>
                  <a:close/>
                  <a:moveTo>
                    <a:pt x="731" y="40719"/>
                  </a:moveTo>
                  <a:cubicBezTo>
                    <a:pt x="792" y="40872"/>
                    <a:pt x="731" y="41054"/>
                    <a:pt x="731" y="41130"/>
                  </a:cubicBezTo>
                  <a:cubicBezTo>
                    <a:pt x="731" y="41069"/>
                    <a:pt x="717" y="40841"/>
                    <a:pt x="731" y="40719"/>
                  </a:cubicBezTo>
                  <a:close/>
                  <a:moveTo>
                    <a:pt x="1631" y="40963"/>
                  </a:moveTo>
                  <a:lnTo>
                    <a:pt x="1615" y="41130"/>
                  </a:lnTo>
                  <a:lnTo>
                    <a:pt x="1584" y="41069"/>
                  </a:lnTo>
                  <a:lnTo>
                    <a:pt x="1631" y="40963"/>
                  </a:lnTo>
                  <a:close/>
                  <a:moveTo>
                    <a:pt x="2346" y="41176"/>
                  </a:moveTo>
                  <a:lnTo>
                    <a:pt x="2346" y="41252"/>
                  </a:lnTo>
                  <a:lnTo>
                    <a:pt x="2301" y="41191"/>
                  </a:lnTo>
                  <a:lnTo>
                    <a:pt x="2346" y="41176"/>
                  </a:lnTo>
                  <a:close/>
                  <a:moveTo>
                    <a:pt x="3808" y="41237"/>
                  </a:moveTo>
                  <a:lnTo>
                    <a:pt x="3808" y="41237"/>
                  </a:lnTo>
                  <a:cubicBezTo>
                    <a:pt x="3824" y="41390"/>
                    <a:pt x="3794" y="41237"/>
                    <a:pt x="3794" y="41404"/>
                  </a:cubicBezTo>
                  <a:cubicBezTo>
                    <a:pt x="3733" y="41374"/>
                    <a:pt x="3808" y="41298"/>
                    <a:pt x="3808" y="41237"/>
                  </a:cubicBezTo>
                  <a:close/>
                  <a:moveTo>
                    <a:pt x="3930" y="41146"/>
                  </a:moveTo>
                  <a:lnTo>
                    <a:pt x="3930" y="41420"/>
                  </a:lnTo>
                  <a:lnTo>
                    <a:pt x="3869" y="41191"/>
                  </a:lnTo>
                  <a:lnTo>
                    <a:pt x="3930" y="41146"/>
                  </a:lnTo>
                  <a:close/>
                  <a:moveTo>
                    <a:pt x="1417" y="41069"/>
                  </a:moveTo>
                  <a:cubicBezTo>
                    <a:pt x="1431" y="41111"/>
                    <a:pt x="1445" y="41178"/>
                    <a:pt x="1471" y="41178"/>
                  </a:cubicBezTo>
                  <a:cubicBezTo>
                    <a:pt x="1473" y="41178"/>
                    <a:pt x="1476" y="41178"/>
                    <a:pt x="1478" y="41176"/>
                  </a:cubicBezTo>
                  <a:lnTo>
                    <a:pt x="1478" y="41176"/>
                  </a:lnTo>
                  <a:cubicBezTo>
                    <a:pt x="1401" y="41268"/>
                    <a:pt x="1432" y="41678"/>
                    <a:pt x="1356" y="41709"/>
                  </a:cubicBezTo>
                  <a:cubicBezTo>
                    <a:pt x="1371" y="41664"/>
                    <a:pt x="1401" y="41633"/>
                    <a:pt x="1387" y="41572"/>
                  </a:cubicBezTo>
                  <a:lnTo>
                    <a:pt x="1387" y="41572"/>
                  </a:lnTo>
                  <a:cubicBezTo>
                    <a:pt x="1356" y="41617"/>
                    <a:pt x="1265" y="41556"/>
                    <a:pt x="1310" y="41709"/>
                  </a:cubicBezTo>
                  <a:lnTo>
                    <a:pt x="1265" y="41587"/>
                  </a:lnTo>
                  <a:lnTo>
                    <a:pt x="1265" y="41587"/>
                  </a:lnTo>
                  <a:cubicBezTo>
                    <a:pt x="1267" y="41587"/>
                    <a:pt x="1269" y="41587"/>
                    <a:pt x="1271" y="41587"/>
                  </a:cubicBezTo>
                  <a:cubicBezTo>
                    <a:pt x="1385" y="41587"/>
                    <a:pt x="1327" y="41145"/>
                    <a:pt x="1417" y="41069"/>
                  </a:cubicBezTo>
                  <a:close/>
                  <a:moveTo>
                    <a:pt x="2551" y="41593"/>
                  </a:moveTo>
                  <a:cubicBezTo>
                    <a:pt x="2558" y="41593"/>
                    <a:pt x="2566" y="41596"/>
                    <a:pt x="2575" y="41603"/>
                  </a:cubicBezTo>
                  <a:cubicBezTo>
                    <a:pt x="2570" y="41602"/>
                    <a:pt x="2566" y="41601"/>
                    <a:pt x="2562" y="41601"/>
                  </a:cubicBezTo>
                  <a:cubicBezTo>
                    <a:pt x="2516" y="41601"/>
                    <a:pt x="2528" y="41684"/>
                    <a:pt x="2514" y="41755"/>
                  </a:cubicBezTo>
                  <a:cubicBezTo>
                    <a:pt x="2514" y="41690"/>
                    <a:pt x="2514" y="41593"/>
                    <a:pt x="2551" y="41593"/>
                  </a:cubicBezTo>
                  <a:close/>
                  <a:moveTo>
                    <a:pt x="3839" y="41755"/>
                  </a:moveTo>
                  <a:cubicBezTo>
                    <a:pt x="3839" y="41770"/>
                    <a:pt x="3839" y="41770"/>
                    <a:pt x="3824" y="41786"/>
                  </a:cubicBezTo>
                  <a:lnTo>
                    <a:pt x="3839" y="41755"/>
                  </a:lnTo>
                  <a:close/>
                  <a:moveTo>
                    <a:pt x="2941" y="41572"/>
                  </a:moveTo>
                  <a:lnTo>
                    <a:pt x="2925" y="41800"/>
                  </a:lnTo>
                  <a:lnTo>
                    <a:pt x="2894" y="41678"/>
                  </a:lnTo>
                  <a:lnTo>
                    <a:pt x="2941" y="41572"/>
                  </a:lnTo>
                  <a:close/>
                  <a:moveTo>
                    <a:pt x="442" y="41603"/>
                  </a:moveTo>
                  <a:cubicBezTo>
                    <a:pt x="534" y="41678"/>
                    <a:pt x="442" y="41770"/>
                    <a:pt x="442" y="41831"/>
                  </a:cubicBezTo>
                  <a:cubicBezTo>
                    <a:pt x="427" y="41816"/>
                    <a:pt x="442" y="41739"/>
                    <a:pt x="412" y="41709"/>
                  </a:cubicBezTo>
                  <a:lnTo>
                    <a:pt x="442" y="41603"/>
                  </a:lnTo>
                  <a:close/>
                  <a:moveTo>
                    <a:pt x="1188" y="41892"/>
                  </a:moveTo>
                  <a:cubicBezTo>
                    <a:pt x="1188" y="41922"/>
                    <a:pt x="1204" y="41968"/>
                    <a:pt x="1204" y="41999"/>
                  </a:cubicBezTo>
                  <a:lnTo>
                    <a:pt x="1158" y="41983"/>
                  </a:lnTo>
                  <a:lnTo>
                    <a:pt x="1188" y="41892"/>
                  </a:lnTo>
                  <a:close/>
                  <a:moveTo>
                    <a:pt x="2269" y="41282"/>
                  </a:moveTo>
                  <a:cubicBezTo>
                    <a:pt x="2270" y="41282"/>
                    <a:pt x="2270" y="41282"/>
                    <a:pt x="2270" y="41282"/>
                  </a:cubicBezTo>
                  <a:cubicBezTo>
                    <a:pt x="2331" y="41420"/>
                    <a:pt x="2362" y="41359"/>
                    <a:pt x="2376" y="41556"/>
                  </a:cubicBezTo>
                  <a:cubicBezTo>
                    <a:pt x="2370" y="41553"/>
                    <a:pt x="2365" y="41551"/>
                    <a:pt x="2360" y="41551"/>
                  </a:cubicBezTo>
                  <a:cubicBezTo>
                    <a:pt x="2313" y="41551"/>
                    <a:pt x="2374" y="41761"/>
                    <a:pt x="2346" y="41831"/>
                  </a:cubicBezTo>
                  <a:cubicBezTo>
                    <a:pt x="2345" y="41826"/>
                    <a:pt x="2344" y="41824"/>
                    <a:pt x="2343" y="41824"/>
                  </a:cubicBezTo>
                  <a:cubicBezTo>
                    <a:pt x="2332" y="41824"/>
                    <a:pt x="2319" y="42018"/>
                    <a:pt x="2294" y="42018"/>
                  </a:cubicBezTo>
                  <a:cubicBezTo>
                    <a:pt x="2287" y="42018"/>
                    <a:pt x="2279" y="42004"/>
                    <a:pt x="2270" y="41968"/>
                  </a:cubicBezTo>
                  <a:cubicBezTo>
                    <a:pt x="2255" y="41773"/>
                    <a:pt x="2240" y="41282"/>
                    <a:pt x="2269" y="41282"/>
                  </a:cubicBezTo>
                  <a:close/>
                  <a:moveTo>
                    <a:pt x="4159" y="41755"/>
                  </a:moveTo>
                  <a:cubicBezTo>
                    <a:pt x="4159" y="41800"/>
                    <a:pt x="4143" y="41847"/>
                    <a:pt x="4129" y="41892"/>
                  </a:cubicBezTo>
                  <a:lnTo>
                    <a:pt x="4129" y="42060"/>
                  </a:lnTo>
                  <a:cubicBezTo>
                    <a:pt x="4083" y="41999"/>
                    <a:pt x="4098" y="41938"/>
                    <a:pt x="4129" y="41892"/>
                  </a:cubicBezTo>
                  <a:cubicBezTo>
                    <a:pt x="4129" y="41831"/>
                    <a:pt x="4143" y="41786"/>
                    <a:pt x="4159" y="41755"/>
                  </a:cubicBezTo>
                  <a:close/>
                  <a:moveTo>
                    <a:pt x="2514" y="41922"/>
                  </a:moveTo>
                  <a:lnTo>
                    <a:pt x="2514" y="42334"/>
                  </a:lnTo>
                  <a:lnTo>
                    <a:pt x="2484" y="42151"/>
                  </a:lnTo>
                  <a:lnTo>
                    <a:pt x="2484" y="42196"/>
                  </a:lnTo>
                  <a:cubicBezTo>
                    <a:pt x="2484" y="42105"/>
                    <a:pt x="2437" y="41953"/>
                    <a:pt x="2514" y="41922"/>
                  </a:cubicBezTo>
                  <a:close/>
                  <a:moveTo>
                    <a:pt x="1219" y="42044"/>
                  </a:moveTo>
                  <a:cubicBezTo>
                    <a:pt x="1249" y="42151"/>
                    <a:pt x="1295" y="42227"/>
                    <a:pt x="1280" y="42243"/>
                  </a:cubicBezTo>
                  <a:lnTo>
                    <a:pt x="1249" y="42151"/>
                  </a:lnTo>
                  <a:lnTo>
                    <a:pt x="1219" y="42349"/>
                  </a:lnTo>
                  <a:cubicBezTo>
                    <a:pt x="1211" y="42361"/>
                    <a:pt x="1203" y="42366"/>
                    <a:pt x="1196" y="42366"/>
                  </a:cubicBezTo>
                  <a:cubicBezTo>
                    <a:pt x="1150" y="42366"/>
                    <a:pt x="1127" y="42137"/>
                    <a:pt x="1127" y="42044"/>
                  </a:cubicBezTo>
                  <a:lnTo>
                    <a:pt x="1127" y="42044"/>
                  </a:lnTo>
                  <a:cubicBezTo>
                    <a:pt x="1188" y="42105"/>
                    <a:pt x="1143" y="42105"/>
                    <a:pt x="1174" y="42212"/>
                  </a:cubicBezTo>
                  <a:cubicBezTo>
                    <a:pt x="1174" y="42151"/>
                    <a:pt x="1219" y="42090"/>
                    <a:pt x="1219" y="42044"/>
                  </a:cubicBezTo>
                  <a:close/>
                  <a:moveTo>
                    <a:pt x="2545" y="42608"/>
                  </a:moveTo>
                  <a:lnTo>
                    <a:pt x="2468" y="42669"/>
                  </a:lnTo>
                  <a:lnTo>
                    <a:pt x="2484" y="42608"/>
                  </a:lnTo>
                  <a:close/>
                  <a:moveTo>
                    <a:pt x="1036" y="42227"/>
                  </a:moveTo>
                  <a:cubicBezTo>
                    <a:pt x="1049" y="42240"/>
                    <a:pt x="1061" y="42295"/>
                    <a:pt x="1074" y="42295"/>
                  </a:cubicBezTo>
                  <a:cubicBezTo>
                    <a:pt x="1077" y="42295"/>
                    <a:pt x="1080" y="42293"/>
                    <a:pt x="1082" y="42288"/>
                  </a:cubicBezTo>
                  <a:lnTo>
                    <a:pt x="1082" y="42288"/>
                  </a:lnTo>
                  <a:lnTo>
                    <a:pt x="1066" y="42456"/>
                  </a:lnTo>
                  <a:cubicBezTo>
                    <a:pt x="1069" y="42453"/>
                    <a:pt x="1071" y="42452"/>
                    <a:pt x="1073" y="42452"/>
                  </a:cubicBezTo>
                  <a:cubicBezTo>
                    <a:pt x="1090" y="42452"/>
                    <a:pt x="1096" y="42523"/>
                    <a:pt x="1107" y="42523"/>
                  </a:cubicBezTo>
                  <a:cubicBezTo>
                    <a:pt x="1113" y="42523"/>
                    <a:pt x="1119" y="42509"/>
                    <a:pt x="1127" y="42470"/>
                  </a:cubicBezTo>
                  <a:lnTo>
                    <a:pt x="1127" y="42470"/>
                  </a:lnTo>
                  <a:cubicBezTo>
                    <a:pt x="1143" y="42562"/>
                    <a:pt x="1082" y="42653"/>
                    <a:pt x="1052" y="42791"/>
                  </a:cubicBezTo>
                  <a:cubicBezTo>
                    <a:pt x="991" y="42623"/>
                    <a:pt x="944" y="42304"/>
                    <a:pt x="1036" y="42227"/>
                  </a:cubicBezTo>
                  <a:close/>
                  <a:moveTo>
                    <a:pt x="2484" y="42836"/>
                  </a:moveTo>
                  <a:lnTo>
                    <a:pt x="2484" y="42897"/>
                  </a:lnTo>
                  <a:lnTo>
                    <a:pt x="2498" y="42897"/>
                  </a:lnTo>
                  <a:lnTo>
                    <a:pt x="2529" y="42882"/>
                  </a:lnTo>
                  <a:lnTo>
                    <a:pt x="2529" y="42882"/>
                  </a:lnTo>
                  <a:cubicBezTo>
                    <a:pt x="2529" y="42897"/>
                    <a:pt x="2514" y="42897"/>
                    <a:pt x="2498" y="42897"/>
                  </a:cubicBezTo>
                  <a:lnTo>
                    <a:pt x="2468" y="42927"/>
                  </a:lnTo>
                  <a:lnTo>
                    <a:pt x="2484" y="42836"/>
                  </a:lnTo>
                  <a:close/>
                  <a:moveTo>
                    <a:pt x="13405" y="0"/>
                  </a:moveTo>
                  <a:lnTo>
                    <a:pt x="8287" y="1387"/>
                  </a:lnTo>
                  <a:lnTo>
                    <a:pt x="8287" y="1402"/>
                  </a:lnTo>
                  <a:cubicBezTo>
                    <a:pt x="8272" y="1402"/>
                    <a:pt x="8272" y="1402"/>
                    <a:pt x="8272" y="1387"/>
                  </a:cubicBezTo>
                  <a:lnTo>
                    <a:pt x="7511" y="1600"/>
                  </a:lnTo>
                  <a:cubicBezTo>
                    <a:pt x="7542" y="1600"/>
                    <a:pt x="7569" y="1596"/>
                    <a:pt x="7578" y="1596"/>
                  </a:cubicBezTo>
                  <a:cubicBezTo>
                    <a:pt x="7586" y="1596"/>
                    <a:pt x="7578" y="1600"/>
                    <a:pt x="7541" y="1615"/>
                  </a:cubicBezTo>
                  <a:lnTo>
                    <a:pt x="7328" y="1692"/>
                  </a:lnTo>
                  <a:cubicBezTo>
                    <a:pt x="7358" y="1676"/>
                    <a:pt x="7419" y="1645"/>
                    <a:pt x="7464" y="1631"/>
                  </a:cubicBezTo>
                  <a:cubicBezTo>
                    <a:pt x="7464" y="1631"/>
                    <a:pt x="7464" y="1615"/>
                    <a:pt x="7450" y="1615"/>
                  </a:cubicBezTo>
                  <a:lnTo>
                    <a:pt x="6368" y="1919"/>
                  </a:lnTo>
                  <a:cubicBezTo>
                    <a:pt x="6276" y="1966"/>
                    <a:pt x="6201" y="2027"/>
                    <a:pt x="6079" y="2041"/>
                  </a:cubicBezTo>
                  <a:lnTo>
                    <a:pt x="6140" y="1980"/>
                  </a:lnTo>
                  <a:lnTo>
                    <a:pt x="2027" y="3093"/>
                  </a:lnTo>
                  <a:cubicBezTo>
                    <a:pt x="1980" y="3154"/>
                    <a:pt x="1919" y="3215"/>
                    <a:pt x="1874" y="3276"/>
                  </a:cubicBezTo>
                  <a:cubicBezTo>
                    <a:pt x="1767" y="3398"/>
                    <a:pt x="1676" y="3504"/>
                    <a:pt x="1570" y="3626"/>
                  </a:cubicBezTo>
                  <a:cubicBezTo>
                    <a:pt x="1462" y="3763"/>
                    <a:pt x="1341" y="3885"/>
                    <a:pt x="1219" y="4007"/>
                  </a:cubicBezTo>
                  <a:cubicBezTo>
                    <a:pt x="1222" y="4009"/>
                    <a:pt x="1226" y="4010"/>
                    <a:pt x="1230" y="4010"/>
                  </a:cubicBezTo>
                  <a:cubicBezTo>
                    <a:pt x="1286" y="4010"/>
                    <a:pt x="1422" y="3837"/>
                    <a:pt x="1478" y="3808"/>
                  </a:cubicBezTo>
                  <a:lnTo>
                    <a:pt x="1478" y="3808"/>
                  </a:lnTo>
                  <a:cubicBezTo>
                    <a:pt x="1310" y="4022"/>
                    <a:pt x="1265" y="4038"/>
                    <a:pt x="991" y="4265"/>
                  </a:cubicBezTo>
                  <a:cubicBezTo>
                    <a:pt x="1052" y="4265"/>
                    <a:pt x="1097" y="4190"/>
                    <a:pt x="1158" y="4190"/>
                  </a:cubicBezTo>
                  <a:cubicBezTo>
                    <a:pt x="1082" y="4265"/>
                    <a:pt x="991" y="4342"/>
                    <a:pt x="914" y="4418"/>
                  </a:cubicBezTo>
                  <a:cubicBezTo>
                    <a:pt x="838" y="4509"/>
                    <a:pt x="762" y="4570"/>
                    <a:pt x="717" y="4601"/>
                  </a:cubicBezTo>
                  <a:cubicBezTo>
                    <a:pt x="758" y="4559"/>
                    <a:pt x="877" y="4414"/>
                    <a:pt x="897" y="4414"/>
                  </a:cubicBezTo>
                  <a:cubicBezTo>
                    <a:pt x="898" y="4414"/>
                    <a:pt x="899" y="4415"/>
                    <a:pt x="899" y="4418"/>
                  </a:cubicBezTo>
                  <a:lnTo>
                    <a:pt x="899" y="4342"/>
                  </a:lnTo>
                  <a:cubicBezTo>
                    <a:pt x="1113" y="4083"/>
                    <a:pt x="1341" y="3778"/>
                    <a:pt x="1600" y="3489"/>
                  </a:cubicBezTo>
                  <a:cubicBezTo>
                    <a:pt x="1722" y="3367"/>
                    <a:pt x="1844" y="3230"/>
                    <a:pt x="1966" y="3108"/>
                  </a:cubicBezTo>
                  <a:lnTo>
                    <a:pt x="1966" y="3108"/>
                  </a:lnTo>
                  <a:lnTo>
                    <a:pt x="61" y="3626"/>
                  </a:lnTo>
                  <a:lnTo>
                    <a:pt x="61" y="9887"/>
                  </a:lnTo>
                  <a:cubicBezTo>
                    <a:pt x="183" y="9613"/>
                    <a:pt x="351" y="9231"/>
                    <a:pt x="396" y="9125"/>
                  </a:cubicBezTo>
                  <a:lnTo>
                    <a:pt x="396" y="9125"/>
                  </a:lnTo>
                  <a:cubicBezTo>
                    <a:pt x="351" y="9247"/>
                    <a:pt x="457" y="9140"/>
                    <a:pt x="396" y="9339"/>
                  </a:cubicBezTo>
                  <a:lnTo>
                    <a:pt x="396" y="9339"/>
                  </a:lnTo>
                  <a:lnTo>
                    <a:pt x="442" y="9262"/>
                  </a:lnTo>
                  <a:lnTo>
                    <a:pt x="442" y="9262"/>
                  </a:lnTo>
                  <a:cubicBezTo>
                    <a:pt x="457" y="9475"/>
                    <a:pt x="335" y="9414"/>
                    <a:pt x="321" y="9674"/>
                  </a:cubicBezTo>
                  <a:cubicBezTo>
                    <a:pt x="396" y="9735"/>
                    <a:pt x="321" y="9948"/>
                    <a:pt x="274" y="10131"/>
                  </a:cubicBezTo>
                  <a:cubicBezTo>
                    <a:pt x="231" y="10320"/>
                    <a:pt x="187" y="10482"/>
                    <a:pt x="236" y="10482"/>
                  </a:cubicBezTo>
                  <a:cubicBezTo>
                    <a:pt x="239" y="10482"/>
                    <a:pt x="241" y="10481"/>
                    <a:pt x="244" y="10481"/>
                  </a:cubicBezTo>
                  <a:lnTo>
                    <a:pt x="244" y="10481"/>
                  </a:lnTo>
                  <a:cubicBezTo>
                    <a:pt x="194" y="10596"/>
                    <a:pt x="163" y="10635"/>
                    <a:pt x="143" y="10635"/>
                  </a:cubicBezTo>
                  <a:cubicBezTo>
                    <a:pt x="102" y="10635"/>
                    <a:pt x="102" y="10471"/>
                    <a:pt x="61" y="10450"/>
                  </a:cubicBezTo>
                  <a:lnTo>
                    <a:pt x="61" y="10816"/>
                  </a:lnTo>
                  <a:cubicBezTo>
                    <a:pt x="77" y="10816"/>
                    <a:pt x="77" y="10832"/>
                    <a:pt x="77" y="10846"/>
                  </a:cubicBezTo>
                  <a:lnTo>
                    <a:pt x="61" y="10877"/>
                  </a:lnTo>
                  <a:lnTo>
                    <a:pt x="61" y="11882"/>
                  </a:lnTo>
                  <a:cubicBezTo>
                    <a:pt x="91" y="11837"/>
                    <a:pt x="107" y="11807"/>
                    <a:pt x="138" y="11776"/>
                  </a:cubicBezTo>
                  <a:lnTo>
                    <a:pt x="138" y="11776"/>
                  </a:lnTo>
                  <a:lnTo>
                    <a:pt x="61" y="12187"/>
                  </a:lnTo>
                  <a:lnTo>
                    <a:pt x="77" y="12203"/>
                  </a:lnTo>
                  <a:cubicBezTo>
                    <a:pt x="83" y="12189"/>
                    <a:pt x="90" y="12181"/>
                    <a:pt x="97" y="12181"/>
                  </a:cubicBezTo>
                  <a:cubicBezTo>
                    <a:pt x="105" y="12181"/>
                    <a:pt x="114" y="12192"/>
                    <a:pt x="122" y="12217"/>
                  </a:cubicBezTo>
                  <a:lnTo>
                    <a:pt x="77" y="12203"/>
                  </a:lnTo>
                  <a:lnTo>
                    <a:pt x="61" y="12217"/>
                  </a:lnTo>
                  <a:lnTo>
                    <a:pt x="61" y="12507"/>
                  </a:lnTo>
                  <a:cubicBezTo>
                    <a:pt x="77" y="12477"/>
                    <a:pt x="107" y="12461"/>
                    <a:pt x="122" y="12446"/>
                  </a:cubicBezTo>
                  <a:lnTo>
                    <a:pt x="122" y="12446"/>
                  </a:lnTo>
                  <a:cubicBezTo>
                    <a:pt x="107" y="12552"/>
                    <a:pt x="91" y="12613"/>
                    <a:pt x="61" y="12660"/>
                  </a:cubicBezTo>
                  <a:lnTo>
                    <a:pt x="61" y="19651"/>
                  </a:lnTo>
                  <a:cubicBezTo>
                    <a:pt x="91" y="19728"/>
                    <a:pt x="77" y="19789"/>
                    <a:pt x="61" y="19864"/>
                  </a:cubicBezTo>
                  <a:lnTo>
                    <a:pt x="61" y="22576"/>
                  </a:lnTo>
                  <a:cubicBezTo>
                    <a:pt x="77" y="22545"/>
                    <a:pt x="91" y="22515"/>
                    <a:pt x="77" y="22454"/>
                  </a:cubicBezTo>
                  <a:lnTo>
                    <a:pt x="77" y="22454"/>
                  </a:lnTo>
                  <a:cubicBezTo>
                    <a:pt x="183" y="22606"/>
                    <a:pt x="0" y="22698"/>
                    <a:pt x="91" y="22866"/>
                  </a:cubicBezTo>
                  <a:cubicBezTo>
                    <a:pt x="77" y="22866"/>
                    <a:pt x="61" y="22850"/>
                    <a:pt x="61" y="22835"/>
                  </a:cubicBezTo>
                  <a:lnTo>
                    <a:pt x="61" y="23246"/>
                  </a:lnTo>
                  <a:lnTo>
                    <a:pt x="107" y="23292"/>
                  </a:lnTo>
                  <a:cubicBezTo>
                    <a:pt x="61" y="23536"/>
                    <a:pt x="46" y="23581"/>
                    <a:pt x="77" y="23794"/>
                  </a:cubicBezTo>
                  <a:lnTo>
                    <a:pt x="91" y="23764"/>
                  </a:lnTo>
                  <a:lnTo>
                    <a:pt x="91" y="24160"/>
                  </a:lnTo>
                  <a:lnTo>
                    <a:pt x="168" y="24221"/>
                  </a:lnTo>
                  <a:lnTo>
                    <a:pt x="138" y="24373"/>
                  </a:lnTo>
                  <a:cubicBezTo>
                    <a:pt x="138" y="24308"/>
                    <a:pt x="120" y="24300"/>
                    <a:pt x="100" y="24300"/>
                  </a:cubicBezTo>
                  <a:cubicBezTo>
                    <a:pt x="93" y="24300"/>
                    <a:pt x="86" y="24301"/>
                    <a:pt x="78" y="24301"/>
                  </a:cubicBezTo>
                  <a:cubicBezTo>
                    <a:pt x="72" y="24301"/>
                    <a:pt x="66" y="24300"/>
                    <a:pt x="61" y="24298"/>
                  </a:cubicBezTo>
                  <a:lnTo>
                    <a:pt x="61" y="26065"/>
                  </a:lnTo>
                  <a:lnTo>
                    <a:pt x="91" y="26400"/>
                  </a:lnTo>
                  <a:cubicBezTo>
                    <a:pt x="77" y="26415"/>
                    <a:pt x="77" y="26415"/>
                    <a:pt x="61" y="26415"/>
                  </a:cubicBezTo>
                  <a:lnTo>
                    <a:pt x="61" y="26597"/>
                  </a:lnTo>
                  <a:lnTo>
                    <a:pt x="91" y="26583"/>
                  </a:lnTo>
                  <a:lnTo>
                    <a:pt x="91" y="26674"/>
                  </a:lnTo>
                  <a:lnTo>
                    <a:pt x="61" y="26644"/>
                  </a:lnTo>
                  <a:lnTo>
                    <a:pt x="61" y="30040"/>
                  </a:lnTo>
                  <a:cubicBezTo>
                    <a:pt x="107" y="29934"/>
                    <a:pt x="168" y="29888"/>
                    <a:pt x="229" y="29827"/>
                  </a:cubicBezTo>
                  <a:lnTo>
                    <a:pt x="229" y="29827"/>
                  </a:lnTo>
                  <a:cubicBezTo>
                    <a:pt x="216" y="29900"/>
                    <a:pt x="243" y="30021"/>
                    <a:pt x="216" y="30021"/>
                  </a:cubicBezTo>
                  <a:cubicBezTo>
                    <a:pt x="209" y="30021"/>
                    <a:pt x="198" y="30014"/>
                    <a:pt x="183" y="29995"/>
                  </a:cubicBezTo>
                  <a:lnTo>
                    <a:pt x="183" y="29995"/>
                  </a:lnTo>
                  <a:cubicBezTo>
                    <a:pt x="168" y="30239"/>
                    <a:pt x="213" y="30589"/>
                    <a:pt x="274" y="30726"/>
                  </a:cubicBezTo>
                  <a:cubicBezTo>
                    <a:pt x="260" y="30771"/>
                    <a:pt x="244" y="30787"/>
                    <a:pt x="229" y="30832"/>
                  </a:cubicBezTo>
                  <a:cubicBezTo>
                    <a:pt x="274" y="31259"/>
                    <a:pt x="290" y="31320"/>
                    <a:pt x="335" y="31746"/>
                  </a:cubicBezTo>
                  <a:lnTo>
                    <a:pt x="351" y="31701"/>
                  </a:lnTo>
                  <a:lnTo>
                    <a:pt x="351" y="31701"/>
                  </a:lnTo>
                  <a:cubicBezTo>
                    <a:pt x="335" y="31929"/>
                    <a:pt x="290" y="31823"/>
                    <a:pt x="229" y="31884"/>
                  </a:cubicBezTo>
                  <a:cubicBezTo>
                    <a:pt x="168" y="32173"/>
                    <a:pt x="381" y="32067"/>
                    <a:pt x="351" y="32341"/>
                  </a:cubicBezTo>
                  <a:cubicBezTo>
                    <a:pt x="321" y="32477"/>
                    <a:pt x="260" y="32691"/>
                    <a:pt x="290" y="32859"/>
                  </a:cubicBezTo>
                  <a:lnTo>
                    <a:pt x="260" y="32813"/>
                  </a:lnTo>
                  <a:cubicBezTo>
                    <a:pt x="229" y="32934"/>
                    <a:pt x="213" y="33377"/>
                    <a:pt x="229" y="33605"/>
                  </a:cubicBezTo>
                  <a:lnTo>
                    <a:pt x="260" y="33621"/>
                  </a:lnTo>
                  <a:cubicBezTo>
                    <a:pt x="152" y="33940"/>
                    <a:pt x="321" y="34214"/>
                    <a:pt x="122" y="34382"/>
                  </a:cubicBezTo>
                  <a:cubicBezTo>
                    <a:pt x="122" y="34441"/>
                    <a:pt x="108" y="34556"/>
                    <a:pt x="120" y="34619"/>
                  </a:cubicBezTo>
                  <a:lnTo>
                    <a:pt x="120" y="34619"/>
                  </a:lnTo>
                  <a:cubicBezTo>
                    <a:pt x="116" y="34607"/>
                    <a:pt x="100" y="34591"/>
                    <a:pt x="87" y="34591"/>
                  </a:cubicBezTo>
                  <a:cubicBezTo>
                    <a:pt x="83" y="34591"/>
                    <a:pt x="80" y="34592"/>
                    <a:pt x="77" y="34595"/>
                  </a:cubicBezTo>
                  <a:cubicBezTo>
                    <a:pt x="138" y="34717"/>
                    <a:pt x="91" y="34931"/>
                    <a:pt x="77" y="35113"/>
                  </a:cubicBezTo>
                  <a:cubicBezTo>
                    <a:pt x="91" y="35144"/>
                    <a:pt x="91" y="35189"/>
                    <a:pt x="77" y="35235"/>
                  </a:cubicBezTo>
                  <a:lnTo>
                    <a:pt x="77" y="35113"/>
                  </a:lnTo>
                  <a:cubicBezTo>
                    <a:pt x="77" y="35083"/>
                    <a:pt x="77" y="35052"/>
                    <a:pt x="61" y="35022"/>
                  </a:cubicBezTo>
                  <a:lnTo>
                    <a:pt x="61" y="35433"/>
                  </a:lnTo>
                  <a:cubicBezTo>
                    <a:pt x="77" y="35402"/>
                    <a:pt x="77" y="35372"/>
                    <a:pt x="91" y="35357"/>
                  </a:cubicBezTo>
                  <a:lnTo>
                    <a:pt x="91" y="35357"/>
                  </a:lnTo>
                  <a:cubicBezTo>
                    <a:pt x="46" y="35601"/>
                    <a:pt x="152" y="35753"/>
                    <a:pt x="138" y="35981"/>
                  </a:cubicBezTo>
                  <a:lnTo>
                    <a:pt x="152" y="35981"/>
                  </a:lnTo>
                  <a:lnTo>
                    <a:pt x="152" y="35936"/>
                  </a:lnTo>
                  <a:cubicBezTo>
                    <a:pt x="168" y="35966"/>
                    <a:pt x="168" y="35981"/>
                    <a:pt x="152" y="35981"/>
                  </a:cubicBezTo>
                  <a:cubicBezTo>
                    <a:pt x="160" y="36113"/>
                    <a:pt x="146" y="36136"/>
                    <a:pt x="126" y="36136"/>
                  </a:cubicBezTo>
                  <a:cubicBezTo>
                    <a:pt x="116" y="36136"/>
                    <a:pt x="104" y="36129"/>
                    <a:pt x="92" y="36129"/>
                  </a:cubicBezTo>
                  <a:cubicBezTo>
                    <a:pt x="80" y="36129"/>
                    <a:pt x="69" y="36136"/>
                    <a:pt x="61" y="36164"/>
                  </a:cubicBezTo>
                  <a:lnTo>
                    <a:pt x="61" y="36271"/>
                  </a:lnTo>
                  <a:cubicBezTo>
                    <a:pt x="107" y="36271"/>
                    <a:pt x="77" y="36393"/>
                    <a:pt x="61" y="36469"/>
                  </a:cubicBezTo>
                  <a:lnTo>
                    <a:pt x="61" y="38815"/>
                  </a:lnTo>
                  <a:cubicBezTo>
                    <a:pt x="61" y="38800"/>
                    <a:pt x="61" y="38800"/>
                    <a:pt x="77" y="38784"/>
                  </a:cubicBezTo>
                  <a:cubicBezTo>
                    <a:pt x="120" y="38888"/>
                    <a:pt x="93" y="39105"/>
                    <a:pt x="161" y="39105"/>
                  </a:cubicBezTo>
                  <a:cubicBezTo>
                    <a:pt x="164" y="39105"/>
                    <a:pt x="166" y="39105"/>
                    <a:pt x="168" y="39105"/>
                  </a:cubicBezTo>
                  <a:cubicBezTo>
                    <a:pt x="187" y="39068"/>
                    <a:pt x="199" y="39031"/>
                    <a:pt x="213" y="39031"/>
                  </a:cubicBezTo>
                  <a:cubicBezTo>
                    <a:pt x="222" y="39031"/>
                    <a:pt x="232" y="39047"/>
                    <a:pt x="244" y="39089"/>
                  </a:cubicBezTo>
                  <a:cubicBezTo>
                    <a:pt x="199" y="39134"/>
                    <a:pt x="192" y="39141"/>
                    <a:pt x="190" y="39141"/>
                  </a:cubicBezTo>
                  <a:cubicBezTo>
                    <a:pt x="189" y="39141"/>
                    <a:pt x="189" y="39139"/>
                    <a:pt x="186" y="39139"/>
                  </a:cubicBezTo>
                  <a:cubicBezTo>
                    <a:pt x="182" y="39139"/>
                    <a:pt x="168" y="39145"/>
                    <a:pt x="122" y="39180"/>
                  </a:cubicBezTo>
                  <a:cubicBezTo>
                    <a:pt x="138" y="39089"/>
                    <a:pt x="91" y="39028"/>
                    <a:pt x="61" y="38967"/>
                  </a:cubicBezTo>
                  <a:lnTo>
                    <a:pt x="61" y="39850"/>
                  </a:lnTo>
                  <a:lnTo>
                    <a:pt x="122" y="39850"/>
                  </a:lnTo>
                  <a:cubicBezTo>
                    <a:pt x="122" y="39822"/>
                    <a:pt x="115" y="39767"/>
                    <a:pt x="111" y="39717"/>
                  </a:cubicBezTo>
                  <a:lnTo>
                    <a:pt x="111" y="39717"/>
                  </a:lnTo>
                  <a:cubicBezTo>
                    <a:pt x="121" y="39747"/>
                    <a:pt x="141" y="39766"/>
                    <a:pt x="162" y="39766"/>
                  </a:cubicBezTo>
                  <a:cubicBezTo>
                    <a:pt x="169" y="39766"/>
                    <a:pt x="176" y="39764"/>
                    <a:pt x="183" y="39759"/>
                  </a:cubicBezTo>
                  <a:lnTo>
                    <a:pt x="183" y="39942"/>
                  </a:lnTo>
                  <a:lnTo>
                    <a:pt x="122" y="39897"/>
                  </a:lnTo>
                  <a:lnTo>
                    <a:pt x="122" y="39897"/>
                  </a:lnTo>
                  <a:cubicBezTo>
                    <a:pt x="138" y="40064"/>
                    <a:pt x="168" y="40246"/>
                    <a:pt x="152" y="40384"/>
                  </a:cubicBezTo>
                  <a:cubicBezTo>
                    <a:pt x="142" y="40388"/>
                    <a:pt x="132" y="40389"/>
                    <a:pt x="124" y="40389"/>
                  </a:cubicBezTo>
                  <a:cubicBezTo>
                    <a:pt x="27" y="40389"/>
                    <a:pt x="89" y="40154"/>
                    <a:pt x="61" y="39958"/>
                  </a:cubicBezTo>
                  <a:lnTo>
                    <a:pt x="61" y="39958"/>
                  </a:lnTo>
                  <a:lnTo>
                    <a:pt x="61" y="41176"/>
                  </a:lnTo>
                  <a:cubicBezTo>
                    <a:pt x="91" y="41024"/>
                    <a:pt x="122" y="41069"/>
                    <a:pt x="183" y="41039"/>
                  </a:cubicBezTo>
                  <a:cubicBezTo>
                    <a:pt x="138" y="40825"/>
                    <a:pt x="138" y="40795"/>
                    <a:pt x="152" y="40689"/>
                  </a:cubicBezTo>
                  <a:lnTo>
                    <a:pt x="152" y="40689"/>
                  </a:lnTo>
                  <a:cubicBezTo>
                    <a:pt x="176" y="40748"/>
                    <a:pt x="172" y="40809"/>
                    <a:pt x="192" y="40809"/>
                  </a:cubicBezTo>
                  <a:cubicBezTo>
                    <a:pt x="197" y="40809"/>
                    <a:pt x="204" y="40805"/>
                    <a:pt x="213" y="40795"/>
                  </a:cubicBezTo>
                  <a:cubicBezTo>
                    <a:pt x="213" y="40722"/>
                    <a:pt x="213" y="40550"/>
                    <a:pt x="159" y="40550"/>
                  </a:cubicBezTo>
                  <a:cubicBezTo>
                    <a:pt x="157" y="40550"/>
                    <a:pt x="155" y="40551"/>
                    <a:pt x="152" y="40551"/>
                  </a:cubicBezTo>
                  <a:cubicBezTo>
                    <a:pt x="238" y="40494"/>
                    <a:pt x="190" y="40104"/>
                    <a:pt x="246" y="40104"/>
                  </a:cubicBezTo>
                  <a:cubicBezTo>
                    <a:pt x="250" y="40104"/>
                    <a:pt x="255" y="40106"/>
                    <a:pt x="260" y="40110"/>
                  </a:cubicBezTo>
                  <a:cubicBezTo>
                    <a:pt x="274" y="40003"/>
                    <a:pt x="229" y="40019"/>
                    <a:pt x="199" y="39988"/>
                  </a:cubicBezTo>
                  <a:cubicBezTo>
                    <a:pt x="229" y="39942"/>
                    <a:pt x="229" y="39897"/>
                    <a:pt x="229" y="39836"/>
                  </a:cubicBezTo>
                  <a:lnTo>
                    <a:pt x="290" y="39958"/>
                  </a:lnTo>
                  <a:cubicBezTo>
                    <a:pt x="366" y="39820"/>
                    <a:pt x="244" y="39881"/>
                    <a:pt x="290" y="39683"/>
                  </a:cubicBezTo>
                  <a:lnTo>
                    <a:pt x="290" y="39683"/>
                  </a:lnTo>
                  <a:cubicBezTo>
                    <a:pt x="396" y="39789"/>
                    <a:pt x="381" y="39881"/>
                    <a:pt x="427" y="40049"/>
                  </a:cubicBezTo>
                  <a:cubicBezTo>
                    <a:pt x="442" y="40307"/>
                    <a:pt x="366" y="40536"/>
                    <a:pt x="396" y="40825"/>
                  </a:cubicBezTo>
                  <a:cubicBezTo>
                    <a:pt x="381" y="40947"/>
                    <a:pt x="427" y="41008"/>
                    <a:pt x="487" y="41039"/>
                  </a:cubicBezTo>
                  <a:cubicBezTo>
                    <a:pt x="534" y="41160"/>
                    <a:pt x="487" y="41252"/>
                    <a:pt x="473" y="41329"/>
                  </a:cubicBezTo>
                  <a:lnTo>
                    <a:pt x="518" y="41329"/>
                  </a:lnTo>
                  <a:lnTo>
                    <a:pt x="518" y="41556"/>
                  </a:lnTo>
                  <a:cubicBezTo>
                    <a:pt x="515" y="41562"/>
                    <a:pt x="512" y="41565"/>
                    <a:pt x="509" y="41565"/>
                  </a:cubicBezTo>
                  <a:cubicBezTo>
                    <a:pt x="481" y="41565"/>
                    <a:pt x="444" y="41341"/>
                    <a:pt x="416" y="41341"/>
                  </a:cubicBezTo>
                  <a:cubicBezTo>
                    <a:pt x="415" y="41341"/>
                    <a:pt x="413" y="41342"/>
                    <a:pt x="412" y="41343"/>
                  </a:cubicBezTo>
                  <a:cubicBezTo>
                    <a:pt x="407" y="41322"/>
                    <a:pt x="401" y="41314"/>
                    <a:pt x="395" y="41314"/>
                  </a:cubicBezTo>
                  <a:cubicBezTo>
                    <a:pt x="365" y="41314"/>
                    <a:pt x="322" y="41522"/>
                    <a:pt x="260" y="41572"/>
                  </a:cubicBezTo>
                  <a:cubicBezTo>
                    <a:pt x="351" y="41892"/>
                    <a:pt x="351" y="42304"/>
                    <a:pt x="442" y="42639"/>
                  </a:cubicBezTo>
                  <a:lnTo>
                    <a:pt x="366" y="42669"/>
                  </a:lnTo>
                  <a:cubicBezTo>
                    <a:pt x="366" y="42745"/>
                    <a:pt x="335" y="42913"/>
                    <a:pt x="381" y="42927"/>
                  </a:cubicBezTo>
                  <a:cubicBezTo>
                    <a:pt x="412" y="42913"/>
                    <a:pt x="396" y="42852"/>
                    <a:pt x="396" y="42791"/>
                  </a:cubicBezTo>
                  <a:lnTo>
                    <a:pt x="396" y="42791"/>
                  </a:lnTo>
                  <a:lnTo>
                    <a:pt x="412" y="42821"/>
                  </a:lnTo>
                  <a:lnTo>
                    <a:pt x="412" y="42958"/>
                  </a:lnTo>
                  <a:lnTo>
                    <a:pt x="823" y="43019"/>
                  </a:lnTo>
                  <a:cubicBezTo>
                    <a:pt x="808" y="42943"/>
                    <a:pt x="808" y="42882"/>
                    <a:pt x="823" y="42791"/>
                  </a:cubicBezTo>
                  <a:lnTo>
                    <a:pt x="869" y="43019"/>
                  </a:lnTo>
                  <a:lnTo>
                    <a:pt x="2301" y="43202"/>
                  </a:lnTo>
                  <a:cubicBezTo>
                    <a:pt x="2301" y="43049"/>
                    <a:pt x="2255" y="42852"/>
                    <a:pt x="2331" y="42821"/>
                  </a:cubicBezTo>
                  <a:lnTo>
                    <a:pt x="2331" y="42821"/>
                  </a:lnTo>
                  <a:cubicBezTo>
                    <a:pt x="2362" y="43019"/>
                    <a:pt x="2315" y="43035"/>
                    <a:pt x="2301" y="43202"/>
                  </a:cubicBezTo>
                  <a:lnTo>
                    <a:pt x="2941" y="43278"/>
                  </a:lnTo>
                  <a:cubicBezTo>
                    <a:pt x="2910" y="43065"/>
                    <a:pt x="2864" y="42852"/>
                    <a:pt x="2894" y="42730"/>
                  </a:cubicBezTo>
                  <a:lnTo>
                    <a:pt x="2880" y="42730"/>
                  </a:lnTo>
                  <a:cubicBezTo>
                    <a:pt x="2910" y="42578"/>
                    <a:pt x="2941" y="42425"/>
                    <a:pt x="2880" y="42273"/>
                  </a:cubicBezTo>
                  <a:lnTo>
                    <a:pt x="2955" y="42227"/>
                  </a:lnTo>
                  <a:lnTo>
                    <a:pt x="2925" y="42013"/>
                  </a:lnTo>
                  <a:cubicBezTo>
                    <a:pt x="2967" y="42013"/>
                    <a:pt x="2920" y="42202"/>
                    <a:pt x="2980" y="42202"/>
                  </a:cubicBezTo>
                  <a:cubicBezTo>
                    <a:pt x="2986" y="42202"/>
                    <a:pt x="2993" y="42201"/>
                    <a:pt x="3002" y="42196"/>
                  </a:cubicBezTo>
                  <a:cubicBezTo>
                    <a:pt x="3063" y="41907"/>
                    <a:pt x="2910" y="41617"/>
                    <a:pt x="2971" y="41282"/>
                  </a:cubicBezTo>
                  <a:cubicBezTo>
                    <a:pt x="3032" y="41146"/>
                    <a:pt x="2941" y="40841"/>
                    <a:pt x="3016" y="40673"/>
                  </a:cubicBezTo>
                  <a:lnTo>
                    <a:pt x="3016" y="40673"/>
                  </a:lnTo>
                  <a:cubicBezTo>
                    <a:pt x="3047" y="40825"/>
                    <a:pt x="3077" y="40993"/>
                    <a:pt x="3123" y="41115"/>
                  </a:cubicBezTo>
                  <a:cubicBezTo>
                    <a:pt x="3123" y="41100"/>
                    <a:pt x="3123" y="41100"/>
                    <a:pt x="3138" y="41100"/>
                  </a:cubicBezTo>
                  <a:lnTo>
                    <a:pt x="3123" y="41115"/>
                  </a:lnTo>
                  <a:cubicBezTo>
                    <a:pt x="3016" y="41359"/>
                    <a:pt x="3184" y="41816"/>
                    <a:pt x="3108" y="42090"/>
                  </a:cubicBezTo>
                  <a:lnTo>
                    <a:pt x="3169" y="42257"/>
                  </a:lnTo>
                  <a:lnTo>
                    <a:pt x="3093" y="42501"/>
                  </a:lnTo>
                  <a:cubicBezTo>
                    <a:pt x="3080" y="42476"/>
                    <a:pt x="3068" y="42432"/>
                    <a:pt x="3056" y="42432"/>
                  </a:cubicBezTo>
                  <a:cubicBezTo>
                    <a:pt x="3053" y="42432"/>
                    <a:pt x="3050" y="42434"/>
                    <a:pt x="3047" y="42440"/>
                  </a:cubicBezTo>
                  <a:lnTo>
                    <a:pt x="3047" y="42623"/>
                  </a:lnTo>
                  <a:lnTo>
                    <a:pt x="3108" y="42592"/>
                  </a:lnTo>
                  <a:lnTo>
                    <a:pt x="3108" y="42592"/>
                  </a:lnTo>
                  <a:cubicBezTo>
                    <a:pt x="3032" y="42684"/>
                    <a:pt x="3077" y="42867"/>
                    <a:pt x="3032" y="42897"/>
                  </a:cubicBezTo>
                  <a:lnTo>
                    <a:pt x="3093" y="43035"/>
                  </a:lnTo>
                  <a:cubicBezTo>
                    <a:pt x="3002" y="43065"/>
                    <a:pt x="3016" y="43171"/>
                    <a:pt x="3047" y="43293"/>
                  </a:cubicBezTo>
                  <a:lnTo>
                    <a:pt x="3169" y="43309"/>
                  </a:lnTo>
                  <a:cubicBezTo>
                    <a:pt x="3169" y="43248"/>
                    <a:pt x="3184" y="43187"/>
                    <a:pt x="3215" y="43171"/>
                  </a:cubicBezTo>
                  <a:cubicBezTo>
                    <a:pt x="3204" y="43171"/>
                    <a:pt x="3187" y="43165"/>
                    <a:pt x="3173" y="43165"/>
                  </a:cubicBezTo>
                  <a:cubicBezTo>
                    <a:pt x="3165" y="43165"/>
                    <a:pt x="3159" y="43166"/>
                    <a:pt x="3154" y="43171"/>
                  </a:cubicBezTo>
                  <a:cubicBezTo>
                    <a:pt x="3108" y="43110"/>
                    <a:pt x="3169" y="42791"/>
                    <a:pt x="3184" y="42440"/>
                  </a:cubicBezTo>
                  <a:cubicBezTo>
                    <a:pt x="3184" y="42531"/>
                    <a:pt x="3229" y="42684"/>
                    <a:pt x="3229" y="42852"/>
                  </a:cubicBezTo>
                  <a:lnTo>
                    <a:pt x="3276" y="42791"/>
                  </a:lnTo>
                  <a:cubicBezTo>
                    <a:pt x="3306" y="42943"/>
                    <a:pt x="3321" y="43141"/>
                    <a:pt x="3321" y="43324"/>
                  </a:cubicBezTo>
                  <a:lnTo>
                    <a:pt x="3656" y="43370"/>
                  </a:lnTo>
                  <a:cubicBezTo>
                    <a:pt x="3626" y="43096"/>
                    <a:pt x="3672" y="42897"/>
                    <a:pt x="3641" y="42653"/>
                  </a:cubicBezTo>
                  <a:lnTo>
                    <a:pt x="3641" y="42653"/>
                  </a:lnTo>
                  <a:lnTo>
                    <a:pt x="3626" y="42700"/>
                  </a:lnTo>
                  <a:cubicBezTo>
                    <a:pt x="3626" y="42531"/>
                    <a:pt x="3702" y="42364"/>
                    <a:pt x="3641" y="42243"/>
                  </a:cubicBezTo>
                  <a:lnTo>
                    <a:pt x="3641" y="42243"/>
                  </a:lnTo>
                  <a:lnTo>
                    <a:pt x="3626" y="42288"/>
                  </a:lnTo>
                  <a:cubicBezTo>
                    <a:pt x="3588" y="42090"/>
                    <a:pt x="3622" y="42074"/>
                    <a:pt x="3662" y="42074"/>
                  </a:cubicBezTo>
                  <a:cubicBezTo>
                    <a:pt x="3670" y="42074"/>
                    <a:pt x="3677" y="42075"/>
                    <a:pt x="3684" y="42075"/>
                  </a:cubicBezTo>
                  <a:cubicBezTo>
                    <a:pt x="3717" y="42075"/>
                    <a:pt x="3745" y="42065"/>
                    <a:pt x="3733" y="41953"/>
                  </a:cubicBezTo>
                  <a:lnTo>
                    <a:pt x="3733" y="41953"/>
                  </a:lnTo>
                  <a:lnTo>
                    <a:pt x="3794" y="42060"/>
                  </a:lnTo>
                  <a:cubicBezTo>
                    <a:pt x="3778" y="41938"/>
                    <a:pt x="3824" y="41922"/>
                    <a:pt x="3869" y="41922"/>
                  </a:cubicBezTo>
                  <a:cubicBezTo>
                    <a:pt x="3839" y="41861"/>
                    <a:pt x="3885" y="41770"/>
                    <a:pt x="3839" y="41755"/>
                  </a:cubicBezTo>
                  <a:cubicBezTo>
                    <a:pt x="3869" y="41694"/>
                    <a:pt x="3855" y="41542"/>
                    <a:pt x="3869" y="41374"/>
                  </a:cubicBezTo>
                  <a:lnTo>
                    <a:pt x="3869" y="41496"/>
                  </a:lnTo>
                  <a:cubicBezTo>
                    <a:pt x="3936" y="41496"/>
                    <a:pt x="3946" y="41528"/>
                    <a:pt x="3976" y="41528"/>
                  </a:cubicBezTo>
                  <a:cubicBezTo>
                    <a:pt x="3987" y="41528"/>
                    <a:pt x="4001" y="41524"/>
                    <a:pt x="4022" y="41511"/>
                  </a:cubicBezTo>
                  <a:lnTo>
                    <a:pt x="4022" y="41511"/>
                  </a:lnTo>
                  <a:cubicBezTo>
                    <a:pt x="3991" y="41694"/>
                    <a:pt x="3946" y="41968"/>
                    <a:pt x="3961" y="42121"/>
                  </a:cubicBezTo>
                  <a:cubicBezTo>
                    <a:pt x="4037" y="42257"/>
                    <a:pt x="3946" y="42395"/>
                    <a:pt x="4022" y="42531"/>
                  </a:cubicBezTo>
                  <a:cubicBezTo>
                    <a:pt x="4026" y="42491"/>
                    <a:pt x="4038" y="42480"/>
                    <a:pt x="4051" y="42480"/>
                  </a:cubicBezTo>
                  <a:cubicBezTo>
                    <a:pt x="4067" y="42480"/>
                    <a:pt x="4086" y="42497"/>
                    <a:pt x="4099" y="42497"/>
                  </a:cubicBezTo>
                  <a:cubicBezTo>
                    <a:pt x="4111" y="42497"/>
                    <a:pt x="4118" y="42482"/>
                    <a:pt x="4113" y="42425"/>
                  </a:cubicBezTo>
                  <a:lnTo>
                    <a:pt x="4113" y="42425"/>
                  </a:lnTo>
                  <a:lnTo>
                    <a:pt x="4098" y="42440"/>
                  </a:lnTo>
                  <a:cubicBezTo>
                    <a:pt x="4129" y="42304"/>
                    <a:pt x="4068" y="42288"/>
                    <a:pt x="4143" y="42227"/>
                  </a:cubicBezTo>
                  <a:lnTo>
                    <a:pt x="4143" y="42227"/>
                  </a:lnTo>
                  <a:cubicBezTo>
                    <a:pt x="4113" y="42364"/>
                    <a:pt x="4235" y="42547"/>
                    <a:pt x="4143" y="42653"/>
                  </a:cubicBezTo>
                  <a:lnTo>
                    <a:pt x="4083" y="42517"/>
                  </a:lnTo>
                  <a:cubicBezTo>
                    <a:pt x="4052" y="42775"/>
                    <a:pt x="4007" y="42867"/>
                    <a:pt x="4068" y="43126"/>
                  </a:cubicBezTo>
                  <a:cubicBezTo>
                    <a:pt x="4098" y="43096"/>
                    <a:pt x="4129" y="43096"/>
                    <a:pt x="4129" y="43019"/>
                  </a:cubicBezTo>
                  <a:cubicBezTo>
                    <a:pt x="4143" y="43171"/>
                    <a:pt x="4190" y="43354"/>
                    <a:pt x="4190" y="43431"/>
                  </a:cubicBezTo>
                  <a:lnTo>
                    <a:pt x="4265" y="43445"/>
                  </a:lnTo>
                  <a:lnTo>
                    <a:pt x="4265" y="42440"/>
                  </a:lnTo>
                  <a:cubicBezTo>
                    <a:pt x="4251" y="42425"/>
                    <a:pt x="4251" y="42395"/>
                    <a:pt x="4235" y="42334"/>
                  </a:cubicBezTo>
                  <a:lnTo>
                    <a:pt x="4235" y="42334"/>
                  </a:lnTo>
                  <a:cubicBezTo>
                    <a:pt x="4251" y="42349"/>
                    <a:pt x="4251" y="42364"/>
                    <a:pt x="4265" y="42364"/>
                  </a:cubicBezTo>
                  <a:lnTo>
                    <a:pt x="4265" y="42227"/>
                  </a:lnTo>
                  <a:cubicBezTo>
                    <a:pt x="4238" y="42200"/>
                    <a:pt x="4211" y="42149"/>
                    <a:pt x="4174" y="42149"/>
                  </a:cubicBezTo>
                  <a:cubicBezTo>
                    <a:pt x="4169" y="42149"/>
                    <a:pt x="4164" y="42149"/>
                    <a:pt x="4159" y="42151"/>
                  </a:cubicBezTo>
                  <a:cubicBezTo>
                    <a:pt x="4220" y="41983"/>
                    <a:pt x="4220" y="41725"/>
                    <a:pt x="4190" y="41526"/>
                  </a:cubicBezTo>
                  <a:cubicBezTo>
                    <a:pt x="4176" y="41526"/>
                    <a:pt x="4163" y="41493"/>
                    <a:pt x="4141" y="41493"/>
                  </a:cubicBezTo>
                  <a:cubicBezTo>
                    <a:pt x="4137" y="41493"/>
                    <a:pt x="4133" y="41494"/>
                    <a:pt x="4129" y="41496"/>
                  </a:cubicBezTo>
                  <a:cubicBezTo>
                    <a:pt x="4190" y="41329"/>
                    <a:pt x="4098" y="41191"/>
                    <a:pt x="4068" y="40978"/>
                  </a:cubicBezTo>
                  <a:cubicBezTo>
                    <a:pt x="4113" y="40978"/>
                    <a:pt x="4083" y="40902"/>
                    <a:pt x="4083" y="40795"/>
                  </a:cubicBezTo>
                  <a:cubicBezTo>
                    <a:pt x="4069" y="40784"/>
                    <a:pt x="4057" y="40779"/>
                    <a:pt x="4048" y="40779"/>
                  </a:cubicBezTo>
                  <a:cubicBezTo>
                    <a:pt x="4007" y="40779"/>
                    <a:pt x="3992" y="40857"/>
                    <a:pt x="3930" y="40857"/>
                  </a:cubicBezTo>
                  <a:cubicBezTo>
                    <a:pt x="3925" y="40857"/>
                    <a:pt x="3921" y="40857"/>
                    <a:pt x="3916" y="40856"/>
                  </a:cubicBezTo>
                  <a:lnTo>
                    <a:pt x="3916" y="40856"/>
                  </a:lnTo>
                  <a:cubicBezTo>
                    <a:pt x="3930" y="40963"/>
                    <a:pt x="3930" y="40978"/>
                    <a:pt x="3900" y="41039"/>
                  </a:cubicBezTo>
                  <a:lnTo>
                    <a:pt x="3869" y="40795"/>
                  </a:lnTo>
                  <a:lnTo>
                    <a:pt x="3869" y="40795"/>
                  </a:lnTo>
                  <a:cubicBezTo>
                    <a:pt x="3879" y="40801"/>
                    <a:pt x="3887" y="40804"/>
                    <a:pt x="3894" y="40804"/>
                  </a:cubicBezTo>
                  <a:cubicBezTo>
                    <a:pt x="3991" y="40804"/>
                    <a:pt x="3890" y="40264"/>
                    <a:pt x="3961" y="40094"/>
                  </a:cubicBezTo>
                  <a:lnTo>
                    <a:pt x="3961" y="40094"/>
                  </a:lnTo>
                  <a:cubicBezTo>
                    <a:pt x="3991" y="40277"/>
                    <a:pt x="3900" y="40368"/>
                    <a:pt x="4037" y="40460"/>
                  </a:cubicBezTo>
                  <a:lnTo>
                    <a:pt x="3991" y="40612"/>
                  </a:lnTo>
                  <a:cubicBezTo>
                    <a:pt x="4003" y="40640"/>
                    <a:pt x="4014" y="40651"/>
                    <a:pt x="4025" y="40651"/>
                  </a:cubicBezTo>
                  <a:cubicBezTo>
                    <a:pt x="4054" y="40651"/>
                    <a:pt x="4080" y="40581"/>
                    <a:pt x="4121" y="40581"/>
                  </a:cubicBezTo>
                  <a:cubicBezTo>
                    <a:pt x="4123" y="40581"/>
                    <a:pt x="4126" y="40581"/>
                    <a:pt x="4129" y="40582"/>
                  </a:cubicBezTo>
                  <a:cubicBezTo>
                    <a:pt x="4159" y="40368"/>
                    <a:pt x="4068" y="40460"/>
                    <a:pt x="4052" y="40323"/>
                  </a:cubicBezTo>
                  <a:lnTo>
                    <a:pt x="4052" y="40323"/>
                  </a:lnTo>
                  <a:lnTo>
                    <a:pt x="4098" y="40354"/>
                  </a:lnTo>
                  <a:lnTo>
                    <a:pt x="4113" y="40079"/>
                  </a:lnTo>
                  <a:cubicBezTo>
                    <a:pt x="4115" y="40080"/>
                    <a:pt x="4118" y="40080"/>
                    <a:pt x="4120" y="40080"/>
                  </a:cubicBezTo>
                  <a:cubicBezTo>
                    <a:pt x="4206" y="40080"/>
                    <a:pt x="4236" y="39831"/>
                    <a:pt x="4265" y="39653"/>
                  </a:cubicBezTo>
                  <a:lnTo>
                    <a:pt x="4265" y="37779"/>
                  </a:lnTo>
                  <a:lnTo>
                    <a:pt x="4265" y="37734"/>
                  </a:lnTo>
                  <a:lnTo>
                    <a:pt x="4265" y="37718"/>
                  </a:lnTo>
                  <a:lnTo>
                    <a:pt x="4265" y="18144"/>
                  </a:lnTo>
                  <a:lnTo>
                    <a:pt x="4265" y="17854"/>
                  </a:lnTo>
                  <a:lnTo>
                    <a:pt x="4265" y="17092"/>
                  </a:lnTo>
                  <a:cubicBezTo>
                    <a:pt x="4204" y="16986"/>
                    <a:pt x="4281" y="17061"/>
                    <a:pt x="4251" y="16864"/>
                  </a:cubicBezTo>
                  <a:lnTo>
                    <a:pt x="4265" y="16864"/>
                  </a:lnTo>
                  <a:lnTo>
                    <a:pt x="4265" y="16316"/>
                  </a:lnTo>
                  <a:lnTo>
                    <a:pt x="4265" y="13421"/>
                  </a:lnTo>
                  <a:lnTo>
                    <a:pt x="4190" y="13360"/>
                  </a:lnTo>
                  <a:lnTo>
                    <a:pt x="4235" y="13178"/>
                  </a:lnTo>
                  <a:cubicBezTo>
                    <a:pt x="4251" y="13223"/>
                    <a:pt x="4251" y="13284"/>
                    <a:pt x="4265" y="13314"/>
                  </a:cubicBezTo>
                  <a:lnTo>
                    <a:pt x="4265" y="12766"/>
                  </a:lnTo>
                  <a:lnTo>
                    <a:pt x="4265" y="12644"/>
                  </a:lnTo>
                  <a:cubicBezTo>
                    <a:pt x="4259" y="12637"/>
                    <a:pt x="4253" y="12635"/>
                    <a:pt x="4246" y="12635"/>
                  </a:cubicBezTo>
                  <a:cubicBezTo>
                    <a:pt x="4208" y="12635"/>
                    <a:pt x="4172" y="12737"/>
                    <a:pt x="4159" y="12751"/>
                  </a:cubicBezTo>
                  <a:cubicBezTo>
                    <a:pt x="4143" y="12718"/>
                    <a:pt x="4122" y="12715"/>
                    <a:pt x="4102" y="12715"/>
                  </a:cubicBezTo>
                  <a:cubicBezTo>
                    <a:pt x="4097" y="12715"/>
                    <a:pt x="4092" y="12715"/>
                    <a:pt x="4087" y="12715"/>
                  </a:cubicBezTo>
                  <a:cubicBezTo>
                    <a:pt x="4057" y="12715"/>
                    <a:pt x="4030" y="12707"/>
                    <a:pt x="4022" y="12599"/>
                  </a:cubicBezTo>
                  <a:cubicBezTo>
                    <a:pt x="4068" y="12491"/>
                    <a:pt x="4143" y="12507"/>
                    <a:pt x="4174" y="12400"/>
                  </a:cubicBezTo>
                  <a:cubicBezTo>
                    <a:pt x="4098" y="12294"/>
                    <a:pt x="4265" y="12081"/>
                    <a:pt x="4204" y="11867"/>
                  </a:cubicBezTo>
                  <a:lnTo>
                    <a:pt x="4326" y="11776"/>
                  </a:lnTo>
                  <a:cubicBezTo>
                    <a:pt x="4373" y="11273"/>
                    <a:pt x="4479" y="10771"/>
                    <a:pt x="4600" y="10298"/>
                  </a:cubicBezTo>
                  <a:lnTo>
                    <a:pt x="4525" y="10283"/>
                  </a:lnTo>
                  <a:cubicBezTo>
                    <a:pt x="4570" y="10206"/>
                    <a:pt x="4647" y="10131"/>
                    <a:pt x="4661" y="10085"/>
                  </a:cubicBezTo>
                  <a:lnTo>
                    <a:pt x="4661" y="10100"/>
                  </a:lnTo>
                  <a:cubicBezTo>
                    <a:pt x="4722" y="9902"/>
                    <a:pt x="4799" y="9704"/>
                    <a:pt x="4860" y="9506"/>
                  </a:cubicBezTo>
                  <a:lnTo>
                    <a:pt x="4844" y="9506"/>
                  </a:lnTo>
                  <a:lnTo>
                    <a:pt x="4875" y="9491"/>
                  </a:lnTo>
                  <a:cubicBezTo>
                    <a:pt x="4921" y="9369"/>
                    <a:pt x="4966" y="9231"/>
                    <a:pt x="5027" y="9125"/>
                  </a:cubicBezTo>
                  <a:lnTo>
                    <a:pt x="5027" y="9125"/>
                  </a:lnTo>
                  <a:cubicBezTo>
                    <a:pt x="4995" y="9174"/>
                    <a:pt x="4972" y="9184"/>
                    <a:pt x="4952" y="9184"/>
                  </a:cubicBezTo>
                  <a:cubicBezTo>
                    <a:pt x="4937" y="9184"/>
                    <a:pt x="4923" y="9178"/>
                    <a:pt x="4909" y="9178"/>
                  </a:cubicBezTo>
                  <a:cubicBezTo>
                    <a:pt x="4888" y="9178"/>
                    <a:pt x="4864" y="9190"/>
                    <a:pt x="4830" y="9247"/>
                  </a:cubicBezTo>
                  <a:cubicBezTo>
                    <a:pt x="4966" y="8973"/>
                    <a:pt x="5057" y="8943"/>
                    <a:pt x="5134" y="8622"/>
                  </a:cubicBezTo>
                  <a:lnTo>
                    <a:pt x="5134" y="8622"/>
                  </a:lnTo>
                  <a:lnTo>
                    <a:pt x="4966" y="8805"/>
                  </a:lnTo>
                  <a:lnTo>
                    <a:pt x="4966" y="8805"/>
                  </a:lnTo>
                  <a:cubicBezTo>
                    <a:pt x="4936" y="8729"/>
                    <a:pt x="5073" y="8668"/>
                    <a:pt x="5118" y="8592"/>
                  </a:cubicBezTo>
                  <a:lnTo>
                    <a:pt x="5118" y="8592"/>
                  </a:lnTo>
                  <a:cubicBezTo>
                    <a:pt x="5067" y="8602"/>
                    <a:pt x="4988" y="8654"/>
                    <a:pt x="4938" y="8654"/>
                  </a:cubicBezTo>
                  <a:cubicBezTo>
                    <a:pt x="4913" y="8654"/>
                    <a:pt x="4895" y="8642"/>
                    <a:pt x="4891" y="8608"/>
                  </a:cubicBezTo>
                  <a:cubicBezTo>
                    <a:pt x="4951" y="8531"/>
                    <a:pt x="4921" y="8455"/>
                    <a:pt x="4951" y="8348"/>
                  </a:cubicBezTo>
                  <a:cubicBezTo>
                    <a:pt x="4963" y="8366"/>
                    <a:pt x="4975" y="8373"/>
                    <a:pt x="4987" y="8373"/>
                  </a:cubicBezTo>
                  <a:cubicBezTo>
                    <a:pt x="5037" y="8373"/>
                    <a:pt x="5094" y="8242"/>
                    <a:pt x="5179" y="8181"/>
                  </a:cubicBezTo>
                  <a:lnTo>
                    <a:pt x="5179" y="8181"/>
                  </a:lnTo>
                  <a:cubicBezTo>
                    <a:pt x="5027" y="8257"/>
                    <a:pt x="4860" y="8348"/>
                    <a:pt x="4769" y="8516"/>
                  </a:cubicBezTo>
                  <a:cubicBezTo>
                    <a:pt x="4783" y="8561"/>
                    <a:pt x="4677" y="8683"/>
                    <a:pt x="4647" y="8699"/>
                  </a:cubicBezTo>
                  <a:cubicBezTo>
                    <a:pt x="4636" y="8751"/>
                    <a:pt x="4640" y="8767"/>
                    <a:pt x="4649" y="8767"/>
                  </a:cubicBezTo>
                  <a:cubicBezTo>
                    <a:pt x="4652" y="8767"/>
                    <a:pt x="4657" y="8764"/>
                    <a:pt x="4661" y="8760"/>
                  </a:cubicBezTo>
                  <a:lnTo>
                    <a:pt x="4661" y="8760"/>
                  </a:lnTo>
                  <a:cubicBezTo>
                    <a:pt x="4586" y="8835"/>
                    <a:pt x="4646" y="9045"/>
                    <a:pt x="4483" y="9138"/>
                  </a:cubicBezTo>
                  <a:lnTo>
                    <a:pt x="4483" y="9138"/>
                  </a:lnTo>
                  <a:lnTo>
                    <a:pt x="4464" y="9110"/>
                  </a:lnTo>
                  <a:cubicBezTo>
                    <a:pt x="4395" y="9206"/>
                    <a:pt x="4401" y="9264"/>
                    <a:pt x="4446" y="9264"/>
                  </a:cubicBezTo>
                  <a:cubicBezTo>
                    <a:pt x="4452" y="9264"/>
                    <a:pt x="4458" y="9264"/>
                    <a:pt x="4464" y="9262"/>
                  </a:cubicBezTo>
                  <a:lnTo>
                    <a:pt x="4464" y="9262"/>
                  </a:lnTo>
                  <a:cubicBezTo>
                    <a:pt x="4265" y="9491"/>
                    <a:pt x="4403" y="9536"/>
                    <a:pt x="4251" y="9765"/>
                  </a:cubicBezTo>
                  <a:lnTo>
                    <a:pt x="4281" y="9765"/>
                  </a:lnTo>
                  <a:cubicBezTo>
                    <a:pt x="4251" y="9780"/>
                    <a:pt x="4204" y="9841"/>
                    <a:pt x="4174" y="9932"/>
                  </a:cubicBezTo>
                  <a:cubicBezTo>
                    <a:pt x="4129" y="10024"/>
                    <a:pt x="4083" y="10131"/>
                    <a:pt x="4022" y="10161"/>
                  </a:cubicBezTo>
                  <a:cubicBezTo>
                    <a:pt x="4028" y="10159"/>
                    <a:pt x="4033" y="10158"/>
                    <a:pt x="4037" y="10158"/>
                  </a:cubicBezTo>
                  <a:cubicBezTo>
                    <a:pt x="4064" y="10158"/>
                    <a:pt x="4050" y="10200"/>
                    <a:pt x="4037" y="10253"/>
                  </a:cubicBezTo>
                  <a:cubicBezTo>
                    <a:pt x="4033" y="10257"/>
                    <a:pt x="4030" y="10259"/>
                    <a:pt x="4026" y="10259"/>
                  </a:cubicBezTo>
                  <a:cubicBezTo>
                    <a:pt x="3992" y="10259"/>
                    <a:pt x="3999" y="10062"/>
                    <a:pt x="4083" y="9979"/>
                  </a:cubicBezTo>
                  <a:lnTo>
                    <a:pt x="4083" y="9979"/>
                  </a:lnTo>
                  <a:cubicBezTo>
                    <a:pt x="4025" y="9992"/>
                    <a:pt x="3928" y="10074"/>
                    <a:pt x="3891" y="10211"/>
                  </a:cubicBezTo>
                  <a:lnTo>
                    <a:pt x="3891" y="10211"/>
                  </a:lnTo>
                  <a:cubicBezTo>
                    <a:pt x="3892" y="10190"/>
                    <a:pt x="3879" y="10178"/>
                    <a:pt x="3860" y="10178"/>
                  </a:cubicBezTo>
                  <a:cubicBezTo>
                    <a:pt x="3831" y="10178"/>
                    <a:pt x="3787" y="10204"/>
                    <a:pt x="3747" y="10267"/>
                  </a:cubicBezTo>
                  <a:cubicBezTo>
                    <a:pt x="3656" y="10436"/>
                    <a:pt x="3855" y="10375"/>
                    <a:pt x="3717" y="10542"/>
                  </a:cubicBezTo>
                  <a:cubicBezTo>
                    <a:pt x="3778" y="10511"/>
                    <a:pt x="3855" y="10542"/>
                    <a:pt x="3869" y="10420"/>
                  </a:cubicBezTo>
                  <a:lnTo>
                    <a:pt x="3869" y="10420"/>
                  </a:lnTo>
                  <a:cubicBezTo>
                    <a:pt x="3900" y="10511"/>
                    <a:pt x="3747" y="10724"/>
                    <a:pt x="3824" y="10771"/>
                  </a:cubicBezTo>
                  <a:cubicBezTo>
                    <a:pt x="3808" y="11029"/>
                    <a:pt x="3686" y="10816"/>
                    <a:pt x="3672" y="11059"/>
                  </a:cubicBezTo>
                  <a:cubicBezTo>
                    <a:pt x="3677" y="11059"/>
                    <a:pt x="3684" y="11061"/>
                    <a:pt x="3692" y="11061"/>
                  </a:cubicBezTo>
                  <a:cubicBezTo>
                    <a:pt x="3707" y="11061"/>
                    <a:pt x="3727" y="11054"/>
                    <a:pt x="3747" y="11014"/>
                  </a:cubicBezTo>
                  <a:lnTo>
                    <a:pt x="3747" y="11014"/>
                  </a:lnTo>
                  <a:cubicBezTo>
                    <a:pt x="3763" y="11059"/>
                    <a:pt x="3717" y="11075"/>
                    <a:pt x="3702" y="11090"/>
                  </a:cubicBezTo>
                  <a:cubicBezTo>
                    <a:pt x="3699" y="11096"/>
                    <a:pt x="3694" y="11099"/>
                    <a:pt x="3688" y="11099"/>
                  </a:cubicBezTo>
                  <a:cubicBezTo>
                    <a:pt x="3666" y="11099"/>
                    <a:pt x="3632" y="11051"/>
                    <a:pt x="3656" y="10953"/>
                  </a:cubicBezTo>
                  <a:cubicBezTo>
                    <a:pt x="3824" y="10938"/>
                    <a:pt x="3656" y="10663"/>
                    <a:pt x="3794" y="10542"/>
                  </a:cubicBezTo>
                  <a:lnTo>
                    <a:pt x="3794" y="10542"/>
                  </a:lnTo>
                  <a:cubicBezTo>
                    <a:pt x="3747" y="10572"/>
                    <a:pt x="3580" y="10633"/>
                    <a:pt x="3595" y="10846"/>
                  </a:cubicBezTo>
                  <a:lnTo>
                    <a:pt x="3626" y="10832"/>
                  </a:lnTo>
                  <a:lnTo>
                    <a:pt x="3626" y="10832"/>
                  </a:lnTo>
                  <a:cubicBezTo>
                    <a:pt x="3595" y="10877"/>
                    <a:pt x="3580" y="10968"/>
                    <a:pt x="3550" y="10999"/>
                  </a:cubicBezTo>
                  <a:lnTo>
                    <a:pt x="3595" y="11045"/>
                  </a:lnTo>
                  <a:cubicBezTo>
                    <a:pt x="3595" y="11072"/>
                    <a:pt x="3570" y="11150"/>
                    <a:pt x="3532" y="11220"/>
                  </a:cubicBezTo>
                  <a:lnTo>
                    <a:pt x="3532" y="11220"/>
                  </a:lnTo>
                  <a:cubicBezTo>
                    <a:pt x="3550" y="11183"/>
                    <a:pt x="3547" y="11146"/>
                    <a:pt x="3534" y="11120"/>
                  </a:cubicBezTo>
                  <a:lnTo>
                    <a:pt x="3534" y="11120"/>
                  </a:lnTo>
                  <a:cubicBezTo>
                    <a:pt x="3504" y="11136"/>
                    <a:pt x="3443" y="11167"/>
                    <a:pt x="3428" y="11228"/>
                  </a:cubicBezTo>
                  <a:cubicBezTo>
                    <a:pt x="3443" y="11136"/>
                    <a:pt x="3489" y="11045"/>
                    <a:pt x="3459" y="10938"/>
                  </a:cubicBezTo>
                  <a:lnTo>
                    <a:pt x="3459" y="10938"/>
                  </a:lnTo>
                  <a:lnTo>
                    <a:pt x="3504" y="11045"/>
                  </a:lnTo>
                  <a:cubicBezTo>
                    <a:pt x="3520" y="10968"/>
                    <a:pt x="3520" y="10907"/>
                    <a:pt x="3550" y="10832"/>
                  </a:cubicBezTo>
                  <a:cubicBezTo>
                    <a:pt x="3520" y="10832"/>
                    <a:pt x="3473" y="10846"/>
                    <a:pt x="3459" y="10877"/>
                  </a:cubicBezTo>
                  <a:lnTo>
                    <a:pt x="3443" y="10893"/>
                  </a:lnTo>
                  <a:cubicBezTo>
                    <a:pt x="3443" y="10893"/>
                    <a:pt x="3443" y="10877"/>
                    <a:pt x="3459" y="10877"/>
                  </a:cubicBezTo>
                  <a:cubicBezTo>
                    <a:pt x="3504" y="10771"/>
                    <a:pt x="3550" y="10633"/>
                    <a:pt x="3595" y="10496"/>
                  </a:cubicBezTo>
                  <a:cubicBezTo>
                    <a:pt x="3623" y="10368"/>
                    <a:pt x="3678" y="10228"/>
                    <a:pt x="3747" y="10110"/>
                  </a:cubicBezTo>
                  <a:lnTo>
                    <a:pt x="3747" y="10110"/>
                  </a:lnTo>
                  <a:cubicBezTo>
                    <a:pt x="3747" y="10112"/>
                    <a:pt x="3747" y="10113"/>
                    <a:pt x="3747" y="10115"/>
                  </a:cubicBezTo>
                  <a:lnTo>
                    <a:pt x="3763" y="10085"/>
                  </a:lnTo>
                  <a:lnTo>
                    <a:pt x="3763" y="10085"/>
                  </a:lnTo>
                  <a:cubicBezTo>
                    <a:pt x="3758" y="10093"/>
                    <a:pt x="3753" y="10102"/>
                    <a:pt x="3747" y="10110"/>
                  </a:cubicBezTo>
                  <a:lnTo>
                    <a:pt x="3747" y="10110"/>
                  </a:lnTo>
                  <a:cubicBezTo>
                    <a:pt x="3750" y="9963"/>
                    <a:pt x="3855" y="9977"/>
                    <a:pt x="3885" y="9826"/>
                  </a:cubicBezTo>
                  <a:cubicBezTo>
                    <a:pt x="3839" y="9736"/>
                    <a:pt x="4018" y="9480"/>
                    <a:pt x="3933" y="9461"/>
                  </a:cubicBezTo>
                  <a:lnTo>
                    <a:pt x="3933" y="9461"/>
                  </a:lnTo>
                  <a:cubicBezTo>
                    <a:pt x="3938" y="9462"/>
                    <a:pt x="3944" y="9463"/>
                    <a:pt x="3949" y="9463"/>
                  </a:cubicBezTo>
                  <a:cubicBezTo>
                    <a:pt x="4072" y="9463"/>
                    <a:pt x="4031" y="9184"/>
                    <a:pt x="4116" y="9184"/>
                  </a:cubicBezTo>
                  <a:cubicBezTo>
                    <a:pt x="4120" y="9184"/>
                    <a:pt x="4124" y="9185"/>
                    <a:pt x="4129" y="9186"/>
                  </a:cubicBezTo>
                  <a:cubicBezTo>
                    <a:pt x="4220" y="9034"/>
                    <a:pt x="4129" y="9065"/>
                    <a:pt x="4113" y="9034"/>
                  </a:cubicBezTo>
                  <a:cubicBezTo>
                    <a:pt x="4190" y="8714"/>
                    <a:pt x="4251" y="8744"/>
                    <a:pt x="4312" y="8531"/>
                  </a:cubicBezTo>
                  <a:cubicBezTo>
                    <a:pt x="4373" y="8531"/>
                    <a:pt x="4418" y="8242"/>
                    <a:pt x="4555" y="8181"/>
                  </a:cubicBezTo>
                  <a:cubicBezTo>
                    <a:pt x="4600" y="8120"/>
                    <a:pt x="4616" y="7982"/>
                    <a:pt x="4738" y="7846"/>
                  </a:cubicBezTo>
                  <a:lnTo>
                    <a:pt x="4692" y="7830"/>
                  </a:lnTo>
                  <a:cubicBezTo>
                    <a:pt x="4711" y="7822"/>
                    <a:pt x="4726" y="7819"/>
                    <a:pt x="4739" y="7819"/>
                  </a:cubicBezTo>
                  <a:cubicBezTo>
                    <a:pt x="4787" y="7819"/>
                    <a:pt x="4791" y="7866"/>
                    <a:pt x="4814" y="7866"/>
                  </a:cubicBezTo>
                  <a:cubicBezTo>
                    <a:pt x="4819" y="7866"/>
                    <a:pt x="4824" y="7864"/>
                    <a:pt x="4830" y="7860"/>
                  </a:cubicBezTo>
                  <a:cubicBezTo>
                    <a:pt x="4982" y="7724"/>
                    <a:pt x="4905" y="7647"/>
                    <a:pt x="4966" y="7602"/>
                  </a:cubicBezTo>
                  <a:lnTo>
                    <a:pt x="4966" y="7602"/>
                  </a:lnTo>
                  <a:cubicBezTo>
                    <a:pt x="4951" y="7647"/>
                    <a:pt x="4966" y="7724"/>
                    <a:pt x="4966" y="7785"/>
                  </a:cubicBezTo>
                  <a:cubicBezTo>
                    <a:pt x="5073" y="7724"/>
                    <a:pt x="5149" y="7754"/>
                    <a:pt x="5256" y="7602"/>
                  </a:cubicBezTo>
                  <a:lnTo>
                    <a:pt x="5256" y="7602"/>
                  </a:lnTo>
                  <a:cubicBezTo>
                    <a:pt x="5226" y="7724"/>
                    <a:pt x="5332" y="7678"/>
                    <a:pt x="5195" y="7830"/>
                  </a:cubicBezTo>
                  <a:cubicBezTo>
                    <a:pt x="5201" y="7841"/>
                    <a:pt x="5210" y="7845"/>
                    <a:pt x="5221" y="7845"/>
                  </a:cubicBezTo>
                  <a:cubicBezTo>
                    <a:pt x="5276" y="7845"/>
                    <a:pt x="5386" y="7744"/>
                    <a:pt x="5423" y="7694"/>
                  </a:cubicBezTo>
                  <a:cubicBezTo>
                    <a:pt x="5469" y="7633"/>
                    <a:pt x="5408" y="7633"/>
                    <a:pt x="5348" y="7633"/>
                  </a:cubicBezTo>
                  <a:cubicBezTo>
                    <a:pt x="5439" y="7617"/>
                    <a:pt x="5561" y="7556"/>
                    <a:pt x="5622" y="7434"/>
                  </a:cubicBezTo>
                  <a:lnTo>
                    <a:pt x="5622" y="7434"/>
                  </a:lnTo>
                  <a:cubicBezTo>
                    <a:pt x="5575" y="7464"/>
                    <a:pt x="5514" y="7419"/>
                    <a:pt x="5454" y="7525"/>
                  </a:cubicBezTo>
                  <a:cubicBezTo>
                    <a:pt x="5469" y="7525"/>
                    <a:pt x="5484" y="7525"/>
                    <a:pt x="5469" y="7556"/>
                  </a:cubicBezTo>
                  <a:lnTo>
                    <a:pt x="5378" y="7511"/>
                  </a:lnTo>
                  <a:cubicBezTo>
                    <a:pt x="5469" y="7373"/>
                    <a:pt x="5514" y="7312"/>
                    <a:pt x="5622" y="7282"/>
                  </a:cubicBezTo>
                  <a:cubicBezTo>
                    <a:pt x="5642" y="7241"/>
                    <a:pt x="5623" y="7222"/>
                    <a:pt x="5592" y="7222"/>
                  </a:cubicBezTo>
                  <a:cubicBezTo>
                    <a:pt x="5553" y="7222"/>
                    <a:pt x="5495" y="7253"/>
                    <a:pt x="5469" y="7312"/>
                  </a:cubicBezTo>
                  <a:cubicBezTo>
                    <a:pt x="5484" y="7267"/>
                    <a:pt x="5484" y="7237"/>
                    <a:pt x="5500" y="7190"/>
                  </a:cubicBezTo>
                  <a:lnTo>
                    <a:pt x="5500" y="7190"/>
                  </a:lnTo>
                  <a:cubicBezTo>
                    <a:pt x="5454" y="7206"/>
                    <a:pt x="5408" y="7237"/>
                    <a:pt x="5362" y="7267"/>
                  </a:cubicBezTo>
                  <a:cubicBezTo>
                    <a:pt x="5439" y="7007"/>
                    <a:pt x="5545" y="7007"/>
                    <a:pt x="5575" y="6794"/>
                  </a:cubicBezTo>
                  <a:lnTo>
                    <a:pt x="5575" y="6794"/>
                  </a:lnTo>
                  <a:cubicBezTo>
                    <a:pt x="5393" y="6916"/>
                    <a:pt x="5408" y="6962"/>
                    <a:pt x="5256" y="7054"/>
                  </a:cubicBezTo>
                  <a:lnTo>
                    <a:pt x="5348" y="6916"/>
                  </a:lnTo>
                  <a:cubicBezTo>
                    <a:pt x="5317" y="6916"/>
                    <a:pt x="5287" y="6962"/>
                    <a:pt x="5240" y="7007"/>
                  </a:cubicBezTo>
                  <a:cubicBezTo>
                    <a:pt x="5218" y="7041"/>
                    <a:pt x="5196" y="7066"/>
                    <a:pt x="5180" y="7066"/>
                  </a:cubicBezTo>
                  <a:cubicBezTo>
                    <a:pt x="5174" y="7066"/>
                    <a:pt x="5169" y="7062"/>
                    <a:pt x="5165" y="7054"/>
                  </a:cubicBezTo>
                  <a:cubicBezTo>
                    <a:pt x="5160" y="7055"/>
                    <a:pt x="5156" y="7056"/>
                    <a:pt x="5153" y="7056"/>
                  </a:cubicBezTo>
                  <a:cubicBezTo>
                    <a:pt x="5128" y="7056"/>
                    <a:pt x="5166" y="7003"/>
                    <a:pt x="5179" y="6962"/>
                  </a:cubicBezTo>
                  <a:cubicBezTo>
                    <a:pt x="5199" y="6932"/>
                    <a:pt x="5213" y="6909"/>
                    <a:pt x="5195" y="6909"/>
                  </a:cubicBezTo>
                  <a:cubicBezTo>
                    <a:pt x="5185" y="6909"/>
                    <a:pt x="5166" y="6916"/>
                    <a:pt x="5134" y="6932"/>
                  </a:cubicBezTo>
                  <a:cubicBezTo>
                    <a:pt x="5163" y="6910"/>
                    <a:pt x="5191" y="6899"/>
                    <a:pt x="5212" y="6899"/>
                  </a:cubicBezTo>
                  <a:cubicBezTo>
                    <a:pt x="5233" y="6899"/>
                    <a:pt x="5245" y="6911"/>
                    <a:pt x="5242" y="6936"/>
                  </a:cubicBezTo>
                  <a:lnTo>
                    <a:pt x="5242" y="6936"/>
                  </a:lnTo>
                  <a:cubicBezTo>
                    <a:pt x="5265" y="6841"/>
                    <a:pt x="5393" y="6852"/>
                    <a:pt x="5408" y="6780"/>
                  </a:cubicBezTo>
                  <a:lnTo>
                    <a:pt x="5408" y="6855"/>
                  </a:lnTo>
                  <a:cubicBezTo>
                    <a:pt x="5591" y="6719"/>
                    <a:pt x="5683" y="6597"/>
                    <a:pt x="5758" y="6489"/>
                  </a:cubicBezTo>
                  <a:cubicBezTo>
                    <a:pt x="5850" y="6383"/>
                    <a:pt x="5911" y="6276"/>
                    <a:pt x="6018" y="6154"/>
                  </a:cubicBezTo>
                  <a:cubicBezTo>
                    <a:pt x="6038" y="6144"/>
                    <a:pt x="6052" y="6140"/>
                    <a:pt x="6061" y="6140"/>
                  </a:cubicBezTo>
                  <a:cubicBezTo>
                    <a:pt x="6089" y="6140"/>
                    <a:pt x="6077" y="6175"/>
                    <a:pt x="6094" y="6175"/>
                  </a:cubicBezTo>
                  <a:cubicBezTo>
                    <a:pt x="6106" y="6175"/>
                    <a:pt x="6129" y="6160"/>
                    <a:pt x="6185" y="6109"/>
                  </a:cubicBezTo>
                  <a:cubicBezTo>
                    <a:pt x="6185" y="6093"/>
                    <a:pt x="6185" y="6079"/>
                    <a:pt x="6201" y="6063"/>
                  </a:cubicBezTo>
                  <a:cubicBezTo>
                    <a:pt x="6227" y="6042"/>
                    <a:pt x="6250" y="6035"/>
                    <a:pt x="6272" y="6035"/>
                  </a:cubicBezTo>
                  <a:cubicBezTo>
                    <a:pt x="6307" y="6035"/>
                    <a:pt x="6340" y="6051"/>
                    <a:pt x="6384" y="6051"/>
                  </a:cubicBezTo>
                  <a:cubicBezTo>
                    <a:pt x="6394" y="6051"/>
                    <a:pt x="6403" y="6050"/>
                    <a:pt x="6414" y="6048"/>
                  </a:cubicBezTo>
                  <a:cubicBezTo>
                    <a:pt x="6566" y="5835"/>
                    <a:pt x="6597" y="6032"/>
                    <a:pt x="6703" y="5819"/>
                  </a:cubicBezTo>
                  <a:lnTo>
                    <a:pt x="6703" y="5819"/>
                  </a:lnTo>
                  <a:cubicBezTo>
                    <a:pt x="6692" y="5830"/>
                    <a:pt x="6670" y="5837"/>
                    <a:pt x="6650" y="5837"/>
                  </a:cubicBezTo>
                  <a:cubicBezTo>
                    <a:pt x="6613" y="5837"/>
                    <a:pt x="6582" y="5813"/>
                    <a:pt x="6642" y="5744"/>
                  </a:cubicBezTo>
                  <a:cubicBezTo>
                    <a:pt x="6840" y="5575"/>
                    <a:pt x="6810" y="5744"/>
                    <a:pt x="6993" y="5545"/>
                  </a:cubicBezTo>
                  <a:lnTo>
                    <a:pt x="6993" y="5545"/>
                  </a:lnTo>
                  <a:cubicBezTo>
                    <a:pt x="6977" y="5561"/>
                    <a:pt x="6962" y="5561"/>
                    <a:pt x="6946" y="5561"/>
                  </a:cubicBezTo>
                  <a:cubicBezTo>
                    <a:pt x="7054" y="5454"/>
                    <a:pt x="7175" y="5423"/>
                    <a:pt x="7312" y="5393"/>
                  </a:cubicBezTo>
                  <a:cubicBezTo>
                    <a:pt x="7450" y="5348"/>
                    <a:pt x="7602" y="5301"/>
                    <a:pt x="7739" y="5118"/>
                  </a:cubicBezTo>
                  <a:lnTo>
                    <a:pt x="7860" y="5165"/>
                  </a:lnTo>
                  <a:cubicBezTo>
                    <a:pt x="7937" y="5104"/>
                    <a:pt x="8029" y="5104"/>
                    <a:pt x="8029" y="5058"/>
                  </a:cubicBezTo>
                  <a:lnTo>
                    <a:pt x="7860" y="5058"/>
                  </a:lnTo>
                  <a:cubicBezTo>
                    <a:pt x="8089" y="4936"/>
                    <a:pt x="8394" y="4844"/>
                    <a:pt x="8607" y="4708"/>
                  </a:cubicBezTo>
                  <a:lnTo>
                    <a:pt x="8607" y="4708"/>
                  </a:lnTo>
                  <a:lnTo>
                    <a:pt x="8516" y="4769"/>
                  </a:lnTo>
                  <a:cubicBezTo>
                    <a:pt x="8531" y="4767"/>
                    <a:pt x="8547" y="4766"/>
                    <a:pt x="8562" y="4766"/>
                  </a:cubicBezTo>
                  <a:cubicBezTo>
                    <a:pt x="8633" y="4766"/>
                    <a:pt x="8704" y="4781"/>
                    <a:pt x="8770" y="4781"/>
                  </a:cubicBezTo>
                  <a:cubicBezTo>
                    <a:pt x="8832" y="4781"/>
                    <a:pt x="8890" y="4769"/>
                    <a:pt x="8943" y="4722"/>
                  </a:cubicBezTo>
                  <a:lnTo>
                    <a:pt x="8927" y="4647"/>
                  </a:lnTo>
                  <a:cubicBezTo>
                    <a:pt x="8896" y="4677"/>
                    <a:pt x="8744" y="4692"/>
                    <a:pt x="8790" y="4722"/>
                  </a:cubicBezTo>
                  <a:cubicBezTo>
                    <a:pt x="8769" y="4726"/>
                    <a:pt x="8756" y="4728"/>
                    <a:pt x="8748" y="4728"/>
                  </a:cubicBezTo>
                  <a:cubicBezTo>
                    <a:pt x="8691" y="4728"/>
                    <a:pt x="8912" y="4645"/>
                    <a:pt x="8805" y="4631"/>
                  </a:cubicBezTo>
                  <a:lnTo>
                    <a:pt x="9110" y="4570"/>
                  </a:lnTo>
                  <a:cubicBezTo>
                    <a:pt x="9201" y="4525"/>
                    <a:pt x="9064" y="4509"/>
                    <a:pt x="9095" y="4509"/>
                  </a:cubicBezTo>
                  <a:cubicBezTo>
                    <a:pt x="9163" y="4456"/>
                    <a:pt x="9224" y="4449"/>
                    <a:pt x="9285" y="4449"/>
                  </a:cubicBezTo>
                  <a:cubicBezTo>
                    <a:pt x="9310" y="4449"/>
                    <a:pt x="9334" y="4450"/>
                    <a:pt x="9359" y="4450"/>
                  </a:cubicBezTo>
                  <a:cubicBezTo>
                    <a:pt x="9396" y="4450"/>
                    <a:pt x="9434" y="4447"/>
                    <a:pt x="9475" y="4434"/>
                  </a:cubicBezTo>
                  <a:lnTo>
                    <a:pt x="9475" y="4434"/>
                  </a:lnTo>
                  <a:cubicBezTo>
                    <a:pt x="9369" y="4479"/>
                    <a:pt x="9292" y="4570"/>
                    <a:pt x="9217" y="4647"/>
                  </a:cubicBezTo>
                  <a:cubicBezTo>
                    <a:pt x="9353" y="4570"/>
                    <a:pt x="9491" y="4495"/>
                    <a:pt x="9643" y="4434"/>
                  </a:cubicBezTo>
                  <a:lnTo>
                    <a:pt x="9613" y="4403"/>
                  </a:lnTo>
                  <a:lnTo>
                    <a:pt x="9613" y="4403"/>
                  </a:lnTo>
                  <a:cubicBezTo>
                    <a:pt x="9627" y="4418"/>
                    <a:pt x="9643" y="4418"/>
                    <a:pt x="9658" y="4418"/>
                  </a:cubicBezTo>
                  <a:cubicBezTo>
                    <a:pt x="10801" y="3916"/>
                    <a:pt x="12081" y="3626"/>
                    <a:pt x="13405" y="3626"/>
                  </a:cubicBezTo>
                  <a:lnTo>
                    <a:pt x="13405" y="3184"/>
                  </a:lnTo>
                  <a:cubicBezTo>
                    <a:pt x="13399" y="3183"/>
                    <a:pt x="13393" y="3183"/>
                    <a:pt x="13386" y="3183"/>
                  </a:cubicBezTo>
                  <a:cubicBezTo>
                    <a:pt x="13306" y="3183"/>
                    <a:pt x="13169" y="3261"/>
                    <a:pt x="13070" y="3276"/>
                  </a:cubicBezTo>
                  <a:lnTo>
                    <a:pt x="13070" y="3169"/>
                  </a:lnTo>
                  <a:lnTo>
                    <a:pt x="13177" y="3199"/>
                  </a:lnTo>
                  <a:cubicBezTo>
                    <a:pt x="13040" y="3124"/>
                    <a:pt x="13269" y="3138"/>
                    <a:pt x="13405" y="3077"/>
                  </a:cubicBezTo>
                  <a:lnTo>
                    <a:pt x="13405" y="2697"/>
                  </a:lnTo>
                  <a:cubicBezTo>
                    <a:pt x="13344" y="2697"/>
                    <a:pt x="13223" y="2727"/>
                    <a:pt x="13177" y="2742"/>
                  </a:cubicBezTo>
                  <a:cubicBezTo>
                    <a:pt x="13187" y="2741"/>
                    <a:pt x="13196" y="2741"/>
                    <a:pt x="13202" y="2741"/>
                  </a:cubicBezTo>
                  <a:cubicBezTo>
                    <a:pt x="13284" y="2741"/>
                    <a:pt x="13101" y="2820"/>
                    <a:pt x="13101" y="2833"/>
                  </a:cubicBezTo>
                  <a:cubicBezTo>
                    <a:pt x="13009" y="2803"/>
                    <a:pt x="12934" y="2758"/>
                    <a:pt x="12995" y="2727"/>
                  </a:cubicBezTo>
                  <a:lnTo>
                    <a:pt x="13192" y="2667"/>
                  </a:lnTo>
                  <a:cubicBezTo>
                    <a:pt x="13178" y="2638"/>
                    <a:pt x="13204" y="2543"/>
                    <a:pt x="13071" y="2543"/>
                  </a:cubicBezTo>
                  <a:cubicBezTo>
                    <a:pt x="13062" y="2543"/>
                    <a:pt x="13051" y="2544"/>
                    <a:pt x="13040" y="2545"/>
                  </a:cubicBezTo>
                  <a:lnTo>
                    <a:pt x="13283" y="2484"/>
                  </a:lnTo>
                  <a:lnTo>
                    <a:pt x="13192" y="2575"/>
                  </a:lnTo>
                  <a:cubicBezTo>
                    <a:pt x="13224" y="2570"/>
                    <a:pt x="13251" y="2569"/>
                    <a:pt x="13276" y="2569"/>
                  </a:cubicBezTo>
                  <a:cubicBezTo>
                    <a:pt x="13334" y="2569"/>
                    <a:pt x="13374" y="2579"/>
                    <a:pt x="13405" y="2590"/>
                  </a:cubicBezTo>
                  <a:lnTo>
                    <a:pt x="134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0"/>
            <p:cNvSpPr/>
            <p:nvPr/>
          </p:nvSpPr>
          <p:spPr>
            <a:xfrm>
              <a:off x="449150" y="2649375"/>
              <a:ext cx="6650" cy="4725"/>
            </a:xfrm>
            <a:custGeom>
              <a:avLst/>
              <a:gdLst/>
              <a:ahLst/>
              <a:cxnLst/>
              <a:rect l="l" t="t" r="r" b="b"/>
              <a:pathLst>
                <a:path w="266" h="189" extrusionOk="0">
                  <a:moveTo>
                    <a:pt x="178" y="1"/>
                  </a:moveTo>
                  <a:cubicBezTo>
                    <a:pt x="1" y="1"/>
                    <a:pt x="36" y="107"/>
                    <a:pt x="22" y="188"/>
                  </a:cubicBezTo>
                  <a:cubicBezTo>
                    <a:pt x="99" y="143"/>
                    <a:pt x="174" y="82"/>
                    <a:pt x="266" y="21"/>
                  </a:cubicBezTo>
                  <a:lnTo>
                    <a:pt x="266" y="21"/>
                  </a:lnTo>
                  <a:cubicBezTo>
                    <a:pt x="220" y="36"/>
                    <a:pt x="174" y="52"/>
                    <a:pt x="144" y="66"/>
                  </a:cubicBezTo>
                  <a:lnTo>
                    <a:pt x="251" y="5"/>
                  </a:lnTo>
                  <a:cubicBezTo>
                    <a:pt x="223" y="2"/>
                    <a:pt x="199" y="1"/>
                    <a:pt x="178"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30"/>
            <p:cNvSpPr/>
            <p:nvPr/>
          </p:nvSpPr>
          <p:spPr>
            <a:xfrm>
              <a:off x="373900" y="2743575"/>
              <a:ext cx="3850" cy="3100"/>
            </a:xfrm>
            <a:custGeom>
              <a:avLst/>
              <a:gdLst/>
              <a:ahLst/>
              <a:cxnLst/>
              <a:rect l="l" t="t" r="r" b="b"/>
              <a:pathLst>
                <a:path w="154" h="124" extrusionOk="0">
                  <a:moveTo>
                    <a:pt x="153" y="1"/>
                  </a:moveTo>
                  <a:cubicBezTo>
                    <a:pt x="107" y="46"/>
                    <a:pt x="77" y="76"/>
                    <a:pt x="1" y="92"/>
                  </a:cubicBezTo>
                  <a:cubicBezTo>
                    <a:pt x="34" y="92"/>
                    <a:pt x="51" y="124"/>
                    <a:pt x="75" y="124"/>
                  </a:cubicBezTo>
                  <a:cubicBezTo>
                    <a:pt x="84" y="124"/>
                    <a:pt x="95" y="119"/>
                    <a:pt x="107" y="107"/>
                  </a:cubicBezTo>
                  <a:cubicBezTo>
                    <a:pt x="123" y="76"/>
                    <a:pt x="137" y="31"/>
                    <a:pt x="153"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30"/>
            <p:cNvSpPr/>
            <p:nvPr/>
          </p:nvSpPr>
          <p:spPr>
            <a:xfrm>
              <a:off x="357150" y="3534550"/>
              <a:ext cx="400" cy="1950"/>
            </a:xfrm>
            <a:custGeom>
              <a:avLst/>
              <a:gdLst/>
              <a:ahLst/>
              <a:cxnLst/>
              <a:rect l="l" t="t" r="r" b="b"/>
              <a:pathLst>
                <a:path w="16" h="78" extrusionOk="0">
                  <a:moveTo>
                    <a:pt x="15" y="1"/>
                  </a:moveTo>
                  <a:lnTo>
                    <a:pt x="1" y="47"/>
                  </a:lnTo>
                  <a:cubicBezTo>
                    <a:pt x="1" y="61"/>
                    <a:pt x="15" y="61"/>
                    <a:pt x="15" y="77"/>
                  </a:cubicBezTo>
                  <a:lnTo>
                    <a:pt x="1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30"/>
            <p:cNvSpPr/>
            <p:nvPr/>
          </p:nvSpPr>
          <p:spPr>
            <a:xfrm>
              <a:off x="439025" y="2656125"/>
              <a:ext cx="5400" cy="4450"/>
            </a:xfrm>
            <a:custGeom>
              <a:avLst/>
              <a:gdLst/>
              <a:ahLst/>
              <a:cxnLst/>
              <a:rect l="l" t="t" r="r" b="b"/>
              <a:pathLst>
                <a:path w="216" h="178" extrusionOk="0">
                  <a:moveTo>
                    <a:pt x="166" y="0"/>
                  </a:moveTo>
                  <a:cubicBezTo>
                    <a:pt x="151" y="0"/>
                    <a:pt x="128" y="7"/>
                    <a:pt x="92" y="25"/>
                  </a:cubicBezTo>
                  <a:cubicBezTo>
                    <a:pt x="16" y="131"/>
                    <a:pt x="183" y="70"/>
                    <a:pt x="0" y="147"/>
                  </a:cubicBezTo>
                  <a:cubicBezTo>
                    <a:pt x="0" y="159"/>
                    <a:pt x="7" y="164"/>
                    <a:pt x="18" y="164"/>
                  </a:cubicBezTo>
                  <a:cubicBezTo>
                    <a:pt x="35" y="164"/>
                    <a:pt x="64" y="150"/>
                    <a:pt x="92" y="131"/>
                  </a:cubicBezTo>
                  <a:cubicBezTo>
                    <a:pt x="107" y="147"/>
                    <a:pt x="107" y="162"/>
                    <a:pt x="92" y="178"/>
                  </a:cubicBezTo>
                  <a:cubicBezTo>
                    <a:pt x="138" y="147"/>
                    <a:pt x="183" y="117"/>
                    <a:pt x="214" y="86"/>
                  </a:cubicBezTo>
                  <a:cubicBezTo>
                    <a:pt x="179" y="74"/>
                    <a:pt x="215" y="0"/>
                    <a:pt x="166"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30"/>
            <p:cNvSpPr/>
            <p:nvPr/>
          </p:nvSpPr>
          <p:spPr>
            <a:xfrm>
              <a:off x="252400" y="3410800"/>
              <a:ext cx="425" cy="2675"/>
            </a:xfrm>
            <a:custGeom>
              <a:avLst/>
              <a:gdLst/>
              <a:ahLst/>
              <a:cxnLst/>
              <a:rect l="l" t="t" r="r" b="b"/>
              <a:pathLst>
                <a:path w="17" h="107" extrusionOk="0">
                  <a:moveTo>
                    <a:pt x="1" y="0"/>
                  </a:moveTo>
                  <a:lnTo>
                    <a:pt x="1" y="106"/>
                  </a:lnTo>
                  <a:cubicBezTo>
                    <a:pt x="1" y="92"/>
                    <a:pt x="1" y="76"/>
                    <a:pt x="17" y="61"/>
                  </a:cubicBezTo>
                  <a:cubicBezTo>
                    <a:pt x="1" y="45"/>
                    <a:pt x="1" y="31"/>
                    <a:pt x="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30"/>
            <p:cNvSpPr/>
            <p:nvPr/>
          </p:nvSpPr>
          <p:spPr>
            <a:xfrm>
              <a:off x="252050" y="3352150"/>
              <a:ext cx="3075" cy="16025"/>
            </a:xfrm>
            <a:custGeom>
              <a:avLst/>
              <a:gdLst/>
              <a:ahLst/>
              <a:cxnLst/>
              <a:rect l="l" t="t" r="r" b="b"/>
              <a:pathLst>
                <a:path w="123" h="641" extrusionOk="0">
                  <a:moveTo>
                    <a:pt x="15" y="0"/>
                  </a:moveTo>
                  <a:lnTo>
                    <a:pt x="15" y="624"/>
                  </a:lnTo>
                  <a:lnTo>
                    <a:pt x="61" y="640"/>
                  </a:lnTo>
                  <a:cubicBezTo>
                    <a:pt x="0" y="427"/>
                    <a:pt x="122" y="92"/>
                    <a:pt x="15"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30"/>
            <p:cNvSpPr/>
            <p:nvPr/>
          </p:nvSpPr>
          <p:spPr>
            <a:xfrm>
              <a:off x="365525" y="2772525"/>
              <a:ext cx="1550" cy="2675"/>
            </a:xfrm>
            <a:custGeom>
              <a:avLst/>
              <a:gdLst/>
              <a:ahLst/>
              <a:cxnLst/>
              <a:rect l="l" t="t" r="r" b="b"/>
              <a:pathLst>
                <a:path w="62" h="107" extrusionOk="0">
                  <a:moveTo>
                    <a:pt x="62" y="0"/>
                  </a:moveTo>
                  <a:cubicBezTo>
                    <a:pt x="1" y="61"/>
                    <a:pt x="15" y="92"/>
                    <a:pt x="31" y="106"/>
                  </a:cubicBezTo>
                  <a:cubicBezTo>
                    <a:pt x="31" y="76"/>
                    <a:pt x="46" y="31"/>
                    <a:pt x="62"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0"/>
            <p:cNvSpPr/>
            <p:nvPr/>
          </p:nvSpPr>
          <p:spPr>
            <a:xfrm>
              <a:off x="252400" y="3336525"/>
              <a:ext cx="3850" cy="15250"/>
            </a:xfrm>
            <a:custGeom>
              <a:avLst/>
              <a:gdLst/>
              <a:ahLst/>
              <a:cxnLst/>
              <a:rect l="l" t="t" r="r" b="b"/>
              <a:pathLst>
                <a:path w="154" h="610" extrusionOk="0">
                  <a:moveTo>
                    <a:pt x="1" y="0"/>
                  </a:moveTo>
                  <a:lnTo>
                    <a:pt x="1" y="610"/>
                  </a:lnTo>
                  <a:cubicBezTo>
                    <a:pt x="17" y="579"/>
                    <a:pt x="62" y="504"/>
                    <a:pt x="62" y="412"/>
                  </a:cubicBezTo>
                  <a:cubicBezTo>
                    <a:pt x="47" y="396"/>
                    <a:pt x="47" y="366"/>
                    <a:pt x="47" y="321"/>
                  </a:cubicBezTo>
                  <a:lnTo>
                    <a:pt x="47" y="321"/>
                  </a:lnTo>
                  <a:cubicBezTo>
                    <a:pt x="62" y="351"/>
                    <a:pt x="62" y="382"/>
                    <a:pt x="62" y="412"/>
                  </a:cubicBezTo>
                  <a:cubicBezTo>
                    <a:pt x="78" y="443"/>
                    <a:pt x="108" y="457"/>
                    <a:pt x="92" y="518"/>
                  </a:cubicBezTo>
                  <a:cubicBezTo>
                    <a:pt x="139" y="504"/>
                    <a:pt x="153" y="244"/>
                    <a:pt x="123" y="199"/>
                  </a:cubicBezTo>
                  <a:lnTo>
                    <a:pt x="123" y="199"/>
                  </a:lnTo>
                  <a:lnTo>
                    <a:pt x="92" y="274"/>
                  </a:lnTo>
                  <a:lnTo>
                    <a:pt x="123" y="77"/>
                  </a:lnTo>
                  <a:cubicBezTo>
                    <a:pt x="92" y="77"/>
                    <a:pt x="92" y="153"/>
                    <a:pt x="62" y="168"/>
                  </a:cubicBez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0"/>
            <p:cNvSpPr/>
            <p:nvPr/>
          </p:nvSpPr>
          <p:spPr>
            <a:xfrm>
              <a:off x="356000" y="3528450"/>
              <a:ext cx="1550" cy="4600"/>
            </a:xfrm>
            <a:custGeom>
              <a:avLst/>
              <a:gdLst/>
              <a:ahLst/>
              <a:cxnLst/>
              <a:rect l="l" t="t" r="r" b="b"/>
              <a:pathLst>
                <a:path w="62" h="184" extrusionOk="0">
                  <a:moveTo>
                    <a:pt x="0" y="1"/>
                  </a:moveTo>
                  <a:lnTo>
                    <a:pt x="16" y="184"/>
                  </a:lnTo>
                  <a:lnTo>
                    <a:pt x="61" y="184"/>
                  </a:lnTo>
                  <a:lnTo>
                    <a:pt x="61" y="47"/>
                  </a:lnTo>
                  <a:cubicBezTo>
                    <a:pt x="47" y="31"/>
                    <a:pt x="16" y="1"/>
                    <a:pt x="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0"/>
            <p:cNvSpPr/>
            <p:nvPr/>
          </p:nvSpPr>
          <p:spPr>
            <a:xfrm>
              <a:off x="403225" y="2695950"/>
              <a:ext cx="3475" cy="3475"/>
            </a:xfrm>
            <a:custGeom>
              <a:avLst/>
              <a:gdLst/>
              <a:ahLst/>
              <a:cxnLst/>
              <a:rect l="l" t="t" r="r" b="b"/>
              <a:pathLst>
                <a:path w="139" h="139" extrusionOk="0">
                  <a:moveTo>
                    <a:pt x="138" y="1"/>
                  </a:moveTo>
                  <a:lnTo>
                    <a:pt x="138" y="1"/>
                  </a:lnTo>
                  <a:cubicBezTo>
                    <a:pt x="92" y="31"/>
                    <a:pt x="47" y="62"/>
                    <a:pt x="0" y="108"/>
                  </a:cubicBezTo>
                  <a:cubicBezTo>
                    <a:pt x="16" y="123"/>
                    <a:pt x="16" y="139"/>
                    <a:pt x="31" y="139"/>
                  </a:cubicBezTo>
                  <a:cubicBezTo>
                    <a:pt x="77" y="92"/>
                    <a:pt x="108" y="47"/>
                    <a:pt x="138"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0"/>
            <p:cNvSpPr/>
            <p:nvPr/>
          </p:nvSpPr>
          <p:spPr>
            <a:xfrm>
              <a:off x="356400" y="3558325"/>
              <a:ext cx="1150" cy="2900"/>
            </a:xfrm>
            <a:custGeom>
              <a:avLst/>
              <a:gdLst/>
              <a:ahLst/>
              <a:cxnLst/>
              <a:rect l="l" t="t" r="r" b="b"/>
              <a:pathLst>
                <a:path w="46" h="116" extrusionOk="0">
                  <a:moveTo>
                    <a:pt x="31" y="1"/>
                  </a:moveTo>
                  <a:cubicBezTo>
                    <a:pt x="22" y="1"/>
                    <a:pt x="15" y="15"/>
                    <a:pt x="15" y="55"/>
                  </a:cubicBezTo>
                  <a:cubicBezTo>
                    <a:pt x="0" y="116"/>
                    <a:pt x="31" y="116"/>
                    <a:pt x="45" y="116"/>
                  </a:cubicBezTo>
                  <a:lnTo>
                    <a:pt x="45" y="10"/>
                  </a:lnTo>
                  <a:cubicBezTo>
                    <a:pt x="40" y="4"/>
                    <a:pt x="35" y="1"/>
                    <a:pt x="3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0"/>
            <p:cNvSpPr/>
            <p:nvPr/>
          </p:nvSpPr>
          <p:spPr>
            <a:xfrm>
              <a:off x="378850" y="2729475"/>
              <a:ext cx="5750" cy="11075"/>
            </a:xfrm>
            <a:custGeom>
              <a:avLst/>
              <a:gdLst/>
              <a:ahLst/>
              <a:cxnLst/>
              <a:rect l="l" t="t" r="r" b="b"/>
              <a:pathLst>
                <a:path w="230" h="443" extrusionOk="0">
                  <a:moveTo>
                    <a:pt x="230" y="0"/>
                  </a:moveTo>
                  <a:cubicBezTo>
                    <a:pt x="138" y="108"/>
                    <a:pt x="47" y="229"/>
                    <a:pt x="16" y="351"/>
                  </a:cubicBezTo>
                  <a:cubicBezTo>
                    <a:pt x="0" y="412"/>
                    <a:pt x="0" y="427"/>
                    <a:pt x="16" y="443"/>
                  </a:cubicBezTo>
                  <a:cubicBezTo>
                    <a:pt x="77" y="290"/>
                    <a:pt x="153" y="153"/>
                    <a:pt x="230"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0"/>
            <p:cNvSpPr/>
            <p:nvPr/>
          </p:nvSpPr>
          <p:spPr>
            <a:xfrm>
              <a:off x="357150" y="3561600"/>
              <a:ext cx="400" cy="4975"/>
            </a:xfrm>
            <a:custGeom>
              <a:avLst/>
              <a:gdLst/>
              <a:ahLst/>
              <a:cxnLst/>
              <a:rect l="l" t="t" r="r" b="b"/>
              <a:pathLst>
                <a:path w="16" h="199" extrusionOk="0">
                  <a:moveTo>
                    <a:pt x="15" y="1"/>
                  </a:moveTo>
                  <a:cubicBezTo>
                    <a:pt x="1" y="62"/>
                    <a:pt x="15" y="123"/>
                    <a:pt x="1" y="198"/>
                  </a:cubicBezTo>
                  <a:cubicBezTo>
                    <a:pt x="6" y="193"/>
                    <a:pt x="9" y="192"/>
                    <a:pt x="11" y="192"/>
                  </a:cubicBezTo>
                  <a:cubicBezTo>
                    <a:pt x="15" y="192"/>
                    <a:pt x="15" y="198"/>
                    <a:pt x="15" y="198"/>
                  </a:cubicBezTo>
                  <a:lnTo>
                    <a:pt x="1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0"/>
            <p:cNvSpPr/>
            <p:nvPr/>
          </p:nvSpPr>
          <p:spPr>
            <a:xfrm>
              <a:off x="387625" y="2720325"/>
              <a:ext cx="2300" cy="3475"/>
            </a:xfrm>
            <a:custGeom>
              <a:avLst/>
              <a:gdLst/>
              <a:ahLst/>
              <a:cxnLst/>
              <a:rect l="l" t="t" r="r" b="b"/>
              <a:pathLst>
                <a:path w="92" h="139" extrusionOk="0">
                  <a:moveTo>
                    <a:pt x="92" y="1"/>
                  </a:moveTo>
                  <a:lnTo>
                    <a:pt x="92" y="1"/>
                  </a:lnTo>
                  <a:cubicBezTo>
                    <a:pt x="61" y="47"/>
                    <a:pt x="31" y="78"/>
                    <a:pt x="0" y="123"/>
                  </a:cubicBezTo>
                  <a:lnTo>
                    <a:pt x="15" y="138"/>
                  </a:lnTo>
                  <a:cubicBezTo>
                    <a:pt x="45" y="92"/>
                    <a:pt x="61" y="47"/>
                    <a:pt x="92"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0"/>
            <p:cNvSpPr/>
            <p:nvPr/>
          </p:nvSpPr>
          <p:spPr>
            <a:xfrm>
              <a:off x="356000" y="3550175"/>
              <a:ext cx="1550" cy="8000"/>
            </a:xfrm>
            <a:custGeom>
              <a:avLst/>
              <a:gdLst/>
              <a:ahLst/>
              <a:cxnLst/>
              <a:rect l="l" t="t" r="r" b="b"/>
              <a:pathLst>
                <a:path w="62" h="320" extrusionOk="0">
                  <a:moveTo>
                    <a:pt x="61" y="31"/>
                  </a:moveTo>
                  <a:cubicBezTo>
                    <a:pt x="31" y="62"/>
                    <a:pt x="0" y="1"/>
                    <a:pt x="16" y="168"/>
                  </a:cubicBezTo>
                  <a:cubicBezTo>
                    <a:pt x="61" y="198"/>
                    <a:pt x="47" y="289"/>
                    <a:pt x="61" y="320"/>
                  </a:cubicBezTo>
                  <a:lnTo>
                    <a:pt x="61" y="3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0"/>
            <p:cNvSpPr/>
            <p:nvPr/>
          </p:nvSpPr>
          <p:spPr>
            <a:xfrm>
              <a:off x="397900" y="2704725"/>
              <a:ext cx="2300" cy="2325"/>
            </a:xfrm>
            <a:custGeom>
              <a:avLst/>
              <a:gdLst/>
              <a:ahLst/>
              <a:cxnLst/>
              <a:rect l="l" t="t" r="r" b="b"/>
              <a:pathLst>
                <a:path w="92" h="93" extrusionOk="0">
                  <a:moveTo>
                    <a:pt x="91" y="1"/>
                  </a:moveTo>
                  <a:cubicBezTo>
                    <a:pt x="61" y="15"/>
                    <a:pt x="31" y="46"/>
                    <a:pt x="0" y="76"/>
                  </a:cubicBezTo>
                  <a:cubicBezTo>
                    <a:pt x="0" y="92"/>
                    <a:pt x="16" y="92"/>
                    <a:pt x="31" y="92"/>
                  </a:cubicBezTo>
                  <a:cubicBezTo>
                    <a:pt x="46" y="62"/>
                    <a:pt x="77" y="31"/>
                    <a:pt x="9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0"/>
            <p:cNvSpPr/>
            <p:nvPr/>
          </p:nvSpPr>
          <p:spPr>
            <a:xfrm>
              <a:off x="355625" y="2847925"/>
              <a:ext cx="1925" cy="6125"/>
            </a:xfrm>
            <a:custGeom>
              <a:avLst/>
              <a:gdLst/>
              <a:ahLst/>
              <a:cxnLst/>
              <a:rect l="l" t="t" r="r" b="b"/>
              <a:pathLst>
                <a:path w="77" h="245" extrusionOk="0">
                  <a:moveTo>
                    <a:pt x="46" y="1"/>
                  </a:moveTo>
                  <a:lnTo>
                    <a:pt x="1" y="183"/>
                  </a:lnTo>
                  <a:lnTo>
                    <a:pt x="76" y="244"/>
                  </a:lnTo>
                  <a:lnTo>
                    <a:pt x="76" y="137"/>
                  </a:lnTo>
                  <a:cubicBezTo>
                    <a:pt x="62" y="107"/>
                    <a:pt x="62" y="46"/>
                    <a:pt x="4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0"/>
            <p:cNvSpPr/>
            <p:nvPr/>
          </p:nvSpPr>
          <p:spPr>
            <a:xfrm>
              <a:off x="576875" y="2595425"/>
              <a:ext cx="9175" cy="4975"/>
            </a:xfrm>
            <a:custGeom>
              <a:avLst/>
              <a:gdLst/>
              <a:ahLst/>
              <a:cxnLst/>
              <a:rect l="l" t="t" r="r" b="b"/>
              <a:pathLst>
                <a:path w="367" h="199" extrusionOk="0">
                  <a:moveTo>
                    <a:pt x="366" y="0"/>
                  </a:moveTo>
                  <a:cubicBezTo>
                    <a:pt x="230" y="61"/>
                    <a:pt x="1" y="47"/>
                    <a:pt x="138" y="122"/>
                  </a:cubicBezTo>
                  <a:lnTo>
                    <a:pt x="31" y="92"/>
                  </a:lnTo>
                  <a:lnTo>
                    <a:pt x="31" y="199"/>
                  </a:lnTo>
                  <a:cubicBezTo>
                    <a:pt x="130" y="184"/>
                    <a:pt x="267" y="106"/>
                    <a:pt x="347" y="106"/>
                  </a:cubicBezTo>
                  <a:cubicBezTo>
                    <a:pt x="354" y="106"/>
                    <a:pt x="360" y="106"/>
                    <a:pt x="366" y="107"/>
                  </a:cubicBezTo>
                  <a:lnTo>
                    <a:pt x="366" y="92"/>
                  </a:lnTo>
                  <a:lnTo>
                    <a:pt x="366" y="77"/>
                  </a:lnTo>
                  <a:lnTo>
                    <a:pt x="36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0"/>
            <p:cNvSpPr/>
            <p:nvPr/>
          </p:nvSpPr>
          <p:spPr>
            <a:xfrm>
              <a:off x="574225" y="2580575"/>
              <a:ext cx="11825" cy="8775"/>
            </a:xfrm>
            <a:custGeom>
              <a:avLst/>
              <a:gdLst/>
              <a:ahLst/>
              <a:cxnLst/>
              <a:rect l="l" t="t" r="r" b="b"/>
              <a:pathLst>
                <a:path w="473" h="351" extrusionOk="0">
                  <a:moveTo>
                    <a:pt x="350" y="1"/>
                  </a:moveTo>
                  <a:lnTo>
                    <a:pt x="107" y="62"/>
                  </a:lnTo>
                  <a:cubicBezTo>
                    <a:pt x="118" y="61"/>
                    <a:pt x="129" y="60"/>
                    <a:pt x="138" y="60"/>
                  </a:cubicBezTo>
                  <a:cubicBezTo>
                    <a:pt x="271" y="60"/>
                    <a:pt x="245" y="155"/>
                    <a:pt x="259" y="184"/>
                  </a:cubicBezTo>
                  <a:lnTo>
                    <a:pt x="62" y="244"/>
                  </a:lnTo>
                  <a:cubicBezTo>
                    <a:pt x="1" y="275"/>
                    <a:pt x="76" y="320"/>
                    <a:pt x="168" y="350"/>
                  </a:cubicBezTo>
                  <a:cubicBezTo>
                    <a:pt x="168" y="337"/>
                    <a:pt x="351" y="258"/>
                    <a:pt x="269" y="258"/>
                  </a:cubicBezTo>
                  <a:cubicBezTo>
                    <a:pt x="263" y="258"/>
                    <a:pt x="254" y="258"/>
                    <a:pt x="244" y="259"/>
                  </a:cubicBezTo>
                  <a:cubicBezTo>
                    <a:pt x="290" y="244"/>
                    <a:pt x="411" y="214"/>
                    <a:pt x="472" y="214"/>
                  </a:cubicBezTo>
                  <a:lnTo>
                    <a:pt x="472" y="107"/>
                  </a:lnTo>
                  <a:cubicBezTo>
                    <a:pt x="441" y="96"/>
                    <a:pt x="401" y="86"/>
                    <a:pt x="343" y="86"/>
                  </a:cubicBezTo>
                  <a:cubicBezTo>
                    <a:pt x="318" y="86"/>
                    <a:pt x="291" y="87"/>
                    <a:pt x="259" y="92"/>
                  </a:cubicBezTo>
                  <a:lnTo>
                    <a:pt x="35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0"/>
            <p:cNvSpPr/>
            <p:nvPr/>
          </p:nvSpPr>
          <p:spPr>
            <a:xfrm>
              <a:off x="568500" y="2601900"/>
              <a:ext cx="7550" cy="1850"/>
            </a:xfrm>
            <a:custGeom>
              <a:avLst/>
              <a:gdLst/>
              <a:ahLst/>
              <a:cxnLst/>
              <a:rect l="l" t="t" r="r" b="b"/>
              <a:pathLst>
                <a:path w="302" h="74" extrusionOk="0">
                  <a:moveTo>
                    <a:pt x="291" y="1"/>
                  </a:moveTo>
                  <a:cubicBezTo>
                    <a:pt x="251" y="1"/>
                    <a:pt x="133" y="68"/>
                    <a:pt x="43" y="68"/>
                  </a:cubicBezTo>
                  <a:cubicBezTo>
                    <a:pt x="28" y="68"/>
                    <a:pt x="14" y="66"/>
                    <a:pt x="1" y="62"/>
                  </a:cubicBezTo>
                  <a:lnTo>
                    <a:pt x="1" y="62"/>
                  </a:lnTo>
                  <a:cubicBezTo>
                    <a:pt x="17" y="70"/>
                    <a:pt x="46" y="74"/>
                    <a:pt x="80" y="74"/>
                  </a:cubicBezTo>
                  <a:cubicBezTo>
                    <a:pt x="174" y="74"/>
                    <a:pt x="301" y="45"/>
                    <a:pt x="29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0"/>
            <p:cNvSpPr/>
            <p:nvPr/>
          </p:nvSpPr>
          <p:spPr>
            <a:xfrm>
              <a:off x="571950" y="2598475"/>
              <a:ext cx="1550" cy="400"/>
            </a:xfrm>
            <a:custGeom>
              <a:avLst/>
              <a:gdLst/>
              <a:ahLst/>
              <a:cxnLst/>
              <a:rect l="l" t="t" r="r" b="b"/>
              <a:pathLst>
                <a:path w="62" h="16" extrusionOk="0">
                  <a:moveTo>
                    <a:pt x="0" y="0"/>
                  </a:moveTo>
                  <a:cubicBezTo>
                    <a:pt x="15" y="0"/>
                    <a:pt x="31" y="16"/>
                    <a:pt x="61" y="16"/>
                  </a:cubicBezTo>
                  <a:cubicBezTo>
                    <a:pt x="45" y="0"/>
                    <a:pt x="31" y="0"/>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0"/>
            <p:cNvSpPr/>
            <p:nvPr/>
          </p:nvSpPr>
          <p:spPr>
            <a:xfrm>
              <a:off x="562575" y="2596175"/>
              <a:ext cx="9750" cy="2925"/>
            </a:xfrm>
            <a:custGeom>
              <a:avLst/>
              <a:gdLst/>
              <a:ahLst/>
              <a:cxnLst/>
              <a:rect l="l" t="t" r="r" b="b"/>
              <a:pathLst>
                <a:path w="390" h="117" extrusionOk="0">
                  <a:moveTo>
                    <a:pt x="192" y="1"/>
                  </a:moveTo>
                  <a:cubicBezTo>
                    <a:pt x="146" y="1"/>
                    <a:pt x="116" y="92"/>
                    <a:pt x="10" y="92"/>
                  </a:cubicBezTo>
                  <a:cubicBezTo>
                    <a:pt x="1" y="110"/>
                    <a:pt x="18" y="116"/>
                    <a:pt x="51" y="116"/>
                  </a:cubicBezTo>
                  <a:cubicBezTo>
                    <a:pt x="118" y="116"/>
                    <a:pt x="249" y="90"/>
                    <a:pt x="338" y="90"/>
                  </a:cubicBezTo>
                  <a:cubicBezTo>
                    <a:pt x="352" y="90"/>
                    <a:pt x="364" y="91"/>
                    <a:pt x="375" y="92"/>
                  </a:cubicBezTo>
                  <a:cubicBezTo>
                    <a:pt x="345" y="77"/>
                    <a:pt x="329" y="47"/>
                    <a:pt x="390" y="17"/>
                  </a:cubicBezTo>
                  <a:lnTo>
                    <a:pt x="1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0"/>
            <p:cNvSpPr/>
            <p:nvPr/>
          </p:nvSpPr>
          <p:spPr>
            <a:xfrm>
              <a:off x="566300" y="2598850"/>
              <a:ext cx="10250" cy="3500"/>
            </a:xfrm>
            <a:custGeom>
              <a:avLst/>
              <a:gdLst/>
              <a:ahLst/>
              <a:cxnLst/>
              <a:rect l="l" t="t" r="r" b="b"/>
              <a:pathLst>
                <a:path w="410" h="140" extrusionOk="0">
                  <a:moveTo>
                    <a:pt x="287" y="1"/>
                  </a:moveTo>
                  <a:cubicBezTo>
                    <a:pt x="287" y="16"/>
                    <a:pt x="287" y="31"/>
                    <a:pt x="271" y="46"/>
                  </a:cubicBezTo>
                  <a:lnTo>
                    <a:pt x="13" y="16"/>
                  </a:lnTo>
                  <a:lnTo>
                    <a:pt x="13" y="16"/>
                  </a:lnTo>
                  <a:cubicBezTo>
                    <a:pt x="1" y="47"/>
                    <a:pt x="19" y="55"/>
                    <a:pt x="50" y="55"/>
                  </a:cubicBezTo>
                  <a:cubicBezTo>
                    <a:pt x="87" y="55"/>
                    <a:pt x="144" y="44"/>
                    <a:pt x="193" y="44"/>
                  </a:cubicBezTo>
                  <a:cubicBezTo>
                    <a:pt x="204" y="44"/>
                    <a:pt x="216" y="44"/>
                    <a:pt x="226" y="46"/>
                  </a:cubicBezTo>
                  <a:lnTo>
                    <a:pt x="119" y="123"/>
                  </a:lnTo>
                  <a:cubicBezTo>
                    <a:pt x="131" y="135"/>
                    <a:pt x="145" y="140"/>
                    <a:pt x="160" y="140"/>
                  </a:cubicBezTo>
                  <a:cubicBezTo>
                    <a:pt x="213" y="140"/>
                    <a:pt x="279" y="75"/>
                    <a:pt x="347" y="75"/>
                  </a:cubicBezTo>
                  <a:cubicBezTo>
                    <a:pt x="352" y="75"/>
                    <a:pt x="358" y="76"/>
                    <a:pt x="363" y="76"/>
                  </a:cubicBezTo>
                  <a:cubicBezTo>
                    <a:pt x="409" y="46"/>
                    <a:pt x="332" y="31"/>
                    <a:pt x="28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0"/>
            <p:cNvSpPr/>
            <p:nvPr/>
          </p:nvSpPr>
          <p:spPr>
            <a:xfrm>
              <a:off x="524725" y="2608750"/>
              <a:ext cx="1900" cy="1550"/>
            </a:xfrm>
            <a:custGeom>
              <a:avLst/>
              <a:gdLst/>
              <a:ahLst/>
              <a:cxnLst/>
              <a:rect l="l" t="t" r="r" b="b"/>
              <a:pathLst>
                <a:path w="76" h="62" extrusionOk="0">
                  <a:moveTo>
                    <a:pt x="76" y="1"/>
                  </a:moveTo>
                  <a:cubicBezTo>
                    <a:pt x="31" y="16"/>
                    <a:pt x="0" y="46"/>
                    <a:pt x="0" y="62"/>
                  </a:cubicBezTo>
                  <a:cubicBezTo>
                    <a:pt x="45" y="46"/>
                    <a:pt x="76" y="31"/>
                    <a:pt x="7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0"/>
            <p:cNvSpPr/>
            <p:nvPr/>
          </p:nvSpPr>
          <p:spPr>
            <a:xfrm>
              <a:off x="516700" y="2599225"/>
              <a:ext cx="46500" cy="15650"/>
            </a:xfrm>
            <a:custGeom>
              <a:avLst/>
              <a:gdLst/>
              <a:ahLst/>
              <a:cxnLst/>
              <a:rect l="l" t="t" r="r" b="b"/>
              <a:pathLst>
                <a:path w="1860" h="626" extrusionOk="0">
                  <a:moveTo>
                    <a:pt x="468" y="411"/>
                  </a:moveTo>
                  <a:cubicBezTo>
                    <a:pt x="465" y="411"/>
                    <a:pt x="461" y="412"/>
                    <a:pt x="458" y="412"/>
                  </a:cubicBezTo>
                  <a:lnTo>
                    <a:pt x="468" y="411"/>
                  </a:lnTo>
                  <a:close/>
                  <a:moveTo>
                    <a:pt x="175" y="579"/>
                  </a:moveTo>
                  <a:lnTo>
                    <a:pt x="175" y="579"/>
                  </a:lnTo>
                  <a:cubicBezTo>
                    <a:pt x="173" y="579"/>
                    <a:pt x="171" y="579"/>
                    <a:pt x="169" y="579"/>
                  </a:cubicBezTo>
                  <a:cubicBezTo>
                    <a:pt x="171" y="579"/>
                    <a:pt x="173" y="579"/>
                    <a:pt x="175" y="579"/>
                  </a:cubicBezTo>
                  <a:close/>
                  <a:moveTo>
                    <a:pt x="1859" y="1"/>
                  </a:moveTo>
                  <a:lnTo>
                    <a:pt x="1859" y="1"/>
                  </a:lnTo>
                  <a:cubicBezTo>
                    <a:pt x="1659" y="15"/>
                    <a:pt x="1271" y="124"/>
                    <a:pt x="1212" y="124"/>
                  </a:cubicBezTo>
                  <a:cubicBezTo>
                    <a:pt x="1208" y="124"/>
                    <a:pt x="1206" y="123"/>
                    <a:pt x="1205" y="122"/>
                  </a:cubicBezTo>
                  <a:cubicBezTo>
                    <a:pt x="976" y="169"/>
                    <a:pt x="565" y="305"/>
                    <a:pt x="610" y="336"/>
                  </a:cubicBezTo>
                  <a:lnTo>
                    <a:pt x="641" y="382"/>
                  </a:lnTo>
                  <a:lnTo>
                    <a:pt x="468" y="411"/>
                  </a:lnTo>
                  <a:lnTo>
                    <a:pt x="468" y="411"/>
                  </a:lnTo>
                  <a:cubicBezTo>
                    <a:pt x="487" y="408"/>
                    <a:pt x="502" y="406"/>
                    <a:pt x="513" y="406"/>
                  </a:cubicBezTo>
                  <a:cubicBezTo>
                    <a:pt x="548" y="406"/>
                    <a:pt x="545" y="421"/>
                    <a:pt x="535" y="443"/>
                  </a:cubicBezTo>
                  <a:cubicBezTo>
                    <a:pt x="506" y="471"/>
                    <a:pt x="459" y="483"/>
                    <a:pt x="415" y="483"/>
                  </a:cubicBezTo>
                  <a:cubicBezTo>
                    <a:pt x="365" y="483"/>
                    <a:pt x="321" y="467"/>
                    <a:pt x="321" y="443"/>
                  </a:cubicBezTo>
                  <a:cubicBezTo>
                    <a:pt x="214" y="488"/>
                    <a:pt x="31" y="488"/>
                    <a:pt x="1" y="565"/>
                  </a:cubicBezTo>
                  <a:lnTo>
                    <a:pt x="214" y="565"/>
                  </a:lnTo>
                  <a:cubicBezTo>
                    <a:pt x="201" y="565"/>
                    <a:pt x="188" y="576"/>
                    <a:pt x="175" y="579"/>
                  </a:cubicBezTo>
                  <a:lnTo>
                    <a:pt x="175" y="579"/>
                  </a:lnTo>
                  <a:cubicBezTo>
                    <a:pt x="214" y="574"/>
                    <a:pt x="258" y="571"/>
                    <a:pt x="298" y="571"/>
                  </a:cubicBezTo>
                  <a:cubicBezTo>
                    <a:pt x="385" y="571"/>
                    <a:pt x="454" y="585"/>
                    <a:pt x="413" y="626"/>
                  </a:cubicBezTo>
                  <a:cubicBezTo>
                    <a:pt x="488" y="595"/>
                    <a:pt x="641" y="565"/>
                    <a:pt x="504" y="549"/>
                  </a:cubicBezTo>
                  <a:cubicBezTo>
                    <a:pt x="577" y="549"/>
                    <a:pt x="709" y="471"/>
                    <a:pt x="782" y="471"/>
                  </a:cubicBezTo>
                  <a:cubicBezTo>
                    <a:pt x="800" y="471"/>
                    <a:pt x="814" y="476"/>
                    <a:pt x="823" y="488"/>
                  </a:cubicBezTo>
                  <a:cubicBezTo>
                    <a:pt x="834" y="490"/>
                    <a:pt x="845" y="491"/>
                    <a:pt x="856" y="491"/>
                  </a:cubicBezTo>
                  <a:cubicBezTo>
                    <a:pt x="943" y="491"/>
                    <a:pt x="1051" y="443"/>
                    <a:pt x="1159" y="443"/>
                  </a:cubicBezTo>
                  <a:lnTo>
                    <a:pt x="1159" y="382"/>
                  </a:lnTo>
                  <a:cubicBezTo>
                    <a:pt x="1341" y="336"/>
                    <a:pt x="1388" y="305"/>
                    <a:pt x="1616" y="244"/>
                  </a:cubicBezTo>
                  <a:lnTo>
                    <a:pt x="1494" y="230"/>
                  </a:lnTo>
                  <a:cubicBezTo>
                    <a:pt x="1540" y="169"/>
                    <a:pt x="1692" y="153"/>
                    <a:pt x="1798" y="153"/>
                  </a:cubicBezTo>
                  <a:lnTo>
                    <a:pt x="1677" y="122"/>
                  </a:lnTo>
                  <a:lnTo>
                    <a:pt x="1677" y="138"/>
                  </a:lnTo>
                  <a:cubicBezTo>
                    <a:pt x="1672" y="143"/>
                    <a:pt x="1663" y="145"/>
                    <a:pt x="1654" y="145"/>
                  </a:cubicBezTo>
                  <a:cubicBezTo>
                    <a:pt x="1635" y="145"/>
                    <a:pt x="1611" y="138"/>
                    <a:pt x="1601" y="138"/>
                  </a:cubicBezTo>
                  <a:cubicBezTo>
                    <a:pt x="1585" y="31"/>
                    <a:pt x="1845" y="122"/>
                    <a:pt x="185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0"/>
            <p:cNvSpPr/>
            <p:nvPr/>
          </p:nvSpPr>
          <p:spPr>
            <a:xfrm>
              <a:off x="520525" y="2613700"/>
              <a:ext cx="425" cy="425"/>
            </a:xfrm>
            <a:custGeom>
              <a:avLst/>
              <a:gdLst/>
              <a:ahLst/>
              <a:cxnLst/>
              <a:rect l="l" t="t" r="r" b="b"/>
              <a:pathLst>
                <a:path w="17" h="17" extrusionOk="0">
                  <a:moveTo>
                    <a:pt x="0" y="0"/>
                  </a:moveTo>
                  <a:lnTo>
                    <a:pt x="0" y="16"/>
                  </a:lnTo>
                  <a:cubicBezTo>
                    <a:pt x="16" y="16"/>
                    <a:pt x="16" y="0"/>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0"/>
            <p:cNvSpPr/>
            <p:nvPr/>
          </p:nvSpPr>
          <p:spPr>
            <a:xfrm>
              <a:off x="536900" y="2611425"/>
              <a:ext cx="800" cy="400"/>
            </a:xfrm>
            <a:custGeom>
              <a:avLst/>
              <a:gdLst/>
              <a:ahLst/>
              <a:cxnLst/>
              <a:rect l="l" t="t" r="r" b="b"/>
              <a:pathLst>
                <a:path w="32" h="16" extrusionOk="0">
                  <a:moveTo>
                    <a:pt x="1" y="0"/>
                  </a:moveTo>
                  <a:lnTo>
                    <a:pt x="31" y="16"/>
                  </a:lnTo>
                  <a:cubicBezTo>
                    <a:pt x="31" y="16"/>
                    <a:pt x="31" y="0"/>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0"/>
            <p:cNvSpPr/>
            <p:nvPr/>
          </p:nvSpPr>
          <p:spPr>
            <a:xfrm>
              <a:off x="516350" y="2614100"/>
              <a:ext cx="8400" cy="3825"/>
            </a:xfrm>
            <a:custGeom>
              <a:avLst/>
              <a:gdLst/>
              <a:ahLst/>
              <a:cxnLst/>
              <a:rect l="l" t="t" r="r" b="b"/>
              <a:pathLst>
                <a:path w="336" h="153" extrusionOk="0">
                  <a:moveTo>
                    <a:pt x="167" y="0"/>
                  </a:moveTo>
                  <a:cubicBezTo>
                    <a:pt x="92" y="45"/>
                    <a:pt x="0" y="106"/>
                    <a:pt x="61" y="153"/>
                  </a:cubicBezTo>
                  <a:lnTo>
                    <a:pt x="335" y="31"/>
                  </a:lnTo>
                  <a:lnTo>
                    <a:pt x="335" y="31"/>
                  </a:lnTo>
                  <a:lnTo>
                    <a:pt x="228" y="76"/>
                  </a:lnTo>
                  <a:lnTo>
                    <a:pt x="16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0"/>
            <p:cNvSpPr/>
            <p:nvPr/>
          </p:nvSpPr>
          <p:spPr>
            <a:xfrm>
              <a:off x="574225" y="2584000"/>
              <a:ext cx="25" cy="425"/>
            </a:xfrm>
            <a:custGeom>
              <a:avLst/>
              <a:gdLst/>
              <a:ahLst/>
              <a:cxnLst/>
              <a:rect l="l" t="t" r="r" b="b"/>
              <a:pathLst>
                <a:path w="1" h="17" extrusionOk="0">
                  <a:moveTo>
                    <a:pt x="1" y="16"/>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0"/>
            <p:cNvSpPr/>
            <p:nvPr/>
          </p:nvSpPr>
          <p:spPr>
            <a:xfrm>
              <a:off x="566975" y="2584400"/>
              <a:ext cx="9175" cy="3050"/>
            </a:xfrm>
            <a:custGeom>
              <a:avLst/>
              <a:gdLst/>
              <a:ahLst/>
              <a:cxnLst/>
              <a:rect l="l" t="t" r="r" b="b"/>
              <a:pathLst>
                <a:path w="367" h="122" extrusionOk="0">
                  <a:moveTo>
                    <a:pt x="291" y="0"/>
                  </a:moveTo>
                  <a:cubicBezTo>
                    <a:pt x="214" y="61"/>
                    <a:pt x="1" y="91"/>
                    <a:pt x="31" y="122"/>
                  </a:cubicBezTo>
                  <a:lnTo>
                    <a:pt x="366" y="61"/>
                  </a:lnTo>
                  <a:cubicBezTo>
                    <a:pt x="305" y="45"/>
                    <a:pt x="275" y="31"/>
                    <a:pt x="29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30"/>
            <p:cNvSpPr/>
            <p:nvPr/>
          </p:nvSpPr>
          <p:spPr>
            <a:xfrm>
              <a:off x="555950" y="2588575"/>
              <a:ext cx="6875" cy="3050"/>
            </a:xfrm>
            <a:custGeom>
              <a:avLst/>
              <a:gdLst/>
              <a:ahLst/>
              <a:cxnLst/>
              <a:rect l="l" t="t" r="r" b="b"/>
              <a:pathLst>
                <a:path w="275" h="122" extrusionOk="0">
                  <a:moveTo>
                    <a:pt x="76" y="0"/>
                  </a:moveTo>
                  <a:lnTo>
                    <a:pt x="76" y="0"/>
                  </a:lnTo>
                  <a:cubicBezTo>
                    <a:pt x="0" y="46"/>
                    <a:pt x="61" y="91"/>
                    <a:pt x="122" y="122"/>
                  </a:cubicBezTo>
                  <a:lnTo>
                    <a:pt x="107" y="107"/>
                  </a:lnTo>
                  <a:lnTo>
                    <a:pt x="275" y="46"/>
                  </a:lnTo>
                  <a:cubicBezTo>
                    <a:pt x="244" y="16"/>
                    <a:pt x="122" y="16"/>
                    <a:pt x="7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30"/>
            <p:cNvSpPr/>
            <p:nvPr/>
          </p:nvSpPr>
          <p:spPr>
            <a:xfrm>
              <a:off x="559000" y="2591600"/>
              <a:ext cx="1550" cy="425"/>
            </a:xfrm>
            <a:custGeom>
              <a:avLst/>
              <a:gdLst/>
              <a:ahLst/>
              <a:cxnLst/>
              <a:rect l="l" t="t" r="r" b="b"/>
              <a:pathLst>
                <a:path w="62" h="17" extrusionOk="0">
                  <a:moveTo>
                    <a:pt x="0" y="1"/>
                  </a:moveTo>
                  <a:lnTo>
                    <a:pt x="45" y="12"/>
                  </a:lnTo>
                  <a:lnTo>
                    <a:pt x="45" y="12"/>
                  </a:lnTo>
                  <a:cubicBezTo>
                    <a:pt x="34" y="8"/>
                    <a:pt x="20" y="1"/>
                    <a:pt x="0" y="1"/>
                  </a:cubicBezTo>
                  <a:close/>
                  <a:moveTo>
                    <a:pt x="45" y="12"/>
                  </a:moveTo>
                  <a:cubicBezTo>
                    <a:pt x="51" y="15"/>
                    <a:pt x="56" y="17"/>
                    <a:pt x="61" y="17"/>
                  </a:cubicBezTo>
                  <a:lnTo>
                    <a:pt x="45" y="12"/>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0"/>
            <p:cNvSpPr/>
            <p:nvPr/>
          </p:nvSpPr>
          <p:spPr>
            <a:xfrm>
              <a:off x="554025" y="2591250"/>
              <a:ext cx="11450" cy="3425"/>
            </a:xfrm>
            <a:custGeom>
              <a:avLst/>
              <a:gdLst/>
              <a:ahLst/>
              <a:cxnLst/>
              <a:rect l="l" t="t" r="r" b="b"/>
              <a:pathLst>
                <a:path w="458" h="137" extrusionOk="0">
                  <a:moveTo>
                    <a:pt x="413" y="0"/>
                  </a:moveTo>
                  <a:lnTo>
                    <a:pt x="275" y="45"/>
                  </a:lnTo>
                  <a:lnTo>
                    <a:pt x="260" y="31"/>
                  </a:lnTo>
                  <a:cubicBezTo>
                    <a:pt x="230" y="72"/>
                    <a:pt x="201" y="79"/>
                    <a:pt x="169" y="79"/>
                  </a:cubicBezTo>
                  <a:cubicBezTo>
                    <a:pt x="154" y="79"/>
                    <a:pt x="139" y="77"/>
                    <a:pt x="122" y="77"/>
                  </a:cubicBezTo>
                  <a:cubicBezTo>
                    <a:pt x="86" y="77"/>
                    <a:pt x="46" y="85"/>
                    <a:pt x="1" y="137"/>
                  </a:cubicBezTo>
                  <a:cubicBezTo>
                    <a:pt x="123" y="137"/>
                    <a:pt x="458" y="31"/>
                    <a:pt x="41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30"/>
            <p:cNvSpPr/>
            <p:nvPr/>
          </p:nvSpPr>
          <p:spPr>
            <a:xfrm>
              <a:off x="565925" y="2584400"/>
              <a:ext cx="5275" cy="1125"/>
            </a:xfrm>
            <a:custGeom>
              <a:avLst/>
              <a:gdLst/>
              <a:ahLst/>
              <a:cxnLst/>
              <a:rect l="l" t="t" r="r" b="b"/>
              <a:pathLst>
                <a:path w="211" h="45" extrusionOk="0">
                  <a:moveTo>
                    <a:pt x="211" y="0"/>
                  </a:moveTo>
                  <a:lnTo>
                    <a:pt x="28" y="15"/>
                  </a:lnTo>
                  <a:cubicBezTo>
                    <a:pt x="0" y="37"/>
                    <a:pt x="13" y="45"/>
                    <a:pt x="41" y="45"/>
                  </a:cubicBezTo>
                  <a:cubicBezTo>
                    <a:pt x="91" y="45"/>
                    <a:pt x="191" y="20"/>
                    <a:pt x="21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30"/>
            <p:cNvSpPr/>
            <p:nvPr/>
          </p:nvSpPr>
          <p:spPr>
            <a:xfrm>
              <a:off x="538425" y="2595825"/>
              <a:ext cx="13350" cy="4200"/>
            </a:xfrm>
            <a:custGeom>
              <a:avLst/>
              <a:gdLst/>
              <a:ahLst/>
              <a:cxnLst/>
              <a:rect l="l" t="t" r="r" b="b"/>
              <a:pathLst>
                <a:path w="534" h="168" extrusionOk="0">
                  <a:moveTo>
                    <a:pt x="503" y="0"/>
                  </a:moveTo>
                  <a:lnTo>
                    <a:pt x="320" y="15"/>
                  </a:lnTo>
                  <a:lnTo>
                    <a:pt x="290" y="61"/>
                  </a:lnTo>
                  <a:cubicBezTo>
                    <a:pt x="198" y="61"/>
                    <a:pt x="92" y="122"/>
                    <a:pt x="1" y="167"/>
                  </a:cubicBezTo>
                  <a:cubicBezTo>
                    <a:pt x="107" y="149"/>
                    <a:pt x="187" y="142"/>
                    <a:pt x="254" y="142"/>
                  </a:cubicBezTo>
                  <a:cubicBezTo>
                    <a:pt x="302" y="142"/>
                    <a:pt x="343" y="146"/>
                    <a:pt x="381" y="152"/>
                  </a:cubicBezTo>
                  <a:cubicBezTo>
                    <a:pt x="397" y="137"/>
                    <a:pt x="336" y="137"/>
                    <a:pt x="351" y="106"/>
                  </a:cubicBezTo>
                  <a:cubicBezTo>
                    <a:pt x="533" y="31"/>
                    <a:pt x="351" y="45"/>
                    <a:pt x="50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0"/>
            <p:cNvSpPr/>
            <p:nvPr/>
          </p:nvSpPr>
          <p:spPr>
            <a:xfrm>
              <a:off x="481675" y="2587050"/>
              <a:ext cx="78475" cy="21350"/>
            </a:xfrm>
            <a:custGeom>
              <a:avLst/>
              <a:gdLst/>
              <a:ahLst/>
              <a:cxnLst/>
              <a:rect l="l" t="t" r="r" b="b"/>
              <a:pathLst>
                <a:path w="3139" h="854" extrusionOk="0">
                  <a:moveTo>
                    <a:pt x="2956" y="0"/>
                  </a:moveTo>
                  <a:cubicBezTo>
                    <a:pt x="2925" y="16"/>
                    <a:pt x="2864" y="46"/>
                    <a:pt x="2895" y="61"/>
                  </a:cubicBezTo>
                  <a:cubicBezTo>
                    <a:pt x="2621" y="91"/>
                    <a:pt x="2362" y="152"/>
                    <a:pt x="2179" y="244"/>
                  </a:cubicBezTo>
                  <a:cubicBezTo>
                    <a:pt x="2132" y="256"/>
                    <a:pt x="2096" y="261"/>
                    <a:pt x="2066" y="261"/>
                  </a:cubicBezTo>
                  <a:cubicBezTo>
                    <a:pt x="1964" y="261"/>
                    <a:pt x="1946" y="203"/>
                    <a:pt x="1873" y="203"/>
                  </a:cubicBezTo>
                  <a:cubicBezTo>
                    <a:pt x="1837" y="203"/>
                    <a:pt x="1787" y="217"/>
                    <a:pt x="1707" y="260"/>
                  </a:cubicBezTo>
                  <a:cubicBezTo>
                    <a:pt x="1371" y="396"/>
                    <a:pt x="961" y="457"/>
                    <a:pt x="778" y="534"/>
                  </a:cubicBezTo>
                  <a:lnTo>
                    <a:pt x="778" y="548"/>
                  </a:lnTo>
                  <a:cubicBezTo>
                    <a:pt x="671" y="625"/>
                    <a:pt x="457" y="640"/>
                    <a:pt x="336" y="686"/>
                  </a:cubicBezTo>
                  <a:lnTo>
                    <a:pt x="275" y="640"/>
                  </a:lnTo>
                  <a:lnTo>
                    <a:pt x="0" y="808"/>
                  </a:lnTo>
                  <a:lnTo>
                    <a:pt x="0" y="808"/>
                  </a:lnTo>
                  <a:lnTo>
                    <a:pt x="153" y="792"/>
                  </a:lnTo>
                  <a:lnTo>
                    <a:pt x="77" y="853"/>
                  </a:lnTo>
                  <a:cubicBezTo>
                    <a:pt x="260" y="762"/>
                    <a:pt x="443" y="747"/>
                    <a:pt x="626" y="731"/>
                  </a:cubicBezTo>
                  <a:cubicBezTo>
                    <a:pt x="808" y="731"/>
                    <a:pt x="975" y="717"/>
                    <a:pt x="1143" y="625"/>
                  </a:cubicBezTo>
                  <a:cubicBezTo>
                    <a:pt x="1300" y="625"/>
                    <a:pt x="1371" y="644"/>
                    <a:pt x="1508" y="644"/>
                  </a:cubicBezTo>
                  <a:cubicBezTo>
                    <a:pt x="1544" y="644"/>
                    <a:pt x="1584" y="643"/>
                    <a:pt x="1631" y="640"/>
                  </a:cubicBezTo>
                  <a:cubicBezTo>
                    <a:pt x="1631" y="609"/>
                    <a:pt x="1661" y="595"/>
                    <a:pt x="1692" y="579"/>
                  </a:cubicBezTo>
                  <a:lnTo>
                    <a:pt x="1326" y="579"/>
                  </a:lnTo>
                  <a:cubicBezTo>
                    <a:pt x="1346" y="550"/>
                    <a:pt x="1415" y="540"/>
                    <a:pt x="1470" y="540"/>
                  </a:cubicBezTo>
                  <a:cubicBezTo>
                    <a:pt x="1501" y="540"/>
                    <a:pt x="1529" y="543"/>
                    <a:pt x="1540" y="548"/>
                  </a:cubicBezTo>
                  <a:cubicBezTo>
                    <a:pt x="1544" y="534"/>
                    <a:pt x="1530" y="530"/>
                    <a:pt x="1511" y="530"/>
                  </a:cubicBezTo>
                  <a:cubicBezTo>
                    <a:pt x="1495" y="530"/>
                    <a:pt x="1477" y="533"/>
                    <a:pt x="1465" y="533"/>
                  </a:cubicBezTo>
                  <a:cubicBezTo>
                    <a:pt x="1447" y="533"/>
                    <a:pt x="1442" y="528"/>
                    <a:pt x="1479" y="503"/>
                  </a:cubicBezTo>
                  <a:cubicBezTo>
                    <a:pt x="1534" y="476"/>
                    <a:pt x="1567" y="467"/>
                    <a:pt x="1591" y="467"/>
                  </a:cubicBezTo>
                  <a:cubicBezTo>
                    <a:pt x="1620" y="467"/>
                    <a:pt x="1636" y="480"/>
                    <a:pt x="1661" y="488"/>
                  </a:cubicBezTo>
                  <a:lnTo>
                    <a:pt x="1646" y="427"/>
                  </a:lnTo>
                  <a:cubicBezTo>
                    <a:pt x="1680" y="416"/>
                    <a:pt x="1703" y="412"/>
                    <a:pt x="1718" y="412"/>
                  </a:cubicBezTo>
                  <a:cubicBezTo>
                    <a:pt x="1778" y="412"/>
                    <a:pt x="1732" y="472"/>
                    <a:pt x="1804" y="472"/>
                  </a:cubicBezTo>
                  <a:cubicBezTo>
                    <a:pt x="1823" y="472"/>
                    <a:pt x="1850" y="468"/>
                    <a:pt x="1889" y="457"/>
                  </a:cubicBezTo>
                  <a:lnTo>
                    <a:pt x="1844" y="382"/>
                  </a:lnTo>
                  <a:cubicBezTo>
                    <a:pt x="1966" y="366"/>
                    <a:pt x="2133" y="305"/>
                    <a:pt x="2210" y="290"/>
                  </a:cubicBezTo>
                  <a:cubicBezTo>
                    <a:pt x="2301" y="260"/>
                    <a:pt x="2529" y="229"/>
                    <a:pt x="2712" y="199"/>
                  </a:cubicBezTo>
                  <a:lnTo>
                    <a:pt x="2697" y="199"/>
                  </a:lnTo>
                  <a:cubicBezTo>
                    <a:pt x="3032" y="152"/>
                    <a:pt x="2773" y="31"/>
                    <a:pt x="3138" y="16"/>
                  </a:cubicBezTo>
                  <a:cubicBezTo>
                    <a:pt x="3120" y="9"/>
                    <a:pt x="3100" y="5"/>
                    <a:pt x="3078" y="5"/>
                  </a:cubicBezTo>
                  <a:cubicBezTo>
                    <a:pt x="3047" y="5"/>
                    <a:pt x="3009" y="13"/>
                    <a:pt x="2956" y="31"/>
                  </a:cubicBezTo>
                  <a:lnTo>
                    <a:pt x="295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0"/>
            <p:cNvSpPr/>
            <p:nvPr/>
          </p:nvSpPr>
          <p:spPr>
            <a:xfrm>
              <a:off x="527775" y="2600750"/>
              <a:ext cx="10675" cy="4225"/>
            </a:xfrm>
            <a:custGeom>
              <a:avLst/>
              <a:gdLst/>
              <a:ahLst/>
              <a:cxnLst/>
              <a:rect l="l" t="t" r="r" b="b"/>
              <a:pathLst>
                <a:path w="427" h="169" extrusionOk="0">
                  <a:moveTo>
                    <a:pt x="427" y="0"/>
                  </a:moveTo>
                  <a:cubicBezTo>
                    <a:pt x="320" y="16"/>
                    <a:pt x="198" y="31"/>
                    <a:pt x="92" y="31"/>
                  </a:cubicBezTo>
                  <a:lnTo>
                    <a:pt x="0" y="108"/>
                  </a:lnTo>
                  <a:cubicBezTo>
                    <a:pt x="41" y="108"/>
                    <a:pt x="74" y="121"/>
                    <a:pt x="107" y="121"/>
                  </a:cubicBezTo>
                  <a:cubicBezTo>
                    <a:pt x="135" y="121"/>
                    <a:pt x="163" y="112"/>
                    <a:pt x="198" y="77"/>
                  </a:cubicBezTo>
                  <a:lnTo>
                    <a:pt x="213" y="169"/>
                  </a:lnTo>
                  <a:cubicBezTo>
                    <a:pt x="350" y="77"/>
                    <a:pt x="320" y="92"/>
                    <a:pt x="42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0"/>
            <p:cNvSpPr/>
            <p:nvPr/>
          </p:nvSpPr>
          <p:spPr>
            <a:xfrm>
              <a:off x="523950" y="2601075"/>
              <a:ext cx="6125" cy="450"/>
            </a:xfrm>
            <a:custGeom>
              <a:avLst/>
              <a:gdLst/>
              <a:ahLst/>
              <a:cxnLst/>
              <a:rect l="l" t="t" r="r" b="b"/>
              <a:pathLst>
                <a:path w="245" h="18" extrusionOk="0">
                  <a:moveTo>
                    <a:pt x="111" y="1"/>
                  </a:moveTo>
                  <a:cubicBezTo>
                    <a:pt x="72" y="1"/>
                    <a:pt x="33" y="5"/>
                    <a:pt x="1" y="18"/>
                  </a:cubicBezTo>
                  <a:lnTo>
                    <a:pt x="245" y="18"/>
                  </a:lnTo>
                  <a:cubicBezTo>
                    <a:pt x="218" y="9"/>
                    <a:pt x="165" y="1"/>
                    <a:pt x="11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0"/>
            <p:cNvSpPr/>
            <p:nvPr/>
          </p:nvSpPr>
          <p:spPr>
            <a:xfrm>
              <a:off x="536900" y="2594300"/>
              <a:ext cx="800" cy="375"/>
            </a:xfrm>
            <a:custGeom>
              <a:avLst/>
              <a:gdLst/>
              <a:ahLst/>
              <a:cxnLst/>
              <a:rect l="l" t="t" r="r" b="b"/>
              <a:pathLst>
                <a:path w="32" h="15" extrusionOk="0">
                  <a:moveTo>
                    <a:pt x="1" y="0"/>
                  </a:moveTo>
                  <a:lnTo>
                    <a:pt x="31" y="15"/>
                  </a:lnTo>
                  <a:cubicBezTo>
                    <a:pt x="15" y="0"/>
                    <a:pt x="15" y="0"/>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0"/>
            <p:cNvSpPr/>
            <p:nvPr/>
          </p:nvSpPr>
          <p:spPr>
            <a:xfrm>
              <a:off x="552150" y="2591250"/>
              <a:ext cx="2300" cy="375"/>
            </a:xfrm>
            <a:custGeom>
              <a:avLst/>
              <a:gdLst/>
              <a:ahLst/>
              <a:cxnLst/>
              <a:rect l="l" t="t" r="r" b="b"/>
              <a:pathLst>
                <a:path w="92" h="15" extrusionOk="0">
                  <a:moveTo>
                    <a:pt x="92" y="0"/>
                  </a:moveTo>
                  <a:cubicBezTo>
                    <a:pt x="61" y="0"/>
                    <a:pt x="31" y="0"/>
                    <a:pt x="0" y="15"/>
                  </a:cubicBezTo>
                  <a:cubicBezTo>
                    <a:pt x="31" y="15"/>
                    <a:pt x="61" y="0"/>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0"/>
            <p:cNvSpPr/>
            <p:nvPr/>
          </p:nvSpPr>
          <p:spPr>
            <a:xfrm>
              <a:off x="549450" y="2591600"/>
              <a:ext cx="2725" cy="575"/>
            </a:xfrm>
            <a:custGeom>
              <a:avLst/>
              <a:gdLst/>
              <a:ahLst/>
              <a:cxnLst/>
              <a:rect l="l" t="t" r="r" b="b"/>
              <a:pathLst>
                <a:path w="109" h="23" extrusionOk="0">
                  <a:moveTo>
                    <a:pt x="108" y="1"/>
                  </a:moveTo>
                  <a:cubicBezTo>
                    <a:pt x="78" y="1"/>
                    <a:pt x="31" y="17"/>
                    <a:pt x="1" y="17"/>
                  </a:cubicBezTo>
                  <a:cubicBezTo>
                    <a:pt x="6" y="21"/>
                    <a:pt x="13" y="23"/>
                    <a:pt x="21" y="23"/>
                  </a:cubicBezTo>
                  <a:cubicBezTo>
                    <a:pt x="43" y="23"/>
                    <a:pt x="75" y="12"/>
                    <a:pt x="10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0"/>
            <p:cNvSpPr/>
            <p:nvPr/>
          </p:nvSpPr>
          <p:spPr>
            <a:xfrm>
              <a:off x="488525" y="2614450"/>
              <a:ext cx="425" cy="25"/>
            </a:xfrm>
            <a:custGeom>
              <a:avLst/>
              <a:gdLst/>
              <a:ahLst/>
              <a:cxnLst/>
              <a:rect l="l" t="t" r="r" b="b"/>
              <a:pathLst>
                <a:path w="17" h="1" extrusionOk="0">
                  <a:moveTo>
                    <a:pt x="1" y="1"/>
                  </a:move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0"/>
            <p:cNvSpPr/>
            <p:nvPr/>
          </p:nvSpPr>
          <p:spPr>
            <a:xfrm>
              <a:off x="495775" y="2626650"/>
              <a:ext cx="400" cy="425"/>
            </a:xfrm>
            <a:custGeom>
              <a:avLst/>
              <a:gdLst/>
              <a:ahLst/>
              <a:cxnLst/>
              <a:rect l="l" t="t" r="r" b="b"/>
              <a:pathLst>
                <a:path w="16" h="17" extrusionOk="0">
                  <a:moveTo>
                    <a:pt x="1" y="0"/>
                  </a:moveTo>
                  <a:cubicBezTo>
                    <a:pt x="1" y="0"/>
                    <a:pt x="1" y="16"/>
                    <a:pt x="15" y="16"/>
                  </a:cubicBez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0"/>
            <p:cNvSpPr/>
            <p:nvPr/>
          </p:nvSpPr>
          <p:spPr>
            <a:xfrm>
              <a:off x="495375" y="2626275"/>
              <a:ext cx="425" cy="400"/>
            </a:xfrm>
            <a:custGeom>
              <a:avLst/>
              <a:gdLst/>
              <a:ahLst/>
              <a:cxnLst/>
              <a:rect l="l" t="t" r="r" b="b"/>
              <a:pathLst>
                <a:path w="17" h="16" extrusionOk="0">
                  <a:moveTo>
                    <a:pt x="1" y="1"/>
                  </a:moveTo>
                  <a:cubicBezTo>
                    <a:pt x="1" y="15"/>
                    <a:pt x="1" y="15"/>
                    <a:pt x="17" y="15"/>
                  </a:cubicBezTo>
                  <a:cubicBezTo>
                    <a:pt x="17" y="15"/>
                    <a:pt x="1" y="15"/>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0"/>
            <p:cNvSpPr/>
            <p:nvPr/>
          </p:nvSpPr>
          <p:spPr>
            <a:xfrm>
              <a:off x="457700" y="2605725"/>
              <a:ext cx="57225" cy="25150"/>
            </a:xfrm>
            <a:custGeom>
              <a:avLst/>
              <a:gdLst/>
              <a:ahLst/>
              <a:cxnLst/>
              <a:rect l="l" t="t" r="r" b="b"/>
              <a:pathLst>
                <a:path w="2289" h="1006" extrusionOk="0">
                  <a:moveTo>
                    <a:pt x="2209" y="0"/>
                  </a:moveTo>
                  <a:cubicBezTo>
                    <a:pt x="2102" y="31"/>
                    <a:pt x="2102" y="106"/>
                    <a:pt x="2072" y="152"/>
                  </a:cubicBezTo>
                  <a:cubicBezTo>
                    <a:pt x="2056" y="150"/>
                    <a:pt x="2039" y="149"/>
                    <a:pt x="2023" y="149"/>
                  </a:cubicBezTo>
                  <a:cubicBezTo>
                    <a:pt x="1802" y="149"/>
                    <a:pt x="1533" y="325"/>
                    <a:pt x="1249" y="396"/>
                  </a:cubicBezTo>
                  <a:lnTo>
                    <a:pt x="1295" y="488"/>
                  </a:lnTo>
                  <a:cubicBezTo>
                    <a:pt x="1247" y="497"/>
                    <a:pt x="1199" y="502"/>
                    <a:pt x="1156" y="502"/>
                  </a:cubicBezTo>
                  <a:cubicBezTo>
                    <a:pt x="1064" y="502"/>
                    <a:pt x="999" y="478"/>
                    <a:pt x="1020" y="427"/>
                  </a:cubicBezTo>
                  <a:cubicBezTo>
                    <a:pt x="1071" y="376"/>
                    <a:pt x="1154" y="346"/>
                    <a:pt x="1206" y="346"/>
                  </a:cubicBezTo>
                  <a:cubicBezTo>
                    <a:pt x="1217" y="346"/>
                    <a:pt x="1226" y="347"/>
                    <a:pt x="1234" y="350"/>
                  </a:cubicBezTo>
                  <a:cubicBezTo>
                    <a:pt x="1210" y="339"/>
                    <a:pt x="1196" y="290"/>
                    <a:pt x="1127" y="290"/>
                  </a:cubicBezTo>
                  <a:cubicBezTo>
                    <a:pt x="1107" y="290"/>
                    <a:pt x="1082" y="294"/>
                    <a:pt x="1051" y="305"/>
                  </a:cubicBezTo>
                  <a:cubicBezTo>
                    <a:pt x="1020" y="335"/>
                    <a:pt x="990" y="366"/>
                    <a:pt x="914" y="396"/>
                  </a:cubicBezTo>
                  <a:lnTo>
                    <a:pt x="898" y="350"/>
                  </a:lnTo>
                  <a:cubicBezTo>
                    <a:pt x="701" y="396"/>
                    <a:pt x="823" y="457"/>
                    <a:pt x="671" y="518"/>
                  </a:cubicBezTo>
                  <a:lnTo>
                    <a:pt x="777" y="533"/>
                  </a:lnTo>
                  <a:cubicBezTo>
                    <a:pt x="724" y="546"/>
                    <a:pt x="660" y="582"/>
                    <a:pt x="624" y="582"/>
                  </a:cubicBezTo>
                  <a:cubicBezTo>
                    <a:pt x="619" y="582"/>
                    <a:pt x="614" y="581"/>
                    <a:pt x="610" y="579"/>
                  </a:cubicBezTo>
                  <a:lnTo>
                    <a:pt x="610" y="579"/>
                  </a:lnTo>
                  <a:lnTo>
                    <a:pt x="640" y="624"/>
                  </a:lnTo>
                  <a:cubicBezTo>
                    <a:pt x="549" y="670"/>
                    <a:pt x="411" y="670"/>
                    <a:pt x="381" y="715"/>
                  </a:cubicBezTo>
                  <a:cubicBezTo>
                    <a:pt x="402" y="735"/>
                    <a:pt x="427" y="742"/>
                    <a:pt x="453" y="742"/>
                  </a:cubicBezTo>
                  <a:cubicBezTo>
                    <a:pt x="579" y="742"/>
                    <a:pt x="753" y="567"/>
                    <a:pt x="889" y="567"/>
                  </a:cubicBezTo>
                  <a:cubicBezTo>
                    <a:pt x="909" y="567"/>
                    <a:pt x="927" y="571"/>
                    <a:pt x="945" y="579"/>
                  </a:cubicBezTo>
                  <a:cubicBezTo>
                    <a:pt x="959" y="594"/>
                    <a:pt x="1006" y="594"/>
                    <a:pt x="975" y="624"/>
                  </a:cubicBezTo>
                  <a:cubicBezTo>
                    <a:pt x="933" y="650"/>
                    <a:pt x="882" y="661"/>
                    <a:pt x="844" y="661"/>
                  </a:cubicBezTo>
                  <a:cubicBezTo>
                    <a:pt x="814" y="661"/>
                    <a:pt x="792" y="654"/>
                    <a:pt x="792" y="640"/>
                  </a:cubicBezTo>
                  <a:lnTo>
                    <a:pt x="792" y="640"/>
                  </a:lnTo>
                  <a:cubicBezTo>
                    <a:pt x="792" y="685"/>
                    <a:pt x="807" y="746"/>
                    <a:pt x="685" y="776"/>
                  </a:cubicBezTo>
                  <a:lnTo>
                    <a:pt x="671" y="701"/>
                  </a:lnTo>
                  <a:cubicBezTo>
                    <a:pt x="645" y="726"/>
                    <a:pt x="544" y="784"/>
                    <a:pt x="486" y="784"/>
                  </a:cubicBezTo>
                  <a:cubicBezTo>
                    <a:pt x="474" y="784"/>
                    <a:pt x="465" y="781"/>
                    <a:pt x="457" y="776"/>
                  </a:cubicBezTo>
                  <a:lnTo>
                    <a:pt x="457" y="776"/>
                  </a:lnTo>
                  <a:lnTo>
                    <a:pt x="472" y="807"/>
                  </a:lnTo>
                  <a:cubicBezTo>
                    <a:pt x="425" y="826"/>
                    <a:pt x="393" y="833"/>
                    <a:pt x="371" y="833"/>
                  </a:cubicBezTo>
                  <a:cubicBezTo>
                    <a:pt x="303" y="833"/>
                    <a:pt x="329" y="764"/>
                    <a:pt x="270" y="764"/>
                  </a:cubicBezTo>
                  <a:cubicBezTo>
                    <a:pt x="256" y="764"/>
                    <a:pt x="238" y="767"/>
                    <a:pt x="214" y="776"/>
                  </a:cubicBezTo>
                  <a:cubicBezTo>
                    <a:pt x="225" y="774"/>
                    <a:pt x="235" y="773"/>
                    <a:pt x="243" y="773"/>
                  </a:cubicBezTo>
                  <a:cubicBezTo>
                    <a:pt x="279" y="773"/>
                    <a:pt x="289" y="795"/>
                    <a:pt x="289" y="807"/>
                  </a:cubicBezTo>
                  <a:cubicBezTo>
                    <a:pt x="198" y="853"/>
                    <a:pt x="106" y="884"/>
                    <a:pt x="15" y="929"/>
                  </a:cubicBezTo>
                  <a:lnTo>
                    <a:pt x="0" y="1006"/>
                  </a:lnTo>
                  <a:cubicBezTo>
                    <a:pt x="103" y="901"/>
                    <a:pt x="294" y="956"/>
                    <a:pt x="402" y="918"/>
                  </a:cubicBezTo>
                  <a:lnTo>
                    <a:pt x="402" y="918"/>
                  </a:lnTo>
                  <a:lnTo>
                    <a:pt x="350" y="975"/>
                  </a:lnTo>
                  <a:lnTo>
                    <a:pt x="411" y="914"/>
                  </a:lnTo>
                  <a:lnTo>
                    <a:pt x="411" y="914"/>
                  </a:lnTo>
                  <a:cubicBezTo>
                    <a:pt x="408" y="915"/>
                    <a:pt x="405" y="917"/>
                    <a:pt x="402" y="918"/>
                  </a:cubicBezTo>
                  <a:lnTo>
                    <a:pt x="402" y="918"/>
                  </a:lnTo>
                  <a:lnTo>
                    <a:pt x="488" y="823"/>
                  </a:lnTo>
                  <a:cubicBezTo>
                    <a:pt x="491" y="860"/>
                    <a:pt x="508" y="874"/>
                    <a:pt x="536" y="874"/>
                  </a:cubicBezTo>
                  <a:cubicBezTo>
                    <a:pt x="632" y="874"/>
                    <a:pt x="853" y="694"/>
                    <a:pt x="993" y="694"/>
                  </a:cubicBezTo>
                  <a:cubicBezTo>
                    <a:pt x="1009" y="694"/>
                    <a:pt x="1023" y="696"/>
                    <a:pt x="1036" y="701"/>
                  </a:cubicBezTo>
                  <a:lnTo>
                    <a:pt x="990" y="670"/>
                  </a:lnTo>
                  <a:cubicBezTo>
                    <a:pt x="1064" y="662"/>
                    <a:pt x="1119" y="659"/>
                    <a:pt x="1161" y="659"/>
                  </a:cubicBezTo>
                  <a:cubicBezTo>
                    <a:pt x="1336" y="659"/>
                    <a:pt x="1287" y="717"/>
                    <a:pt x="1478" y="717"/>
                  </a:cubicBezTo>
                  <a:cubicBezTo>
                    <a:pt x="1496" y="717"/>
                    <a:pt x="1516" y="717"/>
                    <a:pt x="1538" y="715"/>
                  </a:cubicBezTo>
                  <a:lnTo>
                    <a:pt x="1538" y="715"/>
                  </a:lnTo>
                  <a:cubicBezTo>
                    <a:pt x="1463" y="746"/>
                    <a:pt x="1477" y="807"/>
                    <a:pt x="1508" y="823"/>
                  </a:cubicBezTo>
                  <a:cubicBezTo>
                    <a:pt x="1493" y="807"/>
                    <a:pt x="1508" y="776"/>
                    <a:pt x="1569" y="762"/>
                  </a:cubicBezTo>
                  <a:cubicBezTo>
                    <a:pt x="1591" y="767"/>
                    <a:pt x="1611" y="769"/>
                    <a:pt x="1632" y="769"/>
                  </a:cubicBezTo>
                  <a:cubicBezTo>
                    <a:pt x="1832" y="769"/>
                    <a:pt x="1960" y="541"/>
                    <a:pt x="2149" y="541"/>
                  </a:cubicBezTo>
                  <a:cubicBezTo>
                    <a:pt x="2168" y="541"/>
                    <a:pt x="2188" y="543"/>
                    <a:pt x="2209" y="549"/>
                  </a:cubicBezTo>
                  <a:cubicBezTo>
                    <a:pt x="2244" y="513"/>
                    <a:pt x="2289" y="478"/>
                    <a:pt x="2251" y="478"/>
                  </a:cubicBezTo>
                  <a:cubicBezTo>
                    <a:pt x="2240" y="478"/>
                    <a:pt x="2222" y="481"/>
                    <a:pt x="2194" y="488"/>
                  </a:cubicBezTo>
                  <a:cubicBezTo>
                    <a:pt x="2163" y="533"/>
                    <a:pt x="1920" y="563"/>
                    <a:pt x="1812" y="640"/>
                  </a:cubicBezTo>
                  <a:cubicBezTo>
                    <a:pt x="1784" y="630"/>
                    <a:pt x="1768" y="609"/>
                    <a:pt x="1726" y="609"/>
                  </a:cubicBezTo>
                  <a:cubicBezTo>
                    <a:pt x="1701" y="609"/>
                    <a:pt x="1667" y="617"/>
                    <a:pt x="1615" y="640"/>
                  </a:cubicBezTo>
                  <a:cubicBezTo>
                    <a:pt x="1630" y="563"/>
                    <a:pt x="1676" y="549"/>
                    <a:pt x="1538" y="533"/>
                  </a:cubicBezTo>
                  <a:cubicBezTo>
                    <a:pt x="1493" y="563"/>
                    <a:pt x="1524" y="579"/>
                    <a:pt x="1538" y="594"/>
                  </a:cubicBezTo>
                  <a:cubicBezTo>
                    <a:pt x="1449" y="623"/>
                    <a:pt x="1394" y="634"/>
                    <a:pt x="1356" y="634"/>
                  </a:cubicBezTo>
                  <a:cubicBezTo>
                    <a:pt x="1278" y="634"/>
                    <a:pt x="1276" y="589"/>
                    <a:pt x="1203" y="579"/>
                  </a:cubicBezTo>
                  <a:cubicBezTo>
                    <a:pt x="1234" y="549"/>
                    <a:pt x="1432" y="472"/>
                    <a:pt x="1325" y="457"/>
                  </a:cubicBezTo>
                  <a:cubicBezTo>
                    <a:pt x="1366" y="432"/>
                    <a:pt x="1400" y="424"/>
                    <a:pt x="1428" y="424"/>
                  </a:cubicBezTo>
                  <a:cubicBezTo>
                    <a:pt x="1480" y="424"/>
                    <a:pt x="1515" y="451"/>
                    <a:pt x="1549" y="451"/>
                  </a:cubicBezTo>
                  <a:cubicBezTo>
                    <a:pt x="1565" y="451"/>
                    <a:pt x="1581" y="444"/>
                    <a:pt x="1599" y="427"/>
                  </a:cubicBezTo>
                  <a:cubicBezTo>
                    <a:pt x="1630" y="305"/>
                    <a:pt x="2133" y="244"/>
                    <a:pt x="2269" y="76"/>
                  </a:cubicBezTo>
                  <a:cubicBezTo>
                    <a:pt x="2209" y="45"/>
                    <a:pt x="2239" y="15"/>
                    <a:pt x="220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0"/>
            <p:cNvSpPr/>
            <p:nvPr/>
          </p:nvSpPr>
          <p:spPr>
            <a:xfrm>
              <a:off x="487775" y="2628925"/>
              <a:ext cx="775" cy="425"/>
            </a:xfrm>
            <a:custGeom>
              <a:avLst/>
              <a:gdLst/>
              <a:ahLst/>
              <a:cxnLst/>
              <a:rect l="l" t="t" r="r" b="b"/>
              <a:pathLst>
                <a:path w="31" h="17" extrusionOk="0">
                  <a:moveTo>
                    <a:pt x="0" y="17"/>
                  </a:moveTo>
                  <a:cubicBezTo>
                    <a:pt x="0" y="17"/>
                    <a:pt x="16" y="17"/>
                    <a:pt x="31" y="1"/>
                  </a:cubicBezTo>
                  <a:cubicBezTo>
                    <a:pt x="16" y="17"/>
                    <a:pt x="0" y="17"/>
                    <a:pt x="0" y="17"/>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0"/>
            <p:cNvSpPr/>
            <p:nvPr/>
          </p:nvSpPr>
          <p:spPr>
            <a:xfrm>
              <a:off x="336600" y="2629325"/>
              <a:ext cx="151200" cy="170250"/>
            </a:xfrm>
            <a:custGeom>
              <a:avLst/>
              <a:gdLst/>
              <a:ahLst/>
              <a:cxnLst/>
              <a:rect l="l" t="t" r="r" b="b"/>
              <a:pathLst>
                <a:path w="6048" h="6810" extrusionOk="0">
                  <a:moveTo>
                    <a:pt x="1055" y="4705"/>
                  </a:moveTo>
                  <a:cubicBezTo>
                    <a:pt x="1053" y="4706"/>
                    <a:pt x="1052" y="4706"/>
                    <a:pt x="1051" y="4707"/>
                  </a:cubicBezTo>
                  <a:lnTo>
                    <a:pt x="1066" y="4723"/>
                  </a:lnTo>
                  <a:lnTo>
                    <a:pt x="1066" y="4723"/>
                  </a:lnTo>
                  <a:lnTo>
                    <a:pt x="1055" y="4705"/>
                  </a:lnTo>
                  <a:close/>
                  <a:moveTo>
                    <a:pt x="502" y="5028"/>
                  </a:moveTo>
                  <a:cubicBezTo>
                    <a:pt x="503" y="5028"/>
                    <a:pt x="504" y="5028"/>
                    <a:pt x="505" y="5028"/>
                  </a:cubicBezTo>
                  <a:lnTo>
                    <a:pt x="505" y="5028"/>
                  </a:lnTo>
                  <a:cubicBezTo>
                    <a:pt x="504" y="5028"/>
                    <a:pt x="503" y="5028"/>
                    <a:pt x="502" y="5028"/>
                  </a:cubicBezTo>
                  <a:close/>
                  <a:moveTo>
                    <a:pt x="463" y="5778"/>
                  </a:moveTo>
                  <a:cubicBezTo>
                    <a:pt x="461" y="5787"/>
                    <a:pt x="459" y="5795"/>
                    <a:pt x="457" y="5804"/>
                  </a:cubicBezTo>
                  <a:cubicBezTo>
                    <a:pt x="461" y="5794"/>
                    <a:pt x="463" y="5786"/>
                    <a:pt x="463" y="5778"/>
                  </a:cubicBezTo>
                  <a:close/>
                  <a:moveTo>
                    <a:pt x="6047" y="1"/>
                  </a:moveTo>
                  <a:lnTo>
                    <a:pt x="6047" y="1"/>
                  </a:lnTo>
                  <a:cubicBezTo>
                    <a:pt x="6006" y="14"/>
                    <a:pt x="5968" y="17"/>
                    <a:pt x="5931" y="17"/>
                  </a:cubicBezTo>
                  <a:cubicBezTo>
                    <a:pt x="5906" y="17"/>
                    <a:pt x="5882" y="16"/>
                    <a:pt x="5857" y="16"/>
                  </a:cubicBezTo>
                  <a:cubicBezTo>
                    <a:pt x="5796" y="16"/>
                    <a:pt x="5735" y="23"/>
                    <a:pt x="5667" y="76"/>
                  </a:cubicBezTo>
                  <a:cubicBezTo>
                    <a:pt x="5636" y="76"/>
                    <a:pt x="5773" y="92"/>
                    <a:pt x="5682" y="137"/>
                  </a:cubicBezTo>
                  <a:lnTo>
                    <a:pt x="5377" y="198"/>
                  </a:lnTo>
                  <a:cubicBezTo>
                    <a:pt x="5484" y="212"/>
                    <a:pt x="5263" y="295"/>
                    <a:pt x="5320" y="295"/>
                  </a:cubicBezTo>
                  <a:cubicBezTo>
                    <a:pt x="5328" y="295"/>
                    <a:pt x="5341" y="293"/>
                    <a:pt x="5362" y="289"/>
                  </a:cubicBezTo>
                  <a:cubicBezTo>
                    <a:pt x="5316" y="259"/>
                    <a:pt x="5468" y="244"/>
                    <a:pt x="5499" y="214"/>
                  </a:cubicBezTo>
                  <a:lnTo>
                    <a:pt x="5515" y="289"/>
                  </a:lnTo>
                  <a:cubicBezTo>
                    <a:pt x="5462" y="336"/>
                    <a:pt x="5404" y="348"/>
                    <a:pt x="5342" y="348"/>
                  </a:cubicBezTo>
                  <a:cubicBezTo>
                    <a:pt x="5276" y="348"/>
                    <a:pt x="5205" y="333"/>
                    <a:pt x="5134" y="333"/>
                  </a:cubicBezTo>
                  <a:cubicBezTo>
                    <a:pt x="5119" y="333"/>
                    <a:pt x="5103" y="334"/>
                    <a:pt x="5088" y="336"/>
                  </a:cubicBezTo>
                  <a:lnTo>
                    <a:pt x="5179" y="275"/>
                  </a:lnTo>
                  <a:lnTo>
                    <a:pt x="5179" y="275"/>
                  </a:lnTo>
                  <a:cubicBezTo>
                    <a:pt x="4966" y="411"/>
                    <a:pt x="4661" y="503"/>
                    <a:pt x="4432" y="625"/>
                  </a:cubicBezTo>
                  <a:lnTo>
                    <a:pt x="4601" y="625"/>
                  </a:lnTo>
                  <a:cubicBezTo>
                    <a:pt x="4601" y="671"/>
                    <a:pt x="4509" y="671"/>
                    <a:pt x="4432" y="732"/>
                  </a:cubicBezTo>
                  <a:lnTo>
                    <a:pt x="4311" y="685"/>
                  </a:lnTo>
                  <a:cubicBezTo>
                    <a:pt x="4174" y="868"/>
                    <a:pt x="4022" y="915"/>
                    <a:pt x="3884" y="960"/>
                  </a:cubicBezTo>
                  <a:cubicBezTo>
                    <a:pt x="3747" y="990"/>
                    <a:pt x="3626" y="1021"/>
                    <a:pt x="3518" y="1128"/>
                  </a:cubicBezTo>
                  <a:cubicBezTo>
                    <a:pt x="3534" y="1128"/>
                    <a:pt x="3549" y="1128"/>
                    <a:pt x="3565" y="1112"/>
                  </a:cubicBezTo>
                  <a:lnTo>
                    <a:pt x="3565" y="1112"/>
                  </a:lnTo>
                  <a:cubicBezTo>
                    <a:pt x="3382" y="1311"/>
                    <a:pt x="3412" y="1142"/>
                    <a:pt x="3214" y="1311"/>
                  </a:cubicBezTo>
                  <a:cubicBezTo>
                    <a:pt x="3154" y="1380"/>
                    <a:pt x="3185" y="1404"/>
                    <a:pt x="3222" y="1404"/>
                  </a:cubicBezTo>
                  <a:cubicBezTo>
                    <a:pt x="3242" y="1404"/>
                    <a:pt x="3264" y="1397"/>
                    <a:pt x="3275" y="1386"/>
                  </a:cubicBezTo>
                  <a:lnTo>
                    <a:pt x="3275" y="1386"/>
                  </a:lnTo>
                  <a:cubicBezTo>
                    <a:pt x="3169" y="1599"/>
                    <a:pt x="3138" y="1402"/>
                    <a:pt x="2986" y="1615"/>
                  </a:cubicBezTo>
                  <a:cubicBezTo>
                    <a:pt x="2975" y="1617"/>
                    <a:pt x="2966" y="1618"/>
                    <a:pt x="2956" y="1618"/>
                  </a:cubicBezTo>
                  <a:cubicBezTo>
                    <a:pt x="2912" y="1618"/>
                    <a:pt x="2879" y="1602"/>
                    <a:pt x="2844" y="1602"/>
                  </a:cubicBezTo>
                  <a:cubicBezTo>
                    <a:pt x="2822" y="1602"/>
                    <a:pt x="2799" y="1609"/>
                    <a:pt x="2773" y="1630"/>
                  </a:cubicBezTo>
                  <a:cubicBezTo>
                    <a:pt x="2757" y="1646"/>
                    <a:pt x="2757" y="1660"/>
                    <a:pt x="2757" y="1676"/>
                  </a:cubicBezTo>
                  <a:cubicBezTo>
                    <a:pt x="2701" y="1727"/>
                    <a:pt x="2678" y="1742"/>
                    <a:pt x="2666" y="1742"/>
                  </a:cubicBezTo>
                  <a:cubicBezTo>
                    <a:pt x="2649" y="1742"/>
                    <a:pt x="2661" y="1707"/>
                    <a:pt x="2633" y="1707"/>
                  </a:cubicBezTo>
                  <a:cubicBezTo>
                    <a:pt x="2624" y="1707"/>
                    <a:pt x="2610" y="1711"/>
                    <a:pt x="2590" y="1721"/>
                  </a:cubicBezTo>
                  <a:cubicBezTo>
                    <a:pt x="2483" y="1843"/>
                    <a:pt x="2422" y="1950"/>
                    <a:pt x="2330" y="2056"/>
                  </a:cubicBezTo>
                  <a:cubicBezTo>
                    <a:pt x="2255" y="2164"/>
                    <a:pt x="2163" y="2286"/>
                    <a:pt x="1980" y="2422"/>
                  </a:cubicBezTo>
                  <a:lnTo>
                    <a:pt x="1980" y="2347"/>
                  </a:lnTo>
                  <a:cubicBezTo>
                    <a:pt x="1965" y="2419"/>
                    <a:pt x="1837" y="2408"/>
                    <a:pt x="1814" y="2503"/>
                  </a:cubicBezTo>
                  <a:lnTo>
                    <a:pt x="1814" y="2503"/>
                  </a:lnTo>
                  <a:cubicBezTo>
                    <a:pt x="1817" y="2478"/>
                    <a:pt x="1805" y="2466"/>
                    <a:pt x="1784" y="2466"/>
                  </a:cubicBezTo>
                  <a:cubicBezTo>
                    <a:pt x="1763" y="2466"/>
                    <a:pt x="1735" y="2477"/>
                    <a:pt x="1706" y="2499"/>
                  </a:cubicBezTo>
                  <a:cubicBezTo>
                    <a:pt x="1738" y="2483"/>
                    <a:pt x="1757" y="2476"/>
                    <a:pt x="1767" y="2476"/>
                  </a:cubicBezTo>
                  <a:cubicBezTo>
                    <a:pt x="1785" y="2476"/>
                    <a:pt x="1771" y="2499"/>
                    <a:pt x="1751" y="2529"/>
                  </a:cubicBezTo>
                  <a:cubicBezTo>
                    <a:pt x="1738" y="2570"/>
                    <a:pt x="1700" y="2623"/>
                    <a:pt x="1725" y="2623"/>
                  </a:cubicBezTo>
                  <a:cubicBezTo>
                    <a:pt x="1728" y="2623"/>
                    <a:pt x="1732" y="2622"/>
                    <a:pt x="1737" y="2621"/>
                  </a:cubicBezTo>
                  <a:cubicBezTo>
                    <a:pt x="1741" y="2629"/>
                    <a:pt x="1746" y="2633"/>
                    <a:pt x="1752" y="2633"/>
                  </a:cubicBezTo>
                  <a:cubicBezTo>
                    <a:pt x="1768" y="2633"/>
                    <a:pt x="1790" y="2608"/>
                    <a:pt x="1812" y="2574"/>
                  </a:cubicBezTo>
                  <a:cubicBezTo>
                    <a:pt x="1859" y="2529"/>
                    <a:pt x="1889" y="2483"/>
                    <a:pt x="1920" y="2483"/>
                  </a:cubicBezTo>
                  <a:lnTo>
                    <a:pt x="1828" y="2621"/>
                  </a:lnTo>
                  <a:cubicBezTo>
                    <a:pt x="1980" y="2529"/>
                    <a:pt x="1965" y="2483"/>
                    <a:pt x="2147" y="2361"/>
                  </a:cubicBezTo>
                  <a:lnTo>
                    <a:pt x="2147" y="2361"/>
                  </a:lnTo>
                  <a:cubicBezTo>
                    <a:pt x="2117" y="2574"/>
                    <a:pt x="2011" y="2574"/>
                    <a:pt x="1934" y="2834"/>
                  </a:cubicBezTo>
                  <a:cubicBezTo>
                    <a:pt x="1980" y="2804"/>
                    <a:pt x="2026" y="2773"/>
                    <a:pt x="2072" y="2757"/>
                  </a:cubicBezTo>
                  <a:lnTo>
                    <a:pt x="2072" y="2757"/>
                  </a:lnTo>
                  <a:cubicBezTo>
                    <a:pt x="2056" y="2804"/>
                    <a:pt x="2056" y="2834"/>
                    <a:pt x="2041" y="2879"/>
                  </a:cubicBezTo>
                  <a:cubicBezTo>
                    <a:pt x="2067" y="2820"/>
                    <a:pt x="2125" y="2789"/>
                    <a:pt x="2164" y="2789"/>
                  </a:cubicBezTo>
                  <a:cubicBezTo>
                    <a:pt x="2195" y="2789"/>
                    <a:pt x="2214" y="2808"/>
                    <a:pt x="2194" y="2849"/>
                  </a:cubicBezTo>
                  <a:cubicBezTo>
                    <a:pt x="2086" y="2879"/>
                    <a:pt x="2041" y="2940"/>
                    <a:pt x="1950" y="3078"/>
                  </a:cubicBezTo>
                  <a:lnTo>
                    <a:pt x="2041" y="3123"/>
                  </a:lnTo>
                  <a:cubicBezTo>
                    <a:pt x="2056" y="3092"/>
                    <a:pt x="2041" y="3092"/>
                    <a:pt x="2026" y="3092"/>
                  </a:cubicBezTo>
                  <a:cubicBezTo>
                    <a:pt x="2086" y="2986"/>
                    <a:pt x="2147" y="3031"/>
                    <a:pt x="2194" y="3001"/>
                  </a:cubicBezTo>
                  <a:lnTo>
                    <a:pt x="2194" y="3001"/>
                  </a:lnTo>
                  <a:cubicBezTo>
                    <a:pt x="2133" y="3123"/>
                    <a:pt x="2011" y="3184"/>
                    <a:pt x="1920" y="3200"/>
                  </a:cubicBezTo>
                  <a:cubicBezTo>
                    <a:pt x="1980" y="3200"/>
                    <a:pt x="2041" y="3200"/>
                    <a:pt x="1995" y="3261"/>
                  </a:cubicBezTo>
                  <a:cubicBezTo>
                    <a:pt x="1958" y="3311"/>
                    <a:pt x="1848" y="3412"/>
                    <a:pt x="1793" y="3412"/>
                  </a:cubicBezTo>
                  <a:cubicBezTo>
                    <a:pt x="1782" y="3412"/>
                    <a:pt x="1773" y="3408"/>
                    <a:pt x="1767" y="3397"/>
                  </a:cubicBezTo>
                  <a:cubicBezTo>
                    <a:pt x="1904" y="3245"/>
                    <a:pt x="1798" y="3291"/>
                    <a:pt x="1828" y="3169"/>
                  </a:cubicBezTo>
                  <a:lnTo>
                    <a:pt x="1828" y="3169"/>
                  </a:lnTo>
                  <a:cubicBezTo>
                    <a:pt x="1721" y="3321"/>
                    <a:pt x="1645" y="3291"/>
                    <a:pt x="1538" y="3352"/>
                  </a:cubicBezTo>
                  <a:cubicBezTo>
                    <a:pt x="1538" y="3291"/>
                    <a:pt x="1523" y="3214"/>
                    <a:pt x="1538" y="3169"/>
                  </a:cubicBezTo>
                  <a:lnTo>
                    <a:pt x="1538" y="3169"/>
                  </a:lnTo>
                  <a:cubicBezTo>
                    <a:pt x="1477" y="3214"/>
                    <a:pt x="1554" y="3291"/>
                    <a:pt x="1402" y="3427"/>
                  </a:cubicBezTo>
                  <a:cubicBezTo>
                    <a:pt x="1396" y="3431"/>
                    <a:pt x="1391" y="3433"/>
                    <a:pt x="1386" y="3433"/>
                  </a:cubicBezTo>
                  <a:cubicBezTo>
                    <a:pt x="1363" y="3433"/>
                    <a:pt x="1359" y="3386"/>
                    <a:pt x="1311" y="3386"/>
                  </a:cubicBezTo>
                  <a:cubicBezTo>
                    <a:pt x="1298" y="3386"/>
                    <a:pt x="1283" y="3389"/>
                    <a:pt x="1264" y="3397"/>
                  </a:cubicBezTo>
                  <a:lnTo>
                    <a:pt x="1310" y="3413"/>
                  </a:lnTo>
                  <a:cubicBezTo>
                    <a:pt x="1188" y="3549"/>
                    <a:pt x="1172" y="3687"/>
                    <a:pt x="1127" y="3748"/>
                  </a:cubicBezTo>
                  <a:cubicBezTo>
                    <a:pt x="990" y="3809"/>
                    <a:pt x="945" y="4098"/>
                    <a:pt x="884" y="4098"/>
                  </a:cubicBezTo>
                  <a:cubicBezTo>
                    <a:pt x="823" y="4311"/>
                    <a:pt x="762" y="4281"/>
                    <a:pt x="685" y="4601"/>
                  </a:cubicBezTo>
                  <a:cubicBezTo>
                    <a:pt x="701" y="4632"/>
                    <a:pt x="792" y="4601"/>
                    <a:pt x="701" y="4753"/>
                  </a:cubicBezTo>
                  <a:cubicBezTo>
                    <a:pt x="696" y="4752"/>
                    <a:pt x="692" y="4751"/>
                    <a:pt x="688" y="4751"/>
                  </a:cubicBezTo>
                  <a:cubicBezTo>
                    <a:pt x="603" y="4751"/>
                    <a:pt x="644" y="5030"/>
                    <a:pt x="521" y="5030"/>
                  </a:cubicBezTo>
                  <a:cubicBezTo>
                    <a:pt x="516" y="5030"/>
                    <a:pt x="510" y="5029"/>
                    <a:pt x="505" y="5028"/>
                  </a:cubicBezTo>
                  <a:lnTo>
                    <a:pt x="505" y="5028"/>
                  </a:lnTo>
                  <a:cubicBezTo>
                    <a:pt x="590" y="5047"/>
                    <a:pt x="411" y="5303"/>
                    <a:pt x="457" y="5393"/>
                  </a:cubicBezTo>
                  <a:cubicBezTo>
                    <a:pt x="427" y="5544"/>
                    <a:pt x="322" y="5530"/>
                    <a:pt x="319" y="5677"/>
                  </a:cubicBezTo>
                  <a:lnTo>
                    <a:pt x="319" y="5677"/>
                  </a:lnTo>
                  <a:cubicBezTo>
                    <a:pt x="250" y="5795"/>
                    <a:pt x="195" y="5935"/>
                    <a:pt x="167" y="6063"/>
                  </a:cubicBezTo>
                  <a:cubicBezTo>
                    <a:pt x="122" y="6200"/>
                    <a:pt x="76" y="6338"/>
                    <a:pt x="31" y="6444"/>
                  </a:cubicBezTo>
                  <a:cubicBezTo>
                    <a:pt x="45" y="6413"/>
                    <a:pt x="92" y="6399"/>
                    <a:pt x="122" y="6399"/>
                  </a:cubicBezTo>
                  <a:cubicBezTo>
                    <a:pt x="92" y="6474"/>
                    <a:pt x="92" y="6535"/>
                    <a:pt x="76" y="6612"/>
                  </a:cubicBezTo>
                  <a:lnTo>
                    <a:pt x="31" y="6505"/>
                  </a:lnTo>
                  <a:lnTo>
                    <a:pt x="31" y="6505"/>
                  </a:lnTo>
                  <a:cubicBezTo>
                    <a:pt x="61" y="6612"/>
                    <a:pt x="15" y="6703"/>
                    <a:pt x="0" y="6795"/>
                  </a:cubicBezTo>
                  <a:cubicBezTo>
                    <a:pt x="15" y="6734"/>
                    <a:pt x="76" y="6703"/>
                    <a:pt x="106" y="6687"/>
                  </a:cubicBezTo>
                  <a:lnTo>
                    <a:pt x="106" y="6687"/>
                  </a:lnTo>
                  <a:cubicBezTo>
                    <a:pt x="119" y="6713"/>
                    <a:pt x="122" y="6750"/>
                    <a:pt x="104" y="6787"/>
                  </a:cubicBezTo>
                  <a:lnTo>
                    <a:pt x="104" y="6787"/>
                  </a:lnTo>
                  <a:cubicBezTo>
                    <a:pt x="142" y="6717"/>
                    <a:pt x="167" y="6639"/>
                    <a:pt x="167" y="6612"/>
                  </a:cubicBezTo>
                  <a:lnTo>
                    <a:pt x="122" y="6566"/>
                  </a:lnTo>
                  <a:cubicBezTo>
                    <a:pt x="152" y="6535"/>
                    <a:pt x="167" y="6444"/>
                    <a:pt x="198" y="6399"/>
                  </a:cubicBezTo>
                  <a:lnTo>
                    <a:pt x="198" y="6399"/>
                  </a:lnTo>
                  <a:lnTo>
                    <a:pt x="167" y="6413"/>
                  </a:lnTo>
                  <a:cubicBezTo>
                    <a:pt x="152" y="6200"/>
                    <a:pt x="319" y="6139"/>
                    <a:pt x="366" y="6109"/>
                  </a:cubicBezTo>
                  <a:lnTo>
                    <a:pt x="366" y="6109"/>
                  </a:lnTo>
                  <a:cubicBezTo>
                    <a:pt x="228" y="6230"/>
                    <a:pt x="396" y="6505"/>
                    <a:pt x="228" y="6520"/>
                  </a:cubicBezTo>
                  <a:cubicBezTo>
                    <a:pt x="204" y="6618"/>
                    <a:pt x="238" y="6666"/>
                    <a:pt x="260" y="6666"/>
                  </a:cubicBezTo>
                  <a:cubicBezTo>
                    <a:pt x="266" y="6666"/>
                    <a:pt x="271" y="6663"/>
                    <a:pt x="274" y="6657"/>
                  </a:cubicBezTo>
                  <a:cubicBezTo>
                    <a:pt x="289" y="6642"/>
                    <a:pt x="335" y="6626"/>
                    <a:pt x="319" y="6581"/>
                  </a:cubicBezTo>
                  <a:lnTo>
                    <a:pt x="319" y="6581"/>
                  </a:lnTo>
                  <a:cubicBezTo>
                    <a:pt x="299" y="6621"/>
                    <a:pt x="279" y="6628"/>
                    <a:pt x="264" y="6628"/>
                  </a:cubicBezTo>
                  <a:cubicBezTo>
                    <a:pt x="256" y="6628"/>
                    <a:pt x="249" y="6626"/>
                    <a:pt x="244" y="6626"/>
                  </a:cubicBezTo>
                  <a:cubicBezTo>
                    <a:pt x="258" y="6383"/>
                    <a:pt x="380" y="6596"/>
                    <a:pt x="396" y="6338"/>
                  </a:cubicBezTo>
                  <a:cubicBezTo>
                    <a:pt x="319" y="6291"/>
                    <a:pt x="472" y="6078"/>
                    <a:pt x="441" y="5987"/>
                  </a:cubicBezTo>
                  <a:lnTo>
                    <a:pt x="441" y="5987"/>
                  </a:lnTo>
                  <a:cubicBezTo>
                    <a:pt x="427" y="6109"/>
                    <a:pt x="350" y="6078"/>
                    <a:pt x="289" y="6109"/>
                  </a:cubicBezTo>
                  <a:cubicBezTo>
                    <a:pt x="427" y="5942"/>
                    <a:pt x="228" y="6003"/>
                    <a:pt x="319" y="5834"/>
                  </a:cubicBezTo>
                  <a:cubicBezTo>
                    <a:pt x="359" y="5771"/>
                    <a:pt x="403" y="5745"/>
                    <a:pt x="432" y="5745"/>
                  </a:cubicBezTo>
                  <a:cubicBezTo>
                    <a:pt x="451" y="5745"/>
                    <a:pt x="464" y="5757"/>
                    <a:pt x="463" y="5778"/>
                  </a:cubicBezTo>
                  <a:lnTo>
                    <a:pt x="463" y="5778"/>
                  </a:lnTo>
                  <a:cubicBezTo>
                    <a:pt x="500" y="5641"/>
                    <a:pt x="597" y="5559"/>
                    <a:pt x="655" y="5546"/>
                  </a:cubicBezTo>
                  <a:lnTo>
                    <a:pt x="655" y="5546"/>
                  </a:lnTo>
                  <a:cubicBezTo>
                    <a:pt x="571" y="5629"/>
                    <a:pt x="564" y="5826"/>
                    <a:pt x="598" y="5826"/>
                  </a:cubicBezTo>
                  <a:cubicBezTo>
                    <a:pt x="602" y="5826"/>
                    <a:pt x="605" y="5824"/>
                    <a:pt x="609" y="5820"/>
                  </a:cubicBezTo>
                  <a:cubicBezTo>
                    <a:pt x="622" y="5767"/>
                    <a:pt x="636" y="5725"/>
                    <a:pt x="609" y="5725"/>
                  </a:cubicBezTo>
                  <a:cubicBezTo>
                    <a:pt x="605" y="5725"/>
                    <a:pt x="600" y="5726"/>
                    <a:pt x="594" y="5728"/>
                  </a:cubicBezTo>
                  <a:cubicBezTo>
                    <a:pt x="655" y="5698"/>
                    <a:pt x="701" y="5591"/>
                    <a:pt x="746" y="5499"/>
                  </a:cubicBezTo>
                  <a:cubicBezTo>
                    <a:pt x="776" y="5408"/>
                    <a:pt x="823" y="5347"/>
                    <a:pt x="853" y="5332"/>
                  </a:cubicBezTo>
                  <a:lnTo>
                    <a:pt x="823" y="5332"/>
                  </a:lnTo>
                  <a:cubicBezTo>
                    <a:pt x="975" y="5103"/>
                    <a:pt x="837" y="5058"/>
                    <a:pt x="1036" y="4829"/>
                  </a:cubicBezTo>
                  <a:lnTo>
                    <a:pt x="1036" y="4829"/>
                  </a:lnTo>
                  <a:cubicBezTo>
                    <a:pt x="1030" y="4831"/>
                    <a:pt x="1024" y="4831"/>
                    <a:pt x="1018" y="4831"/>
                  </a:cubicBezTo>
                  <a:cubicBezTo>
                    <a:pt x="973" y="4831"/>
                    <a:pt x="967" y="4773"/>
                    <a:pt x="1036" y="4677"/>
                  </a:cubicBezTo>
                  <a:lnTo>
                    <a:pt x="1055" y="4705"/>
                  </a:lnTo>
                  <a:lnTo>
                    <a:pt x="1055" y="4705"/>
                  </a:lnTo>
                  <a:cubicBezTo>
                    <a:pt x="1218" y="4612"/>
                    <a:pt x="1158" y="4402"/>
                    <a:pt x="1233" y="4327"/>
                  </a:cubicBezTo>
                  <a:lnTo>
                    <a:pt x="1233" y="4327"/>
                  </a:lnTo>
                  <a:cubicBezTo>
                    <a:pt x="1229" y="4331"/>
                    <a:pt x="1224" y="4334"/>
                    <a:pt x="1221" y="4334"/>
                  </a:cubicBezTo>
                  <a:cubicBezTo>
                    <a:pt x="1212" y="4334"/>
                    <a:pt x="1208" y="4318"/>
                    <a:pt x="1219" y="4266"/>
                  </a:cubicBezTo>
                  <a:cubicBezTo>
                    <a:pt x="1249" y="4250"/>
                    <a:pt x="1355" y="4128"/>
                    <a:pt x="1341" y="4083"/>
                  </a:cubicBezTo>
                  <a:cubicBezTo>
                    <a:pt x="1432" y="3915"/>
                    <a:pt x="1599" y="3824"/>
                    <a:pt x="1751" y="3748"/>
                  </a:cubicBezTo>
                  <a:lnTo>
                    <a:pt x="1751" y="3748"/>
                  </a:lnTo>
                  <a:cubicBezTo>
                    <a:pt x="1666" y="3809"/>
                    <a:pt x="1609" y="3940"/>
                    <a:pt x="1559" y="3940"/>
                  </a:cubicBezTo>
                  <a:cubicBezTo>
                    <a:pt x="1547" y="3940"/>
                    <a:pt x="1535" y="3933"/>
                    <a:pt x="1523" y="3915"/>
                  </a:cubicBezTo>
                  <a:cubicBezTo>
                    <a:pt x="1493" y="4022"/>
                    <a:pt x="1523" y="4098"/>
                    <a:pt x="1463" y="4175"/>
                  </a:cubicBezTo>
                  <a:cubicBezTo>
                    <a:pt x="1467" y="4209"/>
                    <a:pt x="1485" y="4221"/>
                    <a:pt x="1510" y="4221"/>
                  </a:cubicBezTo>
                  <a:cubicBezTo>
                    <a:pt x="1560" y="4221"/>
                    <a:pt x="1639" y="4169"/>
                    <a:pt x="1690" y="4159"/>
                  </a:cubicBezTo>
                  <a:lnTo>
                    <a:pt x="1690" y="4159"/>
                  </a:lnTo>
                  <a:cubicBezTo>
                    <a:pt x="1645" y="4235"/>
                    <a:pt x="1508" y="4296"/>
                    <a:pt x="1538" y="4372"/>
                  </a:cubicBezTo>
                  <a:lnTo>
                    <a:pt x="1706" y="4189"/>
                  </a:lnTo>
                  <a:lnTo>
                    <a:pt x="1706" y="4189"/>
                  </a:lnTo>
                  <a:cubicBezTo>
                    <a:pt x="1629" y="4510"/>
                    <a:pt x="1538" y="4540"/>
                    <a:pt x="1402" y="4814"/>
                  </a:cubicBezTo>
                  <a:cubicBezTo>
                    <a:pt x="1436" y="4757"/>
                    <a:pt x="1460" y="4745"/>
                    <a:pt x="1481" y="4745"/>
                  </a:cubicBezTo>
                  <a:cubicBezTo>
                    <a:pt x="1495" y="4745"/>
                    <a:pt x="1509" y="4751"/>
                    <a:pt x="1524" y="4751"/>
                  </a:cubicBezTo>
                  <a:cubicBezTo>
                    <a:pt x="1544" y="4751"/>
                    <a:pt x="1567" y="4741"/>
                    <a:pt x="1599" y="4692"/>
                  </a:cubicBezTo>
                  <a:lnTo>
                    <a:pt x="1599" y="4677"/>
                  </a:lnTo>
                  <a:cubicBezTo>
                    <a:pt x="1587" y="4689"/>
                    <a:pt x="1576" y="4694"/>
                    <a:pt x="1567" y="4694"/>
                  </a:cubicBezTo>
                  <a:cubicBezTo>
                    <a:pt x="1543" y="4694"/>
                    <a:pt x="1526" y="4662"/>
                    <a:pt x="1493" y="4662"/>
                  </a:cubicBezTo>
                  <a:cubicBezTo>
                    <a:pt x="1569" y="4646"/>
                    <a:pt x="1599" y="4616"/>
                    <a:pt x="1645" y="4571"/>
                  </a:cubicBezTo>
                  <a:cubicBezTo>
                    <a:pt x="1660" y="4540"/>
                    <a:pt x="1676" y="4494"/>
                    <a:pt x="1706" y="4449"/>
                  </a:cubicBezTo>
                  <a:cubicBezTo>
                    <a:pt x="1690" y="4433"/>
                    <a:pt x="1690" y="4418"/>
                    <a:pt x="1706" y="4357"/>
                  </a:cubicBezTo>
                  <a:cubicBezTo>
                    <a:pt x="1737" y="4235"/>
                    <a:pt x="1828" y="4114"/>
                    <a:pt x="1920" y="4006"/>
                  </a:cubicBezTo>
                  <a:lnTo>
                    <a:pt x="2056" y="3778"/>
                  </a:lnTo>
                  <a:lnTo>
                    <a:pt x="2041" y="3763"/>
                  </a:lnTo>
                  <a:cubicBezTo>
                    <a:pt x="2072" y="3718"/>
                    <a:pt x="2102" y="3687"/>
                    <a:pt x="2133" y="3641"/>
                  </a:cubicBezTo>
                  <a:cubicBezTo>
                    <a:pt x="2239" y="3458"/>
                    <a:pt x="2361" y="3275"/>
                    <a:pt x="2483" y="3108"/>
                  </a:cubicBezTo>
                  <a:cubicBezTo>
                    <a:pt x="2468" y="3108"/>
                    <a:pt x="2452" y="3108"/>
                    <a:pt x="2452" y="3092"/>
                  </a:cubicBezTo>
                  <a:cubicBezTo>
                    <a:pt x="2483" y="3062"/>
                    <a:pt x="2513" y="3031"/>
                    <a:pt x="2543" y="3017"/>
                  </a:cubicBezTo>
                  <a:cubicBezTo>
                    <a:pt x="2590" y="2940"/>
                    <a:pt x="2651" y="2864"/>
                    <a:pt x="2696" y="2804"/>
                  </a:cubicBezTo>
                  <a:cubicBezTo>
                    <a:pt x="2681" y="2804"/>
                    <a:pt x="2681" y="2788"/>
                    <a:pt x="2665" y="2773"/>
                  </a:cubicBezTo>
                  <a:cubicBezTo>
                    <a:pt x="2712" y="2727"/>
                    <a:pt x="2757" y="2696"/>
                    <a:pt x="2803" y="2666"/>
                  </a:cubicBezTo>
                  <a:cubicBezTo>
                    <a:pt x="3214" y="2148"/>
                    <a:pt x="3687" y="1676"/>
                    <a:pt x="4189" y="1250"/>
                  </a:cubicBezTo>
                  <a:cubicBezTo>
                    <a:pt x="4204" y="1234"/>
                    <a:pt x="4204" y="1219"/>
                    <a:pt x="4189" y="1203"/>
                  </a:cubicBezTo>
                  <a:cubicBezTo>
                    <a:pt x="4161" y="1222"/>
                    <a:pt x="4132" y="1236"/>
                    <a:pt x="4115" y="1236"/>
                  </a:cubicBezTo>
                  <a:cubicBezTo>
                    <a:pt x="4104" y="1236"/>
                    <a:pt x="4097" y="1231"/>
                    <a:pt x="4097" y="1219"/>
                  </a:cubicBezTo>
                  <a:cubicBezTo>
                    <a:pt x="4280" y="1142"/>
                    <a:pt x="4113" y="1203"/>
                    <a:pt x="4189" y="1097"/>
                  </a:cubicBezTo>
                  <a:cubicBezTo>
                    <a:pt x="4225" y="1079"/>
                    <a:pt x="4248" y="1072"/>
                    <a:pt x="4263" y="1072"/>
                  </a:cubicBezTo>
                  <a:cubicBezTo>
                    <a:pt x="4312" y="1072"/>
                    <a:pt x="4276" y="1146"/>
                    <a:pt x="4311" y="1158"/>
                  </a:cubicBezTo>
                  <a:cubicBezTo>
                    <a:pt x="4387" y="1097"/>
                    <a:pt x="4448" y="1051"/>
                    <a:pt x="4524" y="990"/>
                  </a:cubicBezTo>
                  <a:cubicBezTo>
                    <a:pt x="4538" y="909"/>
                    <a:pt x="4503" y="803"/>
                    <a:pt x="4680" y="803"/>
                  </a:cubicBezTo>
                  <a:cubicBezTo>
                    <a:pt x="4701" y="803"/>
                    <a:pt x="4725" y="804"/>
                    <a:pt x="4753" y="807"/>
                  </a:cubicBezTo>
                  <a:lnTo>
                    <a:pt x="4646" y="868"/>
                  </a:lnTo>
                  <a:cubicBezTo>
                    <a:pt x="4676" y="854"/>
                    <a:pt x="4722" y="838"/>
                    <a:pt x="4768" y="823"/>
                  </a:cubicBezTo>
                  <a:cubicBezTo>
                    <a:pt x="5088" y="594"/>
                    <a:pt x="5423" y="397"/>
                    <a:pt x="5789" y="214"/>
                  </a:cubicBezTo>
                  <a:cubicBezTo>
                    <a:pt x="5864" y="137"/>
                    <a:pt x="5941" y="46"/>
                    <a:pt x="6047" y="1"/>
                  </a:cubicBezTo>
                  <a:close/>
                  <a:moveTo>
                    <a:pt x="104" y="6787"/>
                  </a:moveTo>
                  <a:lnTo>
                    <a:pt x="104" y="6787"/>
                  </a:lnTo>
                  <a:cubicBezTo>
                    <a:pt x="100" y="6795"/>
                    <a:pt x="96" y="6802"/>
                    <a:pt x="92" y="6809"/>
                  </a:cubicBezTo>
                  <a:cubicBezTo>
                    <a:pt x="96" y="6802"/>
                    <a:pt x="101" y="6795"/>
                    <a:pt x="104" y="6787"/>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0"/>
            <p:cNvSpPr/>
            <p:nvPr/>
          </p:nvSpPr>
          <p:spPr>
            <a:xfrm>
              <a:off x="341525" y="2788525"/>
              <a:ext cx="1175" cy="775"/>
            </a:xfrm>
            <a:custGeom>
              <a:avLst/>
              <a:gdLst/>
              <a:ahLst/>
              <a:cxnLst/>
              <a:rect l="l" t="t" r="r" b="b"/>
              <a:pathLst>
                <a:path w="47" h="31" extrusionOk="0">
                  <a:moveTo>
                    <a:pt x="47" y="0"/>
                  </a:moveTo>
                  <a:cubicBezTo>
                    <a:pt x="16" y="0"/>
                    <a:pt x="1" y="0"/>
                    <a:pt x="1" y="31"/>
                  </a:cubicBez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0"/>
            <p:cNvSpPr/>
            <p:nvPr/>
          </p:nvSpPr>
          <p:spPr>
            <a:xfrm>
              <a:off x="370875" y="2749675"/>
              <a:ext cx="775" cy="1900"/>
            </a:xfrm>
            <a:custGeom>
              <a:avLst/>
              <a:gdLst/>
              <a:ahLst/>
              <a:cxnLst/>
              <a:rect l="l" t="t" r="r" b="b"/>
              <a:pathLst>
                <a:path w="31" h="76" extrusionOk="0">
                  <a:moveTo>
                    <a:pt x="31" y="0"/>
                  </a:moveTo>
                  <a:lnTo>
                    <a:pt x="31" y="0"/>
                  </a:lnTo>
                  <a:cubicBezTo>
                    <a:pt x="31" y="15"/>
                    <a:pt x="15" y="45"/>
                    <a:pt x="0" y="76"/>
                  </a:cubicBezTo>
                  <a:cubicBezTo>
                    <a:pt x="15" y="45"/>
                    <a:pt x="31" y="31"/>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0"/>
            <p:cNvSpPr/>
            <p:nvPr/>
          </p:nvSpPr>
          <p:spPr>
            <a:xfrm>
              <a:off x="338875" y="2799550"/>
              <a:ext cx="25" cy="775"/>
            </a:xfrm>
            <a:custGeom>
              <a:avLst/>
              <a:gdLst/>
              <a:ahLst/>
              <a:cxnLst/>
              <a:rect l="l" t="t" r="r" b="b"/>
              <a:pathLst>
                <a:path w="1" h="31" extrusionOk="0">
                  <a:moveTo>
                    <a:pt x="1" y="0"/>
                  </a:moveTo>
                  <a:lnTo>
                    <a:pt x="1"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0"/>
            <p:cNvSpPr/>
            <p:nvPr/>
          </p:nvSpPr>
          <p:spPr>
            <a:xfrm>
              <a:off x="338125" y="2800300"/>
              <a:ext cx="775" cy="1550"/>
            </a:xfrm>
            <a:custGeom>
              <a:avLst/>
              <a:gdLst/>
              <a:ahLst/>
              <a:cxnLst/>
              <a:rect l="l" t="t" r="r" b="b"/>
              <a:pathLst>
                <a:path w="31" h="62" extrusionOk="0">
                  <a:moveTo>
                    <a:pt x="31" y="1"/>
                  </a:moveTo>
                  <a:cubicBezTo>
                    <a:pt x="15" y="31"/>
                    <a:pt x="0" y="47"/>
                    <a:pt x="0" y="62"/>
                  </a:cubicBez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0"/>
            <p:cNvSpPr/>
            <p:nvPr/>
          </p:nvSpPr>
          <p:spPr>
            <a:xfrm>
              <a:off x="357925" y="2762625"/>
              <a:ext cx="375" cy="25"/>
            </a:xfrm>
            <a:custGeom>
              <a:avLst/>
              <a:gdLst/>
              <a:ahLst/>
              <a:cxnLst/>
              <a:rect l="l" t="t" r="r" b="b"/>
              <a:pathLst>
                <a:path w="15" h="1" extrusionOk="0">
                  <a:moveTo>
                    <a:pt x="0" y="0"/>
                  </a:move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0"/>
            <p:cNvSpPr/>
            <p:nvPr/>
          </p:nvSpPr>
          <p:spPr>
            <a:xfrm>
              <a:off x="368175" y="2736650"/>
              <a:ext cx="350" cy="450"/>
            </a:xfrm>
            <a:custGeom>
              <a:avLst/>
              <a:gdLst/>
              <a:ahLst/>
              <a:cxnLst/>
              <a:rect l="l" t="t" r="r" b="b"/>
              <a:pathLst>
                <a:path w="14" h="18" extrusionOk="0">
                  <a:moveTo>
                    <a:pt x="12" y="1"/>
                  </a:moveTo>
                  <a:cubicBezTo>
                    <a:pt x="11" y="1"/>
                    <a:pt x="7" y="5"/>
                    <a:pt x="1" y="18"/>
                  </a:cubicBezTo>
                  <a:cubicBezTo>
                    <a:pt x="10" y="10"/>
                    <a:pt x="14" y="1"/>
                    <a:pt x="1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30"/>
            <p:cNvSpPr/>
            <p:nvPr/>
          </p:nvSpPr>
          <p:spPr>
            <a:xfrm>
              <a:off x="367425" y="2737100"/>
              <a:ext cx="775" cy="400"/>
            </a:xfrm>
            <a:custGeom>
              <a:avLst/>
              <a:gdLst/>
              <a:ahLst/>
              <a:cxnLst/>
              <a:rect l="l" t="t" r="r" b="b"/>
              <a:pathLst>
                <a:path w="31" h="16" extrusionOk="0">
                  <a:moveTo>
                    <a:pt x="0" y="16"/>
                  </a:moveTo>
                  <a:cubicBezTo>
                    <a:pt x="16" y="16"/>
                    <a:pt x="16" y="0"/>
                    <a:pt x="31" y="0"/>
                  </a:cubicBezTo>
                  <a:cubicBezTo>
                    <a:pt x="16" y="0"/>
                    <a:pt x="16" y="16"/>
                    <a:pt x="0" y="1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30"/>
            <p:cNvSpPr/>
            <p:nvPr/>
          </p:nvSpPr>
          <p:spPr>
            <a:xfrm>
              <a:off x="384175" y="2709300"/>
              <a:ext cx="425" cy="25"/>
            </a:xfrm>
            <a:custGeom>
              <a:avLst/>
              <a:gdLst/>
              <a:ahLst/>
              <a:cxnLst/>
              <a:rect l="l" t="t" r="r" b="b"/>
              <a:pathLst>
                <a:path w="17" h="1" extrusionOk="0">
                  <a:moveTo>
                    <a:pt x="17"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30"/>
            <p:cNvSpPr/>
            <p:nvPr/>
          </p:nvSpPr>
          <p:spPr>
            <a:xfrm>
              <a:off x="386100" y="2687575"/>
              <a:ext cx="25" cy="425"/>
            </a:xfrm>
            <a:custGeom>
              <a:avLst/>
              <a:gdLst/>
              <a:ahLst/>
              <a:cxnLst/>
              <a:rect l="l" t="t" r="r" b="b"/>
              <a:pathLst>
                <a:path w="1" h="17" extrusionOk="0">
                  <a:moveTo>
                    <a:pt x="0" y="1"/>
                  </a:moveTo>
                  <a:lnTo>
                    <a:pt x="0" y="1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0"/>
            <p:cNvSpPr/>
            <p:nvPr/>
          </p:nvSpPr>
          <p:spPr>
            <a:xfrm>
              <a:off x="336950" y="2790400"/>
              <a:ext cx="425" cy="425"/>
            </a:xfrm>
            <a:custGeom>
              <a:avLst/>
              <a:gdLst/>
              <a:ahLst/>
              <a:cxnLst/>
              <a:rect l="l" t="t" r="r" b="b"/>
              <a:pathLst>
                <a:path w="17" h="17" extrusionOk="0">
                  <a:moveTo>
                    <a:pt x="17" y="1"/>
                  </a:moveTo>
                  <a:cubicBezTo>
                    <a:pt x="1" y="1"/>
                    <a:pt x="1" y="17"/>
                    <a:pt x="1" y="17"/>
                  </a:cubicBezTo>
                  <a:lnTo>
                    <a:pt x="1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30"/>
            <p:cNvSpPr/>
            <p:nvPr/>
          </p:nvSpPr>
          <p:spPr>
            <a:xfrm>
              <a:off x="424175" y="2657500"/>
              <a:ext cx="400" cy="400"/>
            </a:xfrm>
            <a:custGeom>
              <a:avLst/>
              <a:gdLst/>
              <a:ahLst/>
              <a:cxnLst/>
              <a:rect l="l" t="t" r="r" b="b"/>
              <a:pathLst>
                <a:path w="16" h="16" extrusionOk="0">
                  <a:moveTo>
                    <a:pt x="15" y="1"/>
                  </a:moveTo>
                  <a:lnTo>
                    <a:pt x="1" y="15"/>
                  </a:lnTo>
                  <a:cubicBezTo>
                    <a:pt x="1" y="15"/>
                    <a:pt x="15" y="15"/>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30"/>
            <p:cNvSpPr/>
            <p:nvPr/>
          </p:nvSpPr>
          <p:spPr>
            <a:xfrm>
              <a:off x="509100" y="2615225"/>
              <a:ext cx="2700" cy="900"/>
            </a:xfrm>
            <a:custGeom>
              <a:avLst/>
              <a:gdLst/>
              <a:ahLst/>
              <a:cxnLst/>
              <a:rect l="l" t="t" r="r" b="b"/>
              <a:pathLst>
                <a:path w="108" h="36" extrusionOk="0">
                  <a:moveTo>
                    <a:pt x="107" y="0"/>
                  </a:moveTo>
                  <a:cubicBezTo>
                    <a:pt x="61" y="0"/>
                    <a:pt x="31" y="0"/>
                    <a:pt x="0" y="16"/>
                  </a:cubicBezTo>
                  <a:cubicBezTo>
                    <a:pt x="44" y="30"/>
                    <a:pt x="63" y="36"/>
                    <a:pt x="71" y="36"/>
                  </a:cubicBezTo>
                  <a:cubicBezTo>
                    <a:pt x="88" y="36"/>
                    <a:pt x="55" y="11"/>
                    <a:pt x="10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0"/>
            <p:cNvSpPr/>
            <p:nvPr/>
          </p:nvSpPr>
          <p:spPr>
            <a:xfrm>
              <a:off x="511775" y="2614850"/>
              <a:ext cx="1550" cy="400"/>
            </a:xfrm>
            <a:custGeom>
              <a:avLst/>
              <a:gdLst/>
              <a:ahLst/>
              <a:cxnLst/>
              <a:rect l="l" t="t" r="r" b="b"/>
              <a:pathLst>
                <a:path w="62" h="16" extrusionOk="0">
                  <a:moveTo>
                    <a:pt x="61" y="1"/>
                  </a:moveTo>
                  <a:cubicBezTo>
                    <a:pt x="31" y="1"/>
                    <a:pt x="15" y="1"/>
                    <a:pt x="0" y="15"/>
                  </a:cubicBezTo>
                  <a:cubicBezTo>
                    <a:pt x="15" y="1"/>
                    <a:pt x="46" y="1"/>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0"/>
            <p:cNvSpPr/>
            <p:nvPr/>
          </p:nvSpPr>
          <p:spPr>
            <a:xfrm>
              <a:off x="491200" y="2628575"/>
              <a:ext cx="1150" cy="775"/>
            </a:xfrm>
            <a:custGeom>
              <a:avLst/>
              <a:gdLst/>
              <a:ahLst/>
              <a:cxnLst/>
              <a:rect l="l" t="t" r="r" b="b"/>
              <a:pathLst>
                <a:path w="46" h="31" extrusionOk="0">
                  <a:moveTo>
                    <a:pt x="1" y="0"/>
                  </a:moveTo>
                  <a:lnTo>
                    <a:pt x="31" y="31"/>
                  </a:lnTo>
                  <a:lnTo>
                    <a:pt x="46" y="15"/>
                  </a:lnTo>
                  <a:cubicBezTo>
                    <a:pt x="31" y="15"/>
                    <a:pt x="15" y="15"/>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30"/>
            <p:cNvSpPr/>
            <p:nvPr/>
          </p:nvSpPr>
          <p:spPr>
            <a:xfrm>
              <a:off x="489675" y="2627400"/>
              <a:ext cx="1550" cy="1200"/>
            </a:xfrm>
            <a:custGeom>
              <a:avLst/>
              <a:gdLst/>
              <a:ahLst/>
              <a:cxnLst/>
              <a:rect l="l" t="t" r="r" b="b"/>
              <a:pathLst>
                <a:path w="62" h="48" extrusionOk="0">
                  <a:moveTo>
                    <a:pt x="1" y="1"/>
                  </a:moveTo>
                  <a:lnTo>
                    <a:pt x="1" y="1"/>
                  </a:lnTo>
                  <a:cubicBezTo>
                    <a:pt x="16" y="17"/>
                    <a:pt x="31" y="31"/>
                    <a:pt x="62" y="47"/>
                  </a:cubicBezTo>
                  <a:cubicBezTo>
                    <a:pt x="46" y="31"/>
                    <a:pt x="31" y="17"/>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0"/>
            <p:cNvSpPr/>
            <p:nvPr/>
          </p:nvSpPr>
          <p:spPr>
            <a:xfrm>
              <a:off x="494625" y="2590850"/>
              <a:ext cx="22875" cy="8025"/>
            </a:xfrm>
            <a:custGeom>
              <a:avLst/>
              <a:gdLst/>
              <a:ahLst/>
              <a:cxnLst/>
              <a:rect l="l" t="t" r="r" b="b"/>
              <a:pathLst>
                <a:path w="915" h="321" extrusionOk="0">
                  <a:moveTo>
                    <a:pt x="884" y="0"/>
                  </a:moveTo>
                  <a:lnTo>
                    <a:pt x="0" y="275"/>
                  </a:lnTo>
                  <a:lnTo>
                    <a:pt x="31" y="321"/>
                  </a:lnTo>
                  <a:cubicBezTo>
                    <a:pt x="92" y="321"/>
                    <a:pt x="260" y="275"/>
                    <a:pt x="427" y="214"/>
                  </a:cubicBezTo>
                  <a:cubicBezTo>
                    <a:pt x="610" y="153"/>
                    <a:pt x="792" y="77"/>
                    <a:pt x="91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0"/>
            <p:cNvSpPr/>
            <p:nvPr/>
          </p:nvSpPr>
          <p:spPr>
            <a:xfrm>
              <a:off x="491200" y="2607600"/>
              <a:ext cx="9175" cy="3475"/>
            </a:xfrm>
            <a:custGeom>
              <a:avLst/>
              <a:gdLst/>
              <a:ahLst/>
              <a:cxnLst/>
              <a:rect l="l" t="t" r="r" b="b"/>
              <a:pathLst>
                <a:path w="367" h="139" extrusionOk="0">
                  <a:moveTo>
                    <a:pt x="153" y="1"/>
                  </a:moveTo>
                  <a:lnTo>
                    <a:pt x="153" y="1"/>
                  </a:lnTo>
                  <a:cubicBezTo>
                    <a:pt x="1" y="77"/>
                    <a:pt x="168" y="62"/>
                    <a:pt x="153" y="108"/>
                  </a:cubicBezTo>
                  <a:lnTo>
                    <a:pt x="31" y="138"/>
                  </a:lnTo>
                  <a:cubicBezTo>
                    <a:pt x="229" y="123"/>
                    <a:pt x="184" y="92"/>
                    <a:pt x="366" y="17"/>
                  </a:cubicBezTo>
                  <a:lnTo>
                    <a:pt x="366" y="17"/>
                  </a:lnTo>
                  <a:lnTo>
                    <a:pt x="137" y="77"/>
                  </a:lnTo>
                  <a:lnTo>
                    <a:pt x="137" y="77"/>
                  </a:lnTo>
                  <a:lnTo>
                    <a:pt x="153"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30"/>
            <p:cNvSpPr/>
            <p:nvPr/>
          </p:nvSpPr>
          <p:spPr>
            <a:xfrm>
              <a:off x="442450" y="2633125"/>
              <a:ext cx="15275" cy="6125"/>
            </a:xfrm>
            <a:custGeom>
              <a:avLst/>
              <a:gdLst/>
              <a:ahLst/>
              <a:cxnLst/>
              <a:rect l="l" t="t" r="r" b="b"/>
              <a:pathLst>
                <a:path w="611" h="245" extrusionOk="0">
                  <a:moveTo>
                    <a:pt x="427" y="1"/>
                  </a:moveTo>
                  <a:cubicBezTo>
                    <a:pt x="397" y="46"/>
                    <a:pt x="381" y="137"/>
                    <a:pt x="259" y="153"/>
                  </a:cubicBezTo>
                  <a:cubicBezTo>
                    <a:pt x="347" y="83"/>
                    <a:pt x="314" y="78"/>
                    <a:pt x="273" y="78"/>
                  </a:cubicBezTo>
                  <a:cubicBezTo>
                    <a:pt x="266" y="78"/>
                    <a:pt x="259" y="79"/>
                    <a:pt x="253" y="79"/>
                  </a:cubicBezTo>
                  <a:cubicBezTo>
                    <a:pt x="229" y="79"/>
                    <a:pt x="209" y="77"/>
                    <a:pt x="214" y="62"/>
                  </a:cubicBezTo>
                  <a:lnTo>
                    <a:pt x="214" y="62"/>
                  </a:lnTo>
                  <a:cubicBezTo>
                    <a:pt x="1" y="245"/>
                    <a:pt x="259" y="184"/>
                    <a:pt x="336" y="214"/>
                  </a:cubicBezTo>
                  <a:cubicBezTo>
                    <a:pt x="351" y="198"/>
                    <a:pt x="427" y="168"/>
                    <a:pt x="488" y="123"/>
                  </a:cubicBezTo>
                  <a:lnTo>
                    <a:pt x="519" y="184"/>
                  </a:lnTo>
                  <a:lnTo>
                    <a:pt x="580" y="123"/>
                  </a:lnTo>
                  <a:cubicBezTo>
                    <a:pt x="534" y="76"/>
                    <a:pt x="610" y="16"/>
                    <a:pt x="42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30"/>
            <p:cNvSpPr/>
            <p:nvPr/>
          </p:nvSpPr>
          <p:spPr>
            <a:xfrm>
              <a:off x="450850" y="2638475"/>
              <a:ext cx="375" cy="375"/>
            </a:xfrm>
            <a:custGeom>
              <a:avLst/>
              <a:gdLst/>
              <a:ahLst/>
              <a:cxnLst/>
              <a:rect l="l" t="t" r="r" b="b"/>
              <a:pathLst>
                <a:path w="15" h="15" extrusionOk="0">
                  <a:moveTo>
                    <a:pt x="0" y="0"/>
                  </a:moveTo>
                  <a:cubicBezTo>
                    <a:pt x="0" y="15"/>
                    <a:pt x="0" y="15"/>
                    <a:pt x="15" y="15"/>
                  </a:cubicBezTo>
                  <a:cubicBezTo>
                    <a:pt x="15" y="15"/>
                    <a:pt x="15" y="0"/>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0"/>
            <p:cNvSpPr/>
            <p:nvPr/>
          </p:nvSpPr>
          <p:spPr>
            <a:xfrm>
              <a:off x="469125" y="2610050"/>
              <a:ext cx="11950" cy="4825"/>
            </a:xfrm>
            <a:custGeom>
              <a:avLst/>
              <a:gdLst/>
              <a:ahLst/>
              <a:cxnLst/>
              <a:rect l="l" t="t" r="r" b="b"/>
              <a:pathLst>
                <a:path w="478" h="193" extrusionOk="0">
                  <a:moveTo>
                    <a:pt x="444" y="1"/>
                  </a:moveTo>
                  <a:cubicBezTo>
                    <a:pt x="391" y="1"/>
                    <a:pt x="259" y="55"/>
                    <a:pt x="228" y="55"/>
                  </a:cubicBezTo>
                  <a:lnTo>
                    <a:pt x="92" y="146"/>
                  </a:lnTo>
                  <a:lnTo>
                    <a:pt x="76" y="101"/>
                  </a:lnTo>
                  <a:lnTo>
                    <a:pt x="0" y="193"/>
                  </a:lnTo>
                  <a:cubicBezTo>
                    <a:pt x="49" y="180"/>
                    <a:pt x="98" y="158"/>
                    <a:pt x="139" y="158"/>
                  </a:cubicBezTo>
                  <a:cubicBezTo>
                    <a:pt x="149" y="158"/>
                    <a:pt x="158" y="159"/>
                    <a:pt x="167" y="162"/>
                  </a:cubicBezTo>
                  <a:lnTo>
                    <a:pt x="167" y="146"/>
                  </a:lnTo>
                  <a:cubicBezTo>
                    <a:pt x="259" y="55"/>
                    <a:pt x="350" y="101"/>
                    <a:pt x="441" y="55"/>
                  </a:cubicBezTo>
                  <a:cubicBezTo>
                    <a:pt x="477" y="14"/>
                    <a:pt x="471" y="1"/>
                    <a:pt x="44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0"/>
            <p:cNvSpPr/>
            <p:nvPr/>
          </p:nvSpPr>
          <p:spPr>
            <a:xfrm>
              <a:off x="450075" y="2629325"/>
              <a:ext cx="3075" cy="2300"/>
            </a:xfrm>
            <a:custGeom>
              <a:avLst/>
              <a:gdLst/>
              <a:ahLst/>
              <a:cxnLst/>
              <a:rect l="l" t="t" r="r" b="b"/>
              <a:pathLst>
                <a:path w="123" h="92" extrusionOk="0">
                  <a:moveTo>
                    <a:pt x="122" y="1"/>
                  </a:moveTo>
                  <a:lnTo>
                    <a:pt x="1" y="92"/>
                  </a:lnTo>
                  <a:lnTo>
                    <a:pt x="92" y="46"/>
                  </a:lnTo>
                  <a:lnTo>
                    <a:pt x="12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0"/>
            <p:cNvSpPr/>
            <p:nvPr/>
          </p:nvSpPr>
          <p:spPr>
            <a:xfrm>
              <a:off x="448150" y="2615525"/>
              <a:ext cx="4600" cy="1475"/>
            </a:xfrm>
            <a:custGeom>
              <a:avLst/>
              <a:gdLst/>
              <a:ahLst/>
              <a:cxnLst/>
              <a:rect l="l" t="t" r="r" b="b"/>
              <a:pathLst>
                <a:path w="184" h="59" extrusionOk="0">
                  <a:moveTo>
                    <a:pt x="110" y="0"/>
                  </a:moveTo>
                  <a:cubicBezTo>
                    <a:pt x="85" y="0"/>
                    <a:pt x="54" y="12"/>
                    <a:pt x="1" y="49"/>
                  </a:cubicBezTo>
                  <a:cubicBezTo>
                    <a:pt x="31" y="33"/>
                    <a:pt x="50" y="27"/>
                    <a:pt x="63" y="27"/>
                  </a:cubicBezTo>
                  <a:cubicBezTo>
                    <a:pt x="93" y="27"/>
                    <a:pt x="90" y="59"/>
                    <a:pt x="113" y="59"/>
                  </a:cubicBezTo>
                  <a:cubicBezTo>
                    <a:pt x="125" y="59"/>
                    <a:pt x="145" y="49"/>
                    <a:pt x="184" y="19"/>
                  </a:cubicBezTo>
                  <a:cubicBezTo>
                    <a:pt x="153" y="12"/>
                    <a:pt x="134" y="0"/>
                    <a:pt x="11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0"/>
            <p:cNvSpPr/>
            <p:nvPr/>
          </p:nvSpPr>
          <p:spPr>
            <a:xfrm>
              <a:off x="503000" y="2562300"/>
              <a:ext cx="1950" cy="1550"/>
            </a:xfrm>
            <a:custGeom>
              <a:avLst/>
              <a:gdLst/>
              <a:ahLst/>
              <a:cxnLst/>
              <a:rect l="l" t="t" r="r" b="b"/>
              <a:pathLst>
                <a:path w="78" h="62" extrusionOk="0">
                  <a:moveTo>
                    <a:pt x="0" y="1"/>
                  </a:moveTo>
                  <a:lnTo>
                    <a:pt x="47" y="61"/>
                  </a:lnTo>
                  <a:cubicBezTo>
                    <a:pt x="77" y="15"/>
                    <a:pt x="47" y="1"/>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0"/>
            <p:cNvSpPr/>
            <p:nvPr/>
          </p:nvSpPr>
          <p:spPr>
            <a:xfrm>
              <a:off x="492725" y="2559625"/>
              <a:ext cx="10300" cy="7625"/>
            </a:xfrm>
            <a:custGeom>
              <a:avLst/>
              <a:gdLst/>
              <a:ahLst/>
              <a:cxnLst/>
              <a:rect l="l" t="t" r="r" b="b"/>
              <a:pathLst>
                <a:path w="412" h="305" extrusionOk="0">
                  <a:moveTo>
                    <a:pt x="320" y="0"/>
                  </a:moveTo>
                  <a:lnTo>
                    <a:pt x="320" y="0"/>
                  </a:lnTo>
                  <a:cubicBezTo>
                    <a:pt x="46" y="122"/>
                    <a:pt x="411" y="153"/>
                    <a:pt x="1" y="244"/>
                  </a:cubicBezTo>
                  <a:cubicBezTo>
                    <a:pt x="46" y="260"/>
                    <a:pt x="107" y="290"/>
                    <a:pt x="168" y="305"/>
                  </a:cubicBezTo>
                  <a:cubicBezTo>
                    <a:pt x="1" y="244"/>
                    <a:pt x="320" y="244"/>
                    <a:pt x="336" y="168"/>
                  </a:cubicBezTo>
                  <a:lnTo>
                    <a:pt x="336" y="168"/>
                  </a:lnTo>
                  <a:lnTo>
                    <a:pt x="305" y="183"/>
                  </a:lnTo>
                  <a:cubicBezTo>
                    <a:pt x="275" y="168"/>
                    <a:pt x="275" y="122"/>
                    <a:pt x="336" y="108"/>
                  </a:cubicBezTo>
                  <a:lnTo>
                    <a:pt x="411" y="108"/>
                  </a:lnTo>
                  <a:lnTo>
                    <a:pt x="32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0"/>
            <p:cNvSpPr/>
            <p:nvPr/>
          </p:nvSpPr>
          <p:spPr>
            <a:xfrm>
              <a:off x="457200" y="2588950"/>
              <a:ext cx="15350" cy="6200"/>
            </a:xfrm>
            <a:custGeom>
              <a:avLst/>
              <a:gdLst/>
              <a:ahLst/>
              <a:cxnLst/>
              <a:rect l="l" t="t" r="r" b="b"/>
              <a:pathLst>
                <a:path w="614" h="248" extrusionOk="0">
                  <a:moveTo>
                    <a:pt x="614" y="1"/>
                  </a:moveTo>
                  <a:lnTo>
                    <a:pt x="401" y="31"/>
                  </a:lnTo>
                  <a:cubicBezTo>
                    <a:pt x="386" y="62"/>
                    <a:pt x="340" y="107"/>
                    <a:pt x="248" y="123"/>
                  </a:cubicBezTo>
                  <a:lnTo>
                    <a:pt x="126" y="123"/>
                  </a:lnTo>
                  <a:cubicBezTo>
                    <a:pt x="51" y="137"/>
                    <a:pt x="51" y="184"/>
                    <a:pt x="4" y="214"/>
                  </a:cubicBezTo>
                  <a:cubicBezTo>
                    <a:pt x="1" y="239"/>
                    <a:pt x="13" y="248"/>
                    <a:pt x="35" y="248"/>
                  </a:cubicBezTo>
                  <a:cubicBezTo>
                    <a:pt x="96" y="248"/>
                    <a:pt x="232" y="179"/>
                    <a:pt x="309" y="168"/>
                  </a:cubicBezTo>
                  <a:cubicBezTo>
                    <a:pt x="401" y="107"/>
                    <a:pt x="569" y="107"/>
                    <a:pt x="61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0"/>
            <p:cNvSpPr/>
            <p:nvPr/>
          </p:nvSpPr>
          <p:spPr>
            <a:xfrm>
              <a:off x="428750" y="2623225"/>
              <a:ext cx="800" cy="400"/>
            </a:xfrm>
            <a:custGeom>
              <a:avLst/>
              <a:gdLst/>
              <a:ahLst/>
              <a:cxnLst/>
              <a:rect l="l" t="t" r="r" b="b"/>
              <a:pathLst>
                <a:path w="32" h="16" extrusionOk="0">
                  <a:moveTo>
                    <a:pt x="31" y="1"/>
                  </a:moveTo>
                  <a:cubicBezTo>
                    <a:pt x="15" y="15"/>
                    <a:pt x="1" y="15"/>
                    <a:pt x="31" y="15"/>
                  </a:cubicBez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0"/>
            <p:cNvSpPr/>
            <p:nvPr/>
          </p:nvSpPr>
          <p:spPr>
            <a:xfrm>
              <a:off x="429525" y="2620550"/>
              <a:ext cx="3825" cy="2700"/>
            </a:xfrm>
            <a:custGeom>
              <a:avLst/>
              <a:gdLst/>
              <a:ahLst/>
              <a:cxnLst/>
              <a:rect l="l" t="t" r="r" b="b"/>
              <a:pathLst>
                <a:path w="153" h="108" extrusionOk="0">
                  <a:moveTo>
                    <a:pt x="152" y="1"/>
                  </a:moveTo>
                  <a:lnTo>
                    <a:pt x="76" y="16"/>
                  </a:lnTo>
                  <a:lnTo>
                    <a:pt x="0" y="108"/>
                  </a:lnTo>
                  <a:cubicBezTo>
                    <a:pt x="45" y="77"/>
                    <a:pt x="122" y="31"/>
                    <a:pt x="15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0"/>
            <p:cNvSpPr/>
            <p:nvPr/>
          </p:nvSpPr>
          <p:spPr>
            <a:xfrm>
              <a:off x="445850" y="2598100"/>
              <a:ext cx="3850" cy="2500"/>
            </a:xfrm>
            <a:custGeom>
              <a:avLst/>
              <a:gdLst/>
              <a:ahLst/>
              <a:cxnLst/>
              <a:rect l="l" t="t" r="r" b="b"/>
              <a:pathLst>
                <a:path w="154" h="100" extrusionOk="0">
                  <a:moveTo>
                    <a:pt x="17" y="0"/>
                  </a:moveTo>
                  <a:cubicBezTo>
                    <a:pt x="89" y="12"/>
                    <a:pt x="1" y="99"/>
                    <a:pt x="48" y="99"/>
                  </a:cubicBezTo>
                  <a:cubicBezTo>
                    <a:pt x="61" y="99"/>
                    <a:pt x="84" y="93"/>
                    <a:pt x="123" y="76"/>
                  </a:cubicBezTo>
                  <a:lnTo>
                    <a:pt x="123" y="76"/>
                  </a:lnTo>
                  <a:cubicBezTo>
                    <a:pt x="111" y="79"/>
                    <a:pt x="102" y="80"/>
                    <a:pt x="94" y="80"/>
                  </a:cubicBezTo>
                  <a:cubicBezTo>
                    <a:pt x="62" y="80"/>
                    <a:pt x="62" y="58"/>
                    <a:pt x="62" y="46"/>
                  </a:cubicBezTo>
                  <a:lnTo>
                    <a:pt x="154"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0"/>
            <p:cNvSpPr/>
            <p:nvPr/>
          </p:nvSpPr>
          <p:spPr>
            <a:xfrm>
              <a:off x="445500" y="2598100"/>
              <a:ext cx="800" cy="400"/>
            </a:xfrm>
            <a:custGeom>
              <a:avLst/>
              <a:gdLst/>
              <a:ahLst/>
              <a:cxnLst/>
              <a:rect l="l" t="t" r="r" b="b"/>
              <a:pathLst>
                <a:path w="32" h="16" extrusionOk="0">
                  <a:moveTo>
                    <a:pt x="31" y="0"/>
                  </a:moveTo>
                  <a:cubicBezTo>
                    <a:pt x="31" y="0"/>
                    <a:pt x="15" y="0"/>
                    <a:pt x="1" y="15"/>
                  </a:cubicBez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0"/>
            <p:cNvSpPr/>
            <p:nvPr/>
          </p:nvSpPr>
          <p:spPr>
            <a:xfrm>
              <a:off x="402100" y="2650650"/>
              <a:ext cx="5350" cy="3325"/>
            </a:xfrm>
            <a:custGeom>
              <a:avLst/>
              <a:gdLst/>
              <a:ahLst/>
              <a:cxnLst/>
              <a:rect l="l" t="t" r="r" b="b"/>
              <a:pathLst>
                <a:path w="214" h="133" extrusionOk="0">
                  <a:moveTo>
                    <a:pt x="16" y="97"/>
                  </a:moveTo>
                  <a:lnTo>
                    <a:pt x="16" y="97"/>
                  </a:lnTo>
                  <a:cubicBezTo>
                    <a:pt x="12" y="99"/>
                    <a:pt x="6" y="103"/>
                    <a:pt x="0" y="107"/>
                  </a:cubicBezTo>
                  <a:lnTo>
                    <a:pt x="16" y="97"/>
                  </a:lnTo>
                  <a:close/>
                  <a:moveTo>
                    <a:pt x="183" y="1"/>
                  </a:moveTo>
                  <a:lnTo>
                    <a:pt x="16" y="97"/>
                  </a:lnTo>
                  <a:lnTo>
                    <a:pt x="16" y="97"/>
                  </a:lnTo>
                  <a:cubicBezTo>
                    <a:pt x="23" y="94"/>
                    <a:pt x="28" y="93"/>
                    <a:pt x="32" y="93"/>
                  </a:cubicBezTo>
                  <a:cubicBezTo>
                    <a:pt x="55" y="93"/>
                    <a:pt x="45" y="132"/>
                    <a:pt x="63" y="132"/>
                  </a:cubicBezTo>
                  <a:cubicBezTo>
                    <a:pt x="74" y="132"/>
                    <a:pt x="95" y="119"/>
                    <a:pt x="137" y="76"/>
                  </a:cubicBezTo>
                  <a:cubicBezTo>
                    <a:pt x="167" y="46"/>
                    <a:pt x="214" y="1"/>
                    <a:pt x="18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0"/>
            <p:cNvSpPr/>
            <p:nvPr/>
          </p:nvSpPr>
          <p:spPr>
            <a:xfrm>
              <a:off x="372000" y="2755775"/>
              <a:ext cx="775" cy="375"/>
            </a:xfrm>
            <a:custGeom>
              <a:avLst/>
              <a:gdLst/>
              <a:ahLst/>
              <a:cxnLst/>
              <a:rect l="l" t="t" r="r" b="b"/>
              <a:pathLst>
                <a:path w="31" h="15" extrusionOk="0">
                  <a:moveTo>
                    <a:pt x="31" y="0"/>
                  </a:moveTo>
                  <a:lnTo>
                    <a:pt x="0" y="15"/>
                  </a:lnTo>
                  <a:lnTo>
                    <a:pt x="16" y="15"/>
                  </a:lnTo>
                  <a:cubicBezTo>
                    <a:pt x="31" y="15"/>
                    <a:pt x="31" y="0"/>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0"/>
            <p:cNvSpPr/>
            <p:nvPr/>
          </p:nvSpPr>
          <p:spPr>
            <a:xfrm>
              <a:off x="380775" y="2702825"/>
              <a:ext cx="775" cy="25"/>
            </a:xfrm>
            <a:custGeom>
              <a:avLst/>
              <a:gdLst/>
              <a:ahLst/>
              <a:cxnLst/>
              <a:rect l="l" t="t" r="r" b="b"/>
              <a:pathLst>
                <a:path w="31" h="1" extrusionOk="0">
                  <a:moveTo>
                    <a:pt x="0" y="0"/>
                  </a:moveTo>
                  <a:lnTo>
                    <a:pt x="15" y="0"/>
                  </a:ln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30"/>
            <p:cNvSpPr/>
            <p:nvPr/>
          </p:nvSpPr>
          <p:spPr>
            <a:xfrm>
              <a:off x="376200" y="2702700"/>
              <a:ext cx="7550" cy="7750"/>
            </a:xfrm>
            <a:custGeom>
              <a:avLst/>
              <a:gdLst/>
              <a:ahLst/>
              <a:cxnLst/>
              <a:rect l="l" t="t" r="r" b="b"/>
              <a:pathLst>
                <a:path w="302" h="310" extrusionOk="0">
                  <a:moveTo>
                    <a:pt x="224" y="0"/>
                  </a:moveTo>
                  <a:cubicBezTo>
                    <a:pt x="218" y="0"/>
                    <a:pt x="209" y="2"/>
                    <a:pt x="198" y="5"/>
                  </a:cubicBezTo>
                  <a:lnTo>
                    <a:pt x="122" y="96"/>
                  </a:lnTo>
                  <a:lnTo>
                    <a:pt x="153" y="96"/>
                  </a:lnTo>
                  <a:cubicBezTo>
                    <a:pt x="122" y="143"/>
                    <a:pt x="15" y="295"/>
                    <a:pt x="0" y="310"/>
                  </a:cubicBezTo>
                  <a:lnTo>
                    <a:pt x="122" y="265"/>
                  </a:lnTo>
                  <a:cubicBezTo>
                    <a:pt x="23" y="236"/>
                    <a:pt x="302" y="0"/>
                    <a:pt x="22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0"/>
            <p:cNvSpPr/>
            <p:nvPr/>
          </p:nvSpPr>
          <p:spPr>
            <a:xfrm>
              <a:off x="371625" y="2738250"/>
              <a:ext cx="1925" cy="3425"/>
            </a:xfrm>
            <a:custGeom>
              <a:avLst/>
              <a:gdLst/>
              <a:ahLst/>
              <a:cxnLst/>
              <a:rect l="l" t="t" r="r" b="b"/>
              <a:pathLst>
                <a:path w="77" h="137" extrusionOk="0">
                  <a:moveTo>
                    <a:pt x="46" y="0"/>
                  </a:moveTo>
                  <a:lnTo>
                    <a:pt x="1" y="137"/>
                  </a:lnTo>
                  <a:lnTo>
                    <a:pt x="1" y="137"/>
                  </a:lnTo>
                  <a:lnTo>
                    <a:pt x="7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0"/>
            <p:cNvSpPr/>
            <p:nvPr/>
          </p:nvSpPr>
          <p:spPr>
            <a:xfrm>
              <a:off x="474050" y="2548600"/>
              <a:ext cx="24800" cy="8750"/>
            </a:xfrm>
            <a:custGeom>
              <a:avLst/>
              <a:gdLst/>
              <a:ahLst/>
              <a:cxnLst/>
              <a:rect l="l" t="t" r="r" b="b"/>
              <a:pathLst>
                <a:path w="992" h="350" extrusionOk="0">
                  <a:moveTo>
                    <a:pt x="991" y="0"/>
                  </a:moveTo>
                  <a:lnTo>
                    <a:pt x="991" y="0"/>
                  </a:lnTo>
                  <a:cubicBezTo>
                    <a:pt x="641" y="92"/>
                    <a:pt x="336" y="167"/>
                    <a:pt x="1" y="335"/>
                  </a:cubicBezTo>
                  <a:lnTo>
                    <a:pt x="352" y="350"/>
                  </a:lnTo>
                  <a:lnTo>
                    <a:pt x="352" y="350"/>
                  </a:lnTo>
                  <a:lnTo>
                    <a:pt x="275" y="319"/>
                  </a:lnTo>
                  <a:lnTo>
                    <a:pt x="701" y="183"/>
                  </a:lnTo>
                  <a:cubicBezTo>
                    <a:pt x="716" y="172"/>
                    <a:pt x="719" y="168"/>
                    <a:pt x="716" y="168"/>
                  </a:cubicBezTo>
                  <a:cubicBezTo>
                    <a:pt x="705" y="168"/>
                    <a:pt x="639" y="200"/>
                    <a:pt x="607" y="200"/>
                  </a:cubicBezTo>
                  <a:cubicBezTo>
                    <a:pt x="602" y="200"/>
                    <a:pt x="598" y="199"/>
                    <a:pt x="595" y="198"/>
                  </a:cubicBezTo>
                  <a:lnTo>
                    <a:pt x="717" y="92"/>
                  </a:lnTo>
                  <a:cubicBezTo>
                    <a:pt x="762" y="100"/>
                    <a:pt x="787" y="104"/>
                    <a:pt x="805" y="104"/>
                  </a:cubicBezTo>
                  <a:cubicBezTo>
                    <a:pt x="848" y="104"/>
                    <a:pt x="851" y="83"/>
                    <a:pt x="991" y="61"/>
                  </a:cubicBezTo>
                  <a:cubicBezTo>
                    <a:pt x="945" y="61"/>
                    <a:pt x="961" y="45"/>
                    <a:pt x="961" y="31"/>
                  </a:cubicBezTo>
                  <a:lnTo>
                    <a:pt x="99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0"/>
            <p:cNvSpPr/>
            <p:nvPr/>
          </p:nvSpPr>
          <p:spPr>
            <a:xfrm>
              <a:off x="368950" y="2744475"/>
              <a:ext cx="3075" cy="4050"/>
            </a:xfrm>
            <a:custGeom>
              <a:avLst/>
              <a:gdLst/>
              <a:ahLst/>
              <a:cxnLst/>
              <a:rect l="l" t="t" r="r" b="b"/>
              <a:pathLst>
                <a:path w="123" h="162" extrusionOk="0">
                  <a:moveTo>
                    <a:pt x="92" y="1"/>
                  </a:moveTo>
                  <a:cubicBezTo>
                    <a:pt x="80" y="1"/>
                    <a:pt x="64" y="7"/>
                    <a:pt x="47" y="26"/>
                  </a:cubicBezTo>
                  <a:cubicBezTo>
                    <a:pt x="0" y="56"/>
                    <a:pt x="0" y="101"/>
                    <a:pt x="0" y="162"/>
                  </a:cubicBezTo>
                  <a:lnTo>
                    <a:pt x="122" y="26"/>
                  </a:lnTo>
                  <a:cubicBezTo>
                    <a:pt x="122" y="16"/>
                    <a:pt x="111" y="1"/>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0"/>
            <p:cNvSpPr/>
            <p:nvPr/>
          </p:nvSpPr>
          <p:spPr>
            <a:xfrm>
              <a:off x="364000" y="2770600"/>
              <a:ext cx="3450" cy="5350"/>
            </a:xfrm>
            <a:custGeom>
              <a:avLst/>
              <a:gdLst/>
              <a:ahLst/>
              <a:cxnLst/>
              <a:rect l="l" t="t" r="r" b="b"/>
              <a:pathLst>
                <a:path w="138" h="214" extrusionOk="0">
                  <a:moveTo>
                    <a:pt x="137" y="1"/>
                  </a:moveTo>
                  <a:cubicBezTo>
                    <a:pt x="123" y="47"/>
                    <a:pt x="46" y="122"/>
                    <a:pt x="1" y="199"/>
                  </a:cubicBezTo>
                  <a:lnTo>
                    <a:pt x="76" y="214"/>
                  </a:lnTo>
                  <a:cubicBezTo>
                    <a:pt x="76" y="199"/>
                    <a:pt x="92" y="199"/>
                    <a:pt x="92" y="183"/>
                  </a:cubicBezTo>
                  <a:cubicBezTo>
                    <a:pt x="76" y="169"/>
                    <a:pt x="62" y="138"/>
                    <a:pt x="123" y="77"/>
                  </a:cubicBezTo>
                  <a:cubicBezTo>
                    <a:pt x="123" y="47"/>
                    <a:pt x="137" y="31"/>
                    <a:pt x="137" y="16"/>
                  </a:cubicBezTo>
                  <a:lnTo>
                    <a:pt x="13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0"/>
            <p:cNvSpPr/>
            <p:nvPr/>
          </p:nvSpPr>
          <p:spPr>
            <a:xfrm>
              <a:off x="403975" y="2646075"/>
              <a:ext cx="800" cy="400"/>
            </a:xfrm>
            <a:custGeom>
              <a:avLst/>
              <a:gdLst/>
              <a:ahLst/>
              <a:cxnLst/>
              <a:rect l="l" t="t" r="r" b="b"/>
              <a:pathLst>
                <a:path w="32" h="16" extrusionOk="0">
                  <a:moveTo>
                    <a:pt x="31" y="1"/>
                  </a:moveTo>
                  <a:cubicBezTo>
                    <a:pt x="24" y="1"/>
                    <a:pt x="21" y="4"/>
                    <a:pt x="17" y="8"/>
                  </a:cubicBezTo>
                  <a:lnTo>
                    <a:pt x="17" y="8"/>
                  </a:lnTo>
                  <a:lnTo>
                    <a:pt x="31" y="1"/>
                  </a:lnTo>
                  <a:close/>
                  <a:moveTo>
                    <a:pt x="17" y="8"/>
                  </a:moveTo>
                  <a:lnTo>
                    <a:pt x="1" y="15"/>
                  </a:lnTo>
                  <a:cubicBezTo>
                    <a:pt x="9" y="15"/>
                    <a:pt x="13" y="12"/>
                    <a:pt x="17" y="8"/>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0"/>
            <p:cNvSpPr/>
            <p:nvPr/>
          </p:nvSpPr>
          <p:spPr>
            <a:xfrm>
              <a:off x="400575" y="2644775"/>
              <a:ext cx="3425" cy="3625"/>
            </a:xfrm>
            <a:custGeom>
              <a:avLst/>
              <a:gdLst/>
              <a:ahLst/>
              <a:cxnLst/>
              <a:rect l="l" t="t" r="r" b="b"/>
              <a:pathLst>
                <a:path w="137" h="145" extrusionOk="0">
                  <a:moveTo>
                    <a:pt x="89" y="1"/>
                  </a:moveTo>
                  <a:cubicBezTo>
                    <a:pt x="77" y="1"/>
                    <a:pt x="59" y="7"/>
                    <a:pt x="31" y="22"/>
                  </a:cubicBezTo>
                  <a:lnTo>
                    <a:pt x="0" y="144"/>
                  </a:lnTo>
                  <a:lnTo>
                    <a:pt x="0" y="144"/>
                  </a:lnTo>
                  <a:lnTo>
                    <a:pt x="137" y="67"/>
                  </a:lnTo>
                  <a:lnTo>
                    <a:pt x="137" y="67"/>
                  </a:lnTo>
                  <a:cubicBezTo>
                    <a:pt x="131" y="70"/>
                    <a:pt x="127" y="72"/>
                    <a:pt x="123" y="72"/>
                  </a:cubicBezTo>
                  <a:cubicBezTo>
                    <a:pt x="98" y="72"/>
                    <a:pt x="131" y="1"/>
                    <a:pt x="8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0"/>
            <p:cNvSpPr/>
            <p:nvPr/>
          </p:nvSpPr>
          <p:spPr>
            <a:xfrm>
              <a:off x="416950" y="2615225"/>
              <a:ext cx="10300" cy="5200"/>
            </a:xfrm>
            <a:custGeom>
              <a:avLst/>
              <a:gdLst/>
              <a:ahLst/>
              <a:cxnLst/>
              <a:rect l="l" t="t" r="r" b="b"/>
              <a:pathLst>
                <a:path w="412" h="208" extrusionOk="0">
                  <a:moveTo>
                    <a:pt x="412" y="0"/>
                  </a:moveTo>
                  <a:cubicBezTo>
                    <a:pt x="320" y="0"/>
                    <a:pt x="152" y="92"/>
                    <a:pt x="91" y="108"/>
                  </a:cubicBezTo>
                  <a:lnTo>
                    <a:pt x="16" y="169"/>
                  </a:lnTo>
                  <a:cubicBezTo>
                    <a:pt x="1" y="197"/>
                    <a:pt x="1" y="208"/>
                    <a:pt x="10" y="208"/>
                  </a:cubicBezTo>
                  <a:cubicBezTo>
                    <a:pt x="39" y="208"/>
                    <a:pt x="175" y="83"/>
                    <a:pt x="247" y="83"/>
                  </a:cubicBezTo>
                  <a:cubicBezTo>
                    <a:pt x="268" y="83"/>
                    <a:pt x="284" y="94"/>
                    <a:pt x="290" y="122"/>
                  </a:cubicBezTo>
                  <a:lnTo>
                    <a:pt x="41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0"/>
            <p:cNvSpPr/>
            <p:nvPr/>
          </p:nvSpPr>
          <p:spPr>
            <a:xfrm>
              <a:off x="418850" y="2617500"/>
              <a:ext cx="775" cy="425"/>
            </a:xfrm>
            <a:custGeom>
              <a:avLst/>
              <a:gdLst/>
              <a:ahLst/>
              <a:cxnLst/>
              <a:rect l="l" t="t" r="r" b="b"/>
              <a:pathLst>
                <a:path w="31" h="17" extrusionOk="0">
                  <a:moveTo>
                    <a:pt x="0" y="1"/>
                  </a:moveTo>
                  <a:lnTo>
                    <a:pt x="15" y="17"/>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0"/>
            <p:cNvSpPr/>
            <p:nvPr/>
          </p:nvSpPr>
          <p:spPr>
            <a:xfrm>
              <a:off x="365900" y="2689875"/>
              <a:ext cx="11075" cy="9300"/>
            </a:xfrm>
            <a:custGeom>
              <a:avLst/>
              <a:gdLst/>
              <a:ahLst/>
              <a:cxnLst/>
              <a:rect l="l" t="t" r="r" b="b"/>
              <a:pathLst>
                <a:path w="443" h="372" extrusionOk="0">
                  <a:moveTo>
                    <a:pt x="443" y="0"/>
                  </a:moveTo>
                  <a:cubicBezTo>
                    <a:pt x="383" y="20"/>
                    <a:pt x="324" y="26"/>
                    <a:pt x="270" y="26"/>
                  </a:cubicBezTo>
                  <a:cubicBezTo>
                    <a:pt x="198" y="26"/>
                    <a:pt x="135" y="16"/>
                    <a:pt x="92" y="16"/>
                  </a:cubicBezTo>
                  <a:lnTo>
                    <a:pt x="199" y="61"/>
                  </a:lnTo>
                  <a:cubicBezTo>
                    <a:pt x="108" y="168"/>
                    <a:pt x="61" y="229"/>
                    <a:pt x="0" y="351"/>
                  </a:cubicBezTo>
                  <a:cubicBezTo>
                    <a:pt x="3" y="366"/>
                    <a:pt x="8" y="372"/>
                    <a:pt x="17" y="372"/>
                  </a:cubicBezTo>
                  <a:cubicBezTo>
                    <a:pt x="66" y="372"/>
                    <a:pt x="211" y="150"/>
                    <a:pt x="293" y="150"/>
                  </a:cubicBezTo>
                  <a:cubicBezTo>
                    <a:pt x="297" y="150"/>
                    <a:pt x="301" y="151"/>
                    <a:pt x="305" y="152"/>
                  </a:cubicBezTo>
                  <a:lnTo>
                    <a:pt x="275" y="122"/>
                  </a:lnTo>
                  <a:lnTo>
                    <a:pt x="443"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0"/>
            <p:cNvSpPr/>
            <p:nvPr/>
          </p:nvSpPr>
          <p:spPr>
            <a:xfrm>
              <a:off x="351425" y="2812900"/>
              <a:ext cx="7650" cy="24375"/>
            </a:xfrm>
            <a:custGeom>
              <a:avLst/>
              <a:gdLst/>
              <a:ahLst/>
              <a:cxnLst/>
              <a:rect l="l" t="t" r="r" b="b"/>
              <a:pathLst>
                <a:path w="306" h="975" extrusionOk="0">
                  <a:moveTo>
                    <a:pt x="305" y="0"/>
                  </a:moveTo>
                  <a:lnTo>
                    <a:pt x="183" y="91"/>
                  </a:lnTo>
                  <a:cubicBezTo>
                    <a:pt x="244" y="305"/>
                    <a:pt x="77" y="518"/>
                    <a:pt x="153" y="624"/>
                  </a:cubicBezTo>
                  <a:cubicBezTo>
                    <a:pt x="122" y="731"/>
                    <a:pt x="47" y="715"/>
                    <a:pt x="1" y="823"/>
                  </a:cubicBezTo>
                  <a:cubicBezTo>
                    <a:pt x="9" y="931"/>
                    <a:pt x="36" y="939"/>
                    <a:pt x="66" y="939"/>
                  </a:cubicBezTo>
                  <a:cubicBezTo>
                    <a:pt x="71" y="939"/>
                    <a:pt x="76" y="939"/>
                    <a:pt x="81" y="939"/>
                  </a:cubicBezTo>
                  <a:cubicBezTo>
                    <a:pt x="101" y="939"/>
                    <a:pt x="122" y="942"/>
                    <a:pt x="138" y="975"/>
                  </a:cubicBezTo>
                  <a:cubicBezTo>
                    <a:pt x="151" y="961"/>
                    <a:pt x="187" y="859"/>
                    <a:pt x="225" y="859"/>
                  </a:cubicBezTo>
                  <a:cubicBezTo>
                    <a:pt x="232" y="859"/>
                    <a:pt x="238" y="861"/>
                    <a:pt x="244" y="868"/>
                  </a:cubicBezTo>
                  <a:cubicBezTo>
                    <a:pt x="244" y="579"/>
                    <a:pt x="275" y="289"/>
                    <a:pt x="30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0"/>
            <p:cNvSpPr/>
            <p:nvPr/>
          </p:nvSpPr>
          <p:spPr>
            <a:xfrm>
              <a:off x="360975" y="2756900"/>
              <a:ext cx="3425" cy="4225"/>
            </a:xfrm>
            <a:custGeom>
              <a:avLst/>
              <a:gdLst/>
              <a:ahLst/>
              <a:cxnLst/>
              <a:rect l="l" t="t" r="r" b="b"/>
              <a:pathLst>
                <a:path w="137" h="169" extrusionOk="0">
                  <a:moveTo>
                    <a:pt x="137" y="0"/>
                  </a:moveTo>
                  <a:lnTo>
                    <a:pt x="0" y="92"/>
                  </a:lnTo>
                  <a:lnTo>
                    <a:pt x="0" y="168"/>
                  </a:lnTo>
                  <a:cubicBezTo>
                    <a:pt x="45" y="16"/>
                    <a:pt x="76" y="122"/>
                    <a:pt x="13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0"/>
            <p:cNvSpPr/>
            <p:nvPr/>
          </p:nvSpPr>
          <p:spPr>
            <a:xfrm>
              <a:off x="360975" y="2770925"/>
              <a:ext cx="1900" cy="850"/>
            </a:xfrm>
            <a:custGeom>
              <a:avLst/>
              <a:gdLst/>
              <a:ahLst/>
              <a:cxnLst/>
              <a:rect l="l" t="t" r="r" b="b"/>
              <a:pathLst>
                <a:path w="76" h="34" extrusionOk="0">
                  <a:moveTo>
                    <a:pt x="51" y="1"/>
                  </a:moveTo>
                  <a:cubicBezTo>
                    <a:pt x="36" y="1"/>
                    <a:pt x="18" y="6"/>
                    <a:pt x="0" y="34"/>
                  </a:cubicBezTo>
                  <a:lnTo>
                    <a:pt x="61" y="34"/>
                  </a:lnTo>
                  <a:cubicBezTo>
                    <a:pt x="61" y="18"/>
                    <a:pt x="76" y="18"/>
                    <a:pt x="76" y="3"/>
                  </a:cubicBezTo>
                  <a:cubicBezTo>
                    <a:pt x="70" y="3"/>
                    <a:pt x="61" y="1"/>
                    <a:pt x="5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0"/>
            <p:cNvSpPr/>
            <p:nvPr/>
          </p:nvSpPr>
          <p:spPr>
            <a:xfrm>
              <a:off x="362100" y="2771750"/>
              <a:ext cx="400" cy="400"/>
            </a:xfrm>
            <a:custGeom>
              <a:avLst/>
              <a:gdLst/>
              <a:ahLst/>
              <a:cxnLst/>
              <a:rect l="l" t="t" r="r" b="b"/>
              <a:pathLst>
                <a:path w="16" h="16" extrusionOk="0">
                  <a:moveTo>
                    <a:pt x="16" y="1"/>
                  </a:moveTo>
                  <a:cubicBezTo>
                    <a:pt x="16" y="1"/>
                    <a:pt x="0" y="1"/>
                    <a:pt x="0" y="15"/>
                  </a:cubicBez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30"/>
            <p:cNvSpPr/>
            <p:nvPr/>
          </p:nvSpPr>
          <p:spPr>
            <a:xfrm>
              <a:off x="359450" y="2772125"/>
              <a:ext cx="2675" cy="4950"/>
            </a:xfrm>
            <a:custGeom>
              <a:avLst/>
              <a:gdLst/>
              <a:ahLst/>
              <a:cxnLst/>
              <a:rect l="l" t="t" r="r" b="b"/>
              <a:pathLst>
                <a:path w="107" h="198" extrusionOk="0">
                  <a:moveTo>
                    <a:pt x="106" y="0"/>
                  </a:moveTo>
                  <a:lnTo>
                    <a:pt x="0" y="108"/>
                  </a:lnTo>
                  <a:cubicBezTo>
                    <a:pt x="45" y="108"/>
                    <a:pt x="15" y="197"/>
                    <a:pt x="39" y="197"/>
                  </a:cubicBezTo>
                  <a:cubicBezTo>
                    <a:pt x="47" y="197"/>
                    <a:pt x="63" y="185"/>
                    <a:pt x="92" y="153"/>
                  </a:cubicBezTo>
                  <a:cubicBezTo>
                    <a:pt x="76" y="108"/>
                    <a:pt x="92" y="31"/>
                    <a:pt x="10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0"/>
            <p:cNvSpPr/>
            <p:nvPr/>
          </p:nvSpPr>
          <p:spPr>
            <a:xfrm>
              <a:off x="467950" y="2556250"/>
              <a:ext cx="3075" cy="1300"/>
            </a:xfrm>
            <a:custGeom>
              <a:avLst/>
              <a:gdLst/>
              <a:ahLst/>
              <a:cxnLst/>
              <a:rect l="l" t="t" r="r" b="b"/>
              <a:pathLst>
                <a:path w="123" h="52" extrusionOk="0">
                  <a:moveTo>
                    <a:pt x="50" y="1"/>
                  </a:moveTo>
                  <a:cubicBezTo>
                    <a:pt x="14" y="1"/>
                    <a:pt x="23" y="22"/>
                    <a:pt x="1" y="44"/>
                  </a:cubicBezTo>
                  <a:cubicBezTo>
                    <a:pt x="24" y="44"/>
                    <a:pt x="39" y="52"/>
                    <a:pt x="56" y="52"/>
                  </a:cubicBezTo>
                  <a:cubicBezTo>
                    <a:pt x="73" y="52"/>
                    <a:pt x="92" y="44"/>
                    <a:pt x="123" y="13"/>
                  </a:cubicBezTo>
                  <a:cubicBezTo>
                    <a:pt x="87" y="5"/>
                    <a:pt x="65" y="1"/>
                    <a:pt x="5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0"/>
            <p:cNvSpPr/>
            <p:nvPr/>
          </p:nvSpPr>
          <p:spPr>
            <a:xfrm>
              <a:off x="465675" y="2557325"/>
              <a:ext cx="2300" cy="800"/>
            </a:xfrm>
            <a:custGeom>
              <a:avLst/>
              <a:gdLst/>
              <a:ahLst/>
              <a:cxnLst/>
              <a:rect l="l" t="t" r="r" b="b"/>
              <a:pathLst>
                <a:path w="92" h="32" extrusionOk="0">
                  <a:moveTo>
                    <a:pt x="92" y="1"/>
                  </a:moveTo>
                  <a:cubicBezTo>
                    <a:pt x="77" y="1"/>
                    <a:pt x="47" y="1"/>
                    <a:pt x="1" y="31"/>
                  </a:cubicBezTo>
                  <a:cubicBezTo>
                    <a:pt x="62" y="17"/>
                    <a:pt x="77" y="17"/>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0"/>
            <p:cNvSpPr/>
            <p:nvPr/>
          </p:nvSpPr>
          <p:spPr>
            <a:xfrm>
              <a:off x="353350" y="2778275"/>
              <a:ext cx="7850" cy="23975"/>
            </a:xfrm>
            <a:custGeom>
              <a:avLst/>
              <a:gdLst/>
              <a:ahLst/>
              <a:cxnLst/>
              <a:rect l="l" t="t" r="r" b="b"/>
              <a:pathLst>
                <a:path w="314" h="959" extrusionOk="0">
                  <a:moveTo>
                    <a:pt x="183" y="59"/>
                  </a:moveTo>
                  <a:cubicBezTo>
                    <a:pt x="183" y="59"/>
                    <a:pt x="183" y="59"/>
                    <a:pt x="183" y="59"/>
                  </a:cubicBezTo>
                  <a:lnTo>
                    <a:pt x="183" y="59"/>
                  </a:lnTo>
                  <a:cubicBezTo>
                    <a:pt x="183" y="59"/>
                    <a:pt x="183" y="59"/>
                    <a:pt x="183" y="59"/>
                  </a:cubicBezTo>
                  <a:close/>
                  <a:moveTo>
                    <a:pt x="299" y="1"/>
                  </a:moveTo>
                  <a:cubicBezTo>
                    <a:pt x="277" y="1"/>
                    <a:pt x="225" y="66"/>
                    <a:pt x="196" y="66"/>
                  </a:cubicBezTo>
                  <a:cubicBezTo>
                    <a:pt x="191" y="66"/>
                    <a:pt x="187" y="64"/>
                    <a:pt x="183" y="59"/>
                  </a:cubicBezTo>
                  <a:lnTo>
                    <a:pt x="183" y="59"/>
                  </a:lnTo>
                  <a:cubicBezTo>
                    <a:pt x="244" y="151"/>
                    <a:pt x="61" y="364"/>
                    <a:pt x="137" y="441"/>
                  </a:cubicBezTo>
                  <a:lnTo>
                    <a:pt x="31" y="562"/>
                  </a:lnTo>
                  <a:cubicBezTo>
                    <a:pt x="0" y="699"/>
                    <a:pt x="106" y="760"/>
                    <a:pt x="15" y="959"/>
                  </a:cubicBezTo>
                  <a:lnTo>
                    <a:pt x="137" y="790"/>
                  </a:lnTo>
                  <a:lnTo>
                    <a:pt x="137" y="790"/>
                  </a:lnTo>
                  <a:lnTo>
                    <a:pt x="106" y="821"/>
                  </a:lnTo>
                  <a:lnTo>
                    <a:pt x="106" y="668"/>
                  </a:lnTo>
                  <a:cubicBezTo>
                    <a:pt x="118" y="636"/>
                    <a:pt x="125" y="625"/>
                    <a:pt x="131" y="625"/>
                  </a:cubicBezTo>
                  <a:cubicBezTo>
                    <a:pt x="142" y="625"/>
                    <a:pt x="147" y="664"/>
                    <a:pt x="160" y="664"/>
                  </a:cubicBezTo>
                  <a:cubicBezTo>
                    <a:pt x="168" y="664"/>
                    <a:pt x="180" y="647"/>
                    <a:pt x="198" y="593"/>
                  </a:cubicBezTo>
                  <a:cubicBezTo>
                    <a:pt x="190" y="587"/>
                    <a:pt x="183" y="585"/>
                    <a:pt x="176" y="585"/>
                  </a:cubicBezTo>
                  <a:cubicBezTo>
                    <a:pt x="135" y="585"/>
                    <a:pt x="101" y="667"/>
                    <a:pt x="67" y="667"/>
                  </a:cubicBezTo>
                  <a:cubicBezTo>
                    <a:pt x="60" y="667"/>
                    <a:pt x="53" y="663"/>
                    <a:pt x="45" y="654"/>
                  </a:cubicBezTo>
                  <a:cubicBezTo>
                    <a:pt x="122" y="380"/>
                    <a:pt x="214" y="532"/>
                    <a:pt x="259" y="303"/>
                  </a:cubicBezTo>
                  <a:lnTo>
                    <a:pt x="259" y="303"/>
                  </a:lnTo>
                  <a:cubicBezTo>
                    <a:pt x="244" y="333"/>
                    <a:pt x="229" y="345"/>
                    <a:pt x="216" y="345"/>
                  </a:cubicBezTo>
                  <a:cubicBezTo>
                    <a:pt x="188" y="345"/>
                    <a:pt x="167" y="294"/>
                    <a:pt x="167" y="242"/>
                  </a:cubicBezTo>
                  <a:lnTo>
                    <a:pt x="167" y="242"/>
                  </a:lnTo>
                  <a:cubicBezTo>
                    <a:pt x="178" y="261"/>
                    <a:pt x="187" y="269"/>
                    <a:pt x="194" y="269"/>
                  </a:cubicBezTo>
                  <a:cubicBezTo>
                    <a:pt x="226" y="269"/>
                    <a:pt x="230" y="97"/>
                    <a:pt x="305" y="59"/>
                  </a:cubicBezTo>
                  <a:cubicBezTo>
                    <a:pt x="314" y="15"/>
                    <a:pt x="310" y="1"/>
                    <a:pt x="29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0"/>
            <p:cNvSpPr/>
            <p:nvPr/>
          </p:nvSpPr>
          <p:spPr>
            <a:xfrm>
              <a:off x="355225" y="2768325"/>
              <a:ext cx="1550" cy="975"/>
            </a:xfrm>
            <a:custGeom>
              <a:avLst/>
              <a:gdLst/>
              <a:ahLst/>
              <a:cxnLst/>
              <a:rect l="l" t="t" r="r" b="b"/>
              <a:pathLst>
                <a:path w="62" h="39" extrusionOk="0">
                  <a:moveTo>
                    <a:pt x="62" y="0"/>
                  </a:moveTo>
                  <a:lnTo>
                    <a:pt x="1" y="16"/>
                  </a:lnTo>
                  <a:cubicBezTo>
                    <a:pt x="7" y="32"/>
                    <a:pt x="12" y="39"/>
                    <a:pt x="19" y="39"/>
                  </a:cubicBezTo>
                  <a:cubicBezTo>
                    <a:pt x="30" y="39"/>
                    <a:pt x="43" y="19"/>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0"/>
            <p:cNvSpPr/>
            <p:nvPr/>
          </p:nvSpPr>
          <p:spPr>
            <a:xfrm>
              <a:off x="355625" y="2766775"/>
              <a:ext cx="3400" cy="6600"/>
            </a:xfrm>
            <a:custGeom>
              <a:avLst/>
              <a:gdLst/>
              <a:ahLst/>
              <a:cxnLst/>
              <a:rect l="l" t="t" r="r" b="b"/>
              <a:pathLst>
                <a:path w="136" h="264" extrusionOk="0">
                  <a:moveTo>
                    <a:pt x="109" y="1"/>
                  </a:moveTo>
                  <a:cubicBezTo>
                    <a:pt x="109" y="1"/>
                    <a:pt x="108" y="1"/>
                    <a:pt x="107" y="1"/>
                  </a:cubicBezTo>
                  <a:cubicBezTo>
                    <a:pt x="76" y="1"/>
                    <a:pt x="62" y="48"/>
                    <a:pt x="46" y="62"/>
                  </a:cubicBezTo>
                  <a:lnTo>
                    <a:pt x="76" y="62"/>
                  </a:lnTo>
                  <a:cubicBezTo>
                    <a:pt x="62" y="139"/>
                    <a:pt x="31" y="200"/>
                    <a:pt x="1" y="230"/>
                  </a:cubicBezTo>
                  <a:cubicBezTo>
                    <a:pt x="13" y="230"/>
                    <a:pt x="15" y="264"/>
                    <a:pt x="35" y="264"/>
                  </a:cubicBezTo>
                  <a:cubicBezTo>
                    <a:pt x="38" y="264"/>
                    <a:pt x="42" y="263"/>
                    <a:pt x="46" y="261"/>
                  </a:cubicBezTo>
                  <a:cubicBezTo>
                    <a:pt x="105" y="231"/>
                    <a:pt x="135" y="1"/>
                    <a:pt x="10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0"/>
            <p:cNvSpPr/>
            <p:nvPr/>
          </p:nvSpPr>
          <p:spPr>
            <a:xfrm>
              <a:off x="434075" y="2558400"/>
              <a:ext cx="6500" cy="2400"/>
            </a:xfrm>
            <a:custGeom>
              <a:avLst/>
              <a:gdLst/>
              <a:ahLst/>
              <a:cxnLst/>
              <a:rect l="l" t="t" r="r" b="b"/>
              <a:pathLst>
                <a:path w="260" h="96" extrusionOk="0">
                  <a:moveTo>
                    <a:pt x="251" y="0"/>
                  </a:moveTo>
                  <a:cubicBezTo>
                    <a:pt x="242" y="0"/>
                    <a:pt x="215" y="4"/>
                    <a:pt x="184" y="4"/>
                  </a:cubicBezTo>
                  <a:lnTo>
                    <a:pt x="123" y="19"/>
                  </a:lnTo>
                  <a:cubicBezTo>
                    <a:pt x="137" y="19"/>
                    <a:pt x="137" y="35"/>
                    <a:pt x="137" y="35"/>
                  </a:cubicBezTo>
                  <a:cubicBezTo>
                    <a:pt x="92" y="49"/>
                    <a:pt x="31" y="80"/>
                    <a:pt x="1" y="96"/>
                  </a:cubicBezTo>
                  <a:lnTo>
                    <a:pt x="214" y="19"/>
                  </a:lnTo>
                  <a:cubicBezTo>
                    <a:pt x="251" y="4"/>
                    <a:pt x="259" y="0"/>
                    <a:pt x="25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0"/>
            <p:cNvSpPr/>
            <p:nvPr/>
          </p:nvSpPr>
          <p:spPr>
            <a:xfrm>
              <a:off x="457700" y="2553150"/>
              <a:ext cx="375" cy="400"/>
            </a:xfrm>
            <a:custGeom>
              <a:avLst/>
              <a:gdLst/>
              <a:ahLst/>
              <a:cxnLst/>
              <a:rect l="l" t="t" r="r" b="b"/>
              <a:pathLst>
                <a:path w="15" h="16" extrusionOk="0">
                  <a:moveTo>
                    <a:pt x="0" y="1"/>
                  </a:moveTo>
                  <a:cubicBezTo>
                    <a:pt x="0" y="16"/>
                    <a:pt x="0" y="16"/>
                    <a:pt x="15" y="16"/>
                  </a:cubicBez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0"/>
            <p:cNvSpPr/>
            <p:nvPr/>
          </p:nvSpPr>
          <p:spPr>
            <a:xfrm>
              <a:off x="351050" y="2774200"/>
              <a:ext cx="5475" cy="14350"/>
            </a:xfrm>
            <a:custGeom>
              <a:avLst/>
              <a:gdLst/>
              <a:ahLst/>
              <a:cxnLst/>
              <a:rect l="l" t="t" r="r" b="b"/>
              <a:pathLst>
                <a:path w="219" h="574" extrusionOk="0">
                  <a:moveTo>
                    <a:pt x="168" y="192"/>
                  </a:moveTo>
                  <a:cubicBezTo>
                    <a:pt x="167" y="192"/>
                    <a:pt x="166" y="193"/>
                    <a:pt x="165" y="193"/>
                  </a:cubicBezTo>
                  <a:lnTo>
                    <a:pt x="165" y="193"/>
                  </a:lnTo>
                  <a:cubicBezTo>
                    <a:pt x="166" y="193"/>
                    <a:pt x="167" y="192"/>
                    <a:pt x="168" y="192"/>
                  </a:cubicBezTo>
                  <a:close/>
                  <a:moveTo>
                    <a:pt x="163" y="0"/>
                  </a:moveTo>
                  <a:cubicBezTo>
                    <a:pt x="157" y="0"/>
                    <a:pt x="148" y="3"/>
                    <a:pt x="137" y="9"/>
                  </a:cubicBezTo>
                  <a:lnTo>
                    <a:pt x="153" y="25"/>
                  </a:lnTo>
                  <a:lnTo>
                    <a:pt x="77" y="222"/>
                  </a:lnTo>
                  <a:lnTo>
                    <a:pt x="1" y="435"/>
                  </a:lnTo>
                  <a:cubicBezTo>
                    <a:pt x="16" y="413"/>
                    <a:pt x="27" y="409"/>
                    <a:pt x="37" y="409"/>
                  </a:cubicBezTo>
                  <a:cubicBezTo>
                    <a:pt x="41" y="409"/>
                    <a:pt x="46" y="410"/>
                    <a:pt x="49" y="410"/>
                  </a:cubicBezTo>
                  <a:cubicBezTo>
                    <a:pt x="54" y="410"/>
                    <a:pt x="58" y="409"/>
                    <a:pt x="62" y="405"/>
                  </a:cubicBezTo>
                  <a:lnTo>
                    <a:pt x="62" y="405"/>
                  </a:lnTo>
                  <a:cubicBezTo>
                    <a:pt x="46" y="482"/>
                    <a:pt x="16" y="512"/>
                    <a:pt x="16" y="573"/>
                  </a:cubicBezTo>
                  <a:lnTo>
                    <a:pt x="77" y="482"/>
                  </a:lnTo>
                  <a:lnTo>
                    <a:pt x="62" y="482"/>
                  </a:lnTo>
                  <a:lnTo>
                    <a:pt x="153" y="299"/>
                  </a:lnTo>
                  <a:lnTo>
                    <a:pt x="153" y="299"/>
                  </a:lnTo>
                  <a:lnTo>
                    <a:pt x="107" y="329"/>
                  </a:lnTo>
                  <a:cubicBezTo>
                    <a:pt x="122" y="255"/>
                    <a:pt x="136" y="211"/>
                    <a:pt x="165" y="193"/>
                  </a:cubicBezTo>
                  <a:lnTo>
                    <a:pt x="165" y="193"/>
                  </a:lnTo>
                  <a:cubicBezTo>
                    <a:pt x="164" y="194"/>
                    <a:pt x="163" y="194"/>
                    <a:pt x="162" y="194"/>
                  </a:cubicBezTo>
                  <a:cubicBezTo>
                    <a:pt x="138" y="194"/>
                    <a:pt x="218" y="0"/>
                    <a:pt x="16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0"/>
            <p:cNvSpPr/>
            <p:nvPr/>
          </p:nvSpPr>
          <p:spPr>
            <a:xfrm>
              <a:off x="354875" y="2691025"/>
              <a:ext cx="7625" cy="10300"/>
            </a:xfrm>
            <a:custGeom>
              <a:avLst/>
              <a:gdLst/>
              <a:ahLst/>
              <a:cxnLst/>
              <a:rect l="l" t="t" r="r" b="b"/>
              <a:pathLst>
                <a:path w="305" h="412" extrusionOk="0">
                  <a:moveTo>
                    <a:pt x="275" y="0"/>
                  </a:moveTo>
                  <a:lnTo>
                    <a:pt x="137" y="198"/>
                  </a:lnTo>
                  <a:lnTo>
                    <a:pt x="0" y="411"/>
                  </a:lnTo>
                  <a:cubicBezTo>
                    <a:pt x="65" y="330"/>
                    <a:pt x="96" y="309"/>
                    <a:pt x="115" y="309"/>
                  </a:cubicBezTo>
                  <a:cubicBezTo>
                    <a:pt x="137" y="309"/>
                    <a:pt x="146" y="334"/>
                    <a:pt x="173" y="334"/>
                  </a:cubicBezTo>
                  <a:cubicBezTo>
                    <a:pt x="191" y="334"/>
                    <a:pt x="217" y="324"/>
                    <a:pt x="259" y="289"/>
                  </a:cubicBezTo>
                  <a:cubicBezTo>
                    <a:pt x="259" y="167"/>
                    <a:pt x="305" y="92"/>
                    <a:pt x="27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0"/>
            <p:cNvSpPr/>
            <p:nvPr/>
          </p:nvSpPr>
          <p:spPr>
            <a:xfrm>
              <a:off x="398275" y="2619425"/>
              <a:ext cx="2325" cy="1550"/>
            </a:xfrm>
            <a:custGeom>
              <a:avLst/>
              <a:gdLst/>
              <a:ahLst/>
              <a:cxnLst/>
              <a:rect l="l" t="t" r="r" b="b"/>
              <a:pathLst>
                <a:path w="93" h="62" extrusionOk="0">
                  <a:moveTo>
                    <a:pt x="92" y="1"/>
                  </a:moveTo>
                  <a:cubicBezTo>
                    <a:pt x="76" y="15"/>
                    <a:pt x="46" y="31"/>
                    <a:pt x="1" y="61"/>
                  </a:cubicBezTo>
                  <a:cubicBezTo>
                    <a:pt x="21" y="61"/>
                    <a:pt x="34" y="54"/>
                    <a:pt x="46" y="54"/>
                  </a:cubicBezTo>
                  <a:cubicBezTo>
                    <a:pt x="51" y="54"/>
                    <a:pt x="57" y="56"/>
                    <a:pt x="62" y="61"/>
                  </a:cubicBezTo>
                  <a:lnTo>
                    <a:pt x="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0"/>
            <p:cNvSpPr/>
            <p:nvPr/>
          </p:nvSpPr>
          <p:spPr>
            <a:xfrm>
              <a:off x="400575" y="2619025"/>
              <a:ext cx="25" cy="425"/>
            </a:xfrm>
            <a:custGeom>
              <a:avLst/>
              <a:gdLst/>
              <a:ahLst/>
              <a:cxnLst/>
              <a:rect l="l" t="t" r="r" b="b"/>
              <a:pathLst>
                <a:path w="1" h="17" extrusionOk="0">
                  <a:moveTo>
                    <a:pt x="0" y="17"/>
                  </a:move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0"/>
            <p:cNvSpPr/>
            <p:nvPr/>
          </p:nvSpPr>
          <p:spPr>
            <a:xfrm>
              <a:off x="397900" y="2620950"/>
              <a:ext cx="400" cy="400"/>
            </a:xfrm>
            <a:custGeom>
              <a:avLst/>
              <a:gdLst/>
              <a:ahLst/>
              <a:cxnLst/>
              <a:rect l="l" t="t" r="r" b="b"/>
              <a:pathLst>
                <a:path w="16" h="16" extrusionOk="0">
                  <a:moveTo>
                    <a:pt x="0" y="0"/>
                  </a:moveTo>
                  <a:lnTo>
                    <a:pt x="0" y="15"/>
                  </a:ln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0"/>
            <p:cNvSpPr/>
            <p:nvPr/>
          </p:nvSpPr>
          <p:spPr>
            <a:xfrm>
              <a:off x="386475" y="2617400"/>
              <a:ext cx="13050" cy="6175"/>
            </a:xfrm>
            <a:custGeom>
              <a:avLst/>
              <a:gdLst/>
              <a:ahLst/>
              <a:cxnLst/>
              <a:rect l="l" t="t" r="r" b="b"/>
              <a:pathLst>
                <a:path w="522" h="247" extrusionOk="0">
                  <a:moveTo>
                    <a:pt x="464" y="1"/>
                  </a:moveTo>
                  <a:cubicBezTo>
                    <a:pt x="438" y="1"/>
                    <a:pt x="390" y="18"/>
                    <a:pt x="305" y="66"/>
                  </a:cubicBezTo>
                  <a:cubicBezTo>
                    <a:pt x="244" y="173"/>
                    <a:pt x="61" y="173"/>
                    <a:pt x="0" y="234"/>
                  </a:cubicBezTo>
                  <a:cubicBezTo>
                    <a:pt x="17" y="242"/>
                    <a:pt x="38" y="246"/>
                    <a:pt x="61" y="246"/>
                  </a:cubicBezTo>
                  <a:cubicBezTo>
                    <a:pt x="121" y="246"/>
                    <a:pt x="198" y="221"/>
                    <a:pt x="274" y="188"/>
                  </a:cubicBezTo>
                  <a:cubicBezTo>
                    <a:pt x="335" y="173"/>
                    <a:pt x="412" y="157"/>
                    <a:pt x="457" y="142"/>
                  </a:cubicBezTo>
                  <a:cubicBezTo>
                    <a:pt x="468" y="89"/>
                    <a:pt x="522" y="1"/>
                    <a:pt x="46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0"/>
            <p:cNvSpPr/>
            <p:nvPr/>
          </p:nvSpPr>
          <p:spPr>
            <a:xfrm>
              <a:off x="439825" y="2562800"/>
              <a:ext cx="8000" cy="5075"/>
            </a:xfrm>
            <a:custGeom>
              <a:avLst/>
              <a:gdLst/>
              <a:ahLst/>
              <a:cxnLst/>
              <a:rect l="l" t="t" r="r" b="b"/>
              <a:pathLst>
                <a:path w="320" h="203" extrusionOk="0">
                  <a:moveTo>
                    <a:pt x="284" y="1"/>
                  </a:moveTo>
                  <a:cubicBezTo>
                    <a:pt x="232" y="1"/>
                    <a:pt x="142" y="33"/>
                    <a:pt x="60" y="56"/>
                  </a:cubicBezTo>
                  <a:cubicBezTo>
                    <a:pt x="9" y="101"/>
                    <a:pt x="22" y="111"/>
                    <a:pt x="53" y="111"/>
                  </a:cubicBezTo>
                  <a:cubicBezTo>
                    <a:pt x="81" y="111"/>
                    <a:pt x="122" y="103"/>
                    <a:pt x="150" y="103"/>
                  </a:cubicBezTo>
                  <a:cubicBezTo>
                    <a:pt x="169" y="103"/>
                    <a:pt x="182" y="107"/>
                    <a:pt x="182" y="117"/>
                  </a:cubicBezTo>
                  <a:cubicBezTo>
                    <a:pt x="145" y="145"/>
                    <a:pt x="109" y="150"/>
                    <a:pt x="79" y="150"/>
                  </a:cubicBezTo>
                  <a:cubicBezTo>
                    <a:pt x="59" y="150"/>
                    <a:pt x="42" y="147"/>
                    <a:pt x="29" y="147"/>
                  </a:cubicBezTo>
                  <a:cubicBezTo>
                    <a:pt x="0" y="189"/>
                    <a:pt x="7" y="203"/>
                    <a:pt x="32" y="203"/>
                  </a:cubicBezTo>
                  <a:cubicBezTo>
                    <a:pt x="73" y="203"/>
                    <a:pt x="162" y="166"/>
                    <a:pt x="228" y="147"/>
                  </a:cubicBezTo>
                  <a:lnTo>
                    <a:pt x="167" y="87"/>
                  </a:lnTo>
                  <a:cubicBezTo>
                    <a:pt x="258" y="56"/>
                    <a:pt x="303" y="41"/>
                    <a:pt x="319" y="11"/>
                  </a:cubicBezTo>
                  <a:cubicBezTo>
                    <a:pt x="312" y="4"/>
                    <a:pt x="300" y="1"/>
                    <a:pt x="28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0"/>
            <p:cNvSpPr/>
            <p:nvPr/>
          </p:nvSpPr>
          <p:spPr>
            <a:xfrm>
              <a:off x="348775" y="2790400"/>
              <a:ext cx="4600" cy="5350"/>
            </a:xfrm>
            <a:custGeom>
              <a:avLst/>
              <a:gdLst/>
              <a:ahLst/>
              <a:cxnLst/>
              <a:rect l="l" t="t" r="r" b="b"/>
              <a:pathLst>
                <a:path w="184" h="214" extrusionOk="0">
                  <a:moveTo>
                    <a:pt x="76" y="1"/>
                  </a:moveTo>
                  <a:lnTo>
                    <a:pt x="76" y="1"/>
                  </a:lnTo>
                  <a:cubicBezTo>
                    <a:pt x="92" y="17"/>
                    <a:pt x="76" y="62"/>
                    <a:pt x="92" y="62"/>
                  </a:cubicBezTo>
                  <a:cubicBezTo>
                    <a:pt x="76" y="123"/>
                    <a:pt x="31" y="169"/>
                    <a:pt x="1" y="214"/>
                  </a:cubicBezTo>
                  <a:cubicBezTo>
                    <a:pt x="46" y="153"/>
                    <a:pt x="137" y="92"/>
                    <a:pt x="183" y="17"/>
                  </a:cubicBezTo>
                  <a:lnTo>
                    <a:pt x="7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0"/>
            <p:cNvSpPr/>
            <p:nvPr/>
          </p:nvSpPr>
          <p:spPr>
            <a:xfrm>
              <a:off x="349900" y="2790250"/>
              <a:ext cx="800" cy="175"/>
            </a:xfrm>
            <a:custGeom>
              <a:avLst/>
              <a:gdLst/>
              <a:ahLst/>
              <a:cxnLst/>
              <a:rect l="l" t="t" r="r" b="b"/>
              <a:pathLst>
                <a:path w="32" h="7" extrusionOk="0">
                  <a:moveTo>
                    <a:pt x="16" y="0"/>
                  </a:moveTo>
                  <a:cubicBezTo>
                    <a:pt x="11" y="0"/>
                    <a:pt x="6" y="2"/>
                    <a:pt x="1" y="7"/>
                  </a:cubicBezTo>
                  <a:lnTo>
                    <a:pt x="31" y="7"/>
                  </a:lnTo>
                  <a:cubicBezTo>
                    <a:pt x="31" y="7"/>
                    <a:pt x="25" y="0"/>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0"/>
            <p:cNvSpPr/>
            <p:nvPr/>
          </p:nvSpPr>
          <p:spPr>
            <a:xfrm>
              <a:off x="348775" y="2795725"/>
              <a:ext cx="25" cy="1550"/>
            </a:xfrm>
            <a:custGeom>
              <a:avLst/>
              <a:gdLst/>
              <a:ahLst/>
              <a:cxnLst/>
              <a:rect l="l" t="t" r="r" b="b"/>
              <a:pathLst>
                <a:path w="1" h="62" extrusionOk="0">
                  <a:moveTo>
                    <a:pt x="1" y="1"/>
                  </a:moveTo>
                  <a:lnTo>
                    <a:pt x="1" y="62"/>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0"/>
            <p:cNvSpPr/>
            <p:nvPr/>
          </p:nvSpPr>
          <p:spPr>
            <a:xfrm>
              <a:off x="351425" y="2704325"/>
              <a:ext cx="4225" cy="5775"/>
            </a:xfrm>
            <a:custGeom>
              <a:avLst/>
              <a:gdLst/>
              <a:ahLst/>
              <a:cxnLst/>
              <a:rect l="l" t="t" r="r" b="b"/>
              <a:pathLst>
                <a:path w="169" h="231" extrusionOk="0">
                  <a:moveTo>
                    <a:pt x="169" y="1"/>
                  </a:moveTo>
                  <a:lnTo>
                    <a:pt x="108" y="31"/>
                  </a:lnTo>
                  <a:lnTo>
                    <a:pt x="1" y="230"/>
                  </a:lnTo>
                  <a:lnTo>
                    <a:pt x="169"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0"/>
            <p:cNvSpPr/>
            <p:nvPr/>
          </p:nvSpPr>
          <p:spPr>
            <a:xfrm>
              <a:off x="397525" y="2612175"/>
              <a:ext cx="3075" cy="2700"/>
            </a:xfrm>
            <a:custGeom>
              <a:avLst/>
              <a:gdLst/>
              <a:ahLst/>
              <a:cxnLst/>
              <a:rect l="l" t="t" r="r" b="b"/>
              <a:pathLst>
                <a:path w="123" h="108" extrusionOk="0">
                  <a:moveTo>
                    <a:pt x="61" y="0"/>
                  </a:moveTo>
                  <a:lnTo>
                    <a:pt x="0" y="108"/>
                  </a:lnTo>
                  <a:lnTo>
                    <a:pt x="122" y="77"/>
                  </a:lnTo>
                  <a:lnTo>
                    <a:pt x="6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0"/>
            <p:cNvSpPr/>
            <p:nvPr/>
          </p:nvSpPr>
          <p:spPr>
            <a:xfrm>
              <a:off x="348775" y="2780125"/>
              <a:ext cx="1550" cy="1875"/>
            </a:xfrm>
            <a:custGeom>
              <a:avLst/>
              <a:gdLst/>
              <a:ahLst/>
              <a:cxnLst/>
              <a:rect l="l" t="t" r="r" b="b"/>
              <a:pathLst>
                <a:path w="62" h="75" extrusionOk="0">
                  <a:moveTo>
                    <a:pt x="62" y="1"/>
                  </a:moveTo>
                  <a:cubicBezTo>
                    <a:pt x="46" y="1"/>
                    <a:pt x="31" y="1"/>
                    <a:pt x="1" y="31"/>
                  </a:cubicBezTo>
                  <a:cubicBezTo>
                    <a:pt x="1" y="63"/>
                    <a:pt x="4" y="74"/>
                    <a:pt x="10" y="74"/>
                  </a:cubicBezTo>
                  <a:cubicBezTo>
                    <a:pt x="21" y="74"/>
                    <a:pt x="41" y="31"/>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0"/>
            <p:cNvSpPr/>
            <p:nvPr/>
          </p:nvSpPr>
          <p:spPr>
            <a:xfrm>
              <a:off x="350300" y="2779750"/>
              <a:ext cx="775" cy="400"/>
            </a:xfrm>
            <a:custGeom>
              <a:avLst/>
              <a:gdLst/>
              <a:ahLst/>
              <a:cxnLst/>
              <a:rect l="l" t="t" r="r" b="b"/>
              <a:pathLst>
                <a:path w="31" h="16" extrusionOk="0">
                  <a:moveTo>
                    <a:pt x="31" y="0"/>
                  </a:moveTo>
                  <a:cubicBezTo>
                    <a:pt x="15" y="0"/>
                    <a:pt x="1" y="0"/>
                    <a:pt x="1" y="16"/>
                  </a:cubicBezTo>
                  <a:cubicBezTo>
                    <a:pt x="1" y="16"/>
                    <a:pt x="15" y="16"/>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0"/>
            <p:cNvSpPr/>
            <p:nvPr/>
          </p:nvSpPr>
          <p:spPr>
            <a:xfrm>
              <a:off x="338125" y="2728700"/>
              <a:ext cx="775" cy="3075"/>
            </a:xfrm>
            <a:custGeom>
              <a:avLst/>
              <a:gdLst/>
              <a:ahLst/>
              <a:cxnLst/>
              <a:rect l="l" t="t" r="r" b="b"/>
              <a:pathLst>
                <a:path w="31" h="123" extrusionOk="0">
                  <a:moveTo>
                    <a:pt x="31" y="1"/>
                  </a:moveTo>
                  <a:lnTo>
                    <a:pt x="31" y="1"/>
                  </a:lnTo>
                  <a:cubicBezTo>
                    <a:pt x="15" y="47"/>
                    <a:pt x="0" y="78"/>
                    <a:pt x="15" y="123"/>
                  </a:cubicBezTo>
                  <a:cubicBezTo>
                    <a:pt x="15" y="78"/>
                    <a:pt x="31" y="3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30"/>
            <p:cNvSpPr/>
            <p:nvPr/>
          </p:nvSpPr>
          <p:spPr>
            <a:xfrm>
              <a:off x="338125" y="2713875"/>
              <a:ext cx="13600" cy="14850"/>
            </a:xfrm>
            <a:custGeom>
              <a:avLst/>
              <a:gdLst/>
              <a:ahLst/>
              <a:cxnLst/>
              <a:rect l="l" t="t" r="r" b="b"/>
              <a:pathLst>
                <a:path w="544" h="594" extrusionOk="0">
                  <a:moveTo>
                    <a:pt x="427" y="0"/>
                  </a:moveTo>
                  <a:cubicBezTo>
                    <a:pt x="380" y="0"/>
                    <a:pt x="122" y="244"/>
                    <a:pt x="0" y="427"/>
                  </a:cubicBezTo>
                  <a:lnTo>
                    <a:pt x="91" y="381"/>
                  </a:lnTo>
                  <a:lnTo>
                    <a:pt x="91" y="381"/>
                  </a:lnTo>
                  <a:cubicBezTo>
                    <a:pt x="61" y="457"/>
                    <a:pt x="45" y="518"/>
                    <a:pt x="31" y="594"/>
                  </a:cubicBezTo>
                  <a:cubicBezTo>
                    <a:pt x="91" y="488"/>
                    <a:pt x="183" y="396"/>
                    <a:pt x="152" y="366"/>
                  </a:cubicBezTo>
                  <a:cubicBezTo>
                    <a:pt x="258" y="350"/>
                    <a:pt x="380" y="183"/>
                    <a:pt x="502" y="92"/>
                  </a:cubicBezTo>
                  <a:cubicBezTo>
                    <a:pt x="539" y="36"/>
                    <a:pt x="544" y="20"/>
                    <a:pt x="534" y="20"/>
                  </a:cubicBezTo>
                  <a:cubicBezTo>
                    <a:pt x="519" y="20"/>
                    <a:pt x="473" y="53"/>
                    <a:pt x="446" y="53"/>
                  </a:cubicBezTo>
                  <a:cubicBezTo>
                    <a:pt x="429" y="53"/>
                    <a:pt x="418" y="41"/>
                    <a:pt x="42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30"/>
            <p:cNvSpPr/>
            <p:nvPr/>
          </p:nvSpPr>
          <p:spPr>
            <a:xfrm>
              <a:off x="343050" y="2732600"/>
              <a:ext cx="4600" cy="4725"/>
            </a:xfrm>
            <a:custGeom>
              <a:avLst/>
              <a:gdLst/>
              <a:ahLst/>
              <a:cxnLst/>
              <a:rect l="l" t="t" r="r" b="b"/>
              <a:pathLst>
                <a:path w="184" h="189" extrusionOk="0">
                  <a:moveTo>
                    <a:pt x="156" y="0"/>
                  </a:moveTo>
                  <a:cubicBezTo>
                    <a:pt x="126" y="0"/>
                    <a:pt x="80" y="104"/>
                    <a:pt x="0" y="150"/>
                  </a:cubicBezTo>
                  <a:cubicBezTo>
                    <a:pt x="8" y="178"/>
                    <a:pt x="20" y="189"/>
                    <a:pt x="33" y="189"/>
                  </a:cubicBezTo>
                  <a:cubicBezTo>
                    <a:pt x="71" y="189"/>
                    <a:pt x="127" y="99"/>
                    <a:pt x="183" y="44"/>
                  </a:cubicBezTo>
                  <a:cubicBezTo>
                    <a:pt x="175" y="12"/>
                    <a:pt x="167" y="0"/>
                    <a:pt x="15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0"/>
            <p:cNvSpPr/>
            <p:nvPr/>
          </p:nvSpPr>
          <p:spPr>
            <a:xfrm>
              <a:off x="393725" y="2601325"/>
              <a:ext cx="11050" cy="6300"/>
            </a:xfrm>
            <a:custGeom>
              <a:avLst/>
              <a:gdLst/>
              <a:ahLst/>
              <a:cxnLst/>
              <a:rect l="l" t="t" r="r" b="b"/>
              <a:pathLst>
                <a:path w="442" h="252" extrusionOk="0">
                  <a:moveTo>
                    <a:pt x="381" y="0"/>
                  </a:moveTo>
                  <a:cubicBezTo>
                    <a:pt x="284" y="0"/>
                    <a:pt x="162" y="149"/>
                    <a:pt x="0" y="237"/>
                  </a:cubicBezTo>
                  <a:cubicBezTo>
                    <a:pt x="29" y="237"/>
                    <a:pt x="106" y="200"/>
                    <a:pt x="133" y="200"/>
                  </a:cubicBezTo>
                  <a:cubicBezTo>
                    <a:pt x="148" y="200"/>
                    <a:pt x="145" y="213"/>
                    <a:pt x="106" y="252"/>
                  </a:cubicBezTo>
                  <a:cubicBezTo>
                    <a:pt x="234" y="195"/>
                    <a:pt x="375" y="21"/>
                    <a:pt x="430" y="21"/>
                  </a:cubicBezTo>
                  <a:cubicBezTo>
                    <a:pt x="434" y="21"/>
                    <a:pt x="438" y="22"/>
                    <a:pt x="441" y="24"/>
                  </a:cubicBezTo>
                  <a:cubicBezTo>
                    <a:pt x="422" y="7"/>
                    <a:pt x="402" y="0"/>
                    <a:pt x="38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0"/>
            <p:cNvSpPr/>
            <p:nvPr/>
          </p:nvSpPr>
          <p:spPr>
            <a:xfrm>
              <a:off x="296225" y="2824675"/>
              <a:ext cx="25" cy="425"/>
            </a:xfrm>
            <a:custGeom>
              <a:avLst/>
              <a:gdLst/>
              <a:ahLst/>
              <a:cxnLst/>
              <a:rect l="l" t="t" r="r" b="b"/>
              <a:pathLst>
                <a:path w="1" h="17" fill="none" extrusionOk="0">
                  <a:moveTo>
                    <a:pt x="0" y="17"/>
                  </a:moveTo>
                  <a:lnTo>
                    <a:pt x="0"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0"/>
            <p:cNvSpPr/>
            <p:nvPr/>
          </p:nvSpPr>
          <p:spPr>
            <a:xfrm>
              <a:off x="329350" y="2804875"/>
              <a:ext cx="1175" cy="2300"/>
            </a:xfrm>
            <a:custGeom>
              <a:avLst/>
              <a:gdLst/>
              <a:ahLst/>
              <a:cxnLst/>
              <a:rect l="l" t="t" r="r" b="b"/>
              <a:pathLst>
                <a:path w="47" h="92" extrusionOk="0">
                  <a:moveTo>
                    <a:pt x="46" y="1"/>
                  </a:moveTo>
                  <a:lnTo>
                    <a:pt x="0" y="92"/>
                  </a:lnTo>
                  <a:lnTo>
                    <a:pt x="46" y="16"/>
                  </a:lnTo>
                  <a:lnTo>
                    <a:pt x="4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0"/>
            <p:cNvSpPr/>
            <p:nvPr/>
          </p:nvSpPr>
          <p:spPr>
            <a:xfrm>
              <a:off x="286325" y="2874950"/>
              <a:ext cx="375" cy="775"/>
            </a:xfrm>
            <a:custGeom>
              <a:avLst/>
              <a:gdLst/>
              <a:ahLst/>
              <a:cxnLst/>
              <a:rect l="l" t="t" r="r" b="b"/>
              <a:pathLst>
                <a:path w="15" h="31" extrusionOk="0">
                  <a:moveTo>
                    <a:pt x="15" y="0"/>
                  </a:moveTo>
                  <a:lnTo>
                    <a:pt x="15" y="0"/>
                  </a:lnTo>
                  <a:cubicBezTo>
                    <a:pt x="15" y="16"/>
                    <a:pt x="0" y="16"/>
                    <a:pt x="0" y="31"/>
                  </a:cubicBezTo>
                  <a:cubicBezTo>
                    <a:pt x="15" y="31"/>
                    <a:pt x="15" y="16"/>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0"/>
            <p:cNvSpPr/>
            <p:nvPr/>
          </p:nvSpPr>
          <p:spPr>
            <a:xfrm>
              <a:off x="288600" y="2864675"/>
              <a:ext cx="1150" cy="550"/>
            </a:xfrm>
            <a:custGeom>
              <a:avLst/>
              <a:gdLst/>
              <a:ahLst/>
              <a:cxnLst/>
              <a:rect l="l" t="t" r="r" b="b"/>
              <a:pathLst>
                <a:path w="46" h="22" extrusionOk="0">
                  <a:moveTo>
                    <a:pt x="1" y="1"/>
                  </a:moveTo>
                  <a:cubicBezTo>
                    <a:pt x="1" y="11"/>
                    <a:pt x="16" y="22"/>
                    <a:pt x="30" y="22"/>
                  </a:cubicBezTo>
                  <a:cubicBezTo>
                    <a:pt x="36" y="22"/>
                    <a:pt x="41" y="20"/>
                    <a:pt x="46" y="15"/>
                  </a:cubicBezTo>
                  <a:cubicBezTo>
                    <a:pt x="15" y="1"/>
                    <a:pt x="1"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0"/>
            <p:cNvSpPr/>
            <p:nvPr/>
          </p:nvSpPr>
          <p:spPr>
            <a:xfrm>
              <a:off x="279475" y="2893625"/>
              <a:ext cx="1550" cy="3425"/>
            </a:xfrm>
            <a:custGeom>
              <a:avLst/>
              <a:gdLst/>
              <a:ahLst/>
              <a:cxnLst/>
              <a:rect l="l" t="t" r="r" b="b"/>
              <a:pathLst>
                <a:path w="62" h="137" extrusionOk="0">
                  <a:moveTo>
                    <a:pt x="61" y="0"/>
                  </a:moveTo>
                  <a:lnTo>
                    <a:pt x="61" y="0"/>
                  </a:lnTo>
                  <a:cubicBezTo>
                    <a:pt x="31" y="46"/>
                    <a:pt x="15" y="92"/>
                    <a:pt x="0" y="137"/>
                  </a:cubicBezTo>
                  <a:lnTo>
                    <a:pt x="6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0"/>
            <p:cNvSpPr/>
            <p:nvPr/>
          </p:nvSpPr>
          <p:spPr>
            <a:xfrm>
              <a:off x="307650" y="2869625"/>
              <a:ext cx="375" cy="775"/>
            </a:xfrm>
            <a:custGeom>
              <a:avLst/>
              <a:gdLst/>
              <a:ahLst/>
              <a:cxnLst/>
              <a:rect l="l" t="t" r="r" b="b"/>
              <a:pathLst>
                <a:path w="15" h="31" extrusionOk="0">
                  <a:moveTo>
                    <a:pt x="0" y="31"/>
                  </a:moveTo>
                  <a:cubicBezTo>
                    <a:pt x="0" y="16"/>
                    <a:pt x="0" y="16"/>
                    <a:pt x="15" y="0"/>
                  </a:cubicBezTo>
                  <a:cubicBezTo>
                    <a:pt x="0" y="16"/>
                    <a:pt x="0" y="16"/>
                    <a:pt x="0" y="3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0"/>
            <p:cNvSpPr/>
            <p:nvPr/>
          </p:nvSpPr>
          <p:spPr>
            <a:xfrm>
              <a:off x="323250" y="2828875"/>
              <a:ext cx="775" cy="1150"/>
            </a:xfrm>
            <a:custGeom>
              <a:avLst/>
              <a:gdLst/>
              <a:ahLst/>
              <a:cxnLst/>
              <a:rect l="l" t="t" r="r" b="b"/>
              <a:pathLst>
                <a:path w="31" h="46" extrusionOk="0">
                  <a:moveTo>
                    <a:pt x="31" y="1"/>
                  </a:moveTo>
                  <a:lnTo>
                    <a:pt x="31" y="1"/>
                  </a:lnTo>
                  <a:cubicBezTo>
                    <a:pt x="16" y="15"/>
                    <a:pt x="0" y="31"/>
                    <a:pt x="0" y="46"/>
                  </a:cubicBezTo>
                  <a:cubicBezTo>
                    <a:pt x="16" y="31"/>
                    <a:pt x="16" y="15"/>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0"/>
            <p:cNvSpPr/>
            <p:nvPr/>
          </p:nvSpPr>
          <p:spPr>
            <a:xfrm>
              <a:off x="345325" y="2752725"/>
              <a:ext cx="425" cy="375"/>
            </a:xfrm>
            <a:custGeom>
              <a:avLst/>
              <a:gdLst/>
              <a:ahLst/>
              <a:cxnLst/>
              <a:rect l="l" t="t" r="r" b="b"/>
              <a:pathLst>
                <a:path w="17" h="15" extrusionOk="0">
                  <a:moveTo>
                    <a:pt x="1" y="15"/>
                  </a:moveTo>
                  <a:lnTo>
                    <a:pt x="1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0"/>
            <p:cNvSpPr/>
            <p:nvPr/>
          </p:nvSpPr>
          <p:spPr>
            <a:xfrm>
              <a:off x="325525" y="2763750"/>
              <a:ext cx="800" cy="2700"/>
            </a:xfrm>
            <a:custGeom>
              <a:avLst/>
              <a:gdLst/>
              <a:ahLst/>
              <a:cxnLst/>
              <a:rect l="l" t="t" r="r" b="b"/>
              <a:pathLst>
                <a:path w="32" h="108" extrusionOk="0">
                  <a:moveTo>
                    <a:pt x="31" y="0"/>
                  </a:moveTo>
                  <a:lnTo>
                    <a:pt x="1" y="92"/>
                  </a:lnTo>
                  <a:lnTo>
                    <a:pt x="1" y="108"/>
                  </a:ln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0"/>
            <p:cNvSpPr/>
            <p:nvPr/>
          </p:nvSpPr>
          <p:spPr>
            <a:xfrm>
              <a:off x="328975" y="2757275"/>
              <a:ext cx="1550" cy="950"/>
            </a:xfrm>
            <a:custGeom>
              <a:avLst/>
              <a:gdLst/>
              <a:ahLst/>
              <a:cxnLst/>
              <a:rect l="l" t="t" r="r" b="b"/>
              <a:pathLst>
                <a:path w="62" h="38" extrusionOk="0">
                  <a:moveTo>
                    <a:pt x="61" y="1"/>
                  </a:moveTo>
                  <a:lnTo>
                    <a:pt x="61" y="1"/>
                  </a:lnTo>
                  <a:cubicBezTo>
                    <a:pt x="31" y="16"/>
                    <a:pt x="0" y="16"/>
                    <a:pt x="15" y="31"/>
                  </a:cubicBezTo>
                  <a:cubicBezTo>
                    <a:pt x="19" y="35"/>
                    <a:pt x="23" y="37"/>
                    <a:pt x="28" y="37"/>
                  </a:cubicBezTo>
                  <a:cubicBezTo>
                    <a:pt x="39" y="37"/>
                    <a:pt x="50" y="23"/>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0"/>
            <p:cNvSpPr/>
            <p:nvPr/>
          </p:nvSpPr>
          <p:spPr>
            <a:xfrm>
              <a:off x="306125" y="2818575"/>
              <a:ext cx="775" cy="800"/>
            </a:xfrm>
            <a:custGeom>
              <a:avLst/>
              <a:gdLst/>
              <a:ahLst/>
              <a:cxnLst/>
              <a:rect l="l" t="t" r="r" b="b"/>
              <a:pathLst>
                <a:path w="31" h="32" extrusionOk="0">
                  <a:moveTo>
                    <a:pt x="31" y="1"/>
                  </a:moveTo>
                  <a:cubicBezTo>
                    <a:pt x="21" y="1"/>
                    <a:pt x="17" y="7"/>
                    <a:pt x="16" y="16"/>
                  </a:cubicBezTo>
                  <a:lnTo>
                    <a:pt x="16" y="16"/>
                  </a:lnTo>
                  <a:lnTo>
                    <a:pt x="31" y="1"/>
                  </a:lnTo>
                  <a:close/>
                  <a:moveTo>
                    <a:pt x="16" y="16"/>
                  </a:moveTo>
                  <a:lnTo>
                    <a:pt x="0" y="31"/>
                  </a:lnTo>
                  <a:lnTo>
                    <a:pt x="15" y="31"/>
                  </a:lnTo>
                  <a:cubicBezTo>
                    <a:pt x="15" y="26"/>
                    <a:pt x="15" y="21"/>
                    <a:pt x="16" y="1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0"/>
            <p:cNvSpPr/>
            <p:nvPr/>
          </p:nvSpPr>
          <p:spPr>
            <a:xfrm>
              <a:off x="276775" y="2736725"/>
              <a:ext cx="69750" cy="198425"/>
            </a:xfrm>
            <a:custGeom>
              <a:avLst/>
              <a:gdLst/>
              <a:ahLst/>
              <a:cxnLst/>
              <a:rect l="l" t="t" r="r" b="b"/>
              <a:pathLst>
                <a:path w="2790" h="7937" extrusionOk="0">
                  <a:moveTo>
                    <a:pt x="2728" y="381"/>
                  </a:moveTo>
                  <a:lnTo>
                    <a:pt x="2728" y="381"/>
                  </a:lnTo>
                  <a:cubicBezTo>
                    <a:pt x="2723" y="383"/>
                    <a:pt x="2717" y="387"/>
                    <a:pt x="2712" y="391"/>
                  </a:cubicBezTo>
                  <a:lnTo>
                    <a:pt x="2712" y="391"/>
                  </a:lnTo>
                  <a:lnTo>
                    <a:pt x="2728" y="381"/>
                  </a:lnTo>
                  <a:close/>
                  <a:moveTo>
                    <a:pt x="916" y="4155"/>
                  </a:moveTo>
                  <a:lnTo>
                    <a:pt x="916" y="4155"/>
                  </a:lnTo>
                  <a:cubicBezTo>
                    <a:pt x="916" y="4156"/>
                    <a:pt x="915" y="4157"/>
                    <a:pt x="915" y="4158"/>
                  </a:cubicBezTo>
                  <a:cubicBezTo>
                    <a:pt x="915" y="4157"/>
                    <a:pt x="916" y="4156"/>
                    <a:pt x="916" y="4155"/>
                  </a:cubicBezTo>
                  <a:close/>
                  <a:moveTo>
                    <a:pt x="879" y="7220"/>
                  </a:moveTo>
                  <a:lnTo>
                    <a:pt x="879" y="7220"/>
                  </a:lnTo>
                  <a:cubicBezTo>
                    <a:pt x="873" y="7234"/>
                    <a:pt x="870" y="7252"/>
                    <a:pt x="870" y="7266"/>
                  </a:cubicBezTo>
                  <a:cubicBezTo>
                    <a:pt x="873" y="7252"/>
                    <a:pt x="877" y="7237"/>
                    <a:pt x="879" y="7220"/>
                  </a:cubicBezTo>
                  <a:close/>
                  <a:moveTo>
                    <a:pt x="2789" y="0"/>
                  </a:moveTo>
                  <a:lnTo>
                    <a:pt x="2789" y="0"/>
                  </a:lnTo>
                  <a:cubicBezTo>
                    <a:pt x="2712" y="153"/>
                    <a:pt x="2682" y="92"/>
                    <a:pt x="2606" y="137"/>
                  </a:cubicBezTo>
                  <a:cubicBezTo>
                    <a:pt x="2530" y="350"/>
                    <a:pt x="2469" y="488"/>
                    <a:pt x="2347" y="640"/>
                  </a:cubicBezTo>
                  <a:cubicBezTo>
                    <a:pt x="2316" y="594"/>
                    <a:pt x="2485" y="396"/>
                    <a:pt x="2424" y="350"/>
                  </a:cubicBezTo>
                  <a:lnTo>
                    <a:pt x="2424" y="350"/>
                  </a:lnTo>
                  <a:cubicBezTo>
                    <a:pt x="2393" y="427"/>
                    <a:pt x="2332" y="533"/>
                    <a:pt x="2302" y="655"/>
                  </a:cubicBezTo>
                  <a:cubicBezTo>
                    <a:pt x="2298" y="609"/>
                    <a:pt x="2290" y="591"/>
                    <a:pt x="2280" y="591"/>
                  </a:cubicBezTo>
                  <a:cubicBezTo>
                    <a:pt x="2249" y="591"/>
                    <a:pt x="2195" y="754"/>
                    <a:pt x="2149" y="823"/>
                  </a:cubicBezTo>
                  <a:cubicBezTo>
                    <a:pt x="2164" y="823"/>
                    <a:pt x="2180" y="807"/>
                    <a:pt x="2194" y="777"/>
                  </a:cubicBezTo>
                  <a:lnTo>
                    <a:pt x="2194" y="777"/>
                  </a:lnTo>
                  <a:cubicBezTo>
                    <a:pt x="2194" y="804"/>
                    <a:pt x="2159" y="1115"/>
                    <a:pt x="2088" y="1115"/>
                  </a:cubicBezTo>
                  <a:cubicBezTo>
                    <a:pt x="2079" y="1115"/>
                    <a:pt x="2069" y="1110"/>
                    <a:pt x="2058" y="1097"/>
                  </a:cubicBezTo>
                  <a:cubicBezTo>
                    <a:pt x="2016" y="1138"/>
                    <a:pt x="1976" y="1191"/>
                    <a:pt x="1957" y="1191"/>
                  </a:cubicBezTo>
                  <a:cubicBezTo>
                    <a:pt x="1954" y="1191"/>
                    <a:pt x="1952" y="1190"/>
                    <a:pt x="1951" y="1189"/>
                  </a:cubicBezTo>
                  <a:lnTo>
                    <a:pt x="1936" y="1250"/>
                  </a:lnTo>
                  <a:cubicBezTo>
                    <a:pt x="1955" y="1211"/>
                    <a:pt x="1972" y="1201"/>
                    <a:pt x="1988" y="1201"/>
                  </a:cubicBezTo>
                  <a:cubicBezTo>
                    <a:pt x="2004" y="1201"/>
                    <a:pt x="2020" y="1211"/>
                    <a:pt x="2038" y="1211"/>
                  </a:cubicBezTo>
                  <a:cubicBezTo>
                    <a:pt x="2060" y="1211"/>
                    <a:pt x="2085" y="1198"/>
                    <a:pt x="2119" y="1142"/>
                  </a:cubicBezTo>
                  <a:lnTo>
                    <a:pt x="2119" y="1142"/>
                  </a:lnTo>
                  <a:lnTo>
                    <a:pt x="2042" y="1371"/>
                  </a:lnTo>
                  <a:lnTo>
                    <a:pt x="1936" y="1341"/>
                  </a:lnTo>
                  <a:lnTo>
                    <a:pt x="1936" y="1341"/>
                  </a:lnTo>
                  <a:cubicBezTo>
                    <a:pt x="1920" y="1477"/>
                    <a:pt x="2012" y="1356"/>
                    <a:pt x="1981" y="1477"/>
                  </a:cubicBezTo>
                  <a:cubicBezTo>
                    <a:pt x="1980" y="1477"/>
                    <a:pt x="1978" y="1476"/>
                    <a:pt x="1977" y="1476"/>
                  </a:cubicBezTo>
                  <a:cubicBezTo>
                    <a:pt x="1944" y="1476"/>
                    <a:pt x="1872" y="1617"/>
                    <a:pt x="1814" y="1660"/>
                  </a:cubicBezTo>
                  <a:cubicBezTo>
                    <a:pt x="1831" y="1649"/>
                    <a:pt x="1843" y="1645"/>
                    <a:pt x="1851" y="1645"/>
                  </a:cubicBezTo>
                  <a:cubicBezTo>
                    <a:pt x="1892" y="1645"/>
                    <a:pt x="1868" y="1740"/>
                    <a:pt x="1906" y="1752"/>
                  </a:cubicBezTo>
                  <a:cubicBezTo>
                    <a:pt x="1878" y="1835"/>
                    <a:pt x="1862" y="1856"/>
                    <a:pt x="1850" y="1856"/>
                  </a:cubicBezTo>
                  <a:cubicBezTo>
                    <a:pt x="1837" y="1856"/>
                    <a:pt x="1829" y="1835"/>
                    <a:pt x="1814" y="1835"/>
                  </a:cubicBezTo>
                  <a:cubicBezTo>
                    <a:pt x="1803" y="1835"/>
                    <a:pt x="1789" y="1847"/>
                    <a:pt x="1768" y="1889"/>
                  </a:cubicBezTo>
                  <a:lnTo>
                    <a:pt x="1845" y="1873"/>
                  </a:lnTo>
                  <a:lnTo>
                    <a:pt x="1845" y="1873"/>
                  </a:lnTo>
                  <a:cubicBezTo>
                    <a:pt x="1824" y="1963"/>
                    <a:pt x="1806" y="1981"/>
                    <a:pt x="1786" y="1981"/>
                  </a:cubicBezTo>
                  <a:cubicBezTo>
                    <a:pt x="1772" y="1981"/>
                    <a:pt x="1757" y="1972"/>
                    <a:pt x="1739" y="1972"/>
                  </a:cubicBezTo>
                  <a:cubicBezTo>
                    <a:pt x="1726" y="1972"/>
                    <a:pt x="1710" y="1977"/>
                    <a:pt x="1692" y="1995"/>
                  </a:cubicBezTo>
                  <a:cubicBezTo>
                    <a:pt x="1692" y="1767"/>
                    <a:pt x="1814" y="1646"/>
                    <a:pt x="1906" y="1432"/>
                  </a:cubicBezTo>
                  <a:lnTo>
                    <a:pt x="1906" y="1432"/>
                  </a:lnTo>
                  <a:cubicBezTo>
                    <a:pt x="1894" y="1441"/>
                    <a:pt x="1887" y="1444"/>
                    <a:pt x="1882" y="1444"/>
                  </a:cubicBezTo>
                  <a:cubicBezTo>
                    <a:pt x="1871" y="1444"/>
                    <a:pt x="1874" y="1428"/>
                    <a:pt x="1867" y="1428"/>
                  </a:cubicBezTo>
                  <a:cubicBezTo>
                    <a:pt x="1860" y="1428"/>
                    <a:pt x="1847" y="1439"/>
                    <a:pt x="1814" y="1477"/>
                  </a:cubicBezTo>
                  <a:lnTo>
                    <a:pt x="1829" y="1477"/>
                  </a:lnTo>
                  <a:cubicBezTo>
                    <a:pt x="1737" y="1646"/>
                    <a:pt x="1692" y="1859"/>
                    <a:pt x="1662" y="2056"/>
                  </a:cubicBezTo>
                  <a:cubicBezTo>
                    <a:pt x="1631" y="2255"/>
                    <a:pt x="1585" y="2438"/>
                    <a:pt x="1479" y="2574"/>
                  </a:cubicBezTo>
                  <a:cubicBezTo>
                    <a:pt x="1463" y="2529"/>
                    <a:pt x="1463" y="2499"/>
                    <a:pt x="1463" y="2452"/>
                  </a:cubicBezTo>
                  <a:cubicBezTo>
                    <a:pt x="1449" y="2529"/>
                    <a:pt x="1433" y="2605"/>
                    <a:pt x="1418" y="2666"/>
                  </a:cubicBezTo>
                  <a:cubicBezTo>
                    <a:pt x="1414" y="2693"/>
                    <a:pt x="1413" y="2703"/>
                    <a:pt x="1414" y="2703"/>
                  </a:cubicBezTo>
                  <a:cubicBezTo>
                    <a:pt x="1418" y="2703"/>
                    <a:pt x="1440" y="2609"/>
                    <a:pt x="1463" y="2574"/>
                  </a:cubicBezTo>
                  <a:lnTo>
                    <a:pt x="1463" y="2574"/>
                  </a:lnTo>
                  <a:cubicBezTo>
                    <a:pt x="1479" y="2666"/>
                    <a:pt x="1433" y="2879"/>
                    <a:pt x="1357" y="2970"/>
                  </a:cubicBezTo>
                  <a:lnTo>
                    <a:pt x="1296" y="2925"/>
                  </a:lnTo>
                  <a:cubicBezTo>
                    <a:pt x="1235" y="3062"/>
                    <a:pt x="1250" y="3244"/>
                    <a:pt x="1189" y="3305"/>
                  </a:cubicBezTo>
                  <a:cubicBezTo>
                    <a:pt x="1083" y="3549"/>
                    <a:pt x="1174" y="3748"/>
                    <a:pt x="1006" y="3945"/>
                  </a:cubicBezTo>
                  <a:cubicBezTo>
                    <a:pt x="1006" y="3900"/>
                    <a:pt x="931" y="3961"/>
                    <a:pt x="931" y="3854"/>
                  </a:cubicBezTo>
                  <a:lnTo>
                    <a:pt x="931" y="3854"/>
                  </a:lnTo>
                  <a:cubicBezTo>
                    <a:pt x="931" y="4035"/>
                    <a:pt x="991" y="3962"/>
                    <a:pt x="916" y="4155"/>
                  </a:cubicBezTo>
                  <a:lnTo>
                    <a:pt x="916" y="4155"/>
                  </a:lnTo>
                  <a:cubicBezTo>
                    <a:pt x="926" y="4130"/>
                    <a:pt x="934" y="4120"/>
                    <a:pt x="942" y="4120"/>
                  </a:cubicBezTo>
                  <a:cubicBezTo>
                    <a:pt x="968" y="4120"/>
                    <a:pt x="979" y="4252"/>
                    <a:pt x="992" y="4311"/>
                  </a:cubicBezTo>
                  <a:cubicBezTo>
                    <a:pt x="945" y="4402"/>
                    <a:pt x="915" y="4479"/>
                    <a:pt x="870" y="4555"/>
                  </a:cubicBezTo>
                  <a:cubicBezTo>
                    <a:pt x="895" y="4542"/>
                    <a:pt x="942" y="4400"/>
                    <a:pt x="983" y="4400"/>
                  </a:cubicBezTo>
                  <a:cubicBezTo>
                    <a:pt x="991" y="4400"/>
                    <a:pt x="999" y="4406"/>
                    <a:pt x="1006" y="4418"/>
                  </a:cubicBezTo>
                  <a:cubicBezTo>
                    <a:pt x="945" y="4585"/>
                    <a:pt x="976" y="4875"/>
                    <a:pt x="854" y="4951"/>
                  </a:cubicBezTo>
                  <a:cubicBezTo>
                    <a:pt x="809" y="4936"/>
                    <a:pt x="823" y="4829"/>
                    <a:pt x="778" y="4829"/>
                  </a:cubicBezTo>
                  <a:cubicBezTo>
                    <a:pt x="702" y="4906"/>
                    <a:pt x="732" y="4936"/>
                    <a:pt x="717" y="5058"/>
                  </a:cubicBezTo>
                  <a:cubicBezTo>
                    <a:pt x="610" y="4906"/>
                    <a:pt x="809" y="4662"/>
                    <a:pt x="671" y="4601"/>
                  </a:cubicBezTo>
                  <a:lnTo>
                    <a:pt x="671" y="4601"/>
                  </a:lnTo>
                  <a:cubicBezTo>
                    <a:pt x="626" y="4737"/>
                    <a:pt x="626" y="4951"/>
                    <a:pt x="535" y="4997"/>
                  </a:cubicBezTo>
                  <a:cubicBezTo>
                    <a:pt x="539" y="4995"/>
                    <a:pt x="543" y="4994"/>
                    <a:pt x="547" y="4994"/>
                  </a:cubicBezTo>
                  <a:cubicBezTo>
                    <a:pt x="600" y="4994"/>
                    <a:pt x="623" y="5168"/>
                    <a:pt x="580" y="5225"/>
                  </a:cubicBezTo>
                  <a:lnTo>
                    <a:pt x="549" y="5164"/>
                  </a:lnTo>
                  <a:cubicBezTo>
                    <a:pt x="535" y="5393"/>
                    <a:pt x="458" y="5698"/>
                    <a:pt x="366" y="5789"/>
                  </a:cubicBezTo>
                  <a:cubicBezTo>
                    <a:pt x="366" y="5712"/>
                    <a:pt x="352" y="5621"/>
                    <a:pt x="382" y="5560"/>
                  </a:cubicBezTo>
                  <a:lnTo>
                    <a:pt x="382" y="5560"/>
                  </a:lnTo>
                  <a:cubicBezTo>
                    <a:pt x="377" y="5565"/>
                    <a:pt x="372" y="5567"/>
                    <a:pt x="367" y="5567"/>
                  </a:cubicBezTo>
                  <a:cubicBezTo>
                    <a:pt x="357" y="5567"/>
                    <a:pt x="347" y="5560"/>
                    <a:pt x="336" y="5560"/>
                  </a:cubicBezTo>
                  <a:cubicBezTo>
                    <a:pt x="427" y="5529"/>
                    <a:pt x="397" y="5164"/>
                    <a:pt x="474" y="5119"/>
                  </a:cubicBezTo>
                  <a:cubicBezTo>
                    <a:pt x="434" y="5093"/>
                    <a:pt x="406" y="5021"/>
                    <a:pt x="370" y="5021"/>
                  </a:cubicBezTo>
                  <a:cubicBezTo>
                    <a:pt x="364" y="5021"/>
                    <a:pt x="358" y="5023"/>
                    <a:pt x="352" y="5027"/>
                  </a:cubicBezTo>
                  <a:cubicBezTo>
                    <a:pt x="443" y="4951"/>
                    <a:pt x="321" y="4753"/>
                    <a:pt x="413" y="4692"/>
                  </a:cubicBezTo>
                  <a:lnTo>
                    <a:pt x="413" y="4692"/>
                  </a:lnTo>
                  <a:lnTo>
                    <a:pt x="275" y="4707"/>
                  </a:lnTo>
                  <a:cubicBezTo>
                    <a:pt x="366" y="4768"/>
                    <a:pt x="184" y="4859"/>
                    <a:pt x="230" y="5042"/>
                  </a:cubicBezTo>
                  <a:cubicBezTo>
                    <a:pt x="241" y="5027"/>
                    <a:pt x="247" y="5021"/>
                    <a:pt x="250" y="5021"/>
                  </a:cubicBezTo>
                  <a:cubicBezTo>
                    <a:pt x="259" y="5021"/>
                    <a:pt x="245" y="5076"/>
                    <a:pt x="291" y="5088"/>
                  </a:cubicBezTo>
                  <a:cubicBezTo>
                    <a:pt x="200" y="5241"/>
                    <a:pt x="366" y="5255"/>
                    <a:pt x="275" y="5499"/>
                  </a:cubicBezTo>
                  <a:lnTo>
                    <a:pt x="245" y="5302"/>
                  </a:lnTo>
                  <a:cubicBezTo>
                    <a:pt x="245" y="5499"/>
                    <a:pt x="169" y="5316"/>
                    <a:pt x="169" y="5606"/>
                  </a:cubicBezTo>
                  <a:lnTo>
                    <a:pt x="230" y="5576"/>
                  </a:lnTo>
                  <a:lnTo>
                    <a:pt x="230" y="5576"/>
                  </a:lnTo>
                  <a:cubicBezTo>
                    <a:pt x="230" y="5728"/>
                    <a:pt x="200" y="5926"/>
                    <a:pt x="230" y="5956"/>
                  </a:cubicBezTo>
                  <a:cubicBezTo>
                    <a:pt x="171" y="6102"/>
                    <a:pt x="225" y="6445"/>
                    <a:pt x="122" y="6445"/>
                  </a:cubicBezTo>
                  <a:cubicBezTo>
                    <a:pt x="117" y="6445"/>
                    <a:pt x="113" y="6445"/>
                    <a:pt x="108" y="6443"/>
                  </a:cubicBezTo>
                  <a:lnTo>
                    <a:pt x="108" y="6413"/>
                  </a:lnTo>
                  <a:lnTo>
                    <a:pt x="62" y="6535"/>
                  </a:lnTo>
                  <a:cubicBezTo>
                    <a:pt x="64" y="6533"/>
                    <a:pt x="67" y="6531"/>
                    <a:pt x="70" y="6531"/>
                  </a:cubicBezTo>
                  <a:cubicBezTo>
                    <a:pt x="86" y="6531"/>
                    <a:pt x="108" y="6565"/>
                    <a:pt x="108" y="6642"/>
                  </a:cubicBezTo>
                  <a:cubicBezTo>
                    <a:pt x="139" y="6718"/>
                    <a:pt x="62" y="6794"/>
                    <a:pt x="62" y="6840"/>
                  </a:cubicBezTo>
                  <a:lnTo>
                    <a:pt x="47" y="6794"/>
                  </a:lnTo>
                  <a:lnTo>
                    <a:pt x="47" y="6794"/>
                  </a:lnTo>
                  <a:cubicBezTo>
                    <a:pt x="1" y="6977"/>
                    <a:pt x="139" y="7144"/>
                    <a:pt x="78" y="7297"/>
                  </a:cubicBezTo>
                  <a:lnTo>
                    <a:pt x="31" y="7510"/>
                  </a:lnTo>
                  <a:lnTo>
                    <a:pt x="31" y="7510"/>
                  </a:lnTo>
                  <a:lnTo>
                    <a:pt x="139" y="7479"/>
                  </a:lnTo>
                  <a:lnTo>
                    <a:pt x="31" y="7769"/>
                  </a:lnTo>
                  <a:cubicBezTo>
                    <a:pt x="42" y="7756"/>
                    <a:pt x="49" y="7751"/>
                    <a:pt x="54" y="7751"/>
                  </a:cubicBezTo>
                  <a:cubicBezTo>
                    <a:pt x="74" y="7751"/>
                    <a:pt x="64" y="7824"/>
                    <a:pt x="75" y="7824"/>
                  </a:cubicBezTo>
                  <a:cubicBezTo>
                    <a:pt x="78" y="7824"/>
                    <a:pt x="84" y="7818"/>
                    <a:pt x="92" y="7800"/>
                  </a:cubicBezTo>
                  <a:lnTo>
                    <a:pt x="123" y="7617"/>
                  </a:lnTo>
                  <a:lnTo>
                    <a:pt x="200" y="7693"/>
                  </a:lnTo>
                  <a:cubicBezTo>
                    <a:pt x="139" y="7906"/>
                    <a:pt x="200" y="7830"/>
                    <a:pt x="200" y="7936"/>
                  </a:cubicBezTo>
                  <a:cubicBezTo>
                    <a:pt x="291" y="7875"/>
                    <a:pt x="397" y="7495"/>
                    <a:pt x="413" y="7221"/>
                  </a:cubicBezTo>
                  <a:lnTo>
                    <a:pt x="488" y="7251"/>
                  </a:lnTo>
                  <a:cubicBezTo>
                    <a:pt x="428" y="7179"/>
                    <a:pt x="483" y="7096"/>
                    <a:pt x="455" y="7096"/>
                  </a:cubicBezTo>
                  <a:cubicBezTo>
                    <a:pt x="447" y="7096"/>
                    <a:pt x="434" y="7101"/>
                    <a:pt x="413" y="7114"/>
                  </a:cubicBezTo>
                  <a:cubicBezTo>
                    <a:pt x="336" y="6764"/>
                    <a:pt x="488" y="6413"/>
                    <a:pt x="397" y="6063"/>
                  </a:cubicBezTo>
                  <a:cubicBezTo>
                    <a:pt x="474" y="6002"/>
                    <a:pt x="610" y="6002"/>
                    <a:pt x="610" y="5834"/>
                  </a:cubicBezTo>
                  <a:cubicBezTo>
                    <a:pt x="610" y="6017"/>
                    <a:pt x="641" y="6002"/>
                    <a:pt x="657" y="6063"/>
                  </a:cubicBezTo>
                  <a:cubicBezTo>
                    <a:pt x="689" y="5911"/>
                    <a:pt x="706" y="5813"/>
                    <a:pt x="740" y="5813"/>
                  </a:cubicBezTo>
                  <a:cubicBezTo>
                    <a:pt x="754" y="5813"/>
                    <a:pt x="771" y="5829"/>
                    <a:pt x="793" y="5865"/>
                  </a:cubicBezTo>
                  <a:cubicBezTo>
                    <a:pt x="732" y="6017"/>
                    <a:pt x="809" y="6246"/>
                    <a:pt x="854" y="6261"/>
                  </a:cubicBezTo>
                  <a:lnTo>
                    <a:pt x="945" y="6124"/>
                  </a:lnTo>
                  <a:lnTo>
                    <a:pt x="915" y="6291"/>
                  </a:lnTo>
                  <a:cubicBezTo>
                    <a:pt x="924" y="6264"/>
                    <a:pt x="934" y="6258"/>
                    <a:pt x="943" y="6258"/>
                  </a:cubicBezTo>
                  <a:cubicBezTo>
                    <a:pt x="949" y="6258"/>
                    <a:pt x="955" y="6261"/>
                    <a:pt x="961" y="6261"/>
                  </a:cubicBezTo>
                  <a:cubicBezTo>
                    <a:pt x="1006" y="6337"/>
                    <a:pt x="945" y="6474"/>
                    <a:pt x="900" y="6504"/>
                  </a:cubicBezTo>
                  <a:cubicBezTo>
                    <a:pt x="945" y="6551"/>
                    <a:pt x="900" y="6551"/>
                    <a:pt x="961" y="6551"/>
                  </a:cubicBezTo>
                  <a:cubicBezTo>
                    <a:pt x="891" y="6663"/>
                    <a:pt x="911" y="7031"/>
                    <a:pt x="879" y="7220"/>
                  </a:cubicBezTo>
                  <a:lnTo>
                    <a:pt x="879" y="7220"/>
                  </a:lnTo>
                  <a:cubicBezTo>
                    <a:pt x="887" y="7203"/>
                    <a:pt x="899" y="7190"/>
                    <a:pt x="915" y="7190"/>
                  </a:cubicBezTo>
                  <a:lnTo>
                    <a:pt x="900" y="7404"/>
                  </a:lnTo>
                  <a:cubicBezTo>
                    <a:pt x="1022" y="7266"/>
                    <a:pt x="992" y="6840"/>
                    <a:pt x="1053" y="6718"/>
                  </a:cubicBezTo>
                  <a:lnTo>
                    <a:pt x="1053" y="6718"/>
                  </a:lnTo>
                  <a:cubicBezTo>
                    <a:pt x="1029" y="6726"/>
                    <a:pt x="1018" y="6726"/>
                    <a:pt x="1006" y="6726"/>
                  </a:cubicBezTo>
                  <a:cubicBezTo>
                    <a:pt x="995" y="6726"/>
                    <a:pt x="984" y="6726"/>
                    <a:pt x="961" y="6733"/>
                  </a:cubicBezTo>
                  <a:cubicBezTo>
                    <a:pt x="945" y="6490"/>
                    <a:pt x="1053" y="6139"/>
                    <a:pt x="1053" y="5850"/>
                  </a:cubicBezTo>
                  <a:lnTo>
                    <a:pt x="1114" y="5834"/>
                  </a:lnTo>
                  <a:cubicBezTo>
                    <a:pt x="1067" y="5834"/>
                    <a:pt x="1083" y="5667"/>
                    <a:pt x="1067" y="5545"/>
                  </a:cubicBezTo>
                  <a:lnTo>
                    <a:pt x="1067" y="5545"/>
                  </a:lnTo>
                  <a:lnTo>
                    <a:pt x="1144" y="5606"/>
                  </a:lnTo>
                  <a:cubicBezTo>
                    <a:pt x="1159" y="5393"/>
                    <a:pt x="1205" y="5423"/>
                    <a:pt x="1235" y="5347"/>
                  </a:cubicBezTo>
                  <a:cubicBezTo>
                    <a:pt x="1235" y="5347"/>
                    <a:pt x="1220" y="5347"/>
                    <a:pt x="1220" y="5332"/>
                  </a:cubicBezTo>
                  <a:cubicBezTo>
                    <a:pt x="1206" y="5236"/>
                    <a:pt x="1265" y="5032"/>
                    <a:pt x="1235" y="5032"/>
                  </a:cubicBezTo>
                  <a:cubicBezTo>
                    <a:pt x="1231" y="5032"/>
                    <a:pt x="1226" y="5035"/>
                    <a:pt x="1220" y="5042"/>
                  </a:cubicBezTo>
                  <a:cubicBezTo>
                    <a:pt x="1235" y="4951"/>
                    <a:pt x="1296" y="4859"/>
                    <a:pt x="1327" y="4784"/>
                  </a:cubicBezTo>
                  <a:cubicBezTo>
                    <a:pt x="1338" y="4848"/>
                    <a:pt x="1355" y="4871"/>
                    <a:pt x="1372" y="4871"/>
                  </a:cubicBezTo>
                  <a:cubicBezTo>
                    <a:pt x="1399" y="4871"/>
                    <a:pt x="1430" y="4810"/>
                    <a:pt x="1449" y="4753"/>
                  </a:cubicBezTo>
                  <a:cubicBezTo>
                    <a:pt x="1447" y="4749"/>
                    <a:pt x="1445" y="4748"/>
                    <a:pt x="1443" y="4748"/>
                  </a:cubicBezTo>
                  <a:cubicBezTo>
                    <a:pt x="1434" y="4748"/>
                    <a:pt x="1429" y="4795"/>
                    <a:pt x="1408" y="4795"/>
                  </a:cubicBezTo>
                  <a:cubicBezTo>
                    <a:pt x="1402" y="4795"/>
                    <a:pt x="1396" y="4792"/>
                    <a:pt x="1388" y="4784"/>
                  </a:cubicBezTo>
                  <a:cubicBezTo>
                    <a:pt x="1388" y="4707"/>
                    <a:pt x="1418" y="4692"/>
                    <a:pt x="1433" y="4646"/>
                  </a:cubicBezTo>
                  <a:cubicBezTo>
                    <a:pt x="1397" y="4634"/>
                    <a:pt x="1418" y="4514"/>
                    <a:pt x="1390" y="4514"/>
                  </a:cubicBezTo>
                  <a:cubicBezTo>
                    <a:pt x="1382" y="4514"/>
                    <a:pt x="1372" y="4522"/>
                    <a:pt x="1357" y="4540"/>
                  </a:cubicBezTo>
                  <a:cubicBezTo>
                    <a:pt x="1372" y="4479"/>
                    <a:pt x="1402" y="4418"/>
                    <a:pt x="1418" y="4357"/>
                  </a:cubicBezTo>
                  <a:lnTo>
                    <a:pt x="1463" y="4449"/>
                  </a:lnTo>
                  <a:cubicBezTo>
                    <a:pt x="1494" y="4327"/>
                    <a:pt x="1662" y="4113"/>
                    <a:pt x="1585" y="3961"/>
                  </a:cubicBezTo>
                  <a:cubicBezTo>
                    <a:pt x="1616" y="3931"/>
                    <a:pt x="1707" y="3900"/>
                    <a:pt x="1677" y="3870"/>
                  </a:cubicBezTo>
                  <a:lnTo>
                    <a:pt x="1677" y="3870"/>
                  </a:lnTo>
                  <a:cubicBezTo>
                    <a:pt x="1671" y="3874"/>
                    <a:pt x="1666" y="3875"/>
                    <a:pt x="1663" y="3875"/>
                  </a:cubicBezTo>
                  <a:cubicBezTo>
                    <a:pt x="1643" y="3875"/>
                    <a:pt x="1648" y="3827"/>
                    <a:pt x="1618" y="3827"/>
                  </a:cubicBezTo>
                  <a:cubicBezTo>
                    <a:pt x="1610" y="3827"/>
                    <a:pt x="1599" y="3831"/>
                    <a:pt x="1585" y="3839"/>
                  </a:cubicBezTo>
                  <a:cubicBezTo>
                    <a:pt x="1631" y="3610"/>
                    <a:pt x="1784" y="3580"/>
                    <a:pt x="1829" y="3260"/>
                  </a:cubicBezTo>
                  <a:lnTo>
                    <a:pt x="1845" y="3458"/>
                  </a:lnTo>
                  <a:cubicBezTo>
                    <a:pt x="1848" y="3461"/>
                    <a:pt x="1852" y="3463"/>
                    <a:pt x="1855" y="3463"/>
                  </a:cubicBezTo>
                  <a:cubicBezTo>
                    <a:pt x="1876" y="3463"/>
                    <a:pt x="1895" y="3410"/>
                    <a:pt x="1909" y="3410"/>
                  </a:cubicBezTo>
                  <a:cubicBezTo>
                    <a:pt x="1914" y="3410"/>
                    <a:pt x="1917" y="3415"/>
                    <a:pt x="1920" y="3427"/>
                  </a:cubicBezTo>
                  <a:cubicBezTo>
                    <a:pt x="1829" y="3549"/>
                    <a:pt x="1906" y="3626"/>
                    <a:pt x="1890" y="3687"/>
                  </a:cubicBezTo>
                  <a:cubicBezTo>
                    <a:pt x="1951" y="3595"/>
                    <a:pt x="1981" y="3427"/>
                    <a:pt x="1951" y="3352"/>
                  </a:cubicBezTo>
                  <a:lnTo>
                    <a:pt x="1859" y="3352"/>
                  </a:lnTo>
                  <a:lnTo>
                    <a:pt x="1906" y="3214"/>
                  </a:lnTo>
                  <a:lnTo>
                    <a:pt x="1981" y="3260"/>
                  </a:lnTo>
                  <a:lnTo>
                    <a:pt x="1967" y="3199"/>
                  </a:lnTo>
                  <a:lnTo>
                    <a:pt x="2103" y="3078"/>
                  </a:lnTo>
                  <a:cubicBezTo>
                    <a:pt x="2058" y="2940"/>
                    <a:pt x="2028" y="2787"/>
                    <a:pt x="2088" y="2666"/>
                  </a:cubicBezTo>
                  <a:lnTo>
                    <a:pt x="2088" y="2666"/>
                  </a:lnTo>
                  <a:cubicBezTo>
                    <a:pt x="2092" y="2684"/>
                    <a:pt x="2099" y="2690"/>
                    <a:pt x="2108" y="2690"/>
                  </a:cubicBezTo>
                  <a:cubicBezTo>
                    <a:pt x="2122" y="2690"/>
                    <a:pt x="2140" y="2674"/>
                    <a:pt x="2150" y="2674"/>
                  </a:cubicBezTo>
                  <a:cubicBezTo>
                    <a:pt x="2158" y="2674"/>
                    <a:pt x="2160" y="2685"/>
                    <a:pt x="2149" y="2727"/>
                  </a:cubicBezTo>
                  <a:cubicBezTo>
                    <a:pt x="2194" y="2651"/>
                    <a:pt x="2241" y="2590"/>
                    <a:pt x="2286" y="2513"/>
                  </a:cubicBezTo>
                  <a:lnTo>
                    <a:pt x="2286" y="2513"/>
                  </a:lnTo>
                  <a:lnTo>
                    <a:pt x="2134" y="2605"/>
                  </a:lnTo>
                  <a:cubicBezTo>
                    <a:pt x="2210" y="2544"/>
                    <a:pt x="2286" y="2285"/>
                    <a:pt x="2347" y="2178"/>
                  </a:cubicBezTo>
                  <a:cubicBezTo>
                    <a:pt x="2194" y="2042"/>
                    <a:pt x="2545" y="1828"/>
                    <a:pt x="2393" y="1707"/>
                  </a:cubicBezTo>
                  <a:cubicBezTo>
                    <a:pt x="2454" y="1554"/>
                    <a:pt x="2530" y="1416"/>
                    <a:pt x="2591" y="1264"/>
                  </a:cubicBezTo>
                  <a:cubicBezTo>
                    <a:pt x="2637" y="1128"/>
                    <a:pt x="2682" y="990"/>
                    <a:pt x="2728" y="899"/>
                  </a:cubicBezTo>
                  <a:lnTo>
                    <a:pt x="2728" y="777"/>
                  </a:lnTo>
                  <a:lnTo>
                    <a:pt x="2667" y="914"/>
                  </a:lnTo>
                  <a:cubicBezTo>
                    <a:pt x="2651" y="899"/>
                    <a:pt x="2591" y="899"/>
                    <a:pt x="2606" y="838"/>
                  </a:cubicBezTo>
                  <a:lnTo>
                    <a:pt x="2743" y="655"/>
                  </a:lnTo>
                  <a:lnTo>
                    <a:pt x="2743" y="655"/>
                  </a:lnTo>
                  <a:cubicBezTo>
                    <a:pt x="2725" y="673"/>
                    <a:pt x="2707" y="680"/>
                    <a:pt x="2692" y="680"/>
                  </a:cubicBezTo>
                  <a:cubicBezTo>
                    <a:pt x="2682" y="680"/>
                    <a:pt x="2673" y="677"/>
                    <a:pt x="2667" y="671"/>
                  </a:cubicBezTo>
                  <a:lnTo>
                    <a:pt x="2759" y="502"/>
                  </a:lnTo>
                  <a:lnTo>
                    <a:pt x="2759" y="502"/>
                  </a:lnTo>
                  <a:cubicBezTo>
                    <a:pt x="2738" y="524"/>
                    <a:pt x="2710" y="541"/>
                    <a:pt x="2690" y="541"/>
                  </a:cubicBezTo>
                  <a:cubicBezTo>
                    <a:pt x="2665" y="541"/>
                    <a:pt x="2651" y="516"/>
                    <a:pt x="2667" y="442"/>
                  </a:cubicBezTo>
                  <a:cubicBezTo>
                    <a:pt x="2667" y="430"/>
                    <a:pt x="2688" y="407"/>
                    <a:pt x="2712" y="391"/>
                  </a:cubicBezTo>
                  <a:lnTo>
                    <a:pt x="2712" y="391"/>
                  </a:lnTo>
                  <a:lnTo>
                    <a:pt x="2651" y="427"/>
                  </a:lnTo>
                  <a:cubicBezTo>
                    <a:pt x="2719" y="333"/>
                    <a:pt x="2704" y="205"/>
                    <a:pt x="2740" y="205"/>
                  </a:cubicBezTo>
                  <a:cubicBezTo>
                    <a:pt x="2745" y="205"/>
                    <a:pt x="2751" y="208"/>
                    <a:pt x="2759" y="214"/>
                  </a:cubicBezTo>
                  <a:cubicBezTo>
                    <a:pt x="2759" y="199"/>
                    <a:pt x="2755" y="194"/>
                    <a:pt x="2750" y="194"/>
                  </a:cubicBezTo>
                  <a:cubicBezTo>
                    <a:pt x="2737" y="194"/>
                    <a:pt x="2711" y="225"/>
                    <a:pt x="2695" y="225"/>
                  </a:cubicBezTo>
                  <a:cubicBezTo>
                    <a:pt x="2689" y="225"/>
                    <a:pt x="2685" y="222"/>
                    <a:pt x="2682" y="214"/>
                  </a:cubicBezTo>
                  <a:cubicBezTo>
                    <a:pt x="2651" y="122"/>
                    <a:pt x="2773" y="106"/>
                    <a:pt x="278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0"/>
            <p:cNvSpPr/>
            <p:nvPr/>
          </p:nvSpPr>
          <p:spPr>
            <a:xfrm>
              <a:off x="286325" y="2825075"/>
              <a:ext cx="10275" cy="28975"/>
            </a:xfrm>
            <a:custGeom>
              <a:avLst/>
              <a:gdLst/>
              <a:ahLst/>
              <a:cxnLst/>
              <a:rect l="l" t="t" r="r" b="b"/>
              <a:pathLst>
                <a:path w="411" h="1159" extrusionOk="0">
                  <a:moveTo>
                    <a:pt x="72" y="782"/>
                  </a:moveTo>
                  <a:lnTo>
                    <a:pt x="72" y="782"/>
                  </a:lnTo>
                  <a:cubicBezTo>
                    <a:pt x="66" y="790"/>
                    <a:pt x="60" y="800"/>
                    <a:pt x="54" y="809"/>
                  </a:cubicBezTo>
                  <a:lnTo>
                    <a:pt x="54" y="809"/>
                  </a:lnTo>
                  <a:cubicBezTo>
                    <a:pt x="60" y="802"/>
                    <a:pt x="66" y="793"/>
                    <a:pt x="72" y="782"/>
                  </a:cubicBezTo>
                  <a:close/>
                  <a:moveTo>
                    <a:pt x="0" y="807"/>
                  </a:moveTo>
                  <a:lnTo>
                    <a:pt x="0" y="807"/>
                  </a:lnTo>
                  <a:cubicBezTo>
                    <a:pt x="8" y="833"/>
                    <a:pt x="15" y="843"/>
                    <a:pt x="23" y="843"/>
                  </a:cubicBezTo>
                  <a:cubicBezTo>
                    <a:pt x="33" y="843"/>
                    <a:pt x="43" y="827"/>
                    <a:pt x="54" y="809"/>
                  </a:cubicBezTo>
                  <a:lnTo>
                    <a:pt x="54" y="809"/>
                  </a:lnTo>
                  <a:cubicBezTo>
                    <a:pt x="47" y="817"/>
                    <a:pt x="39" y="821"/>
                    <a:pt x="30" y="821"/>
                  </a:cubicBezTo>
                  <a:cubicBezTo>
                    <a:pt x="21" y="821"/>
                    <a:pt x="11" y="817"/>
                    <a:pt x="0" y="807"/>
                  </a:cubicBezTo>
                  <a:close/>
                  <a:moveTo>
                    <a:pt x="396" y="1"/>
                  </a:moveTo>
                  <a:lnTo>
                    <a:pt x="396" y="1"/>
                  </a:lnTo>
                  <a:cubicBezTo>
                    <a:pt x="379" y="67"/>
                    <a:pt x="363" y="88"/>
                    <a:pt x="350" y="88"/>
                  </a:cubicBezTo>
                  <a:cubicBezTo>
                    <a:pt x="327" y="88"/>
                    <a:pt x="309" y="24"/>
                    <a:pt x="293" y="24"/>
                  </a:cubicBezTo>
                  <a:cubicBezTo>
                    <a:pt x="287" y="24"/>
                    <a:pt x="281" y="34"/>
                    <a:pt x="275" y="61"/>
                  </a:cubicBezTo>
                  <a:cubicBezTo>
                    <a:pt x="305" y="198"/>
                    <a:pt x="244" y="275"/>
                    <a:pt x="228" y="442"/>
                  </a:cubicBezTo>
                  <a:cubicBezTo>
                    <a:pt x="106" y="350"/>
                    <a:pt x="335" y="137"/>
                    <a:pt x="214" y="15"/>
                  </a:cubicBezTo>
                  <a:lnTo>
                    <a:pt x="214" y="15"/>
                  </a:lnTo>
                  <a:cubicBezTo>
                    <a:pt x="184" y="161"/>
                    <a:pt x="155" y="460"/>
                    <a:pt x="192" y="460"/>
                  </a:cubicBezTo>
                  <a:cubicBezTo>
                    <a:pt x="193" y="460"/>
                    <a:pt x="194" y="459"/>
                    <a:pt x="195" y="459"/>
                  </a:cubicBezTo>
                  <a:lnTo>
                    <a:pt x="195" y="459"/>
                  </a:lnTo>
                  <a:cubicBezTo>
                    <a:pt x="133" y="495"/>
                    <a:pt x="114" y="695"/>
                    <a:pt x="72" y="782"/>
                  </a:cubicBezTo>
                  <a:lnTo>
                    <a:pt x="72" y="782"/>
                  </a:lnTo>
                  <a:cubicBezTo>
                    <a:pt x="81" y="770"/>
                    <a:pt x="90" y="761"/>
                    <a:pt x="100" y="761"/>
                  </a:cubicBezTo>
                  <a:cubicBezTo>
                    <a:pt x="102" y="761"/>
                    <a:pt x="104" y="761"/>
                    <a:pt x="106" y="762"/>
                  </a:cubicBezTo>
                  <a:lnTo>
                    <a:pt x="106" y="929"/>
                  </a:lnTo>
                  <a:cubicBezTo>
                    <a:pt x="125" y="872"/>
                    <a:pt x="156" y="827"/>
                    <a:pt x="177" y="827"/>
                  </a:cubicBezTo>
                  <a:cubicBezTo>
                    <a:pt x="189" y="827"/>
                    <a:pt x="198" y="844"/>
                    <a:pt x="198" y="884"/>
                  </a:cubicBezTo>
                  <a:cubicBezTo>
                    <a:pt x="106" y="1006"/>
                    <a:pt x="214" y="990"/>
                    <a:pt x="167" y="1158"/>
                  </a:cubicBezTo>
                  <a:lnTo>
                    <a:pt x="289" y="1067"/>
                  </a:lnTo>
                  <a:cubicBezTo>
                    <a:pt x="396" y="807"/>
                    <a:pt x="381" y="671"/>
                    <a:pt x="411" y="397"/>
                  </a:cubicBezTo>
                  <a:lnTo>
                    <a:pt x="335" y="244"/>
                  </a:lnTo>
                  <a:cubicBezTo>
                    <a:pt x="396" y="183"/>
                    <a:pt x="381" y="61"/>
                    <a:pt x="39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0"/>
            <p:cNvSpPr/>
            <p:nvPr/>
          </p:nvSpPr>
          <p:spPr>
            <a:xfrm>
              <a:off x="425300" y="2566800"/>
              <a:ext cx="10025" cy="4675"/>
            </a:xfrm>
            <a:custGeom>
              <a:avLst/>
              <a:gdLst/>
              <a:ahLst/>
              <a:cxnLst/>
              <a:rect l="l" t="t" r="r" b="b"/>
              <a:pathLst>
                <a:path w="401" h="187" extrusionOk="0">
                  <a:moveTo>
                    <a:pt x="336" y="0"/>
                  </a:moveTo>
                  <a:cubicBezTo>
                    <a:pt x="310" y="0"/>
                    <a:pt x="262" y="14"/>
                    <a:pt x="184" y="48"/>
                  </a:cubicBezTo>
                  <a:cubicBezTo>
                    <a:pt x="126" y="84"/>
                    <a:pt x="100" y="97"/>
                    <a:pt x="90" y="97"/>
                  </a:cubicBezTo>
                  <a:cubicBezTo>
                    <a:pt x="70" y="97"/>
                    <a:pt x="121" y="44"/>
                    <a:pt x="107" y="44"/>
                  </a:cubicBezTo>
                  <a:cubicBezTo>
                    <a:pt x="99" y="44"/>
                    <a:pt x="71" y="60"/>
                    <a:pt x="1" y="109"/>
                  </a:cubicBezTo>
                  <a:lnTo>
                    <a:pt x="47" y="186"/>
                  </a:lnTo>
                  <a:lnTo>
                    <a:pt x="123" y="125"/>
                  </a:lnTo>
                  <a:lnTo>
                    <a:pt x="214" y="140"/>
                  </a:lnTo>
                  <a:cubicBezTo>
                    <a:pt x="323" y="86"/>
                    <a:pt x="401" y="0"/>
                    <a:pt x="33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0"/>
            <p:cNvSpPr/>
            <p:nvPr/>
          </p:nvSpPr>
          <p:spPr>
            <a:xfrm>
              <a:off x="346500" y="2794975"/>
              <a:ext cx="1550" cy="4225"/>
            </a:xfrm>
            <a:custGeom>
              <a:avLst/>
              <a:gdLst/>
              <a:ahLst/>
              <a:cxnLst/>
              <a:rect l="l" t="t" r="r" b="b"/>
              <a:pathLst>
                <a:path w="62" h="169" extrusionOk="0">
                  <a:moveTo>
                    <a:pt x="45" y="0"/>
                  </a:moveTo>
                  <a:cubicBezTo>
                    <a:pt x="0" y="31"/>
                    <a:pt x="15" y="108"/>
                    <a:pt x="0" y="169"/>
                  </a:cubicBezTo>
                  <a:cubicBezTo>
                    <a:pt x="15" y="122"/>
                    <a:pt x="61" y="61"/>
                    <a:pt x="4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0"/>
            <p:cNvSpPr/>
            <p:nvPr/>
          </p:nvSpPr>
          <p:spPr>
            <a:xfrm>
              <a:off x="346100" y="2799175"/>
              <a:ext cx="425" cy="400"/>
            </a:xfrm>
            <a:custGeom>
              <a:avLst/>
              <a:gdLst/>
              <a:ahLst/>
              <a:cxnLst/>
              <a:rect l="l" t="t" r="r" b="b"/>
              <a:pathLst>
                <a:path w="17" h="16" fill="none" extrusionOk="0">
                  <a:moveTo>
                    <a:pt x="16" y="1"/>
                  </a:moveTo>
                  <a:cubicBezTo>
                    <a:pt x="16" y="15"/>
                    <a:pt x="0" y="15"/>
                    <a:pt x="0" y="15"/>
                  </a:cubicBez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0"/>
            <p:cNvSpPr/>
            <p:nvPr/>
          </p:nvSpPr>
          <p:spPr>
            <a:xfrm>
              <a:off x="343050" y="2796125"/>
              <a:ext cx="3075" cy="2425"/>
            </a:xfrm>
            <a:custGeom>
              <a:avLst/>
              <a:gdLst/>
              <a:ahLst/>
              <a:cxnLst/>
              <a:rect l="l" t="t" r="r" b="b"/>
              <a:pathLst>
                <a:path w="123" h="97" extrusionOk="0">
                  <a:moveTo>
                    <a:pt x="122" y="1"/>
                  </a:moveTo>
                  <a:lnTo>
                    <a:pt x="0" y="76"/>
                  </a:lnTo>
                  <a:cubicBezTo>
                    <a:pt x="14" y="83"/>
                    <a:pt x="34" y="96"/>
                    <a:pt x="54" y="96"/>
                  </a:cubicBezTo>
                  <a:cubicBezTo>
                    <a:pt x="79" y="96"/>
                    <a:pt x="105" y="76"/>
                    <a:pt x="12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0"/>
            <p:cNvSpPr/>
            <p:nvPr/>
          </p:nvSpPr>
          <p:spPr>
            <a:xfrm>
              <a:off x="343050" y="2798025"/>
              <a:ext cx="25" cy="25"/>
            </a:xfrm>
            <a:custGeom>
              <a:avLst/>
              <a:gdLst/>
              <a:ahLst/>
              <a:cxnLst/>
              <a:rect l="l" t="t" r="r" b="b"/>
              <a:pathLst>
                <a:path w="1" h="1" extrusionOk="0">
                  <a:moveTo>
                    <a:pt x="0" y="0"/>
                  </a:move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0"/>
            <p:cNvSpPr/>
            <p:nvPr/>
          </p:nvSpPr>
          <p:spPr>
            <a:xfrm>
              <a:off x="353700" y="2650250"/>
              <a:ext cx="12625" cy="11850"/>
            </a:xfrm>
            <a:custGeom>
              <a:avLst/>
              <a:gdLst/>
              <a:ahLst/>
              <a:cxnLst/>
              <a:rect l="l" t="t" r="r" b="b"/>
              <a:pathLst>
                <a:path w="505" h="474" extrusionOk="0">
                  <a:moveTo>
                    <a:pt x="504" y="1"/>
                  </a:moveTo>
                  <a:cubicBezTo>
                    <a:pt x="397" y="17"/>
                    <a:pt x="230" y="123"/>
                    <a:pt x="169" y="260"/>
                  </a:cubicBezTo>
                  <a:cubicBezTo>
                    <a:pt x="1" y="382"/>
                    <a:pt x="153" y="366"/>
                    <a:pt x="62" y="474"/>
                  </a:cubicBezTo>
                  <a:cubicBezTo>
                    <a:pt x="92" y="443"/>
                    <a:pt x="123" y="458"/>
                    <a:pt x="123" y="413"/>
                  </a:cubicBezTo>
                  <a:lnTo>
                    <a:pt x="108" y="413"/>
                  </a:lnTo>
                  <a:cubicBezTo>
                    <a:pt x="108" y="336"/>
                    <a:pt x="291" y="275"/>
                    <a:pt x="352" y="184"/>
                  </a:cubicBezTo>
                  <a:lnTo>
                    <a:pt x="443" y="184"/>
                  </a:lnTo>
                  <a:cubicBezTo>
                    <a:pt x="397" y="184"/>
                    <a:pt x="413" y="62"/>
                    <a:pt x="50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0"/>
            <p:cNvSpPr/>
            <p:nvPr/>
          </p:nvSpPr>
          <p:spPr>
            <a:xfrm>
              <a:off x="373525" y="2607600"/>
              <a:ext cx="19450" cy="11850"/>
            </a:xfrm>
            <a:custGeom>
              <a:avLst/>
              <a:gdLst/>
              <a:ahLst/>
              <a:cxnLst/>
              <a:rect l="l" t="t" r="r" b="b"/>
              <a:pathLst>
                <a:path w="778" h="474" extrusionOk="0">
                  <a:moveTo>
                    <a:pt x="731" y="1"/>
                  </a:moveTo>
                  <a:lnTo>
                    <a:pt x="731" y="1"/>
                  </a:lnTo>
                  <a:cubicBezTo>
                    <a:pt x="609" y="31"/>
                    <a:pt x="457" y="138"/>
                    <a:pt x="382" y="169"/>
                  </a:cubicBezTo>
                  <a:cubicBezTo>
                    <a:pt x="274" y="275"/>
                    <a:pt x="138" y="397"/>
                    <a:pt x="0" y="474"/>
                  </a:cubicBezTo>
                  <a:cubicBezTo>
                    <a:pt x="244" y="382"/>
                    <a:pt x="244" y="352"/>
                    <a:pt x="427" y="230"/>
                  </a:cubicBezTo>
                  <a:lnTo>
                    <a:pt x="488" y="275"/>
                  </a:lnTo>
                  <a:cubicBezTo>
                    <a:pt x="488" y="183"/>
                    <a:pt x="686" y="138"/>
                    <a:pt x="778" y="77"/>
                  </a:cubicBezTo>
                  <a:lnTo>
                    <a:pt x="778" y="77"/>
                  </a:lnTo>
                  <a:lnTo>
                    <a:pt x="579" y="153"/>
                  </a:lnTo>
                  <a:lnTo>
                    <a:pt x="579" y="153"/>
                  </a:lnTo>
                  <a:lnTo>
                    <a:pt x="7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0"/>
            <p:cNvSpPr/>
            <p:nvPr/>
          </p:nvSpPr>
          <p:spPr>
            <a:xfrm>
              <a:off x="378475" y="2619025"/>
              <a:ext cx="3850" cy="2325"/>
            </a:xfrm>
            <a:custGeom>
              <a:avLst/>
              <a:gdLst/>
              <a:ahLst/>
              <a:cxnLst/>
              <a:rect l="l" t="t" r="r" b="b"/>
              <a:pathLst>
                <a:path w="154" h="93" extrusionOk="0">
                  <a:moveTo>
                    <a:pt x="137" y="1"/>
                  </a:moveTo>
                  <a:lnTo>
                    <a:pt x="1" y="92"/>
                  </a:lnTo>
                  <a:lnTo>
                    <a:pt x="153" y="17"/>
                  </a:lnTo>
                  <a:lnTo>
                    <a:pt x="13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0"/>
            <p:cNvSpPr/>
            <p:nvPr/>
          </p:nvSpPr>
          <p:spPr>
            <a:xfrm>
              <a:off x="424175" y="2560725"/>
              <a:ext cx="8025" cy="5400"/>
            </a:xfrm>
            <a:custGeom>
              <a:avLst/>
              <a:gdLst/>
              <a:ahLst/>
              <a:cxnLst/>
              <a:rect l="l" t="t" r="r" b="b"/>
              <a:pathLst>
                <a:path w="321" h="216" extrusionOk="0">
                  <a:moveTo>
                    <a:pt x="306" y="0"/>
                  </a:moveTo>
                  <a:cubicBezTo>
                    <a:pt x="265" y="0"/>
                    <a:pt x="170" y="45"/>
                    <a:pt x="155" y="84"/>
                  </a:cubicBezTo>
                  <a:lnTo>
                    <a:pt x="155" y="84"/>
                  </a:lnTo>
                  <a:cubicBezTo>
                    <a:pt x="36" y="141"/>
                    <a:pt x="103" y="171"/>
                    <a:pt x="1" y="216"/>
                  </a:cubicBezTo>
                  <a:cubicBezTo>
                    <a:pt x="244" y="155"/>
                    <a:pt x="168" y="64"/>
                    <a:pt x="320" y="3"/>
                  </a:cubicBezTo>
                  <a:cubicBezTo>
                    <a:pt x="317" y="1"/>
                    <a:pt x="312" y="0"/>
                    <a:pt x="30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0"/>
            <p:cNvSpPr/>
            <p:nvPr/>
          </p:nvSpPr>
          <p:spPr>
            <a:xfrm>
              <a:off x="399050" y="2585150"/>
              <a:ext cx="8775" cy="4625"/>
            </a:xfrm>
            <a:custGeom>
              <a:avLst/>
              <a:gdLst/>
              <a:ahLst/>
              <a:cxnLst/>
              <a:rect l="l" t="t" r="r" b="b"/>
              <a:pathLst>
                <a:path w="351" h="185" extrusionOk="0">
                  <a:moveTo>
                    <a:pt x="350" y="1"/>
                  </a:moveTo>
                  <a:lnTo>
                    <a:pt x="0" y="183"/>
                  </a:lnTo>
                  <a:cubicBezTo>
                    <a:pt x="5" y="184"/>
                    <a:pt x="9" y="185"/>
                    <a:pt x="15" y="185"/>
                  </a:cubicBezTo>
                  <a:cubicBezTo>
                    <a:pt x="106" y="185"/>
                    <a:pt x="350" y="72"/>
                    <a:pt x="35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0"/>
            <p:cNvSpPr/>
            <p:nvPr/>
          </p:nvSpPr>
          <p:spPr>
            <a:xfrm>
              <a:off x="327450" y="2801825"/>
              <a:ext cx="13725" cy="47650"/>
            </a:xfrm>
            <a:custGeom>
              <a:avLst/>
              <a:gdLst/>
              <a:ahLst/>
              <a:cxnLst/>
              <a:rect l="l" t="t" r="r" b="b"/>
              <a:pathLst>
                <a:path w="549" h="1906" extrusionOk="0">
                  <a:moveTo>
                    <a:pt x="549" y="1"/>
                  </a:moveTo>
                  <a:cubicBezTo>
                    <a:pt x="472" y="47"/>
                    <a:pt x="533" y="77"/>
                    <a:pt x="458" y="244"/>
                  </a:cubicBezTo>
                  <a:cubicBezTo>
                    <a:pt x="417" y="205"/>
                    <a:pt x="412" y="69"/>
                    <a:pt x="360" y="69"/>
                  </a:cubicBezTo>
                  <a:cubicBezTo>
                    <a:pt x="353" y="69"/>
                    <a:pt x="345" y="72"/>
                    <a:pt x="336" y="77"/>
                  </a:cubicBezTo>
                  <a:cubicBezTo>
                    <a:pt x="366" y="183"/>
                    <a:pt x="228" y="504"/>
                    <a:pt x="259" y="748"/>
                  </a:cubicBezTo>
                  <a:lnTo>
                    <a:pt x="289" y="687"/>
                  </a:lnTo>
                  <a:lnTo>
                    <a:pt x="289" y="687"/>
                  </a:lnTo>
                  <a:cubicBezTo>
                    <a:pt x="336" y="701"/>
                    <a:pt x="275" y="854"/>
                    <a:pt x="244" y="884"/>
                  </a:cubicBezTo>
                  <a:cubicBezTo>
                    <a:pt x="226" y="876"/>
                    <a:pt x="203" y="851"/>
                    <a:pt x="183" y="851"/>
                  </a:cubicBezTo>
                  <a:cubicBezTo>
                    <a:pt x="170" y="851"/>
                    <a:pt x="159" y="863"/>
                    <a:pt x="153" y="900"/>
                  </a:cubicBezTo>
                  <a:cubicBezTo>
                    <a:pt x="161" y="894"/>
                    <a:pt x="170" y="891"/>
                    <a:pt x="178" y="891"/>
                  </a:cubicBezTo>
                  <a:cubicBezTo>
                    <a:pt x="231" y="891"/>
                    <a:pt x="277" y="1006"/>
                    <a:pt x="198" y="1097"/>
                  </a:cubicBezTo>
                  <a:lnTo>
                    <a:pt x="183" y="1022"/>
                  </a:lnTo>
                  <a:lnTo>
                    <a:pt x="183" y="1022"/>
                  </a:lnTo>
                  <a:cubicBezTo>
                    <a:pt x="107" y="1144"/>
                    <a:pt x="214" y="1372"/>
                    <a:pt x="76" y="1402"/>
                  </a:cubicBezTo>
                  <a:lnTo>
                    <a:pt x="61" y="1341"/>
                  </a:lnTo>
                  <a:cubicBezTo>
                    <a:pt x="46" y="1418"/>
                    <a:pt x="1" y="1554"/>
                    <a:pt x="31" y="1601"/>
                  </a:cubicBezTo>
                  <a:cubicBezTo>
                    <a:pt x="1" y="1418"/>
                    <a:pt x="107" y="1463"/>
                    <a:pt x="137" y="1402"/>
                  </a:cubicBezTo>
                  <a:lnTo>
                    <a:pt x="137" y="1402"/>
                  </a:lnTo>
                  <a:cubicBezTo>
                    <a:pt x="167" y="1494"/>
                    <a:pt x="107" y="1631"/>
                    <a:pt x="76" y="1646"/>
                  </a:cubicBezTo>
                  <a:lnTo>
                    <a:pt x="122" y="1676"/>
                  </a:lnTo>
                  <a:cubicBezTo>
                    <a:pt x="31" y="1737"/>
                    <a:pt x="153" y="1768"/>
                    <a:pt x="107" y="1890"/>
                  </a:cubicBezTo>
                  <a:cubicBezTo>
                    <a:pt x="130" y="1860"/>
                    <a:pt x="149" y="1849"/>
                    <a:pt x="163" y="1849"/>
                  </a:cubicBezTo>
                  <a:cubicBezTo>
                    <a:pt x="180" y="1849"/>
                    <a:pt x="189" y="1868"/>
                    <a:pt x="187" y="1890"/>
                  </a:cubicBezTo>
                  <a:lnTo>
                    <a:pt x="187" y="1890"/>
                  </a:lnTo>
                  <a:lnTo>
                    <a:pt x="228" y="1692"/>
                  </a:lnTo>
                  <a:lnTo>
                    <a:pt x="228" y="1692"/>
                  </a:lnTo>
                  <a:lnTo>
                    <a:pt x="153" y="1814"/>
                  </a:lnTo>
                  <a:cubicBezTo>
                    <a:pt x="107" y="1707"/>
                    <a:pt x="259" y="1402"/>
                    <a:pt x="167" y="1402"/>
                  </a:cubicBezTo>
                  <a:cubicBezTo>
                    <a:pt x="198" y="1357"/>
                    <a:pt x="244" y="1311"/>
                    <a:pt x="275" y="1266"/>
                  </a:cubicBezTo>
                  <a:cubicBezTo>
                    <a:pt x="289" y="1158"/>
                    <a:pt x="350" y="976"/>
                    <a:pt x="411" y="778"/>
                  </a:cubicBezTo>
                  <a:cubicBezTo>
                    <a:pt x="442" y="656"/>
                    <a:pt x="488" y="534"/>
                    <a:pt x="533" y="413"/>
                  </a:cubicBezTo>
                  <a:lnTo>
                    <a:pt x="472" y="397"/>
                  </a:lnTo>
                  <a:cubicBezTo>
                    <a:pt x="503" y="305"/>
                    <a:pt x="533" y="230"/>
                    <a:pt x="549" y="138"/>
                  </a:cubicBezTo>
                  <a:lnTo>
                    <a:pt x="549" y="138"/>
                  </a:lnTo>
                  <a:lnTo>
                    <a:pt x="503" y="153"/>
                  </a:lnTo>
                  <a:lnTo>
                    <a:pt x="549" y="1"/>
                  </a:lnTo>
                  <a:close/>
                  <a:moveTo>
                    <a:pt x="187" y="1890"/>
                  </a:moveTo>
                  <a:lnTo>
                    <a:pt x="183" y="1905"/>
                  </a:lnTo>
                  <a:cubicBezTo>
                    <a:pt x="185" y="1900"/>
                    <a:pt x="186" y="1895"/>
                    <a:pt x="187" y="189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0"/>
            <p:cNvSpPr/>
            <p:nvPr/>
          </p:nvSpPr>
          <p:spPr>
            <a:xfrm>
              <a:off x="328975" y="2842600"/>
              <a:ext cx="400" cy="375"/>
            </a:xfrm>
            <a:custGeom>
              <a:avLst/>
              <a:gdLst/>
              <a:ahLst/>
              <a:cxnLst/>
              <a:rect l="l" t="t" r="r" b="b"/>
              <a:pathLst>
                <a:path w="16" h="15" extrusionOk="0">
                  <a:moveTo>
                    <a:pt x="0" y="0"/>
                  </a:moveTo>
                  <a:cubicBezTo>
                    <a:pt x="0" y="15"/>
                    <a:pt x="15" y="15"/>
                    <a:pt x="15" y="15"/>
                  </a:cubicBez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0"/>
            <p:cNvSpPr/>
            <p:nvPr/>
          </p:nvSpPr>
          <p:spPr>
            <a:xfrm>
              <a:off x="340775" y="2806400"/>
              <a:ext cx="1175" cy="5750"/>
            </a:xfrm>
            <a:custGeom>
              <a:avLst/>
              <a:gdLst/>
              <a:ahLst/>
              <a:cxnLst/>
              <a:rect l="l" t="t" r="r" b="b"/>
              <a:pathLst>
                <a:path w="47" h="230" extrusionOk="0">
                  <a:moveTo>
                    <a:pt x="46" y="0"/>
                  </a:moveTo>
                  <a:lnTo>
                    <a:pt x="46" y="0"/>
                  </a:lnTo>
                  <a:cubicBezTo>
                    <a:pt x="31" y="77"/>
                    <a:pt x="16" y="138"/>
                    <a:pt x="0" y="230"/>
                  </a:cubicBezTo>
                  <a:lnTo>
                    <a:pt x="16" y="230"/>
                  </a:ln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0"/>
            <p:cNvSpPr/>
            <p:nvPr/>
          </p:nvSpPr>
          <p:spPr>
            <a:xfrm>
              <a:off x="346850" y="2661675"/>
              <a:ext cx="6525" cy="6125"/>
            </a:xfrm>
            <a:custGeom>
              <a:avLst/>
              <a:gdLst/>
              <a:ahLst/>
              <a:cxnLst/>
              <a:rect l="l" t="t" r="r" b="b"/>
              <a:pathLst>
                <a:path w="261" h="245" extrusionOk="0">
                  <a:moveTo>
                    <a:pt x="245" y="1"/>
                  </a:moveTo>
                  <a:cubicBezTo>
                    <a:pt x="153" y="78"/>
                    <a:pt x="78" y="169"/>
                    <a:pt x="1" y="245"/>
                  </a:cubicBezTo>
                  <a:cubicBezTo>
                    <a:pt x="92" y="184"/>
                    <a:pt x="169" y="123"/>
                    <a:pt x="260" y="78"/>
                  </a:cubicBezTo>
                  <a:lnTo>
                    <a:pt x="24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0"/>
            <p:cNvSpPr/>
            <p:nvPr/>
          </p:nvSpPr>
          <p:spPr>
            <a:xfrm>
              <a:off x="340400" y="2827350"/>
              <a:ext cx="4950" cy="6125"/>
            </a:xfrm>
            <a:custGeom>
              <a:avLst/>
              <a:gdLst/>
              <a:ahLst/>
              <a:cxnLst/>
              <a:rect l="l" t="t" r="r" b="b"/>
              <a:pathLst>
                <a:path w="198" h="245" extrusionOk="0">
                  <a:moveTo>
                    <a:pt x="198" y="1"/>
                  </a:moveTo>
                  <a:lnTo>
                    <a:pt x="198" y="1"/>
                  </a:lnTo>
                  <a:cubicBezTo>
                    <a:pt x="175" y="51"/>
                    <a:pt x="157" y="68"/>
                    <a:pt x="143" y="68"/>
                  </a:cubicBezTo>
                  <a:cubicBezTo>
                    <a:pt x="115" y="68"/>
                    <a:pt x="99" y="3"/>
                    <a:pt x="75" y="3"/>
                  </a:cubicBezTo>
                  <a:cubicBezTo>
                    <a:pt x="63" y="3"/>
                    <a:pt x="49" y="18"/>
                    <a:pt x="31" y="62"/>
                  </a:cubicBezTo>
                  <a:cubicBezTo>
                    <a:pt x="0" y="224"/>
                    <a:pt x="51" y="238"/>
                    <a:pt x="102" y="238"/>
                  </a:cubicBezTo>
                  <a:cubicBezTo>
                    <a:pt x="112" y="238"/>
                    <a:pt x="122" y="237"/>
                    <a:pt x="131" y="237"/>
                  </a:cubicBezTo>
                  <a:cubicBezTo>
                    <a:pt x="146" y="237"/>
                    <a:pt x="158" y="239"/>
                    <a:pt x="167" y="245"/>
                  </a:cubicBezTo>
                  <a:lnTo>
                    <a:pt x="198"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0"/>
            <p:cNvSpPr/>
            <p:nvPr/>
          </p:nvSpPr>
          <p:spPr>
            <a:xfrm>
              <a:off x="335075" y="2668400"/>
              <a:ext cx="14100" cy="14625"/>
            </a:xfrm>
            <a:custGeom>
              <a:avLst/>
              <a:gdLst/>
              <a:ahLst/>
              <a:cxnLst/>
              <a:rect l="l" t="t" r="r" b="b"/>
              <a:pathLst>
                <a:path w="564" h="585" extrusionOk="0">
                  <a:moveTo>
                    <a:pt x="524" y="0"/>
                  </a:moveTo>
                  <a:cubicBezTo>
                    <a:pt x="517" y="0"/>
                    <a:pt x="506" y="6"/>
                    <a:pt x="488" y="22"/>
                  </a:cubicBezTo>
                  <a:lnTo>
                    <a:pt x="441" y="158"/>
                  </a:lnTo>
                  <a:cubicBezTo>
                    <a:pt x="439" y="153"/>
                    <a:pt x="435" y="151"/>
                    <a:pt x="429" y="151"/>
                  </a:cubicBezTo>
                  <a:cubicBezTo>
                    <a:pt x="398" y="151"/>
                    <a:pt x="328" y="207"/>
                    <a:pt x="289" y="219"/>
                  </a:cubicBezTo>
                  <a:cubicBezTo>
                    <a:pt x="281" y="235"/>
                    <a:pt x="282" y="241"/>
                    <a:pt x="289" y="241"/>
                  </a:cubicBezTo>
                  <a:cubicBezTo>
                    <a:pt x="304" y="241"/>
                    <a:pt x="344" y="213"/>
                    <a:pt x="359" y="213"/>
                  </a:cubicBezTo>
                  <a:cubicBezTo>
                    <a:pt x="363" y="213"/>
                    <a:pt x="366" y="215"/>
                    <a:pt x="366" y="219"/>
                  </a:cubicBezTo>
                  <a:cubicBezTo>
                    <a:pt x="274" y="387"/>
                    <a:pt x="61" y="448"/>
                    <a:pt x="0" y="585"/>
                  </a:cubicBezTo>
                  <a:cubicBezTo>
                    <a:pt x="167" y="387"/>
                    <a:pt x="305" y="524"/>
                    <a:pt x="427" y="235"/>
                  </a:cubicBezTo>
                  <a:lnTo>
                    <a:pt x="427" y="235"/>
                  </a:lnTo>
                  <a:cubicBezTo>
                    <a:pt x="409" y="253"/>
                    <a:pt x="396" y="260"/>
                    <a:pt x="386" y="260"/>
                  </a:cubicBezTo>
                  <a:cubicBezTo>
                    <a:pt x="378" y="260"/>
                    <a:pt x="372" y="256"/>
                    <a:pt x="366" y="250"/>
                  </a:cubicBezTo>
                  <a:cubicBezTo>
                    <a:pt x="472" y="97"/>
                    <a:pt x="472" y="205"/>
                    <a:pt x="563" y="113"/>
                  </a:cubicBezTo>
                  <a:lnTo>
                    <a:pt x="563" y="113"/>
                  </a:lnTo>
                  <a:cubicBezTo>
                    <a:pt x="555" y="117"/>
                    <a:pt x="548" y="119"/>
                    <a:pt x="543" y="119"/>
                  </a:cubicBezTo>
                  <a:cubicBezTo>
                    <a:pt x="502" y="119"/>
                    <a:pt x="555" y="0"/>
                    <a:pt x="52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0"/>
            <p:cNvSpPr/>
            <p:nvPr/>
          </p:nvSpPr>
          <p:spPr>
            <a:xfrm>
              <a:off x="339250" y="2995300"/>
              <a:ext cx="25" cy="425"/>
            </a:xfrm>
            <a:custGeom>
              <a:avLst/>
              <a:gdLst/>
              <a:ahLst/>
              <a:cxnLst/>
              <a:rect l="l" t="t" r="r" b="b"/>
              <a:pathLst>
                <a:path w="1" h="17" extrusionOk="0">
                  <a:moveTo>
                    <a:pt x="0" y="16"/>
                  </a:moveTo>
                  <a:lnTo>
                    <a:pt x="0" y="16"/>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0"/>
            <p:cNvSpPr/>
            <p:nvPr/>
          </p:nvSpPr>
          <p:spPr>
            <a:xfrm>
              <a:off x="339250" y="2994925"/>
              <a:ext cx="400" cy="400"/>
            </a:xfrm>
            <a:custGeom>
              <a:avLst/>
              <a:gdLst/>
              <a:ahLst/>
              <a:cxnLst/>
              <a:rect l="l" t="t" r="r" b="b"/>
              <a:pathLst>
                <a:path w="16" h="16" extrusionOk="0">
                  <a:moveTo>
                    <a:pt x="16" y="1"/>
                  </a:moveTo>
                  <a:cubicBezTo>
                    <a:pt x="16" y="1"/>
                    <a:pt x="16" y="15"/>
                    <a:pt x="0" y="15"/>
                  </a:cubicBezTo>
                  <a:cubicBezTo>
                    <a:pt x="16" y="15"/>
                    <a:pt x="16" y="15"/>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0"/>
            <p:cNvSpPr/>
            <p:nvPr/>
          </p:nvSpPr>
          <p:spPr>
            <a:xfrm>
              <a:off x="330500" y="3104975"/>
              <a:ext cx="375" cy="1950"/>
            </a:xfrm>
            <a:custGeom>
              <a:avLst/>
              <a:gdLst/>
              <a:ahLst/>
              <a:cxnLst/>
              <a:rect l="l" t="t" r="r" b="b"/>
              <a:pathLst>
                <a:path w="15" h="78" extrusionOk="0">
                  <a:moveTo>
                    <a:pt x="15" y="0"/>
                  </a:moveTo>
                  <a:cubicBezTo>
                    <a:pt x="15" y="31"/>
                    <a:pt x="0" y="47"/>
                    <a:pt x="15" y="77"/>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0"/>
            <p:cNvSpPr/>
            <p:nvPr/>
          </p:nvSpPr>
          <p:spPr>
            <a:xfrm>
              <a:off x="338400" y="2995300"/>
              <a:ext cx="875" cy="575"/>
            </a:xfrm>
            <a:custGeom>
              <a:avLst/>
              <a:gdLst/>
              <a:ahLst/>
              <a:cxnLst/>
              <a:rect l="l" t="t" r="r" b="b"/>
              <a:pathLst>
                <a:path w="35" h="23" extrusionOk="0">
                  <a:moveTo>
                    <a:pt x="34" y="0"/>
                  </a:moveTo>
                  <a:cubicBezTo>
                    <a:pt x="2" y="11"/>
                    <a:pt x="0" y="22"/>
                    <a:pt x="13" y="22"/>
                  </a:cubicBezTo>
                  <a:cubicBezTo>
                    <a:pt x="18" y="22"/>
                    <a:pt x="25" y="20"/>
                    <a:pt x="34" y="16"/>
                  </a:cubicBezTo>
                  <a:lnTo>
                    <a:pt x="34"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0"/>
            <p:cNvSpPr/>
            <p:nvPr/>
          </p:nvSpPr>
          <p:spPr>
            <a:xfrm>
              <a:off x="348775" y="3012975"/>
              <a:ext cx="800" cy="1375"/>
            </a:xfrm>
            <a:custGeom>
              <a:avLst/>
              <a:gdLst/>
              <a:ahLst/>
              <a:cxnLst/>
              <a:rect l="l" t="t" r="r" b="b"/>
              <a:pathLst>
                <a:path w="32" h="55" extrusionOk="0">
                  <a:moveTo>
                    <a:pt x="15" y="1"/>
                  </a:moveTo>
                  <a:cubicBezTo>
                    <a:pt x="11" y="1"/>
                    <a:pt x="6" y="4"/>
                    <a:pt x="1" y="10"/>
                  </a:cubicBezTo>
                  <a:cubicBezTo>
                    <a:pt x="15" y="24"/>
                    <a:pt x="15" y="40"/>
                    <a:pt x="31" y="55"/>
                  </a:cubicBezTo>
                  <a:cubicBezTo>
                    <a:pt x="31" y="14"/>
                    <a:pt x="24" y="1"/>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0"/>
            <p:cNvSpPr/>
            <p:nvPr/>
          </p:nvSpPr>
          <p:spPr>
            <a:xfrm>
              <a:off x="342275" y="2970925"/>
              <a:ext cx="25" cy="25"/>
            </a:xfrm>
            <a:custGeom>
              <a:avLst/>
              <a:gdLst/>
              <a:ahLst/>
              <a:cxnLst/>
              <a:rect l="l" t="t" r="r" b="b"/>
              <a:pathLst>
                <a:path w="1" h="1" extrusionOk="0">
                  <a:moveTo>
                    <a:pt x="1"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0"/>
            <p:cNvSpPr/>
            <p:nvPr/>
          </p:nvSpPr>
          <p:spPr>
            <a:xfrm>
              <a:off x="328575" y="3100800"/>
              <a:ext cx="25" cy="1150"/>
            </a:xfrm>
            <a:custGeom>
              <a:avLst/>
              <a:gdLst/>
              <a:ahLst/>
              <a:cxnLst/>
              <a:rect l="l" t="t" r="r" b="b"/>
              <a:pathLst>
                <a:path w="1" h="46" extrusionOk="0">
                  <a:moveTo>
                    <a:pt x="1" y="0"/>
                  </a:moveTo>
                  <a:lnTo>
                    <a:pt x="1" y="45"/>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0"/>
            <p:cNvSpPr/>
            <p:nvPr/>
          </p:nvSpPr>
          <p:spPr>
            <a:xfrm>
              <a:off x="324775" y="3034900"/>
              <a:ext cx="425" cy="1950"/>
            </a:xfrm>
            <a:custGeom>
              <a:avLst/>
              <a:gdLst/>
              <a:ahLst/>
              <a:cxnLst/>
              <a:rect l="l" t="t" r="r" b="b"/>
              <a:pathLst>
                <a:path w="17" h="78" extrusionOk="0">
                  <a:moveTo>
                    <a:pt x="0" y="0"/>
                  </a:moveTo>
                  <a:lnTo>
                    <a:pt x="16" y="77"/>
                  </a:lnTo>
                  <a:cubicBezTo>
                    <a:pt x="16" y="47"/>
                    <a:pt x="16" y="31"/>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0"/>
            <p:cNvSpPr/>
            <p:nvPr/>
          </p:nvSpPr>
          <p:spPr>
            <a:xfrm>
              <a:off x="328975" y="3061950"/>
              <a:ext cx="1900" cy="3075"/>
            </a:xfrm>
            <a:custGeom>
              <a:avLst/>
              <a:gdLst/>
              <a:ahLst/>
              <a:cxnLst/>
              <a:rect l="l" t="t" r="r" b="b"/>
              <a:pathLst>
                <a:path w="76" h="123" extrusionOk="0">
                  <a:moveTo>
                    <a:pt x="0" y="15"/>
                  </a:moveTo>
                  <a:cubicBezTo>
                    <a:pt x="31" y="62"/>
                    <a:pt x="46" y="122"/>
                    <a:pt x="61" y="122"/>
                  </a:cubicBezTo>
                  <a:cubicBezTo>
                    <a:pt x="76" y="1"/>
                    <a:pt x="31" y="31"/>
                    <a:pt x="0" y="15"/>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0"/>
            <p:cNvSpPr/>
            <p:nvPr/>
          </p:nvSpPr>
          <p:spPr>
            <a:xfrm>
              <a:off x="327450" y="3075675"/>
              <a:ext cx="1150" cy="3425"/>
            </a:xfrm>
            <a:custGeom>
              <a:avLst/>
              <a:gdLst/>
              <a:ahLst/>
              <a:cxnLst/>
              <a:rect l="l" t="t" r="r" b="b"/>
              <a:pathLst>
                <a:path w="46" h="137" extrusionOk="0">
                  <a:moveTo>
                    <a:pt x="46" y="0"/>
                  </a:moveTo>
                  <a:cubicBezTo>
                    <a:pt x="31" y="0"/>
                    <a:pt x="1" y="61"/>
                    <a:pt x="1" y="136"/>
                  </a:cubicBez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0"/>
            <p:cNvSpPr/>
            <p:nvPr/>
          </p:nvSpPr>
          <p:spPr>
            <a:xfrm>
              <a:off x="328200" y="3061950"/>
              <a:ext cx="800" cy="400"/>
            </a:xfrm>
            <a:custGeom>
              <a:avLst/>
              <a:gdLst/>
              <a:ahLst/>
              <a:cxnLst/>
              <a:rect l="l" t="t" r="r" b="b"/>
              <a:pathLst>
                <a:path w="32" h="16" extrusionOk="0">
                  <a:moveTo>
                    <a:pt x="1" y="1"/>
                  </a:moveTo>
                  <a:cubicBezTo>
                    <a:pt x="16" y="15"/>
                    <a:pt x="16" y="15"/>
                    <a:pt x="31" y="15"/>
                  </a:cubicBezTo>
                  <a:cubicBezTo>
                    <a:pt x="16" y="15"/>
                    <a:pt x="16"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0"/>
            <p:cNvSpPr/>
            <p:nvPr/>
          </p:nvSpPr>
          <p:spPr>
            <a:xfrm>
              <a:off x="325525" y="3074500"/>
              <a:ext cx="25" cy="800"/>
            </a:xfrm>
            <a:custGeom>
              <a:avLst/>
              <a:gdLst/>
              <a:ahLst/>
              <a:cxnLst/>
              <a:rect l="l" t="t" r="r" b="b"/>
              <a:pathLst>
                <a:path w="1" h="32" extrusionOk="0">
                  <a:moveTo>
                    <a:pt x="1" y="1"/>
                  </a:moveTo>
                  <a:lnTo>
                    <a:pt x="1"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0"/>
            <p:cNvSpPr/>
            <p:nvPr/>
          </p:nvSpPr>
          <p:spPr>
            <a:xfrm>
              <a:off x="339625" y="2963300"/>
              <a:ext cx="25" cy="425"/>
            </a:xfrm>
            <a:custGeom>
              <a:avLst/>
              <a:gdLst/>
              <a:ahLst/>
              <a:cxnLst/>
              <a:rect l="l" t="t" r="r" b="b"/>
              <a:pathLst>
                <a:path w="1" h="17" fill="none" extrusionOk="0">
                  <a:moveTo>
                    <a:pt x="1" y="16"/>
                  </a:moveTo>
                  <a:lnTo>
                    <a:pt x="1"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0"/>
            <p:cNvSpPr/>
            <p:nvPr/>
          </p:nvSpPr>
          <p:spPr>
            <a:xfrm>
              <a:off x="325525" y="3025750"/>
              <a:ext cx="425" cy="1200"/>
            </a:xfrm>
            <a:custGeom>
              <a:avLst/>
              <a:gdLst/>
              <a:ahLst/>
              <a:cxnLst/>
              <a:rect l="l" t="t" r="r" b="b"/>
              <a:pathLst>
                <a:path w="17" h="48" extrusionOk="0">
                  <a:moveTo>
                    <a:pt x="17" y="1"/>
                  </a:moveTo>
                  <a:cubicBezTo>
                    <a:pt x="1" y="1"/>
                    <a:pt x="1" y="17"/>
                    <a:pt x="1" y="47"/>
                  </a:cubicBezTo>
                  <a:cubicBezTo>
                    <a:pt x="1" y="31"/>
                    <a:pt x="17" y="17"/>
                    <a:pt x="1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0"/>
            <p:cNvSpPr/>
            <p:nvPr/>
          </p:nvSpPr>
          <p:spPr>
            <a:xfrm>
              <a:off x="328575" y="3098525"/>
              <a:ext cx="425" cy="2300"/>
            </a:xfrm>
            <a:custGeom>
              <a:avLst/>
              <a:gdLst/>
              <a:ahLst/>
              <a:cxnLst/>
              <a:rect l="l" t="t" r="r" b="b"/>
              <a:pathLst>
                <a:path w="17" h="92" extrusionOk="0">
                  <a:moveTo>
                    <a:pt x="16" y="0"/>
                  </a:moveTo>
                  <a:lnTo>
                    <a:pt x="16" y="0"/>
                  </a:lnTo>
                  <a:cubicBezTo>
                    <a:pt x="1" y="15"/>
                    <a:pt x="1" y="61"/>
                    <a:pt x="1" y="91"/>
                  </a:cubicBezTo>
                  <a:cubicBezTo>
                    <a:pt x="16" y="61"/>
                    <a:pt x="16" y="30"/>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0"/>
            <p:cNvSpPr/>
            <p:nvPr/>
          </p:nvSpPr>
          <p:spPr>
            <a:xfrm>
              <a:off x="324400" y="3026925"/>
              <a:ext cx="1150" cy="3600"/>
            </a:xfrm>
            <a:custGeom>
              <a:avLst/>
              <a:gdLst/>
              <a:ahLst/>
              <a:cxnLst/>
              <a:rect l="l" t="t" r="r" b="b"/>
              <a:pathLst>
                <a:path w="46" h="144" extrusionOk="0">
                  <a:moveTo>
                    <a:pt x="46" y="0"/>
                  </a:moveTo>
                  <a:lnTo>
                    <a:pt x="46" y="0"/>
                  </a:lnTo>
                  <a:cubicBezTo>
                    <a:pt x="31" y="31"/>
                    <a:pt x="15" y="76"/>
                    <a:pt x="1" y="106"/>
                  </a:cubicBezTo>
                  <a:cubicBezTo>
                    <a:pt x="12" y="133"/>
                    <a:pt x="19" y="143"/>
                    <a:pt x="25" y="143"/>
                  </a:cubicBezTo>
                  <a:cubicBezTo>
                    <a:pt x="40" y="143"/>
                    <a:pt x="35" y="46"/>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0"/>
            <p:cNvSpPr/>
            <p:nvPr/>
          </p:nvSpPr>
          <p:spPr>
            <a:xfrm>
              <a:off x="320200" y="2838775"/>
              <a:ext cx="28975" cy="266225"/>
            </a:xfrm>
            <a:custGeom>
              <a:avLst/>
              <a:gdLst/>
              <a:ahLst/>
              <a:cxnLst/>
              <a:rect l="l" t="t" r="r" b="b"/>
              <a:pathLst>
                <a:path w="1159" h="10649" extrusionOk="0">
                  <a:moveTo>
                    <a:pt x="1113" y="1"/>
                  </a:moveTo>
                  <a:cubicBezTo>
                    <a:pt x="1112" y="6"/>
                    <a:pt x="1110" y="10"/>
                    <a:pt x="1109" y="15"/>
                  </a:cubicBezTo>
                  <a:lnTo>
                    <a:pt x="1109" y="15"/>
                  </a:lnTo>
                  <a:cubicBezTo>
                    <a:pt x="1110" y="10"/>
                    <a:pt x="1112" y="6"/>
                    <a:pt x="1113" y="1"/>
                  </a:cubicBezTo>
                  <a:close/>
                  <a:moveTo>
                    <a:pt x="504" y="1524"/>
                  </a:moveTo>
                  <a:lnTo>
                    <a:pt x="504" y="1539"/>
                  </a:lnTo>
                  <a:cubicBezTo>
                    <a:pt x="505" y="1536"/>
                    <a:pt x="506" y="1532"/>
                    <a:pt x="508" y="1529"/>
                  </a:cubicBezTo>
                  <a:lnTo>
                    <a:pt x="508" y="1529"/>
                  </a:lnTo>
                  <a:cubicBezTo>
                    <a:pt x="507" y="1527"/>
                    <a:pt x="505" y="1526"/>
                    <a:pt x="504" y="1524"/>
                  </a:cubicBezTo>
                  <a:close/>
                  <a:moveTo>
                    <a:pt x="949" y="3889"/>
                  </a:moveTo>
                  <a:lnTo>
                    <a:pt x="949" y="3889"/>
                  </a:lnTo>
                  <a:cubicBezTo>
                    <a:pt x="949" y="3889"/>
                    <a:pt x="949" y="3889"/>
                    <a:pt x="949" y="3890"/>
                  </a:cubicBezTo>
                  <a:lnTo>
                    <a:pt x="949" y="3890"/>
                  </a:lnTo>
                  <a:cubicBezTo>
                    <a:pt x="949" y="3889"/>
                    <a:pt x="949" y="3889"/>
                    <a:pt x="949" y="3889"/>
                  </a:cubicBezTo>
                  <a:close/>
                  <a:moveTo>
                    <a:pt x="932" y="4620"/>
                  </a:moveTo>
                  <a:cubicBezTo>
                    <a:pt x="920" y="4620"/>
                    <a:pt x="911" y="4630"/>
                    <a:pt x="900" y="4647"/>
                  </a:cubicBezTo>
                  <a:lnTo>
                    <a:pt x="900" y="4647"/>
                  </a:lnTo>
                  <a:lnTo>
                    <a:pt x="900" y="4646"/>
                  </a:lnTo>
                  <a:cubicBezTo>
                    <a:pt x="887" y="4659"/>
                    <a:pt x="877" y="4673"/>
                    <a:pt x="869" y="4688"/>
                  </a:cubicBezTo>
                  <a:lnTo>
                    <a:pt x="869" y="4688"/>
                  </a:lnTo>
                  <a:cubicBezTo>
                    <a:pt x="869" y="4690"/>
                    <a:pt x="869" y="4691"/>
                    <a:pt x="869" y="4693"/>
                  </a:cubicBezTo>
                  <a:cubicBezTo>
                    <a:pt x="883" y="4675"/>
                    <a:pt x="892" y="4659"/>
                    <a:pt x="900" y="4647"/>
                  </a:cubicBezTo>
                  <a:lnTo>
                    <a:pt x="900" y="4647"/>
                  </a:lnTo>
                  <a:lnTo>
                    <a:pt x="914" y="4754"/>
                  </a:lnTo>
                  <a:lnTo>
                    <a:pt x="961" y="4632"/>
                  </a:lnTo>
                  <a:cubicBezTo>
                    <a:pt x="948" y="4624"/>
                    <a:pt x="939" y="4620"/>
                    <a:pt x="932" y="4620"/>
                  </a:cubicBezTo>
                  <a:close/>
                  <a:moveTo>
                    <a:pt x="1006" y="8044"/>
                  </a:moveTo>
                  <a:cubicBezTo>
                    <a:pt x="1006" y="8049"/>
                    <a:pt x="1006" y="8054"/>
                    <a:pt x="1006" y="8059"/>
                  </a:cubicBezTo>
                  <a:lnTo>
                    <a:pt x="1006" y="8059"/>
                  </a:lnTo>
                  <a:cubicBezTo>
                    <a:pt x="1006" y="8059"/>
                    <a:pt x="1006" y="8059"/>
                    <a:pt x="1006" y="8059"/>
                  </a:cubicBezTo>
                  <a:lnTo>
                    <a:pt x="1006" y="8044"/>
                  </a:lnTo>
                  <a:close/>
                  <a:moveTo>
                    <a:pt x="1109" y="15"/>
                  </a:moveTo>
                  <a:cubicBezTo>
                    <a:pt x="1060" y="160"/>
                    <a:pt x="960" y="266"/>
                    <a:pt x="930" y="473"/>
                  </a:cubicBezTo>
                  <a:cubicBezTo>
                    <a:pt x="938" y="488"/>
                    <a:pt x="946" y="492"/>
                    <a:pt x="953" y="492"/>
                  </a:cubicBezTo>
                  <a:cubicBezTo>
                    <a:pt x="961" y="492"/>
                    <a:pt x="968" y="488"/>
                    <a:pt x="975" y="488"/>
                  </a:cubicBezTo>
                  <a:cubicBezTo>
                    <a:pt x="975" y="580"/>
                    <a:pt x="945" y="594"/>
                    <a:pt x="930" y="655"/>
                  </a:cubicBezTo>
                  <a:lnTo>
                    <a:pt x="914" y="564"/>
                  </a:lnTo>
                  <a:cubicBezTo>
                    <a:pt x="884" y="641"/>
                    <a:pt x="884" y="824"/>
                    <a:pt x="808" y="884"/>
                  </a:cubicBezTo>
                  <a:cubicBezTo>
                    <a:pt x="823" y="899"/>
                    <a:pt x="884" y="915"/>
                    <a:pt x="869" y="1021"/>
                  </a:cubicBezTo>
                  <a:cubicBezTo>
                    <a:pt x="869" y="1098"/>
                    <a:pt x="823" y="1143"/>
                    <a:pt x="808" y="1173"/>
                  </a:cubicBezTo>
                  <a:cubicBezTo>
                    <a:pt x="793" y="1067"/>
                    <a:pt x="762" y="1143"/>
                    <a:pt x="778" y="1037"/>
                  </a:cubicBezTo>
                  <a:lnTo>
                    <a:pt x="778" y="1037"/>
                  </a:lnTo>
                  <a:lnTo>
                    <a:pt x="701" y="1112"/>
                  </a:lnTo>
                  <a:lnTo>
                    <a:pt x="732" y="1112"/>
                  </a:lnTo>
                  <a:cubicBezTo>
                    <a:pt x="707" y="1261"/>
                    <a:pt x="674" y="1284"/>
                    <a:pt x="638" y="1284"/>
                  </a:cubicBezTo>
                  <a:cubicBezTo>
                    <a:pt x="622" y="1284"/>
                    <a:pt x="605" y="1279"/>
                    <a:pt x="588" y="1279"/>
                  </a:cubicBezTo>
                  <a:cubicBezTo>
                    <a:pt x="575" y="1279"/>
                    <a:pt x="561" y="1282"/>
                    <a:pt x="549" y="1295"/>
                  </a:cubicBezTo>
                  <a:cubicBezTo>
                    <a:pt x="549" y="1326"/>
                    <a:pt x="565" y="1326"/>
                    <a:pt x="579" y="1326"/>
                  </a:cubicBezTo>
                  <a:cubicBezTo>
                    <a:pt x="550" y="1384"/>
                    <a:pt x="536" y="1457"/>
                    <a:pt x="508" y="1529"/>
                  </a:cubicBezTo>
                  <a:lnTo>
                    <a:pt x="508" y="1529"/>
                  </a:lnTo>
                  <a:cubicBezTo>
                    <a:pt x="558" y="1596"/>
                    <a:pt x="427" y="1818"/>
                    <a:pt x="427" y="2026"/>
                  </a:cubicBezTo>
                  <a:cubicBezTo>
                    <a:pt x="443" y="2008"/>
                    <a:pt x="455" y="2001"/>
                    <a:pt x="464" y="2001"/>
                  </a:cubicBezTo>
                  <a:cubicBezTo>
                    <a:pt x="518" y="2001"/>
                    <a:pt x="473" y="2258"/>
                    <a:pt x="473" y="2270"/>
                  </a:cubicBezTo>
                  <a:cubicBezTo>
                    <a:pt x="366" y="2225"/>
                    <a:pt x="397" y="1859"/>
                    <a:pt x="291" y="1829"/>
                  </a:cubicBezTo>
                  <a:cubicBezTo>
                    <a:pt x="275" y="2057"/>
                    <a:pt x="199" y="2225"/>
                    <a:pt x="122" y="2408"/>
                  </a:cubicBezTo>
                  <a:cubicBezTo>
                    <a:pt x="275" y="2530"/>
                    <a:pt x="77" y="3032"/>
                    <a:pt x="275" y="3169"/>
                  </a:cubicBezTo>
                  <a:cubicBezTo>
                    <a:pt x="277" y="3153"/>
                    <a:pt x="283" y="3148"/>
                    <a:pt x="292" y="3148"/>
                  </a:cubicBezTo>
                  <a:cubicBezTo>
                    <a:pt x="313" y="3148"/>
                    <a:pt x="348" y="3186"/>
                    <a:pt x="380" y="3186"/>
                  </a:cubicBezTo>
                  <a:cubicBezTo>
                    <a:pt x="407" y="3186"/>
                    <a:pt x="431" y="3160"/>
                    <a:pt x="443" y="3062"/>
                  </a:cubicBezTo>
                  <a:cubicBezTo>
                    <a:pt x="430" y="3009"/>
                    <a:pt x="405" y="2991"/>
                    <a:pt x="376" y="2991"/>
                  </a:cubicBezTo>
                  <a:cubicBezTo>
                    <a:pt x="338" y="2991"/>
                    <a:pt x="294" y="3021"/>
                    <a:pt x="260" y="3048"/>
                  </a:cubicBezTo>
                  <a:lnTo>
                    <a:pt x="366" y="2804"/>
                  </a:lnTo>
                  <a:lnTo>
                    <a:pt x="305" y="2865"/>
                  </a:lnTo>
                  <a:cubicBezTo>
                    <a:pt x="321" y="2666"/>
                    <a:pt x="351" y="2834"/>
                    <a:pt x="351" y="2605"/>
                  </a:cubicBezTo>
                  <a:cubicBezTo>
                    <a:pt x="360" y="2598"/>
                    <a:pt x="368" y="2595"/>
                    <a:pt x="373" y="2595"/>
                  </a:cubicBezTo>
                  <a:cubicBezTo>
                    <a:pt x="418" y="2595"/>
                    <a:pt x="391" y="2773"/>
                    <a:pt x="457" y="2773"/>
                  </a:cubicBezTo>
                  <a:cubicBezTo>
                    <a:pt x="473" y="2682"/>
                    <a:pt x="397" y="2605"/>
                    <a:pt x="457" y="2499"/>
                  </a:cubicBezTo>
                  <a:lnTo>
                    <a:pt x="457" y="2499"/>
                  </a:lnTo>
                  <a:lnTo>
                    <a:pt x="488" y="2560"/>
                  </a:lnTo>
                  <a:cubicBezTo>
                    <a:pt x="549" y="2469"/>
                    <a:pt x="457" y="2331"/>
                    <a:pt x="534" y="2270"/>
                  </a:cubicBezTo>
                  <a:lnTo>
                    <a:pt x="534" y="2270"/>
                  </a:lnTo>
                  <a:cubicBezTo>
                    <a:pt x="579" y="2438"/>
                    <a:pt x="565" y="2727"/>
                    <a:pt x="534" y="2956"/>
                  </a:cubicBezTo>
                  <a:lnTo>
                    <a:pt x="595" y="2956"/>
                  </a:lnTo>
                  <a:cubicBezTo>
                    <a:pt x="579" y="2956"/>
                    <a:pt x="579" y="2910"/>
                    <a:pt x="579" y="2895"/>
                  </a:cubicBezTo>
                  <a:lnTo>
                    <a:pt x="579" y="2895"/>
                  </a:lnTo>
                  <a:cubicBezTo>
                    <a:pt x="640" y="2956"/>
                    <a:pt x="687" y="2895"/>
                    <a:pt x="717" y="3093"/>
                  </a:cubicBezTo>
                  <a:lnTo>
                    <a:pt x="717" y="3032"/>
                  </a:lnTo>
                  <a:cubicBezTo>
                    <a:pt x="724" y="3032"/>
                    <a:pt x="747" y="3021"/>
                    <a:pt x="768" y="3021"/>
                  </a:cubicBezTo>
                  <a:cubicBezTo>
                    <a:pt x="789" y="3021"/>
                    <a:pt x="808" y="3032"/>
                    <a:pt x="808" y="3078"/>
                  </a:cubicBezTo>
                  <a:cubicBezTo>
                    <a:pt x="797" y="3207"/>
                    <a:pt x="780" y="3235"/>
                    <a:pt x="760" y="3235"/>
                  </a:cubicBezTo>
                  <a:cubicBezTo>
                    <a:pt x="746" y="3235"/>
                    <a:pt x="731" y="3220"/>
                    <a:pt x="717" y="3220"/>
                  </a:cubicBezTo>
                  <a:cubicBezTo>
                    <a:pt x="699" y="3220"/>
                    <a:pt x="682" y="3246"/>
                    <a:pt x="671" y="3367"/>
                  </a:cubicBezTo>
                  <a:cubicBezTo>
                    <a:pt x="689" y="3396"/>
                    <a:pt x="700" y="3408"/>
                    <a:pt x="706" y="3408"/>
                  </a:cubicBezTo>
                  <a:cubicBezTo>
                    <a:pt x="724" y="3408"/>
                    <a:pt x="698" y="3295"/>
                    <a:pt x="732" y="3261"/>
                  </a:cubicBezTo>
                  <a:cubicBezTo>
                    <a:pt x="831" y="3303"/>
                    <a:pt x="734" y="3555"/>
                    <a:pt x="803" y="3555"/>
                  </a:cubicBezTo>
                  <a:cubicBezTo>
                    <a:pt x="809" y="3555"/>
                    <a:pt x="815" y="3553"/>
                    <a:pt x="823" y="3550"/>
                  </a:cubicBezTo>
                  <a:lnTo>
                    <a:pt x="823" y="3550"/>
                  </a:lnTo>
                  <a:cubicBezTo>
                    <a:pt x="801" y="3571"/>
                    <a:pt x="749" y="3710"/>
                    <a:pt x="715" y="3710"/>
                  </a:cubicBezTo>
                  <a:cubicBezTo>
                    <a:pt x="701" y="3710"/>
                    <a:pt x="691" y="3688"/>
                    <a:pt x="687" y="3626"/>
                  </a:cubicBezTo>
                  <a:lnTo>
                    <a:pt x="687" y="3626"/>
                  </a:lnTo>
                  <a:cubicBezTo>
                    <a:pt x="595" y="3718"/>
                    <a:pt x="717" y="3946"/>
                    <a:pt x="701" y="4053"/>
                  </a:cubicBezTo>
                  <a:cubicBezTo>
                    <a:pt x="717" y="4007"/>
                    <a:pt x="701" y="3946"/>
                    <a:pt x="701" y="3915"/>
                  </a:cubicBezTo>
                  <a:lnTo>
                    <a:pt x="701" y="3915"/>
                  </a:lnTo>
                  <a:cubicBezTo>
                    <a:pt x="778" y="3962"/>
                    <a:pt x="762" y="4236"/>
                    <a:pt x="701" y="4297"/>
                  </a:cubicBezTo>
                  <a:cubicBezTo>
                    <a:pt x="711" y="4287"/>
                    <a:pt x="721" y="4282"/>
                    <a:pt x="729" y="4282"/>
                  </a:cubicBezTo>
                  <a:cubicBezTo>
                    <a:pt x="761" y="4282"/>
                    <a:pt x="785" y="4337"/>
                    <a:pt x="808" y="4372"/>
                  </a:cubicBezTo>
                  <a:cubicBezTo>
                    <a:pt x="793" y="4601"/>
                    <a:pt x="793" y="4616"/>
                    <a:pt x="778" y="4906"/>
                  </a:cubicBezTo>
                  <a:cubicBezTo>
                    <a:pt x="784" y="4902"/>
                    <a:pt x="789" y="4901"/>
                    <a:pt x="793" y="4901"/>
                  </a:cubicBezTo>
                  <a:cubicBezTo>
                    <a:pt x="824" y="4901"/>
                    <a:pt x="827" y="4982"/>
                    <a:pt x="854" y="4982"/>
                  </a:cubicBezTo>
                  <a:cubicBezTo>
                    <a:pt x="854" y="5037"/>
                    <a:pt x="837" y="5064"/>
                    <a:pt x="819" y="5064"/>
                  </a:cubicBezTo>
                  <a:cubicBezTo>
                    <a:pt x="803" y="5064"/>
                    <a:pt x="785" y="5041"/>
                    <a:pt x="778" y="4997"/>
                  </a:cubicBezTo>
                  <a:lnTo>
                    <a:pt x="778" y="4997"/>
                  </a:lnTo>
                  <a:cubicBezTo>
                    <a:pt x="823" y="5302"/>
                    <a:pt x="687" y="5119"/>
                    <a:pt x="701" y="5363"/>
                  </a:cubicBezTo>
                  <a:cubicBezTo>
                    <a:pt x="687" y="5286"/>
                    <a:pt x="610" y="5363"/>
                    <a:pt x="595" y="5211"/>
                  </a:cubicBezTo>
                  <a:cubicBezTo>
                    <a:pt x="591" y="5205"/>
                    <a:pt x="588" y="5202"/>
                    <a:pt x="585" y="5202"/>
                  </a:cubicBezTo>
                  <a:cubicBezTo>
                    <a:pt x="564" y="5202"/>
                    <a:pt x="561" y="5317"/>
                    <a:pt x="534" y="5317"/>
                  </a:cubicBezTo>
                  <a:lnTo>
                    <a:pt x="534" y="5150"/>
                  </a:lnTo>
                  <a:cubicBezTo>
                    <a:pt x="457" y="5241"/>
                    <a:pt x="534" y="5485"/>
                    <a:pt x="518" y="5713"/>
                  </a:cubicBezTo>
                  <a:cubicBezTo>
                    <a:pt x="427" y="5759"/>
                    <a:pt x="305" y="5987"/>
                    <a:pt x="351" y="6155"/>
                  </a:cubicBezTo>
                  <a:lnTo>
                    <a:pt x="291" y="6155"/>
                  </a:lnTo>
                  <a:cubicBezTo>
                    <a:pt x="336" y="6322"/>
                    <a:pt x="321" y="6734"/>
                    <a:pt x="351" y="6840"/>
                  </a:cubicBezTo>
                  <a:cubicBezTo>
                    <a:pt x="358" y="6947"/>
                    <a:pt x="341" y="6969"/>
                    <a:pt x="318" y="6969"/>
                  </a:cubicBezTo>
                  <a:cubicBezTo>
                    <a:pt x="301" y="6969"/>
                    <a:pt x="281" y="6958"/>
                    <a:pt x="264" y="6958"/>
                  </a:cubicBezTo>
                  <a:cubicBezTo>
                    <a:pt x="250" y="6958"/>
                    <a:pt x="237" y="6965"/>
                    <a:pt x="230" y="6992"/>
                  </a:cubicBezTo>
                  <a:lnTo>
                    <a:pt x="275" y="7008"/>
                  </a:lnTo>
                  <a:lnTo>
                    <a:pt x="214" y="7175"/>
                  </a:lnTo>
                  <a:lnTo>
                    <a:pt x="230" y="7175"/>
                  </a:lnTo>
                  <a:lnTo>
                    <a:pt x="199" y="7358"/>
                  </a:lnTo>
                  <a:cubicBezTo>
                    <a:pt x="226" y="7345"/>
                    <a:pt x="229" y="7295"/>
                    <a:pt x="251" y="7295"/>
                  </a:cubicBezTo>
                  <a:cubicBezTo>
                    <a:pt x="254" y="7295"/>
                    <a:pt x="257" y="7295"/>
                    <a:pt x="260" y="7297"/>
                  </a:cubicBezTo>
                  <a:cubicBezTo>
                    <a:pt x="275" y="7358"/>
                    <a:pt x="260" y="7419"/>
                    <a:pt x="230" y="7480"/>
                  </a:cubicBezTo>
                  <a:lnTo>
                    <a:pt x="244" y="7480"/>
                  </a:lnTo>
                  <a:cubicBezTo>
                    <a:pt x="230" y="7632"/>
                    <a:pt x="291" y="7831"/>
                    <a:pt x="230" y="7983"/>
                  </a:cubicBezTo>
                  <a:lnTo>
                    <a:pt x="199" y="7922"/>
                  </a:lnTo>
                  <a:cubicBezTo>
                    <a:pt x="199" y="8028"/>
                    <a:pt x="122" y="8135"/>
                    <a:pt x="199" y="8272"/>
                  </a:cubicBezTo>
                  <a:cubicBezTo>
                    <a:pt x="305" y="8242"/>
                    <a:pt x="169" y="8089"/>
                    <a:pt x="214" y="8028"/>
                  </a:cubicBezTo>
                  <a:lnTo>
                    <a:pt x="260" y="7998"/>
                  </a:lnTo>
                  <a:lnTo>
                    <a:pt x="260" y="7998"/>
                  </a:lnTo>
                  <a:cubicBezTo>
                    <a:pt x="291" y="8242"/>
                    <a:pt x="291" y="8363"/>
                    <a:pt x="244" y="8607"/>
                  </a:cubicBezTo>
                  <a:cubicBezTo>
                    <a:pt x="199" y="8485"/>
                    <a:pt x="169" y="8410"/>
                    <a:pt x="183" y="8333"/>
                  </a:cubicBezTo>
                  <a:lnTo>
                    <a:pt x="183" y="8333"/>
                  </a:lnTo>
                  <a:cubicBezTo>
                    <a:pt x="131" y="8373"/>
                    <a:pt x="168" y="8648"/>
                    <a:pt x="122" y="8648"/>
                  </a:cubicBezTo>
                  <a:cubicBezTo>
                    <a:pt x="115" y="8648"/>
                    <a:pt x="105" y="8640"/>
                    <a:pt x="92" y="8623"/>
                  </a:cubicBezTo>
                  <a:lnTo>
                    <a:pt x="92" y="8623"/>
                  </a:lnTo>
                  <a:cubicBezTo>
                    <a:pt x="0" y="9064"/>
                    <a:pt x="275" y="9141"/>
                    <a:pt x="153" y="9567"/>
                  </a:cubicBezTo>
                  <a:cubicBezTo>
                    <a:pt x="145" y="9583"/>
                    <a:pt x="144" y="9589"/>
                    <a:pt x="147" y="9589"/>
                  </a:cubicBezTo>
                  <a:cubicBezTo>
                    <a:pt x="157" y="9589"/>
                    <a:pt x="203" y="9529"/>
                    <a:pt x="214" y="9460"/>
                  </a:cubicBezTo>
                  <a:lnTo>
                    <a:pt x="199" y="9460"/>
                  </a:lnTo>
                  <a:cubicBezTo>
                    <a:pt x="272" y="9411"/>
                    <a:pt x="179" y="9069"/>
                    <a:pt x="217" y="9069"/>
                  </a:cubicBezTo>
                  <a:cubicBezTo>
                    <a:pt x="227" y="9069"/>
                    <a:pt x="244" y="9089"/>
                    <a:pt x="275" y="9141"/>
                  </a:cubicBezTo>
                  <a:lnTo>
                    <a:pt x="305" y="9202"/>
                  </a:lnTo>
                  <a:cubicBezTo>
                    <a:pt x="351" y="9095"/>
                    <a:pt x="275" y="9095"/>
                    <a:pt x="275" y="8989"/>
                  </a:cubicBezTo>
                  <a:cubicBezTo>
                    <a:pt x="287" y="8942"/>
                    <a:pt x="298" y="8922"/>
                    <a:pt x="310" y="8922"/>
                  </a:cubicBezTo>
                  <a:cubicBezTo>
                    <a:pt x="314" y="8922"/>
                    <a:pt x="317" y="8924"/>
                    <a:pt x="321" y="8928"/>
                  </a:cubicBezTo>
                  <a:lnTo>
                    <a:pt x="321" y="8851"/>
                  </a:lnTo>
                  <a:lnTo>
                    <a:pt x="427" y="8836"/>
                  </a:lnTo>
                  <a:cubicBezTo>
                    <a:pt x="443" y="9019"/>
                    <a:pt x="473" y="9171"/>
                    <a:pt x="427" y="9293"/>
                  </a:cubicBezTo>
                  <a:lnTo>
                    <a:pt x="336" y="9338"/>
                  </a:lnTo>
                  <a:cubicBezTo>
                    <a:pt x="351" y="9385"/>
                    <a:pt x="351" y="9430"/>
                    <a:pt x="336" y="9476"/>
                  </a:cubicBezTo>
                  <a:lnTo>
                    <a:pt x="336" y="9491"/>
                  </a:lnTo>
                  <a:cubicBezTo>
                    <a:pt x="305" y="9781"/>
                    <a:pt x="427" y="9659"/>
                    <a:pt x="382" y="9963"/>
                  </a:cubicBezTo>
                  <a:cubicBezTo>
                    <a:pt x="393" y="9986"/>
                    <a:pt x="403" y="9994"/>
                    <a:pt x="411" y="9994"/>
                  </a:cubicBezTo>
                  <a:cubicBezTo>
                    <a:pt x="433" y="9994"/>
                    <a:pt x="446" y="9936"/>
                    <a:pt x="456" y="9936"/>
                  </a:cubicBezTo>
                  <a:cubicBezTo>
                    <a:pt x="463" y="9936"/>
                    <a:pt x="468" y="9963"/>
                    <a:pt x="473" y="10055"/>
                  </a:cubicBezTo>
                  <a:cubicBezTo>
                    <a:pt x="412" y="10100"/>
                    <a:pt x="382" y="10238"/>
                    <a:pt x="351" y="10390"/>
                  </a:cubicBezTo>
                  <a:cubicBezTo>
                    <a:pt x="366" y="10374"/>
                    <a:pt x="366" y="10374"/>
                    <a:pt x="382" y="10374"/>
                  </a:cubicBezTo>
                  <a:cubicBezTo>
                    <a:pt x="351" y="10618"/>
                    <a:pt x="443" y="10481"/>
                    <a:pt x="427" y="10648"/>
                  </a:cubicBezTo>
                  <a:cubicBezTo>
                    <a:pt x="443" y="10587"/>
                    <a:pt x="473" y="10526"/>
                    <a:pt x="457" y="10451"/>
                  </a:cubicBezTo>
                  <a:lnTo>
                    <a:pt x="412" y="10451"/>
                  </a:lnTo>
                  <a:lnTo>
                    <a:pt x="443" y="10283"/>
                  </a:lnTo>
                  <a:lnTo>
                    <a:pt x="534" y="10405"/>
                  </a:lnTo>
                  <a:cubicBezTo>
                    <a:pt x="626" y="10207"/>
                    <a:pt x="518" y="9704"/>
                    <a:pt x="595" y="9385"/>
                  </a:cubicBezTo>
                  <a:lnTo>
                    <a:pt x="595" y="9385"/>
                  </a:lnTo>
                  <a:lnTo>
                    <a:pt x="640" y="9506"/>
                  </a:lnTo>
                  <a:lnTo>
                    <a:pt x="671" y="9293"/>
                  </a:lnTo>
                  <a:lnTo>
                    <a:pt x="671" y="9293"/>
                  </a:lnTo>
                  <a:cubicBezTo>
                    <a:pt x="663" y="9316"/>
                    <a:pt x="652" y="9319"/>
                    <a:pt x="641" y="9319"/>
                  </a:cubicBezTo>
                  <a:cubicBezTo>
                    <a:pt x="635" y="9319"/>
                    <a:pt x="630" y="9319"/>
                    <a:pt x="625" y="9319"/>
                  </a:cubicBezTo>
                  <a:cubicBezTo>
                    <a:pt x="619" y="9319"/>
                    <a:pt x="614" y="9320"/>
                    <a:pt x="610" y="9324"/>
                  </a:cubicBezTo>
                  <a:cubicBezTo>
                    <a:pt x="640" y="8989"/>
                    <a:pt x="518" y="8759"/>
                    <a:pt x="504" y="8471"/>
                  </a:cubicBezTo>
                  <a:lnTo>
                    <a:pt x="412" y="8638"/>
                  </a:lnTo>
                  <a:lnTo>
                    <a:pt x="412" y="8318"/>
                  </a:lnTo>
                  <a:lnTo>
                    <a:pt x="504" y="8333"/>
                  </a:lnTo>
                  <a:cubicBezTo>
                    <a:pt x="366" y="8196"/>
                    <a:pt x="488" y="8089"/>
                    <a:pt x="351" y="7953"/>
                  </a:cubicBezTo>
                  <a:cubicBezTo>
                    <a:pt x="351" y="8014"/>
                    <a:pt x="336" y="8014"/>
                    <a:pt x="321" y="8059"/>
                  </a:cubicBezTo>
                  <a:lnTo>
                    <a:pt x="260" y="7922"/>
                  </a:lnTo>
                  <a:lnTo>
                    <a:pt x="260" y="7922"/>
                  </a:lnTo>
                  <a:cubicBezTo>
                    <a:pt x="269" y="7934"/>
                    <a:pt x="277" y="7939"/>
                    <a:pt x="282" y="7939"/>
                  </a:cubicBezTo>
                  <a:cubicBezTo>
                    <a:pt x="323" y="7939"/>
                    <a:pt x="286" y="7691"/>
                    <a:pt x="366" y="7678"/>
                  </a:cubicBezTo>
                  <a:cubicBezTo>
                    <a:pt x="366" y="7282"/>
                    <a:pt x="518" y="6734"/>
                    <a:pt x="473" y="6247"/>
                  </a:cubicBezTo>
                  <a:cubicBezTo>
                    <a:pt x="412" y="5896"/>
                    <a:pt x="626" y="5835"/>
                    <a:pt x="626" y="5560"/>
                  </a:cubicBezTo>
                  <a:lnTo>
                    <a:pt x="626" y="5560"/>
                  </a:lnTo>
                  <a:cubicBezTo>
                    <a:pt x="615" y="5571"/>
                    <a:pt x="605" y="5603"/>
                    <a:pt x="590" y="5603"/>
                  </a:cubicBezTo>
                  <a:cubicBezTo>
                    <a:pt x="583" y="5603"/>
                    <a:pt x="574" y="5596"/>
                    <a:pt x="565" y="5576"/>
                  </a:cubicBezTo>
                  <a:cubicBezTo>
                    <a:pt x="573" y="5476"/>
                    <a:pt x="599" y="5467"/>
                    <a:pt x="627" y="5467"/>
                  </a:cubicBezTo>
                  <a:cubicBezTo>
                    <a:pt x="633" y="5467"/>
                    <a:pt x="638" y="5468"/>
                    <a:pt x="644" y="5468"/>
                  </a:cubicBezTo>
                  <a:cubicBezTo>
                    <a:pt x="661" y="5468"/>
                    <a:pt x="676" y="5465"/>
                    <a:pt x="687" y="5439"/>
                  </a:cubicBezTo>
                  <a:cubicBezTo>
                    <a:pt x="732" y="5621"/>
                    <a:pt x="748" y="5896"/>
                    <a:pt x="717" y="6064"/>
                  </a:cubicBezTo>
                  <a:cubicBezTo>
                    <a:pt x="729" y="6130"/>
                    <a:pt x="748" y="6139"/>
                    <a:pt x="769" y="6139"/>
                  </a:cubicBezTo>
                  <a:cubicBezTo>
                    <a:pt x="777" y="6139"/>
                    <a:pt x="785" y="6138"/>
                    <a:pt x="792" y="6138"/>
                  </a:cubicBezTo>
                  <a:cubicBezTo>
                    <a:pt x="816" y="6138"/>
                    <a:pt x="840" y="6150"/>
                    <a:pt x="854" y="6247"/>
                  </a:cubicBezTo>
                  <a:cubicBezTo>
                    <a:pt x="843" y="6257"/>
                    <a:pt x="808" y="6300"/>
                    <a:pt x="784" y="6300"/>
                  </a:cubicBezTo>
                  <a:cubicBezTo>
                    <a:pt x="774" y="6300"/>
                    <a:pt x="767" y="6294"/>
                    <a:pt x="762" y="6277"/>
                  </a:cubicBezTo>
                  <a:lnTo>
                    <a:pt x="762" y="6277"/>
                  </a:lnTo>
                  <a:cubicBezTo>
                    <a:pt x="700" y="6415"/>
                    <a:pt x="802" y="6791"/>
                    <a:pt x="730" y="6791"/>
                  </a:cubicBezTo>
                  <a:cubicBezTo>
                    <a:pt x="714" y="6791"/>
                    <a:pt x="691" y="6774"/>
                    <a:pt x="656" y="6734"/>
                  </a:cubicBezTo>
                  <a:lnTo>
                    <a:pt x="656" y="6734"/>
                  </a:lnTo>
                  <a:cubicBezTo>
                    <a:pt x="748" y="7008"/>
                    <a:pt x="626" y="6992"/>
                    <a:pt x="656" y="7328"/>
                  </a:cubicBezTo>
                  <a:lnTo>
                    <a:pt x="610" y="7374"/>
                  </a:lnTo>
                  <a:lnTo>
                    <a:pt x="671" y="7510"/>
                  </a:lnTo>
                  <a:cubicBezTo>
                    <a:pt x="667" y="7507"/>
                    <a:pt x="663" y="7505"/>
                    <a:pt x="659" y="7505"/>
                  </a:cubicBezTo>
                  <a:cubicBezTo>
                    <a:pt x="643" y="7505"/>
                    <a:pt x="622" y="7527"/>
                    <a:pt x="610" y="7587"/>
                  </a:cubicBezTo>
                  <a:cubicBezTo>
                    <a:pt x="656" y="7724"/>
                    <a:pt x="748" y="7754"/>
                    <a:pt x="717" y="7800"/>
                  </a:cubicBezTo>
                  <a:cubicBezTo>
                    <a:pt x="762" y="7739"/>
                    <a:pt x="793" y="7693"/>
                    <a:pt x="823" y="7663"/>
                  </a:cubicBezTo>
                  <a:lnTo>
                    <a:pt x="823" y="7663"/>
                  </a:lnTo>
                  <a:cubicBezTo>
                    <a:pt x="762" y="7831"/>
                    <a:pt x="762" y="8089"/>
                    <a:pt x="793" y="8211"/>
                  </a:cubicBezTo>
                  <a:lnTo>
                    <a:pt x="823" y="7845"/>
                  </a:lnTo>
                  <a:cubicBezTo>
                    <a:pt x="828" y="7856"/>
                    <a:pt x="833" y="7859"/>
                    <a:pt x="839" y="7859"/>
                  </a:cubicBezTo>
                  <a:cubicBezTo>
                    <a:pt x="849" y="7859"/>
                    <a:pt x="859" y="7845"/>
                    <a:pt x="869" y="7845"/>
                  </a:cubicBezTo>
                  <a:cubicBezTo>
                    <a:pt x="884" y="8135"/>
                    <a:pt x="900" y="8257"/>
                    <a:pt x="823" y="8485"/>
                  </a:cubicBezTo>
                  <a:lnTo>
                    <a:pt x="732" y="8410"/>
                  </a:lnTo>
                  <a:lnTo>
                    <a:pt x="732" y="8410"/>
                  </a:lnTo>
                  <a:cubicBezTo>
                    <a:pt x="717" y="8501"/>
                    <a:pt x="778" y="8638"/>
                    <a:pt x="732" y="8668"/>
                  </a:cubicBezTo>
                  <a:lnTo>
                    <a:pt x="687" y="8501"/>
                  </a:lnTo>
                  <a:lnTo>
                    <a:pt x="656" y="8668"/>
                  </a:lnTo>
                  <a:cubicBezTo>
                    <a:pt x="669" y="8676"/>
                    <a:pt x="683" y="8680"/>
                    <a:pt x="697" y="8680"/>
                  </a:cubicBezTo>
                  <a:cubicBezTo>
                    <a:pt x="762" y="8680"/>
                    <a:pt x="828" y="8596"/>
                    <a:pt x="854" y="8471"/>
                  </a:cubicBezTo>
                  <a:cubicBezTo>
                    <a:pt x="884" y="8638"/>
                    <a:pt x="884" y="8638"/>
                    <a:pt x="945" y="8714"/>
                  </a:cubicBezTo>
                  <a:cubicBezTo>
                    <a:pt x="945" y="8651"/>
                    <a:pt x="964" y="8646"/>
                    <a:pt x="983" y="8646"/>
                  </a:cubicBezTo>
                  <a:cubicBezTo>
                    <a:pt x="987" y="8646"/>
                    <a:pt x="991" y="8646"/>
                    <a:pt x="995" y="8646"/>
                  </a:cubicBezTo>
                  <a:cubicBezTo>
                    <a:pt x="1018" y="8646"/>
                    <a:pt x="1037" y="8638"/>
                    <a:pt x="1022" y="8532"/>
                  </a:cubicBezTo>
                  <a:lnTo>
                    <a:pt x="1022" y="8532"/>
                  </a:lnTo>
                  <a:cubicBezTo>
                    <a:pt x="1020" y="8533"/>
                    <a:pt x="1018" y="8533"/>
                    <a:pt x="1017" y="8533"/>
                  </a:cubicBezTo>
                  <a:cubicBezTo>
                    <a:pt x="979" y="8533"/>
                    <a:pt x="1004" y="8200"/>
                    <a:pt x="1006" y="8059"/>
                  </a:cubicBezTo>
                  <a:lnTo>
                    <a:pt x="1006" y="8059"/>
                  </a:lnTo>
                  <a:cubicBezTo>
                    <a:pt x="1004" y="8059"/>
                    <a:pt x="1003" y="8060"/>
                    <a:pt x="1001" y="8060"/>
                  </a:cubicBezTo>
                  <a:cubicBezTo>
                    <a:pt x="960" y="8060"/>
                    <a:pt x="945" y="7859"/>
                    <a:pt x="961" y="7785"/>
                  </a:cubicBezTo>
                  <a:lnTo>
                    <a:pt x="1022" y="7709"/>
                  </a:lnTo>
                  <a:lnTo>
                    <a:pt x="1036" y="7937"/>
                  </a:lnTo>
                  <a:cubicBezTo>
                    <a:pt x="1052" y="7785"/>
                    <a:pt x="1113" y="7541"/>
                    <a:pt x="1067" y="7496"/>
                  </a:cubicBezTo>
                  <a:cubicBezTo>
                    <a:pt x="991" y="7465"/>
                    <a:pt x="1006" y="7404"/>
                    <a:pt x="991" y="7282"/>
                  </a:cubicBezTo>
                  <a:lnTo>
                    <a:pt x="991" y="7282"/>
                  </a:lnTo>
                  <a:cubicBezTo>
                    <a:pt x="1036" y="7419"/>
                    <a:pt x="1067" y="7358"/>
                    <a:pt x="1097" y="7388"/>
                  </a:cubicBezTo>
                  <a:cubicBezTo>
                    <a:pt x="1067" y="7267"/>
                    <a:pt x="1036" y="7069"/>
                    <a:pt x="1083" y="6947"/>
                  </a:cubicBezTo>
                  <a:lnTo>
                    <a:pt x="1083" y="6947"/>
                  </a:lnTo>
                  <a:cubicBezTo>
                    <a:pt x="1089" y="7012"/>
                    <a:pt x="1098" y="7033"/>
                    <a:pt x="1108" y="7033"/>
                  </a:cubicBezTo>
                  <a:cubicBezTo>
                    <a:pt x="1121" y="7033"/>
                    <a:pt x="1134" y="6995"/>
                    <a:pt x="1144" y="6978"/>
                  </a:cubicBezTo>
                  <a:cubicBezTo>
                    <a:pt x="1067" y="6779"/>
                    <a:pt x="1158" y="6414"/>
                    <a:pt x="1113" y="6155"/>
                  </a:cubicBezTo>
                  <a:lnTo>
                    <a:pt x="1113" y="6155"/>
                  </a:lnTo>
                  <a:lnTo>
                    <a:pt x="1113" y="6170"/>
                  </a:lnTo>
                  <a:lnTo>
                    <a:pt x="1036" y="5743"/>
                  </a:lnTo>
                  <a:lnTo>
                    <a:pt x="1036" y="5850"/>
                  </a:lnTo>
                  <a:cubicBezTo>
                    <a:pt x="907" y="5778"/>
                    <a:pt x="928" y="5515"/>
                    <a:pt x="865" y="5332"/>
                  </a:cubicBezTo>
                  <a:lnTo>
                    <a:pt x="865" y="5332"/>
                  </a:lnTo>
                  <a:cubicBezTo>
                    <a:pt x="865" y="5332"/>
                    <a:pt x="865" y="5332"/>
                    <a:pt x="866" y="5332"/>
                  </a:cubicBezTo>
                  <a:cubicBezTo>
                    <a:pt x="871" y="5332"/>
                    <a:pt x="875" y="5306"/>
                    <a:pt x="884" y="5286"/>
                  </a:cubicBezTo>
                  <a:lnTo>
                    <a:pt x="884" y="5286"/>
                  </a:lnTo>
                  <a:cubicBezTo>
                    <a:pt x="880" y="5290"/>
                    <a:pt x="876" y="5292"/>
                    <a:pt x="872" y="5292"/>
                  </a:cubicBezTo>
                  <a:cubicBezTo>
                    <a:pt x="850" y="5292"/>
                    <a:pt x="843" y="5219"/>
                    <a:pt x="869" y="5180"/>
                  </a:cubicBezTo>
                  <a:cubicBezTo>
                    <a:pt x="878" y="5173"/>
                    <a:pt x="885" y="5170"/>
                    <a:pt x="890" y="5170"/>
                  </a:cubicBezTo>
                  <a:cubicBezTo>
                    <a:pt x="934" y="5170"/>
                    <a:pt x="905" y="5348"/>
                    <a:pt x="928" y="5348"/>
                  </a:cubicBezTo>
                  <a:cubicBezTo>
                    <a:pt x="928" y="5348"/>
                    <a:pt x="929" y="5348"/>
                    <a:pt x="930" y="5347"/>
                  </a:cubicBezTo>
                  <a:lnTo>
                    <a:pt x="961" y="5134"/>
                  </a:lnTo>
                  <a:lnTo>
                    <a:pt x="884" y="5134"/>
                  </a:lnTo>
                  <a:cubicBezTo>
                    <a:pt x="884" y="4960"/>
                    <a:pt x="813" y="4798"/>
                    <a:pt x="869" y="4688"/>
                  </a:cubicBezTo>
                  <a:lnTo>
                    <a:pt x="869" y="4688"/>
                  </a:lnTo>
                  <a:cubicBezTo>
                    <a:pt x="871" y="4552"/>
                    <a:pt x="930" y="4402"/>
                    <a:pt x="884" y="4327"/>
                  </a:cubicBezTo>
                  <a:lnTo>
                    <a:pt x="945" y="4236"/>
                  </a:lnTo>
                  <a:cubicBezTo>
                    <a:pt x="884" y="4129"/>
                    <a:pt x="1006" y="4037"/>
                    <a:pt x="945" y="3901"/>
                  </a:cubicBezTo>
                  <a:cubicBezTo>
                    <a:pt x="947" y="3894"/>
                    <a:pt x="948" y="3891"/>
                    <a:pt x="949" y="3890"/>
                  </a:cubicBezTo>
                  <a:lnTo>
                    <a:pt x="949" y="3890"/>
                  </a:lnTo>
                  <a:cubicBezTo>
                    <a:pt x="947" y="3895"/>
                    <a:pt x="935" y="3920"/>
                    <a:pt x="921" y="3920"/>
                  </a:cubicBezTo>
                  <a:cubicBezTo>
                    <a:pt x="914" y="3920"/>
                    <a:pt x="907" y="3915"/>
                    <a:pt x="900" y="3901"/>
                  </a:cubicBezTo>
                  <a:cubicBezTo>
                    <a:pt x="854" y="3535"/>
                    <a:pt x="961" y="3535"/>
                    <a:pt x="945" y="3215"/>
                  </a:cubicBezTo>
                  <a:cubicBezTo>
                    <a:pt x="945" y="2697"/>
                    <a:pt x="914" y="2392"/>
                    <a:pt x="961" y="1859"/>
                  </a:cubicBezTo>
                  <a:cubicBezTo>
                    <a:pt x="967" y="1870"/>
                    <a:pt x="972" y="1875"/>
                    <a:pt x="976" y="1875"/>
                  </a:cubicBezTo>
                  <a:cubicBezTo>
                    <a:pt x="998" y="1875"/>
                    <a:pt x="987" y="1721"/>
                    <a:pt x="1045" y="1721"/>
                  </a:cubicBezTo>
                  <a:cubicBezTo>
                    <a:pt x="1047" y="1721"/>
                    <a:pt x="1050" y="1721"/>
                    <a:pt x="1052" y="1722"/>
                  </a:cubicBezTo>
                  <a:lnTo>
                    <a:pt x="1006" y="1707"/>
                  </a:lnTo>
                  <a:lnTo>
                    <a:pt x="1036" y="1661"/>
                  </a:lnTo>
                  <a:cubicBezTo>
                    <a:pt x="991" y="1600"/>
                    <a:pt x="991" y="1555"/>
                    <a:pt x="961" y="1433"/>
                  </a:cubicBezTo>
                  <a:cubicBezTo>
                    <a:pt x="968" y="1349"/>
                    <a:pt x="983" y="1345"/>
                    <a:pt x="1001" y="1345"/>
                  </a:cubicBezTo>
                  <a:cubicBezTo>
                    <a:pt x="1002" y="1345"/>
                    <a:pt x="1004" y="1345"/>
                    <a:pt x="1006" y="1345"/>
                  </a:cubicBezTo>
                  <a:cubicBezTo>
                    <a:pt x="1022" y="1345"/>
                    <a:pt x="1039" y="1342"/>
                    <a:pt x="1052" y="1281"/>
                  </a:cubicBezTo>
                  <a:lnTo>
                    <a:pt x="1052" y="1387"/>
                  </a:lnTo>
                  <a:lnTo>
                    <a:pt x="1144" y="1204"/>
                  </a:lnTo>
                  <a:cubicBezTo>
                    <a:pt x="1135" y="1190"/>
                    <a:pt x="1124" y="1185"/>
                    <a:pt x="1111" y="1185"/>
                  </a:cubicBezTo>
                  <a:cubicBezTo>
                    <a:pt x="1083" y="1185"/>
                    <a:pt x="1048" y="1208"/>
                    <a:pt x="1024" y="1208"/>
                  </a:cubicBezTo>
                  <a:cubicBezTo>
                    <a:pt x="1000" y="1208"/>
                    <a:pt x="987" y="1183"/>
                    <a:pt x="1006" y="1082"/>
                  </a:cubicBezTo>
                  <a:cubicBezTo>
                    <a:pt x="1006" y="838"/>
                    <a:pt x="1113" y="625"/>
                    <a:pt x="1144" y="442"/>
                  </a:cubicBezTo>
                  <a:lnTo>
                    <a:pt x="1144" y="442"/>
                  </a:lnTo>
                  <a:cubicBezTo>
                    <a:pt x="1130" y="453"/>
                    <a:pt x="1121" y="458"/>
                    <a:pt x="1114" y="458"/>
                  </a:cubicBezTo>
                  <a:cubicBezTo>
                    <a:pt x="1070" y="458"/>
                    <a:pt x="1126" y="274"/>
                    <a:pt x="1092" y="274"/>
                  </a:cubicBezTo>
                  <a:cubicBezTo>
                    <a:pt x="1086" y="274"/>
                    <a:pt x="1078" y="279"/>
                    <a:pt x="1067" y="290"/>
                  </a:cubicBezTo>
                  <a:lnTo>
                    <a:pt x="1144" y="123"/>
                  </a:lnTo>
                  <a:lnTo>
                    <a:pt x="1144" y="123"/>
                  </a:lnTo>
                  <a:cubicBezTo>
                    <a:pt x="1131" y="132"/>
                    <a:pt x="1121" y="136"/>
                    <a:pt x="1114" y="136"/>
                  </a:cubicBezTo>
                  <a:cubicBezTo>
                    <a:pt x="1086" y="136"/>
                    <a:pt x="1088" y="81"/>
                    <a:pt x="1109" y="15"/>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0"/>
            <p:cNvSpPr/>
            <p:nvPr/>
          </p:nvSpPr>
          <p:spPr>
            <a:xfrm>
              <a:off x="334675" y="2707775"/>
              <a:ext cx="1175" cy="1150"/>
            </a:xfrm>
            <a:custGeom>
              <a:avLst/>
              <a:gdLst/>
              <a:ahLst/>
              <a:cxnLst/>
              <a:rect l="l" t="t" r="r" b="b"/>
              <a:pathLst>
                <a:path w="47" h="46" extrusionOk="0">
                  <a:moveTo>
                    <a:pt x="47" y="1"/>
                  </a:moveTo>
                  <a:lnTo>
                    <a:pt x="0" y="46"/>
                  </a:lnTo>
                  <a:cubicBezTo>
                    <a:pt x="0" y="46"/>
                    <a:pt x="31" y="31"/>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0"/>
            <p:cNvSpPr/>
            <p:nvPr/>
          </p:nvSpPr>
          <p:spPr>
            <a:xfrm>
              <a:off x="328575" y="2708150"/>
              <a:ext cx="6125" cy="8800"/>
            </a:xfrm>
            <a:custGeom>
              <a:avLst/>
              <a:gdLst/>
              <a:ahLst/>
              <a:cxnLst/>
              <a:rect l="l" t="t" r="r" b="b"/>
              <a:pathLst>
                <a:path w="245" h="352" extrusionOk="0">
                  <a:moveTo>
                    <a:pt x="214" y="0"/>
                  </a:moveTo>
                  <a:cubicBezTo>
                    <a:pt x="210" y="0"/>
                    <a:pt x="207" y="4"/>
                    <a:pt x="206" y="8"/>
                  </a:cubicBezTo>
                  <a:lnTo>
                    <a:pt x="206" y="8"/>
                  </a:lnTo>
                  <a:lnTo>
                    <a:pt x="214" y="0"/>
                  </a:lnTo>
                  <a:close/>
                  <a:moveTo>
                    <a:pt x="206" y="8"/>
                  </a:moveTo>
                  <a:lnTo>
                    <a:pt x="31" y="183"/>
                  </a:lnTo>
                  <a:cubicBezTo>
                    <a:pt x="52" y="173"/>
                    <a:pt x="66" y="168"/>
                    <a:pt x="75" y="168"/>
                  </a:cubicBezTo>
                  <a:cubicBezTo>
                    <a:pt x="118" y="168"/>
                    <a:pt x="39" y="276"/>
                    <a:pt x="1" y="351"/>
                  </a:cubicBezTo>
                  <a:cubicBezTo>
                    <a:pt x="122" y="351"/>
                    <a:pt x="138" y="153"/>
                    <a:pt x="244" y="31"/>
                  </a:cubicBezTo>
                  <a:lnTo>
                    <a:pt x="244" y="31"/>
                  </a:lnTo>
                  <a:cubicBezTo>
                    <a:pt x="238" y="33"/>
                    <a:pt x="232" y="34"/>
                    <a:pt x="227" y="34"/>
                  </a:cubicBezTo>
                  <a:cubicBezTo>
                    <a:pt x="208" y="34"/>
                    <a:pt x="203" y="18"/>
                    <a:pt x="206" y="8"/>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0"/>
            <p:cNvSpPr/>
            <p:nvPr/>
          </p:nvSpPr>
          <p:spPr>
            <a:xfrm>
              <a:off x="349550" y="2647200"/>
              <a:ext cx="7625" cy="6900"/>
            </a:xfrm>
            <a:custGeom>
              <a:avLst/>
              <a:gdLst/>
              <a:ahLst/>
              <a:cxnLst/>
              <a:rect l="l" t="t" r="r" b="b"/>
              <a:pathLst>
                <a:path w="305" h="276" extrusionOk="0">
                  <a:moveTo>
                    <a:pt x="305" y="1"/>
                  </a:moveTo>
                  <a:lnTo>
                    <a:pt x="137" y="169"/>
                  </a:lnTo>
                  <a:cubicBezTo>
                    <a:pt x="130" y="162"/>
                    <a:pt x="127" y="159"/>
                    <a:pt x="121" y="159"/>
                  </a:cubicBezTo>
                  <a:cubicBezTo>
                    <a:pt x="114" y="159"/>
                    <a:pt x="103" y="166"/>
                    <a:pt x="76" y="184"/>
                  </a:cubicBezTo>
                  <a:cubicBezTo>
                    <a:pt x="0" y="245"/>
                    <a:pt x="45" y="245"/>
                    <a:pt x="61" y="275"/>
                  </a:cubicBezTo>
                  <a:lnTo>
                    <a:pt x="30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0"/>
            <p:cNvSpPr/>
            <p:nvPr/>
          </p:nvSpPr>
          <p:spPr>
            <a:xfrm>
              <a:off x="350675" y="2622075"/>
              <a:ext cx="20575" cy="13025"/>
            </a:xfrm>
            <a:custGeom>
              <a:avLst/>
              <a:gdLst/>
              <a:ahLst/>
              <a:cxnLst/>
              <a:rect l="l" t="t" r="r" b="b"/>
              <a:pathLst>
                <a:path w="823" h="521" extrusionOk="0">
                  <a:moveTo>
                    <a:pt x="686" y="1"/>
                  </a:moveTo>
                  <a:lnTo>
                    <a:pt x="579" y="108"/>
                  </a:lnTo>
                  <a:lnTo>
                    <a:pt x="609" y="92"/>
                  </a:lnTo>
                  <a:lnTo>
                    <a:pt x="609" y="92"/>
                  </a:lnTo>
                  <a:cubicBezTo>
                    <a:pt x="530" y="215"/>
                    <a:pt x="478" y="218"/>
                    <a:pt x="423" y="218"/>
                  </a:cubicBezTo>
                  <a:cubicBezTo>
                    <a:pt x="420" y="218"/>
                    <a:pt x="417" y="218"/>
                    <a:pt x="414" y="218"/>
                  </a:cubicBezTo>
                  <a:cubicBezTo>
                    <a:pt x="354" y="218"/>
                    <a:pt x="290" y="222"/>
                    <a:pt x="183" y="366"/>
                  </a:cubicBezTo>
                  <a:cubicBezTo>
                    <a:pt x="274" y="214"/>
                    <a:pt x="138" y="291"/>
                    <a:pt x="92" y="244"/>
                  </a:cubicBezTo>
                  <a:cubicBezTo>
                    <a:pt x="51" y="300"/>
                    <a:pt x="22" y="368"/>
                    <a:pt x="63" y="368"/>
                  </a:cubicBezTo>
                  <a:cubicBezTo>
                    <a:pt x="67" y="368"/>
                    <a:pt x="71" y="368"/>
                    <a:pt x="77" y="366"/>
                  </a:cubicBezTo>
                  <a:cubicBezTo>
                    <a:pt x="104" y="339"/>
                    <a:pt x="155" y="288"/>
                    <a:pt x="166" y="288"/>
                  </a:cubicBezTo>
                  <a:cubicBezTo>
                    <a:pt x="168" y="288"/>
                    <a:pt x="168" y="289"/>
                    <a:pt x="168" y="291"/>
                  </a:cubicBezTo>
                  <a:cubicBezTo>
                    <a:pt x="199" y="352"/>
                    <a:pt x="92" y="427"/>
                    <a:pt x="0" y="504"/>
                  </a:cubicBezTo>
                  <a:cubicBezTo>
                    <a:pt x="107" y="443"/>
                    <a:pt x="260" y="397"/>
                    <a:pt x="335" y="382"/>
                  </a:cubicBezTo>
                  <a:lnTo>
                    <a:pt x="335" y="382"/>
                  </a:lnTo>
                  <a:cubicBezTo>
                    <a:pt x="350" y="424"/>
                    <a:pt x="231" y="520"/>
                    <a:pt x="314" y="520"/>
                  </a:cubicBezTo>
                  <a:cubicBezTo>
                    <a:pt x="320" y="520"/>
                    <a:pt x="327" y="520"/>
                    <a:pt x="335" y="518"/>
                  </a:cubicBezTo>
                  <a:cubicBezTo>
                    <a:pt x="306" y="504"/>
                    <a:pt x="533" y="305"/>
                    <a:pt x="465" y="305"/>
                  </a:cubicBezTo>
                  <a:cubicBezTo>
                    <a:pt x="463" y="305"/>
                    <a:pt x="460" y="305"/>
                    <a:pt x="457" y="305"/>
                  </a:cubicBezTo>
                  <a:cubicBezTo>
                    <a:pt x="503" y="260"/>
                    <a:pt x="549" y="244"/>
                    <a:pt x="595" y="230"/>
                  </a:cubicBezTo>
                  <a:cubicBezTo>
                    <a:pt x="823" y="47"/>
                    <a:pt x="640" y="92"/>
                    <a:pt x="68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0"/>
            <p:cNvSpPr/>
            <p:nvPr/>
          </p:nvSpPr>
          <p:spPr>
            <a:xfrm>
              <a:off x="365525" y="2627400"/>
              <a:ext cx="800" cy="425"/>
            </a:xfrm>
            <a:custGeom>
              <a:avLst/>
              <a:gdLst/>
              <a:ahLst/>
              <a:cxnLst/>
              <a:rect l="l" t="t" r="r" b="b"/>
              <a:pathLst>
                <a:path w="32" h="17" extrusionOk="0">
                  <a:moveTo>
                    <a:pt x="31" y="1"/>
                  </a:moveTo>
                  <a:lnTo>
                    <a:pt x="1" y="17"/>
                  </a:lnTo>
                  <a:cubicBezTo>
                    <a:pt x="15" y="17"/>
                    <a:pt x="15" y="17"/>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0"/>
            <p:cNvSpPr/>
            <p:nvPr/>
          </p:nvSpPr>
          <p:spPr>
            <a:xfrm>
              <a:off x="347625" y="2634650"/>
              <a:ext cx="3075" cy="3075"/>
            </a:xfrm>
            <a:custGeom>
              <a:avLst/>
              <a:gdLst/>
              <a:ahLst/>
              <a:cxnLst/>
              <a:rect l="l" t="t" r="r" b="b"/>
              <a:pathLst>
                <a:path w="123" h="123" extrusionOk="0">
                  <a:moveTo>
                    <a:pt x="122" y="1"/>
                  </a:moveTo>
                  <a:lnTo>
                    <a:pt x="122" y="1"/>
                  </a:lnTo>
                  <a:cubicBezTo>
                    <a:pt x="61" y="31"/>
                    <a:pt x="31" y="76"/>
                    <a:pt x="0" y="123"/>
                  </a:cubicBezTo>
                  <a:cubicBezTo>
                    <a:pt x="31" y="76"/>
                    <a:pt x="77" y="46"/>
                    <a:pt x="12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0"/>
            <p:cNvSpPr/>
            <p:nvPr/>
          </p:nvSpPr>
          <p:spPr>
            <a:xfrm>
              <a:off x="347625" y="2637700"/>
              <a:ext cx="25" cy="25"/>
            </a:xfrm>
            <a:custGeom>
              <a:avLst/>
              <a:gdLst/>
              <a:ahLst/>
              <a:cxnLst/>
              <a:rect l="l" t="t" r="r" b="b"/>
              <a:pathLst>
                <a:path w="1" h="1" fill="none" extrusionOk="0">
                  <a:moveTo>
                    <a:pt x="0" y="1"/>
                  </a:moveTo>
                  <a:lnTo>
                    <a:pt x="0" y="1"/>
                  </a:lnTo>
                  <a:close/>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0"/>
            <p:cNvSpPr/>
            <p:nvPr/>
          </p:nvSpPr>
          <p:spPr>
            <a:xfrm>
              <a:off x="327450" y="2720325"/>
              <a:ext cx="3825" cy="5350"/>
            </a:xfrm>
            <a:custGeom>
              <a:avLst/>
              <a:gdLst/>
              <a:ahLst/>
              <a:cxnLst/>
              <a:rect l="l" t="t" r="r" b="b"/>
              <a:pathLst>
                <a:path w="153" h="214" extrusionOk="0">
                  <a:moveTo>
                    <a:pt x="153" y="1"/>
                  </a:moveTo>
                  <a:lnTo>
                    <a:pt x="1" y="214"/>
                  </a:lnTo>
                  <a:cubicBezTo>
                    <a:pt x="19" y="199"/>
                    <a:pt x="33" y="195"/>
                    <a:pt x="44" y="195"/>
                  </a:cubicBezTo>
                  <a:cubicBezTo>
                    <a:pt x="58" y="195"/>
                    <a:pt x="69" y="201"/>
                    <a:pt x="80" y="201"/>
                  </a:cubicBezTo>
                  <a:cubicBezTo>
                    <a:pt x="98" y="201"/>
                    <a:pt x="117" y="186"/>
                    <a:pt x="153" y="108"/>
                  </a:cubicBezTo>
                  <a:lnTo>
                    <a:pt x="153"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0"/>
            <p:cNvSpPr/>
            <p:nvPr/>
          </p:nvSpPr>
          <p:spPr>
            <a:xfrm>
              <a:off x="402850" y="2566475"/>
              <a:ext cx="7250" cy="3075"/>
            </a:xfrm>
            <a:custGeom>
              <a:avLst/>
              <a:gdLst/>
              <a:ahLst/>
              <a:cxnLst/>
              <a:rect l="l" t="t" r="r" b="b"/>
              <a:pathLst>
                <a:path w="290" h="123" extrusionOk="0">
                  <a:moveTo>
                    <a:pt x="290" y="0"/>
                  </a:moveTo>
                  <a:lnTo>
                    <a:pt x="62" y="61"/>
                  </a:lnTo>
                  <a:lnTo>
                    <a:pt x="1" y="122"/>
                  </a:lnTo>
                  <a:cubicBezTo>
                    <a:pt x="123" y="108"/>
                    <a:pt x="198" y="47"/>
                    <a:pt x="29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0"/>
            <p:cNvSpPr/>
            <p:nvPr/>
          </p:nvSpPr>
          <p:spPr>
            <a:xfrm>
              <a:off x="341150" y="2842200"/>
              <a:ext cx="2325" cy="5000"/>
            </a:xfrm>
            <a:custGeom>
              <a:avLst/>
              <a:gdLst/>
              <a:ahLst/>
              <a:cxnLst/>
              <a:rect l="l" t="t" r="r" b="b"/>
              <a:pathLst>
                <a:path w="93" h="200" extrusionOk="0">
                  <a:moveTo>
                    <a:pt x="31" y="0"/>
                  </a:moveTo>
                  <a:cubicBezTo>
                    <a:pt x="31" y="0"/>
                    <a:pt x="1" y="138"/>
                    <a:pt x="1" y="199"/>
                  </a:cubicBezTo>
                  <a:lnTo>
                    <a:pt x="92" y="47"/>
                  </a:lnTo>
                  <a:cubicBezTo>
                    <a:pt x="92" y="45"/>
                    <a:pt x="92" y="45"/>
                    <a:pt x="91" y="45"/>
                  </a:cubicBezTo>
                  <a:cubicBezTo>
                    <a:pt x="86" y="45"/>
                    <a:pt x="69" y="65"/>
                    <a:pt x="54" y="65"/>
                  </a:cubicBezTo>
                  <a:cubicBezTo>
                    <a:pt x="42" y="65"/>
                    <a:pt x="31" y="51"/>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0"/>
            <p:cNvSpPr/>
            <p:nvPr/>
          </p:nvSpPr>
          <p:spPr>
            <a:xfrm>
              <a:off x="330100" y="2686050"/>
              <a:ext cx="6525" cy="6125"/>
            </a:xfrm>
            <a:custGeom>
              <a:avLst/>
              <a:gdLst/>
              <a:ahLst/>
              <a:cxnLst/>
              <a:rect l="l" t="t" r="r" b="b"/>
              <a:pathLst>
                <a:path w="261" h="245" extrusionOk="0">
                  <a:moveTo>
                    <a:pt x="260" y="1"/>
                  </a:moveTo>
                  <a:cubicBezTo>
                    <a:pt x="214" y="1"/>
                    <a:pt x="77" y="47"/>
                    <a:pt x="1" y="199"/>
                  </a:cubicBezTo>
                  <a:lnTo>
                    <a:pt x="1" y="244"/>
                  </a:lnTo>
                  <a:lnTo>
                    <a:pt x="77" y="138"/>
                  </a:lnTo>
                  <a:cubicBezTo>
                    <a:pt x="122" y="138"/>
                    <a:pt x="108" y="184"/>
                    <a:pt x="122" y="184"/>
                  </a:cubicBezTo>
                  <a:lnTo>
                    <a:pt x="26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0"/>
            <p:cNvSpPr/>
            <p:nvPr/>
          </p:nvSpPr>
          <p:spPr>
            <a:xfrm>
              <a:off x="347250" y="2863525"/>
              <a:ext cx="1550" cy="2225"/>
            </a:xfrm>
            <a:custGeom>
              <a:avLst/>
              <a:gdLst/>
              <a:ahLst/>
              <a:cxnLst/>
              <a:rect l="l" t="t" r="r" b="b"/>
              <a:pathLst>
                <a:path w="62" h="89" extrusionOk="0">
                  <a:moveTo>
                    <a:pt x="15" y="0"/>
                  </a:moveTo>
                  <a:cubicBezTo>
                    <a:pt x="0" y="69"/>
                    <a:pt x="4" y="89"/>
                    <a:pt x="16" y="89"/>
                  </a:cubicBezTo>
                  <a:cubicBezTo>
                    <a:pt x="27" y="89"/>
                    <a:pt x="46" y="69"/>
                    <a:pt x="62" y="61"/>
                  </a:cubicBezTo>
                  <a:cubicBezTo>
                    <a:pt x="46" y="47"/>
                    <a:pt x="31" y="47"/>
                    <a:pt x="15" y="47"/>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0"/>
            <p:cNvSpPr/>
            <p:nvPr/>
          </p:nvSpPr>
          <p:spPr>
            <a:xfrm>
              <a:off x="348775" y="2864900"/>
              <a:ext cx="800" cy="925"/>
            </a:xfrm>
            <a:custGeom>
              <a:avLst/>
              <a:gdLst/>
              <a:ahLst/>
              <a:cxnLst/>
              <a:rect l="l" t="t" r="r" b="b"/>
              <a:pathLst>
                <a:path w="32" h="37" extrusionOk="0">
                  <a:moveTo>
                    <a:pt x="12" y="1"/>
                  </a:moveTo>
                  <a:cubicBezTo>
                    <a:pt x="8" y="1"/>
                    <a:pt x="4" y="2"/>
                    <a:pt x="1" y="6"/>
                  </a:cubicBezTo>
                  <a:lnTo>
                    <a:pt x="31" y="37"/>
                  </a:lnTo>
                  <a:cubicBezTo>
                    <a:pt x="31" y="15"/>
                    <a:pt x="23" y="1"/>
                    <a:pt x="1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0"/>
            <p:cNvSpPr/>
            <p:nvPr/>
          </p:nvSpPr>
          <p:spPr>
            <a:xfrm>
              <a:off x="321725" y="2752725"/>
              <a:ext cx="5750" cy="12975"/>
            </a:xfrm>
            <a:custGeom>
              <a:avLst/>
              <a:gdLst/>
              <a:ahLst/>
              <a:cxnLst/>
              <a:rect l="l" t="t" r="r" b="b"/>
              <a:pathLst>
                <a:path w="230" h="519" extrusionOk="0">
                  <a:moveTo>
                    <a:pt x="169" y="0"/>
                  </a:moveTo>
                  <a:cubicBezTo>
                    <a:pt x="16" y="228"/>
                    <a:pt x="92" y="305"/>
                    <a:pt x="0" y="518"/>
                  </a:cubicBezTo>
                  <a:cubicBezTo>
                    <a:pt x="47" y="411"/>
                    <a:pt x="230" y="106"/>
                    <a:pt x="153" y="76"/>
                  </a:cubicBezTo>
                  <a:cubicBezTo>
                    <a:pt x="169" y="0"/>
                    <a:pt x="183" y="45"/>
                    <a:pt x="16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0"/>
            <p:cNvSpPr/>
            <p:nvPr/>
          </p:nvSpPr>
          <p:spPr>
            <a:xfrm>
              <a:off x="321725" y="2765675"/>
              <a:ext cx="25" cy="375"/>
            </a:xfrm>
            <a:custGeom>
              <a:avLst/>
              <a:gdLst/>
              <a:ahLst/>
              <a:cxnLst/>
              <a:rect l="l" t="t" r="r" b="b"/>
              <a:pathLst>
                <a:path w="1" h="15" extrusionOk="0">
                  <a:moveTo>
                    <a:pt x="0" y="0"/>
                  </a:moveTo>
                  <a:lnTo>
                    <a:pt x="0" y="15"/>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0"/>
            <p:cNvSpPr/>
            <p:nvPr/>
          </p:nvSpPr>
          <p:spPr>
            <a:xfrm>
              <a:off x="357525" y="2620175"/>
              <a:ext cx="7625" cy="5200"/>
            </a:xfrm>
            <a:custGeom>
              <a:avLst/>
              <a:gdLst/>
              <a:ahLst/>
              <a:cxnLst/>
              <a:rect l="l" t="t" r="r" b="b"/>
              <a:pathLst>
                <a:path w="305" h="208" extrusionOk="0">
                  <a:moveTo>
                    <a:pt x="305" y="1"/>
                  </a:moveTo>
                  <a:lnTo>
                    <a:pt x="305" y="1"/>
                  </a:lnTo>
                  <a:cubicBezTo>
                    <a:pt x="199" y="62"/>
                    <a:pt x="122" y="16"/>
                    <a:pt x="0" y="184"/>
                  </a:cubicBezTo>
                  <a:cubicBezTo>
                    <a:pt x="3" y="201"/>
                    <a:pt x="12" y="208"/>
                    <a:pt x="25" y="208"/>
                  </a:cubicBezTo>
                  <a:cubicBezTo>
                    <a:pt x="81" y="208"/>
                    <a:pt x="216" y="74"/>
                    <a:pt x="290" y="62"/>
                  </a:cubicBezTo>
                  <a:cubicBezTo>
                    <a:pt x="275" y="62"/>
                    <a:pt x="290" y="16"/>
                    <a:pt x="30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0"/>
            <p:cNvSpPr/>
            <p:nvPr/>
          </p:nvSpPr>
          <p:spPr>
            <a:xfrm>
              <a:off x="364775" y="2621700"/>
              <a:ext cx="25" cy="25"/>
            </a:xfrm>
            <a:custGeom>
              <a:avLst/>
              <a:gdLst/>
              <a:ahLst/>
              <a:cxnLst/>
              <a:rect l="l" t="t" r="r" b="b"/>
              <a:pathLst>
                <a:path w="1" h="1" fill="none" extrusionOk="0">
                  <a:moveTo>
                    <a:pt x="0" y="1"/>
                  </a:moveTo>
                  <a:lnTo>
                    <a:pt x="0" y="1"/>
                  </a:lnTo>
                  <a:close/>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0"/>
            <p:cNvSpPr/>
            <p:nvPr/>
          </p:nvSpPr>
          <p:spPr>
            <a:xfrm>
              <a:off x="320600" y="2705850"/>
              <a:ext cx="2300" cy="2325"/>
            </a:xfrm>
            <a:custGeom>
              <a:avLst/>
              <a:gdLst/>
              <a:ahLst/>
              <a:cxnLst/>
              <a:rect l="l" t="t" r="r" b="b"/>
              <a:pathLst>
                <a:path w="92" h="93" extrusionOk="0">
                  <a:moveTo>
                    <a:pt x="92" y="1"/>
                  </a:moveTo>
                  <a:lnTo>
                    <a:pt x="0" y="92"/>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0"/>
            <p:cNvSpPr/>
            <p:nvPr/>
          </p:nvSpPr>
          <p:spPr>
            <a:xfrm>
              <a:off x="289725" y="2691025"/>
              <a:ext cx="42325" cy="62075"/>
            </a:xfrm>
            <a:custGeom>
              <a:avLst/>
              <a:gdLst/>
              <a:ahLst/>
              <a:cxnLst/>
              <a:rect l="l" t="t" r="r" b="b"/>
              <a:pathLst>
                <a:path w="1693" h="2483" extrusionOk="0">
                  <a:moveTo>
                    <a:pt x="1235" y="579"/>
                  </a:moveTo>
                  <a:lnTo>
                    <a:pt x="1209" y="614"/>
                  </a:lnTo>
                  <a:lnTo>
                    <a:pt x="1209" y="614"/>
                  </a:lnTo>
                  <a:cubicBezTo>
                    <a:pt x="1217" y="609"/>
                    <a:pt x="1225" y="599"/>
                    <a:pt x="1235" y="579"/>
                  </a:cubicBezTo>
                  <a:close/>
                  <a:moveTo>
                    <a:pt x="345" y="2458"/>
                  </a:moveTo>
                  <a:lnTo>
                    <a:pt x="336" y="2483"/>
                  </a:lnTo>
                  <a:cubicBezTo>
                    <a:pt x="339" y="2475"/>
                    <a:pt x="342" y="2466"/>
                    <a:pt x="345" y="2458"/>
                  </a:cubicBezTo>
                  <a:close/>
                  <a:moveTo>
                    <a:pt x="1280" y="0"/>
                  </a:moveTo>
                  <a:cubicBezTo>
                    <a:pt x="1189" y="106"/>
                    <a:pt x="1037" y="106"/>
                    <a:pt x="1006" y="275"/>
                  </a:cubicBezTo>
                  <a:cubicBezTo>
                    <a:pt x="961" y="488"/>
                    <a:pt x="702" y="640"/>
                    <a:pt x="687" y="884"/>
                  </a:cubicBezTo>
                  <a:cubicBezTo>
                    <a:pt x="683" y="878"/>
                    <a:pt x="677" y="876"/>
                    <a:pt x="672" y="876"/>
                  </a:cubicBezTo>
                  <a:cubicBezTo>
                    <a:pt x="608" y="876"/>
                    <a:pt x="465" y="1177"/>
                    <a:pt x="396" y="1177"/>
                  </a:cubicBezTo>
                  <a:cubicBezTo>
                    <a:pt x="383" y="1177"/>
                    <a:pt x="373" y="1167"/>
                    <a:pt x="366" y="1142"/>
                  </a:cubicBezTo>
                  <a:cubicBezTo>
                    <a:pt x="305" y="1219"/>
                    <a:pt x="321" y="1280"/>
                    <a:pt x="321" y="1325"/>
                  </a:cubicBezTo>
                  <a:cubicBezTo>
                    <a:pt x="361" y="1253"/>
                    <a:pt x="383" y="1228"/>
                    <a:pt x="396" y="1228"/>
                  </a:cubicBezTo>
                  <a:cubicBezTo>
                    <a:pt x="429" y="1228"/>
                    <a:pt x="396" y="1405"/>
                    <a:pt x="444" y="1405"/>
                  </a:cubicBezTo>
                  <a:cubicBezTo>
                    <a:pt x="448" y="1405"/>
                    <a:pt x="453" y="1404"/>
                    <a:pt x="458" y="1402"/>
                  </a:cubicBezTo>
                  <a:lnTo>
                    <a:pt x="458" y="1402"/>
                  </a:lnTo>
                  <a:cubicBezTo>
                    <a:pt x="427" y="1538"/>
                    <a:pt x="245" y="1798"/>
                    <a:pt x="336" y="1813"/>
                  </a:cubicBezTo>
                  <a:cubicBezTo>
                    <a:pt x="275" y="1843"/>
                    <a:pt x="230" y="1934"/>
                    <a:pt x="184" y="2042"/>
                  </a:cubicBezTo>
                  <a:cubicBezTo>
                    <a:pt x="153" y="2133"/>
                    <a:pt x="108" y="2239"/>
                    <a:pt x="78" y="2285"/>
                  </a:cubicBezTo>
                  <a:lnTo>
                    <a:pt x="78" y="2239"/>
                  </a:lnTo>
                  <a:cubicBezTo>
                    <a:pt x="1" y="2361"/>
                    <a:pt x="78" y="2316"/>
                    <a:pt x="78" y="2391"/>
                  </a:cubicBezTo>
                  <a:cubicBezTo>
                    <a:pt x="139" y="2224"/>
                    <a:pt x="199" y="2103"/>
                    <a:pt x="275" y="1981"/>
                  </a:cubicBezTo>
                  <a:cubicBezTo>
                    <a:pt x="336" y="1859"/>
                    <a:pt x="397" y="1737"/>
                    <a:pt x="443" y="1569"/>
                  </a:cubicBezTo>
                  <a:cubicBezTo>
                    <a:pt x="488" y="1558"/>
                    <a:pt x="582" y="1399"/>
                    <a:pt x="622" y="1399"/>
                  </a:cubicBezTo>
                  <a:cubicBezTo>
                    <a:pt x="637" y="1399"/>
                    <a:pt x="645" y="1420"/>
                    <a:pt x="641" y="1477"/>
                  </a:cubicBezTo>
                  <a:cubicBezTo>
                    <a:pt x="629" y="1537"/>
                    <a:pt x="599" y="1605"/>
                    <a:pt x="572" y="1605"/>
                  </a:cubicBezTo>
                  <a:cubicBezTo>
                    <a:pt x="564" y="1605"/>
                    <a:pt x="556" y="1599"/>
                    <a:pt x="549" y="1585"/>
                  </a:cubicBezTo>
                  <a:lnTo>
                    <a:pt x="549" y="1585"/>
                  </a:lnTo>
                  <a:cubicBezTo>
                    <a:pt x="427" y="1843"/>
                    <a:pt x="626" y="1721"/>
                    <a:pt x="519" y="1950"/>
                  </a:cubicBezTo>
                  <a:cubicBezTo>
                    <a:pt x="474" y="2011"/>
                    <a:pt x="427" y="2072"/>
                    <a:pt x="382" y="2148"/>
                  </a:cubicBezTo>
                  <a:lnTo>
                    <a:pt x="427" y="2133"/>
                  </a:lnTo>
                  <a:lnTo>
                    <a:pt x="427" y="2133"/>
                  </a:lnTo>
                  <a:cubicBezTo>
                    <a:pt x="413" y="2178"/>
                    <a:pt x="397" y="2209"/>
                    <a:pt x="366" y="2239"/>
                  </a:cubicBezTo>
                  <a:cubicBezTo>
                    <a:pt x="366" y="2321"/>
                    <a:pt x="366" y="2390"/>
                    <a:pt x="345" y="2458"/>
                  </a:cubicBezTo>
                  <a:lnTo>
                    <a:pt x="345" y="2458"/>
                  </a:lnTo>
                  <a:lnTo>
                    <a:pt x="413" y="2270"/>
                  </a:lnTo>
                  <a:cubicBezTo>
                    <a:pt x="519" y="2285"/>
                    <a:pt x="427" y="2422"/>
                    <a:pt x="474" y="2483"/>
                  </a:cubicBezTo>
                  <a:cubicBezTo>
                    <a:pt x="565" y="2148"/>
                    <a:pt x="641" y="2087"/>
                    <a:pt x="809" y="1873"/>
                  </a:cubicBezTo>
                  <a:cubicBezTo>
                    <a:pt x="828" y="1822"/>
                    <a:pt x="830" y="1804"/>
                    <a:pt x="824" y="1804"/>
                  </a:cubicBezTo>
                  <a:cubicBezTo>
                    <a:pt x="809" y="1804"/>
                    <a:pt x="749" y="1894"/>
                    <a:pt x="717" y="1904"/>
                  </a:cubicBezTo>
                  <a:lnTo>
                    <a:pt x="717" y="1904"/>
                  </a:lnTo>
                  <a:cubicBezTo>
                    <a:pt x="823" y="1599"/>
                    <a:pt x="915" y="1828"/>
                    <a:pt x="976" y="1538"/>
                  </a:cubicBezTo>
                  <a:lnTo>
                    <a:pt x="976" y="1538"/>
                  </a:lnTo>
                  <a:cubicBezTo>
                    <a:pt x="943" y="1560"/>
                    <a:pt x="855" y="1685"/>
                    <a:pt x="814" y="1685"/>
                  </a:cubicBezTo>
                  <a:cubicBezTo>
                    <a:pt x="798" y="1685"/>
                    <a:pt x="789" y="1666"/>
                    <a:pt x="793" y="1615"/>
                  </a:cubicBezTo>
                  <a:cubicBezTo>
                    <a:pt x="839" y="1477"/>
                    <a:pt x="961" y="1310"/>
                    <a:pt x="1037" y="1142"/>
                  </a:cubicBezTo>
                  <a:cubicBezTo>
                    <a:pt x="1128" y="990"/>
                    <a:pt x="1189" y="853"/>
                    <a:pt x="1174" y="777"/>
                  </a:cubicBezTo>
                  <a:cubicBezTo>
                    <a:pt x="1189" y="746"/>
                    <a:pt x="1219" y="716"/>
                    <a:pt x="1235" y="685"/>
                  </a:cubicBezTo>
                  <a:lnTo>
                    <a:pt x="1235" y="685"/>
                  </a:lnTo>
                  <a:cubicBezTo>
                    <a:pt x="1189" y="716"/>
                    <a:pt x="1144" y="732"/>
                    <a:pt x="1098" y="762"/>
                  </a:cubicBezTo>
                  <a:lnTo>
                    <a:pt x="1209" y="614"/>
                  </a:lnTo>
                  <a:lnTo>
                    <a:pt x="1209" y="614"/>
                  </a:lnTo>
                  <a:cubicBezTo>
                    <a:pt x="1205" y="616"/>
                    <a:pt x="1201" y="617"/>
                    <a:pt x="1197" y="617"/>
                  </a:cubicBezTo>
                  <a:cubicBezTo>
                    <a:pt x="1185" y="617"/>
                    <a:pt x="1174" y="610"/>
                    <a:pt x="1159" y="610"/>
                  </a:cubicBezTo>
                  <a:cubicBezTo>
                    <a:pt x="1388" y="106"/>
                    <a:pt x="1494" y="457"/>
                    <a:pt x="1692" y="76"/>
                  </a:cubicBezTo>
                  <a:lnTo>
                    <a:pt x="1692" y="76"/>
                  </a:lnTo>
                  <a:cubicBezTo>
                    <a:pt x="1646" y="122"/>
                    <a:pt x="1555" y="167"/>
                    <a:pt x="1479" y="214"/>
                  </a:cubicBezTo>
                  <a:lnTo>
                    <a:pt x="1555" y="61"/>
                  </a:lnTo>
                  <a:lnTo>
                    <a:pt x="1555" y="61"/>
                  </a:lnTo>
                  <a:cubicBezTo>
                    <a:pt x="1504" y="108"/>
                    <a:pt x="1473" y="122"/>
                    <a:pt x="1450" y="122"/>
                  </a:cubicBezTo>
                  <a:cubicBezTo>
                    <a:pt x="1416" y="122"/>
                    <a:pt x="1401" y="90"/>
                    <a:pt x="1371" y="90"/>
                  </a:cubicBezTo>
                  <a:cubicBezTo>
                    <a:pt x="1343" y="90"/>
                    <a:pt x="1302" y="118"/>
                    <a:pt x="1219" y="228"/>
                  </a:cubicBezTo>
                  <a:cubicBezTo>
                    <a:pt x="1261" y="175"/>
                    <a:pt x="1282" y="155"/>
                    <a:pt x="1291" y="155"/>
                  </a:cubicBezTo>
                  <a:cubicBezTo>
                    <a:pt x="1316" y="155"/>
                    <a:pt x="1254" y="302"/>
                    <a:pt x="1266" y="336"/>
                  </a:cubicBezTo>
                  <a:cubicBezTo>
                    <a:pt x="1243" y="359"/>
                    <a:pt x="1184" y="417"/>
                    <a:pt x="1151" y="417"/>
                  </a:cubicBezTo>
                  <a:cubicBezTo>
                    <a:pt x="1140" y="417"/>
                    <a:pt x="1132" y="411"/>
                    <a:pt x="1128" y="396"/>
                  </a:cubicBezTo>
                  <a:lnTo>
                    <a:pt x="1189" y="289"/>
                  </a:lnTo>
                  <a:lnTo>
                    <a:pt x="1037" y="396"/>
                  </a:lnTo>
                  <a:lnTo>
                    <a:pt x="1053" y="411"/>
                  </a:lnTo>
                  <a:cubicBezTo>
                    <a:pt x="1013" y="476"/>
                    <a:pt x="994" y="498"/>
                    <a:pt x="986" y="498"/>
                  </a:cubicBezTo>
                  <a:cubicBezTo>
                    <a:pt x="970" y="498"/>
                    <a:pt x="1001" y="401"/>
                    <a:pt x="992" y="381"/>
                  </a:cubicBezTo>
                  <a:cubicBezTo>
                    <a:pt x="1128" y="198"/>
                    <a:pt x="1189" y="183"/>
                    <a:pt x="1296" y="76"/>
                  </a:cubicBezTo>
                  <a:cubicBezTo>
                    <a:pt x="1308" y="68"/>
                    <a:pt x="1307" y="66"/>
                    <a:pt x="1301" y="66"/>
                  </a:cubicBezTo>
                  <a:cubicBezTo>
                    <a:pt x="1297" y="66"/>
                    <a:pt x="1291" y="67"/>
                    <a:pt x="1284" y="67"/>
                  </a:cubicBezTo>
                  <a:cubicBezTo>
                    <a:pt x="1262" y="67"/>
                    <a:pt x="1238" y="60"/>
                    <a:pt x="128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0"/>
            <p:cNvSpPr/>
            <p:nvPr/>
          </p:nvSpPr>
          <p:spPr>
            <a:xfrm>
              <a:off x="298100" y="2747000"/>
              <a:ext cx="800" cy="775"/>
            </a:xfrm>
            <a:custGeom>
              <a:avLst/>
              <a:gdLst/>
              <a:ahLst/>
              <a:cxnLst/>
              <a:rect l="l" t="t" r="r" b="b"/>
              <a:pathLst>
                <a:path w="32" h="31" extrusionOk="0">
                  <a:moveTo>
                    <a:pt x="31" y="0"/>
                  </a:moveTo>
                  <a:cubicBezTo>
                    <a:pt x="18" y="0"/>
                    <a:pt x="17" y="14"/>
                    <a:pt x="4" y="27"/>
                  </a:cubicBezTo>
                  <a:lnTo>
                    <a:pt x="4" y="27"/>
                  </a:lnTo>
                  <a:lnTo>
                    <a:pt x="31" y="0"/>
                  </a:lnTo>
                  <a:close/>
                  <a:moveTo>
                    <a:pt x="4" y="27"/>
                  </a:moveTo>
                  <a:lnTo>
                    <a:pt x="1" y="31"/>
                  </a:lnTo>
                  <a:cubicBezTo>
                    <a:pt x="2" y="29"/>
                    <a:pt x="3" y="28"/>
                    <a:pt x="4" y="27"/>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30"/>
            <p:cNvSpPr/>
            <p:nvPr/>
          </p:nvSpPr>
          <p:spPr>
            <a:xfrm>
              <a:off x="321725" y="2690250"/>
              <a:ext cx="425" cy="800"/>
            </a:xfrm>
            <a:custGeom>
              <a:avLst/>
              <a:gdLst/>
              <a:ahLst/>
              <a:cxnLst/>
              <a:rect l="l" t="t" r="r" b="b"/>
              <a:pathLst>
                <a:path w="17" h="32" extrusionOk="0">
                  <a:moveTo>
                    <a:pt x="16" y="1"/>
                  </a:moveTo>
                  <a:cubicBezTo>
                    <a:pt x="6" y="10"/>
                    <a:pt x="3" y="20"/>
                    <a:pt x="1" y="26"/>
                  </a:cubicBezTo>
                  <a:lnTo>
                    <a:pt x="1" y="26"/>
                  </a:lnTo>
                  <a:cubicBezTo>
                    <a:pt x="4" y="15"/>
                    <a:pt x="16" y="14"/>
                    <a:pt x="16" y="1"/>
                  </a:cubicBezTo>
                  <a:close/>
                  <a:moveTo>
                    <a:pt x="1" y="26"/>
                  </a:moveTo>
                  <a:cubicBezTo>
                    <a:pt x="1" y="27"/>
                    <a:pt x="0" y="29"/>
                    <a:pt x="0" y="31"/>
                  </a:cubicBezTo>
                  <a:lnTo>
                    <a:pt x="0" y="31"/>
                  </a:lnTo>
                  <a:cubicBezTo>
                    <a:pt x="0" y="31"/>
                    <a:pt x="0" y="29"/>
                    <a:pt x="1" y="2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30"/>
            <p:cNvSpPr/>
            <p:nvPr/>
          </p:nvSpPr>
          <p:spPr>
            <a:xfrm>
              <a:off x="322875" y="2701050"/>
              <a:ext cx="3075" cy="4825"/>
            </a:xfrm>
            <a:custGeom>
              <a:avLst/>
              <a:gdLst/>
              <a:ahLst/>
              <a:cxnLst/>
              <a:rect l="l" t="t" r="r" b="b"/>
              <a:pathLst>
                <a:path w="123" h="193" extrusionOk="0">
                  <a:moveTo>
                    <a:pt x="116" y="0"/>
                  </a:moveTo>
                  <a:cubicBezTo>
                    <a:pt x="101" y="0"/>
                    <a:pt x="66" y="33"/>
                    <a:pt x="31" y="56"/>
                  </a:cubicBezTo>
                  <a:lnTo>
                    <a:pt x="76" y="56"/>
                  </a:lnTo>
                  <a:cubicBezTo>
                    <a:pt x="46" y="117"/>
                    <a:pt x="31" y="162"/>
                    <a:pt x="1" y="193"/>
                  </a:cubicBezTo>
                  <a:cubicBezTo>
                    <a:pt x="62" y="132"/>
                    <a:pt x="107" y="87"/>
                    <a:pt x="123" y="10"/>
                  </a:cubicBezTo>
                  <a:cubicBezTo>
                    <a:pt x="123" y="3"/>
                    <a:pt x="120" y="0"/>
                    <a:pt x="1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30"/>
            <p:cNvSpPr/>
            <p:nvPr/>
          </p:nvSpPr>
          <p:spPr>
            <a:xfrm>
              <a:off x="326700" y="2687850"/>
              <a:ext cx="4175" cy="2800"/>
            </a:xfrm>
            <a:custGeom>
              <a:avLst/>
              <a:gdLst/>
              <a:ahLst/>
              <a:cxnLst/>
              <a:rect l="l" t="t" r="r" b="b"/>
              <a:pathLst>
                <a:path w="167" h="112" extrusionOk="0">
                  <a:moveTo>
                    <a:pt x="98" y="1"/>
                  </a:moveTo>
                  <a:cubicBezTo>
                    <a:pt x="88" y="1"/>
                    <a:pt x="70" y="21"/>
                    <a:pt x="0" y="112"/>
                  </a:cubicBezTo>
                  <a:lnTo>
                    <a:pt x="167" y="6"/>
                  </a:lnTo>
                  <a:lnTo>
                    <a:pt x="167" y="6"/>
                  </a:lnTo>
                  <a:cubicBezTo>
                    <a:pt x="150" y="13"/>
                    <a:pt x="138" y="15"/>
                    <a:pt x="129" y="15"/>
                  </a:cubicBezTo>
                  <a:cubicBezTo>
                    <a:pt x="109" y="15"/>
                    <a:pt x="107" y="1"/>
                    <a:pt x="9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30"/>
            <p:cNvSpPr/>
            <p:nvPr/>
          </p:nvSpPr>
          <p:spPr>
            <a:xfrm>
              <a:off x="318675" y="2769250"/>
              <a:ext cx="1950" cy="2175"/>
            </a:xfrm>
            <a:custGeom>
              <a:avLst/>
              <a:gdLst/>
              <a:ahLst/>
              <a:cxnLst/>
              <a:rect l="l" t="t" r="r" b="b"/>
              <a:pathLst>
                <a:path w="78" h="87" extrusionOk="0">
                  <a:moveTo>
                    <a:pt x="59" y="0"/>
                  </a:moveTo>
                  <a:cubicBezTo>
                    <a:pt x="56" y="0"/>
                    <a:pt x="49" y="6"/>
                    <a:pt x="31" y="24"/>
                  </a:cubicBezTo>
                  <a:lnTo>
                    <a:pt x="1" y="55"/>
                  </a:lnTo>
                  <a:cubicBezTo>
                    <a:pt x="17" y="63"/>
                    <a:pt x="25" y="86"/>
                    <a:pt x="36" y="86"/>
                  </a:cubicBezTo>
                  <a:cubicBezTo>
                    <a:pt x="45" y="86"/>
                    <a:pt x="57" y="72"/>
                    <a:pt x="77" y="24"/>
                  </a:cubicBezTo>
                  <a:lnTo>
                    <a:pt x="77" y="24"/>
                  </a:lnTo>
                  <a:cubicBezTo>
                    <a:pt x="73" y="26"/>
                    <a:pt x="69" y="26"/>
                    <a:pt x="67" y="26"/>
                  </a:cubicBezTo>
                  <a:cubicBezTo>
                    <a:pt x="50" y="26"/>
                    <a:pt x="65" y="0"/>
                    <a:pt x="5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30"/>
            <p:cNvSpPr/>
            <p:nvPr/>
          </p:nvSpPr>
          <p:spPr>
            <a:xfrm>
              <a:off x="327050" y="2684525"/>
              <a:ext cx="2700" cy="3850"/>
            </a:xfrm>
            <a:custGeom>
              <a:avLst/>
              <a:gdLst/>
              <a:ahLst/>
              <a:cxnLst/>
              <a:rect l="l" t="t" r="r" b="b"/>
              <a:pathLst>
                <a:path w="108" h="154" extrusionOk="0">
                  <a:moveTo>
                    <a:pt x="108" y="1"/>
                  </a:moveTo>
                  <a:lnTo>
                    <a:pt x="1" y="62"/>
                  </a:lnTo>
                  <a:lnTo>
                    <a:pt x="1" y="153"/>
                  </a:lnTo>
                  <a:lnTo>
                    <a:pt x="108"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30"/>
            <p:cNvSpPr/>
            <p:nvPr/>
          </p:nvSpPr>
          <p:spPr>
            <a:xfrm>
              <a:off x="322475" y="2676150"/>
              <a:ext cx="10325" cy="11100"/>
            </a:xfrm>
            <a:custGeom>
              <a:avLst/>
              <a:gdLst/>
              <a:ahLst/>
              <a:cxnLst/>
              <a:rect l="l" t="t" r="r" b="b"/>
              <a:pathLst>
                <a:path w="413" h="444" extrusionOk="0">
                  <a:moveTo>
                    <a:pt x="382" y="1"/>
                  </a:moveTo>
                  <a:cubicBezTo>
                    <a:pt x="245" y="138"/>
                    <a:pt x="123" y="275"/>
                    <a:pt x="1" y="443"/>
                  </a:cubicBezTo>
                  <a:cubicBezTo>
                    <a:pt x="11" y="438"/>
                    <a:pt x="21" y="436"/>
                    <a:pt x="31" y="436"/>
                  </a:cubicBezTo>
                  <a:cubicBezTo>
                    <a:pt x="48" y="436"/>
                    <a:pt x="65" y="441"/>
                    <a:pt x="83" y="441"/>
                  </a:cubicBezTo>
                  <a:cubicBezTo>
                    <a:pt x="115" y="441"/>
                    <a:pt x="151" y="425"/>
                    <a:pt x="200" y="336"/>
                  </a:cubicBezTo>
                  <a:cubicBezTo>
                    <a:pt x="78" y="305"/>
                    <a:pt x="413" y="108"/>
                    <a:pt x="38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30"/>
            <p:cNvSpPr/>
            <p:nvPr/>
          </p:nvSpPr>
          <p:spPr>
            <a:xfrm>
              <a:off x="338875" y="2641125"/>
              <a:ext cx="775" cy="775"/>
            </a:xfrm>
            <a:custGeom>
              <a:avLst/>
              <a:gdLst/>
              <a:ahLst/>
              <a:cxnLst/>
              <a:rect l="l" t="t" r="r" b="b"/>
              <a:pathLst>
                <a:path w="31" h="31" extrusionOk="0">
                  <a:moveTo>
                    <a:pt x="31" y="0"/>
                  </a:moveTo>
                  <a:cubicBezTo>
                    <a:pt x="21" y="0"/>
                    <a:pt x="18" y="6"/>
                    <a:pt x="13" y="14"/>
                  </a:cubicBezTo>
                  <a:lnTo>
                    <a:pt x="13" y="14"/>
                  </a:lnTo>
                  <a:cubicBezTo>
                    <a:pt x="18" y="11"/>
                    <a:pt x="24" y="7"/>
                    <a:pt x="31" y="0"/>
                  </a:cubicBezTo>
                  <a:close/>
                  <a:moveTo>
                    <a:pt x="13" y="14"/>
                  </a:moveTo>
                  <a:cubicBezTo>
                    <a:pt x="5" y="19"/>
                    <a:pt x="1" y="22"/>
                    <a:pt x="1" y="31"/>
                  </a:cubicBezTo>
                  <a:cubicBezTo>
                    <a:pt x="6" y="25"/>
                    <a:pt x="10" y="19"/>
                    <a:pt x="13" y="14"/>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30"/>
            <p:cNvSpPr/>
            <p:nvPr/>
          </p:nvSpPr>
          <p:spPr>
            <a:xfrm>
              <a:off x="338075" y="2630450"/>
              <a:ext cx="11850" cy="10700"/>
            </a:xfrm>
            <a:custGeom>
              <a:avLst/>
              <a:gdLst/>
              <a:ahLst/>
              <a:cxnLst/>
              <a:rect l="l" t="t" r="r" b="b"/>
              <a:pathLst>
                <a:path w="474" h="428" extrusionOk="0">
                  <a:moveTo>
                    <a:pt x="474" y="1"/>
                  </a:moveTo>
                  <a:cubicBezTo>
                    <a:pt x="414" y="16"/>
                    <a:pt x="343" y="79"/>
                    <a:pt x="272" y="137"/>
                  </a:cubicBezTo>
                  <a:lnTo>
                    <a:pt x="272" y="137"/>
                  </a:lnTo>
                  <a:cubicBezTo>
                    <a:pt x="295" y="123"/>
                    <a:pt x="312" y="119"/>
                    <a:pt x="327" y="119"/>
                  </a:cubicBezTo>
                  <a:cubicBezTo>
                    <a:pt x="345" y="119"/>
                    <a:pt x="360" y="125"/>
                    <a:pt x="377" y="125"/>
                  </a:cubicBezTo>
                  <a:cubicBezTo>
                    <a:pt x="400" y="125"/>
                    <a:pt x="427" y="114"/>
                    <a:pt x="474" y="62"/>
                  </a:cubicBezTo>
                  <a:cubicBezTo>
                    <a:pt x="459" y="47"/>
                    <a:pt x="368" y="77"/>
                    <a:pt x="474" y="1"/>
                  </a:cubicBezTo>
                  <a:close/>
                  <a:moveTo>
                    <a:pt x="272" y="137"/>
                  </a:moveTo>
                  <a:cubicBezTo>
                    <a:pt x="257" y="146"/>
                    <a:pt x="241" y="159"/>
                    <a:pt x="221" y="177"/>
                  </a:cubicBezTo>
                  <a:lnTo>
                    <a:pt x="221" y="177"/>
                  </a:lnTo>
                  <a:cubicBezTo>
                    <a:pt x="238" y="165"/>
                    <a:pt x="255" y="151"/>
                    <a:pt x="272" y="137"/>
                  </a:cubicBezTo>
                  <a:close/>
                  <a:moveTo>
                    <a:pt x="221" y="177"/>
                  </a:moveTo>
                  <a:cubicBezTo>
                    <a:pt x="170" y="216"/>
                    <a:pt x="120" y="245"/>
                    <a:pt x="75" y="245"/>
                  </a:cubicBezTo>
                  <a:cubicBezTo>
                    <a:pt x="71" y="245"/>
                    <a:pt x="67" y="245"/>
                    <a:pt x="63" y="244"/>
                  </a:cubicBezTo>
                  <a:cubicBezTo>
                    <a:pt x="0" y="341"/>
                    <a:pt x="17" y="353"/>
                    <a:pt x="43" y="353"/>
                  </a:cubicBezTo>
                  <a:cubicBezTo>
                    <a:pt x="52" y="353"/>
                    <a:pt x="62" y="352"/>
                    <a:pt x="70" y="352"/>
                  </a:cubicBezTo>
                  <a:cubicBezTo>
                    <a:pt x="92" y="352"/>
                    <a:pt x="105" y="361"/>
                    <a:pt x="63" y="427"/>
                  </a:cubicBezTo>
                  <a:cubicBezTo>
                    <a:pt x="108" y="366"/>
                    <a:pt x="215" y="305"/>
                    <a:pt x="199" y="230"/>
                  </a:cubicBezTo>
                  <a:lnTo>
                    <a:pt x="199" y="230"/>
                  </a:lnTo>
                  <a:lnTo>
                    <a:pt x="230" y="260"/>
                  </a:lnTo>
                  <a:lnTo>
                    <a:pt x="230" y="260"/>
                  </a:lnTo>
                  <a:lnTo>
                    <a:pt x="185" y="214"/>
                  </a:lnTo>
                  <a:cubicBezTo>
                    <a:pt x="198" y="200"/>
                    <a:pt x="210" y="188"/>
                    <a:pt x="221" y="177"/>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30"/>
            <p:cNvSpPr/>
            <p:nvPr/>
          </p:nvSpPr>
          <p:spPr>
            <a:xfrm>
              <a:off x="316400" y="2757650"/>
              <a:ext cx="1925" cy="5750"/>
            </a:xfrm>
            <a:custGeom>
              <a:avLst/>
              <a:gdLst/>
              <a:ahLst/>
              <a:cxnLst/>
              <a:rect l="l" t="t" r="r" b="b"/>
              <a:pathLst>
                <a:path w="77" h="230" extrusionOk="0">
                  <a:moveTo>
                    <a:pt x="61" y="1"/>
                  </a:moveTo>
                  <a:lnTo>
                    <a:pt x="61" y="1"/>
                  </a:lnTo>
                  <a:cubicBezTo>
                    <a:pt x="0" y="31"/>
                    <a:pt x="31" y="138"/>
                    <a:pt x="0" y="230"/>
                  </a:cubicBezTo>
                  <a:cubicBezTo>
                    <a:pt x="61" y="138"/>
                    <a:pt x="77" y="77"/>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30"/>
            <p:cNvSpPr/>
            <p:nvPr/>
          </p:nvSpPr>
          <p:spPr>
            <a:xfrm>
              <a:off x="357525" y="2926375"/>
              <a:ext cx="25" cy="25"/>
            </a:xfrm>
            <a:custGeom>
              <a:avLst/>
              <a:gdLst/>
              <a:ahLst/>
              <a:cxnLst/>
              <a:rect l="l" t="t" r="r" b="b"/>
              <a:pathLst>
                <a:path w="1" h="1" extrusionOk="0">
                  <a:moveTo>
                    <a:pt x="0" y="1"/>
                  </a:moveTo>
                  <a:lnTo>
                    <a:pt x="0" y="1"/>
                  </a:ln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30"/>
            <p:cNvSpPr/>
            <p:nvPr/>
          </p:nvSpPr>
          <p:spPr>
            <a:xfrm>
              <a:off x="323650" y="2831900"/>
              <a:ext cx="1775" cy="6150"/>
            </a:xfrm>
            <a:custGeom>
              <a:avLst/>
              <a:gdLst/>
              <a:ahLst/>
              <a:cxnLst/>
              <a:rect l="l" t="t" r="r" b="b"/>
              <a:pathLst>
                <a:path w="71" h="246" extrusionOk="0">
                  <a:moveTo>
                    <a:pt x="8" y="1"/>
                  </a:moveTo>
                  <a:cubicBezTo>
                    <a:pt x="6" y="1"/>
                    <a:pt x="3" y="1"/>
                    <a:pt x="0" y="2"/>
                  </a:cubicBezTo>
                  <a:lnTo>
                    <a:pt x="0" y="124"/>
                  </a:lnTo>
                  <a:cubicBezTo>
                    <a:pt x="15" y="185"/>
                    <a:pt x="31" y="245"/>
                    <a:pt x="45" y="245"/>
                  </a:cubicBezTo>
                  <a:cubicBezTo>
                    <a:pt x="2" y="187"/>
                    <a:pt x="70" y="1"/>
                    <a:pt x="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30"/>
            <p:cNvSpPr/>
            <p:nvPr/>
          </p:nvSpPr>
          <p:spPr>
            <a:xfrm>
              <a:off x="346100" y="2902375"/>
              <a:ext cx="1400" cy="5350"/>
            </a:xfrm>
            <a:custGeom>
              <a:avLst/>
              <a:gdLst/>
              <a:ahLst/>
              <a:cxnLst/>
              <a:rect l="l" t="t" r="r" b="b"/>
              <a:pathLst>
                <a:path w="56" h="214" extrusionOk="0">
                  <a:moveTo>
                    <a:pt x="16" y="0"/>
                  </a:moveTo>
                  <a:lnTo>
                    <a:pt x="46" y="133"/>
                  </a:lnTo>
                  <a:lnTo>
                    <a:pt x="46" y="133"/>
                  </a:lnTo>
                  <a:cubicBezTo>
                    <a:pt x="56" y="76"/>
                    <a:pt x="51" y="9"/>
                    <a:pt x="16" y="0"/>
                  </a:cubicBezTo>
                  <a:close/>
                  <a:moveTo>
                    <a:pt x="24" y="124"/>
                  </a:moveTo>
                  <a:cubicBezTo>
                    <a:pt x="6" y="124"/>
                    <a:pt x="13" y="178"/>
                    <a:pt x="0" y="214"/>
                  </a:cubicBezTo>
                  <a:cubicBezTo>
                    <a:pt x="20" y="214"/>
                    <a:pt x="37" y="178"/>
                    <a:pt x="45" y="136"/>
                  </a:cubicBezTo>
                  <a:lnTo>
                    <a:pt x="45" y="136"/>
                  </a:lnTo>
                  <a:cubicBezTo>
                    <a:pt x="45" y="137"/>
                    <a:pt x="46" y="137"/>
                    <a:pt x="47" y="138"/>
                  </a:cubicBezTo>
                  <a:lnTo>
                    <a:pt x="46" y="133"/>
                  </a:lnTo>
                  <a:lnTo>
                    <a:pt x="46" y="133"/>
                  </a:lnTo>
                  <a:cubicBezTo>
                    <a:pt x="45" y="134"/>
                    <a:pt x="45" y="135"/>
                    <a:pt x="45" y="136"/>
                  </a:cubicBezTo>
                  <a:lnTo>
                    <a:pt x="45" y="136"/>
                  </a:lnTo>
                  <a:cubicBezTo>
                    <a:pt x="36" y="127"/>
                    <a:pt x="29" y="124"/>
                    <a:pt x="24" y="124"/>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30"/>
            <p:cNvSpPr/>
            <p:nvPr/>
          </p:nvSpPr>
          <p:spPr>
            <a:xfrm>
              <a:off x="319425" y="2829650"/>
              <a:ext cx="2725" cy="2300"/>
            </a:xfrm>
            <a:custGeom>
              <a:avLst/>
              <a:gdLst/>
              <a:ahLst/>
              <a:cxnLst/>
              <a:rect l="l" t="t" r="r" b="b"/>
              <a:pathLst>
                <a:path w="109" h="92" extrusionOk="0">
                  <a:moveTo>
                    <a:pt x="108" y="0"/>
                  </a:moveTo>
                  <a:lnTo>
                    <a:pt x="31" y="15"/>
                  </a:lnTo>
                  <a:lnTo>
                    <a:pt x="1" y="92"/>
                  </a:lnTo>
                  <a:lnTo>
                    <a:pt x="108"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30"/>
            <p:cNvSpPr/>
            <p:nvPr/>
          </p:nvSpPr>
          <p:spPr>
            <a:xfrm>
              <a:off x="326700" y="2651025"/>
              <a:ext cx="3425" cy="3825"/>
            </a:xfrm>
            <a:custGeom>
              <a:avLst/>
              <a:gdLst/>
              <a:ahLst/>
              <a:cxnLst/>
              <a:rect l="l" t="t" r="r" b="b"/>
              <a:pathLst>
                <a:path w="137" h="153" extrusionOk="0">
                  <a:moveTo>
                    <a:pt x="137" y="0"/>
                  </a:moveTo>
                  <a:cubicBezTo>
                    <a:pt x="106" y="16"/>
                    <a:pt x="61" y="77"/>
                    <a:pt x="0" y="153"/>
                  </a:cubicBezTo>
                  <a:cubicBezTo>
                    <a:pt x="61" y="138"/>
                    <a:pt x="106" y="108"/>
                    <a:pt x="13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30"/>
            <p:cNvSpPr/>
            <p:nvPr/>
          </p:nvSpPr>
          <p:spPr>
            <a:xfrm>
              <a:off x="331625" y="2640000"/>
              <a:ext cx="3825" cy="1900"/>
            </a:xfrm>
            <a:custGeom>
              <a:avLst/>
              <a:gdLst/>
              <a:ahLst/>
              <a:cxnLst/>
              <a:rect l="l" t="t" r="r" b="b"/>
              <a:pathLst>
                <a:path w="153" h="76" extrusionOk="0">
                  <a:moveTo>
                    <a:pt x="153" y="0"/>
                  </a:moveTo>
                  <a:lnTo>
                    <a:pt x="0" y="76"/>
                  </a:lnTo>
                  <a:lnTo>
                    <a:pt x="0" y="76"/>
                  </a:lnTo>
                  <a:lnTo>
                    <a:pt x="122" y="61"/>
                  </a:lnTo>
                  <a:lnTo>
                    <a:pt x="153"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30"/>
            <p:cNvSpPr/>
            <p:nvPr/>
          </p:nvSpPr>
          <p:spPr>
            <a:xfrm>
              <a:off x="320600" y="2644175"/>
              <a:ext cx="375" cy="400"/>
            </a:xfrm>
            <a:custGeom>
              <a:avLst/>
              <a:gdLst/>
              <a:ahLst/>
              <a:cxnLst/>
              <a:rect l="l" t="t" r="r" b="b"/>
              <a:pathLst>
                <a:path w="15" h="16" fill="none" extrusionOk="0">
                  <a:moveTo>
                    <a:pt x="15" y="0"/>
                  </a:moveTo>
                  <a:lnTo>
                    <a:pt x="0" y="16"/>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30"/>
            <p:cNvSpPr/>
            <p:nvPr/>
          </p:nvSpPr>
          <p:spPr>
            <a:xfrm>
              <a:off x="320950" y="2623550"/>
              <a:ext cx="19850" cy="20650"/>
            </a:xfrm>
            <a:custGeom>
              <a:avLst/>
              <a:gdLst/>
              <a:ahLst/>
              <a:cxnLst/>
              <a:rect l="l" t="t" r="r" b="b"/>
              <a:pathLst>
                <a:path w="794" h="826" extrusionOk="0">
                  <a:moveTo>
                    <a:pt x="779" y="0"/>
                  </a:moveTo>
                  <a:cubicBezTo>
                    <a:pt x="641" y="0"/>
                    <a:pt x="239" y="567"/>
                    <a:pt x="92" y="581"/>
                  </a:cubicBezTo>
                  <a:cubicBezTo>
                    <a:pt x="31" y="703"/>
                    <a:pt x="200" y="673"/>
                    <a:pt x="1" y="825"/>
                  </a:cubicBezTo>
                  <a:cubicBezTo>
                    <a:pt x="78" y="780"/>
                    <a:pt x="123" y="719"/>
                    <a:pt x="184" y="673"/>
                  </a:cubicBezTo>
                  <a:cubicBezTo>
                    <a:pt x="261" y="612"/>
                    <a:pt x="321" y="551"/>
                    <a:pt x="382" y="506"/>
                  </a:cubicBezTo>
                  <a:cubicBezTo>
                    <a:pt x="504" y="384"/>
                    <a:pt x="626" y="277"/>
                    <a:pt x="763" y="185"/>
                  </a:cubicBezTo>
                  <a:cubicBezTo>
                    <a:pt x="791" y="134"/>
                    <a:pt x="767" y="128"/>
                    <a:pt x="738" y="128"/>
                  </a:cubicBezTo>
                  <a:cubicBezTo>
                    <a:pt x="729" y="128"/>
                    <a:pt x="718" y="129"/>
                    <a:pt x="710" y="129"/>
                  </a:cubicBezTo>
                  <a:cubicBezTo>
                    <a:pt x="675" y="129"/>
                    <a:pt x="664" y="117"/>
                    <a:pt x="793" y="2"/>
                  </a:cubicBezTo>
                  <a:cubicBezTo>
                    <a:pt x="789" y="1"/>
                    <a:pt x="784" y="0"/>
                    <a:pt x="77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30"/>
            <p:cNvSpPr/>
            <p:nvPr/>
          </p:nvSpPr>
          <p:spPr>
            <a:xfrm>
              <a:off x="356000" y="2940075"/>
              <a:ext cx="1950" cy="5725"/>
            </a:xfrm>
            <a:custGeom>
              <a:avLst/>
              <a:gdLst/>
              <a:ahLst/>
              <a:cxnLst/>
              <a:rect l="l" t="t" r="r" b="b"/>
              <a:pathLst>
                <a:path w="78" h="229" extrusionOk="0">
                  <a:moveTo>
                    <a:pt x="47" y="1"/>
                  </a:moveTo>
                  <a:cubicBezTo>
                    <a:pt x="77" y="198"/>
                    <a:pt x="0" y="123"/>
                    <a:pt x="61" y="229"/>
                  </a:cubicBez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30"/>
            <p:cNvSpPr/>
            <p:nvPr/>
          </p:nvSpPr>
          <p:spPr>
            <a:xfrm>
              <a:off x="305350" y="2757275"/>
              <a:ext cx="1550" cy="2675"/>
            </a:xfrm>
            <a:custGeom>
              <a:avLst/>
              <a:gdLst/>
              <a:ahLst/>
              <a:cxnLst/>
              <a:rect l="l" t="t" r="r" b="b"/>
              <a:pathLst>
                <a:path w="62" h="107" extrusionOk="0">
                  <a:moveTo>
                    <a:pt x="62" y="1"/>
                  </a:moveTo>
                  <a:lnTo>
                    <a:pt x="62" y="1"/>
                  </a:lnTo>
                  <a:cubicBezTo>
                    <a:pt x="16" y="62"/>
                    <a:pt x="1" y="92"/>
                    <a:pt x="16" y="107"/>
                  </a:cubicBezTo>
                  <a:cubicBezTo>
                    <a:pt x="31" y="77"/>
                    <a:pt x="46" y="31"/>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30"/>
            <p:cNvSpPr/>
            <p:nvPr/>
          </p:nvSpPr>
          <p:spPr>
            <a:xfrm>
              <a:off x="304600" y="2759950"/>
              <a:ext cx="3825" cy="3825"/>
            </a:xfrm>
            <a:custGeom>
              <a:avLst/>
              <a:gdLst/>
              <a:ahLst/>
              <a:cxnLst/>
              <a:rect l="l" t="t" r="r" b="b"/>
              <a:pathLst>
                <a:path w="153" h="153" extrusionOk="0">
                  <a:moveTo>
                    <a:pt x="46" y="0"/>
                  </a:moveTo>
                  <a:cubicBezTo>
                    <a:pt x="15" y="61"/>
                    <a:pt x="1" y="138"/>
                    <a:pt x="31" y="152"/>
                  </a:cubicBezTo>
                  <a:cubicBezTo>
                    <a:pt x="153" y="0"/>
                    <a:pt x="46" y="46"/>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30"/>
            <p:cNvSpPr/>
            <p:nvPr/>
          </p:nvSpPr>
          <p:spPr>
            <a:xfrm>
              <a:off x="357525" y="2964825"/>
              <a:ext cx="25" cy="7275"/>
            </a:xfrm>
            <a:custGeom>
              <a:avLst/>
              <a:gdLst/>
              <a:ahLst/>
              <a:cxnLst/>
              <a:rect l="l" t="t" r="r" b="b"/>
              <a:pathLst>
                <a:path w="1" h="291" extrusionOk="0">
                  <a:moveTo>
                    <a:pt x="0" y="291"/>
                  </a:move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30"/>
            <p:cNvSpPr/>
            <p:nvPr/>
          </p:nvSpPr>
          <p:spPr>
            <a:xfrm>
              <a:off x="299275" y="2820875"/>
              <a:ext cx="4200" cy="8025"/>
            </a:xfrm>
            <a:custGeom>
              <a:avLst/>
              <a:gdLst/>
              <a:ahLst/>
              <a:cxnLst/>
              <a:rect l="l" t="t" r="r" b="b"/>
              <a:pathLst>
                <a:path w="168" h="321" extrusionOk="0">
                  <a:moveTo>
                    <a:pt x="167" y="0"/>
                  </a:moveTo>
                  <a:cubicBezTo>
                    <a:pt x="106" y="122"/>
                    <a:pt x="0" y="108"/>
                    <a:pt x="45" y="321"/>
                  </a:cubicBezTo>
                  <a:cubicBezTo>
                    <a:pt x="106" y="321"/>
                    <a:pt x="153" y="169"/>
                    <a:pt x="16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30"/>
            <p:cNvSpPr/>
            <p:nvPr/>
          </p:nvSpPr>
          <p:spPr>
            <a:xfrm>
              <a:off x="303450" y="2814025"/>
              <a:ext cx="1175" cy="6875"/>
            </a:xfrm>
            <a:custGeom>
              <a:avLst/>
              <a:gdLst/>
              <a:ahLst/>
              <a:cxnLst/>
              <a:rect l="l" t="t" r="r" b="b"/>
              <a:pathLst>
                <a:path w="47" h="275" extrusionOk="0">
                  <a:moveTo>
                    <a:pt x="31" y="0"/>
                  </a:moveTo>
                  <a:cubicBezTo>
                    <a:pt x="31" y="77"/>
                    <a:pt x="16" y="183"/>
                    <a:pt x="0" y="274"/>
                  </a:cubicBezTo>
                  <a:cubicBezTo>
                    <a:pt x="31" y="229"/>
                    <a:pt x="47" y="138"/>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30"/>
            <p:cNvSpPr/>
            <p:nvPr/>
          </p:nvSpPr>
          <p:spPr>
            <a:xfrm>
              <a:off x="295450" y="2744350"/>
              <a:ext cx="1150" cy="2300"/>
            </a:xfrm>
            <a:custGeom>
              <a:avLst/>
              <a:gdLst/>
              <a:ahLst/>
              <a:cxnLst/>
              <a:rect l="l" t="t" r="r" b="b"/>
              <a:pathLst>
                <a:path w="46" h="92" extrusionOk="0">
                  <a:moveTo>
                    <a:pt x="46" y="0"/>
                  </a:moveTo>
                  <a:lnTo>
                    <a:pt x="46" y="0"/>
                  </a:lnTo>
                  <a:cubicBezTo>
                    <a:pt x="16" y="61"/>
                    <a:pt x="1" y="76"/>
                    <a:pt x="1" y="91"/>
                  </a:cubicBez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30"/>
            <p:cNvSpPr/>
            <p:nvPr/>
          </p:nvSpPr>
          <p:spPr>
            <a:xfrm>
              <a:off x="295075" y="2746225"/>
              <a:ext cx="2300" cy="3075"/>
            </a:xfrm>
            <a:custGeom>
              <a:avLst/>
              <a:gdLst/>
              <a:ahLst/>
              <a:cxnLst/>
              <a:rect l="l" t="t" r="r" b="b"/>
              <a:pathLst>
                <a:path w="92" h="123" extrusionOk="0">
                  <a:moveTo>
                    <a:pt x="16" y="16"/>
                  </a:moveTo>
                  <a:cubicBezTo>
                    <a:pt x="16" y="62"/>
                    <a:pt x="0" y="92"/>
                    <a:pt x="16" y="122"/>
                  </a:cubicBezTo>
                  <a:cubicBezTo>
                    <a:pt x="91" y="1"/>
                    <a:pt x="31" y="31"/>
                    <a:pt x="16" y="1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30"/>
            <p:cNvSpPr/>
            <p:nvPr/>
          </p:nvSpPr>
          <p:spPr>
            <a:xfrm>
              <a:off x="313350" y="2646450"/>
              <a:ext cx="3075" cy="1950"/>
            </a:xfrm>
            <a:custGeom>
              <a:avLst/>
              <a:gdLst/>
              <a:ahLst/>
              <a:cxnLst/>
              <a:rect l="l" t="t" r="r" b="b"/>
              <a:pathLst>
                <a:path w="123" h="78" extrusionOk="0">
                  <a:moveTo>
                    <a:pt x="122" y="0"/>
                  </a:moveTo>
                  <a:lnTo>
                    <a:pt x="0" y="77"/>
                  </a:lnTo>
                  <a:lnTo>
                    <a:pt x="122" y="61"/>
                  </a:lnTo>
                  <a:lnTo>
                    <a:pt x="12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30"/>
            <p:cNvSpPr/>
            <p:nvPr/>
          </p:nvSpPr>
          <p:spPr>
            <a:xfrm>
              <a:off x="294300" y="2724100"/>
              <a:ext cx="2600" cy="3950"/>
            </a:xfrm>
            <a:custGeom>
              <a:avLst/>
              <a:gdLst/>
              <a:ahLst/>
              <a:cxnLst/>
              <a:rect l="l" t="t" r="r" b="b"/>
              <a:pathLst>
                <a:path w="104" h="158" extrusionOk="0">
                  <a:moveTo>
                    <a:pt x="83" y="1"/>
                  </a:moveTo>
                  <a:cubicBezTo>
                    <a:pt x="81" y="1"/>
                    <a:pt x="80" y="1"/>
                    <a:pt x="77" y="2"/>
                  </a:cubicBezTo>
                  <a:lnTo>
                    <a:pt x="1" y="140"/>
                  </a:lnTo>
                  <a:cubicBezTo>
                    <a:pt x="3" y="137"/>
                    <a:pt x="5" y="136"/>
                    <a:pt x="8" y="136"/>
                  </a:cubicBezTo>
                  <a:cubicBezTo>
                    <a:pt x="19" y="136"/>
                    <a:pt x="31" y="158"/>
                    <a:pt x="49" y="158"/>
                  </a:cubicBezTo>
                  <a:cubicBezTo>
                    <a:pt x="53" y="158"/>
                    <a:pt x="57" y="157"/>
                    <a:pt x="62" y="154"/>
                  </a:cubicBezTo>
                  <a:cubicBezTo>
                    <a:pt x="76" y="84"/>
                    <a:pt x="104" y="1"/>
                    <a:pt x="8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30"/>
            <p:cNvSpPr/>
            <p:nvPr/>
          </p:nvSpPr>
          <p:spPr>
            <a:xfrm>
              <a:off x="292775" y="2727575"/>
              <a:ext cx="1550" cy="1925"/>
            </a:xfrm>
            <a:custGeom>
              <a:avLst/>
              <a:gdLst/>
              <a:ahLst/>
              <a:cxnLst/>
              <a:rect l="l" t="t" r="r" b="b"/>
              <a:pathLst>
                <a:path w="62" h="77" extrusionOk="0">
                  <a:moveTo>
                    <a:pt x="62" y="1"/>
                  </a:moveTo>
                  <a:cubicBezTo>
                    <a:pt x="47" y="1"/>
                    <a:pt x="31" y="15"/>
                    <a:pt x="1" y="76"/>
                  </a:cubicBez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30"/>
            <p:cNvSpPr/>
            <p:nvPr/>
          </p:nvSpPr>
          <p:spPr>
            <a:xfrm>
              <a:off x="328575" y="2590850"/>
              <a:ext cx="19475" cy="15650"/>
            </a:xfrm>
            <a:custGeom>
              <a:avLst/>
              <a:gdLst/>
              <a:ahLst/>
              <a:cxnLst/>
              <a:rect l="l" t="t" r="r" b="b"/>
              <a:pathLst>
                <a:path w="779" h="626" extrusionOk="0">
                  <a:moveTo>
                    <a:pt x="778" y="0"/>
                  </a:moveTo>
                  <a:lnTo>
                    <a:pt x="778" y="0"/>
                  </a:lnTo>
                  <a:cubicBezTo>
                    <a:pt x="716" y="50"/>
                    <a:pt x="684" y="64"/>
                    <a:pt x="666" y="64"/>
                  </a:cubicBezTo>
                  <a:cubicBezTo>
                    <a:pt x="641" y="64"/>
                    <a:pt x="637" y="40"/>
                    <a:pt x="612" y="40"/>
                  </a:cubicBezTo>
                  <a:cubicBezTo>
                    <a:pt x="591" y="40"/>
                    <a:pt x="553" y="58"/>
                    <a:pt x="473" y="122"/>
                  </a:cubicBezTo>
                  <a:cubicBezTo>
                    <a:pt x="382" y="305"/>
                    <a:pt x="1" y="488"/>
                    <a:pt x="1" y="626"/>
                  </a:cubicBezTo>
                  <a:cubicBezTo>
                    <a:pt x="336" y="336"/>
                    <a:pt x="138" y="427"/>
                    <a:pt x="488" y="183"/>
                  </a:cubicBezTo>
                  <a:lnTo>
                    <a:pt x="549" y="244"/>
                  </a:lnTo>
                  <a:cubicBezTo>
                    <a:pt x="626" y="153"/>
                    <a:pt x="701" y="77"/>
                    <a:pt x="77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30"/>
            <p:cNvSpPr/>
            <p:nvPr/>
          </p:nvSpPr>
          <p:spPr>
            <a:xfrm>
              <a:off x="332775" y="2916475"/>
              <a:ext cx="2325" cy="2700"/>
            </a:xfrm>
            <a:custGeom>
              <a:avLst/>
              <a:gdLst/>
              <a:ahLst/>
              <a:cxnLst/>
              <a:rect l="l" t="t" r="r" b="b"/>
              <a:pathLst>
                <a:path w="93" h="108" extrusionOk="0">
                  <a:moveTo>
                    <a:pt x="92" y="0"/>
                  </a:moveTo>
                  <a:lnTo>
                    <a:pt x="12" y="94"/>
                  </a:lnTo>
                  <a:lnTo>
                    <a:pt x="12" y="94"/>
                  </a:lnTo>
                  <a:cubicBezTo>
                    <a:pt x="35" y="74"/>
                    <a:pt x="52" y="107"/>
                    <a:pt x="92" y="0"/>
                  </a:cubicBezTo>
                  <a:close/>
                  <a:moveTo>
                    <a:pt x="12" y="94"/>
                  </a:moveTo>
                  <a:cubicBezTo>
                    <a:pt x="8" y="97"/>
                    <a:pt x="5" y="101"/>
                    <a:pt x="1" y="107"/>
                  </a:cubicBezTo>
                  <a:lnTo>
                    <a:pt x="12" y="94"/>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30"/>
            <p:cNvSpPr/>
            <p:nvPr/>
          </p:nvSpPr>
          <p:spPr>
            <a:xfrm>
              <a:off x="313750" y="2641525"/>
              <a:ext cx="4200" cy="3075"/>
            </a:xfrm>
            <a:custGeom>
              <a:avLst/>
              <a:gdLst/>
              <a:ahLst/>
              <a:cxnLst/>
              <a:rect l="l" t="t" r="r" b="b"/>
              <a:pathLst>
                <a:path w="168" h="123" extrusionOk="0">
                  <a:moveTo>
                    <a:pt x="167" y="0"/>
                  </a:moveTo>
                  <a:lnTo>
                    <a:pt x="0" y="91"/>
                  </a:lnTo>
                  <a:cubicBezTo>
                    <a:pt x="9" y="113"/>
                    <a:pt x="16" y="122"/>
                    <a:pt x="25" y="122"/>
                  </a:cubicBezTo>
                  <a:cubicBezTo>
                    <a:pt x="48" y="122"/>
                    <a:pt x="80" y="65"/>
                    <a:pt x="16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30"/>
            <p:cNvSpPr/>
            <p:nvPr/>
          </p:nvSpPr>
          <p:spPr>
            <a:xfrm>
              <a:off x="334300" y="2924850"/>
              <a:ext cx="1925" cy="4200"/>
            </a:xfrm>
            <a:custGeom>
              <a:avLst/>
              <a:gdLst/>
              <a:ahLst/>
              <a:cxnLst/>
              <a:rect l="l" t="t" r="r" b="b"/>
              <a:pathLst>
                <a:path w="77" h="168" extrusionOk="0">
                  <a:moveTo>
                    <a:pt x="31" y="1"/>
                  </a:moveTo>
                  <a:lnTo>
                    <a:pt x="1" y="168"/>
                  </a:lnTo>
                  <a:cubicBezTo>
                    <a:pt x="76" y="168"/>
                    <a:pt x="31" y="92"/>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30"/>
            <p:cNvSpPr/>
            <p:nvPr/>
          </p:nvSpPr>
          <p:spPr>
            <a:xfrm>
              <a:off x="335075" y="2922175"/>
              <a:ext cx="375" cy="2700"/>
            </a:xfrm>
            <a:custGeom>
              <a:avLst/>
              <a:gdLst/>
              <a:ahLst/>
              <a:cxnLst/>
              <a:rect l="l" t="t" r="r" b="b"/>
              <a:pathLst>
                <a:path w="15" h="108" extrusionOk="0">
                  <a:moveTo>
                    <a:pt x="15" y="0"/>
                  </a:moveTo>
                  <a:lnTo>
                    <a:pt x="15" y="0"/>
                  </a:lnTo>
                  <a:cubicBezTo>
                    <a:pt x="0" y="31"/>
                    <a:pt x="0" y="61"/>
                    <a:pt x="0" y="108"/>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30"/>
            <p:cNvSpPr/>
            <p:nvPr/>
          </p:nvSpPr>
          <p:spPr>
            <a:xfrm>
              <a:off x="295825" y="2812125"/>
              <a:ext cx="2300" cy="4950"/>
            </a:xfrm>
            <a:custGeom>
              <a:avLst/>
              <a:gdLst/>
              <a:ahLst/>
              <a:cxnLst/>
              <a:rect l="l" t="t" r="r" b="b"/>
              <a:pathLst>
                <a:path w="92" h="198" extrusionOk="0">
                  <a:moveTo>
                    <a:pt x="92" y="1"/>
                  </a:moveTo>
                  <a:lnTo>
                    <a:pt x="92" y="1"/>
                  </a:lnTo>
                  <a:cubicBezTo>
                    <a:pt x="61" y="76"/>
                    <a:pt x="31" y="137"/>
                    <a:pt x="1" y="198"/>
                  </a:cubicBezTo>
                  <a:cubicBezTo>
                    <a:pt x="31" y="183"/>
                    <a:pt x="92" y="137"/>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30"/>
            <p:cNvSpPr/>
            <p:nvPr/>
          </p:nvSpPr>
          <p:spPr>
            <a:xfrm>
              <a:off x="289375" y="2711950"/>
              <a:ext cx="3425" cy="3075"/>
            </a:xfrm>
            <a:custGeom>
              <a:avLst/>
              <a:gdLst/>
              <a:ahLst/>
              <a:cxnLst/>
              <a:rect l="l" t="t" r="r" b="b"/>
              <a:pathLst>
                <a:path w="137" h="123" extrusionOk="0">
                  <a:moveTo>
                    <a:pt x="106" y="1"/>
                  </a:moveTo>
                  <a:lnTo>
                    <a:pt x="0" y="122"/>
                  </a:lnTo>
                  <a:lnTo>
                    <a:pt x="0" y="122"/>
                  </a:lnTo>
                  <a:lnTo>
                    <a:pt x="137" y="16"/>
                  </a:lnTo>
                  <a:lnTo>
                    <a:pt x="10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30"/>
            <p:cNvSpPr/>
            <p:nvPr/>
          </p:nvSpPr>
          <p:spPr>
            <a:xfrm>
              <a:off x="329350" y="2923325"/>
              <a:ext cx="775" cy="25"/>
            </a:xfrm>
            <a:custGeom>
              <a:avLst/>
              <a:gdLst/>
              <a:ahLst/>
              <a:cxnLst/>
              <a:rect l="l" t="t" r="r" b="b"/>
              <a:pathLst>
                <a:path w="31" h="1" extrusionOk="0">
                  <a:moveTo>
                    <a:pt x="0" y="1"/>
                  </a:moveTo>
                  <a:lnTo>
                    <a:pt x="31" y="1"/>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30"/>
            <p:cNvSpPr/>
            <p:nvPr/>
          </p:nvSpPr>
          <p:spPr>
            <a:xfrm>
              <a:off x="328975" y="2923325"/>
              <a:ext cx="1900" cy="3450"/>
            </a:xfrm>
            <a:custGeom>
              <a:avLst/>
              <a:gdLst/>
              <a:ahLst/>
              <a:cxnLst/>
              <a:rect l="l" t="t" r="r" b="b"/>
              <a:pathLst>
                <a:path w="76" h="138" extrusionOk="0">
                  <a:moveTo>
                    <a:pt x="46" y="1"/>
                  </a:moveTo>
                  <a:lnTo>
                    <a:pt x="0" y="137"/>
                  </a:lnTo>
                  <a:lnTo>
                    <a:pt x="7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30"/>
            <p:cNvSpPr/>
            <p:nvPr/>
          </p:nvSpPr>
          <p:spPr>
            <a:xfrm>
              <a:off x="294300" y="2820500"/>
              <a:ext cx="2700" cy="3075"/>
            </a:xfrm>
            <a:custGeom>
              <a:avLst/>
              <a:gdLst/>
              <a:ahLst/>
              <a:cxnLst/>
              <a:rect l="l" t="t" r="r" b="b"/>
              <a:pathLst>
                <a:path w="108" h="123" extrusionOk="0">
                  <a:moveTo>
                    <a:pt x="108" y="1"/>
                  </a:moveTo>
                  <a:lnTo>
                    <a:pt x="1" y="123"/>
                  </a:lnTo>
                  <a:lnTo>
                    <a:pt x="92" y="92"/>
                  </a:lnTo>
                  <a:lnTo>
                    <a:pt x="108"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30"/>
            <p:cNvSpPr/>
            <p:nvPr/>
          </p:nvSpPr>
          <p:spPr>
            <a:xfrm>
              <a:off x="273375" y="2650150"/>
              <a:ext cx="33900" cy="43175"/>
            </a:xfrm>
            <a:custGeom>
              <a:avLst/>
              <a:gdLst/>
              <a:ahLst/>
              <a:cxnLst/>
              <a:rect l="l" t="t" r="r" b="b"/>
              <a:pathLst>
                <a:path w="1356" h="1727" extrusionOk="0">
                  <a:moveTo>
                    <a:pt x="1268" y="0"/>
                  </a:moveTo>
                  <a:cubicBezTo>
                    <a:pt x="1263" y="0"/>
                    <a:pt x="1257" y="2"/>
                    <a:pt x="1250" y="5"/>
                  </a:cubicBezTo>
                  <a:cubicBezTo>
                    <a:pt x="1020" y="188"/>
                    <a:pt x="945" y="478"/>
                    <a:pt x="762" y="539"/>
                  </a:cubicBezTo>
                  <a:cubicBezTo>
                    <a:pt x="766" y="538"/>
                    <a:pt x="770" y="538"/>
                    <a:pt x="773" y="538"/>
                  </a:cubicBezTo>
                  <a:cubicBezTo>
                    <a:pt x="849" y="538"/>
                    <a:pt x="670" y="710"/>
                    <a:pt x="656" y="802"/>
                  </a:cubicBezTo>
                  <a:lnTo>
                    <a:pt x="656" y="802"/>
                  </a:lnTo>
                  <a:cubicBezTo>
                    <a:pt x="657" y="775"/>
                    <a:pt x="652" y="764"/>
                    <a:pt x="642" y="764"/>
                  </a:cubicBezTo>
                  <a:cubicBezTo>
                    <a:pt x="610" y="764"/>
                    <a:pt x="531" y="879"/>
                    <a:pt x="498" y="879"/>
                  </a:cubicBezTo>
                  <a:cubicBezTo>
                    <a:pt x="494" y="879"/>
                    <a:pt x="490" y="877"/>
                    <a:pt x="488" y="874"/>
                  </a:cubicBezTo>
                  <a:cubicBezTo>
                    <a:pt x="427" y="1026"/>
                    <a:pt x="336" y="1193"/>
                    <a:pt x="244" y="1345"/>
                  </a:cubicBezTo>
                  <a:cubicBezTo>
                    <a:pt x="198" y="1422"/>
                    <a:pt x="153" y="1483"/>
                    <a:pt x="106" y="1559"/>
                  </a:cubicBezTo>
                  <a:cubicBezTo>
                    <a:pt x="76" y="1620"/>
                    <a:pt x="31" y="1680"/>
                    <a:pt x="0" y="1727"/>
                  </a:cubicBezTo>
                  <a:cubicBezTo>
                    <a:pt x="61" y="1711"/>
                    <a:pt x="92" y="1650"/>
                    <a:pt x="137" y="1574"/>
                  </a:cubicBezTo>
                  <a:cubicBezTo>
                    <a:pt x="198" y="1483"/>
                    <a:pt x="259" y="1392"/>
                    <a:pt x="350" y="1300"/>
                  </a:cubicBezTo>
                  <a:cubicBezTo>
                    <a:pt x="305" y="1300"/>
                    <a:pt x="320" y="1223"/>
                    <a:pt x="411" y="1087"/>
                  </a:cubicBezTo>
                  <a:cubicBezTo>
                    <a:pt x="437" y="1048"/>
                    <a:pt x="455" y="1037"/>
                    <a:pt x="467" y="1037"/>
                  </a:cubicBezTo>
                  <a:cubicBezTo>
                    <a:pt x="483" y="1037"/>
                    <a:pt x="488" y="1057"/>
                    <a:pt x="488" y="1057"/>
                  </a:cubicBezTo>
                  <a:lnTo>
                    <a:pt x="472" y="1117"/>
                  </a:lnTo>
                  <a:cubicBezTo>
                    <a:pt x="502" y="1087"/>
                    <a:pt x="594" y="949"/>
                    <a:pt x="746" y="813"/>
                  </a:cubicBezTo>
                  <a:cubicBezTo>
                    <a:pt x="868" y="675"/>
                    <a:pt x="1036" y="523"/>
                    <a:pt x="1189" y="386"/>
                  </a:cubicBezTo>
                  <a:lnTo>
                    <a:pt x="1189" y="386"/>
                  </a:lnTo>
                  <a:cubicBezTo>
                    <a:pt x="1184" y="388"/>
                    <a:pt x="1180" y="388"/>
                    <a:pt x="1176" y="388"/>
                  </a:cubicBezTo>
                  <a:cubicBezTo>
                    <a:pt x="1140" y="388"/>
                    <a:pt x="1137" y="328"/>
                    <a:pt x="1219" y="218"/>
                  </a:cubicBezTo>
                  <a:cubicBezTo>
                    <a:pt x="1264" y="157"/>
                    <a:pt x="1310" y="96"/>
                    <a:pt x="1356" y="21"/>
                  </a:cubicBezTo>
                  <a:lnTo>
                    <a:pt x="1356" y="21"/>
                  </a:lnTo>
                  <a:cubicBezTo>
                    <a:pt x="1293" y="92"/>
                    <a:pt x="1267" y="116"/>
                    <a:pt x="1259" y="116"/>
                  </a:cubicBezTo>
                  <a:cubicBezTo>
                    <a:pt x="1242" y="116"/>
                    <a:pt x="1309" y="0"/>
                    <a:pt x="126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30"/>
            <p:cNvSpPr/>
            <p:nvPr/>
          </p:nvSpPr>
          <p:spPr>
            <a:xfrm>
              <a:off x="292025" y="2663600"/>
              <a:ext cx="425" cy="400"/>
            </a:xfrm>
            <a:custGeom>
              <a:avLst/>
              <a:gdLst/>
              <a:ahLst/>
              <a:cxnLst/>
              <a:rect l="l" t="t" r="r" b="b"/>
              <a:pathLst>
                <a:path w="17" h="16" extrusionOk="0">
                  <a:moveTo>
                    <a:pt x="16" y="1"/>
                  </a:moveTo>
                  <a:lnTo>
                    <a:pt x="0" y="15"/>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30"/>
            <p:cNvSpPr/>
            <p:nvPr/>
          </p:nvSpPr>
          <p:spPr>
            <a:xfrm>
              <a:off x="303075" y="2658625"/>
              <a:ext cx="1550" cy="1200"/>
            </a:xfrm>
            <a:custGeom>
              <a:avLst/>
              <a:gdLst/>
              <a:ahLst/>
              <a:cxnLst/>
              <a:rect l="l" t="t" r="r" b="b"/>
              <a:pathLst>
                <a:path w="62" h="48" extrusionOk="0">
                  <a:moveTo>
                    <a:pt x="62" y="1"/>
                  </a:moveTo>
                  <a:cubicBezTo>
                    <a:pt x="31" y="17"/>
                    <a:pt x="15" y="31"/>
                    <a:pt x="1" y="47"/>
                  </a:cubicBezTo>
                  <a:cubicBezTo>
                    <a:pt x="15" y="31"/>
                    <a:pt x="31" y="17"/>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30"/>
            <p:cNvSpPr/>
            <p:nvPr/>
          </p:nvSpPr>
          <p:spPr>
            <a:xfrm>
              <a:off x="287450" y="2777850"/>
              <a:ext cx="2300" cy="6125"/>
            </a:xfrm>
            <a:custGeom>
              <a:avLst/>
              <a:gdLst/>
              <a:ahLst/>
              <a:cxnLst/>
              <a:rect l="l" t="t" r="r" b="b"/>
              <a:pathLst>
                <a:path w="92" h="245" extrusionOk="0">
                  <a:moveTo>
                    <a:pt x="92" y="1"/>
                  </a:moveTo>
                  <a:lnTo>
                    <a:pt x="0" y="153"/>
                  </a:lnTo>
                  <a:lnTo>
                    <a:pt x="0" y="244"/>
                  </a:lnTo>
                  <a:lnTo>
                    <a:pt x="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30"/>
            <p:cNvSpPr/>
            <p:nvPr/>
          </p:nvSpPr>
          <p:spPr>
            <a:xfrm>
              <a:off x="285925" y="2760325"/>
              <a:ext cx="3475" cy="6125"/>
            </a:xfrm>
            <a:custGeom>
              <a:avLst/>
              <a:gdLst/>
              <a:ahLst/>
              <a:cxnLst/>
              <a:rect l="l" t="t" r="r" b="b"/>
              <a:pathLst>
                <a:path w="139" h="245" extrusionOk="0">
                  <a:moveTo>
                    <a:pt x="61" y="1"/>
                  </a:moveTo>
                  <a:cubicBezTo>
                    <a:pt x="77" y="46"/>
                    <a:pt x="16" y="153"/>
                    <a:pt x="0" y="245"/>
                  </a:cubicBezTo>
                  <a:cubicBezTo>
                    <a:pt x="31" y="184"/>
                    <a:pt x="138" y="46"/>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30"/>
            <p:cNvSpPr/>
            <p:nvPr/>
          </p:nvSpPr>
          <p:spPr>
            <a:xfrm>
              <a:off x="346850" y="2964450"/>
              <a:ext cx="425" cy="400"/>
            </a:xfrm>
            <a:custGeom>
              <a:avLst/>
              <a:gdLst/>
              <a:ahLst/>
              <a:cxnLst/>
              <a:rect l="l" t="t" r="r" b="b"/>
              <a:pathLst>
                <a:path w="17" h="16" extrusionOk="0">
                  <a:moveTo>
                    <a:pt x="17" y="1"/>
                  </a:moveTo>
                  <a:lnTo>
                    <a:pt x="17" y="1"/>
                  </a:lnTo>
                  <a:cubicBezTo>
                    <a:pt x="17" y="1"/>
                    <a:pt x="1" y="1"/>
                    <a:pt x="1" y="16"/>
                  </a:cubicBezTo>
                  <a:lnTo>
                    <a:pt x="1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30"/>
            <p:cNvSpPr/>
            <p:nvPr/>
          </p:nvSpPr>
          <p:spPr>
            <a:xfrm>
              <a:off x="345325" y="2962600"/>
              <a:ext cx="1550" cy="2650"/>
            </a:xfrm>
            <a:custGeom>
              <a:avLst/>
              <a:gdLst/>
              <a:ahLst/>
              <a:cxnLst/>
              <a:rect l="l" t="t" r="r" b="b"/>
              <a:pathLst>
                <a:path w="62" h="106" extrusionOk="0">
                  <a:moveTo>
                    <a:pt x="19" y="0"/>
                  </a:moveTo>
                  <a:cubicBezTo>
                    <a:pt x="15" y="0"/>
                    <a:pt x="10" y="19"/>
                    <a:pt x="1" y="75"/>
                  </a:cubicBezTo>
                  <a:cubicBezTo>
                    <a:pt x="9" y="97"/>
                    <a:pt x="16" y="105"/>
                    <a:pt x="26" y="105"/>
                  </a:cubicBezTo>
                  <a:cubicBezTo>
                    <a:pt x="35" y="105"/>
                    <a:pt x="47" y="97"/>
                    <a:pt x="62" y="90"/>
                  </a:cubicBezTo>
                  <a:lnTo>
                    <a:pt x="62" y="90"/>
                  </a:lnTo>
                  <a:cubicBezTo>
                    <a:pt x="60" y="90"/>
                    <a:pt x="59" y="90"/>
                    <a:pt x="57" y="90"/>
                  </a:cubicBezTo>
                  <a:cubicBezTo>
                    <a:pt x="30" y="90"/>
                    <a:pt x="27" y="0"/>
                    <a:pt x="1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30"/>
            <p:cNvSpPr/>
            <p:nvPr/>
          </p:nvSpPr>
          <p:spPr>
            <a:xfrm>
              <a:off x="288975" y="2785475"/>
              <a:ext cx="775" cy="1400"/>
            </a:xfrm>
            <a:custGeom>
              <a:avLst/>
              <a:gdLst/>
              <a:ahLst/>
              <a:cxnLst/>
              <a:rect l="l" t="t" r="r" b="b"/>
              <a:pathLst>
                <a:path w="31" h="56" extrusionOk="0">
                  <a:moveTo>
                    <a:pt x="31" y="0"/>
                  </a:moveTo>
                  <a:lnTo>
                    <a:pt x="31" y="0"/>
                  </a:lnTo>
                  <a:cubicBezTo>
                    <a:pt x="16" y="15"/>
                    <a:pt x="0" y="15"/>
                    <a:pt x="0" y="31"/>
                  </a:cubicBezTo>
                  <a:cubicBezTo>
                    <a:pt x="0" y="45"/>
                    <a:pt x="0" y="55"/>
                    <a:pt x="3" y="55"/>
                  </a:cubicBezTo>
                  <a:cubicBezTo>
                    <a:pt x="7" y="55"/>
                    <a:pt x="14" y="41"/>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30"/>
            <p:cNvSpPr/>
            <p:nvPr/>
          </p:nvSpPr>
          <p:spPr>
            <a:xfrm>
              <a:off x="284025" y="2782800"/>
              <a:ext cx="4975" cy="14475"/>
            </a:xfrm>
            <a:custGeom>
              <a:avLst/>
              <a:gdLst/>
              <a:ahLst/>
              <a:cxnLst/>
              <a:rect l="l" t="t" r="r" b="b"/>
              <a:pathLst>
                <a:path w="199" h="579" extrusionOk="0">
                  <a:moveTo>
                    <a:pt x="198" y="0"/>
                  </a:moveTo>
                  <a:cubicBezTo>
                    <a:pt x="137" y="122"/>
                    <a:pt x="31" y="335"/>
                    <a:pt x="1" y="487"/>
                  </a:cubicBezTo>
                  <a:cubicBezTo>
                    <a:pt x="7" y="552"/>
                    <a:pt x="12" y="578"/>
                    <a:pt x="20" y="578"/>
                  </a:cubicBezTo>
                  <a:cubicBezTo>
                    <a:pt x="32" y="578"/>
                    <a:pt x="49" y="511"/>
                    <a:pt x="76" y="427"/>
                  </a:cubicBezTo>
                  <a:cubicBezTo>
                    <a:pt x="107" y="321"/>
                    <a:pt x="153" y="183"/>
                    <a:pt x="198" y="138"/>
                  </a:cubicBezTo>
                  <a:lnTo>
                    <a:pt x="198"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30"/>
            <p:cNvSpPr/>
            <p:nvPr/>
          </p:nvSpPr>
          <p:spPr>
            <a:xfrm>
              <a:off x="285175" y="2776700"/>
              <a:ext cx="1925" cy="4225"/>
            </a:xfrm>
            <a:custGeom>
              <a:avLst/>
              <a:gdLst/>
              <a:ahLst/>
              <a:cxnLst/>
              <a:rect l="l" t="t" r="r" b="b"/>
              <a:pathLst>
                <a:path w="77" h="169" extrusionOk="0">
                  <a:moveTo>
                    <a:pt x="77" y="0"/>
                  </a:moveTo>
                  <a:lnTo>
                    <a:pt x="30" y="61"/>
                  </a:lnTo>
                  <a:lnTo>
                    <a:pt x="0" y="168"/>
                  </a:lnTo>
                  <a:lnTo>
                    <a:pt x="0" y="168"/>
                  </a:lnTo>
                  <a:lnTo>
                    <a:pt x="7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30"/>
            <p:cNvSpPr/>
            <p:nvPr/>
          </p:nvSpPr>
          <p:spPr>
            <a:xfrm>
              <a:off x="285175" y="2761100"/>
              <a:ext cx="0" cy="375"/>
            </a:xfrm>
            <a:custGeom>
              <a:avLst/>
              <a:gdLst/>
              <a:ahLst/>
              <a:cxnLst/>
              <a:rect l="l" t="t" r="r" b="b"/>
              <a:pathLst>
                <a:path h="15" extrusionOk="0">
                  <a:moveTo>
                    <a:pt x="0" y="0"/>
                  </a:moveTo>
                  <a:lnTo>
                    <a:pt x="0" y="15"/>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30"/>
            <p:cNvSpPr/>
            <p:nvPr/>
          </p:nvSpPr>
          <p:spPr>
            <a:xfrm>
              <a:off x="283650" y="2761450"/>
              <a:ext cx="3050" cy="5000"/>
            </a:xfrm>
            <a:custGeom>
              <a:avLst/>
              <a:gdLst/>
              <a:ahLst/>
              <a:cxnLst/>
              <a:rect l="l" t="t" r="r" b="b"/>
              <a:pathLst>
                <a:path w="122" h="200" extrusionOk="0">
                  <a:moveTo>
                    <a:pt x="61" y="1"/>
                  </a:moveTo>
                  <a:cubicBezTo>
                    <a:pt x="61" y="78"/>
                    <a:pt x="0" y="200"/>
                    <a:pt x="61" y="200"/>
                  </a:cubicBezTo>
                  <a:cubicBezTo>
                    <a:pt x="122" y="62"/>
                    <a:pt x="77" y="47"/>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30"/>
            <p:cNvSpPr/>
            <p:nvPr/>
          </p:nvSpPr>
          <p:spPr>
            <a:xfrm>
              <a:off x="345325" y="2968625"/>
              <a:ext cx="1950" cy="4600"/>
            </a:xfrm>
            <a:custGeom>
              <a:avLst/>
              <a:gdLst/>
              <a:ahLst/>
              <a:cxnLst/>
              <a:rect l="l" t="t" r="r" b="b"/>
              <a:pathLst>
                <a:path w="78" h="184" extrusionOk="0">
                  <a:moveTo>
                    <a:pt x="47" y="1"/>
                  </a:moveTo>
                  <a:lnTo>
                    <a:pt x="1" y="17"/>
                  </a:lnTo>
                  <a:lnTo>
                    <a:pt x="78" y="184"/>
                  </a:lnTo>
                  <a:lnTo>
                    <a:pt x="78" y="184"/>
                  </a:lnTo>
                  <a:lnTo>
                    <a:pt x="31" y="62"/>
                  </a:ln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30"/>
            <p:cNvSpPr/>
            <p:nvPr/>
          </p:nvSpPr>
          <p:spPr>
            <a:xfrm>
              <a:off x="297350" y="2841825"/>
              <a:ext cx="1550" cy="3075"/>
            </a:xfrm>
            <a:custGeom>
              <a:avLst/>
              <a:gdLst/>
              <a:ahLst/>
              <a:cxnLst/>
              <a:rect l="l" t="t" r="r" b="b"/>
              <a:pathLst>
                <a:path w="62" h="123" extrusionOk="0">
                  <a:moveTo>
                    <a:pt x="31" y="1"/>
                  </a:moveTo>
                  <a:cubicBezTo>
                    <a:pt x="0" y="15"/>
                    <a:pt x="16" y="107"/>
                    <a:pt x="0" y="123"/>
                  </a:cubicBezTo>
                  <a:lnTo>
                    <a:pt x="61" y="62"/>
                  </a:lnTo>
                  <a:cubicBezTo>
                    <a:pt x="61" y="15"/>
                    <a:pt x="47" y="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30"/>
            <p:cNvSpPr/>
            <p:nvPr/>
          </p:nvSpPr>
          <p:spPr>
            <a:xfrm>
              <a:off x="331250" y="2587800"/>
              <a:ext cx="5375" cy="3825"/>
            </a:xfrm>
            <a:custGeom>
              <a:avLst/>
              <a:gdLst/>
              <a:ahLst/>
              <a:cxnLst/>
              <a:rect l="l" t="t" r="r" b="b"/>
              <a:pathLst>
                <a:path w="215" h="153" extrusionOk="0">
                  <a:moveTo>
                    <a:pt x="214" y="1"/>
                  </a:moveTo>
                  <a:lnTo>
                    <a:pt x="1" y="153"/>
                  </a:lnTo>
                  <a:lnTo>
                    <a:pt x="168" y="77"/>
                  </a:lnTo>
                  <a:lnTo>
                    <a:pt x="214"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30"/>
            <p:cNvSpPr/>
            <p:nvPr/>
          </p:nvSpPr>
          <p:spPr>
            <a:xfrm>
              <a:off x="279475" y="2727950"/>
              <a:ext cx="1550" cy="1175"/>
            </a:xfrm>
            <a:custGeom>
              <a:avLst/>
              <a:gdLst/>
              <a:ahLst/>
              <a:cxnLst/>
              <a:rect l="l" t="t" r="r" b="b"/>
              <a:pathLst>
                <a:path w="62" h="47" extrusionOk="0">
                  <a:moveTo>
                    <a:pt x="44" y="0"/>
                  </a:moveTo>
                  <a:cubicBezTo>
                    <a:pt x="33" y="0"/>
                    <a:pt x="20" y="17"/>
                    <a:pt x="0" y="47"/>
                  </a:cubicBezTo>
                  <a:lnTo>
                    <a:pt x="61" y="16"/>
                  </a:lnTo>
                  <a:cubicBezTo>
                    <a:pt x="55" y="5"/>
                    <a:pt x="50" y="0"/>
                    <a:pt x="4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30"/>
            <p:cNvSpPr/>
            <p:nvPr/>
          </p:nvSpPr>
          <p:spPr>
            <a:xfrm>
              <a:off x="270700" y="2715400"/>
              <a:ext cx="13350" cy="36600"/>
            </a:xfrm>
            <a:custGeom>
              <a:avLst/>
              <a:gdLst/>
              <a:ahLst/>
              <a:cxnLst/>
              <a:rect l="l" t="t" r="r" b="b"/>
              <a:pathLst>
                <a:path w="534" h="1464" extrusionOk="0">
                  <a:moveTo>
                    <a:pt x="327" y="785"/>
                  </a:moveTo>
                  <a:lnTo>
                    <a:pt x="327" y="785"/>
                  </a:lnTo>
                  <a:cubicBezTo>
                    <a:pt x="318" y="801"/>
                    <a:pt x="311" y="816"/>
                    <a:pt x="307" y="829"/>
                  </a:cubicBezTo>
                  <a:lnTo>
                    <a:pt x="307" y="829"/>
                  </a:lnTo>
                  <a:cubicBezTo>
                    <a:pt x="314" y="818"/>
                    <a:pt x="321" y="803"/>
                    <a:pt x="327" y="785"/>
                  </a:cubicBezTo>
                  <a:close/>
                  <a:moveTo>
                    <a:pt x="443" y="533"/>
                  </a:moveTo>
                  <a:cubicBezTo>
                    <a:pt x="386" y="562"/>
                    <a:pt x="358" y="702"/>
                    <a:pt x="327" y="785"/>
                  </a:cubicBezTo>
                  <a:lnTo>
                    <a:pt x="327" y="785"/>
                  </a:lnTo>
                  <a:cubicBezTo>
                    <a:pt x="356" y="738"/>
                    <a:pt x="402" y="688"/>
                    <a:pt x="427" y="655"/>
                  </a:cubicBezTo>
                  <a:lnTo>
                    <a:pt x="427" y="655"/>
                  </a:lnTo>
                  <a:cubicBezTo>
                    <a:pt x="351" y="807"/>
                    <a:pt x="382" y="945"/>
                    <a:pt x="321" y="1051"/>
                  </a:cubicBezTo>
                  <a:cubicBezTo>
                    <a:pt x="366" y="990"/>
                    <a:pt x="427" y="898"/>
                    <a:pt x="427" y="838"/>
                  </a:cubicBezTo>
                  <a:cubicBezTo>
                    <a:pt x="396" y="807"/>
                    <a:pt x="396" y="777"/>
                    <a:pt x="443" y="671"/>
                  </a:cubicBezTo>
                  <a:lnTo>
                    <a:pt x="457" y="671"/>
                  </a:lnTo>
                  <a:lnTo>
                    <a:pt x="443" y="533"/>
                  </a:lnTo>
                  <a:close/>
                  <a:moveTo>
                    <a:pt x="503" y="0"/>
                  </a:moveTo>
                  <a:lnTo>
                    <a:pt x="457" y="15"/>
                  </a:lnTo>
                  <a:cubicBezTo>
                    <a:pt x="427" y="153"/>
                    <a:pt x="366" y="350"/>
                    <a:pt x="199" y="579"/>
                  </a:cubicBezTo>
                  <a:lnTo>
                    <a:pt x="305" y="518"/>
                  </a:lnTo>
                  <a:lnTo>
                    <a:pt x="305" y="518"/>
                  </a:lnTo>
                  <a:cubicBezTo>
                    <a:pt x="321" y="563"/>
                    <a:pt x="274" y="640"/>
                    <a:pt x="229" y="716"/>
                  </a:cubicBezTo>
                  <a:cubicBezTo>
                    <a:pt x="199" y="792"/>
                    <a:pt x="152" y="853"/>
                    <a:pt x="152" y="884"/>
                  </a:cubicBezTo>
                  <a:cubicBezTo>
                    <a:pt x="148" y="891"/>
                    <a:pt x="144" y="894"/>
                    <a:pt x="142" y="894"/>
                  </a:cubicBezTo>
                  <a:cubicBezTo>
                    <a:pt x="130" y="894"/>
                    <a:pt x="150" y="807"/>
                    <a:pt x="138" y="807"/>
                  </a:cubicBezTo>
                  <a:cubicBezTo>
                    <a:pt x="92" y="884"/>
                    <a:pt x="31" y="975"/>
                    <a:pt x="0" y="1067"/>
                  </a:cubicBezTo>
                  <a:cubicBezTo>
                    <a:pt x="2" y="1069"/>
                    <a:pt x="5" y="1070"/>
                    <a:pt x="8" y="1070"/>
                  </a:cubicBezTo>
                  <a:cubicBezTo>
                    <a:pt x="52" y="1070"/>
                    <a:pt x="164" y="847"/>
                    <a:pt x="203" y="847"/>
                  </a:cubicBezTo>
                  <a:cubicBezTo>
                    <a:pt x="215" y="847"/>
                    <a:pt x="220" y="870"/>
                    <a:pt x="213" y="929"/>
                  </a:cubicBezTo>
                  <a:lnTo>
                    <a:pt x="92" y="1280"/>
                  </a:lnTo>
                  <a:cubicBezTo>
                    <a:pt x="101" y="1276"/>
                    <a:pt x="108" y="1274"/>
                    <a:pt x="113" y="1274"/>
                  </a:cubicBezTo>
                  <a:cubicBezTo>
                    <a:pt x="167" y="1274"/>
                    <a:pt x="34" y="1463"/>
                    <a:pt x="113" y="1463"/>
                  </a:cubicBezTo>
                  <a:cubicBezTo>
                    <a:pt x="116" y="1463"/>
                    <a:pt x="119" y="1463"/>
                    <a:pt x="122" y="1463"/>
                  </a:cubicBezTo>
                  <a:cubicBezTo>
                    <a:pt x="229" y="1295"/>
                    <a:pt x="168" y="1067"/>
                    <a:pt x="321" y="884"/>
                  </a:cubicBezTo>
                  <a:cubicBezTo>
                    <a:pt x="303" y="871"/>
                    <a:pt x="301" y="851"/>
                    <a:pt x="307" y="829"/>
                  </a:cubicBezTo>
                  <a:lnTo>
                    <a:pt x="307" y="829"/>
                  </a:lnTo>
                  <a:cubicBezTo>
                    <a:pt x="299" y="842"/>
                    <a:pt x="291" y="849"/>
                    <a:pt x="281" y="849"/>
                  </a:cubicBezTo>
                  <a:cubicBezTo>
                    <a:pt x="275" y="849"/>
                    <a:pt x="267" y="845"/>
                    <a:pt x="260" y="838"/>
                  </a:cubicBezTo>
                  <a:cubicBezTo>
                    <a:pt x="260" y="762"/>
                    <a:pt x="305" y="624"/>
                    <a:pt x="351" y="549"/>
                  </a:cubicBezTo>
                  <a:lnTo>
                    <a:pt x="534" y="31"/>
                  </a:lnTo>
                  <a:lnTo>
                    <a:pt x="488" y="45"/>
                  </a:lnTo>
                  <a:cubicBezTo>
                    <a:pt x="488" y="31"/>
                    <a:pt x="503" y="15"/>
                    <a:pt x="50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30"/>
            <p:cNvSpPr/>
            <p:nvPr/>
          </p:nvSpPr>
          <p:spPr>
            <a:xfrm>
              <a:off x="284025" y="2715750"/>
              <a:ext cx="400" cy="425"/>
            </a:xfrm>
            <a:custGeom>
              <a:avLst/>
              <a:gdLst/>
              <a:ahLst/>
              <a:cxnLst/>
              <a:rect l="l" t="t" r="r" b="b"/>
              <a:pathLst>
                <a:path w="16" h="17" extrusionOk="0">
                  <a:moveTo>
                    <a:pt x="1" y="1"/>
                  </a:moveTo>
                  <a:lnTo>
                    <a:pt x="1" y="17"/>
                  </a:lnTo>
                  <a:lnTo>
                    <a:pt x="16" y="17"/>
                  </a:lnTo>
                  <a:cubicBezTo>
                    <a:pt x="16" y="1"/>
                    <a:pt x="16"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30"/>
            <p:cNvSpPr/>
            <p:nvPr/>
          </p:nvSpPr>
          <p:spPr>
            <a:xfrm>
              <a:off x="278700" y="2737100"/>
              <a:ext cx="400" cy="400"/>
            </a:xfrm>
            <a:custGeom>
              <a:avLst/>
              <a:gdLst/>
              <a:ahLst/>
              <a:cxnLst/>
              <a:rect l="l" t="t" r="r" b="b"/>
              <a:pathLst>
                <a:path w="16" h="16" extrusionOk="0">
                  <a:moveTo>
                    <a:pt x="15" y="0"/>
                  </a:moveTo>
                  <a:cubicBezTo>
                    <a:pt x="1" y="0"/>
                    <a:pt x="1" y="0"/>
                    <a:pt x="1" y="16"/>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30"/>
            <p:cNvSpPr/>
            <p:nvPr/>
          </p:nvSpPr>
          <p:spPr>
            <a:xfrm>
              <a:off x="277175" y="2741650"/>
              <a:ext cx="1550" cy="1550"/>
            </a:xfrm>
            <a:custGeom>
              <a:avLst/>
              <a:gdLst/>
              <a:ahLst/>
              <a:cxnLst/>
              <a:rect l="l" t="t" r="r" b="b"/>
              <a:pathLst>
                <a:path w="62" h="62" extrusionOk="0">
                  <a:moveTo>
                    <a:pt x="1" y="62"/>
                  </a:move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30"/>
            <p:cNvSpPr/>
            <p:nvPr/>
          </p:nvSpPr>
          <p:spPr>
            <a:xfrm>
              <a:off x="276775" y="2743175"/>
              <a:ext cx="425" cy="25"/>
            </a:xfrm>
            <a:custGeom>
              <a:avLst/>
              <a:gdLst/>
              <a:ahLst/>
              <a:cxnLst/>
              <a:rect l="l" t="t" r="r" b="b"/>
              <a:pathLst>
                <a:path w="17" h="1" extrusionOk="0">
                  <a:moveTo>
                    <a:pt x="17"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30"/>
            <p:cNvSpPr/>
            <p:nvPr/>
          </p:nvSpPr>
          <p:spPr>
            <a:xfrm>
              <a:off x="284400" y="2715750"/>
              <a:ext cx="1550" cy="1700"/>
            </a:xfrm>
            <a:custGeom>
              <a:avLst/>
              <a:gdLst/>
              <a:ahLst/>
              <a:cxnLst/>
              <a:rect l="l" t="t" r="r" b="b"/>
              <a:pathLst>
                <a:path w="62" h="68" extrusionOk="0">
                  <a:moveTo>
                    <a:pt x="61" y="1"/>
                  </a:moveTo>
                  <a:lnTo>
                    <a:pt x="1" y="17"/>
                  </a:lnTo>
                  <a:cubicBezTo>
                    <a:pt x="10" y="35"/>
                    <a:pt x="8" y="68"/>
                    <a:pt x="18" y="68"/>
                  </a:cubicBezTo>
                  <a:cubicBezTo>
                    <a:pt x="24" y="68"/>
                    <a:pt x="36" y="51"/>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30"/>
            <p:cNvSpPr/>
            <p:nvPr/>
          </p:nvSpPr>
          <p:spPr>
            <a:xfrm>
              <a:off x="345325" y="2974725"/>
              <a:ext cx="2725" cy="5750"/>
            </a:xfrm>
            <a:custGeom>
              <a:avLst/>
              <a:gdLst/>
              <a:ahLst/>
              <a:cxnLst/>
              <a:rect l="l" t="t" r="r" b="b"/>
              <a:pathLst>
                <a:path w="109" h="230" extrusionOk="0">
                  <a:moveTo>
                    <a:pt x="47" y="1"/>
                  </a:moveTo>
                  <a:lnTo>
                    <a:pt x="31" y="108"/>
                  </a:lnTo>
                  <a:lnTo>
                    <a:pt x="1" y="92"/>
                  </a:lnTo>
                  <a:lnTo>
                    <a:pt x="1" y="230"/>
                  </a:lnTo>
                  <a:cubicBezTo>
                    <a:pt x="31" y="169"/>
                    <a:pt x="108" y="77"/>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30"/>
            <p:cNvSpPr/>
            <p:nvPr/>
          </p:nvSpPr>
          <p:spPr>
            <a:xfrm>
              <a:off x="328200" y="2939700"/>
              <a:ext cx="4200" cy="12975"/>
            </a:xfrm>
            <a:custGeom>
              <a:avLst/>
              <a:gdLst/>
              <a:ahLst/>
              <a:cxnLst/>
              <a:rect l="l" t="t" r="r" b="b"/>
              <a:pathLst>
                <a:path w="168" h="519" extrusionOk="0">
                  <a:moveTo>
                    <a:pt x="46" y="0"/>
                  </a:moveTo>
                  <a:lnTo>
                    <a:pt x="46" y="0"/>
                  </a:lnTo>
                  <a:cubicBezTo>
                    <a:pt x="1" y="46"/>
                    <a:pt x="62" y="321"/>
                    <a:pt x="31" y="442"/>
                  </a:cubicBezTo>
                  <a:lnTo>
                    <a:pt x="77" y="518"/>
                  </a:lnTo>
                  <a:cubicBezTo>
                    <a:pt x="168" y="274"/>
                    <a:pt x="1" y="290"/>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30"/>
            <p:cNvSpPr/>
            <p:nvPr/>
          </p:nvSpPr>
          <p:spPr>
            <a:xfrm>
              <a:off x="317550" y="2914550"/>
              <a:ext cx="1900" cy="4225"/>
            </a:xfrm>
            <a:custGeom>
              <a:avLst/>
              <a:gdLst/>
              <a:ahLst/>
              <a:cxnLst/>
              <a:rect l="l" t="t" r="r" b="b"/>
              <a:pathLst>
                <a:path w="76" h="169" extrusionOk="0">
                  <a:moveTo>
                    <a:pt x="61" y="1"/>
                  </a:moveTo>
                  <a:lnTo>
                    <a:pt x="0" y="153"/>
                  </a:lnTo>
                  <a:lnTo>
                    <a:pt x="15" y="169"/>
                  </a:lnTo>
                  <a:lnTo>
                    <a:pt x="76" y="31"/>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30"/>
            <p:cNvSpPr/>
            <p:nvPr/>
          </p:nvSpPr>
          <p:spPr>
            <a:xfrm>
              <a:off x="300800" y="2626325"/>
              <a:ext cx="5350" cy="5300"/>
            </a:xfrm>
            <a:custGeom>
              <a:avLst/>
              <a:gdLst/>
              <a:ahLst/>
              <a:cxnLst/>
              <a:rect l="l" t="t" r="r" b="b"/>
              <a:pathLst>
                <a:path w="214" h="212" extrusionOk="0">
                  <a:moveTo>
                    <a:pt x="195" y="0"/>
                  </a:moveTo>
                  <a:cubicBezTo>
                    <a:pt x="152" y="0"/>
                    <a:pt x="69" y="125"/>
                    <a:pt x="31" y="151"/>
                  </a:cubicBezTo>
                  <a:lnTo>
                    <a:pt x="0" y="212"/>
                  </a:lnTo>
                  <a:lnTo>
                    <a:pt x="213" y="13"/>
                  </a:lnTo>
                  <a:cubicBezTo>
                    <a:pt x="209" y="4"/>
                    <a:pt x="202" y="0"/>
                    <a:pt x="19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30"/>
            <p:cNvSpPr/>
            <p:nvPr/>
          </p:nvSpPr>
          <p:spPr>
            <a:xfrm>
              <a:off x="317925" y="2924850"/>
              <a:ext cx="2300" cy="3825"/>
            </a:xfrm>
            <a:custGeom>
              <a:avLst/>
              <a:gdLst/>
              <a:ahLst/>
              <a:cxnLst/>
              <a:rect l="l" t="t" r="r" b="b"/>
              <a:pathLst>
                <a:path w="92" h="153" extrusionOk="0">
                  <a:moveTo>
                    <a:pt x="46" y="1"/>
                  </a:moveTo>
                  <a:cubicBezTo>
                    <a:pt x="0" y="31"/>
                    <a:pt x="46" y="107"/>
                    <a:pt x="61" y="153"/>
                  </a:cubicBezTo>
                  <a:lnTo>
                    <a:pt x="91" y="46"/>
                  </a:lnTo>
                  <a:lnTo>
                    <a:pt x="91" y="46"/>
                  </a:lnTo>
                  <a:cubicBezTo>
                    <a:pt x="89" y="51"/>
                    <a:pt x="87" y="53"/>
                    <a:pt x="84" y="53"/>
                  </a:cubicBezTo>
                  <a:cubicBezTo>
                    <a:pt x="72" y="53"/>
                    <a:pt x="59" y="1"/>
                    <a:pt x="4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30"/>
            <p:cNvSpPr/>
            <p:nvPr/>
          </p:nvSpPr>
          <p:spPr>
            <a:xfrm>
              <a:off x="270700" y="2732925"/>
              <a:ext cx="400" cy="25"/>
            </a:xfrm>
            <a:custGeom>
              <a:avLst/>
              <a:gdLst/>
              <a:ahLst/>
              <a:cxnLst/>
              <a:rect l="l" t="t" r="r" b="b"/>
              <a:pathLst>
                <a:path w="16" h="1" fill="none" extrusionOk="0">
                  <a:moveTo>
                    <a:pt x="16" y="0"/>
                  </a:moveTo>
                  <a:lnTo>
                    <a:pt x="0" y="0"/>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30"/>
            <p:cNvSpPr/>
            <p:nvPr/>
          </p:nvSpPr>
          <p:spPr>
            <a:xfrm>
              <a:off x="271075" y="2725300"/>
              <a:ext cx="5725" cy="7650"/>
            </a:xfrm>
            <a:custGeom>
              <a:avLst/>
              <a:gdLst/>
              <a:ahLst/>
              <a:cxnLst/>
              <a:rect l="l" t="t" r="r" b="b"/>
              <a:pathLst>
                <a:path w="229" h="306" extrusionOk="0">
                  <a:moveTo>
                    <a:pt x="168" y="0"/>
                  </a:moveTo>
                  <a:cubicBezTo>
                    <a:pt x="123" y="0"/>
                    <a:pt x="62" y="228"/>
                    <a:pt x="1" y="305"/>
                  </a:cubicBezTo>
                  <a:cubicBezTo>
                    <a:pt x="62" y="228"/>
                    <a:pt x="153" y="153"/>
                    <a:pt x="229" y="76"/>
                  </a:cubicBezTo>
                  <a:lnTo>
                    <a:pt x="229" y="76"/>
                  </a:lnTo>
                  <a:lnTo>
                    <a:pt x="123" y="122"/>
                  </a:lnTo>
                  <a:cubicBezTo>
                    <a:pt x="137" y="61"/>
                    <a:pt x="198" y="31"/>
                    <a:pt x="16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30"/>
            <p:cNvSpPr/>
            <p:nvPr/>
          </p:nvSpPr>
          <p:spPr>
            <a:xfrm>
              <a:off x="271850" y="2753075"/>
              <a:ext cx="1900" cy="5750"/>
            </a:xfrm>
            <a:custGeom>
              <a:avLst/>
              <a:gdLst/>
              <a:ahLst/>
              <a:cxnLst/>
              <a:rect l="l" t="t" r="r" b="b"/>
              <a:pathLst>
                <a:path w="76" h="230" extrusionOk="0">
                  <a:moveTo>
                    <a:pt x="76" y="1"/>
                  </a:moveTo>
                  <a:lnTo>
                    <a:pt x="15" y="62"/>
                  </a:lnTo>
                  <a:lnTo>
                    <a:pt x="0" y="230"/>
                  </a:lnTo>
                  <a:lnTo>
                    <a:pt x="7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30"/>
            <p:cNvSpPr/>
            <p:nvPr/>
          </p:nvSpPr>
          <p:spPr>
            <a:xfrm>
              <a:off x="269175" y="2761450"/>
              <a:ext cx="3825" cy="8050"/>
            </a:xfrm>
            <a:custGeom>
              <a:avLst/>
              <a:gdLst/>
              <a:ahLst/>
              <a:cxnLst/>
              <a:rect l="l" t="t" r="r" b="b"/>
              <a:pathLst>
                <a:path w="153" h="322" extrusionOk="0">
                  <a:moveTo>
                    <a:pt x="153" y="1"/>
                  </a:moveTo>
                  <a:cubicBezTo>
                    <a:pt x="107" y="1"/>
                    <a:pt x="61" y="31"/>
                    <a:pt x="0" y="153"/>
                  </a:cubicBezTo>
                  <a:cubicBezTo>
                    <a:pt x="47" y="184"/>
                    <a:pt x="0" y="321"/>
                    <a:pt x="0" y="321"/>
                  </a:cubicBezTo>
                  <a:lnTo>
                    <a:pt x="153"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30"/>
            <p:cNvSpPr/>
            <p:nvPr/>
          </p:nvSpPr>
          <p:spPr>
            <a:xfrm>
              <a:off x="309925" y="2592375"/>
              <a:ext cx="7650" cy="6125"/>
            </a:xfrm>
            <a:custGeom>
              <a:avLst/>
              <a:gdLst/>
              <a:ahLst/>
              <a:cxnLst/>
              <a:rect l="l" t="t" r="r" b="b"/>
              <a:pathLst>
                <a:path w="306" h="245" extrusionOk="0">
                  <a:moveTo>
                    <a:pt x="305" y="0"/>
                  </a:moveTo>
                  <a:lnTo>
                    <a:pt x="305" y="0"/>
                  </a:lnTo>
                  <a:cubicBezTo>
                    <a:pt x="168" y="31"/>
                    <a:pt x="31" y="183"/>
                    <a:pt x="1" y="244"/>
                  </a:cubicBezTo>
                  <a:cubicBezTo>
                    <a:pt x="46" y="244"/>
                    <a:pt x="184" y="77"/>
                    <a:pt x="30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30"/>
            <p:cNvSpPr/>
            <p:nvPr/>
          </p:nvSpPr>
          <p:spPr>
            <a:xfrm>
              <a:off x="266525" y="2745375"/>
              <a:ext cx="3825" cy="9650"/>
            </a:xfrm>
            <a:custGeom>
              <a:avLst/>
              <a:gdLst/>
              <a:ahLst/>
              <a:cxnLst/>
              <a:rect l="l" t="t" r="r" b="b"/>
              <a:pathLst>
                <a:path w="153" h="386" extrusionOk="0">
                  <a:moveTo>
                    <a:pt x="118" y="1"/>
                  </a:moveTo>
                  <a:cubicBezTo>
                    <a:pt x="76" y="1"/>
                    <a:pt x="64" y="292"/>
                    <a:pt x="9" y="375"/>
                  </a:cubicBezTo>
                  <a:lnTo>
                    <a:pt x="9" y="375"/>
                  </a:lnTo>
                  <a:cubicBezTo>
                    <a:pt x="131" y="217"/>
                    <a:pt x="18" y="214"/>
                    <a:pt x="153" y="50"/>
                  </a:cubicBezTo>
                  <a:cubicBezTo>
                    <a:pt x="139" y="15"/>
                    <a:pt x="128" y="1"/>
                    <a:pt x="118" y="1"/>
                  </a:cubicBezTo>
                  <a:close/>
                  <a:moveTo>
                    <a:pt x="9" y="375"/>
                  </a:moveTo>
                  <a:cubicBezTo>
                    <a:pt x="6" y="378"/>
                    <a:pt x="3" y="382"/>
                    <a:pt x="0" y="386"/>
                  </a:cubicBezTo>
                  <a:cubicBezTo>
                    <a:pt x="3" y="383"/>
                    <a:pt x="6" y="379"/>
                    <a:pt x="9" y="375"/>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30"/>
            <p:cNvSpPr/>
            <p:nvPr/>
          </p:nvSpPr>
          <p:spPr>
            <a:xfrm>
              <a:off x="334675" y="2986550"/>
              <a:ext cx="400" cy="775"/>
            </a:xfrm>
            <a:custGeom>
              <a:avLst/>
              <a:gdLst/>
              <a:ahLst/>
              <a:cxnLst/>
              <a:rect l="l" t="t" r="r" b="b"/>
              <a:pathLst>
                <a:path w="16" h="31" extrusionOk="0">
                  <a:moveTo>
                    <a:pt x="16" y="1"/>
                  </a:moveTo>
                  <a:lnTo>
                    <a:pt x="0" y="15"/>
                  </a:lnTo>
                  <a:lnTo>
                    <a:pt x="0" y="31"/>
                  </a:lnTo>
                  <a:cubicBezTo>
                    <a:pt x="0" y="15"/>
                    <a:pt x="0" y="15"/>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30"/>
            <p:cNvSpPr/>
            <p:nvPr/>
          </p:nvSpPr>
          <p:spPr>
            <a:xfrm>
              <a:off x="335075" y="2985000"/>
              <a:ext cx="1550" cy="1575"/>
            </a:xfrm>
            <a:custGeom>
              <a:avLst/>
              <a:gdLst/>
              <a:ahLst/>
              <a:cxnLst/>
              <a:rect l="l" t="t" r="r" b="b"/>
              <a:pathLst>
                <a:path w="62" h="63" extrusionOk="0">
                  <a:moveTo>
                    <a:pt x="40" y="0"/>
                  </a:moveTo>
                  <a:cubicBezTo>
                    <a:pt x="23" y="0"/>
                    <a:pt x="11" y="40"/>
                    <a:pt x="0" y="62"/>
                  </a:cubicBezTo>
                  <a:lnTo>
                    <a:pt x="61" y="16"/>
                  </a:lnTo>
                  <a:cubicBezTo>
                    <a:pt x="53" y="5"/>
                    <a:pt x="47" y="0"/>
                    <a:pt x="4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30"/>
            <p:cNvSpPr/>
            <p:nvPr/>
          </p:nvSpPr>
          <p:spPr>
            <a:xfrm>
              <a:off x="334300" y="2987300"/>
              <a:ext cx="1150" cy="2675"/>
            </a:xfrm>
            <a:custGeom>
              <a:avLst/>
              <a:gdLst/>
              <a:ahLst/>
              <a:cxnLst/>
              <a:rect l="l" t="t" r="r" b="b"/>
              <a:pathLst>
                <a:path w="46" h="107" extrusionOk="0">
                  <a:moveTo>
                    <a:pt x="1" y="1"/>
                  </a:moveTo>
                  <a:lnTo>
                    <a:pt x="46" y="107"/>
                  </a:lnTo>
                  <a:lnTo>
                    <a:pt x="46" y="107"/>
                  </a:ln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30"/>
            <p:cNvSpPr/>
            <p:nvPr/>
          </p:nvSpPr>
          <p:spPr>
            <a:xfrm>
              <a:off x="266125" y="2734800"/>
              <a:ext cx="3075" cy="3475"/>
            </a:xfrm>
            <a:custGeom>
              <a:avLst/>
              <a:gdLst/>
              <a:ahLst/>
              <a:cxnLst/>
              <a:rect l="l" t="t" r="r" b="b"/>
              <a:pathLst>
                <a:path w="123" h="139" extrusionOk="0">
                  <a:moveTo>
                    <a:pt x="61" y="1"/>
                  </a:moveTo>
                  <a:lnTo>
                    <a:pt x="0" y="138"/>
                  </a:lnTo>
                  <a:lnTo>
                    <a:pt x="122" y="16"/>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30"/>
            <p:cNvSpPr/>
            <p:nvPr/>
          </p:nvSpPr>
          <p:spPr>
            <a:xfrm>
              <a:off x="329350" y="2973200"/>
              <a:ext cx="3450" cy="6875"/>
            </a:xfrm>
            <a:custGeom>
              <a:avLst/>
              <a:gdLst/>
              <a:ahLst/>
              <a:cxnLst/>
              <a:rect l="l" t="t" r="r" b="b"/>
              <a:pathLst>
                <a:path w="138" h="275" extrusionOk="0">
                  <a:moveTo>
                    <a:pt x="61" y="1"/>
                  </a:moveTo>
                  <a:lnTo>
                    <a:pt x="16" y="47"/>
                  </a:lnTo>
                  <a:cubicBezTo>
                    <a:pt x="31" y="108"/>
                    <a:pt x="31" y="230"/>
                    <a:pt x="77" y="275"/>
                  </a:cubicBezTo>
                  <a:cubicBezTo>
                    <a:pt x="138" y="183"/>
                    <a:pt x="0" y="169"/>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30"/>
            <p:cNvSpPr/>
            <p:nvPr/>
          </p:nvSpPr>
          <p:spPr>
            <a:xfrm>
              <a:off x="265475" y="2721500"/>
              <a:ext cx="4125" cy="6875"/>
            </a:xfrm>
            <a:custGeom>
              <a:avLst/>
              <a:gdLst/>
              <a:ahLst/>
              <a:cxnLst/>
              <a:rect l="l" t="t" r="r" b="b"/>
              <a:pathLst>
                <a:path w="165" h="275" extrusionOk="0">
                  <a:moveTo>
                    <a:pt x="118" y="0"/>
                  </a:moveTo>
                  <a:lnTo>
                    <a:pt x="118" y="0"/>
                  </a:lnTo>
                  <a:cubicBezTo>
                    <a:pt x="74" y="59"/>
                    <a:pt x="1" y="275"/>
                    <a:pt x="38" y="275"/>
                  </a:cubicBezTo>
                  <a:cubicBezTo>
                    <a:pt x="39" y="275"/>
                    <a:pt x="41" y="275"/>
                    <a:pt x="42" y="274"/>
                  </a:cubicBezTo>
                  <a:cubicBezTo>
                    <a:pt x="134" y="197"/>
                    <a:pt x="164" y="15"/>
                    <a:pt x="11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30"/>
            <p:cNvSpPr/>
            <p:nvPr/>
          </p:nvSpPr>
          <p:spPr>
            <a:xfrm>
              <a:off x="261425" y="2734425"/>
              <a:ext cx="3600" cy="9175"/>
            </a:xfrm>
            <a:custGeom>
              <a:avLst/>
              <a:gdLst/>
              <a:ahLst/>
              <a:cxnLst/>
              <a:rect l="l" t="t" r="r" b="b"/>
              <a:pathLst>
                <a:path w="144" h="367" extrusionOk="0">
                  <a:moveTo>
                    <a:pt x="127" y="1"/>
                  </a:moveTo>
                  <a:lnTo>
                    <a:pt x="20" y="161"/>
                  </a:lnTo>
                  <a:lnTo>
                    <a:pt x="20" y="161"/>
                  </a:lnTo>
                  <a:cubicBezTo>
                    <a:pt x="21" y="159"/>
                    <a:pt x="21" y="156"/>
                    <a:pt x="21" y="153"/>
                  </a:cubicBezTo>
                  <a:lnTo>
                    <a:pt x="21" y="153"/>
                  </a:lnTo>
                  <a:lnTo>
                    <a:pt x="6" y="184"/>
                  </a:lnTo>
                  <a:lnTo>
                    <a:pt x="20" y="161"/>
                  </a:lnTo>
                  <a:lnTo>
                    <a:pt x="20" y="161"/>
                  </a:lnTo>
                  <a:cubicBezTo>
                    <a:pt x="10" y="255"/>
                    <a:pt x="1" y="367"/>
                    <a:pt x="36" y="367"/>
                  </a:cubicBezTo>
                  <a:cubicBezTo>
                    <a:pt x="52" y="367"/>
                    <a:pt x="76" y="345"/>
                    <a:pt x="113" y="290"/>
                  </a:cubicBezTo>
                  <a:lnTo>
                    <a:pt x="113" y="290"/>
                  </a:lnTo>
                  <a:cubicBezTo>
                    <a:pt x="112" y="290"/>
                    <a:pt x="111" y="291"/>
                    <a:pt x="110" y="291"/>
                  </a:cubicBezTo>
                  <a:cubicBezTo>
                    <a:pt x="92" y="291"/>
                    <a:pt x="128" y="150"/>
                    <a:pt x="114" y="150"/>
                  </a:cubicBezTo>
                  <a:cubicBezTo>
                    <a:pt x="109" y="150"/>
                    <a:pt x="100" y="164"/>
                    <a:pt x="82" y="198"/>
                  </a:cubicBezTo>
                  <a:cubicBezTo>
                    <a:pt x="143" y="62"/>
                    <a:pt x="66" y="107"/>
                    <a:pt x="12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30"/>
            <p:cNvSpPr/>
            <p:nvPr/>
          </p:nvSpPr>
          <p:spPr>
            <a:xfrm>
              <a:off x="264600" y="2732150"/>
              <a:ext cx="1550" cy="2300"/>
            </a:xfrm>
            <a:custGeom>
              <a:avLst/>
              <a:gdLst/>
              <a:ahLst/>
              <a:cxnLst/>
              <a:rect l="l" t="t" r="r" b="b"/>
              <a:pathLst>
                <a:path w="62" h="92" extrusionOk="0">
                  <a:moveTo>
                    <a:pt x="61" y="1"/>
                  </a:moveTo>
                  <a:lnTo>
                    <a:pt x="61" y="1"/>
                  </a:lnTo>
                  <a:cubicBezTo>
                    <a:pt x="31" y="46"/>
                    <a:pt x="0" y="76"/>
                    <a:pt x="0" y="92"/>
                  </a:cubicBez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30"/>
            <p:cNvSpPr/>
            <p:nvPr/>
          </p:nvSpPr>
          <p:spPr>
            <a:xfrm>
              <a:off x="310700" y="2940075"/>
              <a:ext cx="3825" cy="19850"/>
            </a:xfrm>
            <a:custGeom>
              <a:avLst/>
              <a:gdLst/>
              <a:ahLst/>
              <a:cxnLst/>
              <a:rect l="l" t="t" r="r" b="b"/>
              <a:pathLst>
                <a:path w="153" h="794" extrusionOk="0">
                  <a:moveTo>
                    <a:pt x="122" y="258"/>
                  </a:moveTo>
                  <a:lnTo>
                    <a:pt x="122" y="259"/>
                  </a:lnTo>
                  <a:cubicBezTo>
                    <a:pt x="122" y="259"/>
                    <a:pt x="122" y="258"/>
                    <a:pt x="122" y="258"/>
                  </a:cubicBezTo>
                  <a:close/>
                  <a:moveTo>
                    <a:pt x="76" y="1"/>
                  </a:moveTo>
                  <a:cubicBezTo>
                    <a:pt x="15" y="153"/>
                    <a:pt x="0" y="580"/>
                    <a:pt x="15" y="793"/>
                  </a:cubicBezTo>
                  <a:cubicBezTo>
                    <a:pt x="153" y="732"/>
                    <a:pt x="0" y="488"/>
                    <a:pt x="61" y="351"/>
                  </a:cubicBezTo>
                  <a:cubicBezTo>
                    <a:pt x="74" y="298"/>
                    <a:pt x="111" y="257"/>
                    <a:pt x="120" y="257"/>
                  </a:cubicBezTo>
                  <a:cubicBezTo>
                    <a:pt x="121" y="257"/>
                    <a:pt x="121" y="257"/>
                    <a:pt x="122" y="258"/>
                  </a:cubicBezTo>
                  <a:lnTo>
                    <a:pt x="122" y="258"/>
                  </a:lnTo>
                  <a:lnTo>
                    <a:pt x="7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30"/>
            <p:cNvSpPr/>
            <p:nvPr/>
          </p:nvSpPr>
          <p:spPr>
            <a:xfrm>
              <a:off x="313750" y="2946550"/>
              <a:ext cx="25" cy="25"/>
            </a:xfrm>
            <a:custGeom>
              <a:avLst/>
              <a:gdLst/>
              <a:ahLst/>
              <a:cxnLst/>
              <a:rect l="l" t="t" r="r" b="b"/>
              <a:pathLst>
                <a:path w="1" h="1" extrusionOk="0">
                  <a:moveTo>
                    <a:pt x="0"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30"/>
            <p:cNvSpPr/>
            <p:nvPr/>
          </p:nvSpPr>
          <p:spPr>
            <a:xfrm>
              <a:off x="268800" y="2822025"/>
              <a:ext cx="4950" cy="20950"/>
            </a:xfrm>
            <a:custGeom>
              <a:avLst/>
              <a:gdLst/>
              <a:ahLst/>
              <a:cxnLst/>
              <a:rect l="l" t="t" r="r" b="b"/>
              <a:pathLst>
                <a:path w="198" h="838" extrusionOk="0">
                  <a:moveTo>
                    <a:pt x="168" y="1"/>
                  </a:moveTo>
                  <a:cubicBezTo>
                    <a:pt x="62" y="123"/>
                    <a:pt x="198" y="183"/>
                    <a:pt x="107" y="350"/>
                  </a:cubicBezTo>
                  <a:lnTo>
                    <a:pt x="1" y="519"/>
                  </a:lnTo>
                  <a:lnTo>
                    <a:pt x="1" y="838"/>
                  </a:lnTo>
                  <a:cubicBezTo>
                    <a:pt x="15" y="793"/>
                    <a:pt x="31" y="746"/>
                    <a:pt x="15" y="701"/>
                  </a:cubicBezTo>
                  <a:lnTo>
                    <a:pt x="15" y="701"/>
                  </a:lnTo>
                  <a:lnTo>
                    <a:pt x="107" y="746"/>
                  </a:lnTo>
                  <a:cubicBezTo>
                    <a:pt x="15" y="549"/>
                    <a:pt x="168" y="488"/>
                    <a:pt x="183" y="336"/>
                  </a:cubicBezTo>
                  <a:cubicBezTo>
                    <a:pt x="183" y="214"/>
                    <a:pt x="122" y="153"/>
                    <a:pt x="16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30"/>
            <p:cNvSpPr/>
            <p:nvPr/>
          </p:nvSpPr>
          <p:spPr>
            <a:xfrm>
              <a:off x="268400" y="2834575"/>
              <a:ext cx="425" cy="1200"/>
            </a:xfrm>
            <a:custGeom>
              <a:avLst/>
              <a:gdLst/>
              <a:ahLst/>
              <a:cxnLst/>
              <a:rect l="l" t="t" r="r" b="b"/>
              <a:pathLst>
                <a:path w="17" h="48" extrusionOk="0">
                  <a:moveTo>
                    <a:pt x="17" y="1"/>
                  </a:moveTo>
                  <a:lnTo>
                    <a:pt x="1" y="47"/>
                  </a:lnTo>
                  <a:lnTo>
                    <a:pt x="17" y="17"/>
                  </a:lnTo>
                  <a:lnTo>
                    <a:pt x="1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30"/>
            <p:cNvSpPr/>
            <p:nvPr/>
          </p:nvSpPr>
          <p:spPr>
            <a:xfrm>
              <a:off x="268800" y="2842950"/>
              <a:ext cx="400" cy="1550"/>
            </a:xfrm>
            <a:custGeom>
              <a:avLst/>
              <a:gdLst/>
              <a:ahLst/>
              <a:cxnLst/>
              <a:rect l="l" t="t" r="r" b="b"/>
              <a:pathLst>
                <a:path w="16" h="62" extrusionOk="0">
                  <a:moveTo>
                    <a:pt x="1" y="1"/>
                  </a:moveTo>
                  <a:cubicBezTo>
                    <a:pt x="1" y="31"/>
                    <a:pt x="1" y="47"/>
                    <a:pt x="15" y="62"/>
                  </a:cubicBez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30"/>
            <p:cNvSpPr/>
            <p:nvPr/>
          </p:nvSpPr>
          <p:spPr>
            <a:xfrm>
              <a:off x="268800" y="2595825"/>
              <a:ext cx="32775" cy="37700"/>
            </a:xfrm>
            <a:custGeom>
              <a:avLst/>
              <a:gdLst/>
              <a:ahLst/>
              <a:cxnLst/>
              <a:rect l="l" t="t" r="r" b="b"/>
              <a:pathLst>
                <a:path w="1311" h="1508" extrusionOk="0">
                  <a:moveTo>
                    <a:pt x="1311" y="0"/>
                  </a:moveTo>
                  <a:lnTo>
                    <a:pt x="1250" y="15"/>
                  </a:lnTo>
                  <a:cubicBezTo>
                    <a:pt x="1128" y="137"/>
                    <a:pt x="1006" y="274"/>
                    <a:pt x="884" y="396"/>
                  </a:cubicBezTo>
                  <a:cubicBezTo>
                    <a:pt x="625" y="685"/>
                    <a:pt x="397" y="990"/>
                    <a:pt x="183" y="1249"/>
                  </a:cubicBezTo>
                  <a:lnTo>
                    <a:pt x="183" y="1325"/>
                  </a:lnTo>
                  <a:cubicBezTo>
                    <a:pt x="183" y="1322"/>
                    <a:pt x="182" y="1321"/>
                    <a:pt x="181" y="1321"/>
                  </a:cubicBezTo>
                  <a:cubicBezTo>
                    <a:pt x="161" y="1321"/>
                    <a:pt x="42" y="1466"/>
                    <a:pt x="1" y="1508"/>
                  </a:cubicBezTo>
                  <a:cubicBezTo>
                    <a:pt x="46" y="1477"/>
                    <a:pt x="122" y="1416"/>
                    <a:pt x="198" y="1325"/>
                  </a:cubicBezTo>
                  <a:cubicBezTo>
                    <a:pt x="275" y="1249"/>
                    <a:pt x="366" y="1172"/>
                    <a:pt x="442" y="1097"/>
                  </a:cubicBezTo>
                  <a:cubicBezTo>
                    <a:pt x="381" y="1097"/>
                    <a:pt x="336" y="1172"/>
                    <a:pt x="275" y="1172"/>
                  </a:cubicBezTo>
                  <a:cubicBezTo>
                    <a:pt x="549" y="945"/>
                    <a:pt x="594" y="929"/>
                    <a:pt x="762" y="715"/>
                  </a:cubicBezTo>
                  <a:lnTo>
                    <a:pt x="762" y="715"/>
                  </a:lnTo>
                  <a:cubicBezTo>
                    <a:pt x="706" y="744"/>
                    <a:pt x="570" y="917"/>
                    <a:pt x="514" y="917"/>
                  </a:cubicBezTo>
                  <a:cubicBezTo>
                    <a:pt x="510" y="917"/>
                    <a:pt x="506" y="916"/>
                    <a:pt x="503" y="914"/>
                  </a:cubicBezTo>
                  <a:cubicBezTo>
                    <a:pt x="625" y="792"/>
                    <a:pt x="746" y="670"/>
                    <a:pt x="854" y="533"/>
                  </a:cubicBezTo>
                  <a:cubicBezTo>
                    <a:pt x="960" y="411"/>
                    <a:pt x="1051" y="305"/>
                    <a:pt x="1158" y="183"/>
                  </a:cubicBezTo>
                  <a:cubicBezTo>
                    <a:pt x="1203" y="122"/>
                    <a:pt x="1264" y="61"/>
                    <a:pt x="131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30"/>
            <p:cNvSpPr/>
            <p:nvPr/>
          </p:nvSpPr>
          <p:spPr>
            <a:xfrm>
              <a:off x="303450" y="2933950"/>
              <a:ext cx="6100" cy="22525"/>
            </a:xfrm>
            <a:custGeom>
              <a:avLst/>
              <a:gdLst/>
              <a:ahLst/>
              <a:cxnLst/>
              <a:rect l="l" t="t" r="r" b="b"/>
              <a:pathLst>
                <a:path w="244" h="901" extrusionOk="0">
                  <a:moveTo>
                    <a:pt x="66" y="1"/>
                  </a:moveTo>
                  <a:cubicBezTo>
                    <a:pt x="44" y="1"/>
                    <a:pt x="25" y="28"/>
                    <a:pt x="16" y="108"/>
                  </a:cubicBezTo>
                  <a:cubicBezTo>
                    <a:pt x="27" y="120"/>
                    <a:pt x="47" y="149"/>
                    <a:pt x="63" y="149"/>
                  </a:cubicBezTo>
                  <a:cubicBezTo>
                    <a:pt x="68" y="149"/>
                    <a:pt x="73" y="146"/>
                    <a:pt x="77" y="139"/>
                  </a:cubicBezTo>
                  <a:lnTo>
                    <a:pt x="77" y="139"/>
                  </a:lnTo>
                  <a:cubicBezTo>
                    <a:pt x="31" y="261"/>
                    <a:pt x="16" y="642"/>
                    <a:pt x="0" y="870"/>
                  </a:cubicBezTo>
                  <a:cubicBezTo>
                    <a:pt x="5" y="823"/>
                    <a:pt x="13" y="807"/>
                    <a:pt x="21" y="807"/>
                  </a:cubicBezTo>
                  <a:cubicBezTo>
                    <a:pt x="41" y="807"/>
                    <a:pt x="66" y="890"/>
                    <a:pt x="77" y="900"/>
                  </a:cubicBezTo>
                  <a:cubicBezTo>
                    <a:pt x="107" y="612"/>
                    <a:pt x="153" y="551"/>
                    <a:pt x="213" y="337"/>
                  </a:cubicBezTo>
                  <a:lnTo>
                    <a:pt x="199" y="337"/>
                  </a:lnTo>
                  <a:cubicBezTo>
                    <a:pt x="183" y="246"/>
                    <a:pt x="199" y="185"/>
                    <a:pt x="244" y="139"/>
                  </a:cubicBezTo>
                  <a:cubicBezTo>
                    <a:pt x="192" y="139"/>
                    <a:pt x="117" y="1"/>
                    <a:pt x="6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30"/>
            <p:cNvSpPr/>
            <p:nvPr/>
          </p:nvSpPr>
          <p:spPr>
            <a:xfrm>
              <a:off x="309525" y="2936650"/>
              <a:ext cx="800" cy="775"/>
            </a:xfrm>
            <a:custGeom>
              <a:avLst/>
              <a:gdLst/>
              <a:ahLst/>
              <a:cxnLst/>
              <a:rect l="l" t="t" r="r" b="b"/>
              <a:pathLst>
                <a:path w="32" h="31" extrusionOk="0">
                  <a:moveTo>
                    <a:pt x="31" y="0"/>
                  </a:moveTo>
                  <a:lnTo>
                    <a:pt x="28" y="4"/>
                  </a:lnTo>
                  <a:lnTo>
                    <a:pt x="28" y="4"/>
                  </a:lnTo>
                  <a:cubicBezTo>
                    <a:pt x="29" y="3"/>
                    <a:pt x="30" y="1"/>
                    <a:pt x="31" y="0"/>
                  </a:cubicBezTo>
                  <a:close/>
                  <a:moveTo>
                    <a:pt x="28" y="4"/>
                  </a:moveTo>
                  <a:cubicBezTo>
                    <a:pt x="14" y="16"/>
                    <a:pt x="1" y="17"/>
                    <a:pt x="1" y="31"/>
                  </a:cubicBezTo>
                  <a:lnTo>
                    <a:pt x="28" y="4"/>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30"/>
            <p:cNvSpPr/>
            <p:nvPr/>
          </p:nvSpPr>
          <p:spPr>
            <a:xfrm>
              <a:off x="306500" y="2928650"/>
              <a:ext cx="775" cy="4200"/>
            </a:xfrm>
            <a:custGeom>
              <a:avLst/>
              <a:gdLst/>
              <a:ahLst/>
              <a:cxnLst/>
              <a:rect l="l" t="t" r="r" b="b"/>
              <a:pathLst>
                <a:path w="31" h="168" extrusionOk="0">
                  <a:moveTo>
                    <a:pt x="0" y="1"/>
                  </a:moveTo>
                  <a:lnTo>
                    <a:pt x="0" y="168"/>
                  </a:lnTo>
                  <a:cubicBezTo>
                    <a:pt x="31" y="77"/>
                    <a:pt x="31" y="107"/>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30"/>
            <p:cNvSpPr/>
            <p:nvPr/>
          </p:nvSpPr>
          <p:spPr>
            <a:xfrm>
              <a:off x="252400" y="2746625"/>
              <a:ext cx="9925" cy="37775"/>
            </a:xfrm>
            <a:custGeom>
              <a:avLst/>
              <a:gdLst/>
              <a:ahLst/>
              <a:cxnLst/>
              <a:rect l="l" t="t" r="r" b="b"/>
              <a:pathLst>
                <a:path w="397" h="1511" extrusionOk="0">
                  <a:moveTo>
                    <a:pt x="336" y="0"/>
                  </a:moveTo>
                  <a:lnTo>
                    <a:pt x="336" y="0"/>
                  </a:lnTo>
                  <a:cubicBezTo>
                    <a:pt x="291" y="106"/>
                    <a:pt x="123" y="488"/>
                    <a:pt x="1" y="762"/>
                  </a:cubicBezTo>
                  <a:lnTo>
                    <a:pt x="1" y="1325"/>
                  </a:lnTo>
                  <a:cubicBezTo>
                    <a:pt x="42" y="1346"/>
                    <a:pt x="42" y="1510"/>
                    <a:pt x="83" y="1510"/>
                  </a:cubicBezTo>
                  <a:cubicBezTo>
                    <a:pt x="103" y="1510"/>
                    <a:pt x="134" y="1471"/>
                    <a:pt x="184" y="1356"/>
                  </a:cubicBezTo>
                  <a:lnTo>
                    <a:pt x="184" y="1356"/>
                  </a:lnTo>
                  <a:cubicBezTo>
                    <a:pt x="181" y="1356"/>
                    <a:pt x="179" y="1357"/>
                    <a:pt x="176" y="1357"/>
                  </a:cubicBezTo>
                  <a:cubicBezTo>
                    <a:pt x="127" y="1357"/>
                    <a:pt x="171" y="1195"/>
                    <a:pt x="214" y="1006"/>
                  </a:cubicBezTo>
                  <a:cubicBezTo>
                    <a:pt x="261" y="823"/>
                    <a:pt x="336" y="610"/>
                    <a:pt x="261" y="549"/>
                  </a:cubicBezTo>
                  <a:cubicBezTo>
                    <a:pt x="275" y="289"/>
                    <a:pt x="397" y="350"/>
                    <a:pt x="382" y="137"/>
                  </a:cubicBezTo>
                  <a:lnTo>
                    <a:pt x="382" y="137"/>
                  </a:lnTo>
                  <a:lnTo>
                    <a:pt x="336" y="214"/>
                  </a:lnTo>
                  <a:lnTo>
                    <a:pt x="336" y="214"/>
                  </a:lnTo>
                  <a:cubicBezTo>
                    <a:pt x="397" y="15"/>
                    <a:pt x="291" y="122"/>
                    <a:pt x="33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30"/>
            <p:cNvSpPr/>
            <p:nvPr/>
          </p:nvSpPr>
          <p:spPr>
            <a:xfrm>
              <a:off x="314500" y="3108300"/>
              <a:ext cx="400" cy="1650"/>
            </a:xfrm>
            <a:custGeom>
              <a:avLst/>
              <a:gdLst/>
              <a:ahLst/>
              <a:cxnLst/>
              <a:rect l="l" t="t" r="r" b="b"/>
              <a:pathLst>
                <a:path w="16" h="66" extrusionOk="0">
                  <a:moveTo>
                    <a:pt x="4" y="1"/>
                  </a:moveTo>
                  <a:cubicBezTo>
                    <a:pt x="1" y="1"/>
                    <a:pt x="1" y="19"/>
                    <a:pt x="1" y="66"/>
                  </a:cubicBezTo>
                  <a:lnTo>
                    <a:pt x="15" y="20"/>
                  </a:lnTo>
                  <a:cubicBezTo>
                    <a:pt x="10" y="8"/>
                    <a:pt x="6" y="1"/>
                    <a:pt x="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30"/>
            <p:cNvSpPr/>
            <p:nvPr/>
          </p:nvSpPr>
          <p:spPr>
            <a:xfrm>
              <a:off x="304200" y="2961425"/>
              <a:ext cx="19475" cy="153500"/>
            </a:xfrm>
            <a:custGeom>
              <a:avLst/>
              <a:gdLst/>
              <a:ahLst/>
              <a:cxnLst/>
              <a:rect l="l" t="t" r="r" b="b"/>
              <a:pathLst>
                <a:path w="779" h="6140" extrusionOk="0">
                  <a:moveTo>
                    <a:pt x="260" y="45"/>
                  </a:moveTo>
                  <a:cubicBezTo>
                    <a:pt x="260" y="45"/>
                    <a:pt x="261" y="45"/>
                    <a:pt x="261" y="46"/>
                  </a:cubicBezTo>
                  <a:lnTo>
                    <a:pt x="261" y="46"/>
                  </a:lnTo>
                  <a:cubicBezTo>
                    <a:pt x="261" y="45"/>
                    <a:pt x="260" y="45"/>
                    <a:pt x="260" y="45"/>
                  </a:cubicBezTo>
                  <a:close/>
                  <a:moveTo>
                    <a:pt x="606" y="1058"/>
                  </a:moveTo>
                  <a:cubicBezTo>
                    <a:pt x="608" y="1061"/>
                    <a:pt x="609" y="1064"/>
                    <a:pt x="610" y="1066"/>
                  </a:cubicBezTo>
                  <a:cubicBezTo>
                    <a:pt x="609" y="1063"/>
                    <a:pt x="608" y="1061"/>
                    <a:pt x="606" y="1058"/>
                  </a:cubicBezTo>
                  <a:close/>
                  <a:moveTo>
                    <a:pt x="266" y="5029"/>
                  </a:moveTo>
                  <a:lnTo>
                    <a:pt x="266" y="5029"/>
                  </a:lnTo>
                  <a:cubicBezTo>
                    <a:pt x="267" y="5051"/>
                    <a:pt x="270" y="5076"/>
                    <a:pt x="275" y="5103"/>
                  </a:cubicBezTo>
                  <a:lnTo>
                    <a:pt x="266" y="5029"/>
                  </a:lnTo>
                  <a:close/>
                  <a:moveTo>
                    <a:pt x="352" y="0"/>
                  </a:moveTo>
                  <a:lnTo>
                    <a:pt x="305" y="91"/>
                  </a:lnTo>
                  <a:cubicBezTo>
                    <a:pt x="305" y="31"/>
                    <a:pt x="275" y="60"/>
                    <a:pt x="261" y="46"/>
                  </a:cubicBezTo>
                  <a:lnTo>
                    <a:pt x="261" y="46"/>
                  </a:lnTo>
                  <a:cubicBezTo>
                    <a:pt x="305" y="92"/>
                    <a:pt x="230" y="244"/>
                    <a:pt x="230" y="380"/>
                  </a:cubicBezTo>
                  <a:lnTo>
                    <a:pt x="199" y="289"/>
                  </a:lnTo>
                  <a:cubicBezTo>
                    <a:pt x="153" y="396"/>
                    <a:pt x="153" y="441"/>
                    <a:pt x="183" y="579"/>
                  </a:cubicBezTo>
                  <a:lnTo>
                    <a:pt x="77" y="731"/>
                  </a:lnTo>
                  <a:cubicBezTo>
                    <a:pt x="80" y="730"/>
                    <a:pt x="83" y="730"/>
                    <a:pt x="86" y="730"/>
                  </a:cubicBezTo>
                  <a:cubicBezTo>
                    <a:pt x="130" y="730"/>
                    <a:pt x="184" y="847"/>
                    <a:pt x="199" y="1005"/>
                  </a:cubicBezTo>
                  <a:cubicBezTo>
                    <a:pt x="185" y="1019"/>
                    <a:pt x="172" y="1083"/>
                    <a:pt x="157" y="1083"/>
                  </a:cubicBezTo>
                  <a:cubicBezTo>
                    <a:pt x="156" y="1083"/>
                    <a:pt x="154" y="1082"/>
                    <a:pt x="153" y="1081"/>
                  </a:cubicBezTo>
                  <a:lnTo>
                    <a:pt x="138" y="914"/>
                  </a:lnTo>
                  <a:lnTo>
                    <a:pt x="1" y="1081"/>
                  </a:lnTo>
                  <a:cubicBezTo>
                    <a:pt x="77" y="1188"/>
                    <a:pt x="199" y="1036"/>
                    <a:pt x="214" y="1280"/>
                  </a:cubicBezTo>
                  <a:cubicBezTo>
                    <a:pt x="260" y="1219"/>
                    <a:pt x="183" y="1127"/>
                    <a:pt x="260" y="1097"/>
                  </a:cubicBezTo>
                  <a:cubicBezTo>
                    <a:pt x="321" y="1097"/>
                    <a:pt x="305" y="1203"/>
                    <a:pt x="336" y="1341"/>
                  </a:cubicBezTo>
                  <a:lnTo>
                    <a:pt x="199" y="1477"/>
                  </a:lnTo>
                  <a:lnTo>
                    <a:pt x="214" y="1477"/>
                  </a:lnTo>
                  <a:cubicBezTo>
                    <a:pt x="183" y="1645"/>
                    <a:pt x="153" y="1782"/>
                    <a:pt x="123" y="1798"/>
                  </a:cubicBezTo>
                  <a:lnTo>
                    <a:pt x="169" y="1812"/>
                  </a:lnTo>
                  <a:cubicBezTo>
                    <a:pt x="183" y="2011"/>
                    <a:pt x="169" y="2056"/>
                    <a:pt x="92" y="2133"/>
                  </a:cubicBezTo>
                  <a:lnTo>
                    <a:pt x="92" y="2086"/>
                  </a:lnTo>
                  <a:cubicBezTo>
                    <a:pt x="88" y="2078"/>
                    <a:pt x="84" y="2074"/>
                    <a:pt x="81" y="2074"/>
                  </a:cubicBezTo>
                  <a:cubicBezTo>
                    <a:pt x="66" y="2074"/>
                    <a:pt x="70" y="2181"/>
                    <a:pt x="41" y="2181"/>
                  </a:cubicBezTo>
                  <a:cubicBezTo>
                    <a:pt x="38" y="2181"/>
                    <a:pt x="35" y="2180"/>
                    <a:pt x="31" y="2178"/>
                  </a:cubicBezTo>
                  <a:lnTo>
                    <a:pt x="31" y="2178"/>
                  </a:lnTo>
                  <a:cubicBezTo>
                    <a:pt x="138" y="2330"/>
                    <a:pt x="1" y="2651"/>
                    <a:pt x="1" y="2864"/>
                  </a:cubicBezTo>
                  <a:cubicBezTo>
                    <a:pt x="12" y="2836"/>
                    <a:pt x="25" y="2824"/>
                    <a:pt x="38" y="2824"/>
                  </a:cubicBezTo>
                  <a:cubicBezTo>
                    <a:pt x="60" y="2824"/>
                    <a:pt x="83" y="2861"/>
                    <a:pt x="92" y="2909"/>
                  </a:cubicBezTo>
                  <a:cubicBezTo>
                    <a:pt x="92" y="3031"/>
                    <a:pt x="17" y="3000"/>
                    <a:pt x="17" y="3108"/>
                  </a:cubicBezTo>
                  <a:lnTo>
                    <a:pt x="108" y="3077"/>
                  </a:lnTo>
                  <a:lnTo>
                    <a:pt x="108" y="3077"/>
                  </a:lnTo>
                  <a:cubicBezTo>
                    <a:pt x="47" y="3229"/>
                    <a:pt x="138" y="3275"/>
                    <a:pt x="169" y="3366"/>
                  </a:cubicBezTo>
                  <a:lnTo>
                    <a:pt x="138" y="3473"/>
                  </a:lnTo>
                  <a:lnTo>
                    <a:pt x="199" y="3443"/>
                  </a:lnTo>
                  <a:lnTo>
                    <a:pt x="199" y="3443"/>
                  </a:lnTo>
                  <a:cubicBezTo>
                    <a:pt x="153" y="3762"/>
                    <a:pt x="260" y="3686"/>
                    <a:pt x="214" y="3914"/>
                  </a:cubicBezTo>
                  <a:lnTo>
                    <a:pt x="169" y="3792"/>
                  </a:lnTo>
                  <a:lnTo>
                    <a:pt x="169" y="3792"/>
                  </a:lnTo>
                  <a:cubicBezTo>
                    <a:pt x="199" y="4006"/>
                    <a:pt x="138" y="4067"/>
                    <a:pt x="169" y="4249"/>
                  </a:cubicBezTo>
                  <a:cubicBezTo>
                    <a:pt x="155" y="4240"/>
                    <a:pt x="142" y="4235"/>
                    <a:pt x="132" y="4235"/>
                  </a:cubicBezTo>
                  <a:cubicBezTo>
                    <a:pt x="107" y="4235"/>
                    <a:pt x="92" y="4262"/>
                    <a:pt x="92" y="4326"/>
                  </a:cubicBezTo>
                  <a:lnTo>
                    <a:pt x="230" y="4875"/>
                  </a:lnTo>
                  <a:lnTo>
                    <a:pt x="244" y="4844"/>
                  </a:lnTo>
                  <a:lnTo>
                    <a:pt x="266" y="5029"/>
                  </a:lnTo>
                  <a:lnTo>
                    <a:pt x="266" y="5029"/>
                  </a:lnTo>
                  <a:cubicBezTo>
                    <a:pt x="258" y="4848"/>
                    <a:pt x="370" y="4802"/>
                    <a:pt x="397" y="4706"/>
                  </a:cubicBezTo>
                  <a:lnTo>
                    <a:pt x="397" y="4706"/>
                  </a:lnTo>
                  <a:lnTo>
                    <a:pt x="382" y="4981"/>
                  </a:lnTo>
                  <a:cubicBezTo>
                    <a:pt x="397" y="4936"/>
                    <a:pt x="427" y="4966"/>
                    <a:pt x="443" y="4936"/>
                  </a:cubicBezTo>
                  <a:lnTo>
                    <a:pt x="443" y="4936"/>
                  </a:lnTo>
                  <a:cubicBezTo>
                    <a:pt x="397" y="5301"/>
                    <a:pt x="413" y="5423"/>
                    <a:pt x="382" y="5667"/>
                  </a:cubicBezTo>
                  <a:cubicBezTo>
                    <a:pt x="392" y="5657"/>
                    <a:pt x="399" y="5653"/>
                    <a:pt x="405" y="5653"/>
                  </a:cubicBezTo>
                  <a:cubicBezTo>
                    <a:pt x="431" y="5653"/>
                    <a:pt x="423" y="5736"/>
                    <a:pt x="444" y="5736"/>
                  </a:cubicBezTo>
                  <a:cubicBezTo>
                    <a:pt x="448" y="5736"/>
                    <a:pt x="452" y="5733"/>
                    <a:pt x="458" y="5728"/>
                  </a:cubicBezTo>
                  <a:lnTo>
                    <a:pt x="458" y="5728"/>
                  </a:lnTo>
                  <a:lnTo>
                    <a:pt x="427" y="5895"/>
                  </a:lnTo>
                  <a:cubicBezTo>
                    <a:pt x="442" y="5953"/>
                    <a:pt x="471" y="6139"/>
                    <a:pt x="528" y="6139"/>
                  </a:cubicBezTo>
                  <a:cubicBezTo>
                    <a:pt x="530" y="6139"/>
                    <a:pt x="532" y="6139"/>
                    <a:pt x="534" y="6138"/>
                  </a:cubicBezTo>
                  <a:cubicBezTo>
                    <a:pt x="479" y="6043"/>
                    <a:pt x="560" y="5810"/>
                    <a:pt x="510" y="5810"/>
                  </a:cubicBezTo>
                  <a:cubicBezTo>
                    <a:pt x="504" y="5810"/>
                    <a:pt x="497" y="5813"/>
                    <a:pt x="488" y="5819"/>
                  </a:cubicBezTo>
                  <a:cubicBezTo>
                    <a:pt x="488" y="5636"/>
                    <a:pt x="549" y="5773"/>
                    <a:pt x="565" y="5636"/>
                  </a:cubicBezTo>
                  <a:cubicBezTo>
                    <a:pt x="550" y="5578"/>
                    <a:pt x="536" y="5437"/>
                    <a:pt x="508" y="5437"/>
                  </a:cubicBezTo>
                  <a:cubicBezTo>
                    <a:pt x="507" y="5437"/>
                    <a:pt x="505" y="5437"/>
                    <a:pt x="504" y="5438"/>
                  </a:cubicBezTo>
                  <a:cubicBezTo>
                    <a:pt x="610" y="5271"/>
                    <a:pt x="413" y="4859"/>
                    <a:pt x="504" y="4753"/>
                  </a:cubicBezTo>
                  <a:lnTo>
                    <a:pt x="443" y="4646"/>
                  </a:lnTo>
                  <a:lnTo>
                    <a:pt x="504" y="4479"/>
                  </a:lnTo>
                  <a:cubicBezTo>
                    <a:pt x="458" y="4371"/>
                    <a:pt x="458" y="4083"/>
                    <a:pt x="519" y="4036"/>
                  </a:cubicBezTo>
                  <a:cubicBezTo>
                    <a:pt x="507" y="3986"/>
                    <a:pt x="484" y="3884"/>
                    <a:pt x="450" y="3884"/>
                  </a:cubicBezTo>
                  <a:cubicBezTo>
                    <a:pt x="443" y="3884"/>
                    <a:pt x="435" y="3889"/>
                    <a:pt x="427" y="3900"/>
                  </a:cubicBezTo>
                  <a:cubicBezTo>
                    <a:pt x="420" y="3822"/>
                    <a:pt x="446" y="3819"/>
                    <a:pt x="466" y="3819"/>
                  </a:cubicBezTo>
                  <a:cubicBezTo>
                    <a:pt x="468" y="3819"/>
                    <a:pt x="470" y="3819"/>
                    <a:pt x="471" y="3819"/>
                  </a:cubicBezTo>
                  <a:cubicBezTo>
                    <a:pt x="492" y="3819"/>
                    <a:pt x="503" y="3816"/>
                    <a:pt x="458" y="3717"/>
                  </a:cubicBezTo>
                  <a:lnTo>
                    <a:pt x="458" y="3717"/>
                  </a:lnTo>
                  <a:cubicBezTo>
                    <a:pt x="474" y="3778"/>
                    <a:pt x="458" y="3778"/>
                    <a:pt x="443" y="3792"/>
                  </a:cubicBezTo>
                  <a:cubicBezTo>
                    <a:pt x="413" y="3732"/>
                    <a:pt x="336" y="3640"/>
                    <a:pt x="321" y="3579"/>
                  </a:cubicBezTo>
                  <a:cubicBezTo>
                    <a:pt x="321" y="3528"/>
                    <a:pt x="364" y="3466"/>
                    <a:pt x="405" y="3466"/>
                  </a:cubicBezTo>
                  <a:cubicBezTo>
                    <a:pt x="413" y="3466"/>
                    <a:pt x="420" y="3468"/>
                    <a:pt x="427" y="3473"/>
                  </a:cubicBezTo>
                  <a:lnTo>
                    <a:pt x="427" y="3610"/>
                  </a:lnTo>
                  <a:lnTo>
                    <a:pt x="534" y="3626"/>
                  </a:lnTo>
                  <a:cubicBezTo>
                    <a:pt x="626" y="3823"/>
                    <a:pt x="427" y="3853"/>
                    <a:pt x="565" y="3991"/>
                  </a:cubicBezTo>
                  <a:lnTo>
                    <a:pt x="565" y="3914"/>
                  </a:lnTo>
                  <a:lnTo>
                    <a:pt x="640" y="4067"/>
                  </a:lnTo>
                  <a:lnTo>
                    <a:pt x="701" y="3853"/>
                  </a:lnTo>
                  <a:cubicBezTo>
                    <a:pt x="640" y="3701"/>
                    <a:pt x="701" y="3396"/>
                    <a:pt x="595" y="3290"/>
                  </a:cubicBezTo>
                  <a:cubicBezTo>
                    <a:pt x="619" y="3210"/>
                    <a:pt x="644" y="3193"/>
                    <a:pt x="670" y="3193"/>
                  </a:cubicBezTo>
                  <a:cubicBezTo>
                    <a:pt x="689" y="3193"/>
                    <a:pt x="709" y="3201"/>
                    <a:pt x="730" y="3201"/>
                  </a:cubicBezTo>
                  <a:cubicBezTo>
                    <a:pt x="736" y="3201"/>
                    <a:pt x="742" y="3200"/>
                    <a:pt x="748" y="3199"/>
                  </a:cubicBezTo>
                  <a:cubicBezTo>
                    <a:pt x="737" y="3149"/>
                    <a:pt x="721" y="3143"/>
                    <a:pt x="707" y="3143"/>
                  </a:cubicBezTo>
                  <a:cubicBezTo>
                    <a:pt x="703" y="3143"/>
                    <a:pt x="698" y="3144"/>
                    <a:pt x="694" y="3144"/>
                  </a:cubicBezTo>
                  <a:cubicBezTo>
                    <a:pt x="674" y="3144"/>
                    <a:pt x="656" y="3132"/>
                    <a:pt x="656" y="2986"/>
                  </a:cubicBezTo>
                  <a:cubicBezTo>
                    <a:pt x="778" y="2803"/>
                    <a:pt x="656" y="2635"/>
                    <a:pt x="701" y="2468"/>
                  </a:cubicBezTo>
                  <a:lnTo>
                    <a:pt x="701" y="2468"/>
                  </a:lnTo>
                  <a:lnTo>
                    <a:pt x="732" y="2513"/>
                  </a:lnTo>
                  <a:cubicBezTo>
                    <a:pt x="717" y="2255"/>
                    <a:pt x="748" y="1995"/>
                    <a:pt x="778" y="1737"/>
                  </a:cubicBezTo>
                  <a:lnTo>
                    <a:pt x="778" y="1737"/>
                  </a:lnTo>
                  <a:cubicBezTo>
                    <a:pt x="730" y="1761"/>
                    <a:pt x="701" y="1974"/>
                    <a:pt x="653" y="1974"/>
                  </a:cubicBezTo>
                  <a:cubicBezTo>
                    <a:pt x="641" y="1974"/>
                    <a:pt x="626" y="1958"/>
                    <a:pt x="610" y="1919"/>
                  </a:cubicBezTo>
                  <a:cubicBezTo>
                    <a:pt x="748" y="1798"/>
                    <a:pt x="595" y="1462"/>
                    <a:pt x="626" y="1341"/>
                  </a:cubicBezTo>
                  <a:cubicBezTo>
                    <a:pt x="566" y="1341"/>
                    <a:pt x="581" y="1231"/>
                    <a:pt x="548" y="1231"/>
                  </a:cubicBezTo>
                  <a:cubicBezTo>
                    <a:pt x="538" y="1231"/>
                    <a:pt x="525" y="1240"/>
                    <a:pt x="504" y="1264"/>
                  </a:cubicBezTo>
                  <a:cubicBezTo>
                    <a:pt x="529" y="1176"/>
                    <a:pt x="564" y="1047"/>
                    <a:pt x="593" y="1047"/>
                  </a:cubicBezTo>
                  <a:cubicBezTo>
                    <a:pt x="597" y="1047"/>
                    <a:pt x="602" y="1050"/>
                    <a:pt x="606" y="1058"/>
                  </a:cubicBezTo>
                  <a:lnTo>
                    <a:pt x="606" y="1058"/>
                  </a:lnTo>
                  <a:cubicBezTo>
                    <a:pt x="492" y="805"/>
                    <a:pt x="685" y="730"/>
                    <a:pt x="549" y="579"/>
                  </a:cubicBezTo>
                  <a:lnTo>
                    <a:pt x="549" y="579"/>
                  </a:lnTo>
                  <a:cubicBezTo>
                    <a:pt x="519" y="853"/>
                    <a:pt x="549" y="944"/>
                    <a:pt x="534" y="1142"/>
                  </a:cubicBezTo>
                  <a:cubicBezTo>
                    <a:pt x="474" y="1097"/>
                    <a:pt x="519" y="929"/>
                    <a:pt x="443" y="914"/>
                  </a:cubicBezTo>
                  <a:lnTo>
                    <a:pt x="473" y="823"/>
                  </a:lnTo>
                  <a:lnTo>
                    <a:pt x="473" y="823"/>
                  </a:lnTo>
                  <a:cubicBezTo>
                    <a:pt x="464" y="850"/>
                    <a:pt x="456" y="861"/>
                    <a:pt x="448" y="861"/>
                  </a:cubicBezTo>
                  <a:cubicBezTo>
                    <a:pt x="407" y="861"/>
                    <a:pt x="380" y="541"/>
                    <a:pt x="345" y="541"/>
                  </a:cubicBezTo>
                  <a:cubicBezTo>
                    <a:pt x="342" y="541"/>
                    <a:pt x="339" y="543"/>
                    <a:pt x="336" y="548"/>
                  </a:cubicBezTo>
                  <a:cubicBezTo>
                    <a:pt x="305" y="366"/>
                    <a:pt x="366" y="183"/>
                    <a:pt x="35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30"/>
            <p:cNvSpPr/>
            <p:nvPr/>
          </p:nvSpPr>
          <p:spPr>
            <a:xfrm>
              <a:off x="316025" y="2980450"/>
              <a:ext cx="400" cy="1550"/>
            </a:xfrm>
            <a:custGeom>
              <a:avLst/>
              <a:gdLst/>
              <a:ahLst/>
              <a:cxnLst/>
              <a:rect l="l" t="t" r="r" b="b"/>
              <a:pathLst>
                <a:path w="16" h="62" extrusionOk="0">
                  <a:moveTo>
                    <a:pt x="15" y="1"/>
                  </a:moveTo>
                  <a:lnTo>
                    <a:pt x="15" y="1"/>
                  </a:lnTo>
                  <a:cubicBezTo>
                    <a:pt x="1" y="31"/>
                    <a:pt x="1" y="46"/>
                    <a:pt x="1" y="62"/>
                  </a:cubicBez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30"/>
            <p:cNvSpPr/>
            <p:nvPr/>
          </p:nvSpPr>
          <p:spPr>
            <a:xfrm>
              <a:off x="306875" y="3006350"/>
              <a:ext cx="400" cy="25"/>
            </a:xfrm>
            <a:custGeom>
              <a:avLst/>
              <a:gdLst/>
              <a:ahLst/>
              <a:cxnLst/>
              <a:rect l="l" t="t" r="r" b="b"/>
              <a:pathLst>
                <a:path w="16" h="1" extrusionOk="0">
                  <a:moveTo>
                    <a:pt x="16"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30"/>
            <p:cNvSpPr/>
            <p:nvPr/>
          </p:nvSpPr>
          <p:spPr>
            <a:xfrm>
              <a:off x="353350" y="3062325"/>
              <a:ext cx="2675" cy="8400"/>
            </a:xfrm>
            <a:custGeom>
              <a:avLst/>
              <a:gdLst/>
              <a:ahLst/>
              <a:cxnLst/>
              <a:rect l="l" t="t" r="r" b="b"/>
              <a:pathLst>
                <a:path w="107" h="336" extrusionOk="0">
                  <a:moveTo>
                    <a:pt x="0" y="0"/>
                  </a:moveTo>
                  <a:lnTo>
                    <a:pt x="45" y="335"/>
                  </a:lnTo>
                  <a:cubicBezTo>
                    <a:pt x="61" y="138"/>
                    <a:pt x="106" y="199"/>
                    <a:pt x="76" y="16"/>
                  </a:cubicBez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30"/>
            <p:cNvSpPr/>
            <p:nvPr/>
          </p:nvSpPr>
          <p:spPr>
            <a:xfrm>
              <a:off x="307650" y="2959500"/>
              <a:ext cx="1900" cy="4275"/>
            </a:xfrm>
            <a:custGeom>
              <a:avLst/>
              <a:gdLst/>
              <a:ahLst/>
              <a:cxnLst/>
              <a:rect l="l" t="t" r="r" b="b"/>
              <a:pathLst>
                <a:path w="76" h="171" extrusionOk="0">
                  <a:moveTo>
                    <a:pt x="0" y="0"/>
                  </a:moveTo>
                  <a:cubicBezTo>
                    <a:pt x="0" y="110"/>
                    <a:pt x="25" y="171"/>
                    <a:pt x="52" y="171"/>
                  </a:cubicBezTo>
                  <a:cubicBezTo>
                    <a:pt x="55" y="171"/>
                    <a:pt x="58" y="170"/>
                    <a:pt x="61" y="168"/>
                  </a:cubicBezTo>
                  <a:cubicBezTo>
                    <a:pt x="76" y="16"/>
                    <a:pt x="15" y="122"/>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30"/>
            <p:cNvSpPr/>
            <p:nvPr/>
          </p:nvSpPr>
          <p:spPr>
            <a:xfrm>
              <a:off x="330850" y="3019675"/>
              <a:ext cx="3075" cy="10925"/>
            </a:xfrm>
            <a:custGeom>
              <a:avLst/>
              <a:gdLst/>
              <a:ahLst/>
              <a:cxnLst/>
              <a:rect l="l" t="t" r="r" b="b"/>
              <a:pathLst>
                <a:path w="123" h="437" extrusionOk="0">
                  <a:moveTo>
                    <a:pt x="78" y="0"/>
                  </a:moveTo>
                  <a:lnTo>
                    <a:pt x="78" y="0"/>
                  </a:lnTo>
                  <a:cubicBezTo>
                    <a:pt x="17" y="122"/>
                    <a:pt x="1" y="321"/>
                    <a:pt x="1" y="396"/>
                  </a:cubicBezTo>
                  <a:cubicBezTo>
                    <a:pt x="24" y="408"/>
                    <a:pt x="47" y="437"/>
                    <a:pt x="70" y="437"/>
                  </a:cubicBezTo>
                  <a:cubicBezTo>
                    <a:pt x="78" y="437"/>
                    <a:pt x="85" y="434"/>
                    <a:pt x="92" y="427"/>
                  </a:cubicBezTo>
                  <a:cubicBezTo>
                    <a:pt x="123" y="244"/>
                    <a:pt x="17" y="260"/>
                    <a:pt x="7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30"/>
            <p:cNvSpPr/>
            <p:nvPr/>
          </p:nvSpPr>
          <p:spPr>
            <a:xfrm>
              <a:off x="325175" y="3006725"/>
              <a:ext cx="2300" cy="4225"/>
            </a:xfrm>
            <a:custGeom>
              <a:avLst/>
              <a:gdLst/>
              <a:ahLst/>
              <a:cxnLst/>
              <a:rect l="l" t="t" r="r" b="b"/>
              <a:pathLst>
                <a:path w="92" h="169" extrusionOk="0">
                  <a:moveTo>
                    <a:pt x="31" y="0"/>
                  </a:moveTo>
                  <a:cubicBezTo>
                    <a:pt x="0" y="61"/>
                    <a:pt x="45" y="122"/>
                    <a:pt x="61" y="168"/>
                  </a:cubicBezTo>
                  <a:cubicBezTo>
                    <a:pt x="92" y="107"/>
                    <a:pt x="76" y="0"/>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30"/>
            <p:cNvSpPr/>
            <p:nvPr/>
          </p:nvSpPr>
          <p:spPr>
            <a:xfrm>
              <a:off x="351825" y="3073350"/>
              <a:ext cx="5925" cy="12250"/>
            </a:xfrm>
            <a:custGeom>
              <a:avLst/>
              <a:gdLst/>
              <a:ahLst/>
              <a:cxnLst/>
              <a:rect l="l" t="t" r="r" b="b"/>
              <a:pathLst>
                <a:path w="237" h="490" extrusionOk="0">
                  <a:moveTo>
                    <a:pt x="114" y="1"/>
                  </a:moveTo>
                  <a:cubicBezTo>
                    <a:pt x="73" y="1"/>
                    <a:pt x="34" y="82"/>
                    <a:pt x="15" y="169"/>
                  </a:cubicBezTo>
                  <a:lnTo>
                    <a:pt x="0" y="108"/>
                  </a:lnTo>
                  <a:lnTo>
                    <a:pt x="0" y="108"/>
                  </a:lnTo>
                  <a:lnTo>
                    <a:pt x="15" y="489"/>
                  </a:lnTo>
                  <a:cubicBezTo>
                    <a:pt x="15" y="391"/>
                    <a:pt x="42" y="369"/>
                    <a:pt x="76" y="369"/>
                  </a:cubicBezTo>
                  <a:cubicBezTo>
                    <a:pt x="105" y="369"/>
                    <a:pt x="139" y="384"/>
                    <a:pt x="166" y="384"/>
                  </a:cubicBezTo>
                  <a:cubicBezTo>
                    <a:pt x="211" y="384"/>
                    <a:pt x="236" y="339"/>
                    <a:pt x="183" y="93"/>
                  </a:cubicBezTo>
                  <a:cubicBezTo>
                    <a:pt x="161" y="27"/>
                    <a:pt x="137" y="1"/>
                    <a:pt x="11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30"/>
            <p:cNvSpPr/>
            <p:nvPr/>
          </p:nvSpPr>
          <p:spPr>
            <a:xfrm>
              <a:off x="252400" y="2788875"/>
              <a:ext cx="425" cy="1550"/>
            </a:xfrm>
            <a:custGeom>
              <a:avLst/>
              <a:gdLst/>
              <a:ahLst/>
              <a:cxnLst/>
              <a:rect l="l" t="t" r="r" b="b"/>
              <a:pathLst>
                <a:path w="17" h="62" extrusionOk="0">
                  <a:moveTo>
                    <a:pt x="1" y="1"/>
                  </a:moveTo>
                  <a:lnTo>
                    <a:pt x="1" y="62"/>
                  </a:lnTo>
                  <a:lnTo>
                    <a:pt x="17" y="31"/>
                  </a:lnTo>
                  <a:cubicBezTo>
                    <a:pt x="17" y="17"/>
                    <a:pt x="17"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30"/>
            <p:cNvSpPr/>
            <p:nvPr/>
          </p:nvSpPr>
          <p:spPr>
            <a:xfrm>
              <a:off x="351825" y="3070700"/>
              <a:ext cx="1550" cy="2700"/>
            </a:xfrm>
            <a:custGeom>
              <a:avLst/>
              <a:gdLst/>
              <a:ahLst/>
              <a:cxnLst/>
              <a:rect l="l" t="t" r="r" b="b"/>
              <a:pathLst>
                <a:path w="62" h="108" extrusionOk="0">
                  <a:moveTo>
                    <a:pt x="0" y="0"/>
                  </a:moveTo>
                  <a:lnTo>
                    <a:pt x="31" y="108"/>
                  </a:lnTo>
                  <a:lnTo>
                    <a:pt x="61" y="16"/>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30"/>
            <p:cNvSpPr/>
            <p:nvPr/>
          </p:nvSpPr>
          <p:spPr>
            <a:xfrm>
              <a:off x="343050" y="3058150"/>
              <a:ext cx="2700" cy="4200"/>
            </a:xfrm>
            <a:custGeom>
              <a:avLst/>
              <a:gdLst/>
              <a:ahLst/>
              <a:cxnLst/>
              <a:rect l="l" t="t" r="r" b="b"/>
              <a:pathLst>
                <a:path w="108" h="168" extrusionOk="0">
                  <a:moveTo>
                    <a:pt x="108" y="0"/>
                  </a:moveTo>
                  <a:cubicBezTo>
                    <a:pt x="92" y="92"/>
                    <a:pt x="31" y="122"/>
                    <a:pt x="0" y="167"/>
                  </a:cubicBezTo>
                  <a:lnTo>
                    <a:pt x="108" y="153"/>
                  </a:lnTo>
                  <a:lnTo>
                    <a:pt x="108"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30"/>
            <p:cNvSpPr/>
            <p:nvPr/>
          </p:nvSpPr>
          <p:spPr>
            <a:xfrm>
              <a:off x="345725" y="3057375"/>
              <a:ext cx="25" cy="800"/>
            </a:xfrm>
            <a:custGeom>
              <a:avLst/>
              <a:gdLst/>
              <a:ahLst/>
              <a:cxnLst/>
              <a:rect l="l" t="t" r="r" b="b"/>
              <a:pathLst>
                <a:path w="1" h="32" fill="none" extrusionOk="0">
                  <a:moveTo>
                    <a:pt x="1" y="31"/>
                  </a:moveTo>
                  <a:lnTo>
                    <a:pt x="1"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30"/>
            <p:cNvSpPr/>
            <p:nvPr/>
          </p:nvSpPr>
          <p:spPr>
            <a:xfrm>
              <a:off x="271075" y="2878750"/>
              <a:ext cx="1550" cy="2725"/>
            </a:xfrm>
            <a:custGeom>
              <a:avLst/>
              <a:gdLst/>
              <a:ahLst/>
              <a:cxnLst/>
              <a:rect l="l" t="t" r="r" b="b"/>
              <a:pathLst>
                <a:path w="62" h="109" extrusionOk="0">
                  <a:moveTo>
                    <a:pt x="16" y="1"/>
                  </a:moveTo>
                  <a:lnTo>
                    <a:pt x="1" y="108"/>
                  </a:lnTo>
                  <a:lnTo>
                    <a:pt x="62" y="108"/>
                  </a:ln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30"/>
            <p:cNvSpPr/>
            <p:nvPr/>
          </p:nvSpPr>
          <p:spPr>
            <a:xfrm>
              <a:off x="252400" y="2812900"/>
              <a:ext cx="1950" cy="11050"/>
            </a:xfrm>
            <a:custGeom>
              <a:avLst/>
              <a:gdLst/>
              <a:ahLst/>
              <a:cxnLst/>
              <a:rect l="l" t="t" r="r" b="b"/>
              <a:pathLst>
                <a:path w="78" h="442" extrusionOk="0">
                  <a:moveTo>
                    <a:pt x="78" y="0"/>
                  </a:moveTo>
                  <a:lnTo>
                    <a:pt x="78" y="0"/>
                  </a:lnTo>
                  <a:cubicBezTo>
                    <a:pt x="47" y="31"/>
                    <a:pt x="31" y="61"/>
                    <a:pt x="1" y="106"/>
                  </a:cubicBezTo>
                  <a:lnTo>
                    <a:pt x="1" y="411"/>
                  </a:lnTo>
                  <a:lnTo>
                    <a:pt x="78" y="0"/>
                  </a:lnTo>
                  <a:close/>
                  <a:moveTo>
                    <a:pt x="1" y="411"/>
                  </a:moveTo>
                  <a:lnTo>
                    <a:pt x="1" y="441"/>
                  </a:lnTo>
                  <a:lnTo>
                    <a:pt x="17" y="427"/>
                  </a:lnTo>
                  <a:lnTo>
                    <a:pt x="1" y="41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30"/>
            <p:cNvSpPr/>
            <p:nvPr/>
          </p:nvSpPr>
          <p:spPr>
            <a:xfrm>
              <a:off x="252800" y="2823025"/>
              <a:ext cx="1150" cy="925"/>
            </a:xfrm>
            <a:custGeom>
              <a:avLst/>
              <a:gdLst/>
              <a:ahLst/>
              <a:cxnLst/>
              <a:rect l="l" t="t" r="r" b="b"/>
              <a:pathLst>
                <a:path w="46" h="37" extrusionOk="0">
                  <a:moveTo>
                    <a:pt x="21" y="0"/>
                  </a:moveTo>
                  <a:cubicBezTo>
                    <a:pt x="14" y="0"/>
                    <a:pt x="7" y="8"/>
                    <a:pt x="1" y="22"/>
                  </a:cubicBezTo>
                  <a:lnTo>
                    <a:pt x="46" y="36"/>
                  </a:lnTo>
                  <a:cubicBezTo>
                    <a:pt x="38" y="11"/>
                    <a:pt x="29" y="0"/>
                    <a:pt x="2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30"/>
            <p:cNvSpPr/>
            <p:nvPr/>
          </p:nvSpPr>
          <p:spPr>
            <a:xfrm>
              <a:off x="268050" y="2876150"/>
              <a:ext cx="1900" cy="1875"/>
            </a:xfrm>
            <a:custGeom>
              <a:avLst/>
              <a:gdLst/>
              <a:ahLst/>
              <a:cxnLst/>
              <a:rect l="l" t="t" r="r" b="b"/>
              <a:pathLst>
                <a:path w="76" h="75" extrusionOk="0">
                  <a:moveTo>
                    <a:pt x="53" y="0"/>
                  </a:moveTo>
                  <a:cubicBezTo>
                    <a:pt x="38" y="0"/>
                    <a:pt x="17" y="13"/>
                    <a:pt x="0" y="13"/>
                  </a:cubicBezTo>
                  <a:lnTo>
                    <a:pt x="0" y="74"/>
                  </a:lnTo>
                  <a:lnTo>
                    <a:pt x="76" y="44"/>
                  </a:lnTo>
                  <a:cubicBezTo>
                    <a:pt x="76" y="9"/>
                    <a:pt x="66" y="0"/>
                    <a:pt x="5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30"/>
            <p:cNvSpPr/>
            <p:nvPr/>
          </p:nvSpPr>
          <p:spPr>
            <a:xfrm>
              <a:off x="267650" y="2873425"/>
              <a:ext cx="1175" cy="3075"/>
            </a:xfrm>
            <a:custGeom>
              <a:avLst/>
              <a:gdLst/>
              <a:ahLst/>
              <a:cxnLst/>
              <a:rect l="l" t="t" r="r" b="b"/>
              <a:pathLst>
                <a:path w="47" h="123" extrusionOk="0">
                  <a:moveTo>
                    <a:pt x="47" y="1"/>
                  </a:moveTo>
                  <a:lnTo>
                    <a:pt x="47" y="1"/>
                  </a:lnTo>
                  <a:cubicBezTo>
                    <a:pt x="0" y="108"/>
                    <a:pt x="0" y="122"/>
                    <a:pt x="16" y="122"/>
                  </a:cubicBez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30"/>
            <p:cNvSpPr/>
            <p:nvPr/>
          </p:nvSpPr>
          <p:spPr>
            <a:xfrm>
              <a:off x="259750" y="2852100"/>
              <a:ext cx="2800" cy="8400"/>
            </a:xfrm>
            <a:custGeom>
              <a:avLst/>
              <a:gdLst/>
              <a:ahLst/>
              <a:cxnLst/>
              <a:rect l="l" t="t" r="r" b="b"/>
              <a:pathLst>
                <a:path w="112" h="336" extrusionOk="0">
                  <a:moveTo>
                    <a:pt x="58" y="0"/>
                  </a:moveTo>
                  <a:lnTo>
                    <a:pt x="12" y="336"/>
                  </a:lnTo>
                  <a:lnTo>
                    <a:pt x="88" y="244"/>
                  </a:lnTo>
                  <a:lnTo>
                    <a:pt x="88" y="244"/>
                  </a:lnTo>
                  <a:cubicBezTo>
                    <a:pt x="74" y="252"/>
                    <a:pt x="63" y="255"/>
                    <a:pt x="55" y="255"/>
                  </a:cubicBezTo>
                  <a:cubicBezTo>
                    <a:pt x="0" y="255"/>
                    <a:pt x="111" y="81"/>
                    <a:pt x="5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30"/>
            <p:cNvSpPr/>
            <p:nvPr/>
          </p:nvSpPr>
          <p:spPr>
            <a:xfrm>
              <a:off x="252400" y="2829650"/>
              <a:ext cx="1550" cy="5350"/>
            </a:xfrm>
            <a:custGeom>
              <a:avLst/>
              <a:gdLst/>
              <a:ahLst/>
              <a:cxnLst/>
              <a:rect l="l" t="t" r="r" b="b"/>
              <a:pathLst>
                <a:path w="62" h="214" extrusionOk="0">
                  <a:moveTo>
                    <a:pt x="62" y="0"/>
                  </a:moveTo>
                  <a:lnTo>
                    <a:pt x="62" y="0"/>
                  </a:lnTo>
                  <a:cubicBezTo>
                    <a:pt x="47" y="15"/>
                    <a:pt x="17" y="31"/>
                    <a:pt x="1" y="61"/>
                  </a:cubicBezTo>
                  <a:lnTo>
                    <a:pt x="1" y="214"/>
                  </a:lnTo>
                  <a:cubicBezTo>
                    <a:pt x="31" y="167"/>
                    <a:pt x="47" y="106"/>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30"/>
            <p:cNvSpPr/>
            <p:nvPr/>
          </p:nvSpPr>
          <p:spPr>
            <a:xfrm>
              <a:off x="258150" y="2853300"/>
              <a:ext cx="1525" cy="4025"/>
            </a:xfrm>
            <a:custGeom>
              <a:avLst/>
              <a:gdLst/>
              <a:ahLst/>
              <a:cxnLst/>
              <a:rect l="l" t="t" r="r" b="b"/>
              <a:pathLst>
                <a:path w="61" h="161" extrusionOk="0">
                  <a:moveTo>
                    <a:pt x="39" y="1"/>
                  </a:moveTo>
                  <a:cubicBezTo>
                    <a:pt x="28" y="1"/>
                    <a:pt x="21" y="79"/>
                    <a:pt x="0" y="121"/>
                  </a:cubicBezTo>
                  <a:cubicBezTo>
                    <a:pt x="26" y="121"/>
                    <a:pt x="32" y="160"/>
                    <a:pt x="38" y="160"/>
                  </a:cubicBezTo>
                  <a:cubicBezTo>
                    <a:pt x="43" y="160"/>
                    <a:pt x="48" y="138"/>
                    <a:pt x="61" y="60"/>
                  </a:cubicBezTo>
                  <a:cubicBezTo>
                    <a:pt x="51" y="17"/>
                    <a:pt x="45" y="1"/>
                    <a:pt x="3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30"/>
            <p:cNvSpPr/>
            <p:nvPr/>
          </p:nvSpPr>
          <p:spPr>
            <a:xfrm>
              <a:off x="257375" y="2856300"/>
              <a:ext cx="800" cy="800"/>
            </a:xfrm>
            <a:custGeom>
              <a:avLst/>
              <a:gdLst/>
              <a:ahLst/>
              <a:cxnLst/>
              <a:rect l="l" t="t" r="r" b="b"/>
              <a:pathLst>
                <a:path w="32" h="32" extrusionOk="0">
                  <a:moveTo>
                    <a:pt x="31" y="1"/>
                  </a:moveTo>
                  <a:lnTo>
                    <a:pt x="1" y="31"/>
                  </a:lnTo>
                  <a:cubicBezTo>
                    <a:pt x="15" y="31"/>
                    <a:pt x="31" y="15"/>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30"/>
            <p:cNvSpPr/>
            <p:nvPr/>
          </p:nvSpPr>
          <p:spPr>
            <a:xfrm>
              <a:off x="253575" y="2868425"/>
              <a:ext cx="6475" cy="36250"/>
            </a:xfrm>
            <a:custGeom>
              <a:avLst/>
              <a:gdLst/>
              <a:ahLst/>
              <a:cxnLst/>
              <a:rect l="l" t="t" r="r" b="b"/>
              <a:pathLst>
                <a:path w="259" h="1450" extrusionOk="0">
                  <a:moveTo>
                    <a:pt x="214" y="353"/>
                  </a:moveTo>
                  <a:cubicBezTo>
                    <a:pt x="213" y="354"/>
                    <a:pt x="213" y="355"/>
                    <a:pt x="213" y="356"/>
                  </a:cubicBezTo>
                  <a:lnTo>
                    <a:pt x="213" y="356"/>
                  </a:lnTo>
                  <a:cubicBezTo>
                    <a:pt x="213" y="355"/>
                    <a:pt x="213" y="354"/>
                    <a:pt x="214" y="353"/>
                  </a:cubicBezTo>
                  <a:close/>
                  <a:moveTo>
                    <a:pt x="181" y="0"/>
                  </a:moveTo>
                  <a:cubicBezTo>
                    <a:pt x="152" y="0"/>
                    <a:pt x="130" y="30"/>
                    <a:pt x="122" y="140"/>
                  </a:cubicBezTo>
                  <a:cubicBezTo>
                    <a:pt x="76" y="383"/>
                    <a:pt x="106" y="749"/>
                    <a:pt x="0" y="887"/>
                  </a:cubicBezTo>
                  <a:cubicBezTo>
                    <a:pt x="33" y="897"/>
                    <a:pt x="58" y="940"/>
                    <a:pt x="87" y="940"/>
                  </a:cubicBezTo>
                  <a:cubicBezTo>
                    <a:pt x="98" y="940"/>
                    <a:pt x="109" y="934"/>
                    <a:pt x="122" y="917"/>
                  </a:cubicBezTo>
                  <a:lnTo>
                    <a:pt x="122" y="917"/>
                  </a:lnTo>
                  <a:cubicBezTo>
                    <a:pt x="76" y="1054"/>
                    <a:pt x="106" y="1236"/>
                    <a:pt x="76" y="1389"/>
                  </a:cubicBezTo>
                  <a:lnTo>
                    <a:pt x="183" y="1450"/>
                  </a:lnTo>
                  <a:cubicBezTo>
                    <a:pt x="137" y="1389"/>
                    <a:pt x="122" y="1313"/>
                    <a:pt x="122" y="1236"/>
                  </a:cubicBezTo>
                  <a:cubicBezTo>
                    <a:pt x="137" y="1115"/>
                    <a:pt x="167" y="993"/>
                    <a:pt x="153" y="856"/>
                  </a:cubicBezTo>
                  <a:lnTo>
                    <a:pt x="153" y="856"/>
                  </a:lnTo>
                  <a:lnTo>
                    <a:pt x="92" y="887"/>
                  </a:lnTo>
                  <a:cubicBezTo>
                    <a:pt x="122" y="583"/>
                    <a:pt x="167" y="703"/>
                    <a:pt x="213" y="356"/>
                  </a:cubicBezTo>
                  <a:lnTo>
                    <a:pt x="213" y="356"/>
                  </a:lnTo>
                  <a:cubicBezTo>
                    <a:pt x="201" y="449"/>
                    <a:pt x="171" y="505"/>
                    <a:pt x="137" y="505"/>
                  </a:cubicBezTo>
                  <a:cubicBezTo>
                    <a:pt x="127" y="505"/>
                    <a:pt x="117" y="501"/>
                    <a:pt x="106" y="491"/>
                  </a:cubicBezTo>
                  <a:cubicBezTo>
                    <a:pt x="198" y="383"/>
                    <a:pt x="122" y="95"/>
                    <a:pt x="259" y="34"/>
                  </a:cubicBezTo>
                  <a:cubicBezTo>
                    <a:pt x="231" y="20"/>
                    <a:pt x="204" y="0"/>
                    <a:pt x="18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30"/>
            <p:cNvSpPr/>
            <p:nvPr/>
          </p:nvSpPr>
          <p:spPr>
            <a:xfrm>
              <a:off x="343550" y="3077550"/>
              <a:ext cx="1450" cy="5750"/>
            </a:xfrm>
            <a:custGeom>
              <a:avLst/>
              <a:gdLst/>
              <a:ahLst/>
              <a:cxnLst/>
              <a:rect l="l" t="t" r="r" b="b"/>
              <a:pathLst>
                <a:path w="58" h="230" extrusionOk="0">
                  <a:moveTo>
                    <a:pt x="57" y="1"/>
                  </a:moveTo>
                  <a:lnTo>
                    <a:pt x="57" y="1"/>
                  </a:lnTo>
                  <a:cubicBezTo>
                    <a:pt x="1" y="29"/>
                    <a:pt x="36" y="123"/>
                    <a:pt x="53" y="210"/>
                  </a:cubicBezTo>
                  <a:lnTo>
                    <a:pt x="53" y="210"/>
                  </a:lnTo>
                  <a:cubicBezTo>
                    <a:pt x="42" y="142"/>
                    <a:pt x="43" y="84"/>
                    <a:pt x="57" y="1"/>
                  </a:cubicBezTo>
                  <a:close/>
                  <a:moveTo>
                    <a:pt x="53" y="210"/>
                  </a:moveTo>
                  <a:lnTo>
                    <a:pt x="53" y="210"/>
                  </a:lnTo>
                  <a:cubicBezTo>
                    <a:pt x="55" y="216"/>
                    <a:pt x="56" y="223"/>
                    <a:pt x="57" y="230"/>
                  </a:cubicBezTo>
                  <a:cubicBezTo>
                    <a:pt x="56" y="223"/>
                    <a:pt x="55" y="217"/>
                    <a:pt x="53" y="21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30"/>
            <p:cNvSpPr/>
            <p:nvPr/>
          </p:nvSpPr>
          <p:spPr>
            <a:xfrm>
              <a:off x="344975" y="3083275"/>
              <a:ext cx="25" cy="1150"/>
            </a:xfrm>
            <a:custGeom>
              <a:avLst/>
              <a:gdLst/>
              <a:ahLst/>
              <a:cxnLst/>
              <a:rect l="l" t="t" r="r" b="b"/>
              <a:pathLst>
                <a:path w="1" h="46" extrusionOk="0">
                  <a:moveTo>
                    <a:pt x="0" y="1"/>
                  </a:moveTo>
                  <a:lnTo>
                    <a:pt x="0" y="46"/>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30"/>
            <p:cNvSpPr/>
            <p:nvPr/>
          </p:nvSpPr>
          <p:spPr>
            <a:xfrm>
              <a:off x="274125" y="2921175"/>
              <a:ext cx="1150" cy="4075"/>
            </a:xfrm>
            <a:custGeom>
              <a:avLst/>
              <a:gdLst/>
              <a:ahLst/>
              <a:cxnLst/>
              <a:rect l="l" t="t" r="r" b="b"/>
              <a:pathLst>
                <a:path w="46" h="163" extrusionOk="0">
                  <a:moveTo>
                    <a:pt x="33" y="0"/>
                  </a:moveTo>
                  <a:cubicBezTo>
                    <a:pt x="28" y="0"/>
                    <a:pt x="22" y="4"/>
                    <a:pt x="15" y="10"/>
                  </a:cubicBezTo>
                  <a:lnTo>
                    <a:pt x="1" y="162"/>
                  </a:lnTo>
                  <a:lnTo>
                    <a:pt x="46" y="26"/>
                  </a:lnTo>
                  <a:cubicBezTo>
                    <a:pt x="46" y="8"/>
                    <a:pt x="41" y="0"/>
                    <a:pt x="3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30"/>
            <p:cNvSpPr/>
            <p:nvPr/>
          </p:nvSpPr>
          <p:spPr>
            <a:xfrm>
              <a:off x="279825" y="2946175"/>
              <a:ext cx="5750" cy="23275"/>
            </a:xfrm>
            <a:custGeom>
              <a:avLst/>
              <a:gdLst/>
              <a:ahLst/>
              <a:cxnLst/>
              <a:rect l="l" t="t" r="r" b="b"/>
              <a:pathLst>
                <a:path w="230" h="931" extrusionOk="0">
                  <a:moveTo>
                    <a:pt x="92" y="1"/>
                  </a:moveTo>
                  <a:lnTo>
                    <a:pt x="17" y="46"/>
                  </a:lnTo>
                  <a:cubicBezTo>
                    <a:pt x="108" y="123"/>
                    <a:pt x="1" y="275"/>
                    <a:pt x="31" y="442"/>
                  </a:cubicBezTo>
                  <a:lnTo>
                    <a:pt x="78" y="442"/>
                  </a:lnTo>
                  <a:cubicBezTo>
                    <a:pt x="31" y="686"/>
                    <a:pt x="92" y="686"/>
                    <a:pt x="92" y="915"/>
                  </a:cubicBezTo>
                  <a:cubicBezTo>
                    <a:pt x="92" y="859"/>
                    <a:pt x="98" y="840"/>
                    <a:pt x="106" y="840"/>
                  </a:cubicBezTo>
                  <a:cubicBezTo>
                    <a:pt x="125" y="840"/>
                    <a:pt x="159" y="930"/>
                    <a:pt x="180" y="930"/>
                  </a:cubicBezTo>
                  <a:cubicBezTo>
                    <a:pt x="181" y="930"/>
                    <a:pt x="182" y="930"/>
                    <a:pt x="184" y="929"/>
                  </a:cubicBezTo>
                  <a:cubicBezTo>
                    <a:pt x="123" y="884"/>
                    <a:pt x="47" y="503"/>
                    <a:pt x="153" y="442"/>
                  </a:cubicBezTo>
                  <a:lnTo>
                    <a:pt x="153" y="442"/>
                  </a:lnTo>
                  <a:cubicBezTo>
                    <a:pt x="210" y="470"/>
                    <a:pt x="148" y="565"/>
                    <a:pt x="176" y="565"/>
                  </a:cubicBezTo>
                  <a:cubicBezTo>
                    <a:pt x="178" y="565"/>
                    <a:pt x="180" y="565"/>
                    <a:pt x="184" y="564"/>
                  </a:cubicBezTo>
                  <a:cubicBezTo>
                    <a:pt x="199" y="458"/>
                    <a:pt x="138" y="183"/>
                    <a:pt x="230" y="76"/>
                  </a:cubicBezTo>
                  <a:cubicBezTo>
                    <a:pt x="219" y="66"/>
                    <a:pt x="211" y="61"/>
                    <a:pt x="204" y="61"/>
                  </a:cubicBezTo>
                  <a:cubicBezTo>
                    <a:pt x="160" y="61"/>
                    <a:pt x="177" y="241"/>
                    <a:pt x="138" y="320"/>
                  </a:cubicBezTo>
                  <a:cubicBezTo>
                    <a:pt x="132" y="328"/>
                    <a:pt x="127" y="331"/>
                    <a:pt x="122" y="331"/>
                  </a:cubicBezTo>
                  <a:cubicBezTo>
                    <a:pt x="80" y="331"/>
                    <a:pt x="92" y="55"/>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30"/>
            <p:cNvSpPr/>
            <p:nvPr/>
          </p:nvSpPr>
          <p:spPr>
            <a:xfrm>
              <a:off x="282125" y="2969025"/>
              <a:ext cx="25" cy="800"/>
            </a:xfrm>
            <a:custGeom>
              <a:avLst/>
              <a:gdLst/>
              <a:ahLst/>
              <a:cxnLst/>
              <a:rect l="l" t="t" r="r" b="b"/>
              <a:pathLst>
                <a:path w="1" h="32" extrusionOk="0">
                  <a:moveTo>
                    <a:pt x="0" y="1"/>
                  </a:moveTo>
                  <a:lnTo>
                    <a:pt x="0"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30"/>
            <p:cNvSpPr/>
            <p:nvPr/>
          </p:nvSpPr>
          <p:spPr>
            <a:xfrm>
              <a:off x="263475" y="2901600"/>
              <a:ext cx="4950" cy="25575"/>
            </a:xfrm>
            <a:custGeom>
              <a:avLst/>
              <a:gdLst/>
              <a:ahLst/>
              <a:cxnLst/>
              <a:rect l="l" t="t" r="r" b="b"/>
              <a:pathLst>
                <a:path w="198" h="1023" extrusionOk="0">
                  <a:moveTo>
                    <a:pt x="122" y="1"/>
                  </a:moveTo>
                  <a:cubicBezTo>
                    <a:pt x="118" y="15"/>
                    <a:pt x="115" y="28"/>
                    <a:pt x="113" y="41"/>
                  </a:cubicBezTo>
                  <a:lnTo>
                    <a:pt x="113" y="41"/>
                  </a:lnTo>
                  <a:cubicBezTo>
                    <a:pt x="117" y="28"/>
                    <a:pt x="120" y="14"/>
                    <a:pt x="122" y="1"/>
                  </a:cubicBezTo>
                  <a:close/>
                  <a:moveTo>
                    <a:pt x="167" y="427"/>
                  </a:moveTo>
                  <a:cubicBezTo>
                    <a:pt x="166" y="434"/>
                    <a:pt x="164" y="441"/>
                    <a:pt x="162" y="447"/>
                  </a:cubicBezTo>
                  <a:lnTo>
                    <a:pt x="162" y="447"/>
                  </a:lnTo>
                  <a:lnTo>
                    <a:pt x="167" y="427"/>
                  </a:lnTo>
                  <a:close/>
                  <a:moveTo>
                    <a:pt x="113" y="41"/>
                  </a:moveTo>
                  <a:lnTo>
                    <a:pt x="113" y="41"/>
                  </a:lnTo>
                  <a:cubicBezTo>
                    <a:pt x="89" y="125"/>
                    <a:pt x="39" y="214"/>
                    <a:pt x="0" y="214"/>
                  </a:cubicBezTo>
                  <a:cubicBezTo>
                    <a:pt x="0" y="474"/>
                    <a:pt x="61" y="352"/>
                    <a:pt x="0" y="626"/>
                  </a:cubicBezTo>
                  <a:cubicBezTo>
                    <a:pt x="5" y="641"/>
                    <a:pt x="9" y="648"/>
                    <a:pt x="14" y="648"/>
                  </a:cubicBezTo>
                  <a:cubicBezTo>
                    <a:pt x="43" y="648"/>
                    <a:pt x="74" y="416"/>
                    <a:pt x="61" y="352"/>
                  </a:cubicBezTo>
                  <a:cubicBezTo>
                    <a:pt x="64" y="346"/>
                    <a:pt x="67" y="344"/>
                    <a:pt x="70" y="344"/>
                  </a:cubicBezTo>
                  <a:cubicBezTo>
                    <a:pt x="82" y="344"/>
                    <a:pt x="94" y="391"/>
                    <a:pt x="106" y="427"/>
                  </a:cubicBezTo>
                  <a:cubicBezTo>
                    <a:pt x="92" y="626"/>
                    <a:pt x="92" y="870"/>
                    <a:pt x="122" y="1022"/>
                  </a:cubicBezTo>
                  <a:cubicBezTo>
                    <a:pt x="122" y="915"/>
                    <a:pt x="198" y="915"/>
                    <a:pt x="183" y="915"/>
                  </a:cubicBezTo>
                  <a:cubicBezTo>
                    <a:pt x="183" y="855"/>
                    <a:pt x="174" y="842"/>
                    <a:pt x="161" y="842"/>
                  </a:cubicBezTo>
                  <a:cubicBezTo>
                    <a:pt x="152" y="842"/>
                    <a:pt x="141" y="850"/>
                    <a:pt x="131" y="850"/>
                  </a:cubicBezTo>
                  <a:cubicBezTo>
                    <a:pt x="120" y="850"/>
                    <a:pt x="111" y="842"/>
                    <a:pt x="106" y="809"/>
                  </a:cubicBezTo>
                  <a:cubicBezTo>
                    <a:pt x="121" y="707"/>
                    <a:pt x="135" y="566"/>
                    <a:pt x="162" y="447"/>
                  </a:cubicBezTo>
                  <a:lnTo>
                    <a:pt x="162" y="447"/>
                  </a:lnTo>
                  <a:lnTo>
                    <a:pt x="153" y="488"/>
                  </a:lnTo>
                  <a:cubicBezTo>
                    <a:pt x="166" y="332"/>
                    <a:pt x="74" y="241"/>
                    <a:pt x="113" y="4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30"/>
            <p:cNvSpPr/>
            <p:nvPr/>
          </p:nvSpPr>
          <p:spPr>
            <a:xfrm>
              <a:off x="272975" y="2941975"/>
              <a:ext cx="6525" cy="15650"/>
            </a:xfrm>
            <a:custGeom>
              <a:avLst/>
              <a:gdLst/>
              <a:ahLst/>
              <a:cxnLst/>
              <a:rect l="l" t="t" r="r" b="b"/>
              <a:pathLst>
                <a:path w="261" h="626" extrusionOk="0">
                  <a:moveTo>
                    <a:pt x="199" y="1"/>
                  </a:moveTo>
                  <a:lnTo>
                    <a:pt x="169" y="199"/>
                  </a:lnTo>
                  <a:cubicBezTo>
                    <a:pt x="171" y="204"/>
                    <a:pt x="173" y="206"/>
                    <a:pt x="175" y="206"/>
                  </a:cubicBezTo>
                  <a:cubicBezTo>
                    <a:pt x="185" y="206"/>
                    <a:pt x="195" y="171"/>
                    <a:pt x="205" y="171"/>
                  </a:cubicBezTo>
                  <a:cubicBezTo>
                    <a:pt x="208" y="171"/>
                    <a:pt x="211" y="174"/>
                    <a:pt x="214" y="183"/>
                  </a:cubicBezTo>
                  <a:lnTo>
                    <a:pt x="138" y="443"/>
                  </a:lnTo>
                  <a:cubicBezTo>
                    <a:pt x="108" y="443"/>
                    <a:pt x="108" y="351"/>
                    <a:pt x="92" y="275"/>
                  </a:cubicBezTo>
                  <a:lnTo>
                    <a:pt x="77" y="488"/>
                  </a:lnTo>
                  <a:lnTo>
                    <a:pt x="31" y="336"/>
                  </a:lnTo>
                  <a:lnTo>
                    <a:pt x="31" y="336"/>
                  </a:lnTo>
                  <a:cubicBezTo>
                    <a:pt x="47" y="397"/>
                    <a:pt x="16" y="427"/>
                    <a:pt x="1" y="473"/>
                  </a:cubicBezTo>
                  <a:lnTo>
                    <a:pt x="77" y="626"/>
                  </a:lnTo>
                  <a:cubicBezTo>
                    <a:pt x="85" y="534"/>
                    <a:pt x="111" y="523"/>
                    <a:pt x="140" y="523"/>
                  </a:cubicBezTo>
                  <a:cubicBezTo>
                    <a:pt x="149" y="523"/>
                    <a:pt x="159" y="524"/>
                    <a:pt x="168" y="524"/>
                  </a:cubicBezTo>
                  <a:cubicBezTo>
                    <a:pt x="186" y="524"/>
                    <a:pt x="204" y="519"/>
                    <a:pt x="214" y="488"/>
                  </a:cubicBezTo>
                  <a:cubicBezTo>
                    <a:pt x="214" y="275"/>
                    <a:pt x="260" y="138"/>
                    <a:pt x="19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30"/>
            <p:cNvSpPr/>
            <p:nvPr/>
          </p:nvSpPr>
          <p:spPr>
            <a:xfrm>
              <a:off x="277950" y="2935525"/>
              <a:ext cx="2300" cy="6100"/>
            </a:xfrm>
            <a:custGeom>
              <a:avLst/>
              <a:gdLst/>
              <a:ahLst/>
              <a:cxnLst/>
              <a:rect l="l" t="t" r="r" b="b"/>
              <a:pathLst>
                <a:path w="92" h="244" extrusionOk="0">
                  <a:moveTo>
                    <a:pt x="45" y="0"/>
                  </a:moveTo>
                  <a:lnTo>
                    <a:pt x="0" y="244"/>
                  </a:lnTo>
                  <a:cubicBezTo>
                    <a:pt x="31" y="198"/>
                    <a:pt x="92" y="106"/>
                    <a:pt x="61" y="15"/>
                  </a:cubicBezTo>
                  <a:cubicBezTo>
                    <a:pt x="52" y="15"/>
                    <a:pt x="48" y="25"/>
                    <a:pt x="46" y="25"/>
                  </a:cubicBezTo>
                  <a:cubicBezTo>
                    <a:pt x="45" y="25"/>
                    <a:pt x="45" y="19"/>
                    <a:pt x="4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30"/>
            <p:cNvSpPr/>
            <p:nvPr/>
          </p:nvSpPr>
          <p:spPr>
            <a:xfrm>
              <a:off x="277950" y="2941600"/>
              <a:ext cx="25" cy="400"/>
            </a:xfrm>
            <a:custGeom>
              <a:avLst/>
              <a:gdLst/>
              <a:ahLst/>
              <a:cxnLst/>
              <a:rect l="l" t="t" r="r" b="b"/>
              <a:pathLst>
                <a:path w="1" h="16" extrusionOk="0">
                  <a:moveTo>
                    <a:pt x="0" y="16"/>
                  </a:moveTo>
                  <a:lnTo>
                    <a:pt x="0" y="16"/>
                  </a:ln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30"/>
            <p:cNvSpPr/>
            <p:nvPr/>
          </p:nvSpPr>
          <p:spPr>
            <a:xfrm>
              <a:off x="284025" y="2955325"/>
              <a:ext cx="3075" cy="8775"/>
            </a:xfrm>
            <a:custGeom>
              <a:avLst/>
              <a:gdLst/>
              <a:ahLst/>
              <a:cxnLst/>
              <a:rect l="l" t="t" r="r" b="b"/>
              <a:pathLst>
                <a:path w="123" h="351" extrusionOk="0">
                  <a:moveTo>
                    <a:pt x="76" y="0"/>
                  </a:moveTo>
                  <a:cubicBezTo>
                    <a:pt x="1" y="31"/>
                    <a:pt x="92" y="244"/>
                    <a:pt x="76" y="350"/>
                  </a:cubicBezTo>
                  <a:cubicBezTo>
                    <a:pt x="123" y="228"/>
                    <a:pt x="92" y="122"/>
                    <a:pt x="7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30"/>
            <p:cNvSpPr/>
            <p:nvPr/>
          </p:nvSpPr>
          <p:spPr>
            <a:xfrm>
              <a:off x="266875" y="2927500"/>
              <a:ext cx="9175" cy="17550"/>
            </a:xfrm>
            <a:custGeom>
              <a:avLst/>
              <a:gdLst/>
              <a:ahLst/>
              <a:cxnLst/>
              <a:rect l="l" t="t" r="r" b="b"/>
              <a:pathLst>
                <a:path w="367" h="702" extrusionOk="0">
                  <a:moveTo>
                    <a:pt x="78" y="1"/>
                  </a:moveTo>
                  <a:lnTo>
                    <a:pt x="1" y="199"/>
                  </a:lnTo>
                  <a:cubicBezTo>
                    <a:pt x="28" y="239"/>
                    <a:pt x="55" y="341"/>
                    <a:pt x="82" y="341"/>
                  </a:cubicBezTo>
                  <a:cubicBezTo>
                    <a:pt x="86" y="341"/>
                    <a:pt x="89" y="339"/>
                    <a:pt x="92" y="336"/>
                  </a:cubicBezTo>
                  <a:lnTo>
                    <a:pt x="92" y="336"/>
                  </a:lnTo>
                  <a:cubicBezTo>
                    <a:pt x="92" y="443"/>
                    <a:pt x="92" y="580"/>
                    <a:pt x="78" y="701"/>
                  </a:cubicBezTo>
                  <a:lnTo>
                    <a:pt x="184" y="687"/>
                  </a:lnTo>
                  <a:cubicBezTo>
                    <a:pt x="214" y="458"/>
                    <a:pt x="184" y="397"/>
                    <a:pt x="291" y="336"/>
                  </a:cubicBezTo>
                  <a:lnTo>
                    <a:pt x="291" y="336"/>
                  </a:lnTo>
                  <a:cubicBezTo>
                    <a:pt x="275" y="427"/>
                    <a:pt x="305" y="626"/>
                    <a:pt x="260" y="687"/>
                  </a:cubicBezTo>
                  <a:cubicBezTo>
                    <a:pt x="305" y="640"/>
                    <a:pt x="366" y="321"/>
                    <a:pt x="321" y="123"/>
                  </a:cubicBezTo>
                  <a:lnTo>
                    <a:pt x="321" y="123"/>
                  </a:lnTo>
                  <a:cubicBezTo>
                    <a:pt x="291" y="352"/>
                    <a:pt x="199" y="123"/>
                    <a:pt x="230" y="382"/>
                  </a:cubicBezTo>
                  <a:cubicBezTo>
                    <a:pt x="153" y="336"/>
                    <a:pt x="139" y="92"/>
                    <a:pt x="7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30"/>
            <p:cNvSpPr/>
            <p:nvPr/>
          </p:nvSpPr>
          <p:spPr>
            <a:xfrm>
              <a:off x="266525" y="2984275"/>
              <a:ext cx="1550" cy="4950"/>
            </a:xfrm>
            <a:custGeom>
              <a:avLst/>
              <a:gdLst/>
              <a:ahLst/>
              <a:cxnLst/>
              <a:rect l="l" t="t" r="r" b="b"/>
              <a:pathLst>
                <a:path w="62" h="198" extrusionOk="0">
                  <a:moveTo>
                    <a:pt x="61" y="0"/>
                  </a:moveTo>
                  <a:lnTo>
                    <a:pt x="61" y="0"/>
                  </a:lnTo>
                  <a:cubicBezTo>
                    <a:pt x="31" y="30"/>
                    <a:pt x="0" y="91"/>
                    <a:pt x="45" y="197"/>
                  </a:cubicBezTo>
                  <a:cubicBezTo>
                    <a:pt x="15" y="106"/>
                    <a:pt x="45" y="45"/>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30"/>
            <p:cNvSpPr/>
            <p:nvPr/>
          </p:nvSpPr>
          <p:spPr>
            <a:xfrm>
              <a:off x="276775" y="2972450"/>
              <a:ext cx="1550" cy="775"/>
            </a:xfrm>
            <a:custGeom>
              <a:avLst/>
              <a:gdLst/>
              <a:ahLst/>
              <a:cxnLst/>
              <a:rect l="l" t="t" r="r" b="b"/>
              <a:pathLst>
                <a:path w="62" h="31" extrusionOk="0">
                  <a:moveTo>
                    <a:pt x="62" y="0"/>
                  </a:moveTo>
                  <a:cubicBezTo>
                    <a:pt x="31" y="0"/>
                    <a:pt x="17" y="16"/>
                    <a:pt x="1" y="31"/>
                  </a:cubicBezTo>
                  <a:lnTo>
                    <a:pt x="6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30"/>
            <p:cNvSpPr/>
            <p:nvPr/>
          </p:nvSpPr>
          <p:spPr>
            <a:xfrm>
              <a:off x="268050" y="2982750"/>
              <a:ext cx="375" cy="1550"/>
            </a:xfrm>
            <a:custGeom>
              <a:avLst/>
              <a:gdLst/>
              <a:ahLst/>
              <a:cxnLst/>
              <a:rect l="l" t="t" r="r" b="b"/>
              <a:pathLst>
                <a:path w="15" h="62" extrusionOk="0">
                  <a:moveTo>
                    <a:pt x="15" y="0"/>
                  </a:moveTo>
                  <a:cubicBezTo>
                    <a:pt x="15" y="15"/>
                    <a:pt x="15" y="45"/>
                    <a:pt x="0" y="61"/>
                  </a:cubicBezTo>
                  <a:lnTo>
                    <a:pt x="15" y="45"/>
                  </a:ln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30"/>
            <p:cNvSpPr/>
            <p:nvPr/>
          </p:nvSpPr>
          <p:spPr>
            <a:xfrm>
              <a:off x="261950" y="2945025"/>
              <a:ext cx="14850" cy="43075"/>
            </a:xfrm>
            <a:custGeom>
              <a:avLst/>
              <a:gdLst/>
              <a:ahLst/>
              <a:cxnLst/>
              <a:rect l="l" t="t" r="r" b="b"/>
              <a:pathLst>
                <a:path w="594" h="1723" extrusionOk="0">
                  <a:moveTo>
                    <a:pt x="275" y="0"/>
                  </a:moveTo>
                  <a:cubicBezTo>
                    <a:pt x="259" y="108"/>
                    <a:pt x="228" y="199"/>
                    <a:pt x="183" y="260"/>
                  </a:cubicBezTo>
                  <a:lnTo>
                    <a:pt x="183" y="290"/>
                  </a:lnTo>
                  <a:cubicBezTo>
                    <a:pt x="192" y="284"/>
                    <a:pt x="200" y="281"/>
                    <a:pt x="207" y="281"/>
                  </a:cubicBezTo>
                  <a:cubicBezTo>
                    <a:pt x="253" y="281"/>
                    <a:pt x="283" y="386"/>
                    <a:pt x="336" y="412"/>
                  </a:cubicBezTo>
                  <a:cubicBezTo>
                    <a:pt x="320" y="504"/>
                    <a:pt x="214" y="534"/>
                    <a:pt x="259" y="565"/>
                  </a:cubicBezTo>
                  <a:cubicBezTo>
                    <a:pt x="259" y="595"/>
                    <a:pt x="260" y="605"/>
                    <a:pt x="263" y="605"/>
                  </a:cubicBezTo>
                  <a:cubicBezTo>
                    <a:pt x="269" y="605"/>
                    <a:pt x="284" y="523"/>
                    <a:pt x="295" y="523"/>
                  </a:cubicBezTo>
                  <a:cubicBezTo>
                    <a:pt x="299" y="523"/>
                    <a:pt x="302" y="530"/>
                    <a:pt x="305" y="549"/>
                  </a:cubicBezTo>
                  <a:cubicBezTo>
                    <a:pt x="275" y="656"/>
                    <a:pt x="228" y="823"/>
                    <a:pt x="183" y="853"/>
                  </a:cubicBezTo>
                  <a:lnTo>
                    <a:pt x="137" y="732"/>
                  </a:lnTo>
                  <a:cubicBezTo>
                    <a:pt x="122" y="839"/>
                    <a:pt x="92" y="945"/>
                    <a:pt x="106" y="1022"/>
                  </a:cubicBezTo>
                  <a:lnTo>
                    <a:pt x="122" y="975"/>
                  </a:lnTo>
                  <a:lnTo>
                    <a:pt x="122" y="975"/>
                  </a:lnTo>
                  <a:cubicBezTo>
                    <a:pt x="183" y="1310"/>
                    <a:pt x="0" y="1174"/>
                    <a:pt x="45" y="1479"/>
                  </a:cubicBezTo>
                  <a:cubicBezTo>
                    <a:pt x="111" y="1465"/>
                    <a:pt x="76" y="1261"/>
                    <a:pt x="131" y="1261"/>
                  </a:cubicBezTo>
                  <a:cubicBezTo>
                    <a:pt x="141" y="1261"/>
                    <a:pt x="152" y="1267"/>
                    <a:pt x="167" y="1280"/>
                  </a:cubicBezTo>
                  <a:cubicBezTo>
                    <a:pt x="150" y="1397"/>
                    <a:pt x="160" y="1422"/>
                    <a:pt x="178" y="1422"/>
                  </a:cubicBezTo>
                  <a:cubicBezTo>
                    <a:pt x="191" y="1422"/>
                    <a:pt x="209" y="1409"/>
                    <a:pt x="225" y="1409"/>
                  </a:cubicBezTo>
                  <a:cubicBezTo>
                    <a:pt x="243" y="1409"/>
                    <a:pt x="259" y="1428"/>
                    <a:pt x="259" y="1509"/>
                  </a:cubicBezTo>
                  <a:cubicBezTo>
                    <a:pt x="275" y="1493"/>
                    <a:pt x="275" y="1463"/>
                    <a:pt x="275" y="1448"/>
                  </a:cubicBezTo>
                  <a:cubicBezTo>
                    <a:pt x="294" y="1492"/>
                    <a:pt x="306" y="1508"/>
                    <a:pt x="314" y="1508"/>
                  </a:cubicBezTo>
                  <a:cubicBezTo>
                    <a:pt x="332" y="1508"/>
                    <a:pt x="335" y="1438"/>
                    <a:pt x="366" y="1418"/>
                  </a:cubicBezTo>
                  <a:lnTo>
                    <a:pt x="366" y="1418"/>
                  </a:lnTo>
                  <a:lnTo>
                    <a:pt x="336" y="1646"/>
                  </a:lnTo>
                  <a:cubicBezTo>
                    <a:pt x="346" y="1635"/>
                    <a:pt x="349" y="1618"/>
                    <a:pt x="355" y="1618"/>
                  </a:cubicBezTo>
                  <a:cubicBezTo>
                    <a:pt x="358" y="1618"/>
                    <a:pt x="361" y="1621"/>
                    <a:pt x="366" y="1631"/>
                  </a:cubicBezTo>
                  <a:lnTo>
                    <a:pt x="366" y="1722"/>
                  </a:lnTo>
                  <a:cubicBezTo>
                    <a:pt x="396" y="1661"/>
                    <a:pt x="427" y="1600"/>
                    <a:pt x="427" y="1432"/>
                  </a:cubicBezTo>
                  <a:cubicBezTo>
                    <a:pt x="438" y="1448"/>
                    <a:pt x="448" y="1455"/>
                    <a:pt x="458" y="1455"/>
                  </a:cubicBezTo>
                  <a:cubicBezTo>
                    <a:pt x="516" y="1455"/>
                    <a:pt x="555" y="1219"/>
                    <a:pt x="594" y="1128"/>
                  </a:cubicBezTo>
                  <a:lnTo>
                    <a:pt x="594" y="1128"/>
                  </a:lnTo>
                  <a:lnTo>
                    <a:pt x="563" y="1158"/>
                  </a:lnTo>
                  <a:cubicBezTo>
                    <a:pt x="533" y="961"/>
                    <a:pt x="518" y="671"/>
                    <a:pt x="457" y="549"/>
                  </a:cubicBezTo>
                  <a:lnTo>
                    <a:pt x="411" y="595"/>
                  </a:lnTo>
                  <a:lnTo>
                    <a:pt x="396" y="290"/>
                  </a:lnTo>
                  <a:cubicBezTo>
                    <a:pt x="386" y="300"/>
                    <a:pt x="364" y="334"/>
                    <a:pt x="342" y="334"/>
                  </a:cubicBezTo>
                  <a:cubicBezTo>
                    <a:pt x="329" y="334"/>
                    <a:pt x="316" y="323"/>
                    <a:pt x="305" y="290"/>
                  </a:cubicBezTo>
                  <a:cubicBezTo>
                    <a:pt x="320" y="169"/>
                    <a:pt x="289" y="61"/>
                    <a:pt x="27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30"/>
            <p:cNvSpPr/>
            <p:nvPr/>
          </p:nvSpPr>
          <p:spPr>
            <a:xfrm>
              <a:off x="265350" y="2952275"/>
              <a:ext cx="1200" cy="1900"/>
            </a:xfrm>
            <a:custGeom>
              <a:avLst/>
              <a:gdLst/>
              <a:ahLst/>
              <a:cxnLst/>
              <a:rect l="l" t="t" r="r" b="b"/>
              <a:pathLst>
                <a:path w="48" h="76" extrusionOk="0">
                  <a:moveTo>
                    <a:pt x="47" y="0"/>
                  </a:moveTo>
                  <a:cubicBezTo>
                    <a:pt x="31" y="15"/>
                    <a:pt x="17" y="46"/>
                    <a:pt x="1" y="76"/>
                  </a:cubicBezTo>
                  <a:lnTo>
                    <a:pt x="47" y="31"/>
                  </a:ln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30"/>
            <p:cNvSpPr/>
            <p:nvPr/>
          </p:nvSpPr>
          <p:spPr>
            <a:xfrm>
              <a:off x="266525" y="2950350"/>
              <a:ext cx="25" cy="1175"/>
            </a:xfrm>
            <a:custGeom>
              <a:avLst/>
              <a:gdLst/>
              <a:ahLst/>
              <a:cxnLst/>
              <a:rect l="l" t="t" r="r" b="b"/>
              <a:pathLst>
                <a:path w="1" h="47" extrusionOk="0">
                  <a:moveTo>
                    <a:pt x="0" y="47"/>
                  </a:move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30"/>
            <p:cNvSpPr/>
            <p:nvPr/>
          </p:nvSpPr>
          <p:spPr>
            <a:xfrm>
              <a:off x="264225" y="2947300"/>
              <a:ext cx="2325" cy="3850"/>
            </a:xfrm>
            <a:custGeom>
              <a:avLst/>
              <a:gdLst/>
              <a:ahLst/>
              <a:cxnLst/>
              <a:rect l="l" t="t" r="r" b="b"/>
              <a:pathLst>
                <a:path w="93" h="154" extrusionOk="0">
                  <a:moveTo>
                    <a:pt x="62" y="1"/>
                  </a:moveTo>
                  <a:cubicBezTo>
                    <a:pt x="62" y="62"/>
                    <a:pt x="1" y="108"/>
                    <a:pt x="31" y="153"/>
                  </a:cubicBezTo>
                  <a:cubicBezTo>
                    <a:pt x="41" y="124"/>
                    <a:pt x="57" y="107"/>
                    <a:pt x="71" y="107"/>
                  </a:cubicBezTo>
                  <a:cubicBezTo>
                    <a:pt x="79" y="107"/>
                    <a:pt x="87" y="112"/>
                    <a:pt x="92" y="123"/>
                  </a:cubicBezTo>
                  <a:cubicBezTo>
                    <a:pt x="76" y="78"/>
                    <a:pt x="76" y="31"/>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30"/>
            <p:cNvSpPr/>
            <p:nvPr/>
          </p:nvSpPr>
          <p:spPr>
            <a:xfrm>
              <a:off x="268800" y="2945025"/>
              <a:ext cx="25" cy="25"/>
            </a:xfrm>
            <a:custGeom>
              <a:avLst/>
              <a:gdLst/>
              <a:ahLst/>
              <a:cxnLst/>
              <a:rect l="l" t="t" r="r" b="b"/>
              <a:pathLst>
                <a:path w="1" h="1" extrusionOk="0">
                  <a:moveTo>
                    <a:pt x="1"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30"/>
            <p:cNvSpPr/>
            <p:nvPr/>
          </p:nvSpPr>
          <p:spPr>
            <a:xfrm>
              <a:off x="268800" y="2921525"/>
              <a:ext cx="2675" cy="4475"/>
            </a:xfrm>
            <a:custGeom>
              <a:avLst/>
              <a:gdLst/>
              <a:ahLst/>
              <a:cxnLst/>
              <a:rect l="l" t="t" r="r" b="b"/>
              <a:pathLst>
                <a:path w="107" h="179" extrusionOk="0">
                  <a:moveTo>
                    <a:pt x="31" y="1"/>
                  </a:moveTo>
                  <a:cubicBezTo>
                    <a:pt x="22" y="1"/>
                    <a:pt x="12" y="4"/>
                    <a:pt x="1" y="12"/>
                  </a:cubicBezTo>
                  <a:lnTo>
                    <a:pt x="76" y="179"/>
                  </a:lnTo>
                  <a:lnTo>
                    <a:pt x="107" y="12"/>
                  </a:lnTo>
                  <a:lnTo>
                    <a:pt x="107" y="12"/>
                  </a:lnTo>
                  <a:cubicBezTo>
                    <a:pt x="100" y="14"/>
                    <a:pt x="94" y="15"/>
                    <a:pt x="88" y="15"/>
                  </a:cubicBezTo>
                  <a:cubicBezTo>
                    <a:pt x="66" y="15"/>
                    <a:pt x="51" y="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30"/>
            <p:cNvSpPr/>
            <p:nvPr/>
          </p:nvSpPr>
          <p:spPr>
            <a:xfrm>
              <a:off x="256625" y="2896275"/>
              <a:ext cx="1550" cy="3075"/>
            </a:xfrm>
            <a:custGeom>
              <a:avLst/>
              <a:gdLst/>
              <a:ahLst/>
              <a:cxnLst/>
              <a:rect l="l" t="t" r="r" b="b"/>
              <a:pathLst>
                <a:path w="62" h="123" extrusionOk="0">
                  <a:moveTo>
                    <a:pt x="61" y="1"/>
                  </a:moveTo>
                  <a:lnTo>
                    <a:pt x="0" y="122"/>
                  </a:lnTo>
                  <a:lnTo>
                    <a:pt x="61" y="122"/>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30"/>
            <p:cNvSpPr/>
            <p:nvPr/>
          </p:nvSpPr>
          <p:spPr>
            <a:xfrm>
              <a:off x="336200" y="3103075"/>
              <a:ext cx="1650" cy="6925"/>
            </a:xfrm>
            <a:custGeom>
              <a:avLst/>
              <a:gdLst/>
              <a:ahLst/>
              <a:cxnLst/>
              <a:rect l="l" t="t" r="r" b="b"/>
              <a:pathLst>
                <a:path w="66" h="277" extrusionOk="0">
                  <a:moveTo>
                    <a:pt x="47" y="1"/>
                  </a:moveTo>
                  <a:lnTo>
                    <a:pt x="47" y="1"/>
                  </a:lnTo>
                  <a:cubicBezTo>
                    <a:pt x="31" y="62"/>
                    <a:pt x="47" y="214"/>
                    <a:pt x="0" y="229"/>
                  </a:cubicBezTo>
                  <a:cubicBezTo>
                    <a:pt x="16" y="263"/>
                    <a:pt x="27" y="277"/>
                    <a:pt x="35" y="277"/>
                  </a:cubicBezTo>
                  <a:cubicBezTo>
                    <a:pt x="66" y="277"/>
                    <a:pt x="47" y="61"/>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30"/>
            <p:cNvSpPr/>
            <p:nvPr/>
          </p:nvSpPr>
          <p:spPr>
            <a:xfrm>
              <a:off x="324825" y="3078700"/>
              <a:ext cx="1900" cy="6150"/>
            </a:xfrm>
            <a:custGeom>
              <a:avLst/>
              <a:gdLst/>
              <a:ahLst/>
              <a:cxnLst/>
              <a:rect l="l" t="t" r="r" b="b"/>
              <a:pathLst>
                <a:path w="76" h="246" extrusionOk="0">
                  <a:moveTo>
                    <a:pt x="29" y="1"/>
                  </a:moveTo>
                  <a:cubicBezTo>
                    <a:pt x="29" y="88"/>
                    <a:pt x="1" y="246"/>
                    <a:pt x="52" y="246"/>
                  </a:cubicBezTo>
                  <a:cubicBezTo>
                    <a:pt x="54" y="246"/>
                    <a:pt x="57" y="245"/>
                    <a:pt x="59" y="245"/>
                  </a:cubicBezTo>
                  <a:lnTo>
                    <a:pt x="7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30"/>
            <p:cNvSpPr/>
            <p:nvPr/>
          </p:nvSpPr>
          <p:spPr>
            <a:xfrm>
              <a:off x="253175" y="2910750"/>
              <a:ext cx="1550" cy="3825"/>
            </a:xfrm>
            <a:custGeom>
              <a:avLst/>
              <a:gdLst/>
              <a:ahLst/>
              <a:cxnLst/>
              <a:rect l="l" t="t" r="r" b="b"/>
              <a:pathLst>
                <a:path w="62" h="153" extrusionOk="0">
                  <a:moveTo>
                    <a:pt x="0" y="0"/>
                  </a:moveTo>
                  <a:lnTo>
                    <a:pt x="0" y="153"/>
                  </a:lnTo>
                  <a:lnTo>
                    <a:pt x="6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30"/>
            <p:cNvSpPr/>
            <p:nvPr/>
          </p:nvSpPr>
          <p:spPr>
            <a:xfrm>
              <a:off x="282875" y="2988075"/>
              <a:ext cx="5350" cy="28575"/>
            </a:xfrm>
            <a:custGeom>
              <a:avLst/>
              <a:gdLst/>
              <a:ahLst/>
              <a:cxnLst/>
              <a:rect l="l" t="t" r="r" b="b"/>
              <a:pathLst>
                <a:path w="214" h="1143" extrusionOk="0">
                  <a:moveTo>
                    <a:pt x="77" y="0"/>
                  </a:moveTo>
                  <a:cubicBezTo>
                    <a:pt x="62" y="137"/>
                    <a:pt x="1" y="442"/>
                    <a:pt x="77" y="457"/>
                  </a:cubicBezTo>
                  <a:lnTo>
                    <a:pt x="16" y="579"/>
                  </a:lnTo>
                  <a:cubicBezTo>
                    <a:pt x="54" y="604"/>
                    <a:pt x="60" y="734"/>
                    <a:pt x="88" y="734"/>
                  </a:cubicBezTo>
                  <a:cubicBezTo>
                    <a:pt x="93" y="734"/>
                    <a:pt x="100" y="729"/>
                    <a:pt x="108" y="716"/>
                  </a:cubicBezTo>
                  <a:lnTo>
                    <a:pt x="138" y="1097"/>
                  </a:lnTo>
                  <a:lnTo>
                    <a:pt x="92" y="1081"/>
                  </a:lnTo>
                  <a:lnTo>
                    <a:pt x="92" y="1081"/>
                  </a:lnTo>
                  <a:cubicBezTo>
                    <a:pt x="92" y="1097"/>
                    <a:pt x="108" y="1142"/>
                    <a:pt x="122" y="1142"/>
                  </a:cubicBezTo>
                  <a:cubicBezTo>
                    <a:pt x="214" y="975"/>
                    <a:pt x="122" y="838"/>
                    <a:pt x="169" y="685"/>
                  </a:cubicBezTo>
                  <a:cubicBezTo>
                    <a:pt x="164" y="652"/>
                    <a:pt x="160" y="641"/>
                    <a:pt x="157" y="641"/>
                  </a:cubicBezTo>
                  <a:cubicBezTo>
                    <a:pt x="151" y="641"/>
                    <a:pt x="146" y="676"/>
                    <a:pt x="132" y="676"/>
                  </a:cubicBezTo>
                  <a:cubicBezTo>
                    <a:pt x="129" y="676"/>
                    <a:pt x="126" y="674"/>
                    <a:pt x="122" y="671"/>
                  </a:cubicBezTo>
                  <a:cubicBezTo>
                    <a:pt x="122" y="640"/>
                    <a:pt x="138" y="533"/>
                    <a:pt x="169" y="472"/>
                  </a:cubicBezTo>
                  <a:cubicBezTo>
                    <a:pt x="108" y="335"/>
                    <a:pt x="108" y="183"/>
                    <a:pt x="7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30"/>
            <p:cNvSpPr/>
            <p:nvPr/>
          </p:nvSpPr>
          <p:spPr>
            <a:xfrm>
              <a:off x="284400" y="3014575"/>
              <a:ext cx="775" cy="550"/>
            </a:xfrm>
            <a:custGeom>
              <a:avLst/>
              <a:gdLst/>
              <a:ahLst/>
              <a:cxnLst/>
              <a:rect l="l" t="t" r="r" b="b"/>
              <a:pathLst>
                <a:path w="31" h="22" extrusionOk="0">
                  <a:moveTo>
                    <a:pt x="11" y="0"/>
                  </a:moveTo>
                  <a:cubicBezTo>
                    <a:pt x="9" y="0"/>
                    <a:pt x="5" y="2"/>
                    <a:pt x="1" y="7"/>
                  </a:cubicBezTo>
                  <a:lnTo>
                    <a:pt x="31" y="21"/>
                  </a:lnTo>
                  <a:cubicBezTo>
                    <a:pt x="21" y="11"/>
                    <a:pt x="18" y="0"/>
                    <a:pt x="1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30"/>
            <p:cNvSpPr/>
            <p:nvPr/>
          </p:nvSpPr>
          <p:spPr>
            <a:xfrm>
              <a:off x="287075" y="2998350"/>
              <a:ext cx="400" cy="1525"/>
            </a:xfrm>
            <a:custGeom>
              <a:avLst/>
              <a:gdLst/>
              <a:ahLst/>
              <a:cxnLst/>
              <a:rect l="l" t="t" r="r" b="b"/>
              <a:pathLst>
                <a:path w="16" h="61" extrusionOk="0">
                  <a:moveTo>
                    <a:pt x="15" y="0"/>
                  </a:moveTo>
                  <a:lnTo>
                    <a:pt x="11" y="17"/>
                  </a:lnTo>
                  <a:lnTo>
                    <a:pt x="11" y="17"/>
                  </a:lnTo>
                  <a:cubicBezTo>
                    <a:pt x="14" y="11"/>
                    <a:pt x="15" y="5"/>
                    <a:pt x="15" y="0"/>
                  </a:cubicBezTo>
                  <a:close/>
                  <a:moveTo>
                    <a:pt x="11" y="17"/>
                  </a:moveTo>
                  <a:cubicBezTo>
                    <a:pt x="7" y="28"/>
                    <a:pt x="1" y="41"/>
                    <a:pt x="1" y="61"/>
                  </a:cubicBezTo>
                  <a:lnTo>
                    <a:pt x="11" y="1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30"/>
            <p:cNvSpPr/>
            <p:nvPr/>
          </p:nvSpPr>
          <p:spPr>
            <a:xfrm>
              <a:off x="327050" y="3091650"/>
              <a:ext cx="2325" cy="3300"/>
            </a:xfrm>
            <a:custGeom>
              <a:avLst/>
              <a:gdLst/>
              <a:ahLst/>
              <a:cxnLst/>
              <a:rect l="l" t="t" r="r" b="b"/>
              <a:pathLst>
                <a:path w="93" h="132" extrusionOk="0">
                  <a:moveTo>
                    <a:pt x="64" y="0"/>
                  </a:moveTo>
                  <a:cubicBezTo>
                    <a:pt x="39" y="0"/>
                    <a:pt x="24" y="49"/>
                    <a:pt x="1" y="107"/>
                  </a:cubicBezTo>
                  <a:cubicBezTo>
                    <a:pt x="6" y="124"/>
                    <a:pt x="12" y="131"/>
                    <a:pt x="17" y="131"/>
                  </a:cubicBezTo>
                  <a:cubicBezTo>
                    <a:pt x="37" y="131"/>
                    <a:pt x="54" y="15"/>
                    <a:pt x="87" y="15"/>
                  </a:cubicBezTo>
                  <a:cubicBezTo>
                    <a:pt x="89" y="15"/>
                    <a:pt x="90" y="15"/>
                    <a:pt x="92" y="15"/>
                  </a:cubicBezTo>
                  <a:cubicBezTo>
                    <a:pt x="81" y="5"/>
                    <a:pt x="72" y="0"/>
                    <a:pt x="6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30"/>
            <p:cNvSpPr/>
            <p:nvPr/>
          </p:nvSpPr>
          <p:spPr>
            <a:xfrm>
              <a:off x="332375" y="3103450"/>
              <a:ext cx="2725" cy="6875"/>
            </a:xfrm>
            <a:custGeom>
              <a:avLst/>
              <a:gdLst/>
              <a:ahLst/>
              <a:cxnLst/>
              <a:rect l="l" t="t" r="r" b="b"/>
              <a:pathLst>
                <a:path w="109" h="275" extrusionOk="0">
                  <a:moveTo>
                    <a:pt x="62" y="0"/>
                  </a:moveTo>
                  <a:cubicBezTo>
                    <a:pt x="17" y="92"/>
                    <a:pt x="31" y="169"/>
                    <a:pt x="47" y="275"/>
                  </a:cubicBezTo>
                  <a:lnTo>
                    <a:pt x="108" y="122"/>
                  </a:lnTo>
                  <a:cubicBezTo>
                    <a:pt x="92" y="92"/>
                    <a:pt x="1" y="153"/>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30"/>
            <p:cNvSpPr/>
            <p:nvPr/>
          </p:nvSpPr>
          <p:spPr>
            <a:xfrm>
              <a:off x="325175" y="3087800"/>
              <a:ext cx="1900" cy="3475"/>
            </a:xfrm>
            <a:custGeom>
              <a:avLst/>
              <a:gdLst/>
              <a:ahLst/>
              <a:cxnLst/>
              <a:rect l="l" t="t" r="r" b="b"/>
              <a:pathLst>
                <a:path w="76" h="139" extrusionOk="0">
                  <a:moveTo>
                    <a:pt x="39" y="1"/>
                  </a:moveTo>
                  <a:cubicBezTo>
                    <a:pt x="20" y="1"/>
                    <a:pt x="10" y="7"/>
                    <a:pt x="0" y="48"/>
                  </a:cubicBezTo>
                  <a:cubicBezTo>
                    <a:pt x="15" y="94"/>
                    <a:pt x="0" y="108"/>
                    <a:pt x="31" y="139"/>
                  </a:cubicBezTo>
                  <a:lnTo>
                    <a:pt x="76" y="2"/>
                  </a:lnTo>
                  <a:cubicBezTo>
                    <a:pt x="60" y="2"/>
                    <a:pt x="48" y="1"/>
                    <a:pt x="3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30"/>
            <p:cNvSpPr/>
            <p:nvPr/>
          </p:nvSpPr>
          <p:spPr>
            <a:xfrm>
              <a:off x="321350" y="3085975"/>
              <a:ext cx="2325" cy="3425"/>
            </a:xfrm>
            <a:custGeom>
              <a:avLst/>
              <a:gdLst/>
              <a:ahLst/>
              <a:cxnLst/>
              <a:rect l="l" t="t" r="r" b="b"/>
              <a:pathLst>
                <a:path w="93" h="137" extrusionOk="0">
                  <a:moveTo>
                    <a:pt x="29" y="1"/>
                  </a:moveTo>
                  <a:cubicBezTo>
                    <a:pt x="11" y="1"/>
                    <a:pt x="1" y="26"/>
                    <a:pt x="15" y="136"/>
                  </a:cubicBezTo>
                  <a:cubicBezTo>
                    <a:pt x="15" y="15"/>
                    <a:pt x="62" y="45"/>
                    <a:pt x="92" y="15"/>
                  </a:cubicBezTo>
                  <a:lnTo>
                    <a:pt x="92" y="15"/>
                  </a:lnTo>
                  <a:cubicBezTo>
                    <a:pt x="89" y="18"/>
                    <a:pt x="85" y="19"/>
                    <a:pt x="81" y="19"/>
                  </a:cubicBezTo>
                  <a:cubicBezTo>
                    <a:pt x="65" y="19"/>
                    <a:pt x="44" y="1"/>
                    <a:pt x="2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30"/>
            <p:cNvSpPr/>
            <p:nvPr/>
          </p:nvSpPr>
          <p:spPr>
            <a:xfrm>
              <a:off x="323650" y="3085175"/>
              <a:ext cx="775" cy="1175"/>
            </a:xfrm>
            <a:custGeom>
              <a:avLst/>
              <a:gdLst/>
              <a:ahLst/>
              <a:cxnLst/>
              <a:rect l="l" t="t" r="r" b="b"/>
              <a:pathLst>
                <a:path w="31" h="47" extrusionOk="0">
                  <a:moveTo>
                    <a:pt x="31" y="0"/>
                  </a:moveTo>
                  <a:lnTo>
                    <a:pt x="31" y="0"/>
                  </a:lnTo>
                  <a:cubicBezTo>
                    <a:pt x="15" y="31"/>
                    <a:pt x="15" y="47"/>
                    <a:pt x="0" y="47"/>
                  </a:cubicBezTo>
                  <a:cubicBezTo>
                    <a:pt x="15" y="47"/>
                    <a:pt x="31" y="31"/>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30"/>
            <p:cNvSpPr/>
            <p:nvPr/>
          </p:nvSpPr>
          <p:spPr>
            <a:xfrm>
              <a:off x="330100" y="3110700"/>
              <a:ext cx="8800" cy="25150"/>
            </a:xfrm>
            <a:custGeom>
              <a:avLst/>
              <a:gdLst/>
              <a:ahLst/>
              <a:cxnLst/>
              <a:rect l="l" t="t" r="r" b="b"/>
              <a:pathLst>
                <a:path w="352" h="1006" extrusionOk="0">
                  <a:moveTo>
                    <a:pt x="183" y="0"/>
                  </a:moveTo>
                  <a:cubicBezTo>
                    <a:pt x="122" y="153"/>
                    <a:pt x="61" y="153"/>
                    <a:pt x="1" y="214"/>
                  </a:cubicBezTo>
                  <a:cubicBezTo>
                    <a:pt x="31" y="427"/>
                    <a:pt x="31" y="610"/>
                    <a:pt x="1" y="838"/>
                  </a:cubicBezTo>
                  <a:cubicBezTo>
                    <a:pt x="7" y="833"/>
                    <a:pt x="14" y="831"/>
                    <a:pt x="19" y="831"/>
                  </a:cubicBezTo>
                  <a:cubicBezTo>
                    <a:pt x="51" y="831"/>
                    <a:pt x="64" y="902"/>
                    <a:pt x="77" y="1006"/>
                  </a:cubicBezTo>
                  <a:lnTo>
                    <a:pt x="92" y="563"/>
                  </a:lnTo>
                  <a:cubicBezTo>
                    <a:pt x="110" y="572"/>
                    <a:pt x="125" y="577"/>
                    <a:pt x="138" y="577"/>
                  </a:cubicBezTo>
                  <a:cubicBezTo>
                    <a:pt x="171" y="577"/>
                    <a:pt x="192" y="548"/>
                    <a:pt x="214" y="472"/>
                  </a:cubicBezTo>
                  <a:cubicBezTo>
                    <a:pt x="242" y="601"/>
                    <a:pt x="231" y="703"/>
                    <a:pt x="292" y="703"/>
                  </a:cubicBezTo>
                  <a:cubicBezTo>
                    <a:pt x="296" y="703"/>
                    <a:pt x="301" y="702"/>
                    <a:pt x="305" y="701"/>
                  </a:cubicBezTo>
                  <a:lnTo>
                    <a:pt x="352" y="457"/>
                  </a:lnTo>
                  <a:cubicBezTo>
                    <a:pt x="305" y="275"/>
                    <a:pt x="244" y="106"/>
                    <a:pt x="18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30"/>
            <p:cNvSpPr/>
            <p:nvPr/>
          </p:nvSpPr>
          <p:spPr>
            <a:xfrm>
              <a:off x="256975" y="2948475"/>
              <a:ext cx="8400" cy="23625"/>
            </a:xfrm>
            <a:custGeom>
              <a:avLst/>
              <a:gdLst/>
              <a:ahLst/>
              <a:cxnLst/>
              <a:rect l="l" t="t" r="r" b="b"/>
              <a:pathLst>
                <a:path w="336" h="945" extrusionOk="0">
                  <a:moveTo>
                    <a:pt x="214" y="0"/>
                  </a:moveTo>
                  <a:lnTo>
                    <a:pt x="244" y="319"/>
                  </a:lnTo>
                  <a:lnTo>
                    <a:pt x="153" y="335"/>
                  </a:lnTo>
                  <a:cubicBezTo>
                    <a:pt x="123" y="441"/>
                    <a:pt x="92" y="579"/>
                    <a:pt x="62" y="670"/>
                  </a:cubicBezTo>
                  <a:cubicBezTo>
                    <a:pt x="64" y="669"/>
                    <a:pt x="67" y="668"/>
                    <a:pt x="69" y="668"/>
                  </a:cubicBezTo>
                  <a:cubicBezTo>
                    <a:pt x="92" y="668"/>
                    <a:pt x="92" y="735"/>
                    <a:pt x="92" y="776"/>
                  </a:cubicBezTo>
                  <a:cubicBezTo>
                    <a:pt x="31" y="898"/>
                    <a:pt x="1" y="807"/>
                    <a:pt x="1" y="945"/>
                  </a:cubicBezTo>
                  <a:cubicBezTo>
                    <a:pt x="92" y="884"/>
                    <a:pt x="108" y="898"/>
                    <a:pt x="184" y="701"/>
                  </a:cubicBezTo>
                  <a:cubicBezTo>
                    <a:pt x="169" y="685"/>
                    <a:pt x="138" y="640"/>
                    <a:pt x="138" y="579"/>
                  </a:cubicBezTo>
                  <a:cubicBezTo>
                    <a:pt x="150" y="549"/>
                    <a:pt x="161" y="537"/>
                    <a:pt x="172" y="537"/>
                  </a:cubicBezTo>
                  <a:cubicBezTo>
                    <a:pt x="205" y="537"/>
                    <a:pt x="237" y="644"/>
                    <a:pt x="260" y="655"/>
                  </a:cubicBezTo>
                  <a:cubicBezTo>
                    <a:pt x="336" y="502"/>
                    <a:pt x="260" y="198"/>
                    <a:pt x="21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30"/>
            <p:cNvSpPr/>
            <p:nvPr/>
          </p:nvSpPr>
          <p:spPr>
            <a:xfrm>
              <a:off x="260025" y="2953400"/>
              <a:ext cx="1175" cy="3475"/>
            </a:xfrm>
            <a:custGeom>
              <a:avLst/>
              <a:gdLst/>
              <a:ahLst/>
              <a:cxnLst/>
              <a:rect l="l" t="t" r="r" b="b"/>
              <a:pathLst>
                <a:path w="47" h="139" extrusionOk="0">
                  <a:moveTo>
                    <a:pt x="47" y="1"/>
                  </a:moveTo>
                  <a:lnTo>
                    <a:pt x="47" y="1"/>
                  </a:lnTo>
                  <a:cubicBezTo>
                    <a:pt x="31" y="47"/>
                    <a:pt x="1" y="61"/>
                    <a:pt x="16" y="138"/>
                  </a:cubicBezTo>
                  <a:lnTo>
                    <a:pt x="31" y="138"/>
                  </a:lnTo>
                  <a:cubicBezTo>
                    <a:pt x="31" y="77"/>
                    <a:pt x="47" y="47"/>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30"/>
            <p:cNvSpPr/>
            <p:nvPr/>
          </p:nvSpPr>
          <p:spPr>
            <a:xfrm>
              <a:off x="343050" y="3140000"/>
              <a:ext cx="3825" cy="6525"/>
            </a:xfrm>
            <a:custGeom>
              <a:avLst/>
              <a:gdLst/>
              <a:ahLst/>
              <a:cxnLst/>
              <a:rect l="l" t="t" r="r" b="b"/>
              <a:pathLst>
                <a:path w="153" h="261" extrusionOk="0">
                  <a:moveTo>
                    <a:pt x="122" y="1"/>
                  </a:moveTo>
                  <a:lnTo>
                    <a:pt x="77" y="139"/>
                  </a:lnTo>
                  <a:cubicBezTo>
                    <a:pt x="61" y="108"/>
                    <a:pt x="77" y="92"/>
                    <a:pt x="61" y="62"/>
                  </a:cubicBezTo>
                  <a:lnTo>
                    <a:pt x="61" y="62"/>
                  </a:lnTo>
                  <a:cubicBezTo>
                    <a:pt x="0" y="78"/>
                    <a:pt x="77" y="199"/>
                    <a:pt x="31" y="260"/>
                  </a:cubicBezTo>
                  <a:lnTo>
                    <a:pt x="122" y="184"/>
                  </a:lnTo>
                  <a:lnTo>
                    <a:pt x="122" y="230"/>
                  </a:lnTo>
                  <a:cubicBezTo>
                    <a:pt x="153" y="230"/>
                    <a:pt x="122" y="78"/>
                    <a:pt x="12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30"/>
            <p:cNvSpPr/>
            <p:nvPr/>
          </p:nvSpPr>
          <p:spPr>
            <a:xfrm>
              <a:off x="272975" y="2986550"/>
              <a:ext cx="2300" cy="5725"/>
            </a:xfrm>
            <a:custGeom>
              <a:avLst/>
              <a:gdLst/>
              <a:ahLst/>
              <a:cxnLst/>
              <a:rect l="l" t="t" r="r" b="b"/>
              <a:pathLst>
                <a:path w="92" h="229" extrusionOk="0">
                  <a:moveTo>
                    <a:pt x="92" y="0"/>
                  </a:moveTo>
                  <a:lnTo>
                    <a:pt x="1" y="61"/>
                  </a:lnTo>
                  <a:lnTo>
                    <a:pt x="16" y="228"/>
                  </a:lnTo>
                  <a:lnTo>
                    <a:pt x="9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30"/>
            <p:cNvSpPr/>
            <p:nvPr/>
          </p:nvSpPr>
          <p:spPr>
            <a:xfrm>
              <a:off x="302675" y="3059275"/>
              <a:ext cx="3075" cy="5350"/>
            </a:xfrm>
            <a:custGeom>
              <a:avLst/>
              <a:gdLst/>
              <a:ahLst/>
              <a:cxnLst/>
              <a:rect l="l" t="t" r="r" b="b"/>
              <a:pathLst>
                <a:path w="123" h="214" extrusionOk="0">
                  <a:moveTo>
                    <a:pt x="92" y="0"/>
                  </a:moveTo>
                  <a:lnTo>
                    <a:pt x="92" y="0"/>
                  </a:lnTo>
                  <a:cubicBezTo>
                    <a:pt x="78" y="47"/>
                    <a:pt x="47" y="61"/>
                    <a:pt x="31" y="108"/>
                  </a:cubicBezTo>
                  <a:lnTo>
                    <a:pt x="47" y="122"/>
                  </a:lnTo>
                  <a:lnTo>
                    <a:pt x="1" y="199"/>
                  </a:lnTo>
                  <a:cubicBezTo>
                    <a:pt x="62" y="153"/>
                    <a:pt x="123" y="214"/>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30"/>
            <p:cNvSpPr/>
            <p:nvPr/>
          </p:nvSpPr>
          <p:spPr>
            <a:xfrm>
              <a:off x="301925" y="3064250"/>
              <a:ext cx="775" cy="1525"/>
            </a:xfrm>
            <a:custGeom>
              <a:avLst/>
              <a:gdLst/>
              <a:ahLst/>
              <a:cxnLst/>
              <a:rect l="l" t="t" r="r" b="b"/>
              <a:pathLst>
                <a:path w="31" h="61" extrusionOk="0">
                  <a:moveTo>
                    <a:pt x="31" y="0"/>
                  </a:moveTo>
                  <a:cubicBezTo>
                    <a:pt x="16" y="15"/>
                    <a:pt x="0" y="30"/>
                    <a:pt x="0" y="61"/>
                  </a:cubicBez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30"/>
            <p:cNvSpPr/>
            <p:nvPr/>
          </p:nvSpPr>
          <p:spPr>
            <a:xfrm>
              <a:off x="343800" y="3150675"/>
              <a:ext cx="2325" cy="6500"/>
            </a:xfrm>
            <a:custGeom>
              <a:avLst/>
              <a:gdLst/>
              <a:ahLst/>
              <a:cxnLst/>
              <a:rect l="l" t="t" r="r" b="b"/>
              <a:pathLst>
                <a:path w="93" h="260" extrusionOk="0">
                  <a:moveTo>
                    <a:pt x="1" y="0"/>
                  </a:moveTo>
                  <a:cubicBezTo>
                    <a:pt x="1" y="122"/>
                    <a:pt x="31" y="199"/>
                    <a:pt x="78" y="260"/>
                  </a:cubicBezTo>
                  <a:lnTo>
                    <a:pt x="92" y="47"/>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30"/>
            <p:cNvSpPr/>
            <p:nvPr/>
          </p:nvSpPr>
          <p:spPr>
            <a:xfrm>
              <a:off x="293550" y="3035650"/>
              <a:ext cx="1175" cy="2725"/>
            </a:xfrm>
            <a:custGeom>
              <a:avLst/>
              <a:gdLst/>
              <a:ahLst/>
              <a:cxnLst/>
              <a:rect l="l" t="t" r="r" b="b"/>
              <a:pathLst>
                <a:path w="47" h="109" extrusionOk="0">
                  <a:moveTo>
                    <a:pt x="0" y="1"/>
                  </a:moveTo>
                  <a:lnTo>
                    <a:pt x="0" y="108"/>
                  </a:lnTo>
                  <a:cubicBezTo>
                    <a:pt x="16" y="92"/>
                    <a:pt x="46" y="92"/>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30"/>
            <p:cNvSpPr/>
            <p:nvPr/>
          </p:nvSpPr>
          <p:spPr>
            <a:xfrm>
              <a:off x="293175" y="3038350"/>
              <a:ext cx="400" cy="1550"/>
            </a:xfrm>
            <a:custGeom>
              <a:avLst/>
              <a:gdLst/>
              <a:ahLst/>
              <a:cxnLst/>
              <a:rect l="l" t="t" r="r" b="b"/>
              <a:pathLst>
                <a:path w="16" h="62" extrusionOk="0">
                  <a:moveTo>
                    <a:pt x="15" y="0"/>
                  </a:moveTo>
                  <a:cubicBezTo>
                    <a:pt x="1" y="15"/>
                    <a:pt x="1" y="31"/>
                    <a:pt x="1" y="61"/>
                  </a:cubicBezTo>
                  <a:cubicBezTo>
                    <a:pt x="1" y="45"/>
                    <a:pt x="1" y="31"/>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30"/>
            <p:cNvSpPr/>
            <p:nvPr/>
          </p:nvSpPr>
          <p:spPr>
            <a:xfrm>
              <a:off x="292425" y="3039875"/>
              <a:ext cx="2000" cy="1975"/>
            </a:xfrm>
            <a:custGeom>
              <a:avLst/>
              <a:gdLst/>
              <a:ahLst/>
              <a:cxnLst/>
              <a:rect l="l" t="t" r="r" b="b"/>
              <a:pathLst>
                <a:path w="80" h="79" extrusionOk="0">
                  <a:moveTo>
                    <a:pt x="31" y="0"/>
                  </a:moveTo>
                  <a:cubicBezTo>
                    <a:pt x="31" y="31"/>
                    <a:pt x="15" y="45"/>
                    <a:pt x="0" y="76"/>
                  </a:cubicBezTo>
                  <a:cubicBezTo>
                    <a:pt x="12" y="76"/>
                    <a:pt x="30" y="78"/>
                    <a:pt x="44" y="78"/>
                  </a:cubicBezTo>
                  <a:cubicBezTo>
                    <a:pt x="65" y="78"/>
                    <a:pt x="79" y="73"/>
                    <a:pt x="61" y="45"/>
                  </a:cubicBezTo>
                  <a:lnTo>
                    <a:pt x="45" y="45"/>
                  </a:lnTo>
                  <a:cubicBezTo>
                    <a:pt x="31" y="31"/>
                    <a:pt x="31" y="15"/>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30"/>
            <p:cNvSpPr/>
            <p:nvPr/>
          </p:nvSpPr>
          <p:spPr>
            <a:xfrm>
              <a:off x="283275" y="3021575"/>
              <a:ext cx="400" cy="400"/>
            </a:xfrm>
            <a:custGeom>
              <a:avLst/>
              <a:gdLst/>
              <a:ahLst/>
              <a:cxnLst/>
              <a:rect l="l" t="t" r="r" b="b"/>
              <a:pathLst>
                <a:path w="16" h="16" extrusionOk="0">
                  <a:moveTo>
                    <a:pt x="15" y="1"/>
                  </a:moveTo>
                  <a:lnTo>
                    <a:pt x="0" y="16"/>
                  </a:lnTo>
                  <a:cubicBezTo>
                    <a:pt x="15" y="16"/>
                    <a:pt x="15" y="1"/>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30"/>
            <p:cNvSpPr/>
            <p:nvPr/>
          </p:nvSpPr>
          <p:spPr>
            <a:xfrm>
              <a:off x="283650" y="3018150"/>
              <a:ext cx="2700" cy="5275"/>
            </a:xfrm>
            <a:custGeom>
              <a:avLst/>
              <a:gdLst/>
              <a:ahLst/>
              <a:cxnLst/>
              <a:rect l="l" t="t" r="r" b="b"/>
              <a:pathLst>
                <a:path w="108" h="211" extrusionOk="0">
                  <a:moveTo>
                    <a:pt x="91" y="0"/>
                  </a:moveTo>
                  <a:cubicBezTo>
                    <a:pt x="91" y="81"/>
                    <a:pt x="74" y="119"/>
                    <a:pt x="59" y="119"/>
                  </a:cubicBezTo>
                  <a:cubicBezTo>
                    <a:pt x="54" y="119"/>
                    <a:pt x="50" y="115"/>
                    <a:pt x="46" y="107"/>
                  </a:cubicBezTo>
                  <a:lnTo>
                    <a:pt x="46" y="77"/>
                  </a:lnTo>
                  <a:lnTo>
                    <a:pt x="0" y="138"/>
                  </a:lnTo>
                  <a:cubicBezTo>
                    <a:pt x="10" y="125"/>
                    <a:pt x="19" y="120"/>
                    <a:pt x="26" y="120"/>
                  </a:cubicBezTo>
                  <a:cubicBezTo>
                    <a:pt x="56" y="120"/>
                    <a:pt x="66" y="211"/>
                    <a:pt x="91" y="211"/>
                  </a:cubicBezTo>
                  <a:cubicBezTo>
                    <a:pt x="96" y="211"/>
                    <a:pt x="101" y="207"/>
                    <a:pt x="107" y="199"/>
                  </a:cubicBezTo>
                  <a:lnTo>
                    <a:pt x="9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30"/>
            <p:cNvSpPr/>
            <p:nvPr/>
          </p:nvSpPr>
          <p:spPr>
            <a:xfrm>
              <a:off x="284025" y="3024900"/>
              <a:ext cx="3075" cy="7400"/>
            </a:xfrm>
            <a:custGeom>
              <a:avLst/>
              <a:gdLst/>
              <a:ahLst/>
              <a:cxnLst/>
              <a:rect l="l" t="t" r="r" b="b"/>
              <a:pathLst>
                <a:path w="123" h="296" extrusionOk="0">
                  <a:moveTo>
                    <a:pt x="110" y="0"/>
                  </a:moveTo>
                  <a:cubicBezTo>
                    <a:pt x="93" y="0"/>
                    <a:pt x="61" y="40"/>
                    <a:pt x="32" y="40"/>
                  </a:cubicBezTo>
                  <a:cubicBezTo>
                    <a:pt x="26" y="40"/>
                    <a:pt x="21" y="38"/>
                    <a:pt x="16" y="35"/>
                  </a:cubicBezTo>
                  <a:lnTo>
                    <a:pt x="16" y="35"/>
                  </a:lnTo>
                  <a:cubicBezTo>
                    <a:pt x="2" y="138"/>
                    <a:pt x="1" y="295"/>
                    <a:pt x="55" y="295"/>
                  </a:cubicBezTo>
                  <a:cubicBezTo>
                    <a:pt x="57" y="295"/>
                    <a:pt x="59" y="295"/>
                    <a:pt x="62" y="294"/>
                  </a:cubicBezTo>
                  <a:lnTo>
                    <a:pt x="123" y="35"/>
                  </a:lnTo>
                  <a:cubicBezTo>
                    <a:pt x="123" y="9"/>
                    <a:pt x="118" y="0"/>
                    <a:pt x="11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30"/>
            <p:cNvSpPr/>
            <p:nvPr/>
          </p:nvSpPr>
          <p:spPr>
            <a:xfrm>
              <a:off x="304200" y="3069175"/>
              <a:ext cx="1175" cy="1950"/>
            </a:xfrm>
            <a:custGeom>
              <a:avLst/>
              <a:gdLst/>
              <a:ahLst/>
              <a:cxnLst/>
              <a:rect l="l" t="t" r="r" b="b"/>
              <a:pathLst>
                <a:path w="47" h="78" extrusionOk="0">
                  <a:moveTo>
                    <a:pt x="31" y="0"/>
                  </a:moveTo>
                  <a:lnTo>
                    <a:pt x="1" y="77"/>
                  </a:lnTo>
                  <a:lnTo>
                    <a:pt x="47" y="77"/>
                  </a:ln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30"/>
            <p:cNvSpPr/>
            <p:nvPr/>
          </p:nvSpPr>
          <p:spPr>
            <a:xfrm>
              <a:off x="268400" y="2986925"/>
              <a:ext cx="1200" cy="2700"/>
            </a:xfrm>
            <a:custGeom>
              <a:avLst/>
              <a:gdLst/>
              <a:ahLst/>
              <a:cxnLst/>
              <a:rect l="l" t="t" r="r" b="b"/>
              <a:pathLst>
                <a:path w="48" h="108" extrusionOk="0">
                  <a:moveTo>
                    <a:pt x="1" y="0"/>
                  </a:moveTo>
                  <a:lnTo>
                    <a:pt x="17" y="107"/>
                  </a:lnTo>
                  <a:lnTo>
                    <a:pt x="47" y="6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30"/>
            <p:cNvSpPr/>
            <p:nvPr/>
          </p:nvSpPr>
          <p:spPr>
            <a:xfrm>
              <a:off x="289375" y="3044750"/>
              <a:ext cx="9150" cy="27500"/>
            </a:xfrm>
            <a:custGeom>
              <a:avLst/>
              <a:gdLst/>
              <a:ahLst/>
              <a:cxnLst/>
              <a:rect l="l" t="t" r="r" b="b"/>
              <a:pathLst>
                <a:path w="366" h="1100" extrusionOk="0">
                  <a:moveTo>
                    <a:pt x="127" y="1"/>
                  </a:moveTo>
                  <a:cubicBezTo>
                    <a:pt x="120" y="1"/>
                    <a:pt x="114" y="6"/>
                    <a:pt x="106" y="18"/>
                  </a:cubicBezTo>
                  <a:cubicBezTo>
                    <a:pt x="92" y="171"/>
                    <a:pt x="167" y="658"/>
                    <a:pt x="31" y="780"/>
                  </a:cubicBezTo>
                  <a:lnTo>
                    <a:pt x="0" y="719"/>
                  </a:lnTo>
                  <a:lnTo>
                    <a:pt x="45" y="856"/>
                  </a:lnTo>
                  <a:lnTo>
                    <a:pt x="76" y="750"/>
                  </a:lnTo>
                  <a:cubicBezTo>
                    <a:pt x="137" y="764"/>
                    <a:pt x="137" y="1054"/>
                    <a:pt x="76" y="1099"/>
                  </a:cubicBezTo>
                  <a:lnTo>
                    <a:pt x="122" y="1099"/>
                  </a:lnTo>
                  <a:cubicBezTo>
                    <a:pt x="147" y="990"/>
                    <a:pt x="175" y="963"/>
                    <a:pt x="202" y="963"/>
                  </a:cubicBezTo>
                  <a:cubicBezTo>
                    <a:pt x="229" y="963"/>
                    <a:pt x="254" y="988"/>
                    <a:pt x="277" y="988"/>
                  </a:cubicBezTo>
                  <a:cubicBezTo>
                    <a:pt x="303" y="988"/>
                    <a:pt x="324" y="954"/>
                    <a:pt x="335" y="810"/>
                  </a:cubicBezTo>
                  <a:cubicBezTo>
                    <a:pt x="137" y="567"/>
                    <a:pt x="366" y="536"/>
                    <a:pt x="183" y="246"/>
                  </a:cubicBezTo>
                  <a:lnTo>
                    <a:pt x="228" y="110"/>
                  </a:lnTo>
                  <a:lnTo>
                    <a:pt x="167" y="201"/>
                  </a:lnTo>
                  <a:cubicBezTo>
                    <a:pt x="180" y="150"/>
                    <a:pt x="161" y="1"/>
                    <a:pt x="12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30"/>
            <p:cNvSpPr/>
            <p:nvPr/>
          </p:nvSpPr>
          <p:spPr>
            <a:xfrm>
              <a:off x="298500" y="3078325"/>
              <a:ext cx="11450" cy="36750"/>
            </a:xfrm>
            <a:custGeom>
              <a:avLst/>
              <a:gdLst/>
              <a:ahLst/>
              <a:cxnLst/>
              <a:rect l="l" t="t" r="r" b="b"/>
              <a:pathLst>
                <a:path w="458" h="1470" extrusionOk="0">
                  <a:moveTo>
                    <a:pt x="366" y="0"/>
                  </a:moveTo>
                  <a:cubicBezTo>
                    <a:pt x="290" y="46"/>
                    <a:pt x="245" y="152"/>
                    <a:pt x="245" y="366"/>
                  </a:cubicBezTo>
                  <a:lnTo>
                    <a:pt x="245" y="381"/>
                  </a:lnTo>
                  <a:cubicBezTo>
                    <a:pt x="229" y="427"/>
                    <a:pt x="198" y="473"/>
                    <a:pt x="168" y="518"/>
                  </a:cubicBezTo>
                  <a:cubicBezTo>
                    <a:pt x="137" y="427"/>
                    <a:pt x="214" y="381"/>
                    <a:pt x="153" y="321"/>
                  </a:cubicBezTo>
                  <a:lnTo>
                    <a:pt x="153" y="321"/>
                  </a:lnTo>
                  <a:cubicBezTo>
                    <a:pt x="100" y="373"/>
                    <a:pt x="162" y="529"/>
                    <a:pt x="119" y="529"/>
                  </a:cubicBezTo>
                  <a:cubicBezTo>
                    <a:pt x="113" y="529"/>
                    <a:pt x="104" y="526"/>
                    <a:pt x="92" y="518"/>
                  </a:cubicBezTo>
                  <a:lnTo>
                    <a:pt x="92" y="518"/>
                  </a:lnTo>
                  <a:cubicBezTo>
                    <a:pt x="107" y="595"/>
                    <a:pt x="137" y="595"/>
                    <a:pt x="214" y="609"/>
                  </a:cubicBezTo>
                  <a:cubicBezTo>
                    <a:pt x="214" y="670"/>
                    <a:pt x="245" y="747"/>
                    <a:pt x="214" y="778"/>
                  </a:cubicBezTo>
                  <a:lnTo>
                    <a:pt x="123" y="701"/>
                  </a:lnTo>
                  <a:lnTo>
                    <a:pt x="123" y="701"/>
                  </a:lnTo>
                  <a:cubicBezTo>
                    <a:pt x="184" y="944"/>
                    <a:pt x="31" y="944"/>
                    <a:pt x="1" y="1021"/>
                  </a:cubicBezTo>
                  <a:cubicBezTo>
                    <a:pt x="12" y="1017"/>
                    <a:pt x="22" y="1014"/>
                    <a:pt x="31" y="1014"/>
                  </a:cubicBezTo>
                  <a:cubicBezTo>
                    <a:pt x="161" y="1014"/>
                    <a:pt x="84" y="1469"/>
                    <a:pt x="214" y="1469"/>
                  </a:cubicBezTo>
                  <a:cubicBezTo>
                    <a:pt x="223" y="1469"/>
                    <a:pt x="233" y="1467"/>
                    <a:pt x="245" y="1462"/>
                  </a:cubicBezTo>
                  <a:cubicBezTo>
                    <a:pt x="245" y="1409"/>
                    <a:pt x="267" y="1387"/>
                    <a:pt x="290" y="1387"/>
                  </a:cubicBezTo>
                  <a:cubicBezTo>
                    <a:pt x="313" y="1387"/>
                    <a:pt x="336" y="1409"/>
                    <a:pt x="336" y="1448"/>
                  </a:cubicBezTo>
                  <a:lnTo>
                    <a:pt x="397" y="1127"/>
                  </a:lnTo>
                  <a:cubicBezTo>
                    <a:pt x="259" y="914"/>
                    <a:pt x="290" y="351"/>
                    <a:pt x="275" y="199"/>
                  </a:cubicBezTo>
                  <a:lnTo>
                    <a:pt x="320" y="46"/>
                  </a:lnTo>
                  <a:lnTo>
                    <a:pt x="351" y="305"/>
                  </a:lnTo>
                  <a:cubicBezTo>
                    <a:pt x="458" y="213"/>
                    <a:pt x="290" y="122"/>
                    <a:pt x="36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30"/>
            <p:cNvSpPr/>
            <p:nvPr/>
          </p:nvSpPr>
          <p:spPr>
            <a:xfrm>
              <a:off x="301550" y="3068800"/>
              <a:ext cx="1925" cy="4600"/>
            </a:xfrm>
            <a:custGeom>
              <a:avLst/>
              <a:gdLst/>
              <a:ahLst/>
              <a:cxnLst/>
              <a:rect l="l" t="t" r="r" b="b"/>
              <a:pathLst>
                <a:path w="77" h="184" extrusionOk="0">
                  <a:moveTo>
                    <a:pt x="62" y="1"/>
                  </a:moveTo>
                  <a:lnTo>
                    <a:pt x="1" y="168"/>
                  </a:lnTo>
                  <a:lnTo>
                    <a:pt x="15" y="184"/>
                  </a:lnTo>
                  <a:lnTo>
                    <a:pt x="76" y="15"/>
                  </a:ln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30"/>
            <p:cNvSpPr/>
            <p:nvPr/>
          </p:nvSpPr>
          <p:spPr>
            <a:xfrm>
              <a:off x="311450" y="3095475"/>
              <a:ext cx="2325" cy="1875"/>
            </a:xfrm>
            <a:custGeom>
              <a:avLst/>
              <a:gdLst/>
              <a:ahLst/>
              <a:cxnLst/>
              <a:rect l="l" t="t" r="r" b="b"/>
              <a:pathLst>
                <a:path w="93" h="75" extrusionOk="0">
                  <a:moveTo>
                    <a:pt x="1" y="0"/>
                  </a:moveTo>
                  <a:cubicBezTo>
                    <a:pt x="6" y="56"/>
                    <a:pt x="16" y="74"/>
                    <a:pt x="27" y="74"/>
                  </a:cubicBezTo>
                  <a:cubicBezTo>
                    <a:pt x="51" y="74"/>
                    <a:pt x="82" y="0"/>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30"/>
            <p:cNvSpPr/>
            <p:nvPr/>
          </p:nvSpPr>
          <p:spPr>
            <a:xfrm>
              <a:off x="347250" y="3179225"/>
              <a:ext cx="7650" cy="29000"/>
            </a:xfrm>
            <a:custGeom>
              <a:avLst/>
              <a:gdLst/>
              <a:ahLst/>
              <a:cxnLst/>
              <a:rect l="l" t="t" r="r" b="b"/>
              <a:pathLst>
                <a:path w="306" h="1160" extrusionOk="0">
                  <a:moveTo>
                    <a:pt x="151" y="1"/>
                  </a:moveTo>
                  <a:cubicBezTo>
                    <a:pt x="129" y="1"/>
                    <a:pt x="145" y="184"/>
                    <a:pt x="168" y="184"/>
                  </a:cubicBezTo>
                  <a:cubicBezTo>
                    <a:pt x="173" y="184"/>
                    <a:pt x="178" y="175"/>
                    <a:pt x="183" y="154"/>
                  </a:cubicBezTo>
                  <a:lnTo>
                    <a:pt x="183" y="154"/>
                  </a:lnTo>
                  <a:cubicBezTo>
                    <a:pt x="175" y="254"/>
                    <a:pt x="162" y="289"/>
                    <a:pt x="149" y="289"/>
                  </a:cubicBezTo>
                  <a:cubicBezTo>
                    <a:pt x="115" y="289"/>
                    <a:pt x="74" y="77"/>
                    <a:pt x="62" y="77"/>
                  </a:cubicBezTo>
                  <a:cubicBezTo>
                    <a:pt x="62" y="77"/>
                    <a:pt x="62" y="77"/>
                    <a:pt x="62" y="77"/>
                  </a:cubicBezTo>
                  <a:lnTo>
                    <a:pt x="1" y="337"/>
                  </a:lnTo>
                  <a:lnTo>
                    <a:pt x="46" y="351"/>
                  </a:lnTo>
                  <a:cubicBezTo>
                    <a:pt x="1" y="458"/>
                    <a:pt x="31" y="686"/>
                    <a:pt x="62" y="824"/>
                  </a:cubicBezTo>
                  <a:lnTo>
                    <a:pt x="1" y="808"/>
                  </a:lnTo>
                  <a:lnTo>
                    <a:pt x="1" y="808"/>
                  </a:lnTo>
                  <a:cubicBezTo>
                    <a:pt x="15" y="1052"/>
                    <a:pt x="92" y="946"/>
                    <a:pt x="107" y="1159"/>
                  </a:cubicBezTo>
                  <a:cubicBezTo>
                    <a:pt x="153" y="1068"/>
                    <a:pt x="244" y="717"/>
                    <a:pt x="244" y="641"/>
                  </a:cubicBezTo>
                  <a:cubicBezTo>
                    <a:pt x="305" y="443"/>
                    <a:pt x="229" y="276"/>
                    <a:pt x="153" y="1"/>
                  </a:cubicBezTo>
                  <a:cubicBezTo>
                    <a:pt x="152" y="1"/>
                    <a:pt x="151" y="1"/>
                    <a:pt x="15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30"/>
            <p:cNvSpPr/>
            <p:nvPr/>
          </p:nvSpPr>
          <p:spPr>
            <a:xfrm>
              <a:off x="300400" y="3069575"/>
              <a:ext cx="25" cy="1900"/>
            </a:xfrm>
            <a:custGeom>
              <a:avLst/>
              <a:gdLst/>
              <a:ahLst/>
              <a:cxnLst/>
              <a:rect l="l" t="t" r="r" b="b"/>
              <a:pathLst>
                <a:path w="1" h="76" extrusionOk="0">
                  <a:moveTo>
                    <a:pt x="0" y="0"/>
                  </a:moveTo>
                  <a:lnTo>
                    <a:pt x="0" y="76"/>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30"/>
            <p:cNvSpPr/>
            <p:nvPr/>
          </p:nvSpPr>
          <p:spPr>
            <a:xfrm>
              <a:off x="298875" y="3066625"/>
              <a:ext cx="1550" cy="2975"/>
            </a:xfrm>
            <a:custGeom>
              <a:avLst/>
              <a:gdLst/>
              <a:ahLst/>
              <a:cxnLst/>
              <a:rect l="l" t="t" r="r" b="b"/>
              <a:pathLst>
                <a:path w="62" h="119" extrusionOk="0">
                  <a:moveTo>
                    <a:pt x="32" y="0"/>
                  </a:moveTo>
                  <a:cubicBezTo>
                    <a:pt x="25" y="0"/>
                    <a:pt x="15" y="12"/>
                    <a:pt x="0" y="41"/>
                  </a:cubicBezTo>
                  <a:cubicBezTo>
                    <a:pt x="0" y="88"/>
                    <a:pt x="31" y="72"/>
                    <a:pt x="61" y="118"/>
                  </a:cubicBezTo>
                  <a:cubicBezTo>
                    <a:pt x="51" y="56"/>
                    <a:pt x="48" y="0"/>
                    <a:pt x="3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30"/>
            <p:cNvSpPr/>
            <p:nvPr/>
          </p:nvSpPr>
          <p:spPr>
            <a:xfrm>
              <a:off x="346500" y="3179250"/>
              <a:ext cx="375" cy="400"/>
            </a:xfrm>
            <a:custGeom>
              <a:avLst/>
              <a:gdLst/>
              <a:ahLst/>
              <a:cxnLst/>
              <a:rect l="l" t="t" r="r" b="b"/>
              <a:pathLst>
                <a:path w="15" h="16" fill="none" extrusionOk="0">
                  <a:moveTo>
                    <a:pt x="15" y="15"/>
                  </a:moveTo>
                  <a:cubicBezTo>
                    <a:pt x="0" y="15"/>
                    <a:pt x="0" y="0"/>
                    <a:pt x="0" y="0"/>
                  </a:cubicBez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30"/>
            <p:cNvSpPr/>
            <p:nvPr/>
          </p:nvSpPr>
          <p:spPr>
            <a:xfrm>
              <a:off x="346850" y="3175025"/>
              <a:ext cx="1550" cy="7300"/>
            </a:xfrm>
            <a:custGeom>
              <a:avLst/>
              <a:gdLst/>
              <a:ahLst/>
              <a:cxnLst/>
              <a:rect l="l" t="t" r="r" b="b"/>
              <a:pathLst>
                <a:path w="62" h="292" extrusionOk="0">
                  <a:moveTo>
                    <a:pt x="56" y="1"/>
                  </a:moveTo>
                  <a:cubicBezTo>
                    <a:pt x="10" y="1"/>
                    <a:pt x="30" y="117"/>
                    <a:pt x="27" y="169"/>
                  </a:cubicBezTo>
                  <a:lnTo>
                    <a:pt x="27" y="169"/>
                  </a:lnTo>
                  <a:lnTo>
                    <a:pt x="62" y="1"/>
                  </a:lnTo>
                  <a:cubicBezTo>
                    <a:pt x="60" y="1"/>
                    <a:pt x="58" y="1"/>
                    <a:pt x="56" y="1"/>
                  </a:cubicBezTo>
                  <a:close/>
                  <a:moveTo>
                    <a:pt x="27" y="169"/>
                  </a:moveTo>
                  <a:lnTo>
                    <a:pt x="22" y="189"/>
                  </a:lnTo>
                  <a:lnTo>
                    <a:pt x="22" y="189"/>
                  </a:lnTo>
                  <a:cubicBezTo>
                    <a:pt x="25" y="185"/>
                    <a:pt x="26" y="178"/>
                    <a:pt x="27" y="169"/>
                  </a:cubicBezTo>
                  <a:close/>
                  <a:moveTo>
                    <a:pt x="1" y="184"/>
                  </a:moveTo>
                  <a:lnTo>
                    <a:pt x="1" y="184"/>
                  </a:lnTo>
                  <a:cubicBezTo>
                    <a:pt x="17" y="215"/>
                    <a:pt x="1" y="261"/>
                    <a:pt x="1" y="291"/>
                  </a:cubicBezTo>
                  <a:lnTo>
                    <a:pt x="22" y="189"/>
                  </a:lnTo>
                  <a:lnTo>
                    <a:pt x="22" y="189"/>
                  </a:lnTo>
                  <a:cubicBezTo>
                    <a:pt x="21" y="192"/>
                    <a:pt x="19" y="193"/>
                    <a:pt x="16" y="193"/>
                  </a:cubicBezTo>
                  <a:cubicBezTo>
                    <a:pt x="12" y="193"/>
                    <a:pt x="7" y="191"/>
                    <a:pt x="1" y="184"/>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30"/>
            <p:cNvSpPr/>
            <p:nvPr/>
          </p:nvSpPr>
          <p:spPr>
            <a:xfrm>
              <a:off x="282875" y="3032625"/>
              <a:ext cx="2175" cy="4975"/>
            </a:xfrm>
            <a:custGeom>
              <a:avLst/>
              <a:gdLst/>
              <a:ahLst/>
              <a:cxnLst/>
              <a:rect l="l" t="t" r="r" b="b"/>
              <a:pathLst>
                <a:path w="87" h="199" extrusionOk="0">
                  <a:moveTo>
                    <a:pt x="16" y="0"/>
                  </a:moveTo>
                  <a:lnTo>
                    <a:pt x="1" y="197"/>
                  </a:lnTo>
                  <a:lnTo>
                    <a:pt x="1" y="197"/>
                  </a:lnTo>
                  <a:cubicBezTo>
                    <a:pt x="2" y="191"/>
                    <a:pt x="6" y="190"/>
                    <a:pt x="13" y="190"/>
                  </a:cubicBezTo>
                  <a:cubicBezTo>
                    <a:pt x="18" y="190"/>
                    <a:pt x="23" y="191"/>
                    <a:pt x="29" y="191"/>
                  </a:cubicBezTo>
                  <a:cubicBezTo>
                    <a:pt x="54" y="191"/>
                    <a:pt x="87" y="181"/>
                    <a:pt x="77" y="77"/>
                  </a:cubicBezTo>
                  <a:lnTo>
                    <a:pt x="16" y="0"/>
                  </a:lnTo>
                  <a:close/>
                  <a:moveTo>
                    <a:pt x="1" y="197"/>
                  </a:moveTo>
                  <a:lnTo>
                    <a:pt x="1" y="197"/>
                  </a:lnTo>
                  <a:cubicBezTo>
                    <a:pt x="1" y="197"/>
                    <a:pt x="1" y="198"/>
                    <a:pt x="1" y="199"/>
                  </a:cubicBezTo>
                  <a:lnTo>
                    <a:pt x="1" y="19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30"/>
            <p:cNvSpPr/>
            <p:nvPr/>
          </p:nvSpPr>
          <p:spPr>
            <a:xfrm>
              <a:off x="282875" y="3037575"/>
              <a:ext cx="25" cy="25"/>
            </a:xfrm>
            <a:custGeom>
              <a:avLst/>
              <a:gdLst/>
              <a:ahLst/>
              <a:cxnLst/>
              <a:rect l="l" t="t" r="r" b="b"/>
              <a:pathLst>
                <a:path w="1" h="1" fill="none" extrusionOk="0">
                  <a:moveTo>
                    <a:pt x="1" y="1"/>
                  </a:moveTo>
                  <a:lnTo>
                    <a:pt x="1" y="1"/>
                  </a:lnTo>
                  <a:close/>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30"/>
            <p:cNvSpPr/>
            <p:nvPr/>
          </p:nvSpPr>
          <p:spPr>
            <a:xfrm>
              <a:off x="267650" y="2998725"/>
              <a:ext cx="775" cy="1550"/>
            </a:xfrm>
            <a:custGeom>
              <a:avLst/>
              <a:gdLst/>
              <a:ahLst/>
              <a:cxnLst/>
              <a:rect l="l" t="t" r="r" b="b"/>
              <a:pathLst>
                <a:path w="31" h="62" extrusionOk="0">
                  <a:moveTo>
                    <a:pt x="16" y="1"/>
                  </a:moveTo>
                  <a:lnTo>
                    <a:pt x="16" y="1"/>
                  </a:lnTo>
                  <a:cubicBezTo>
                    <a:pt x="0" y="46"/>
                    <a:pt x="16" y="46"/>
                    <a:pt x="31" y="62"/>
                  </a:cubicBezTo>
                  <a:cubicBezTo>
                    <a:pt x="31" y="31"/>
                    <a:pt x="16" y="1"/>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30"/>
            <p:cNvSpPr/>
            <p:nvPr/>
          </p:nvSpPr>
          <p:spPr>
            <a:xfrm>
              <a:off x="267650" y="3003675"/>
              <a:ext cx="425" cy="425"/>
            </a:xfrm>
            <a:custGeom>
              <a:avLst/>
              <a:gdLst/>
              <a:ahLst/>
              <a:cxnLst/>
              <a:rect l="l" t="t" r="r" b="b"/>
              <a:pathLst>
                <a:path w="17" h="17" extrusionOk="0">
                  <a:moveTo>
                    <a:pt x="16" y="0"/>
                  </a:moveTo>
                  <a:lnTo>
                    <a:pt x="0" y="16"/>
                  </a:lnTo>
                  <a:cubicBezTo>
                    <a:pt x="16" y="16"/>
                    <a:pt x="16" y="0"/>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30"/>
            <p:cNvSpPr/>
            <p:nvPr/>
          </p:nvSpPr>
          <p:spPr>
            <a:xfrm>
              <a:off x="268050" y="3000225"/>
              <a:ext cx="2475" cy="4700"/>
            </a:xfrm>
            <a:custGeom>
              <a:avLst/>
              <a:gdLst/>
              <a:ahLst/>
              <a:cxnLst/>
              <a:rect l="l" t="t" r="r" b="b"/>
              <a:pathLst>
                <a:path w="99" h="188" extrusionOk="0">
                  <a:moveTo>
                    <a:pt x="40" y="0"/>
                  </a:moveTo>
                  <a:cubicBezTo>
                    <a:pt x="31" y="0"/>
                    <a:pt x="22" y="2"/>
                    <a:pt x="15" y="2"/>
                  </a:cubicBezTo>
                  <a:cubicBezTo>
                    <a:pt x="31" y="32"/>
                    <a:pt x="31" y="93"/>
                    <a:pt x="0" y="138"/>
                  </a:cubicBezTo>
                  <a:cubicBezTo>
                    <a:pt x="2" y="137"/>
                    <a:pt x="4" y="137"/>
                    <a:pt x="6" y="137"/>
                  </a:cubicBezTo>
                  <a:cubicBezTo>
                    <a:pt x="26" y="137"/>
                    <a:pt x="39" y="188"/>
                    <a:pt x="57" y="188"/>
                  </a:cubicBezTo>
                  <a:cubicBezTo>
                    <a:pt x="63" y="188"/>
                    <a:pt x="69" y="183"/>
                    <a:pt x="76" y="169"/>
                  </a:cubicBezTo>
                  <a:cubicBezTo>
                    <a:pt x="99" y="18"/>
                    <a:pt x="69" y="0"/>
                    <a:pt x="4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30"/>
            <p:cNvSpPr/>
            <p:nvPr/>
          </p:nvSpPr>
          <p:spPr>
            <a:xfrm>
              <a:off x="319075" y="3124775"/>
              <a:ext cx="4950" cy="11850"/>
            </a:xfrm>
            <a:custGeom>
              <a:avLst/>
              <a:gdLst/>
              <a:ahLst/>
              <a:cxnLst/>
              <a:rect l="l" t="t" r="r" b="b"/>
              <a:pathLst>
                <a:path w="198" h="474" extrusionOk="0">
                  <a:moveTo>
                    <a:pt x="122" y="0"/>
                  </a:moveTo>
                  <a:cubicBezTo>
                    <a:pt x="122" y="27"/>
                    <a:pt x="86" y="161"/>
                    <a:pt x="47" y="161"/>
                  </a:cubicBezTo>
                  <a:cubicBezTo>
                    <a:pt x="42" y="161"/>
                    <a:pt x="36" y="158"/>
                    <a:pt x="31" y="153"/>
                  </a:cubicBezTo>
                  <a:cubicBezTo>
                    <a:pt x="15" y="122"/>
                    <a:pt x="15" y="61"/>
                    <a:pt x="15" y="31"/>
                  </a:cubicBezTo>
                  <a:cubicBezTo>
                    <a:pt x="0" y="61"/>
                    <a:pt x="15" y="169"/>
                    <a:pt x="15" y="260"/>
                  </a:cubicBezTo>
                  <a:lnTo>
                    <a:pt x="92" y="305"/>
                  </a:lnTo>
                  <a:cubicBezTo>
                    <a:pt x="92" y="230"/>
                    <a:pt x="61" y="275"/>
                    <a:pt x="61" y="169"/>
                  </a:cubicBezTo>
                  <a:cubicBezTo>
                    <a:pt x="70" y="165"/>
                    <a:pt x="77" y="163"/>
                    <a:pt x="83" y="163"/>
                  </a:cubicBezTo>
                  <a:cubicBezTo>
                    <a:pt x="145" y="163"/>
                    <a:pt x="109" y="362"/>
                    <a:pt x="137" y="473"/>
                  </a:cubicBezTo>
                  <a:cubicBezTo>
                    <a:pt x="198" y="382"/>
                    <a:pt x="153" y="47"/>
                    <a:pt x="12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30"/>
            <p:cNvSpPr/>
            <p:nvPr/>
          </p:nvSpPr>
          <p:spPr>
            <a:xfrm>
              <a:off x="322125" y="3124775"/>
              <a:ext cx="25" cy="25"/>
            </a:xfrm>
            <a:custGeom>
              <a:avLst/>
              <a:gdLst/>
              <a:ahLst/>
              <a:cxnLst/>
              <a:rect l="l" t="t" r="r" b="b"/>
              <a:pathLst>
                <a:path w="1" h="1" extrusionOk="0">
                  <a:moveTo>
                    <a:pt x="0"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30"/>
            <p:cNvSpPr/>
            <p:nvPr/>
          </p:nvSpPr>
          <p:spPr>
            <a:xfrm>
              <a:off x="317150" y="3115625"/>
              <a:ext cx="2700" cy="10325"/>
            </a:xfrm>
            <a:custGeom>
              <a:avLst/>
              <a:gdLst/>
              <a:ahLst/>
              <a:cxnLst/>
              <a:rect l="l" t="t" r="r" b="b"/>
              <a:pathLst>
                <a:path w="108" h="413" extrusionOk="0">
                  <a:moveTo>
                    <a:pt x="77" y="1"/>
                  </a:moveTo>
                  <a:lnTo>
                    <a:pt x="77" y="1"/>
                  </a:lnTo>
                  <a:cubicBezTo>
                    <a:pt x="16" y="92"/>
                    <a:pt x="16" y="321"/>
                    <a:pt x="47" y="413"/>
                  </a:cubicBezTo>
                  <a:cubicBezTo>
                    <a:pt x="108" y="230"/>
                    <a:pt x="1" y="169"/>
                    <a:pt x="7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30"/>
            <p:cNvSpPr/>
            <p:nvPr/>
          </p:nvSpPr>
          <p:spPr>
            <a:xfrm>
              <a:off x="263075" y="2997200"/>
              <a:ext cx="2300" cy="10300"/>
            </a:xfrm>
            <a:custGeom>
              <a:avLst/>
              <a:gdLst/>
              <a:ahLst/>
              <a:cxnLst/>
              <a:rect l="l" t="t" r="r" b="b"/>
              <a:pathLst>
                <a:path w="92" h="412" extrusionOk="0">
                  <a:moveTo>
                    <a:pt x="77" y="1"/>
                  </a:moveTo>
                  <a:cubicBezTo>
                    <a:pt x="63" y="100"/>
                    <a:pt x="75" y="278"/>
                    <a:pt x="15" y="278"/>
                  </a:cubicBezTo>
                  <a:cubicBezTo>
                    <a:pt x="11" y="278"/>
                    <a:pt x="6" y="277"/>
                    <a:pt x="0" y="275"/>
                  </a:cubicBezTo>
                  <a:lnTo>
                    <a:pt x="0" y="275"/>
                  </a:lnTo>
                  <a:lnTo>
                    <a:pt x="92" y="412"/>
                  </a:lnTo>
                  <a:lnTo>
                    <a:pt x="7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30"/>
            <p:cNvSpPr/>
            <p:nvPr/>
          </p:nvSpPr>
          <p:spPr>
            <a:xfrm>
              <a:off x="314100" y="3115625"/>
              <a:ext cx="1550" cy="3075"/>
            </a:xfrm>
            <a:custGeom>
              <a:avLst/>
              <a:gdLst/>
              <a:ahLst/>
              <a:cxnLst/>
              <a:rect l="l" t="t" r="r" b="b"/>
              <a:pathLst>
                <a:path w="62" h="123" extrusionOk="0">
                  <a:moveTo>
                    <a:pt x="1" y="1"/>
                  </a:moveTo>
                  <a:lnTo>
                    <a:pt x="62" y="123"/>
                  </a:lnTo>
                  <a:lnTo>
                    <a:pt x="62" y="47"/>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30"/>
            <p:cNvSpPr/>
            <p:nvPr/>
          </p:nvSpPr>
          <p:spPr>
            <a:xfrm>
              <a:off x="295825" y="3075675"/>
              <a:ext cx="425" cy="375"/>
            </a:xfrm>
            <a:custGeom>
              <a:avLst/>
              <a:gdLst/>
              <a:ahLst/>
              <a:cxnLst/>
              <a:rect l="l" t="t" r="r" b="b"/>
              <a:pathLst>
                <a:path w="17" h="15" extrusionOk="0">
                  <a:moveTo>
                    <a:pt x="16" y="0"/>
                  </a:moveTo>
                  <a:lnTo>
                    <a:pt x="1" y="15"/>
                  </a:lnTo>
                  <a:cubicBezTo>
                    <a:pt x="16" y="15"/>
                    <a:pt x="16" y="15"/>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30"/>
            <p:cNvSpPr/>
            <p:nvPr/>
          </p:nvSpPr>
          <p:spPr>
            <a:xfrm>
              <a:off x="292775" y="3075200"/>
              <a:ext cx="3075" cy="10000"/>
            </a:xfrm>
            <a:custGeom>
              <a:avLst/>
              <a:gdLst/>
              <a:ahLst/>
              <a:cxnLst/>
              <a:rect l="l" t="t" r="r" b="b"/>
              <a:pathLst>
                <a:path w="123" h="400" extrusionOk="0">
                  <a:moveTo>
                    <a:pt x="62" y="0"/>
                  </a:moveTo>
                  <a:cubicBezTo>
                    <a:pt x="49" y="0"/>
                    <a:pt x="38" y="12"/>
                    <a:pt x="31" y="49"/>
                  </a:cubicBezTo>
                  <a:lnTo>
                    <a:pt x="1" y="64"/>
                  </a:lnTo>
                  <a:cubicBezTo>
                    <a:pt x="62" y="232"/>
                    <a:pt x="62" y="247"/>
                    <a:pt x="108" y="399"/>
                  </a:cubicBezTo>
                  <a:cubicBezTo>
                    <a:pt x="123" y="171"/>
                    <a:pt x="47" y="95"/>
                    <a:pt x="123" y="34"/>
                  </a:cubicBezTo>
                  <a:cubicBezTo>
                    <a:pt x="105" y="25"/>
                    <a:pt x="81" y="0"/>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30"/>
            <p:cNvSpPr/>
            <p:nvPr/>
          </p:nvSpPr>
          <p:spPr>
            <a:xfrm>
              <a:off x="351425" y="3204375"/>
              <a:ext cx="2000" cy="6275"/>
            </a:xfrm>
            <a:custGeom>
              <a:avLst/>
              <a:gdLst/>
              <a:ahLst/>
              <a:cxnLst/>
              <a:rect l="l" t="t" r="r" b="b"/>
              <a:pathLst>
                <a:path w="80" h="251" extrusionOk="0">
                  <a:moveTo>
                    <a:pt x="31" y="1"/>
                  </a:moveTo>
                  <a:lnTo>
                    <a:pt x="31" y="1"/>
                  </a:lnTo>
                  <a:cubicBezTo>
                    <a:pt x="1" y="62"/>
                    <a:pt x="1" y="184"/>
                    <a:pt x="16" y="245"/>
                  </a:cubicBezTo>
                  <a:cubicBezTo>
                    <a:pt x="23" y="248"/>
                    <a:pt x="28" y="250"/>
                    <a:pt x="32" y="250"/>
                  </a:cubicBezTo>
                  <a:cubicBezTo>
                    <a:pt x="80" y="250"/>
                    <a:pt x="18" y="42"/>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30"/>
            <p:cNvSpPr/>
            <p:nvPr/>
          </p:nvSpPr>
          <p:spPr>
            <a:xfrm>
              <a:off x="352200" y="3204000"/>
              <a:ext cx="25" cy="400"/>
            </a:xfrm>
            <a:custGeom>
              <a:avLst/>
              <a:gdLst/>
              <a:ahLst/>
              <a:cxnLst/>
              <a:rect l="l" t="t" r="r" b="b"/>
              <a:pathLst>
                <a:path w="1" h="16" fill="none" extrusionOk="0">
                  <a:moveTo>
                    <a:pt x="0" y="16"/>
                  </a:moveTo>
                  <a:lnTo>
                    <a:pt x="0" y="0"/>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30"/>
            <p:cNvSpPr/>
            <p:nvPr/>
          </p:nvSpPr>
          <p:spPr>
            <a:xfrm>
              <a:off x="344200" y="3189525"/>
              <a:ext cx="1550" cy="6100"/>
            </a:xfrm>
            <a:custGeom>
              <a:avLst/>
              <a:gdLst/>
              <a:ahLst/>
              <a:cxnLst/>
              <a:rect l="l" t="t" r="r" b="b"/>
              <a:pathLst>
                <a:path w="62" h="244" extrusionOk="0">
                  <a:moveTo>
                    <a:pt x="15" y="0"/>
                  </a:moveTo>
                  <a:lnTo>
                    <a:pt x="15" y="0"/>
                  </a:lnTo>
                  <a:cubicBezTo>
                    <a:pt x="1" y="77"/>
                    <a:pt x="1" y="199"/>
                    <a:pt x="31" y="244"/>
                  </a:cubicBezTo>
                  <a:cubicBezTo>
                    <a:pt x="31" y="183"/>
                    <a:pt x="62" y="77"/>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30"/>
            <p:cNvSpPr/>
            <p:nvPr/>
          </p:nvSpPr>
          <p:spPr>
            <a:xfrm>
              <a:off x="317150" y="3133925"/>
              <a:ext cx="25" cy="775"/>
            </a:xfrm>
            <a:custGeom>
              <a:avLst/>
              <a:gdLst/>
              <a:ahLst/>
              <a:cxnLst/>
              <a:rect l="l" t="t" r="r" b="b"/>
              <a:pathLst>
                <a:path w="1" h="31" extrusionOk="0">
                  <a:moveTo>
                    <a:pt x="1" y="31"/>
                  </a:moveTo>
                  <a:lnTo>
                    <a:pt x="1" y="3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30"/>
            <p:cNvSpPr/>
            <p:nvPr/>
          </p:nvSpPr>
          <p:spPr>
            <a:xfrm>
              <a:off x="314875" y="3133550"/>
              <a:ext cx="2300" cy="4600"/>
            </a:xfrm>
            <a:custGeom>
              <a:avLst/>
              <a:gdLst/>
              <a:ahLst/>
              <a:cxnLst/>
              <a:rect l="l" t="t" r="r" b="b"/>
              <a:pathLst>
                <a:path w="92" h="184" extrusionOk="0">
                  <a:moveTo>
                    <a:pt x="47" y="0"/>
                  </a:moveTo>
                  <a:lnTo>
                    <a:pt x="0" y="183"/>
                  </a:lnTo>
                  <a:lnTo>
                    <a:pt x="92" y="46"/>
                  </a:ln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30"/>
            <p:cNvSpPr/>
            <p:nvPr/>
          </p:nvSpPr>
          <p:spPr>
            <a:xfrm>
              <a:off x="317925" y="3140000"/>
              <a:ext cx="400" cy="1550"/>
            </a:xfrm>
            <a:custGeom>
              <a:avLst/>
              <a:gdLst/>
              <a:ahLst/>
              <a:cxnLst/>
              <a:rect l="l" t="t" r="r" b="b"/>
              <a:pathLst>
                <a:path w="16" h="62" extrusionOk="0">
                  <a:moveTo>
                    <a:pt x="16" y="1"/>
                  </a:moveTo>
                  <a:lnTo>
                    <a:pt x="0" y="62"/>
                  </a:lnTo>
                  <a:cubicBezTo>
                    <a:pt x="16" y="47"/>
                    <a:pt x="16" y="17"/>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30"/>
            <p:cNvSpPr/>
            <p:nvPr/>
          </p:nvSpPr>
          <p:spPr>
            <a:xfrm>
              <a:off x="316775" y="3134675"/>
              <a:ext cx="2325" cy="5350"/>
            </a:xfrm>
            <a:custGeom>
              <a:avLst/>
              <a:gdLst/>
              <a:ahLst/>
              <a:cxnLst/>
              <a:rect l="l" t="t" r="r" b="b"/>
              <a:pathLst>
                <a:path w="93" h="214" extrusionOk="0">
                  <a:moveTo>
                    <a:pt x="16" y="1"/>
                  </a:moveTo>
                  <a:lnTo>
                    <a:pt x="16" y="1"/>
                  </a:lnTo>
                  <a:cubicBezTo>
                    <a:pt x="1" y="92"/>
                    <a:pt x="46" y="153"/>
                    <a:pt x="62" y="214"/>
                  </a:cubicBezTo>
                  <a:lnTo>
                    <a:pt x="92" y="47"/>
                  </a:lnTo>
                  <a:lnTo>
                    <a:pt x="92" y="47"/>
                  </a:lnTo>
                  <a:cubicBezTo>
                    <a:pt x="78" y="60"/>
                    <a:pt x="77" y="140"/>
                    <a:pt x="52" y="140"/>
                  </a:cubicBezTo>
                  <a:cubicBezTo>
                    <a:pt x="50" y="140"/>
                    <a:pt x="48" y="139"/>
                    <a:pt x="46" y="138"/>
                  </a:cubicBezTo>
                  <a:cubicBezTo>
                    <a:pt x="31" y="31"/>
                    <a:pt x="31" y="16"/>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30"/>
            <p:cNvSpPr/>
            <p:nvPr/>
          </p:nvSpPr>
          <p:spPr>
            <a:xfrm>
              <a:off x="290125" y="3076425"/>
              <a:ext cx="1550" cy="3425"/>
            </a:xfrm>
            <a:custGeom>
              <a:avLst/>
              <a:gdLst/>
              <a:ahLst/>
              <a:cxnLst/>
              <a:rect l="l" t="t" r="r" b="b"/>
              <a:pathLst>
                <a:path w="62" h="137" extrusionOk="0">
                  <a:moveTo>
                    <a:pt x="62" y="0"/>
                  </a:moveTo>
                  <a:lnTo>
                    <a:pt x="1" y="92"/>
                  </a:lnTo>
                  <a:lnTo>
                    <a:pt x="31" y="137"/>
                  </a:lnTo>
                  <a:lnTo>
                    <a:pt x="6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30"/>
            <p:cNvSpPr/>
            <p:nvPr/>
          </p:nvSpPr>
          <p:spPr>
            <a:xfrm>
              <a:off x="268400" y="3029425"/>
              <a:ext cx="4600" cy="14275"/>
            </a:xfrm>
            <a:custGeom>
              <a:avLst/>
              <a:gdLst/>
              <a:ahLst/>
              <a:cxnLst/>
              <a:rect l="l" t="t" r="r" b="b"/>
              <a:pathLst>
                <a:path w="184" h="571" extrusionOk="0">
                  <a:moveTo>
                    <a:pt x="101" y="0"/>
                  </a:moveTo>
                  <a:cubicBezTo>
                    <a:pt x="73" y="0"/>
                    <a:pt x="36" y="58"/>
                    <a:pt x="17" y="67"/>
                  </a:cubicBezTo>
                  <a:lnTo>
                    <a:pt x="1" y="113"/>
                  </a:lnTo>
                  <a:lnTo>
                    <a:pt x="1" y="113"/>
                  </a:lnTo>
                  <a:lnTo>
                    <a:pt x="78" y="37"/>
                  </a:lnTo>
                  <a:cubicBezTo>
                    <a:pt x="108" y="235"/>
                    <a:pt x="108" y="479"/>
                    <a:pt x="153" y="570"/>
                  </a:cubicBezTo>
                  <a:cubicBezTo>
                    <a:pt x="184" y="372"/>
                    <a:pt x="62" y="296"/>
                    <a:pt x="138" y="83"/>
                  </a:cubicBezTo>
                  <a:cubicBezTo>
                    <a:pt x="133" y="20"/>
                    <a:pt x="118" y="0"/>
                    <a:pt x="10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30"/>
            <p:cNvSpPr/>
            <p:nvPr/>
          </p:nvSpPr>
          <p:spPr>
            <a:xfrm>
              <a:off x="272225" y="3083650"/>
              <a:ext cx="26675" cy="118075"/>
            </a:xfrm>
            <a:custGeom>
              <a:avLst/>
              <a:gdLst/>
              <a:ahLst/>
              <a:cxnLst/>
              <a:rect l="l" t="t" r="r" b="b"/>
              <a:pathLst>
                <a:path w="1067" h="4723" extrusionOk="0">
                  <a:moveTo>
                    <a:pt x="839" y="108"/>
                  </a:moveTo>
                  <a:lnTo>
                    <a:pt x="841" y="166"/>
                  </a:lnTo>
                  <a:lnTo>
                    <a:pt x="841" y="166"/>
                  </a:lnTo>
                  <a:cubicBezTo>
                    <a:pt x="841" y="148"/>
                    <a:pt x="840" y="129"/>
                    <a:pt x="839" y="108"/>
                  </a:cubicBezTo>
                  <a:close/>
                  <a:moveTo>
                    <a:pt x="951" y="2194"/>
                  </a:moveTo>
                  <a:cubicBezTo>
                    <a:pt x="947" y="2210"/>
                    <a:pt x="945" y="2230"/>
                    <a:pt x="945" y="2255"/>
                  </a:cubicBezTo>
                  <a:lnTo>
                    <a:pt x="947" y="2255"/>
                  </a:lnTo>
                  <a:lnTo>
                    <a:pt x="951" y="2194"/>
                  </a:lnTo>
                  <a:close/>
                  <a:moveTo>
                    <a:pt x="947" y="2255"/>
                  </a:moveTo>
                  <a:lnTo>
                    <a:pt x="945" y="2285"/>
                  </a:lnTo>
                  <a:cubicBezTo>
                    <a:pt x="947" y="2280"/>
                    <a:pt x="950" y="2278"/>
                    <a:pt x="953" y="2278"/>
                  </a:cubicBezTo>
                  <a:cubicBezTo>
                    <a:pt x="960" y="2278"/>
                    <a:pt x="967" y="2290"/>
                    <a:pt x="974" y="2290"/>
                  </a:cubicBezTo>
                  <a:cubicBezTo>
                    <a:pt x="980" y="2290"/>
                    <a:pt x="985" y="2282"/>
                    <a:pt x="991" y="2255"/>
                  </a:cubicBezTo>
                  <a:close/>
                  <a:moveTo>
                    <a:pt x="548" y="0"/>
                  </a:moveTo>
                  <a:lnTo>
                    <a:pt x="457" y="16"/>
                  </a:lnTo>
                  <a:cubicBezTo>
                    <a:pt x="473" y="47"/>
                    <a:pt x="382" y="153"/>
                    <a:pt x="321" y="183"/>
                  </a:cubicBezTo>
                  <a:lnTo>
                    <a:pt x="335" y="61"/>
                  </a:lnTo>
                  <a:lnTo>
                    <a:pt x="335" y="61"/>
                  </a:lnTo>
                  <a:cubicBezTo>
                    <a:pt x="244" y="92"/>
                    <a:pt x="366" y="274"/>
                    <a:pt x="366" y="351"/>
                  </a:cubicBezTo>
                  <a:cubicBezTo>
                    <a:pt x="362" y="350"/>
                    <a:pt x="358" y="349"/>
                    <a:pt x="355" y="349"/>
                  </a:cubicBezTo>
                  <a:cubicBezTo>
                    <a:pt x="289" y="349"/>
                    <a:pt x="334" y="591"/>
                    <a:pt x="272" y="591"/>
                  </a:cubicBezTo>
                  <a:cubicBezTo>
                    <a:pt x="264" y="591"/>
                    <a:pt x="255" y="587"/>
                    <a:pt x="244" y="579"/>
                  </a:cubicBezTo>
                  <a:cubicBezTo>
                    <a:pt x="244" y="823"/>
                    <a:pt x="107" y="549"/>
                    <a:pt x="138" y="961"/>
                  </a:cubicBezTo>
                  <a:lnTo>
                    <a:pt x="152" y="961"/>
                  </a:lnTo>
                  <a:cubicBezTo>
                    <a:pt x="168" y="1097"/>
                    <a:pt x="138" y="1326"/>
                    <a:pt x="152" y="1493"/>
                  </a:cubicBezTo>
                  <a:cubicBezTo>
                    <a:pt x="167" y="1517"/>
                    <a:pt x="184" y="1529"/>
                    <a:pt x="200" y="1529"/>
                  </a:cubicBezTo>
                  <a:cubicBezTo>
                    <a:pt x="237" y="1529"/>
                    <a:pt x="270" y="1468"/>
                    <a:pt x="260" y="1341"/>
                  </a:cubicBezTo>
                  <a:cubicBezTo>
                    <a:pt x="229" y="1158"/>
                    <a:pt x="274" y="1067"/>
                    <a:pt x="244" y="930"/>
                  </a:cubicBezTo>
                  <a:cubicBezTo>
                    <a:pt x="269" y="930"/>
                    <a:pt x="284" y="1094"/>
                    <a:pt x="297" y="1094"/>
                  </a:cubicBezTo>
                  <a:cubicBezTo>
                    <a:pt x="299" y="1094"/>
                    <a:pt x="302" y="1086"/>
                    <a:pt x="305" y="1067"/>
                  </a:cubicBezTo>
                  <a:lnTo>
                    <a:pt x="290" y="823"/>
                  </a:lnTo>
                  <a:cubicBezTo>
                    <a:pt x="310" y="776"/>
                    <a:pt x="328" y="759"/>
                    <a:pt x="346" y="759"/>
                  </a:cubicBezTo>
                  <a:cubicBezTo>
                    <a:pt x="392" y="759"/>
                    <a:pt x="436" y="862"/>
                    <a:pt x="491" y="862"/>
                  </a:cubicBezTo>
                  <a:cubicBezTo>
                    <a:pt x="499" y="862"/>
                    <a:pt x="509" y="860"/>
                    <a:pt x="518" y="853"/>
                  </a:cubicBezTo>
                  <a:lnTo>
                    <a:pt x="518" y="853"/>
                  </a:lnTo>
                  <a:lnTo>
                    <a:pt x="473" y="900"/>
                  </a:lnTo>
                  <a:cubicBezTo>
                    <a:pt x="518" y="930"/>
                    <a:pt x="548" y="961"/>
                    <a:pt x="548" y="1052"/>
                  </a:cubicBezTo>
                  <a:lnTo>
                    <a:pt x="457" y="1067"/>
                  </a:lnTo>
                  <a:cubicBezTo>
                    <a:pt x="503" y="1158"/>
                    <a:pt x="457" y="1448"/>
                    <a:pt x="503" y="1509"/>
                  </a:cubicBezTo>
                  <a:lnTo>
                    <a:pt x="442" y="1479"/>
                  </a:lnTo>
                  <a:lnTo>
                    <a:pt x="442" y="1479"/>
                  </a:lnTo>
                  <a:cubicBezTo>
                    <a:pt x="473" y="1798"/>
                    <a:pt x="473" y="2149"/>
                    <a:pt x="503" y="2423"/>
                  </a:cubicBezTo>
                  <a:cubicBezTo>
                    <a:pt x="491" y="2438"/>
                    <a:pt x="478" y="2444"/>
                    <a:pt x="465" y="2444"/>
                  </a:cubicBezTo>
                  <a:cubicBezTo>
                    <a:pt x="410" y="2444"/>
                    <a:pt x="352" y="2341"/>
                    <a:pt x="298" y="2341"/>
                  </a:cubicBezTo>
                  <a:cubicBezTo>
                    <a:pt x="285" y="2341"/>
                    <a:pt x="272" y="2347"/>
                    <a:pt x="260" y="2362"/>
                  </a:cubicBezTo>
                  <a:cubicBezTo>
                    <a:pt x="260" y="2313"/>
                    <a:pt x="299" y="2204"/>
                    <a:pt x="274" y="2204"/>
                  </a:cubicBezTo>
                  <a:cubicBezTo>
                    <a:pt x="268" y="2204"/>
                    <a:pt x="258" y="2210"/>
                    <a:pt x="244" y="2224"/>
                  </a:cubicBezTo>
                  <a:cubicBezTo>
                    <a:pt x="274" y="2438"/>
                    <a:pt x="199" y="2575"/>
                    <a:pt x="183" y="2728"/>
                  </a:cubicBezTo>
                  <a:lnTo>
                    <a:pt x="152" y="2636"/>
                  </a:lnTo>
                  <a:lnTo>
                    <a:pt x="138" y="2850"/>
                  </a:lnTo>
                  <a:lnTo>
                    <a:pt x="199" y="2789"/>
                  </a:lnTo>
                  <a:lnTo>
                    <a:pt x="199" y="2789"/>
                  </a:lnTo>
                  <a:cubicBezTo>
                    <a:pt x="152" y="2956"/>
                    <a:pt x="122" y="3185"/>
                    <a:pt x="152" y="3367"/>
                  </a:cubicBezTo>
                  <a:lnTo>
                    <a:pt x="168" y="3352"/>
                  </a:lnTo>
                  <a:lnTo>
                    <a:pt x="168" y="3352"/>
                  </a:lnTo>
                  <a:cubicBezTo>
                    <a:pt x="168" y="3473"/>
                    <a:pt x="183" y="3717"/>
                    <a:pt x="107" y="3733"/>
                  </a:cubicBezTo>
                  <a:cubicBezTo>
                    <a:pt x="61" y="3626"/>
                    <a:pt x="77" y="3459"/>
                    <a:pt x="91" y="3352"/>
                  </a:cubicBezTo>
                  <a:cubicBezTo>
                    <a:pt x="91" y="3322"/>
                    <a:pt x="88" y="3312"/>
                    <a:pt x="83" y="3312"/>
                  </a:cubicBezTo>
                  <a:cubicBezTo>
                    <a:pt x="73" y="3312"/>
                    <a:pt x="56" y="3357"/>
                    <a:pt x="46" y="3367"/>
                  </a:cubicBezTo>
                  <a:cubicBezTo>
                    <a:pt x="75" y="3510"/>
                    <a:pt x="36" y="3813"/>
                    <a:pt x="6" y="3813"/>
                  </a:cubicBezTo>
                  <a:cubicBezTo>
                    <a:pt x="4" y="3813"/>
                    <a:pt x="2" y="3812"/>
                    <a:pt x="0" y="3809"/>
                  </a:cubicBezTo>
                  <a:lnTo>
                    <a:pt x="0" y="3809"/>
                  </a:lnTo>
                  <a:lnTo>
                    <a:pt x="107" y="4038"/>
                  </a:lnTo>
                  <a:cubicBezTo>
                    <a:pt x="95" y="3927"/>
                    <a:pt x="102" y="3876"/>
                    <a:pt x="129" y="3876"/>
                  </a:cubicBezTo>
                  <a:cubicBezTo>
                    <a:pt x="136" y="3876"/>
                    <a:pt x="144" y="3879"/>
                    <a:pt x="152" y="3885"/>
                  </a:cubicBezTo>
                  <a:cubicBezTo>
                    <a:pt x="168" y="4083"/>
                    <a:pt x="199" y="4662"/>
                    <a:pt x="213" y="4723"/>
                  </a:cubicBezTo>
                  <a:cubicBezTo>
                    <a:pt x="290" y="4586"/>
                    <a:pt x="260" y="4083"/>
                    <a:pt x="274" y="4083"/>
                  </a:cubicBezTo>
                  <a:cubicBezTo>
                    <a:pt x="244" y="3900"/>
                    <a:pt x="412" y="3977"/>
                    <a:pt x="335" y="3778"/>
                  </a:cubicBezTo>
                  <a:lnTo>
                    <a:pt x="335" y="3778"/>
                  </a:lnTo>
                  <a:cubicBezTo>
                    <a:pt x="324" y="3835"/>
                    <a:pt x="313" y="3867"/>
                    <a:pt x="295" y="3867"/>
                  </a:cubicBezTo>
                  <a:cubicBezTo>
                    <a:pt x="289" y="3867"/>
                    <a:pt x="282" y="3863"/>
                    <a:pt x="274" y="3855"/>
                  </a:cubicBezTo>
                  <a:cubicBezTo>
                    <a:pt x="229" y="3703"/>
                    <a:pt x="305" y="3748"/>
                    <a:pt x="335" y="3687"/>
                  </a:cubicBezTo>
                  <a:cubicBezTo>
                    <a:pt x="305" y="3550"/>
                    <a:pt x="290" y="3276"/>
                    <a:pt x="305" y="3260"/>
                  </a:cubicBezTo>
                  <a:cubicBezTo>
                    <a:pt x="321" y="3016"/>
                    <a:pt x="351" y="2559"/>
                    <a:pt x="473" y="2545"/>
                  </a:cubicBezTo>
                  <a:lnTo>
                    <a:pt x="473" y="2545"/>
                  </a:lnTo>
                  <a:cubicBezTo>
                    <a:pt x="467" y="2630"/>
                    <a:pt x="484" y="2646"/>
                    <a:pt x="506" y="2646"/>
                  </a:cubicBezTo>
                  <a:cubicBezTo>
                    <a:pt x="520" y="2646"/>
                    <a:pt x="535" y="2641"/>
                    <a:pt x="547" y="2641"/>
                  </a:cubicBezTo>
                  <a:cubicBezTo>
                    <a:pt x="574" y="2641"/>
                    <a:pt x="591" y="2666"/>
                    <a:pt x="564" y="2819"/>
                  </a:cubicBezTo>
                  <a:cubicBezTo>
                    <a:pt x="686" y="2742"/>
                    <a:pt x="579" y="2271"/>
                    <a:pt x="686" y="2133"/>
                  </a:cubicBezTo>
                  <a:lnTo>
                    <a:pt x="686" y="2362"/>
                  </a:lnTo>
                  <a:cubicBezTo>
                    <a:pt x="778" y="2102"/>
                    <a:pt x="899" y="2346"/>
                    <a:pt x="960" y="2072"/>
                  </a:cubicBezTo>
                  <a:lnTo>
                    <a:pt x="960" y="2072"/>
                  </a:lnTo>
                  <a:lnTo>
                    <a:pt x="951" y="2194"/>
                  </a:lnTo>
                  <a:lnTo>
                    <a:pt x="951" y="2194"/>
                  </a:lnTo>
                  <a:cubicBezTo>
                    <a:pt x="965" y="2140"/>
                    <a:pt x="998" y="2122"/>
                    <a:pt x="1021" y="2088"/>
                  </a:cubicBezTo>
                  <a:cubicBezTo>
                    <a:pt x="1066" y="1996"/>
                    <a:pt x="899" y="1737"/>
                    <a:pt x="1021" y="1539"/>
                  </a:cubicBezTo>
                  <a:lnTo>
                    <a:pt x="1021" y="1539"/>
                  </a:lnTo>
                  <a:cubicBezTo>
                    <a:pt x="1017" y="1544"/>
                    <a:pt x="1013" y="1546"/>
                    <a:pt x="1009" y="1546"/>
                  </a:cubicBezTo>
                  <a:cubicBezTo>
                    <a:pt x="986" y="1546"/>
                    <a:pt x="971" y="1472"/>
                    <a:pt x="945" y="1432"/>
                  </a:cubicBezTo>
                  <a:cubicBezTo>
                    <a:pt x="1036" y="1402"/>
                    <a:pt x="1021" y="1082"/>
                    <a:pt x="1005" y="945"/>
                  </a:cubicBezTo>
                  <a:lnTo>
                    <a:pt x="1005" y="945"/>
                  </a:lnTo>
                  <a:cubicBezTo>
                    <a:pt x="992" y="971"/>
                    <a:pt x="983" y="981"/>
                    <a:pt x="977" y="981"/>
                  </a:cubicBezTo>
                  <a:cubicBezTo>
                    <a:pt x="956" y="981"/>
                    <a:pt x="960" y="878"/>
                    <a:pt x="929" y="878"/>
                  </a:cubicBezTo>
                  <a:cubicBezTo>
                    <a:pt x="925" y="878"/>
                    <a:pt x="920" y="880"/>
                    <a:pt x="914" y="884"/>
                  </a:cubicBezTo>
                  <a:lnTo>
                    <a:pt x="914" y="823"/>
                  </a:lnTo>
                  <a:cubicBezTo>
                    <a:pt x="899" y="839"/>
                    <a:pt x="884" y="839"/>
                    <a:pt x="884" y="853"/>
                  </a:cubicBezTo>
                  <a:cubicBezTo>
                    <a:pt x="839" y="853"/>
                    <a:pt x="792" y="671"/>
                    <a:pt x="853" y="595"/>
                  </a:cubicBezTo>
                  <a:lnTo>
                    <a:pt x="853" y="595"/>
                  </a:lnTo>
                  <a:lnTo>
                    <a:pt x="792" y="656"/>
                  </a:lnTo>
                  <a:cubicBezTo>
                    <a:pt x="781" y="577"/>
                    <a:pt x="803" y="441"/>
                    <a:pt x="827" y="441"/>
                  </a:cubicBezTo>
                  <a:cubicBezTo>
                    <a:pt x="836" y="441"/>
                    <a:pt x="845" y="459"/>
                    <a:pt x="853" y="504"/>
                  </a:cubicBezTo>
                  <a:lnTo>
                    <a:pt x="841" y="166"/>
                  </a:lnTo>
                  <a:lnTo>
                    <a:pt x="841" y="166"/>
                  </a:lnTo>
                  <a:cubicBezTo>
                    <a:pt x="839" y="486"/>
                    <a:pt x="571" y="207"/>
                    <a:pt x="701" y="640"/>
                  </a:cubicBezTo>
                  <a:cubicBezTo>
                    <a:pt x="701" y="823"/>
                    <a:pt x="625" y="1052"/>
                    <a:pt x="717" y="1204"/>
                  </a:cubicBezTo>
                  <a:cubicBezTo>
                    <a:pt x="667" y="1291"/>
                    <a:pt x="688" y="1480"/>
                    <a:pt x="656" y="1480"/>
                  </a:cubicBezTo>
                  <a:cubicBezTo>
                    <a:pt x="649" y="1480"/>
                    <a:pt x="639" y="1470"/>
                    <a:pt x="625" y="1448"/>
                  </a:cubicBezTo>
                  <a:lnTo>
                    <a:pt x="656" y="1174"/>
                  </a:lnTo>
                  <a:lnTo>
                    <a:pt x="640" y="1265"/>
                  </a:lnTo>
                  <a:cubicBezTo>
                    <a:pt x="625" y="869"/>
                    <a:pt x="488" y="731"/>
                    <a:pt x="442" y="366"/>
                  </a:cubicBezTo>
                  <a:cubicBezTo>
                    <a:pt x="473" y="199"/>
                    <a:pt x="534" y="153"/>
                    <a:pt x="54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30"/>
            <p:cNvSpPr/>
            <p:nvPr/>
          </p:nvSpPr>
          <p:spPr>
            <a:xfrm>
              <a:off x="277950" y="3095475"/>
              <a:ext cx="375" cy="2675"/>
            </a:xfrm>
            <a:custGeom>
              <a:avLst/>
              <a:gdLst/>
              <a:ahLst/>
              <a:cxnLst/>
              <a:rect l="l" t="t" r="r" b="b"/>
              <a:pathLst>
                <a:path w="15" h="107" extrusionOk="0">
                  <a:moveTo>
                    <a:pt x="15" y="0"/>
                  </a:moveTo>
                  <a:cubicBezTo>
                    <a:pt x="15" y="15"/>
                    <a:pt x="0" y="61"/>
                    <a:pt x="15" y="106"/>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30"/>
            <p:cNvSpPr/>
            <p:nvPr/>
          </p:nvSpPr>
          <p:spPr>
            <a:xfrm>
              <a:off x="295075" y="3101925"/>
              <a:ext cx="400" cy="2300"/>
            </a:xfrm>
            <a:custGeom>
              <a:avLst/>
              <a:gdLst/>
              <a:ahLst/>
              <a:cxnLst/>
              <a:rect l="l" t="t" r="r" b="b"/>
              <a:pathLst>
                <a:path w="16" h="92" extrusionOk="0">
                  <a:moveTo>
                    <a:pt x="0" y="0"/>
                  </a:moveTo>
                  <a:lnTo>
                    <a:pt x="0" y="92"/>
                  </a:lnTo>
                  <a:cubicBezTo>
                    <a:pt x="0" y="77"/>
                    <a:pt x="16" y="47"/>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30"/>
            <p:cNvSpPr/>
            <p:nvPr/>
          </p:nvSpPr>
          <p:spPr>
            <a:xfrm>
              <a:off x="293550" y="3091650"/>
              <a:ext cx="3050" cy="12575"/>
            </a:xfrm>
            <a:custGeom>
              <a:avLst/>
              <a:gdLst/>
              <a:ahLst/>
              <a:cxnLst/>
              <a:rect l="l" t="t" r="r" b="b"/>
              <a:pathLst>
                <a:path w="122" h="503" extrusionOk="0">
                  <a:moveTo>
                    <a:pt x="77" y="1"/>
                  </a:moveTo>
                  <a:lnTo>
                    <a:pt x="77" y="1"/>
                  </a:lnTo>
                  <a:cubicBezTo>
                    <a:pt x="0" y="92"/>
                    <a:pt x="61" y="290"/>
                    <a:pt x="61" y="411"/>
                  </a:cubicBezTo>
                  <a:cubicBezTo>
                    <a:pt x="77" y="397"/>
                    <a:pt x="77" y="381"/>
                    <a:pt x="77" y="381"/>
                  </a:cubicBezTo>
                  <a:lnTo>
                    <a:pt x="122" y="503"/>
                  </a:lnTo>
                  <a:lnTo>
                    <a:pt x="122" y="107"/>
                  </a:lnTo>
                  <a:cubicBezTo>
                    <a:pt x="109" y="120"/>
                    <a:pt x="98" y="127"/>
                    <a:pt x="90" y="127"/>
                  </a:cubicBezTo>
                  <a:cubicBezTo>
                    <a:pt x="70" y="127"/>
                    <a:pt x="66" y="87"/>
                    <a:pt x="7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30"/>
            <p:cNvSpPr/>
            <p:nvPr/>
          </p:nvSpPr>
          <p:spPr>
            <a:xfrm>
              <a:off x="341525" y="3196775"/>
              <a:ext cx="1175" cy="3825"/>
            </a:xfrm>
            <a:custGeom>
              <a:avLst/>
              <a:gdLst/>
              <a:ahLst/>
              <a:cxnLst/>
              <a:rect l="l" t="t" r="r" b="b"/>
              <a:pathLst>
                <a:path w="47" h="153" extrusionOk="0">
                  <a:moveTo>
                    <a:pt x="1" y="0"/>
                  </a:moveTo>
                  <a:lnTo>
                    <a:pt x="16" y="153"/>
                  </a:lnTo>
                  <a:lnTo>
                    <a:pt x="47" y="6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30"/>
            <p:cNvSpPr/>
            <p:nvPr/>
          </p:nvSpPr>
          <p:spPr>
            <a:xfrm>
              <a:off x="304200" y="3115850"/>
              <a:ext cx="2325" cy="4375"/>
            </a:xfrm>
            <a:custGeom>
              <a:avLst/>
              <a:gdLst/>
              <a:ahLst/>
              <a:cxnLst/>
              <a:rect l="l" t="t" r="r" b="b"/>
              <a:pathLst>
                <a:path w="93" h="175" extrusionOk="0">
                  <a:moveTo>
                    <a:pt x="58" y="1"/>
                  </a:moveTo>
                  <a:cubicBezTo>
                    <a:pt x="51" y="1"/>
                    <a:pt x="42" y="11"/>
                    <a:pt x="31" y="38"/>
                  </a:cubicBezTo>
                  <a:lnTo>
                    <a:pt x="1" y="130"/>
                  </a:lnTo>
                  <a:lnTo>
                    <a:pt x="91" y="160"/>
                  </a:lnTo>
                  <a:lnTo>
                    <a:pt x="91" y="160"/>
                  </a:lnTo>
                  <a:cubicBezTo>
                    <a:pt x="89" y="117"/>
                    <a:pt x="82" y="1"/>
                    <a:pt x="58" y="1"/>
                  </a:cubicBezTo>
                  <a:close/>
                  <a:moveTo>
                    <a:pt x="91" y="160"/>
                  </a:moveTo>
                  <a:cubicBezTo>
                    <a:pt x="92" y="169"/>
                    <a:pt x="92" y="175"/>
                    <a:pt x="92" y="175"/>
                  </a:cubicBezTo>
                  <a:cubicBezTo>
                    <a:pt x="92" y="175"/>
                    <a:pt x="92" y="170"/>
                    <a:pt x="92" y="160"/>
                  </a:cubicBezTo>
                  <a:lnTo>
                    <a:pt x="91" y="16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30"/>
            <p:cNvSpPr/>
            <p:nvPr/>
          </p:nvSpPr>
          <p:spPr>
            <a:xfrm>
              <a:off x="257375" y="3009725"/>
              <a:ext cx="1550" cy="5800"/>
            </a:xfrm>
            <a:custGeom>
              <a:avLst/>
              <a:gdLst/>
              <a:ahLst/>
              <a:cxnLst/>
              <a:rect l="l" t="t" r="r" b="b"/>
              <a:pathLst>
                <a:path w="62" h="232" extrusionOk="0">
                  <a:moveTo>
                    <a:pt x="18" y="0"/>
                  </a:moveTo>
                  <a:cubicBezTo>
                    <a:pt x="11" y="0"/>
                    <a:pt x="5" y="9"/>
                    <a:pt x="1" y="33"/>
                  </a:cubicBezTo>
                  <a:lnTo>
                    <a:pt x="31" y="231"/>
                  </a:lnTo>
                  <a:lnTo>
                    <a:pt x="62" y="79"/>
                  </a:lnTo>
                  <a:cubicBezTo>
                    <a:pt x="51" y="47"/>
                    <a:pt x="32" y="0"/>
                    <a:pt x="1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30"/>
            <p:cNvSpPr/>
            <p:nvPr/>
          </p:nvSpPr>
          <p:spPr>
            <a:xfrm>
              <a:off x="259650" y="3019675"/>
              <a:ext cx="1550" cy="1850"/>
            </a:xfrm>
            <a:custGeom>
              <a:avLst/>
              <a:gdLst/>
              <a:ahLst/>
              <a:cxnLst/>
              <a:rect l="l" t="t" r="r" b="b"/>
              <a:pathLst>
                <a:path w="62" h="74" extrusionOk="0">
                  <a:moveTo>
                    <a:pt x="62" y="0"/>
                  </a:moveTo>
                  <a:lnTo>
                    <a:pt x="1" y="16"/>
                  </a:lnTo>
                  <a:cubicBezTo>
                    <a:pt x="19" y="34"/>
                    <a:pt x="32" y="74"/>
                    <a:pt x="42" y="74"/>
                  </a:cubicBezTo>
                  <a:cubicBezTo>
                    <a:pt x="49" y="74"/>
                    <a:pt x="56" y="56"/>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30"/>
            <p:cNvSpPr/>
            <p:nvPr/>
          </p:nvSpPr>
          <p:spPr>
            <a:xfrm>
              <a:off x="259275" y="3019500"/>
              <a:ext cx="400" cy="575"/>
            </a:xfrm>
            <a:custGeom>
              <a:avLst/>
              <a:gdLst/>
              <a:ahLst/>
              <a:cxnLst/>
              <a:rect l="l" t="t" r="r" b="b"/>
              <a:pathLst>
                <a:path w="16" h="23" extrusionOk="0">
                  <a:moveTo>
                    <a:pt x="8" y="0"/>
                  </a:moveTo>
                  <a:cubicBezTo>
                    <a:pt x="4" y="0"/>
                    <a:pt x="0" y="8"/>
                    <a:pt x="0" y="23"/>
                  </a:cubicBezTo>
                  <a:lnTo>
                    <a:pt x="16" y="23"/>
                  </a:lnTo>
                  <a:cubicBezTo>
                    <a:pt x="16" y="8"/>
                    <a:pt x="12" y="0"/>
                    <a:pt x="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30"/>
            <p:cNvSpPr/>
            <p:nvPr/>
          </p:nvSpPr>
          <p:spPr>
            <a:xfrm>
              <a:off x="304600" y="3127825"/>
              <a:ext cx="25" cy="1175"/>
            </a:xfrm>
            <a:custGeom>
              <a:avLst/>
              <a:gdLst/>
              <a:ahLst/>
              <a:cxnLst/>
              <a:rect l="l" t="t" r="r" b="b"/>
              <a:pathLst>
                <a:path w="1" h="47" extrusionOk="0">
                  <a:moveTo>
                    <a:pt x="1" y="0"/>
                  </a:moveTo>
                  <a:lnTo>
                    <a:pt x="1" y="4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30"/>
            <p:cNvSpPr/>
            <p:nvPr/>
          </p:nvSpPr>
          <p:spPr>
            <a:xfrm>
              <a:off x="303075" y="3121725"/>
              <a:ext cx="1925" cy="6125"/>
            </a:xfrm>
            <a:custGeom>
              <a:avLst/>
              <a:gdLst/>
              <a:ahLst/>
              <a:cxnLst/>
              <a:rect l="l" t="t" r="r" b="b"/>
              <a:pathLst>
                <a:path w="77" h="245" extrusionOk="0">
                  <a:moveTo>
                    <a:pt x="62" y="1"/>
                  </a:moveTo>
                  <a:cubicBezTo>
                    <a:pt x="1" y="62"/>
                    <a:pt x="46" y="183"/>
                    <a:pt x="62" y="244"/>
                  </a:cubicBezTo>
                  <a:cubicBezTo>
                    <a:pt x="62" y="183"/>
                    <a:pt x="76" y="77"/>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30"/>
            <p:cNvSpPr/>
            <p:nvPr/>
          </p:nvSpPr>
          <p:spPr>
            <a:xfrm>
              <a:off x="338875" y="3200575"/>
              <a:ext cx="1550" cy="5675"/>
            </a:xfrm>
            <a:custGeom>
              <a:avLst/>
              <a:gdLst/>
              <a:ahLst/>
              <a:cxnLst/>
              <a:rect l="l" t="t" r="r" b="b"/>
              <a:pathLst>
                <a:path w="62" h="227" extrusionOk="0">
                  <a:moveTo>
                    <a:pt x="31" y="1"/>
                  </a:moveTo>
                  <a:lnTo>
                    <a:pt x="1" y="167"/>
                  </a:lnTo>
                  <a:cubicBezTo>
                    <a:pt x="10" y="212"/>
                    <a:pt x="18" y="226"/>
                    <a:pt x="26" y="226"/>
                  </a:cubicBezTo>
                  <a:cubicBezTo>
                    <a:pt x="38" y="226"/>
                    <a:pt x="48" y="179"/>
                    <a:pt x="57" y="179"/>
                  </a:cubicBezTo>
                  <a:cubicBezTo>
                    <a:pt x="58" y="179"/>
                    <a:pt x="60" y="180"/>
                    <a:pt x="61" y="183"/>
                  </a:cubicBez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30"/>
            <p:cNvSpPr/>
            <p:nvPr/>
          </p:nvSpPr>
          <p:spPr>
            <a:xfrm>
              <a:off x="260975" y="3029975"/>
              <a:ext cx="2125" cy="6725"/>
            </a:xfrm>
            <a:custGeom>
              <a:avLst/>
              <a:gdLst/>
              <a:ahLst/>
              <a:cxnLst/>
              <a:rect l="l" t="t" r="r" b="b"/>
              <a:pathLst>
                <a:path w="85" h="269" extrusionOk="0">
                  <a:moveTo>
                    <a:pt x="84" y="0"/>
                  </a:moveTo>
                  <a:cubicBezTo>
                    <a:pt x="56" y="43"/>
                    <a:pt x="81" y="168"/>
                    <a:pt x="33" y="168"/>
                  </a:cubicBezTo>
                  <a:cubicBezTo>
                    <a:pt x="30" y="168"/>
                    <a:pt x="27" y="168"/>
                    <a:pt x="24" y="167"/>
                  </a:cubicBezTo>
                  <a:cubicBezTo>
                    <a:pt x="24" y="147"/>
                    <a:pt x="24" y="140"/>
                    <a:pt x="23" y="140"/>
                  </a:cubicBezTo>
                  <a:cubicBezTo>
                    <a:pt x="23" y="140"/>
                    <a:pt x="20" y="197"/>
                    <a:pt x="9" y="197"/>
                  </a:cubicBezTo>
                  <a:cubicBezTo>
                    <a:pt x="0" y="255"/>
                    <a:pt x="14" y="268"/>
                    <a:pt x="31" y="268"/>
                  </a:cubicBezTo>
                  <a:cubicBezTo>
                    <a:pt x="45" y="268"/>
                    <a:pt x="63" y="258"/>
                    <a:pt x="70" y="258"/>
                  </a:cubicBezTo>
                  <a:lnTo>
                    <a:pt x="84"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30"/>
            <p:cNvSpPr/>
            <p:nvPr/>
          </p:nvSpPr>
          <p:spPr>
            <a:xfrm>
              <a:off x="256625" y="3023100"/>
              <a:ext cx="5350" cy="13700"/>
            </a:xfrm>
            <a:custGeom>
              <a:avLst/>
              <a:gdLst/>
              <a:ahLst/>
              <a:cxnLst/>
              <a:rect l="l" t="t" r="r" b="b"/>
              <a:pathLst>
                <a:path w="214" h="548" extrusionOk="0">
                  <a:moveTo>
                    <a:pt x="137" y="1"/>
                  </a:moveTo>
                  <a:lnTo>
                    <a:pt x="137" y="1"/>
                  </a:lnTo>
                  <a:cubicBezTo>
                    <a:pt x="141" y="80"/>
                    <a:pt x="136" y="104"/>
                    <a:pt x="126" y="104"/>
                  </a:cubicBezTo>
                  <a:cubicBezTo>
                    <a:pt x="111" y="104"/>
                    <a:pt x="85" y="56"/>
                    <a:pt x="63" y="56"/>
                  </a:cubicBezTo>
                  <a:cubicBezTo>
                    <a:pt x="50" y="56"/>
                    <a:pt x="38" y="72"/>
                    <a:pt x="31" y="123"/>
                  </a:cubicBezTo>
                  <a:cubicBezTo>
                    <a:pt x="106" y="275"/>
                    <a:pt x="45" y="381"/>
                    <a:pt x="0" y="458"/>
                  </a:cubicBezTo>
                  <a:cubicBezTo>
                    <a:pt x="4" y="454"/>
                    <a:pt x="8" y="452"/>
                    <a:pt x="11" y="452"/>
                  </a:cubicBezTo>
                  <a:cubicBezTo>
                    <a:pt x="34" y="452"/>
                    <a:pt x="35" y="548"/>
                    <a:pt x="45" y="548"/>
                  </a:cubicBezTo>
                  <a:cubicBezTo>
                    <a:pt x="48" y="548"/>
                    <a:pt x="53" y="532"/>
                    <a:pt x="61" y="488"/>
                  </a:cubicBezTo>
                  <a:lnTo>
                    <a:pt x="106" y="123"/>
                  </a:lnTo>
                  <a:lnTo>
                    <a:pt x="167" y="198"/>
                  </a:lnTo>
                  <a:cubicBezTo>
                    <a:pt x="213" y="153"/>
                    <a:pt x="152" y="31"/>
                    <a:pt x="13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30"/>
            <p:cNvSpPr/>
            <p:nvPr/>
          </p:nvSpPr>
          <p:spPr>
            <a:xfrm>
              <a:off x="301150" y="3122875"/>
              <a:ext cx="1950" cy="800"/>
            </a:xfrm>
            <a:custGeom>
              <a:avLst/>
              <a:gdLst/>
              <a:ahLst/>
              <a:cxnLst/>
              <a:rect l="l" t="t" r="r" b="b"/>
              <a:pathLst>
                <a:path w="78" h="32" extrusionOk="0">
                  <a:moveTo>
                    <a:pt x="47" y="1"/>
                  </a:moveTo>
                  <a:lnTo>
                    <a:pt x="1" y="16"/>
                  </a:lnTo>
                  <a:lnTo>
                    <a:pt x="78" y="31"/>
                  </a:ln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30"/>
            <p:cNvSpPr/>
            <p:nvPr/>
          </p:nvSpPr>
          <p:spPr>
            <a:xfrm>
              <a:off x="271850" y="3065750"/>
              <a:ext cx="25" cy="400"/>
            </a:xfrm>
            <a:custGeom>
              <a:avLst/>
              <a:gdLst/>
              <a:ahLst/>
              <a:cxnLst/>
              <a:rect l="l" t="t" r="r" b="b"/>
              <a:pathLst>
                <a:path w="1" h="16" fill="none" extrusionOk="0">
                  <a:moveTo>
                    <a:pt x="0" y="16"/>
                  </a:moveTo>
                  <a:lnTo>
                    <a:pt x="0"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30"/>
            <p:cNvSpPr/>
            <p:nvPr/>
          </p:nvSpPr>
          <p:spPr>
            <a:xfrm>
              <a:off x="269925" y="3052825"/>
              <a:ext cx="3825" cy="12950"/>
            </a:xfrm>
            <a:custGeom>
              <a:avLst/>
              <a:gdLst/>
              <a:ahLst/>
              <a:cxnLst/>
              <a:rect l="l" t="t" r="r" b="b"/>
              <a:pathLst>
                <a:path w="153" h="518" extrusionOk="0">
                  <a:moveTo>
                    <a:pt x="62" y="0"/>
                  </a:moveTo>
                  <a:lnTo>
                    <a:pt x="62" y="0"/>
                  </a:lnTo>
                  <a:cubicBezTo>
                    <a:pt x="1" y="183"/>
                    <a:pt x="47" y="305"/>
                    <a:pt x="77" y="518"/>
                  </a:cubicBezTo>
                  <a:cubicBezTo>
                    <a:pt x="62" y="366"/>
                    <a:pt x="153" y="106"/>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30"/>
            <p:cNvSpPr/>
            <p:nvPr/>
          </p:nvSpPr>
          <p:spPr>
            <a:xfrm>
              <a:off x="252400" y="3009775"/>
              <a:ext cx="800" cy="5350"/>
            </a:xfrm>
            <a:custGeom>
              <a:avLst/>
              <a:gdLst/>
              <a:ahLst/>
              <a:cxnLst/>
              <a:rect l="l" t="t" r="r" b="b"/>
              <a:pathLst>
                <a:path w="32" h="214" extrusionOk="0">
                  <a:moveTo>
                    <a:pt x="1" y="0"/>
                  </a:moveTo>
                  <a:lnTo>
                    <a:pt x="1" y="213"/>
                  </a:lnTo>
                  <a:cubicBezTo>
                    <a:pt x="17" y="138"/>
                    <a:pt x="31" y="77"/>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30"/>
            <p:cNvSpPr/>
            <p:nvPr/>
          </p:nvSpPr>
          <p:spPr>
            <a:xfrm>
              <a:off x="318300" y="3165275"/>
              <a:ext cx="1150" cy="825"/>
            </a:xfrm>
            <a:custGeom>
              <a:avLst/>
              <a:gdLst/>
              <a:ahLst/>
              <a:cxnLst/>
              <a:rect l="l" t="t" r="r" b="b"/>
              <a:pathLst>
                <a:path w="46" h="33" extrusionOk="0">
                  <a:moveTo>
                    <a:pt x="20" y="1"/>
                  </a:moveTo>
                  <a:cubicBezTo>
                    <a:pt x="13" y="1"/>
                    <a:pt x="7" y="4"/>
                    <a:pt x="1" y="11"/>
                  </a:cubicBezTo>
                  <a:cubicBezTo>
                    <a:pt x="11" y="21"/>
                    <a:pt x="22" y="32"/>
                    <a:pt x="33" y="32"/>
                  </a:cubicBezTo>
                  <a:cubicBezTo>
                    <a:pt x="37" y="32"/>
                    <a:pt x="42" y="30"/>
                    <a:pt x="46" y="26"/>
                  </a:cubicBezTo>
                  <a:cubicBezTo>
                    <a:pt x="38" y="8"/>
                    <a:pt x="29" y="1"/>
                    <a:pt x="2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30"/>
            <p:cNvSpPr/>
            <p:nvPr/>
          </p:nvSpPr>
          <p:spPr>
            <a:xfrm>
              <a:off x="315625" y="3158275"/>
              <a:ext cx="3025" cy="11850"/>
            </a:xfrm>
            <a:custGeom>
              <a:avLst/>
              <a:gdLst/>
              <a:ahLst/>
              <a:cxnLst/>
              <a:rect l="l" t="t" r="r" b="b"/>
              <a:pathLst>
                <a:path w="121" h="474" extrusionOk="0">
                  <a:moveTo>
                    <a:pt x="54" y="0"/>
                  </a:moveTo>
                  <a:cubicBezTo>
                    <a:pt x="52" y="0"/>
                    <a:pt x="49" y="1"/>
                    <a:pt x="47" y="1"/>
                  </a:cubicBezTo>
                  <a:cubicBezTo>
                    <a:pt x="108" y="92"/>
                    <a:pt x="17" y="169"/>
                    <a:pt x="1" y="261"/>
                  </a:cubicBezTo>
                  <a:cubicBezTo>
                    <a:pt x="1" y="397"/>
                    <a:pt x="47" y="352"/>
                    <a:pt x="47" y="474"/>
                  </a:cubicBezTo>
                  <a:cubicBezTo>
                    <a:pt x="92" y="474"/>
                    <a:pt x="77" y="322"/>
                    <a:pt x="108" y="291"/>
                  </a:cubicBezTo>
                  <a:cubicBezTo>
                    <a:pt x="93" y="217"/>
                    <a:pt x="121" y="0"/>
                    <a:pt x="5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30"/>
            <p:cNvSpPr/>
            <p:nvPr/>
          </p:nvSpPr>
          <p:spPr>
            <a:xfrm>
              <a:off x="305350" y="3136200"/>
              <a:ext cx="25" cy="775"/>
            </a:xfrm>
            <a:custGeom>
              <a:avLst/>
              <a:gdLst/>
              <a:ahLst/>
              <a:cxnLst/>
              <a:rect l="l" t="t" r="r" b="b"/>
              <a:pathLst>
                <a:path w="1" h="31" extrusionOk="0">
                  <a:moveTo>
                    <a:pt x="1" y="31"/>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30"/>
            <p:cNvSpPr/>
            <p:nvPr/>
          </p:nvSpPr>
          <p:spPr>
            <a:xfrm>
              <a:off x="301250" y="3128575"/>
              <a:ext cx="4125" cy="13750"/>
            </a:xfrm>
            <a:custGeom>
              <a:avLst/>
              <a:gdLst/>
              <a:ahLst/>
              <a:cxnLst/>
              <a:rect l="l" t="t" r="r" b="b"/>
              <a:pathLst>
                <a:path w="165" h="550" extrusionOk="0">
                  <a:moveTo>
                    <a:pt x="54" y="0"/>
                  </a:moveTo>
                  <a:cubicBezTo>
                    <a:pt x="0" y="0"/>
                    <a:pt x="72" y="308"/>
                    <a:pt x="13" y="397"/>
                  </a:cubicBezTo>
                  <a:cubicBezTo>
                    <a:pt x="43" y="397"/>
                    <a:pt x="74" y="488"/>
                    <a:pt x="104" y="549"/>
                  </a:cubicBezTo>
                  <a:cubicBezTo>
                    <a:pt x="74" y="397"/>
                    <a:pt x="135" y="397"/>
                    <a:pt x="165" y="336"/>
                  </a:cubicBezTo>
                  <a:lnTo>
                    <a:pt x="165" y="336"/>
                  </a:lnTo>
                  <a:cubicBezTo>
                    <a:pt x="149" y="352"/>
                    <a:pt x="119" y="352"/>
                    <a:pt x="104" y="352"/>
                  </a:cubicBezTo>
                  <a:cubicBezTo>
                    <a:pt x="88" y="305"/>
                    <a:pt x="74" y="260"/>
                    <a:pt x="74" y="184"/>
                  </a:cubicBezTo>
                  <a:lnTo>
                    <a:pt x="165" y="153"/>
                  </a:lnTo>
                  <a:cubicBezTo>
                    <a:pt x="161" y="126"/>
                    <a:pt x="151" y="119"/>
                    <a:pt x="139" y="119"/>
                  </a:cubicBezTo>
                  <a:cubicBezTo>
                    <a:pt x="124" y="119"/>
                    <a:pt x="106" y="130"/>
                    <a:pt x="90" y="130"/>
                  </a:cubicBezTo>
                  <a:cubicBezTo>
                    <a:pt x="68" y="130"/>
                    <a:pt x="51" y="108"/>
                    <a:pt x="58" y="1"/>
                  </a:cubicBezTo>
                  <a:cubicBezTo>
                    <a:pt x="56" y="0"/>
                    <a:pt x="55" y="0"/>
                    <a:pt x="5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30"/>
            <p:cNvSpPr/>
            <p:nvPr/>
          </p:nvSpPr>
          <p:spPr>
            <a:xfrm>
              <a:off x="276775" y="3074225"/>
              <a:ext cx="2325" cy="4875"/>
            </a:xfrm>
            <a:custGeom>
              <a:avLst/>
              <a:gdLst/>
              <a:ahLst/>
              <a:cxnLst/>
              <a:rect l="l" t="t" r="r" b="b"/>
              <a:pathLst>
                <a:path w="93" h="195" extrusionOk="0">
                  <a:moveTo>
                    <a:pt x="64" y="0"/>
                  </a:moveTo>
                  <a:cubicBezTo>
                    <a:pt x="30" y="0"/>
                    <a:pt x="1" y="106"/>
                    <a:pt x="1" y="119"/>
                  </a:cubicBezTo>
                  <a:lnTo>
                    <a:pt x="47" y="42"/>
                  </a:lnTo>
                  <a:lnTo>
                    <a:pt x="47" y="194"/>
                  </a:lnTo>
                  <a:lnTo>
                    <a:pt x="92" y="28"/>
                  </a:lnTo>
                  <a:cubicBezTo>
                    <a:pt x="83" y="8"/>
                    <a:pt x="73" y="0"/>
                    <a:pt x="6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30"/>
            <p:cNvSpPr/>
            <p:nvPr/>
          </p:nvSpPr>
          <p:spPr>
            <a:xfrm>
              <a:off x="263475" y="3046325"/>
              <a:ext cx="3825" cy="17175"/>
            </a:xfrm>
            <a:custGeom>
              <a:avLst/>
              <a:gdLst/>
              <a:ahLst/>
              <a:cxnLst/>
              <a:rect l="l" t="t" r="r" b="b"/>
              <a:pathLst>
                <a:path w="153" h="687" extrusionOk="0">
                  <a:moveTo>
                    <a:pt x="106" y="0"/>
                  </a:moveTo>
                  <a:lnTo>
                    <a:pt x="106" y="92"/>
                  </a:lnTo>
                  <a:lnTo>
                    <a:pt x="0" y="138"/>
                  </a:lnTo>
                  <a:cubicBezTo>
                    <a:pt x="122" y="183"/>
                    <a:pt x="92" y="504"/>
                    <a:pt x="122" y="687"/>
                  </a:cubicBezTo>
                  <a:cubicBezTo>
                    <a:pt x="137" y="549"/>
                    <a:pt x="153" y="153"/>
                    <a:pt x="10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30"/>
            <p:cNvSpPr/>
            <p:nvPr/>
          </p:nvSpPr>
          <p:spPr>
            <a:xfrm>
              <a:off x="284800" y="3093550"/>
              <a:ext cx="775" cy="4225"/>
            </a:xfrm>
            <a:custGeom>
              <a:avLst/>
              <a:gdLst/>
              <a:ahLst/>
              <a:cxnLst/>
              <a:rect l="l" t="t" r="r" b="b"/>
              <a:pathLst>
                <a:path w="31" h="169" extrusionOk="0">
                  <a:moveTo>
                    <a:pt x="0" y="0"/>
                  </a:moveTo>
                  <a:lnTo>
                    <a:pt x="31" y="169"/>
                  </a:lnTo>
                  <a:lnTo>
                    <a:pt x="15" y="47"/>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30"/>
            <p:cNvSpPr/>
            <p:nvPr/>
          </p:nvSpPr>
          <p:spPr>
            <a:xfrm>
              <a:off x="260800" y="3043675"/>
              <a:ext cx="1525" cy="4200"/>
            </a:xfrm>
            <a:custGeom>
              <a:avLst/>
              <a:gdLst/>
              <a:ahLst/>
              <a:cxnLst/>
              <a:rect l="l" t="t" r="r" b="b"/>
              <a:pathLst>
                <a:path w="61" h="168" extrusionOk="0">
                  <a:moveTo>
                    <a:pt x="61" y="0"/>
                  </a:moveTo>
                  <a:lnTo>
                    <a:pt x="0" y="167"/>
                  </a:lnTo>
                  <a:lnTo>
                    <a:pt x="16" y="167"/>
                  </a:lnTo>
                  <a:lnTo>
                    <a:pt x="6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30"/>
            <p:cNvSpPr/>
            <p:nvPr/>
          </p:nvSpPr>
          <p:spPr>
            <a:xfrm>
              <a:off x="260425" y="3047850"/>
              <a:ext cx="775" cy="2300"/>
            </a:xfrm>
            <a:custGeom>
              <a:avLst/>
              <a:gdLst/>
              <a:ahLst/>
              <a:cxnLst/>
              <a:rect l="l" t="t" r="r" b="b"/>
              <a:pathLst>
                <a:path w="31" h="92" extrusionOk="0">
                  <a:moveTo>
                    <a:pt x="31" y="0"/>
                  </a:moveTo>
                  <a:lnTo>
                    <a:pt x="31" y="0"/>
                  </a:lnTo>
                  <a:lnTo>
                    <a:pt x="0" y="92"/>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30"/>
            <p:cNvSpPr/>
            <p:nvPr/>
          </p:nvSpPr>
          <p:spPr>
            <a:xfrm>
              <a:off x="276425" y="3080975"/>
              <a:ext cx="1550" cy="2875"/>
            </a:xfrm>
            <a:custGeom>
              <a:avLst/>
              <a:gdLst/>
              <a:ahLst/>
              <a:cxnLst/>
              <a:rect l="l" t="t" r="r" b="b"/>
              <a:pathLst>
                <a:path w="62" h="115" extrusionOk="0">
                  <a:moveTo>
                    <a:pt x="33" y="0"/>
                  </a:moveTo>
                  <a:cubicBezTo>
                    <a:pt x="9" y="0"/>
                    <a:pt x="0" y="50"/>
                    <a:pt x="0" y="107"/>
                  </a:cubicBezTo>
                  <a:cubicBezTo>
                    <a:pt x="6" y="89"/>
                    <a:pt x="12" y="83"/>
                    <a:pt x="18" y="83"/>
                  </a:cubicBezTo>
                  <a:cubicBezTo>
                    <a:pt x="31" y="83"/>
                    <a:pt x="43" y="115"/>
                    <a:pt x="51" y="115"/>
                  </a:cubicBezTo>
                  <a:cubicBezTo>
                    <a:pt x="57" y="115"/>
                    <a:pt x="61" y="93"/>
                    <a:pt x="61" y="16"/>
                  </a:cubicBezTo>
                  <a:cubicBezTo>
                    <a:pt x="50" y="5"/>
                    <a:pt x="41" y="0"/>
                    <a:pt x="3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30"/>
            <p:cNvSpPr/>
            <p:nvPr/>
          </p:nvSpPr>
          <p:spPr>
            <a:xfrm>
              <a:off x="276025" y="3084800"/>
              <a:ext cx="2700" cy="8775"/>
            </a:xfrm>
            <a:custGeom>
              <a:avLst/>
              <a:gdLst/>
              <a:ahLst/>
              <a:cxnLst/>
              <a:rect l="l" t="t" r="r" b="b"/>
              <a:pathLst>
                <a:path w="108" h="351" extrusionOk="0">
                  <a:moveTo>
                    <a:pt x="16" y="1"/>
                  </a:moveTo>
                  <a:cubicBezTo>
                    <a:pt x="16" y="23"/>
                    <a:pt x="16" y="48"/>
                    <a:pt x="16" y="73"/>
                  </a:cubicBezTo>
                  <a:lnTo>
                    <a:pt x="16" y="73"/>
                  </a:lnTo>
                  <a:cubicBezTo>
                    <a:pt x="19" y="44"/>
                    <a:pt x="21" y="17"/>
                    <a:pt x="16" y="1"/>
                  </a:cubicBezTo>
                  <a:close/>
                  <a:moveTo>
                    <a:pt x="16" y="73"/>
                  </a:moveTo>
                  <a:cubicBezTo>
                    <a:pt x="12" y="109"/>
                    <a:pt x="7" y="147"/>
                    <a:pt x="13" y="168"/>
                  </a:cubicBezTo>
                  <a:lnTo>
                    <a:pt x="13" y="168"/>
                  </a:lnTo>
                  <a:cubicBezTo>
                    <a:pt x="15" y="138"/>
                    <a:pt x="16" y="105"/>
                    <a:pt x="16" y="73"/>
                  </a:cubicBezTo>
                  <a:close/>
                  <a:moveTo>
                    <a:pt x="92" y="76"/>
                  </a:moveTo>
                  <a:cubicBezTo>
                    <a:pt x="92" y="168"/>
                    <a:pt x="61" y="153"/>
                    <a:pt x="31" y="183"/>
                  </a:cubicBezTo>
                  <a:cubicBezTo>
                    <a:pt x="22" y="183"/>
                    <a:pt x="16" y="178"/>
                    <a:pt x="13" y="168"/>
                  </a:cubicBezTo>
                  <a:lnTo>
                    <a:pt x="13" y="168"/>
                  </a:lnTo>
                  <a:cubicBezTo>
                    <a:pt x="11" y="207"/>
                    <a:pt x="7" y="240"/>
                    <a:pt x="0" y="259"/>
                  </a:cubicBezTo>
                  <a:lnTo>
                    <a:pt x="16" y="350"/>
                  </a:lnTo>
                  <a:cubicBezTo>
                    <a:pt x="61" y="275"/>
                    <a:pt x="61" y="244"/>
                    <a:pt x="108" y="107"/>
                  </a:cubicBezTo>
                  <a:lnTo>
                    <a:pt x="92" y="76"/>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30"/>
            <p:cNvSpPr/>
            <p:nvPr/>
          </p:nvSpPr>
          <p:spPr>
            <a:xfrm>
              <a:off x="276025" y="3083650"/>
              <a:ext cx="425" cy="1175"/>
            </a:xfrm>
            <a:custGeom>
              <a:avLst/>
              <a:gdLst/>
              <a:ahLst/>
              <a:cxnLst/>
              <a:rect l="l" t="t" r="r" b="b"/>
              <a:pathLst>
                <a:path w="17" h="47" extrusionOk="0">
                  <a:moveTo>
                    <a:pt x="16" y="0"/>
                  </a:moveTo>
                  <a:cubicBezTo>
                    <a:pt x="16" y="16"/>
                    <a:pt x="0" y="31"/>
                    <a:pt x="0" y="47"/>
                  </a:cubicBezTo>
                  <a:lnTo>
                    <a:pt x="16" y="47"/>
                  </a:ln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30"/>
            <p:cNvSpPr/>
            <p:nvPr/>
          </p:nvSpPr>
          <p:spPr>
            <a:xfrm>
              <a:off x="277550" y="3085925"/>
              <a:ext cx="775" cy="800"/>
            </a:xfrm>
            <a:custGeom>
              <a:avLst/>
              <a:gdLst/>
              <a:ahLst/>
              <a:cxnLst/>
              <a:rect l="l" t="t" r="r" b="b"/>
              <a:pathLst>
                <a:path w="31" h="32" extrusionOk="0">
                  <a:moveTo>
                    <a:pt x="0" y="1"/>
                  </a:moveTo>
                  <a:lnTo>
                    <a:pt x="31" y="31"/>
                  </a:lnTo>
                  <a:cubicBezTo>
                    <a:pt x="31" y="17"/>
                    <a:pt x="16" y="17"/>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30"/>
            <p:cNvSpPr/>
            <p:nvPr/>
          </p:nvSpPr>
          <p:spPr>
            <a:xfrm>
              <a:off x="256975" y="3037575"/>
              <a:ext cx="3075" cy="6125"/>
            </a:xfrm>
            <a:custGeom>
              <a:avLst/>
              <a:gdLst/>
              <a:ahLst/>
              <a:cxnLst/>
              <a:rect l="l" t="t" r="r" b="b"/>
              <a:pathLst>
                <a:path w="123" h="245" extrusionOk="0">
                  <a:moveTo>
                    <a:pt x="78" y="1"/>
                  </a:moveTo>
                  <a:lnTo>
                    <a:pt x="78" y="1"/>
                  </a:lnTo>
                  <a:cubicBezTo>
                    <a:pt x="108" y="244"/>
                    <a:pt x="1" y="76"/>
                    <a:pt x="17" y="244"/>
                  </a:cubicBezTo>
                  <a:lnTo>
                    <a:pt x="123" y="168"/>
                  </a:lnTo>
                  <a:lnTo>
                    <a:pt x="78"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30"/>
            <p:cNvSpPr/>
            <p:nvPr/>
          </p:nvSpPr>
          <p:spPr>
            <a:xfrm>
              <a:off x="351425" y="3247800"/>
              <a:ext cx="1950" cy="775"/>
            </a:xfrm>
            <a:custGeom>
              <a:avLst/>
              <a:gdLst/>
              <a:ahLst/>
              <a:cxnLst/>
              <a:rect l="l" t="t" r="r" b="b"/>
              <a:pathLst>
                <a:path w="78" h="31" extrusionOk="0">
                  <a:moveTo>
                    <a:pt x="1" y="0"/>
                  </a:moveTo>
                  <a:lnTo>
                    <a:pt x="1" y="31"/>
                  </a:lnTo>
                  <a:lnTo>
                    <a:pt x="77" y="3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30"/>
            <p:cNvSpPr/>
            <p:nvPr/>
          </p:nvSpPr>
          <p:spPr>
            <a:xfrm>
              <a:off x="332375" y="3208550"/>
              <a:ext cx="3075" cy="4225"/>
            </a:xfrm>
            <a:custGeom>
              <a:avLst/>
              <a:gdLst/>
              <a:ahLst/>
              <a:cxnLst/>
              <a:rect l="l" t="t" r="r" b="b"/>
              <a:pathLst>
                <a:path w="123" h="169" extrusionOk="0">
                  <a:moveTo>
                    <a:pt x="47" y="1"/>
                  </a:moveTo>
                  <a:lnTo>
                    <a:pt x="47" y="1"/>
                  </a:lnTo>
                  <a:cubicBezTo>
                    <a:pt x="1" y="123"/>
                    <a:pt x="78" y="123"/>
                    <a:pt x="92" y="169"/>
                  </a:cubicBezTo>
                  <a:cubicBezTo>
                    <a:pt x="123" y="17"/>
                    <a:pt x="47" y="78"/>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30"/>
            <p:cNvSpPr/>
            <p:nvPr/>
          </p:nvSpPr>
          <p:spPr>
            <a:xfrm>
              <a:off x="255450" y="3035650"/>
              <a:ext cx="1200" cy="4250"/>
            </a:xfrm>
            <a:custGeom>
              <a:avLst/>
              <a:gdLst/>
              <a:ahLst/>
              <a:cxnLst/>
              <a:rect l="l" t="t" r="r" b="b"/>
              <a:pathLst>
                <a:path w="48" h="170" extrusionOk="0">
                  <a:moveTo>
                    <a:pt x="17" y="1"/>
                  </a:moveTo>
                  <a:cubicBezTo>
                    <a:pt x="1" y="31"/>
                    <a:pt x="1" y="108"/>
                    <a:pt x="17" y="169"/>
                  </a:cubicBezTo>
                  <a:cubicBezTo>
                    <a:pt x="47" y="169"/>
                    <a:pt x="17" y="78"/>
                    <a:pt x="1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30"/>
            <p:cNvSpPr/>
            <p:nvPr/>
          </p:nvSpPr>
          <p:spPr>
            <a:xfrm>
              <a:off x="349900" y="3251975"/>
              <a:ext cx="4225" cy="17925"/>
            </a:xfrm>
            <a:custGeom>
              <a:avLst/>
              <a:gdLst/>
              <a:ahLst/>
              <a:cxnLst/>
              <a:rect l="l" t="t" r="r" b="b"/>
              <a:pathLst>
                <a:path w="169" h="717" extrusionOk="0">
                  <a:moveTo>
                    <a:pt x="77" y="0"/>
                  </a:moveTo>
                  <a:cubicBezTo>
                    <a:pt x="4" y="103"/>
                    <a:pt x="112" y="399"/>
                    <a:pt x="16" y="399"/>
                  </a:cubicBezTo>
                  <a:cubicBezTo>
                    <a:pt x="11" y="399"/>
                    <a:pt x="6" y="398"/>
                    <a:pt x="1" y="396"/>
                  </a:cubicBezTo>
                  <a:lnTo>
                    <a:pt x="1" y="396"/>
                  </a:lnTo>
                  <a:cubicBezTo>
                    <a:pt x="77" y="534"/>
                    <a:pt x="1" y="640"/>
                    <a:pt x="92" y="717"/>
                  </a:cubicBezTo>
                  <a:cubicBezTo>
                    <a:pt x="17" y="473"/>
                    <a:pt x="169" y="321"/>
                    <a:pt x="138" y="108"/>
                  </a:cubicBezTo>
                  <a:cubicBezTo>
                    <a:pt x="123" y="92"/>
                    <a:pt x="92" y="31"/>
                    <a:pt x="7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30"/>
            <p:cNvSpPr/>
            <p:nvPr/>
          </p:nvSpPr>
          <p:spPr>
            <a:xfrm>
              <a:off x="301925" y="3145725"/>
              <a:ext cx="1550" cy="3075"/>
            </a:xfrm>
            <a:custGeom>
              <a:avLst/>
              <a:gdLst/>
              <a:ahLst/>
              <a:cxnLst/>
              <a:rect l="l" t="t" r="r" b="b"/>
              <a:pathLst>
                <a:path w="62" h="123" extrusionOk="0">
                  <a:moveTo>
                    <a:pt x="31" y="1"/>
                  </a:moveTo>
                  <a:lnTo>
                    <a:pt x="31" y="16"/>
                  </a:lnTo>
                  <a:lnTo>
                    <a:pt x="0" y="123"/>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30"/>
            <p:cNvSpPr/>
            <p:nvPr/>
          </p:nvSpPr>
          <p:spPr>
            <a:xfrm>
              <a:off x="297350" y="3162850"/>
              <a:ext cx="775" cy="2725"/>
            </a:xfrm>
            <a:custGeom>
              <a:avLst/>
              <a:gdLst/>
              <a:ahLst/>
              <a:cxnLst/>
              <a:rect l="l" t="t" r="r" b="b"/>
              <a:pathLst>
                <a:path w="31" h="109" extrusionOk="0">
                  <a:moveTo>
                    <a:pt x="31" y="1"/>
                  </a:moveTo>
                  <a:lnTo>
                    <a:pt x="31" y="1"/>
                  </a:lnTo>
                  <a:cubicBezTo>
                    <a:pt x="0" y="47"/>
                    <a:pt x="0" y="92"/>
                    <a:pt x="16" y="108"/>
                  </a:cubicBez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30"/>
            <p:cNvSpPr/>
            <p:nvPr/>
          </p:nvSpPr>
          <p:spPr>
            <a:xfrm>
              <a:off x="288600" y="3158300"/>
              <a:ext cx="400" cy="400"/>
            </a:xfrm>
            <a:custGeom>
              <a:avLst/>
              <a:gdLst/>
              <a:ahLst/>
              <a:cxnLst/>
              <a:rect l="l" t="t" r="r" b="b"/>
              <a:pathLst>
                <a:path w="16" h="16" extrusionOk="0">
                  <a:moveTo>
                    <a:pt x="15" y="0"/>
                  </a:moveTo>
                  <a:cubicBezTo>
                    <a:pt x="1" y="0"/>
                    <a:pt x="1" y="16"/>
                    <a:pt x="1" y="16"/>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30"/>
            <p:cNvSpPr/>
            <p:nvPr/>
          </p:nvSpPr>
          <p:spPr>
            <a:xfrm>
              <a:off x="287450" y="3148375"/>
              <a:ext cx="18700" cy="35825"/>
            </a:xfrm>
            <a:custGeom>
              <a:avLst/>
              <a:gdLst/>
              <a:ahLst/>
              <a:cxnLst/>
              <a:rect l="l" t="t" r="r" b="b"/>
              <a:pathLst>
                <a:path w="748" h="1433" extrusionOk="0">
                  <a:moveTo>
                    <a:pt x="122" y="1"/>
                  </a:moveTo>
                  <a:cubicBezTo>
                    <a:pt x="0" y="92"/>
                    <a:pt x="199" y="488"/>
                    <a:pt x="47" y="504"/>
                  </a:cubicBezTo>
                  <a:lnTo>
                    <a:pt x="47" y="413"/>
                  </a:lnTo>
                  <a:lnTo>
                    <a:pt x="16" y="488"/>
                  </a:lnTo>
                  <a:cubicBezTo>
                    <a:pt x="92" y="732"/>
                    <a:pt x="0" y="1220"/>
                    <a:pt x="122" y="1433"/>
                  </a:cubicBezTo>
                  <a:cubicBezTo>
                    <a:pt x="199" y="1327"/>
                    <a:pt x="47" y="1235"/>
                    <a:pt x="92" y="1067"/>
                  </a:cubicBezTo>
                  <a:cubicBezTo>
                    <a:pt x="102" y="1013"/>
                    <a:pt x="117" y="997"/>
                    <a:pt x="134" y="997"/>
                  </a:cubicBezTo>
                  <a:cubicBezTo>
                    <a:pt x="158" y="997"/>
                    <a:pt x="187" y="1025"/>
                    <a:pt x="215" y="1025"/>
                  </a:cubicBezTo>
                  <a:cubicBezTo>
                    <a:pt x="230" y="1025"/>
                    <a:pt x="246" y="1017"/>
                    <a:pt x="260" y="992"/>
                  </a:cubicBezTo>
                  <a:cubicBezTo>
                    <a:pt x="246" y="814"/>
                    <a:pt x="190" y="799"/>
                    <a:pt x="144" y="799"/>
                  </a:cubicBezTo>
                  <a:cubicBezTo>
                    <a:pt x="134" y="799"/>
                    <a:pt x="125" y="799"/>
                    <a:pt x="117" y="799"/>
                  </a:cubicBezTo>
                  <a:cubicBezTo>
                    <a:pt x="77" y="799"/>
                    <a:pt x="60" y="783"/>
                    <a:pt x="122" y="596"/>
                  </a:cubicBezTo>
                  <a:lnTo>
                    <a:pt x="183" y="610"/>
                  </a:lnTo>
                  <a:cubicBezTo>
                    <a:pt x="183" y="504"/>
                    <a:pt x="199" y="397"/>
                    <a:pt x="214" y="291"/>
                  </a:cubicBezTo>
                  <a:cubicBezTo>
                    <a:pt x="214" y="504"/>
                    <a:pt x="427" y="657"/>
                    <a:pt x="244" y="732"/>
                  </a:cubicBezTo>
                  <a:cubicBezTo>
                    <a:pt x="273" y="798"/>
                    <a:pt x="318" y="875"/>
                    <a:pt x="356" y="875"/>
                  </a:cubicBezTo>
                  <a:cubicBezTo>
                    <a:pt x="380" y="875"/>
                    <a:pt x="401" y="845"/>
                    <a:pt x="412" y="763"/>
                  </a:cubicBezTo>
                  <a:lnTo>
                    <a:pt x="412" y="763"/>
                  </a:lnTo>
                  <a:cubicBezTo>
                    <a:pt x="488" y="945"/>
                    <a:pt x="351" y="915"/>
                    <a:pt x="366" y="992"/>
                  </a:cubicBezTo>
                  <a:lnTo>
                    <a:pt x="275" y="1006"/>
                  </a:lnTo>
                  <a:cubicBezTo>
                    <a:pt x="346" y="1126"/>
                    <a:pt x="390" y="1189"/>
                    <a:pt x="435" y="1189"/>
                  </a:cubicBezTo>
                  <a:cubicBezTo>
                    <a:pt x="448" y="1189"/>
                    <a:pt x="460" y="1184"/>
                    <a:pt x="473" y="1175"/>
                  </a:cubicBezTo>
                  <a:cubicBezTo>
                    <a:pt x="427" y="1098"/>
                    <a:pt x="488" y="1006"/>
                    <a:pt x="473" y="915"/>
                  </a:cubicBezTo>
                  <a:lnTo>
                    <a:pt x="473" y="915"/>
                  </a:lnTo>
                  <a:lnTo>
                    <a:pt x="504" y="1067"/>
                  </a:lnTo>
                  <a:lnTo>
                    <a:pt x="579" y="870"/>
                  </a:lnTo>
                  <a:lnTo>
                    <a:pt x="549" y="870"/>
                  </a:lnTo>
                  <a:lnTo>
                    <a:pt x="640" y="596"/>
                  </a:lnTo>
                  <a:lnTo>
                    <a:pt x="687" y="763"/>
                  </a:lnTo>
                  <a:cubicBezTo>
                    <a:pt x="671" y="535"/>
                    <a:pt x="747" y="230"/>
                    <a:pt x="687" y="31"/>
                  </a:cubicBezTo>
                  <a:lnTo>
                    <a:pt x="687" y="31"/>
                  </a:lnTo>
                  <a:lnTo>
                    <a:pt x="671" y="336"/>
                  </a:lnTo>
                  <a:lnTo>
                    <a:pt x="626" y="200"/>
                  </a:lnTo>
                  <a:lnTo>
                    <a:pt x="626" y="200"/>
                  </a:lnTo>
                  <a:cubicBezTo>
                    <a:pt x="579" y="230"/>
                    <a:pt x="687" y="427"/>
                    <a:pt x="610" y="519"/>
                  </a:cubicBezTo>
                  <a:cubicBezTo>
                    <a:pt x="565" y="610"/>
                    <a:pt x="488" y="626"/>
                    <a:pt x="488" y="793"/>
                  </a:cubicBezTo>
                  <a:cubicBezTo>
                    <a:pt x="473" y="718"/>
                    <a:pt x="412" y="732"/>
                    <a:pt x="412" y="687"/>
                  </a:cubicBezTo>
                  <a:lnTo>
                    <a:pt x="396" y="748"/>
                  </a:lnTo>
                  <a:cubicBezTo>
                    <a:pt x="351" y="565"/>
                    <a:pt x="321" y="580"/>
                    <a:pt x="305" y="336"/>
                  </a:cubicBezTo>
                  <a:cubicBezTo>
                    <a:pt x="278" y="254"/>
                    <a:pt x="261" y="238"/>
                    <a:pt x="246" y="238"/>
                  </a:cubicBezTo>
                  <a:cubicBezTo>
                    <a:pt x="236" y="238"/>
                    <a:pt x="226" y="245"/>
                    <a:pt x="214" y="245"/>
                  </a:cubicBezTo>
                  <a:cubicBezTo>
                    <a:pt x="214" y="245"/>
                    <a:pt x="199" y="245"/>
                    <a:pt x="169" y="200"/>
                  </a:cubicBezTo>
                  <a:cubicBezTo>
                    <a:pt x="183" y="1"/>
                    <a:pt x="199" y="123"/>
                    <a:pt x="12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30"/>
            <p:cNvSpPr/>
            <p:nvPr/>
          </p:nvSpPr>
          <p:spPr>
            <a:xfrm>
              <a:off x="287075" y="3158675"/>
              <a:ext cx="800" cy="3075"/>
            </a:xfrm>
            <a:custGeom>
              <a:avLst/>
              <a:gdLst/>
              <a:ahLst/>
              <a:cxnLst/>
              <a:rect l="l" t="t" r="r" b="b"/>
              <a:pathLst>
                <a:path w="32" h="123" extrusionOk="0">
                  <a:moveTo>
                    <a:pt x="1" y="1"/>
                  </a:moveTo>
                  <a:lnTo>
                    <a:pt x="15" y="123"/>
                  </a:lnTo>
                  <a:lnTo>
                    <a:pt x="31" y="76"/>
                  </a:lnTo>
                  <a:cubicBezTo>
                    <a:pt x="31" y="46"/>
                    <a:pt x="15" y="15"/>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30"/>
            <p:cNvSpPr/>
            <p:nvPr/>
          </p:nvSpPr>
          <p:spPr>
            <a:xfrm>
              <a:off x="256625" y="3048250"/>
              <a:ext cx="5700" cy="22875"/>
            </a:xfrm>
            <a:custGeom>
              <a:avLst/>
              <a:gdLst/>
              <a:ahLst/>
              <a:cxnLst/>
              <a:rect l="l" t="t" r="r" b="b"/>
              <a:pathLst>
                <a:path w="228" h="915" extrusionOk="0">
                  <a:moveTo>
                    <a:pt x="92" y="0"/>
                  </a:moveTo>
                  <a:lnTo>
                    <a:pt x="92" y="0"/>
                  </a:lnTo>
                  <a:cubicBezTo>
                    <a:pt x="45" y="167"/>
                    <a:pt x="76" y="472"/>
                    <a:pt x="61" y="640"/>
                  </a:cubicBezTo>
                  <a:cubicBezTo>
                    <a:pt x="56" y="710"/>
                    <a:pt x="49" y="732"/>
                    <a:pt x="42" y="732"/>
                  </a:cubicBezTo>
                  <a:cubicBezTo>
                    <a:pt x="29" y="732"/>
                    <a:pt x="15" y="664"/>
                    <a:pt x="5" y="664"/>
                  </a:cubicBezTo>
                  <a:cubicBezTo>
                    <a:pt x="3" y="664"/>
                    <a:pt x="2" y="666"/>
                    <a:pt x="0" y="670"/>
                  </a:cubicBezTo>
                  <a:lnTo>
                    <a:pt x="15" y="914"/>
                  </a:lnTo>
                  <a:cubicBezTo>
                    <a:pt x="122" y="914"/>
                    <a:pt x="76" y="731"/>
                    <a:pt x="152" y="594"/>
                  </a:cubicBezTo>
                  <a:lnTo>
                    <a:pt x="183" y="716"/>
                  </a:lnTo>
                  <a:cubicBezTo>
                    <a:pt x="228" y="549"/>
                    <a:pt x="137" y="563"/>
                    <a:pt x="152" y="472"/>
                  </a:cubicBezTo>
                  <a:lnTo>
                    <a:pt x="152" y="472"/>
                  </a:lnTo>
                  <a:lnTo>
                    <a:pt x="137" y="549"/>
                  </a:lnTo>
                  <a:cubicBezTo>
                    <a:pt x="0" y="380"/>
                    <a:pt x="213" y="213"/>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30"/>
            <p:cNvSpPr/>
            <p:nvPr/>
          </p:nvSpPr>
          <p:spPr>
            <a:xfrm>
              <a:off x="260425" y="3058900"/>
              <a:ext cx="775" cy="1150"/>
            </a:xfrm>
            <a:custGeom>
              <a:avLst/>
              <a:gdLst/>
              <a:ahLst/>
              <a:cxnLst/>
              <a:rect l="l" t="t" r="r" b="b"/>
              <a:pathLst>
                <a:path w="31" h="46" extrusionOk="0">
                  <a:moveTo>
                    <a:pt x="31" y="1"/>
                  </a:moveTo>
                  <a:cubicBezTo>
                    <a:pt x="22" y="9"/>
                    <a:pt x="18" y="17"/>
                    <a:pt x="14" y="26"/>
                  </a:cubicBezTo>
                  <a:lnTo>
                    <a:pt x="14" y="26"/>
                  </a:lnTo>
                  <a:lnTo>
                    <a:pt x="31" y="1"/>
                  </a:lnTo>
                  <a:close/>
                  <a:moveTo>
                    <a:pt x="14" y="26"/>
                  </a:moveTo>
                  <a:lnTo>
                    <a:pt x="0" y="46"/>
                  </a:lnTo>
                  <a:cubicBezTo>
                    <a:pt x="7" y="39"/>
                    <a:pt x="11" y="33"/>
                    <a:pt x="14" y="2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30"/>
            <p:cNvSpPr/>
            <p:nvPr/>
          </p:nvSpPr>
          <p:spPr>
            <a:xfrm>
              <a:off x="293550" y="3140000"/>
              <a:ext cx="1550" cy="4225"/>
            </a:xfrm>
            <a:custGeom>
              <a:avLst/>
              <a:gdLst/>
              <a:ahLst/>
              <a:cxnLst/>
              <a:rect l="l" t="t" r="r" b="b"/>
              <a:pathLst>
                <a:path w="62" h="169" extrusionOk="0">
                  <a:moveTo>
                    <a:pt x="61" y="1"/>
                  </a:moveTo>
                  <a:lnTo>
                    <a:pt x="0" y="108"/>
                  </a:lnTo>
                  <a:lnTo>
                    <a:pt x="46" y="169"/>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30"/>
            <p:cNvSpPr/>
            <p:nvPr/>
          </p:nvSpPr>
          <p:spPr>
            <a:xfrm>
              <a:off x="338875" y="3252725"/>
              <a:ext cx="1550" cy="4250"/>
            </a:xfrm>
            <a:custGeom>
              <a:avLst/>
              <a:gdLst/>
              <a:ahLst/>
              <a:cxnLst/>
              <a:rect l="l" t="t" r="r" b="b"/>
              <a:pathLst>
                <a:path w="62" h="170" extrusionOk="0">
                  <a:moveTo>
                    <a:pt x="31" y="1"/>
                  </a:moveTo>
                  <a:lnTo>
                    <a:pt x="1" y="169"/>
                  </a:lnTo>
                  <a:lnTo>
                    <a:pt x="61" y="47"/>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30"/>
            <p:cNvSpPr/>
            <p:nvPr/>
          </p:nvSpPr>
          <p:spPr>
            <a:xfrm>
              <a:off x="276425" y="3123650"/>
              <a:ext cx="3425" cy="12575"/>
            </a:xfrm>
            <a:custGeom>
              <a:avLst/>
              <a:gdLst/>
              <a:ahLst/>
              <a:cxnLst/>
              <a:rect l="l" t="t" r="r" b="b"/>
              <a:pathLst>
                <a:path w="137" h="503" extrusionOk="0">
                  <a:moveTo>
                    <a:pt x="76" y="0"/>
                  </a:moveTo>
                  <a:lnTo>
                    <a:pt x="15" y="137"/>
                  </a:lnTo>
                  <a:cubicBezTo>
                    <a:pt x="92" y="183"/>
                    <a:pt x="0" y="350"/>
                    <a:pt x="31" y="502"/>
                  </a:cubicBezTo>
                  <a:cubicBezTo>
                    <a:pt x="45" y="396"/>
                    <a:pt x="137" y="502"/>
                    <a:pt x="122" y="320"/>
                  </a:cubicBezTo>
                  <a:lnTo>
                    <a:pt x="61" y="259"/>
                  </a:lnTo>
                  <a:lnTo>
                    <a:pt x="7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30"/>
            <p:cNvSpPr/>
            <p:nvPr/>
          </p:nvSpPr>
          <p:spPr>
            <a:xfrm>
              <a:off x="256975" y="3088225"/>
              <a:ext cx="2325" cy="6100"/>
            </a:xfrm>
            <a:custGeom>
              <a:avLst/>
              <a:gdLst/>
              <a:ahLst/>
              <a:cxnLst/>
              <a:rect l="l" t="t" r="r" b="b"/>
              <a:pathLst>
                <a:path w="93" h="244" extrusionOk="0">
                  <a:moveTo>
                    <a:pt x="1" y="0"/>
                  </a:moveTo>
                  <a:cubicBezTo>
                    <a:pt x="1" y="152"/>
                    <a:pt x="47" y="213"/>
                    <a:pt x="92" y="244"/>
                  </a:cubicBezTo>
                  <a:cubicBezTo>
                    <a:pt x="92" y="229"/>
                    <a:pt x="47" y="122"/>
                    <a:pt x="78" y="16"/>
                  </a:cubicBezTo>
                  <a:lnTo>
                    <a:pt x="78" y="16"/>
                  </a:lnTo>
                  <a:lnTo>
                    <a:pt x="31" y="107"/>
                  </a:lnTo>
                  <a:lnTo>
                    <a:pt x="31" y="3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30"/>
            <p:cNvSpPr/>
            <p:nvPr/>
          </p:nvSpPr>
          <p:spPr>
            <a:xfrm>
              <a:off x="250900" y="3079825"/>
              <a:ext cx="4575" cy="10325"/>
            </a:xfrm>
            <a:custGeom>
              <a:avLst/>
              <a:gdLst/>
              <a:ahLst/>
              <a:cxnLst/>
              <a:rect l="l" t="t" r="r" b="b"/>
              <a:pathLst>
                <a:path w="183" h="413" extrusionOk="0">
                  <a:moveTo>
                    <a:pt x="77" y="1"/>
                  </a:moveTo>
                  <a:lnTo>
                    <a:pt x="77" y="1"/>
                  </a:lnTo>
                  <a:cubicBezTo>
                    <a:pt x="91" y="62"/>
                    <a:pt x="77" y="92"/>
                    <a:pt x="61" y="123"/>
                  </a:cubicBezTo>
                  <a:lnTo>
                    <a:pt x="61" y="382"/>
                  </a:lnTo>
                  <a:cubicBezTo>
                    <a:pt x="61" y="397"/>
                    <a:pt x="77" y="413"/>
                    <a:pt x="91" y="413"/>
                  </a:cubicBezTo>
                  <a:cubicBezTo>
                    <a:pt x="0" y="245"/>
                    <a:pt x="183" y="153"/>
                    <a:pt x="7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30"/>
            <p:cNvSpPr/>
            <p:nvPr/>
          </p:nvSpPr>
          <p:spPr>
            <a:xfrm>
              <a:off x="252400" y="3099650"/>
              <a:ext cx="2725" cy="28200"/>
            </a:xfrm>
            <a:custGeom>
              <a:avLst/>
              <a:gdLst/>
              <a:ahLst/>
              <a:cxnLst/>
              <a:rect l="l" t="t" r="r" b="b"/>
              <a:pathLst>
                <a:path w="109" h="1128" extrusionOk="0">
                  <a:moveTo>
                    <a:pt x="1" y="0"/>
                  </a:moveTo>
                  <a:lnTo>
                    <a:pt x="1" y="353"/>
                  </a:lnTo>
                  <a:lnTo>
                    <a:pt x="1" y="353"/>
                  </a:lnTo>
                  <a:cubicBezTo>
                    <a:pt x="3" y="269"/>
                    <a:pt x="19" y="194"/>
                    <a:pt x="47" y="46"/>
                  </a:cubicBezTo>
                  <a:lnTo>
                    <a:pt x="1" y="0"/>
                  </a:lnTo>
                  <a:close/>
                  <a:moveTo>
                    <a:pt x="1" y="353"/>
                  </a:moveTo>
                  <a:cubicBezTo>
                    <a:pt x="1" y="363"/>
                    <a:pt x="1" y="373"/>
                    <a:pt x="1" y="383"/>
                  </a:cubicBezTo>
                  <a:lnTo>
                    <a:pt x="1" y="383"/>
                  </a:lnTo>
                  <a:lnTo>
                    <a:pt x="1" y="353"/>
                  </a:lnTo>
                  <a:close/>
                  <a:moveTo>
                    <a:pt x="1" y="383"/>
                  </a:moveTo>
                  <a:lnTo>
                    <a:pt x="1" y="1052"/>
                  </a:lnTo>
                  <a:cubicBezTo>
                    <a:pt x="6" y="1054"/>
                    <a:pt x="12" y="1055"/>
                    <a:pt x="18" y="1055"/>
                  </a:cubicBezTo>
                  <a:cubicBezTo>
                    <a:pt x="26" y="1055"/>
                    <a:pt x="33" y="1054"/>
                    <a:pt x="40" y="1054"/>
                  </a:cubicBezTo>
                  <a:cubicBezTo>
                    <a:pt x="60" y="1054"/>
                    <a:pt x="78" y="1062"/>
                    <a:pt x="78" y="1127"/>
                  </a:cubicBezTo>
                  <a:lnTo>
                    <a:pt x="108" y="975"/>
                  </a:lnTo>
                  <a:lnTo>
                    <a:pt x="31" y="914"/>
                  </a:lnTo>
                  <a:lnTo>
                    <a:pt x="31" y="518"/>
                  </a:lnTo>
                  <a:lnTo>
                    <a:pt x="17" y="548"/>
                  </a:lnTo>
                  <a:cubicBezTo>
                    <a:pt x="7" y="480"/>
                    <a:pt x="2" y="429"/>
                    <a:pt x="1" y="383"/>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30"/>
            <p:cNvSpPr/>
            <p:nvPr/>
          </p:nvSpPr>
          <p:spPr>
            <a:xfrm>
              <a:off x="314100" y="3218100"/>
              <a:ext cx="2325" cy="6875"/>
            </a:xfrm>
            <a:custGeom>
              <a:avLst/>
              <a:gdLst/>
              <a:ahLst/>
              <a:cxnLst/>
              <a:rect l="l" t="t" r="r" b="b"/>
              <a:pathLst>
                <a:path w="93" h="275" extrusionOk="0">
                  <a:moveTo>
                    <a:pt x="78" y="0"/>
                  </a:moveTo>
                  <a:lnTo>
                    <a:pt x="17" y="153"/>
                  </a:lnTo>
                  <a:cubicBezTo>
                    <a:pt x="31" y="167"/>
                    <a:pt x="17" y="228"/>
                    <a:pt x="1" y="274"/>
                  </a:cubicBezTo>
                  <a:lnTo>
                    <a:pt x="78" y="244"/>
                  </a:lnTo>
                  <a:cubicBezTo>
                    <a:pt x="1" y="167"/>
                    <a:pt x="92" y="137"/>
                    <a:pt x="7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30"/>
            <p:cNvSpPr/>
            <p:nvPr/>
          </p:nvSpPr>
          <p:spPr>
            <a:xfrm>
              <a:off x="338875" y="3288175"/>
              <a:ext cx="2525" cy="7025"/>
            </a:xfrm>
            <a:custGeom>
              <a:avLst/>
              <a:gdLst/>
              <a:ahLst/>
              <a:cxnLst/>
              <a:rect l="l" t="t" r="r" b="b"/>
              <a:pathLst>
                <a:path w="101" h="281" extrusionOk="0">
                  <a:moveTo>
                    <a:pt x="46" y="0"/>
                  </a:moveTo>
                  <a:lnTo>
                    <a:pt x="1" y="274"/>
                  </a:lnTo>
                  <a:cubicBezTo>
                    <a:pt x="5" y="279"/>
                    <a:pt x="9" y="281"/>
                    <a:pt x="13" y="281"/>
                  </a:cubicBezTo>
                  <a:cubicBezTo>
                    <a:pt x="56" y="281"/>
                    <a:pt x="101" y="96"/>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30"/>
            <p:cNvSpPr/>
            <p:nvPr/>
          </p:nvSpPr>
          <p:spPr>
            <a:xfrm>
              <a:off x="315625" y="3253500"/>
              <a:ext cx="10700" cy="59075"/>
            </a:xfrm>
            <a:custGeom>
              <a:avLst/>
              <a:gdLst/>
              <a:ahLst/>
              <a:cxnLst/>
              <a:rect l="l" t="t" r="r" b="b"/>
              <a:pathLst>
                <a:path w="428" h="2363" extrusionOk="0">
                  <a:moveTo>
                    <a:pt x="321" y="1524"/>
                  </a:moveTo>
                  <a:lnTo>
                    <a:pt x="321" y="1524"/>
                  </a:lnTo>
                  <a:cubicBezTo>
                    <a:pt x="321" y="1535"/>
                    <a:pt x="320" y="1546"/>
                    <a:pt x="320" y="1558"/>
                  </a:cubicBezTo>
                  <a:lnTo>
                    <a:pt x="320" y="1558"/>
                  </a:lnTo>
                  <a:cubicBezTo>
                    <a:pt x="321" y="1549"/>
                    <a:pt x="321" y="1538"/>
                    <a:pt x="321" y="1524"/>
                  </a:cubicBezTo>
                  <a:close/>
                  <a:moveTo>
                    <a:pt x="321" y="0"/>
                  </a:moveTo>
                  <a:cubicBezTo>
                    <a:pt x="230" y="122"/>
                    <a:pt x="321" y="305"/>
                    <a:pt x="260" y="427"/>
                  </a:cubicBezTo>
                  <a:cubicBezTo>
                    <a:pt x="291" y="579"/>
                    <a:pt x="275" y="610"/>
                    <a:pt x="305" y="839"/>
                  </a:cubicBezTo>
                  <a:cubicBezTo>
                    <a:pt x="275" y="808"/>
                    <a:pt x="244" y="839"/>
                    <a:pt x="260" y="717"/>
                  </a:cubicBezTo>
                  <a:lnTo>
                    <a:pt x="260" y="717"/>
                  </a:lnTo>
                  <a:cubicBezTo>
                    <a:pt x="230" y="747"/>
                    <a:pt x="260" y="869"/>
                    <a:pt x="275" y="961"/>
                  </a:cubicBezTo>
                  <a:cubicBezTo>
                    <a:pt x="291" y="1113"/>
                    <a:pt x="230" y="1083"/>
                    <a:pt x="199" y="1128"/>
                  </a:cubicBezTo>
                  <a:cubicBezTo>
                    <a:pt x="169" y="1006"/>
                    <a:pt x="183" y="869"/>
                    <a:pt x="183" y="732"/>
                  </a:cubicBezTo>
                  <a:lnTo>
                    <a:pt x="183" y="732"/>
                  </a:lnTo>
                  <a:cubicBezTo>
                    <a:pt x="170" y="762"/>
                    <a:pt x="159" y="775"/>
                    <a:pt x="150" y="775"/>
                  </a:cubicBezTo>
                  <a:cubicBezTo>
                    <a:pt x="114" y="775"/>
                    <a:pt x="119" y="547"/>
                    <a:pt x="109" y="547"/>
                  </a:cubicBezTo>
                  <a:cubicBezTo>
                    <a:pt x="109" y="547"/>
                    <a:pt x="108" y="548"/>
                    <a:pt x="108" y="549"/>
                  </a:cubicBezTo>
                  <a:cubicBezTo>
                    <a:pt x="1" y="565"/>
                    <a:pt x="62" y="884"/>
                    <a:pt x="77" y="961"/>
                  </a:cubicBezTo>
                  <a:cubicBezTo>
                    <a:pt x="77" y="894"/>
                    <a:pt x="101" y="851"/>
                    <a:pt x="116" y="851"/>
                  </a:cubicBezTo>
                  <a:cubicBezTo>
                    <a:pt x="119" y="851"/>
                    <a:pt x="121" y="852"/>
                    <a:pt x="123" y="853"/>
                  </a:cubicBezTo>
                  <a:cubicBezTo>
                    <a:pt x="153" y="1022"/>
                    <a:pt x="31" y="1204"/>
                    <a:pt x="62" y="1402"/>
                  </a:cubicBezTo>
                  <a:cubicBezTo>
                    <a:pt x="66" y="1403"/>
                    <a:pt x="71" y="1403"/>
                    <a:pt x="75" y="1403"/>
                  </a:cubicBezTo>
                  <a:cubicBezTo>
                    <a:pt x="139" y="1403"/>
                    <a:pt x="141" y="1293"/>
                    <a:pt x="183" y="1249"/>
                  </a:cubicBezTo>
                  <a:cubicBezTo>
                    <a:pt x="199" y="1615"/>
                    <a:pt x="214" y="1828"/>
                    <a:pt x="183" y="2163"/>
                  </a:cubicBezTo>
                  <a:cubicBezTo>
                    <a:pt x="199" y="2133"/>
                    <a:pt x="214" y="2133"/>
                    <a:pt x="214" y="2133"/>
                  </a:cubicBezTo>
                  <a:lnTo>
                    <a:pt x="214" y="2362"/>
                  </a:lnTo>
                  <a:cubicBezTo>
                    <a:pt x="317" y="2215"/>
                    <a:pt x="306" y="1870"/>
                    <a:pt x="320" y="1558"/>
                  </a:cubicBezTo>
                  <a:lnTo>
                    <a:pt x="320" y="1558"/>
                  </a:lnTo>
                  <a:cubicBezTo>
                    <a:pt x="318" y="1572"/>
                    <a:pt x="315" y="1578"/>
                    <a:pt x="311" y="1578"/>
                  </a:cubicBezTo>
                  <a:cubicBezTo>
                    <a:pt x="300" y="1578"/>
                    <a:pt x="285" y="1537"/>
                    <a:pt x="275" y="1509"/>
                  </a:cubicBezTo>
                  <a:cubicBezTo>
                    <a:pt x="336" y="1463"/>
                    <a:pt x="321" y="1296"/>
                    <a:pt x="366" y="1265"/>
                  </a:cubicBezTo>
                  <a:lnTo>
                    <a:pt x="366" y="1265"/>
                  </a:lnTo>
                  <a:cubicBezTo>
                    <a:pt x="349" y="1271"/>
                    <a:pt x="329" y="1281"/>
                    <a:pt x="311" y="1281"/>
                  </a:cubicBezTo>
                  <a:cubicBezTo>
                    <a:pt x="283" y="1281"/>
                    <a:pt x="260" y="1255"/>
                    <a:pt x="260" y="1143"/>
                  </a:cubicBezTo>
                  <a:cubicBezTo>
                    <a:pt x="278" y="1120"/>
                    <a:pt x="297" y="1108"/>
                    <a:pt x="318" y="1108"/>
                  </a:cubicBezTo>
                  <a:cubicBezTo>
                    <a:pt x="350" y="1108"/>
                    <a:pt x="384" y="1139"/>
                    <a:pt x="413" y="1204"/>
                  </a:cubicBezTo>
                  <a:cubicBezTo>
                    <a:pt x="427" y="1052"/>
                    <a:pt x="336" y="1022"/>
                    <a:pt x="305" y="961"/>
                  </a:cubicBezTo>
                  <a:cubicBezTo>
                    <a:pt x="352" y="717"/>
                    <a:pt x="275" y="290"/>
                    <a:pt x="305" y="92"/>
                  </a:cubicBezTo>
                  <a:lnTo>
                    <a:pt x="366" y="92"/>
                  </a:lnTo>
                  <a:lnTo>
                    <a:pt x="32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30"/>
            <p:cNvSpPr/>
            <p:nvPr/>
          </p:nvSpPr>
          <p:spPr>
            <a:xfrm>
              <a:off x="290500" y="3184900"/>
              <a:ext cx="1950" cy="6550"/>
            </a:xfrm>
            <a:custGeom>
              <a:avLst/>
              <a:gdLst/>
              <a:ahLst/>
              <a:cxnLst/>
              <a:rect l="l" t="t" r="r" b="b"/>
              <a:pathLst>
                <a:path w="78" h="262" extrusionOk="0">
                  <a:moveTo>
                    <a:pt x="68" y="0"/>
                  </a:moveTo>
                  <a:cubicBezTo>
                    <a:pt x="43" y="0"/>
                    <a:pt x="28" y="56"/>
                    <a:pt x="0" y="124"/>
                  </a:cubicBezTo>
                  <a:cubicBezTo>
                    <a:pt x="13" y="112"/>
                    <a:pt x="22" y="107"/>
                    <a:pt x="28" y="107"/>
                  </a:cubicBezTo>
                  <a:cubicBezTo>
                    <a:pt x="65" y="107"/>
                    <a:pt x="38" y="249"/>
                    <a:pt x="77" y="262"/>
                  </a:cubicBezTo>
                  <a:lnTo>
                    <a:pt x="77" y="2"/>
                  </a:lnTo>
                  <a:cubicBezTo>
                    <a:pt x="74" y="1"/>
                    <a:pt x="71" y="0"/>
                    <a:pt x="6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30"/>
            <p:cNvSpPr/>
            <p:nvPr/>
          </p:nvSpPr>
          <p:spPr>
            <a:xfrm>
              <a:off x="335075" y="3354800"/>
              <a:ext cx="775" cy="425"/>
            </a:xfrm>
            <a:custGeom>
              <a:avLst/>
              <a:gdLst/>
              <a:ahLst/>
              <a:cxnLst/>
              <a:rect l="l" t="t" r="r" b="b"/>
              <a:pathLst>
                <a:path w="31" h="17" extrusionOk="0">
                  <a:moveTo>
                    <a:pt x="0" y="0"/>
                  </a:moveTo>
                  <a:cubicBezTo>
                    <a:pt x="15" y="16"/>
                    <a:pt x="15" y="16"/>
                    <a:pt x="31" y="16"/>
                  </a:cubicBez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30"/>
            <p:cNvSpPr/>
            <p:nvPr/>
          </p:nvSpPr>
          <p:spPr>
            <a:xfrm>
              <a:off x="335825" y="3346425"/>
              <a:ext cx="800" cy="650"/>
            </a:xfrm>
            <a:custGeom>
              <a:avLst/>
              <a:gdLst/>
              <a:ahLst/>
              <a:cxnLst/>
              <a:rect l="l" t="t" r="r" b="b"/>
              <a:pathLst>
                <a:path w="32" h="26" extrusionOk="0">
                  <a:moveTo>
                    <a:pt x="31" y="0"/>
                  </a:moveTo>
                  <a:lnTo>
                    <a:pt x="1" y="16"/>
                  </a:lnTo>
                  <a:cubicBezTo>
                    <a:pt x="7" y="22"/>
                    <a:pt x="13" y="26"/>
                    <a:pt x="18" y="26"/>
                  </a:cubicBezTo>
                  <a:cubicBezTo>
                    <a:pt x="26" y="26"/>
                    <a:pt x="31" y="18"/>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30"/>
            <p:cNvSpPr/>
            <p:nvPr/>
          </p:nvSpPr>
          <p:spPr>
            <a:xfrm>
              <a:off x="306125" y="3288825"/>
              <a:ext cx="30500" cy="116075"/>
            </a:xfrm>
            <a:custGeom>
              <a:avLst/>
              <a:gdLst/>
              <a:ahLst/>
              <a:cxnLst/>
              <a:rect l="l" t="t" r="r" b="b"/>
              <a:pathLst>
                <a:path w="1220" h="4643" extrusionOk="0">
                  <a:moveTo>
                    <a:pt x="442" y="1055"/>
                  </a:moveTo>
                  <a:lnTo>
                    <a:pt x="442" y="1055"/>
                  </a:lnTo>
                  <a:cubicBezTo>
                    <a:pt x="442" y="1061"/>
                    <a:pt x="442" y="1066"/>
                    <a:pt x="444" y="1072"/>
                  </a:cubicBezTo>
                  <a:lnTo>
                    <a:pt x="444" y="1072"/>
                  </a:lnTo>
                  <a:cubicBezTo>
                    <a:pt x="443" y="1067"/>
                    <a:pt x="443" y="1061"/>
                    <a:pt x="442" y="1055"/>
                  </a:cubicBezTo>
                  <a:close/>
                  <a:moveTo>
                    <a:pt x="898" y="1"/>
                  </a:moveTo>
                  <a:cubicBezTo>
                    <a:pt x="887" y="1"/>
                    <a:pt x="873" y="15"/>
                    <a:pt x="854" y="50"/>
                  </a:cubicBezTo>
                  <a:cubicBezTo>
                    <a:pt x="899" y="111"/>
                    <a:pt x="868" y="293"/>
                    <a:pt x="838" y="340"/>
                  </a:cubicBezTo>
                  <a:lnTo>
                    <a:pt x="868" y="324"/>
                  </a:lnTo>
                  <a:lnTo>
                    <a:pt x="868" y="324"/>
                  </a:lnTo>
                  <a:cubicBezTo>
                    <a:pt x="793" y="553"/>
                    <a:pt x="854" y="781"/>
                    <a:pt x="838" y="1010"/>
                  </a:cubicBezTo>
                  <a:cubicBezTo>
                    <a:pt x="852" y="969"/>
                    <a:pt x="865" y="916"/>
                    <a:pt x="879" y="916"/>
                  </a:cubicBezTo>
                  <a:cubicBezTo>
                    <a:pt x="880" y="916"/>
                    <a:pt x="882" y="917"/>
                    <a:pt x="884" y="919"/>
                  </a:cubicBezTo>
                  <a:cubicBezTo>
                    <a:pt x="868" y="1177"/>
                    <a:pt x="793" y="1116"/>
                    <a:pt x="777" y="1437"/>
                  </a:cubicBezTo>
                  <a:lnTo>
                    <a:pt x="807" y="1695"/>
                  </a:lnTo>
                  <a:cubicBezTo>
                    <a:pt x="777" y="1772"/>
                    <a:pt x="685" y="1802"/>
                    <a:pt x="746" y="1939"/>
                  </a:cubicBezTo>
                  <a:cubicBezTo>
                    <a:pt x="732" y="1967"/>
                    <a:pt x="711" y="1989"/>
                    <a:pt x="692" y="1989"/>
                  </a:cubicBezTo>
                  <a:cubicBezTo>
                    <a:pt x="669" y="1989"/>
                    <a:pt x="648" y="1959"/>
                    <a:pt x="640" y="1878"/>
                  </a:cubicBezTo>
                  <a:lnTo>
                    <a:pt x="640" y="1741"/>
                  </a:lnTo>
                  <a:cubicBezTo>
                    <a:pt x="640" y="1786"/>
                    <a:pt x="579" y="1786"/>
                    <a:pt x="594" y="1894"/>
                  </a:cubicBezTo>
                  <a:lnTo>
                    <a:pt x="640" y="1908"/>
                  </a:lnTo>
                  <a:cubicBezTo>
                    <a:pt x="655" y="1985"/>
                    <a:pt x="579" y="2091"/>
                    <a:pt x="549" y="2213"/>
                  </a:cubicBezTo>
                  <a:lnTo>
                    <a:pt x="472" y="2076"/>
                  </a:lnTo>
                  <a:lnTo>
                    <a:pt x="472" y="2076"/>
                  </a:lnTo>
                  <a:cubicBezTo>
                    <a:pt x="481" y="2146"/>
                    <a:pt x="470" y="2161"/>
                    <a:pt x="453" y="2161"/>
                  </a:cubicBezTo>
                  <a:cubicBezTo>
                    <a:pt x="440" y="2161"/>
                    <a:pt x="424" y="2152"/>
                    <a:pt x="411" y="2152"/>
                  </a:cubicBezTo>
                  <a:cubicBezTo>
                    <a:pt x="350" y="2076"/>
                    <a:pt x="411" y="1969"/>
                    <a:pt x="427" y="1908"/>
                  </a:cubicBezTo>
                  <a:cubicBezTo>
                    <a:pt x="432" y="1901"/>
                    <a:pt x="436" y="1899"/>
                    <a:pt x="440" y="1899"/>
                  </a:cubicBezTo>
                  <a:cubicBezTo>
                    <a:pt x="453" y="1899"/>
                    <a:pt x="463" y="1930"/>
                    <a:pt x="472" y="1930"/>
                  </a:cubicBezTo>
                  <a:cubicBezTo>
                    <a:pt x="478" y="1930"/>
                    <a:pt x="483" y="1918"/>
                    <a:pt x="488" y="1878"/>
                  </a:cubicBezTo>
                  <a:lnTo>
                    <a:pt x="411" y="1756"/>
                  </a:lnTo>
                  <a:cubicBezTo>
                    <a:pt x="411" y="1878"/>
                    <a:pt x="381" y="1833"/>
                    <a:pt x="366" y="1863"/>
                  </a:cubicBezTo>
                  <a:cubicBezTo>
                    <a:pt x="397" y="1786"/>
                    <a:pt x="366" y="1543"/>
                    <a:pt x="427" y="1467"/>
                  </a:cubicBezTo>
                  <a:cubicBezTo>
                    <a:pt x="420" y="1453"/>
                    <a:pt x="414" y="1447"/>
                    <a:pt x="410" y="1447"/>
                  </a:cubicBezTo>
                  <a:cubicBezTo>
                    <a:pt x="394" y="1447"/>
                    <a:pt x="397" y="1531"/>
                    <a:pt x="380" y="1531"/>
                  </a:cubicBezTo>
                  <a:cubicBezTo>
                    <a:pt x="374" y="1531"/>
                    <a:pt x="365" y="1518"/>
                    <a:pt x="350" y="1482"/>
                  </a:cubicBezTo>
                  <a:cubicBezTo>
                    <a:pt x="381" y="1268"/>
                    <a:pt x="442" y="1360"/>
                    <a:pt x="488" y="1193"/>
                  </a:cubicBezTo>
                  <a:lnTo>
                    <a:pt x="488" y="1193"/>
                  </a:lnTo>
                  <a:cubicBezTo>
                    <a:pt x="472" y="1329"/>
                    <a:pt x="549" y="1390"/>
                    <a:pt x="503" y="1467"/>
                  </a:cubicBezTo>
                  <a:cubicBezTo>
                    <a:pt x="533" y="1451"/>
                    <a:pt x="549" y="1406"/>
                    <a:pt x="563" y="1360"/>
                  </a:cubicBezTo>
                  <a:cubicBezTo>
                    <a:pt x="536" y="1208"/>
                    <a:pt x="457" y="1130"/>
                    <a:pt x="444" y="1072"/>
                  </a:cubicBezTo>
                  <a:lnTo>
                    <a:pt x="444" y="1072"/>
                  </a:lnTo>
                  <a:cubicBezTo>
                    <a:pt x="445" y="1109"/>
                    <a:pt x="421" y="1127"/>
                    <a:pt x="393" y="1127"/>
                  </a:cubicBezTo>
                  <a:cubicBezTo>
                    <a:pt x="374" y="1127"/>
                    <a:pt x="352" y="1118"/>
                    <a:pt x="336" y="1101"/>
                  </a:cubicBezTo>
                  <a:cubicBezTo>
                    <a:pt x="381" y="980"/>
                    <a:pt x="289" y="919"/>
                    <a:pt x="305" y="736"/>
                  </a:cubicBezTo>
                  <a:lnTo>
                    <a:pt x="305" y="736"/>
                  </a:lnTo>
                  <a:cubicBezTo>
                    <a:pt x="244" y="781"/>
                    <a:pt x="289" y="1041"/>
                    <a:pt x="259" y="1101"/>
                  </a:cubicBezTo>
                  <a:cubicBezTo>
                    <a:pt x="289" y="1147"/>
                    <a:pt x="320" y="1315"/>
                    <a:pt x="275" y="1345"/>
                  </a:cubicBezTo>
                  <a:lnTo>
                    <a:pt x="228" y="1238"/>
                  </a:lnTo>
                  <a:lnTo>
                    <a:pt x="228" y="1238"/>
                  </a:lnTo>
                  <a:cubicBezTo>
                    <a:pt x="259" y="1467"/>
                    <a:pt x="289" y="1817"/>
                    <a:pt x="214" y="1908"/>
                  </a:cubicBezTo>
                  <a:cubicBezTo>
                    <a:pt x="336" y="1924"/>
                    <a:pt x="259" y="2320"/>
                    <a:pt x="289" y="2381"/>
                  </a:cubicBezTo>
                  <a:cubicBezTo>
                    <a:pt x="305" y="2777"/>
                    <a:pt x="106" y="2716"/>
                    <a:pt x="198" y="3188"/>
                  </a:cubicBezTo>
                  <a:lnTo>
                    <a:pt x="214" y="3173"/>
                  </a:lnTo>
                  <a:lnTo>
                    <a:pt x="214" y="3173"/>
                  </a:lnTo>
                  <a:cubicBezTo>
                    <a:pt x="183" y="3204"/>
                    <a:pt x="244" y="3539"/>
                    <a:pt x="153" y="3614"/>
                  </a:cubicBezTo>
                  <a:lnTo>
                    <a:pt x="214" y="3600"/>
                  </a:lnTo>
                  <a:lnTo>
                    <a:pt x="214" y="3600"/>
                  </a:lnTo>
                  <a:cubicBezTo>
                    <a:pt x="228" y="3889"/>
                    <a:pt x="76" y="3584"/>
                    <a:pt x="106" y="3919"/>
                  </a:cubicBezTo>
                  <a:lnTo>
                    <a:pt x="15" y="3904"/>
                  </a:lnTo>
                  <a:lnTo>
                    <a:pt x="15" y="3904"/>
                  </a:lnTo>
                  <a:cubicBezTo>
                    <a:pt x="0" y="4010"/>
                    <a:pt x="31" y="4087"/>
                    <a:pt x="46" y="4239"/>
                  </a:cubicBezTo>
                  <a:lnTo>
                    <a:pt x="61" y="4193"/>
                  </a:lnTo>
                  <a:cubicBezTo>
                    <a:pt x="122" y="4254"/>
                    <a:pt x="61" y="4315"/>
                    <a:pt x="61" y="4406"/>
                  </a:cubicBezTo>
                  <a:lnTo>
                    <a:pt x="183" y="4285"/>
                  </a:lnTo>
                  <a:lnTo>
                    <a:pt x="183" y="4437"/>
                  </a:lnTo>
                  <a:cubicBezTo>
                    <a:pt x="195" y="4365"/>
                    <a:pt x="207" y="4341"/>
                    <a:pt x="227" y="4341"/>
                  </a:cubicBezTo>
                  <a:cubicBezTo>
                    <a:pt x="232" y="4341"/>
                    <a:pt x="238" y="4342"/>
                    <a:pt x="244" y="4346"/>
                  </a:cubicBezTo>
                  <a:cubicBezTo>
                    <a:pt x="319" y="4497"/>
                    <a:pt x="229" y="4513"/>
                    <a:pt x="244" y="4633"/>
                  </a:cubicBezTo>
                  <a:lnTo>
                    <a:pt x="244" y="4633"/>
                  </a:lnTo>
                  <a:cubicBezTo>
                    <a:pt x="256" y="4621"/>
                    <a:pt x="278" y="4603"/>
                    <a:pt x="296" y="4603"/>
                  </a:cubicBezTo>
                  <a:cubicBezTo>
                    <a:pt x="299" y="4603"/>
                    <a:pt x="302" y="4604"/>
                    <a:pt x="305" y="4605"/>
                  </a:cubicBezTo>
                  <a:cubicBezTo>
                    <a:pt x="305" y="4535"/>
                    <a:pt x="317" y="4466"/>
                    <a:pt x="296" y="4466"/>
                  </a:cubicBezTo>
                  <a:cubicBezTo>
                    <a:pt x="294" y="4466"/>
                    <a:pt x="292" y="4466"/>
                    <a:pt x="289" y="4467"/>
                  </a:cubicBezTo>
                  <a:cubicBezTo>
                    <a:pt x="411" y="4406"/>
                    <a:pt x="381" y="3996"/>
                    <a:pt x="472" y="3935"/>
                  </a:cubicBezTo>
                  <a:cubicBezTo>
                    <a:pt x="468" y="3878"/>
                    <a:pt x="457" y="3864"/>
                    <a:pt x="445" y="3864"/>
                  </a:cubicBezTo>
                  <a:cubicBezTo>
                    <a:pt x="433" y="3864"/>
                    <a:pt x="420" y="3879"/>
                    <a:pt x="410" y="3879"/>
                  </a:cubicBezTo>
                  <a:cubicBezTo>
                    <a:pt x="398" y="3879"/>
                    <a:pt x="391" y="3858"/>
                    <a:pt x="397" y="3767"/>
                  </a:cubicBezTo>
                  <a:lnTo>
                    <a:pt x="457" y="3736"/>
                  </a:lnTo>
                  <a:cubicBezTo>
                    <a:pt x="427" y="3569"/>
                    <a:pt x="397" y="3492"/>
                    <a:pt x="397" y="3340"/>
                  </a:cubicBezTo>
                  <a:cubicBezTo>
                    <a:pt x="457" y="3157"/>
                    <a:pt x="533" y="2899"/>
                    <a:pt x="610" y="2808"/>
                  </a:cubicBezTo>
                  <a:lnTo>
                    <a:pt x="610" y="3234"/>
                  </a:lnTo>
                  <a:cubicBezTo>
                    <a:pt x="614" y="3235"/>
                    <a:pt x="617" y="3236"/>
                    <a:pt x="621" y="3236"/>
                  </a:cubicBezTo>
                  <a:cubicBezTo>
                    <a:pt x="711" y="3236"/>
                    <a:pt x="654" y="2867"/>
                    <a:pt x="624" y="2838"/>
                  </a:cubicBezTo>
                  <a:cubicBezTo>
                    <a:pt x="638" y="2715"/>
                    <a:pt x="676" y="2708"/>
                    <a:pt x="715" y="2708"/>
                  </a:cubicBezTo>
                  <a:cubicBezTo>
                    <a:pt x="719" y="2708"/>
                    <a:pt x="723" y="2709"/>
                    <a:pt x="727" y="2709"/>
                  </a:cubicBezTo>
                  <a:cubicBezTo>
                    <a:pt x="769" y="2709"/>
                    <a:pt x="807" y="2701"/>
                    <a:pt x="807" y="2533"/>
                  </a:cubicBezTo>
                  <a:cubicBezTo>
                    <a:pt x="854" y="2670"/>
                    <a:pt x="854" y="2899"/>
                    <a:pt x="914" y="3066"/>
                  </a:cubicBezTo>
                  <a:lnTo>
                    <a:pt x="899" y="2944"/>
                  </a:lnTo>
                  <a:cubicBezTo>
                    <a:pt x="901" y="2939"/>
                    <a:pt x="904" y="2937"/>
                    <a:pt x="907" y="2937"/>
                  </a:cubicBezTo>
                  <a:cubicBezTo>
                    <a:pt x="924" y="2937"/>
                    <a:pt x="947" y="2998"/>
                    <a:pt x="960" y="3035"/>
                  </a:cubicBezTo>
                  <a:cubicBezTo>
                    <a:pt x="975" y="3005"/>
                    <a:pt x="960" y="2929"/>
                    <a:pt x="990" y="2914"/>
                  </a:cubicBezTo>
                  <a:cubicBezTo>
                    <a:pt x="1067" y="2944"/>
                    <a:pt x="1006" y="3157"/>
                    <a:pt x="1081" y="3249"/>
                  </a:cubicBezTo>
                  <a:cubicBezTo>
                    <a:pt x="1051" y="3066"/>
                    <a:pt x="1173" y="3096"/>
                    <a:pt x="1112" y="2914"/>
                  </a:cubicBezTo>
                  <a:lnTo>
                    <a:pt x="1051" y="2822"/>
                  </a:lnTo>
                  <a:cubicBezTo>
                    <a:pt x="1059" y="2742"/>
                    <a:pt x="1067" y="2715"/>
                    <a:pt x="1076" y="2715"/>
                  </a:cubicBezTo>
                  <a:cubicBezTo>
                    <a:pt x="1095" y="2715"/>
                    <a:pt x="1119" y="2854"/>
                    <a:pt x="1157" y="2854"/>
                  </a:cubicBezTo>
                  <a:cubicBezTo>
                    <a:pt x="1167" y="2854"/>
                    <a:pt x="1177" y="2845"/>
                    <a:pt x="1189" y="2822"/>
                  </a:cubicBezTo>
                  <a:lnTo>
                    <a:pt x="1128" y="2808"/>
                  </a:lnTo>
                  <a:cubicBezTo>
                    <a:pt x="1128" y="2747"/>
                    <a:pt x="1097" y="2639"/>
                    <a:pt x="1142" y="2625"/>
                  </a:cubicBezTo>
                  <a:lnTo>
                    <a:pt x="1158" y="2639"/>
                  </a:lnTo>
                  <a:cubicBezTo>
                    <a:pt x="1142" y="2578"/>
                    <a:pt x="1158" y="2457"/>
                    <a:pt x="1158" y="2365"/>
                  </a:cubicBezTo>
                  <a:lnTo>
                    <a:pt x="1189" y="2320"/>
                  </a:lnTo>
                  <a:cubicBezTo>
                    <a:pt x="1219" y="2137"/>
                    <a:pt x="1142" y="2076"/>
                    <a:pt x="1158" y="1894"/>
                  </a:cubicBezTo>
                  <a:lnTo>
                    <a:pt x="1158" y="1894"/>
                  </a:lnTo>
                  <a:cubicBezTo>
                    <a:pt x="1145" y="1931"/>
                    <a:pt x="1164" y="2078"/>
                    <a:pt x="1126" y="2078"/>
                  </a:cubicBezTo>
                  <a:cubicBezTo>
                    <a:pt x="1119" y="2078"/>
                    <a:pt x="1109" y="2073"/>
                    <a:pt x="1097" y="2061"/>
                  </a:cubicBezTo>
                  <a:cubicBezTo>
                    <a:pt x="1112" y="1894"/>
                    <a:pt x="1036" y="1589"/>
                    <a:pt x="1097" y="1467"/>
                  </a:cubicBezTo>
                  <a:cubicBezTo>
                    <a:pt x="1073" y="1443"/>
                    <a:pt x="1059" y="1327"/>
                    <a:pt x="1032" y="1327"/>
                  </a:cubicBezTo>
                  <a:cubicBezTo>
                    <a:pt x="1024" y="1327"/>
                    <a:pt x="1016" y="1336"/>
                    <a:pt x="1006" y="1360"/>
                  </a:cubicBezTo>
                  <a:cubicBezTo>
                    <a:pt x="1020" y="1268"/>
                    <a:pt x="1051" y="1132"/>
                    <a:pt x="1020" y="1055"/>
                  </a:cubicBezTo>
                  <a:lnTo>
                    <a:pt x="1097" y="1041"/>
                  </a:lnTo>
                  <a:lnTo>
                    <a:pt x="1097" y="1041"/>
                  </a:lnTo>
                  <a:cubicBezTo>
                    <a:pt x="1095" y="1041"/>
                    <a:pt x="1094" y="1041"/>
                    <a:pt x="1092" y="1041"/>
                  </a:cubicBezTo>
                  <a:cubicBezTo>
                    <a:pt x="1012" y="1041"/>
                    <a:pt x="1090" y="713"/>
                    <a:pt x="1055" y="663"/>
                  </a:cubicBezTo>
                  <a:lnTo>
                    <a:pt x="1055" y="663"/>
                  </a:lnTo>
                  <a:lnTo>
                    <a:pt x="1097" y="705"/>
                  </a:lnTo>
                  <a:lnTo>
                    <a:pt x="1081" y="553"/>
                  </a:lnTo>
                  <a:cubicBezTo>
                    <a:pt x="1067" y="568"/>
                    <a:pt x="1067" y="614"/>
                    <a:pt x="1067" y="629"/>
                  </a:cubicBezTo>
                  <a:cubicBezTo>
                    <a:pt x="1020" y="598"/>
                    <a:pt x="1006" y="492"/>
                    <a:pt x="990" y="370"/>
                  </a:cubicBezTo>
                  <a:lnTo>
                    <a:pt x="990" y="370"/>
                  </a:lnTo>
                  <a:cubicBezTo>
                    <a:pt x="1005" y="400"/>
                    <a:pt x="1013" y="412"/>
                    <a:pt x="1019" y="412"/>
                  </a:cubicBezTo>
                  <a:cubicBezTo>
                    <a:pt x="1034" y="412"/>
                    <a:pt x="1017" y="302"/>
                    <a:pt x="1051" y="279"/>
                  </a:cubicBezTo>
                  <a:cubicBezTo>
                    <a:pt x="1043" y="263"/>
                    <a:pt x="1036" y="259"/>
                    <a:pt x="1028" y="259"/>
                  </a:cubicBezTo>
                  <a:cubicBezTo>
                    <a:pt x="1020" y="259"/>
                    <a:pt x="1013" y="263"/>
                    <a:pt x="1006" y="263"/>
                  </a:cubicBezTo>
                  <a:cubicBezTo>
                    <a:pt x="1020" y="279"/>
                    <a:pt x="975" y="309"/>
                    <a:pt x="1006" y="324"/>
                  </a:cubicBezTo>
                  <a:cubicBezTo>
                    <a:pt x="989" y="358"/>
                    <a:pt x="976" y="373"/>
                    <a:pt x="967" y="373"/>
                  </a:cubicBezTo>
                  <a:cubicBezTo>
                    <a:pt x="919" y="373"/>
                    <a:pt x="954" y="1"/>
                    <a:pt x="898" y="1"/>
                  </a:cubicBezTo>
                  <a:close/>
                  <a:moveTo>
                    <a:pt x="244" y="4633"/>
                  </a:moveTo>
                  <a:cubicBezTo>
                    <a:pt x="238" y="4639"/>
                    <a:pt x="235" y="4643"/>
                    <a:pt x="236" y="4643"/>
                  </a:cubicBezTo>
                  <a:cubicBezTo>
                    <a:pt x="237" y="4643"/>
                    <a:pt x="239" y="4641"/>
                    <a:pt x="244" y="4636"/>
                  </a:cubicBezTo>
                  <a:cubicBezTo>
                    <a:pt x="244" y="4635"/>
                    <a:pt x="244" y="4634"/>
                    <a:pt x="244" y="4633"/>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30"/>
            <p:cNvSpPr/>
            <p:nvPr/>
          </p:nvSpPr>
          <p:spPr>
            <a:xfrm>
              <a:off x="322125" y="3331575"/>
              <a:ext cx="25" cy="800"/>
            </a:xfrm>
            <a:custGeom>
              <a:avLst/>
              <a:gdLst/>
              <a:ahLst/>
              <a:cxnLst/>
              <a:rect l="l" t="t" r="r" b="b"/>
              <a:pathLst>
                <a:path w="1" h="32" extrusionOk="0">
                  <a:moveTo>
                    <a:pt x="0" y="1"/>
                  </a:moveTo>
                  <a:lnTo>
                    <a:pt x="0"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30"/>
            <p:cNvSpPr/>
            <p:nvPr/>
          </p:nvSpPr>
          <p:spPr>
            <a:xfrm>
              <a:off x="309175" y="3379175"/>
              <a:ext cx="775" cy="425"/>
            </a:xfrm>
            <a:custGeom>
              <a:avLst/>
              <a:gdLst/>
              <a:ahLst/>
              <a:cxnLst/>
              <a:rect l="l" t="t" r="r" b="b"/>
              <a:pathLst>
                <a:path w="31" h="17" extrusionOk="0">
                  <a:moveTo>
                    <a:pt x="31" y="0"/>
                  </a:moveTo>
                  <a:lnTo>
                    <a:pt x="0" y="16"/>
                  </a:lnTo>
                  <a:cubicBezTo>
                    <a:pt x="15" y="16"/>
                    <a:pt x="31" y="16"/>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30"/>
            <p:cNvSpPr/>
            <p:nvPr/>
          </p:nvSpPr>
          <p:spPr>
            <a:xfrm>
              <a:off x="318500" y="3325500"/>
              <a:ext cx="200" cy="550"/>
            </a:xfrm>
            <a:custGeom>
              <a:avLst/>
              <a:gdLst/>
              <a:ahLst/>
              <a:cxnLst/>
              <a:rect l="l" t="t" r="r" b="b"/>
              <a:pathLst>
                <a:path w="8" h="22" extrusionOk="0">
                  <a:moveTo>
                    <a:pt x="8" y="0"/>
                  </a:moveTo>
                  <a:cubicBezTo>
                    <a:pt x="8" y="10"/>
                    <a:pt x="0" y="21"/>
                    <a:pt x="1" y="21"/>
                  </a:cubicBezTo>
                  <a:cubicBezTo>
                    <a:pt x="1" y="21"/>
                    <a:pt x="3" y="19"/>
                    <a:pt x="8" y="15"/>
                  </a:cubicBezTo>
                  <a:lnTo>
                    <a:pt x="8"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30"/>
            <p:cNvSpPr/>
            <p:nvPr/>
          </p:nvSpPr>
          <p:spPr>
            <a:xfrm>
              <a:off x="313750" y="3403950"/>
              <a:ext cx="375" cy="2300"/>
            </a:xfrm>
            <a:custGeom>
              <a:avLst/>
              <a:gdLst/>
              <a:ahLst/>
              <a:cxnLst/>
              <a:rect l="l" t="t" r="r" b="b"/>
              <a:pathLst>
                <a:path w="15" h="92" extrusionOk="0">
                  <a:moveTo>
                    <a:pt x="0" y="0"/>
                  </a:moveTo>
                  <a:lnTo>
                    <a:pt x="0" y="91"/>
                  </a:lnTo>
                  <a:cubicBezTo>
                    <a:pt x="15" y="31"/>
                    <a:pt x="15" y="15"/>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30"/>
            <p:cNvSpPr/>
            <p:nvPr/>
          </p:nvSpPr>
          <p:spPr>
            <a:xfrm>
              <a:off x="312225" y="3316350"/>
              <a:ext cx="375" cy="400"/>
            </a:xfrm>
            <a:custGeom>
              <a:avLst/>
              <a:gdLst/>
              <a:ahLst/>
              <a:cxnLst/>
              <a:rect l="l" t="t" r="r" b="b"/>
              <a:pathLst>
                <a:path w="15" h="16" extrusionOk="0">
                  <a:moveTo>
                    <a:pt x="0" y="0"/>
                  </a:moveTo>
                  <a:lnTo>
                    <a:pt x="0" y="15"/>
                  </a:ln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30"/>
            <p:cNvSpPr/>
            <p:nvPr/>
          </p:nvSpPr>
          <p:spPr>
            <a:xfrm>
              <a:off x="306875" y="3258450"/>
              <a:ext cx="2325" cy="2675"/>
            </a:xfrm>
            <a:custGeom>
              <a:avLst/>
              <a:gdLst/>
              <a:ahLst/>
              <a:cxnLst/>
              <a:rect l="l" t="t" r="r" b="b"/>
              <a:pathLst>
                <a:path w="93" h="107" extrusionOk="0">
                  <a:moveTo>
                    <a:pt x="31" y="1"/>
                  </a:moveTo>
                  <a:cubicBezTo>
                    <a:pt x="46" y="62"/>
                    <a:pt x="1" y="92"/>
                    <a:pt x="31" y="107"/>
                  </a:cubicBezTo>
                  <a:lnTo>
                    <a:pt x="92" y="16"/>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30"/>
            <p:cNvSpPr/>
            <p:nvPr/>
          </p:nvSpPr>
          <p:spPr>
            <a:xfrm>
              <a:off x="308775" y="3264150"/>
              <a:ext cx="2700" cy="7275"/>
            </a:xfrm>
            <a:custGeom>
              <a:avLst/>
              <a:gdLst/>
              <a:ahLst/>
              <a:cxnLst/>
              <a:rect l="l" t="t" r="r" b="b"/>
              <a:pathLst>
                <a:path w="108" h="291" extrusionOk="0">
                  <a:moveTo>
                    <a:pt x="16" y="1"/>
                  </a:moveTo>
                  <a:lnTo>
                    <a:pt x="25" y="21"/>
                  </a:lnTo>
                  <a:lnTo>
                    <a:pt x="25" y="21"/>
                  </a:lnTo>
                  <a:cubicBezTo>
                    <a:pt x="23" y="14"/>
                    <a:pt x="20" y="8"/>
                    <a:pt x="16" y="1"/>
                  </a:cubicBezTo>
                  <a:close/>
                  <a:moveTo>
                    <a:pt x="25" y="21"/>
                  </a:moveTo>
                  <a:cubicBezTo>
                    <a:pt x="57" y="108"/>
                    <a:pt x="29" y="206"/>
                    <a:pt x="0" y="291"/>
                  </a:cubicBezTo>
                  <a:lnTo>
                    <a:pt x="108" y="214"/>
                  </a:lnTo>
                  <a:lnTo>
                    <a:pt x="25" y="2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30"/>
            <p:cNvSpPr/>
            <p:nvPr/>
          </p:nvSpPr>
          <p:spPr>
            <a:xfrm>
              <a:off x="270325" y="3180000"/>
              <a:ext cx="400" cy="1550"/>
            </a:xfrm>
            <a:custGeom>
              <a:avLst/>
              <a:gdLst/>
              <a:ahLst/>
              <a:cxnLst/>
              <a:rect l="l" t="t" r="r" b="b"/>
              <a:pathLst>
                <a:path w="16" h="62" extrusionOk="0">
                  <a:moveTo>
                    <a:pt x="1" y="1"/>
                  </a:moveTo>
                  <a:lnTo>
                    <a:pt x="1" y="62"/>
                  </a:lnTo>
                  <a:cubicBezTo>
                    <a:pt x="15" y="31"/>
                    <a:pt x="15" y="16"/>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30"/>
            <p:cNvSpPr/>
            <p:nvPr/>
          </p:nvSpPr>
          <p:spPr>
            <a:xfrm>
              <a:off x="269175" y="3181525"/>
              <a:ext cx="1175" cy="4200"/>
            </a:xfrm>
            <a:custGeom>
              <a:avLst/>
              <a:gdLst/>
              <a:ahLst/>
              <a:cxnLst/>
              <a:rect l="l" t="t" r="r" b="b"/>
              <a:pathLst>
                <a:path w="47" h="168" extrusionOk="0">
                  <a:moveTo>
                    <a:pt x="47" y="1"/>
                  </a:moveTo>
                  <a:cubicBezTo>
                    <a:pt x="31" y="62"/>
                    <a:pt x="0" y="137"/>
                    <a:pt x="47" y="168"/>
                  </a:cubicBez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30"/>
            <p:cNvSpPr/>
            <p:nvPr/>
          </p:nvSpPr>
          <p:spPr>
            <a:xfrm>
              <a:off x="309525" y="3274050"/>
              <a:ext cx="3075" cy="7675"/>
            </a:xfrm>
            <a:custGeom>
              <a:avLst/>
              <a:gdLst/>
              <a:ahLst/>
              <a:cxnLst/>
              <a:rect l="l" t="t" r="r" b="b"/>
              <a:pathLst>
                <a:path w="123" h="307" extrusionOk="0">
                  <a:moveTo>
                    <a:pt x="62" y="1"/>
                  </a:moveTo>
                  <a:cubicBezTo>
                    <a:pt x="123" y="169"/>
                    <a:pt x="1" y="123"/>
                    <a:pt x="31" y="306"/>
                  </a:cubicBezTo>
                  <a:cubicBezTo>
                    <a:pt x="33" y="306"/>
                    <a:pt x="34" y="306"/>
                    <a:pt x="35" y="306"/>
                  </a:cubicBezTo>
                  <a:cubicBezTo>
                    <a:pt x="80" y="306"/>
                    <a:pt x="121" y="46"/>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30"/>
            <p:cNvSpPr/>
            <p:nvPr/>
          </p:nvSpPr>
          <p:spPr>
            <a:xfrm>
              <a:off x="266125" y="3189075"/>
              <a:ext cx="12600" cy="70550"/>
            </a:xfrm>
            <a:custGeom>
              <a:avLst/>
              <a:gdLst/>
              <a:ahLst/>
              <a:cxnLst/>
              <a:rect l="l" t="t" r="r" b="b"/>
              <a:pathLst>
                <a:path w="504" h="2822" extrusionOk="0">
                  <a:moveTo>
                    <a:pt x="199" y="0"/>
                  </a:moveTo>
                  <a:cubicBezTo>
                    <a:pt x="129" y="0"/>
                    <a:pt x="170" y="417"/>
                    <a:pt x="108" y="430"/>
                  </a:cubicBezTo>
                  <a:lnTo>
                    <a:pt x="169" y="445"/>
                  </a:lnTo>
                  <a:cubicBezTo>
                    <a:pt x="183" y="826"/>
                    <a:pt x="92" y="765"/>
                    <a:pt x="61" y="1039"/>
                  </a:cubicBezTo>
                  <a:lnTo>
                    <a:pt x="47" y="796"/>
                  </a:lnTo>
                  <a:cubicBezTo>
                    <a:pt x="31" y="918"/>
                    <a:pt x="0" y="841"/>
                    <a:pt x="31" y="1039"/>
                  </a:cubicBezTo>
                  <a:cubicBezTo>
                    <a:pt x="44" y="1065"/>
                    <a:pt x="56" y="1075"/>
                    <a:pt x="67" y="1075"/>
                  </a:cubicBezTo>
                  <a:cubicBezTo>
                    <a:pt x="112" y="1075"/>
                    <a:pt x="154" y="929"/>
                    <a:pt x="214" y="918"/>
                  </a:cubicBezTo>
                  <a:lnTo>
                    <a:pt x="214" y="918"/>
                  </a:lnTo>
                  <a:cubicBezTo>
                    <a:pt x="122" y="1375"/>
                    <a:pt x="305" y="1450"/>
                    <a:pt x="183" y="1923"/>
                  </a:cubicBezTo>
                  <a:lnTo>
                    <a:pt x="260" y="2106"/>
                  </a:lnTo>
                  <a:cubicBezTo>
                    <a:pt x="321" y="2075"/>
                    <a:pt x="305" y="1984"/>
                    <a:pt x="351" y="1938"/>
                  </a:cubicBezTo>
                  <a:lnTo>
                    <a:pt x="351" y="1938"/>
                  </a:lnTo>
                  <a:cubicBezTo>
                    <a:pt x="275" y="2212"/>
                    <a:pt x="473" y="2516"/>
                    <a:pt x="396" y="2821"/>
                  </a:cubicBezTo>
                  <a:cubicBezTo>
                    <a:pt x="398" y="2821"/>
                    <a:pt x="400" y="2822"/>
                    <a:pt x="402" y="2822"/>
                  </a:cubicBezTo>
                  <a:cubicBezTo>
                    <a:pt x="471" y="2822"/>
                    <a:pt x="428" y="2530"/>
                    <a:pt x="473" y="2455"/>
                  </a:cubicBezTo>
                  <a:cubicBezTo>
                    <a:pt x="504" y="2181"/>
                    <a:pt x="382" y="2029"/>
                    <a:pt x="335" y="1846"/>
                  </a:cubicBezTo>
                  <a:lnTo>
                    <a:pt x="335" y="1846"/>
                  </a:lnTo>
                  <a:lnTo>
                    <a:pt x="427" y="1862"/>
                  </a:lnTo>
                  <a:cubicBezTo>
                    <a:pt x="443" y="1740"/>
                    <a:pt x="366" y="1618"/>
                    <a:pt x="412" y="1481"/>
                  </a:cubicBezTo>
                  <a:cubicBezTo>
                    <a:pt x="421" y="1464"/>
                    <a:pt x="422" y="1457"/>
                    <a:pt x="420" y="1457"/>
                  </a:cubicBezTo>
                  <a:cubicBezTo>
                    <a:pt x="414" y="1457"/>
                    <a:pt x="383" y="1499"/>
                    <a:pt x="382" y="1511"/>
                  </a:cubicBezTo>
                  <a:lnTo>
                    <a:pt x="382" y="1511"/>
                  </a:lnTo>
                  <a:lnTo>
                    <a:pt x="396" y="1161"/>
                  </a:lnTo>
                  <a:cubicBezTo>
                    <a:pt x="379" y="1109"/>
                    <a:pt x="364" y="1092"/>
                    <a:pt x="349" y="1092"/>
                  </a:cubicBezTo>
                  <a:cubicBezTo>
                    <a:pt x="320" y="1092"/>
                    <a:pt x="297" y="1165"/>
                    <a:pt x="277" y="1165"/>
                  </a:cubicBezTo>
                  <a:cubicBezTo>
                    <a:pt x="264" y="1165"/>
                    <a:pt x="254" y="1132"/>
                    <a:pt x="244" y="1024"/>
                  </a:cubicBezTo>
                  <a:lnTo>
                    <a:pt x="244" y="1024"/>
                  </a:lnTo>
                  <a:cubicBezTo>
                    <a:pt x="257" y="1034"/>
                    <a:pt x="267" y="1039"/>
                    <a:pt x="275" y="1039"/>
                  </a:cubicBezTo>
                  <a:cubicBezTo>
                    <a:pt x="331" y="1039"/>
                    <a:pt x="290" y="806"/>
                    <a:pt x="339" y="806"/>
                  </a:cubicBezTo>
                  <a:cubicBezTo>
                    <a:pt x="343" y="806"/>
                    <a:pt x="347" y="808"/>
                    <a:pt x="351" y="810"/>
                  </a:cubicBezTo>
                  <a:cubicBezTo>
                    <a:pt x="275" y="627"/>
                    <a:pt x="275" y="231"/>
                    <a:pt x="260" y="64"/>
                  </a:cubicBezTo>
                  <a:cubicBezTo>
                    <a:pt x="233" y="19"/>
                    <a:pt x="214" y="0"/>
                    <a:pt x="19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30"/>
            <p:cNvSpPr/>
            <p:nvPr/>
          </p:nvSpPr>
          <p:spPr>
            <a:xfrm>
              <a:off x="268400" y="3199825"/>
              <a:ext cx="425" cy="300"/>
            </a:xfrm>
            <a:custGeom>
              <a:avLst/>
              <a:gdLst/>
              <a:ahLst/>
              <a:cxnLst/>
              <a:rect l="l" t="t" r="r" b="b"/>
              <a:pathLst>
                <a:path w="17" h="12" extrusionOk="0">
                  <a:moveTo>
                    <a:pt x="1" y="0"/>
                  </a:moveTo>
                  <a:cubicBezTo>
                    <a:pt x="1" y="7"/>
                    <a:pt x="5" y="11"/>
                    <a:pt x="9" y="11"/>
                  </a:cubicBezTo>
                  <a:cubicBezTo>
                    <a:pt x="13" y="11"/>
                    <a:pt x="17" y="7"/>
                    <a:pt x="1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30"/>
            <p:cNvSpPr/>
            <p:nvPr/>
          </p:nvSpPr>
          <p:spPr>
            <a:xfrm>
              <a:off x="275650" y="3199825"/>
              <a:ext cx="1150" cy="6100"/>
            </a:xfrm>
            <a:custGeom>
              <a:avLst/>
              <a:gdLst/>
              <a:ahLst/>
              <a:cxnLst/>
              <a:rect l="l" t="t" r="r" b="b"/>
              <a:pathLst>
                <a:path w="46" h="244" extrusionOk="0">
                  <a:moveTo>
                    <a:pt x="1" y="0"/>
                  </a:moveTo>
                  <a:lnTo>
                    <a:pt x="1" y="244"/>
                  </a:lnTo>
                  <a:lnTo>
                    <a:pt x="46" y="6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30"/>
            <p:cNvSpPr/>
            <p:nvPr/>
          </p:nvSpPr>
          <p:spPr>
            <a:xfrm>
              <a:off x="261950" y="3170875"/>
              <a:ext cx="775" cy="4200"/>
            </a:xfrm>
            <a:custGeom>
              <a:avLst/>
              <a:gdLst/>
              <a:ahLst/>
              <a:cxnLst/>
              <a:rect l="l" t="t" r="r" b="b"/>
              <a:pathLst>
                <a:path w="31" h="168" extrusionOk="0">
                  <a:moveTo>
                    <a:pt x="0" y="0"/>
                  </a:moveTo>
                  <a:lnTo>
                    <a:pt x="0" y="167"/>
                  </a:lnTo>
                  <a:lnTo>
                    <a:pt x="31" y="15"/>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30"/>
            <p:cNvSpPr/>
            <p:nvPr/>
          </p:nvSpPr>
          <p:spPr>
            <a:xfrm>
              <a:off x="315625" y="3292725"/>
              <a:ext cx="1550" cy="2675"/>
            </a:xfrm>
            <a:custGeom>
              <a:avLst/>
              <a:gdLst/>
              <a:ahLst/>
              <a:cxnLst/>
              <a:rect l="l" t="t" r="r" b="b"/>
              <a:pathLst>
                <a:path w="62" h="107" extrusionOk="0">
                  <a:moveTo>
                    <a:pt x="1" y="1"/>
                  </a:moveTo>
                  <a:cubicBezTo>
                    <a:pt x="17" y="31"/>
                    <a:pt x="1" y="62"/>
                    <a:pt x="17" y="107"/>
                  </a:cubicBezTo>
                  <a:lnTo>
                    <a:pt x="62" y="31"/>
                  </a:lnTo>
                  <a:cubicBezTo>
                    <a:pt x="47" y="16"/>
                    <a:pt x="17" y="16"/>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30"/>
            <p:cNvSpPr/>
            <p:nvPr/>
          </p:nvSpPr>
          <p:spPr>
            <a:xfrm>
              <a:off x="315625" y="3291975"/>
              <a:ext cx="25" cy="775"/>
            </a:xfrm>
            <a:custGeom>
              <a:avLst/>
              <a:gdLst/>
              <a:ahLst/>
              <a:cxnLst/>
              <a:rect l="l" t="t" r="r" b="b"/>
              <a:pathLst>
                <a:path w="1" h="31" extrusionOk="0">
                  <a:moveTo>
                    <a:pt x="1" y="1"/>
                  </a:moveTo>
                  <a:lnTo>
                    <a:pt x="1"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30"/>
            <p:cNvSpPr/>
            <p:nvPr/>
          </p:nvSpPr>
          <p:spPr>
            <a:xfrm>
              <a:off x="308400" y="3276350"/>
              <a:ext cx="1925" cy="6875"/>
            </a:xfrm>
            <a:custGeom>
              <a:avLst/>
              <a:gdLst/>
              <a:ahLst/>
              <a:cxnLst/>
              <a:rect l="l" t="t" r="r" b="b"/>
              <a:pathLst>
                <a:path w="77" h="275" extrusionOk="0">
                  <a:moveTo>
                    <a:pt x="15" y="0"/>
                  </a:moveTo>
                  <a:cubicBezTo>
                    <a:pt x="1" y="92"/>
                    <a:pt x="15" y="199"/>
                    <a:pt x="31" y="275"/>
                  </a:cubicBezTo>
                  <a:cubicBezTo>
                    <a:pt x="76" y="229"/>
                    <a:pt x="31" y="61"/>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30"/>
            <p:cNvSpPr/>
            <p:nvPr/>
          </p:nvSpPr>
          <p:spPr>
            <a:xfrm>
              <a:off x="316025" y="3302650"/>
              <a:ext cx="1925" cy="4175"/>
            </a:xfrm>
            <a:custGeom>
              <a:avLst/>
              <a:gdLst/>
              <a:ahLst/>
              <a:cxnLst/>
              <a:rect l="l" t="t" r="r" b="b"/>
              <a:pathLst>
                <a:path w="77" h="167" extrusionOk="0">
                  <a:moveTo>
                    <a:pt x="1" y="0"/>
                  </a:moveTo>
                  <a:cubicBezTo>
                    <a:pt x="31" y="61"/>
                    <a:pt x="15" y="152"/>
                    <a:pt x="61" y="167"/>
                  </a:cubicBezTo>
                  <a:cubicBezTo>
                    <a:pt x="76" y="61"/>
                    <a:pt x="46" y="31"/>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30"/>
            <p:cNvSpPr/>
            <p:nvPr/>
          </p:nvSpPr>
          <p:spPr>
            <a:xfrm>
              <a:off x="305175" y="3281300"/>
              <a:ext cx="1725" cy="2875"/>
            </a:xfrm>
            <a:custGeom>
              <a:avLst/>
              <a:gdLst/>
              <a:ahLst/>
              <a:cxnLst/>
              <a:rect l="l" t="t" r="r" b="b"/>
              <a:pathLst>
                <a:path w="69" h="115" extrusionOk="0">
                  <a:moveTo>
                    <a:pt x="8" y="16"/>
                  </a:moveTo>
                  <a:lnTo>
                    <a:pt x="8" y="16"/>
                  </a:lnTo>
                  <a:cubicBezTo>
                    <a:pt x="1" y="91"/>
                    <a:pt x="6" y="114"/>
                    <a:pt x="17" y="114"/>
                  </a:cubicBezTo>
                  <a:cubicBezTo>
                    <a:pt x="30" y="114"/>
                    <a:pt x="52" y="79"/>
                    <a:pt x="69" y="62"/>
                  </a:cubicBezTo>
                  <a:cubicBezTo>
                    <a:pt x="53" y="1"/>
                    <a:pt x="23" y="31"/>
                    <a:pt x="8" y="1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30"/>
            <p:cNvSpPr/>
            <p:nvPr/>
          </p:nvSpPr>
          <p:spPr>
            <a:xfrm>
              <a:off x="252400" y="3170100"/>
              <a:ext cx="800" cy="8775"/>
            </a:xfrm>
            <a:custGeom>
              <a:avLst/>
              <a:gdLst/>
              <a:ahLst/>
              <a:cxnLst/>
              <a:rect l="l" t="t" r="r" b="b"/>
              <a:pathLst>
                <a:path w="32" h="351" extrusionOk="0">
                  <a:moveTo>
                    <a:pt x="1" y="1"/>
                  </a:moveTo>
                  <a:lnTo>
                    <a:pt x="1" y="351"/>
                  </a:lnTo>
                  <a:cubicBezTo>
                    <a:pt x="17" y="351"/>
                    <a:pt x="17" y="351"/>
                    <a:pt x="31" y="336"/>
                  </a:cubicBez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30"/>
            <p:cNvSpPr/>
            <p:nvPr/>
          </p:nvSpPr>
          <p:spPr>
            <a:xfrm>
              <a:off x="260425" y="3202475"/>
              <a:ext cx="1550" cy="1175"/>
            </a:xfrm>
            <a:custGeom>
              <a:avLst/>
              <a:gdLst/>
              <a:ahLst/>
              <a:cxnLst/>
              <a:rect l="l" t="t" r="r" b="b"/>
              <a:pathLst>
                <a:path w="62" h="47" extrusionOk="0">
                  <a:moveTo>
                    <a:pt x="61" y="0"/>
                  </a:moveTo>
                  <a:lnTo>
                    <a:pt x="0" y="31"/>
                  </a:lnTo>
                  <a:lnTo>
                    <a:pt x="46" y="31"/>
                  </a:lnTo>
                  <a:lnTo>
                    <a:pt x="46" y="46"/>
                  </a:lnTo>
                  <a:cubicBezTo>
                    <a:pt x="46" y="31"/>
                    <a:pt x="61" y="16"/>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30"/>
            <p:cNvSpPr/>
            <p:nvPr/>
          </p:nvSpPr>
          <p:spPr>
            <a:xfrm>
              <a:off x="260025" y="3206675"/>
              <a:ext cx="3475" cy="6975"/>
            </a:xfrm>
            <a:custGeom>
              <a:avLst/>
              <a:gdLst/>
              <a:ahLst/>
              <a:cxnLst/>
              <a:rect l="l" t="t" r="r" b="b"/>
              <a:pathLst>
                <a:path w="139" h="279" extrusionOk="0">
                  <a:moveTo>
                    <a:pt x="62" y="0"/>
                  </a:moveTo>
                  <a:cubicBezTo>
                    <a:pt x="31" y="76"/>
                    <a:pt x="1" y="153"/>
                    <a:pt x="47" y="214"/>
                  </a:cubicBezTo>
                  <a:cubicBezTo>
                    <a:pt x="68" y="214"/>
                    <a:pt x="89" y="279"/>
                    <a:pt x="110" y="279"/>
                  </a:cubicBezTo>
                  <a:cubicBezTo>
                    <a:pt x="120" y="279"/>
                    <a:pt x="129" y="266"/>
                    <a:pt x="138" y="228"/>
                  </a:cubicBezTo>
                  <a:cubicBezTo>
                    <a:pt x="122" y="228"/>
                    <a:pt x="77" y="122"/>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30"/>
            <p:cNvSpPr/>
            <p:nvPr/>
          </p:nvSpPr>
          <p:spPr>
            <a:xfrm>
              <a:off x="261175" y="3203625"/>
              <a:ext cx="800" cy="3075"/>
            </a:xfrm>
            <a:custGeom>
              <a:avLst/>
              <a:gdLst/>
              <a:ahLst/>
              <a:cxnLst/>
              <a:rect l="l" t="t" r="r" b="b"/>
              <a:pathLst>
                <a:path w="32" h="123" extrusionOk="0">
                  <a:moveTo>
                    <a:pt x="16" y="0"/>
                  </a:moveTo>
                  <a:cubicBezTo>
                    <a:pt x="1" y="45"/>
                    <a:pt x="1" y="76"/>
                    <a:pt x="16" y="122"/>
                  </a:cubicBezTo>
                  <a:cubicBezTo>
                    <a:pt x="16" y="92"/>
                    <a:pt x="31" y="45"/>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30"/>
            <p:cNvSpPr/>
            <p:nvPr/>
          </p:nvSpPr>
          <p:spPr>
            <a:xfrm>
              <a:off x="252400" y="3183050"/>
              <a:ext cx="800" cy="2325"/>
            </a:xfrm>
            <a:custGeom>
              <a:avLst/>
              <a:gdLst/>
              <a:ahLst/>
              <a:cxnLst/>
              <a:rect l="l" t="t" r="r" b="b"/>
              <a:pathLst>
                <a:path w="32" h="93" extrusionOk="0">
                  <a:moveTo>
                    <a:pt x="31" y="1"/>
                  </a:moveTo>
                  <a:lnTo>
                    <a:pt x="1" y="15"/>
                  </a:lnTo>
                  <a:lnTo>
                    <a:pt x="1" y="62"/>
                  </a:lnTo>
                  <a:lnTo>
                    <a:pt x="31" y="92"/>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30"/>
            <p:cNvSpPr/>
            <p:nvPr/>
          </p:nvSpPr>
          <p:spPr>
            <a:xfrm>
              <a:off x="316775" y="3330050"/>
              <a:ext cx="2325" cy="1925"/>
            </a:xfrm>
            <a:custGeom>
              <a:avLst/>
              <a:gdLst/>
              <a:ahLst/>
              <a:cxnLst/>
              <a:rect l="l" t="t" r="r" b="b"/>
              <a:pathLst>
                <a:path w="93" h="77" extrusionOk="0">
                  <a:moveTo>
                    <a:pt x="92" y="1"/>
                  </a:moveTo>
                  <a:lnTo>
                    <a:pt x="1" y="15"/>
                  </a:lnTo>
                  <a:lnTo>
                    <a:pt x="77" y="76"/>
                  </a:lnTo>
                  <a:lnTo>
                    <a:pt x="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30"/>
            <p:cNvSpPr/>
            <p:nvPr/>
          </p:nvSpPr>
          <p:spPr>
            <a:xfrm>
              <a:off x="266525" y="3222675"/>
              <a:ext cx="375" cy="1150"/>
            </a:xfrm>
            <a:custGeom>
              <a:avLst/>
              <a:gdLst/>
              <a:ahLst/>
              <a:cxnLst/>
              <a:rect l="l" t="t" r="r" b="b"/>
              <a:pathLst>
                <a:path w="15" h="46" extrusionOk="0">
                  <a:moveTo>
                    <a:pt x="15" y="0"/>
                  </a:moveTo>
                  <a:cubicBezTo>
                    <a:pt x="0" y="0"/>
                    <a:pt x="0" y="15"/>
                    <a:pt x="0" y="45"/>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30"/>
            <p:cNvSpPr/>
            <p:nvPr/>
          </p:nvSpPr>
          <p:spPr>
            <a:xfrm>
              <a:off x="266525" y="3223800"/>
              <a:ext cx="375" cy="400"/>
            </a:xfrm>
            <a:custGeom>
              <a:avLst/>
              <a:gdLst/>
              <a:ahLst/>
              <a:cxnLst/>
              <a:rect l="l" t="t" r="r" b="b"/>
              <a:pathLst>
                <a:path w="15" h="16" extrusionOk="0">
                  <a:moveTo>
                    <a:pt x="0" y="0"/>
                  </a:moveTo>
                  <a:lnTo>
                    <a:pt x="0" y="16"/>
                  </a:lnTo>
                  <a:lnTo>
                    <a:pt x="15" y="16"/>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30"/>
            <p:cNvSpPr/>
            <p:nvPr/>
          </p:nvSpPr>
          <p:spPr>
            <a:xfrm>
              <a:off x="264675" y="3222275"/>
              <a:ext cx="1875" cy="5350"/>
            </a:xfrm>
            <a:custGeom>
              <a:avLst/>
              <a:gdLst/>
              <a:ahLst/>
              <a:cxnLst/>
              <a:rect l="l" t="t" r="r" b="b"/>
              <a:pathLst>
                <a:path w="75" h="214" extrusionOk="0">
                  <a:moveTo>
                    <a:pt x="13" y="0"/>
                  </a:moveTo>
                  <a:lnTo>
                    <a:pt x="13" y="0"/>
                  </a:lnTo>
                  <a:cubicBezTo>
                    <a:pt x="0" y="187"/>
                    <a:pt x="59" y="120"/>
                    <a:pt x="64" y="163"/>
                  </a:cubicBezTo>
                  <a:lnTo>
                    <a:pt x="64" y="163"/>
                  </a:lnTo>
                  <a:lnTo>
                    <a:pt x="74" y="77"/>
                  </a:lnTo>
                  <a:lnTo>
                    <a:pt x="74" y="77"/>
                  </a:lnTo>
                  <a:cubicBezTo>
                    <a:pt x="70" y="81"/>
                    <a:pt x="66" y="83"/>
                    <a:pt x="63" y="83"/>
                  </a:cubicBezTo>
                  <a:cubicBezTo>
                    <a:pt x="43" y="83"/>
                    <a:pt x="39" y="14"/>
                    <a:pt x="13" y="0"/>
                  </a:cubicBezTo>
                  <a:close/>
                  <a:moveTo>
                    <a:pt x="64" y="163"/>
                  </a:moveTo>
                  <a:lnTo>
                    <a:pt x="58" y="213"/>
                  </a:lnTo>
                  <a:cubicBezTo>
                    <a:pt x="64" y="188"/>
                    <a:pt x="65" y="173"/>
                    <a:pt x="64" y="163"/>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30"/>
            <p:cNvSpPr/>
            <p:nvPr/>
          </p:nvSpPr>
          <p:spPr>
            <a:xfrm>
              <a:off x="261850" y="3216175"/>
              <a:ext cx="1650" cy="5175"/>
            </a:xfrm>
            <a:custGeom>
              <a:avLst/>
              <a:gdLst/>
              <a:ahLst/>
              <a:cxnLst/>
              <a:rect l="l" t="t" r="r" b="b"/>
              <a:pathLst>
                <a:path w="66" h="207" extrusionOk="0">
                  <a:moveTo>
                    <a:pt x="49" y="0"/>
                  </a:moveTo>
                  <a:lnTo>
                    <a:pt x="19" y="108"/>
                  </a:lnTo>
                  <a:cubicBezTo>
                    <a:pt x="16" y="103"/>
                    <a:pt x="14" y="101"/>
                    <a:pt x="12" y="101"/>
                  </a:cubicBezTo>
                  <a:cubicBezTo>
                    <a:pt x="1" y="101"/>
                    <a:pt x="24" y="206"/>
                    <a:pt x="48" y="206"/>
                  </a:cubicBezTo>
                  <a:cubicBezTo>
                    <a:pt x="54" y="206"/>
                    <a:pt x="60" y="200"/>
                    <a:pt x="65" y="183"/>
                  </a:cubicBezTo>
                  <a:lnTo>
                    <a:pt x="49"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30"/>
            <p:cNvSpPr/>
            <p:nvPr/>
          </p:nvSpPr>
          <p:spPr>
            <a:xfrm>
              <a:off x="310300" y="3323200"/>
              <a:ext cx="1175" cy="4200"/>
            </a:xfrm>
            <a:custGeom>
              <a:avLst/>
              <a:gdLst/>
              <a:ahLst/>
              <a:cxnLst/>
              <a:rect l="l" t="t" r="r" b="b"/>
              <a:pathLst>
                <a:path w="47" h="168" extrusionOk="0">
                  <a:moveTo>
                    <a:pt x="31" y="1"/>
                  </a:moveTo>
                  <a:lnTo>
                    <a:pt x="0" y="168"/>
                  </a:lnTo>
                  <a:lnTo>
                    <a:pt x="47" y="137"/>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30"/>
            <p:cNvSpPr/>
            <p:nvPr/>
          </p:nvSpPr>
          <p:spPr>
            <a:xfrm>
              <a:off x="328200" y="3367375"/>
              <a:ext cx="3075" cy="3450"/>
            </a:xfrm>
            <a:custGeom>
              <a:avLst/>
              <a:gdLst/>
              <a:ahLst/>
              <a:cxnLst/>
              <a:rect l="l" t="t" r="r" b="b"/>
              <a:pathLst>
                <a:path w="123" h="138" extrusionOk="0">
                  <a:moveTo>
                    <a:pt x="1" y="1"/>
                  </a:moveTo>
                  <a:lnTo>
                    <a:pt x="92" y="137"/>
                  </a:lnTo>
                  <a:lnTo>
                    <a:pt x="123" y="15"/>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30"/>
            <p:cNvSpPr/>
            <p:nvPr/>
          </p:nvSpPr>
          <p:spPr>
            <a:xfrm>
              <a:off x="271850" y="3244375"/>
              <a:ext cx="1900" cy="3900"/>
            </a:xfrm>
            <a:custGeom>
              <a:avLst/>
              <a:gdLst/>
              <a:ahLst/>
              <a:cxnLst/>
              <a:rect l="l" t="t" r="r" b="b"/>
              <a:pathLst>
                <a:path w="76" h="156" extrusionOk="0">
                  <a:moveTo>
                    <a:pt x="50" y="0"/>
                  </a:moveTo>
                  <a:cubicBezTo>
                    <a:pt x="29" y="0"/>
                    <a:pt x="11" y="96"/>
                    <a:pt x="0" y="107"/>
                  </a:cubicBezTo>
                  <a:cubicBezTo>
                    <a:pt x="0" y="142"/>
                    <a:pt x="5" y="156"/>
                    <a:pt x="13" y="156"/>
                  </a:cubicBezTo>
                  <a:cubicBezTo>
                    <a:pt x="29" y="156"/>
                    <a:pt x="56" y="101"/>
                    <a:pt x="76" y="61"/>
                  </a:cubicBezTo>
                  <a:cubicBezTo>
                    <a:pt x="67" y="16"/>
                    <a:pt x="58" y="0"/>
                    <a:pt x="5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30"/>
            <p:cNvSpPr/>
            <p:nvPr/>
          </p:nvSpPr>
          <p:spPr>
            <a:xfrm>
              <a:off x="325925" y="3362425"/>
              <a:ext cx="800" cy="4575"/>
            </a:xfrm>
            <a:custGeom>
              <a:avLst/>
              <a:gdLst/>
              <a:ahLst/>
              <a:cxnLst/>
              <a:rect l="l" t="t" r="r" b="b"/>
              <a:pathLst>
                <a:path w="32" h="183" extrusionOk="0">
                  <a:moveTo>
                    <a:pt x="1" y="0"/>
                  </a:moveTo>
                  <a:lnTo>
                    <a:pt x="15" y="183"/>
                  </a:lnTo>
                  <a:lnTo>
                    <a:pt x="31" y="6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30"/>
            <p:cNvSpPr/>
            <p:nvPr/>
          </p:nvSpPr>
          <p:spPr>
            <a:xfrm>
              <a:off x="294700" y="3300725"/>
              <a:ext cx="1550" cy="4475"/>
            </a:xfrm>
            <a:custGeom>
              <a:avLst/>
              <a:gdLst/>
              <a:ahLst/>
              <a:cxnLst/>
              <a:rect l="l" t="t" r="r" b="b"/>
              <a:pathLst>
                <a:path w="62" h="179" extrusionOk="0">
                  <a:moveTo>
                    <a:pt x="61" y="0"/>
                  </a:moveTo>
                  <a:cubicBezTo>
                    <a:pt x="46" y="92"/>
                    <a:pt x="15" y="61"/>
                    <a:pt x="0" y="77"/>
                  </a:cubicBezTo>
                  <a:lnTo>
                    <a:pt x="0" y="168"/>
                  </a:lnTo>
                  <a:cubicBezTo>
                    <a:pt x="9" y="175"/>
                    <a:pt x="17" y="178"/>
                    <a:pt x="23" y="178"/>
                  </a:cubicBezTo>
                  <a:cubicBezTo>
                    <a:pt x="57" y="178"/>
                    <a:pt x="48" y="78"/>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30"/>
            <p:cNvSpPr/>
            <p:nvPr/>
          </p:nvSpPr>
          <p:spPr>
            <a:xfrm>
              <a:off x="341925" y="3404175"/>
              <a:ext cx="1550" cy="2825"/>
            </a:xfrm>
            <a:custGeom>
              <a:avLst/>
              <a:gdLst/>
              <a:ahLst/>
              <a:cxnLst/>
              <a:rect l="l" t="t" r="r" b="b"/>
              <a:pathLst>
                <a:path w="62" h="113" extrusionOk="0">
                  <a:moveTo>
                    <a:pt x="52" y="0"/>
                  </a:moveTo>
                  <a:cubicBezTo>
                    <a:pt x="46" y="0"/>
                    <a:pt x="37" y="9"/>
                    <a:pt x="33" y="9"/>
                  </a:cubicBezTo>
                  <a:cubicBezTo>
                    <a:pt x="32" y="9"/>
                    <a:pt x="31" y="8"/>
                    <a:pt x="31" y="6"/>
                  </a:cubicBezTo>
                  <a:lnTo>
                    <a:pt x="0" y="113"/>
                  </a:lnTo>
                  <a:lnTo>
                    <a:pt x="61" y="22"/>
                  </a:lnTo>
                  <a:cubicBezTo>
                    <a:pt x="61" y="5"/>
                    <a:pt x="57" y="0"/>
                    <a:pt x="5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30"/>
            <p:cNvSpPr/>
            <p:nvPr/>
          </p:nvSpPr>
          <p:spPr>
            <a:xfrm>
              <a:off x="332025" y="3384675"/>
              <a:ext cx="1550" cy="3300"/>
            </a:xfrm>
            <a:custGeom>
              <a:avLst/>
              <a:gdLst/>
              <a:ahLst/>
              <a:cxnLst/>
              <a:rect l="l" t="t" r="r" b="b"/>
              <a:pathLst>
                <a:path w="62" h="132" extrusionOk="0">
                  <a:moveTo>
                    <a:pt x="39" y="1"/>
                  </a:moveTo>
                  <a:cubicBezTo>
                    <a:pt x="25" y="1"/>
                    <a:pt x="8" y="31"/>
                    <a:pt x="0" y="40"/>
                  </a:cubicBezTo>
                  <a:lnTo>
                    <a:pt x="15" y="131"/>
                  </a:lnTo>
                  <a:cubicBezTo>
                    <a:pt x="31" y="101"/>
                    <a:pt x="0" y="24"/>
                    <a:pt x="15" y="24"/>
                  </a:cubicBezTo>
                  <a:lnTo>
                    <a:pt x="61" y="101"/>
                  </a:lnTo>
                  <a:cubicBezTo>
                    <a:pt x="61" y="23"/>
                    <a:pt x="51" y="1"/>
                    <a:pt x="3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30"/>
            <p:cNvSpPr/>
            <p:nvPr/>
          </p:nvSpPr>
          <p:spPr>
            <a:xfrm>
              <a:off x="330850" y="3388875"/>
              <a:ext cx="5375" cy="13925"/>
            </a:xfrm>
            <a:custGeom>
              <a:avLst/>
              <a:gdLst/>
              <a:ahLst/>
              <a:cxnLst/>
              <a:rect l="l" t="t" r="r" b="b"/>
              <a:pathLst>
                <a:path w="215" h="557" extrusionOk="0">
                  <a:moveTo>
                    <a:pt x="96" y="53"/>
                  </a:moveTo>
                  <a:lnTo>
                    <a:pt x="96" y="53"/>
                  </a:lnTo>
                  <a:cubicBezTo>
                    <a:pt x="95" y="54"/>
                    <a:pt x="94" y="54"/>
                    <a:pt x="92" y="55"/>
                  </a:cubicBezTo>
                  <a:cubicBezTo>
                    <a:pt x="93" y="56"/>
                    <a:pt x="94" y="58"/>
                    <a:pt x="95" y="59"/>
                  </a:cubicBezTo>
                  <a:lnTo>
                    <a:pt x="95" y="59"/>
                  </a:lnTo>
                  <a:cubicBezTo>
                    <a:pt x="95" y="57"/>
                    <a:pt x="96" y="55"/>
                    <a:pt x="96" y="53"/>
                  </a:cubicBezTo>
                  <a:close/>
                  <a:moveTo>
                    <a:pt x="126" y="0"/>
                  </a:moveTo>
                  <a:cubicBezTo>
                    <a:pt x="115" y="0"/>
                    <a:pt x="105" y="22"/>
                    <a:pt x="96" y="53"/>
                  </a:cubicBezTo>
                  <a:lnTo>
                    <a:pt x="96" y="53"/>
                  </a:lnTo>
                  <a:cubicBezTo>
                    <a:pt x="97" y="53"/>
                    <a:pt x="98" y="53"/>
                    <a:pt x="99" y="53"/>
                  </a:cubicBezTo>
                  <a:cubicBezTo>
                    <a:pt x="125" y="53"/>
                    <a:pt x="140" y="133"/>
                    <a:pt x="153" y="161"/>
                  </a:cubicBezTo>
                  <a:lnTo>
                    <a:pt x="139" y="8"/>
                  </a:lnTo>
                  <a:cubicBezTo>
                    <a:pt x="134" y="3"/>
                    <a:pt x="130" y="0"/>
                    <a:pt x="126" y="0"/>
                  </a:cubicBezTo>
                  <a:close/>
                  <a:moveTo>
                    <a:pt x="95" y="59"/>
                  </a:moveTo>
                  <a:cubicBezTo>
                    <a:pt x="70" y="154"/>
                    <a:pt x="54" y="329"/>
                    <a:pt x="30" y="329"/>
                  </a:cubicBezTo>
                  <a:cubicBezTo>
                    <a:pt x="26" y="329"/>
                    <a:pt x="21" y="324"/>
                    <a:pt x="17" y="313"/>
                  </a:cubicBezTo>
                  <a:lnTo>
                    <a:pt x="1" y="374"/>
                  </a:lnTo>
                  <a:cubicBezTo>
                    <a:pt x="6" y="369"/>
                    <a:pt x="13" y="367"/>
                    <a:pt x="19" y="367"/>
                  </a:cubicBezTo>
                  <a:cubicBezTo>
                    <a:pt x="42" y="367"/>
                    <a:pt x="69" y="389"/>
                    <a:pt x="83" y="389"/>
                  </a:cubicBezTo>
                  <a:cubicBezTo>
                    <a:pt x="87" y="389"/>
                    <a:pt x="90" y="388"/>
                    <a:pt x="91" y="383"/>
                  </a:cubicBezTo>
                  <a:lnTo>
                    <a:pt x="91" y="383"/>
                  </a:lnTo>
                  <a:cubicBezTo>
                    <a:pt x="82" y="454"/>
                    <a:pt x="89" y="469"/>
                    <a:pt x="102" y="469"/>
                  </a:cubicBezTo>
                  <a:cubicBezTo>
                    <a:pt x="111" y="469"/>
                    <a:pt x="123" y="461"/>
                    <a:pt x="133" y="461"/>
                  </a:cubicBezTo>
                  <a:cubicBezTo>
                    <a:pt x="148" y="461"/>
                    <a:pt x="159" y="478"/>
                    <a:pt x="153" y="557"/>
                  </a:cubicBezTo>
                  <a:lnTo>
                    <a:pt x="214" y="496"/>
                  </a:lnTo>
                  <a:lnTo>
                    <a:pt x="214" y="496"/>
                  </a:lnTo>
                  <a:cubicBezTo>
                    <a:pt x="206" y="499"/>
                    <a:pt x="199" y="500"/>
                    <a:pt x="192" y="500"/>
                  </a:cubicBezTo>
                  <a:cubicBezTo>
                    <a:pt x="88" y="500"/>
                    <a:pt x="148" y="178"/>
                    <a:pt x="95" y="59"/>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30"/>
            <p:cNvSpPr/>
            <p:nvPr/>
          </p:nvSpPr>
          <p:spPr>
            <a:xfrm>
              <a:off x="330500" y="3398200"/>
              <a:ext cx="375" cy="1200"/>
            </a:xfrm>
            <a:custGeom>
              <a:avLst/>
              <a:gdLst/>
              <a:ahLst/>
              <a:cxnLst/>
              <a:rect l="l" t="t" r="r" b="b"/>
              <a:pathLst>
                <a:path w="15" h="48" extrusionOk="0">
                  <a:moveTo>
                    <a:pt x="15" y="1"/>
                  </a:moveTo>
                  <a:cubicBezTo>
                    <a:pt x="15" y="1"/>
                    <a:pt x="0" y="17"/>
                    <a:pt x="15" y="47"/>
                  </a:cubicBez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30"/>
            <p:cNvSpPr/>
            <p:nvPr/>
          </p:nvSpPr>
          <p:spPr>
            <a:xfrm>
              <a:off x="310700" y="3343375"/>
              <a:ext cx="1550" cy="4600"/>
            </a:xfrm>
            <a:custGeom>
              <a:avLst/>
              <a:gdLst/>
              <a:ahLst/>
              <a:cxnLst/>
              <a:rect l="l" t="t" r="r" b="b"/>
              <a:pathLst>
                <a:path w="62" h="184" extrusionOk="0">
                  <a:moveTo>
                    <a:pt x="61" y="0"/>
                  </a:moveTo>
                  <a:lnTo>
                    <a:pt x="0" y="47"/>
                  </a:lnTo>
                  <a:cubicBezTo>
                    <a:pt x="15" y="77"/>
                    <a:pt x="31" y="138"/>
                    <a:pt x="45" y="183"/>
                  </a:cubicBezTo>
                  <a:lnTo>
                    <a:pt x="6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30"/>
            <p:cNvSpPr/>
            <p:nvPr/>
          </p:nvSpPr>
          <p:spPr>
            <a:xfrm>
              <a:off x="335825" y="3395550"/>
              <a:ext cx="1150" cy="3850"/>
            </a:xfrm>
            <a:custGeom>
              <a:avLst/>
              <a:gdLst/>
              <a:ahLst/>
              <a:cxnLst/>
              <a:rect l="l" t="t" r="r" b="b"/>
              <a:pathLst>
                <a:path w="46" h="154" extrusionOk="0">
                  <a:moveTo>
                    <a:pt x="1" y="1"/>
                  </a:moveTo>
                  <a:lnTo>
                    <a:pt x="1" y="153"/>
                  </a:lnTo>
                  <a:cubicBezTo>
                    <a:pt x="31" y="107"/>
                    <a:pt x="46"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30"/>
            <p:cNvSpPr/>
            <p:nvPr/>
          </p:nvSpPr>
          <p:spPr>
            <a:xfrm>
              <a:off x="297350" y="3320700"/>
              <a:ext cx="3525" cy="14325"/>
            </a:xfrm>
            <a:custGeom>
              <a:avLst/>
              <a:gdLst/>
              <a:ahLst/>
              <a:cxnLst/>
              <a:rect l="l" t="t" r="r" b="b"/>
              <a:pathLst>
                <a:path w="141" h="573" extrusionOk="0">
                  <a:moveTo>
                    <a:pt x="83" y="1"/>
                  </a:moveTo>
                  <a:cubicBezTo>
                    <a:pt x="75" y="1"/>
                    <a:pt x="63" y="8"/>
                    <a:pt x="47" y="24"/>
                  </a:cubicBezTo>
                  <a:lnTo>
                    <a:pt x="0" y="466"/>
                  </a:lnTo>
                  <a:cubicBezTo>
                    <a:pt x="16" y="420"/>
                    <a:pt x="16" y="405"/>
                    <a:pt x="31" y="405"/>
                  </a:cubicBezTo>
                  <a:cubicBezTo>
                    <a:pt x="61" y="420"/>
                    <a:pt x="47" y="497"/>
                    <a:pt x="31" y="527"/>
                  </a:cubicBezTo>
                  <a:lnTo>
                    <a:pt x="138" y="572"/>
                  </a:lnTo>
                  <a:cubicBezTo>
                    <a:pt x="138" y="466"/>
                    <a:pt x="108" y="329"/>
                    <a:pt x="138" y="329"/>
                  </a:cubicBezTo>
                  <a:cubicBezTo>
                    <a:pt x="59" y="302"/>
                    <a:pt x="140" y="1"/>
                    <a:pt x="8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30"/>
            <p:cNvSpPr/>
            <p:nvPr/>
          </p:nvSpPr>
          <p:spPr>
            <a:xfrm>
              <a:off x="341525" y="3414975"/>
              <a:ext cx="2700" cy="19450"/>
            </a:xfrm>
            <a:custGeom>
              <a:avLst/>
              <a:gdLst/>
              <a:ahLst/>
              <a:cxnLst/>
              <a:rect l="l" t="t" r="r" b="b"/>
              <a:pathLst>
                <a:path w="108" h="778" extrusionOk="0">
                  <a:moveTo>
                    <a:pt x="92" y="0"/>
                  </a:moveTo>
                  <a:lnTo>
                    <a:pt x="92" y="0"/>
                  </a:lnTo>
                  <a:cubicBezTo>
                    <a:pt x="1" y="122"/>
                    <a:pt x="47" y="549"/>
                    <a:pt x="61" y="778"/>
                  </a:cubicBezTo>
                  <a:cubicBezTo>
                    <a:pt x="92" y="671"/>
                    <a:pt x="108" y="274"/>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30"/>
            <p:cNvSpPr/>
            <p:nvPr/>
          </p:nvSpPr>
          <p:spPr>
            <a:xfrm>
              <a:off x="321350" y="3373850"/>
              <a:ext cx="800" cy="3825"/>
            </a:xfrm>
            <a:custGeom>
              <a:avLst/>
              <a:gdLst/>
              <a:ahLst/>
              <a:cxnLst/>
              <a:rect l="l" t="t" r="r" b="b"/>
              <a:pathLst>
                <a:path w="32" h="153" extrusionOk="0">
                  <a:moveTo>
                    <a:pt x="1" y="0"/>
                  </a:moveTo>
                  <a:lnTo>
                    <a:pt x="1" y="152"/>
                  </a:lnTo>
                  <a:lnTo>
                    <a:pt x="31" y="6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30"/>
            <p:cNvSpPr/>
            <p:nvPr/>
          </p:nvSpPr>
          <p:spPr>
            <a:xfrm>
              <a:off x="292425" y="3312550"/>
              <a:ext cx="375" cy="4575"/>
            </a:xfrm>
            <a:custGeom>
              <a:avLst/>
              <a:gdLst/>
              <a:ahLst/>
              <a:cxnLst/>
              <a:rect l="l" t="t" r="r" b="b"/>
              <a:pathLst>
                <a:path w="15" h="183" extrusionOk="0">
                  <a:moveTo>
                    <a:pt x="15" y="0"/>
                  </a:moveTo>
                  <a:lnTo>
                    <a:pt x="0" y="167"/>
                  </a:lnTo>
                  <a:lnTo>
                    <a:pt x="15" y="183"/>
                  </a:ln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30"/>
            <p:cNvSpPr/>
            <p:nvPr/>
          </p:nvSpPr>
          <p:spPr>
            <a:xfrm>
              <a:off x="357525" y="3461425"/>
              <a:ext cx="25" cy="1550"/>
            </a:xfrm>
            <a:custGeom>
              <a:avLst/>
              <a:gdLst/>
              <a:ahLst/>
              <a:cxnLst/>
              <a:rect l="l" t="t" r="r" b="b"/>
              <a:pathLst>
                <a:path w="1" h="62" extrusionOk="0">
                  <a:moveTo>
                    <a:pt x="0" y="62"/>
                  </a:moveTo>
                  <a:lnTo>
                    <a:pt x="0" y="1"/>
                  </a:lnTo>
                  <a:lnTo>
                    <a:pt x="0" y="1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30"/>
            <p:cNvSpPr/>
            <p:nvPr/>
          </p:nvSpPr>
          <p:spPr>
            <a:xfrm>
              <a:off x="330850" y="3409625"/>
              <a:ext cx="4600" cy="16800"/>
            </a:xfrm>
            <a:custGeom>
              <a:avLst/>
              <a:gdLst/>
              <a:ahLst/>
              <a:cxnLst/>
              <a:rect l="l" t="t" r="r" b="b"/>
              <a:pathLst>
                <a:path w="184" h="672" extrusionOk="0">
                  <a:moveTo>
                    <a:pt x="108" y="1"/>
                  </a:moveTo>
                  <a:lnTo>
                    <a:pt x="1" y="47"/>
                  </a:lnTo>
                  <a:cubicBezTo>
                    <a:pt x="92" y="62"/>
                    <a:pt x="17" y="336"/>
                    <a:pt x="1" y="443"/>
                  </a:cubicBezTo>
                  <a:cubicBezTo>
                    <a:pt x="47" y="397"/>
                    <a:pt x="31" y="230"/>
                    <a:pt x="78" y="200"/>
                  </a:cubicBezTo>
                  <a:lnTo>
                    <a:pt x="78" y="200"/>
                  </a:lnTo>
                  <a:cubicBezTo>
                    <a:pt x="47" y="397"/>
                    <a:pt x="153" y="549"/>
                    <a:pt x="169" y="671"/>
                  </a:cubicBezTo>
                  <a:cubicBezTo>
                    <a:pt x="169" y="382"/>
                    <a:pt x="123" y="306"/>
                    <a:pt x="184" y="47"/>
                  </a:cubicBezTo>
                  <a:cubicBezTo>
                    <a:pt x="175" y="30"/>
                    <a:pt x="166" y="25"/>
                    <a:pt x="158" y="25"/>
                  </a:cubicBezTo>
                  <a:cubicBezTo>
                    <a:pt x="147" y="25"/>
                    <a:pt x="137" y="34"/>
                    <a:pt x="128" y="34"/>
                  </a:cubicBezTo>
                  <a:cubicBezTo>
                    <a:pt x="120" y="34"/>
                    <a:pt x="113" y="27"/>
                    <a:pt x="10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30"/>
            <p:cNvSpPr/>
            <p:nvPr/>
          </p:nvSpPr>
          <p:spPr>
            <a:xfrm>
              <a:off x="263475" y="3269125"/>
              <a:ext cx="4950" cy="17150"/>
            </a:xfrm>
            <a:custGeom>
              <a:avLst/>
              <a:gdLst/>
              <a:ahLst/>
              <a:cxnLst/>
              <a:rect l="l" t="t" r="r" b="b"/>
              <a:pathLst>
                <a:path w="198" h="686" extrusionOk="0">
                  <a:moveTo>
                    <a:pt x="122" y="1"/>
                  </a:moveTo>
                  <a:cubicBezTo>
                    <a:pt x="122" y="107"/>
                    <a:pt x="106" y="107"/>
                    <a:pt x="137" y="153"/>
                  </a:cubicBezTo>
                  <a:cubicBezTo>
                    <a:pt x="92" y="275"/>
                    <a:pt x="0" y="427"/>
                    <a:pt x="45" y="685"/>
                  </a:cubicBezTo>
                  <a:lnTo>
                    <a:pt x="122" y="564"/>
                  </a:lnTo>
                  <a:lnTo>
                    <a:pt x="122" y="564"/>
                  </a:lnTo>
                  <a:cubicBezTo>
                    <a:pt x="114" y="574"/>
                    <a:pt x="107" y="579"/>
                    <a:pt x="101" y="579"/>
                  </a:cubicBezTo>
                  <a:cubicBezTo>
                    <a:pt x="69" y="579"/>
                    <a:pt x="89" y="403"/>
                    <a:pt x="76" y="350"/>
                  </a:cubicBezTo>
                  <a:lnTo>
                    <a:pt x="76" y="350"/>
                  </a:lnTo>
                  <a:cubicBezTo>
                    <a:pt x="89" y="380"/>
                    <a:pt x="101" y="392"/>
                    <a:pt x="112" y="392"/>
                  </a:cubicBezTo>
                  <a:cubicBezTo>
                    <a:pt x="150" y="392"/>
                    <a:pt x="174" y="238"/>
                    <a:pt x="198" y="214"/>
                  </a:cubicBezTo>
                  <a:lnTo>
                    <a:pt x="198" y="46"/>
                  </a:lnTo>
                  <a:lnTo>
                    <a:pt x="12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30"/>
            <p:cNvSpPr/>
            <p:nvPr/>
          </p:nvSpPr>
          <p:spPr>
            <a:xfrm>
              <a:off x="271075" y="3287000"/>
              <a:ext cx="1925" cy="4600"/>
            </a:xfrm>
            <a:custGeom>
              <a:avLst/>
              <a:gdLst/>
              <a:ahLst/>
              <a:cxnLst/>
              <a:rect l="l" t="t" r="r" b="b"/>
              <a:pathLst>
                <a:path w="77" h="184" extrusionOk="0">
                  <a:moveTo>
                    <a:pt x="46" y="1"/>
                  </a:moveTo>
                  <a:cubicBezTo>
                    <a:pt x="1" y="62"/>
                    <a:pt x="46" y="153"/>
                    <a:pt x="46" y="184"/>
                  </a:cubicBezTo>
                  <a:cubicBezTo>
                    <a:pt x="62" y="123"/>
                    <a:pt x="77" y="108"/>
                    <a:pt x="4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30"/>
            <p:cNvSpPr/>
            <p:nvPr/>
          </p:nvSpPr>
          <p:spPr>
            <a:xfrm>
              <a:off x="272225" y="3291575"/>
              <a:ext cx="400" cy="425"/>
            </a:xfrm>
            <a:custGeom>
              <a:avLst/>
              <a:gdLst/>
              <a:ahLst/>
              <a:cxnLst/>
              <a:rect l="l" t="t" r="r" b="b"/>
              <a:pathLst>
                <a:path w="16" h="17" extrusionOk="0">
                  <a:moveTo>
                    <a:pt x="0" y="1"/>
                  </a:moveTo>
                  <a:lnTo>
                    <a:pt x="0" y="17"/>
                  </a:lnTo>
                  <a:cubicBezTo>
                    <a:pt x="16" y="17"/>
                    <a:pt x="16" y="17"/>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30"/>
            <p:cNvSpPr/>
            <p:nvPr/>
          </p:nvSpPr>
          <p:spPr>
            <a:xfrm>
              <a:off x="298500" y="3345975"/>
              <a:ext cx="1150" cy="3900"/>
            </a:xfrm>
            <a:custGeom>
              <a:avLst/>
              <a:gdLst/>
              <a:ahLst/>
              <a:cxnLst/>
              <a:rect l="l" t="t" r="r" b="b"/>
              <a:pathLst>
                <a:path w="46" h="156" extrusionOk="0">
                  <a:moveTo>
                    <a:pt x="34" y="0"/>
                  </a:moveTo>
                  <a:cubicBezTo>
                    <a:pt x="12" y="0"/>
                    <a:pt x="1" y="36"/>
                    <a:pt x="1" y="49"/>
                  </a:cubicBezTo>
                  <a:lnTo>
                    <a:pt x="31" y="156"/>
                  </a:lnTo>
                  <a:lnTo>
                    <a:pt x="46" y="4"/>
                  </a:lnTo>
                  <a:cubicBezTo>
                    <a:pt x="42" y="1"/>
                    <a:pt x="37" y="0"/>
                    <a:pt x="3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30"/>
            <p:cNvSpPr/>
            <p:nvPr/>
          </p:nvSpPr>
          <p:spPr>
            <a:xfrm>
              <a:off x="255450" y="3256550"/>
              <a:ext cx="2325" cy="6100"/>
            </a:xfrm>
            <a:custGeom>
              <a:avLst/>
              <a:gdLst/>
              <a:ahLst/>
              <a:cxnLst/>
              <a:rect l="l" t="t" r="r" b="b"/>
              <a:pathLst>
                <a:path w="93" h="244" extrusionOk="0">
                  <a:moveTo>
                    <a:pt x="31" y="0"/>
                  </a:moveTo>
                  <a:lnTo>
                    <a:pt x="1" y="183"/>
                  </a:lnTo>
                  <a:cubicBezTo>
                    <a:pt x="17" y="183"/>
                    <a:pt x="47" y="229"/>
                    <a:pt x="47" y="244"/>
                  </a:cubicBezTo>
                  <a:cubicBezTo>
                    <a:pt x="92" y="122"/>
                    <a:pt x="31" y="138"/>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30"/>
            <p:cNvSpPr/>
            <p:nvPr/>
          </p:nvSpPr>
          <p:spPr>
            <a:xfrm>
              <a:off x="267275" y="3282825"/>
              <a:ext cx="1925" cy="6125"/>
            </a:xfrm>
            <a:custGeom>
              <a:avLst/>
              <a:gdLst/>
              <a:ahLst/>
              <a:cxnLst/>
              <a:rect l="l" t="t" r="r" b="b"/>
              <a:pathLst>
                <a:path w="77" h="245" extrusionOk="0">
                  <a:moveTo>
                    <a:pt x="31" y="1"/>
                  </a:moveTo>
                  <a:lnTo>
                    <a:pt x="1" y="107"/>
                  </a:lnTo>
                  <a:lnTo>
                    <a:pt x="62" y="245"/>
                  </a:lnTo>
                  <a:cubicBezTo>
                    <a:pt x="62" y="229"/>
                    <a:pt x="76" y="76"/>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30"/>
            <p:cNvSpPr/>
            <p:nvPr/>
          </p:nvSpPr>
          <p:spPr>
            <a:xfrm>
              <a:off x="274500" y="3304925"/>
              <a:ext cx="1175" cy="7650"/>
            </a:xfrm>
            <a:custGeom>
              <a:avLst/>
              <a:gdLst/>
              <a:ahLst/>
              <a:cxnLst/>
              <a:rect l="l" t="t" r="r" b="b"/>
              <a:pathLst>
                <a:path w="47" h="306" extrusionOk="0">
                  <a:moveTo>
                    <a:pt x="47" y="0"/>
                  </a:moveTo>
                  <a:lnTo>
                    <a:pt x="0" y="153"/>
                  </a:lnTo>
                  <a:lnTo>
                    <a:pt x="16" y="305"/>
                  </a:ln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30"/>
            <p:cNvSpPr/>
            <p:nvPr/>
          </p:nvSpPr>
          <p:spPr>
            <a:xfrm>
              <a:off x="266525" y="3292125"/>
              <a:ext cx="3425" cy="7500"/>
            </a:xfrm>
            <a:custGeom>
              <a:avLst/>
              <a:gdLst/>
              <a:ahLst/>
              <a:cxnLst/>
              <a:rect l="l" t="t" r="r" b="b"/>
              <a:pathLst>
                <a:path w="137" h="300" extrusionOk="0">
                  <a:moveTo>
                    <a:pt x="101" y="0"/>
                  </a:moveTo>
                  <a:cubicBezTo>
                    <a:pt x="79" y="0"/>
                    <a:pt x="61" y="49"/>
                    <a:pt x="31" y="70"/>
                  </a:cubicBezTo>
                  <a:lnTo>
                    <a:pt x="61" y="70"/>
                  </a:lnTo>
                  <a:cubicBezTo>
                    <a:pt x="76" y="208"/>
                    <a:pt x="0" y="161"/>
                    <a:pt x="45" y="299"/>
                  </a:cubicBezTo>
                  <a:lnTo>
                    <a:pt x="137" y="40"/>
                  </a:lnTo>
                  <a:cubicBezTo>
                    <a:pt x="122" y="11"/>
                    <a:pt x="111" y="0"/>
                    <a:pt x="10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30"/>
            <p:cNvSpPr/>
            <p:nvPr/>
          </p:nvSpPr>
          <p:spPr>
            <a:xfrm>
              <a:off x="252050" y="3264150"/>
              <a:ext cx="8400" cy="132200"/>
            </a:xfrm>
            <a:custGeom>
              <a:avLst/>
              <a:gdLst/>
              <a:ahLst/>
              <a:cxnLst/>
              <a:rect l="l" t="t" r="r" b="b"/>
              <a:pathLst>
                <a:path w="336" h="5288" extrusionOk="0">
                  <a:moveTo>
                    <a:pt x="74" y="4793"/>
                  </a:moveTo>
                  <a:cubicBezTo>
                    <a:pt x="75" y="4795"/>
                    <a:pt x="75" y="4798"/>
                    <a:pt x="76" y="4800"/>
                  </a:cubicBezTo>
                  <a:cubicBezTo>
                    <a:pt x="76" y="4798"/>
                    <a:pt x="75" y="4796"/>
                    <a:pt x="74" y="4793"/>
                  </a:cubicBezTo>
                  <a:close/>
                  <a:moveTo>
                    <a:pt x="183" y="1"/>
                  </a:moveTo>
                  <a:lnTo>
                    <a:pt x="183" y="1"/>
                  </a:lnTo>
                  <a:cubicBezTo>
                    <a:pt x="122" y="62"/>
                    <a:pt x="61" y="108"/>
                    <a:pt x="15" y="214"/>
                  </a:cubicBezTo>
                  <a:lnTo>
                    <a:pt x="15" y="2895"/>
                  </a:lnTo>
                  <a:lnTo>
                    <a:pt x="76" y="3063"/>
                  </a:lnTo>
                  <a:cubicBezTo>
                    <a:pt x="106" y="3048"/>
                    <a:pt x="106" y="2972"/>
                    <a:pt x="137" y="2972"/>
                  </a:cubicBezTo>
                  <a:lnTo>
                    <a:pt x="106" y="3169"/>
                  </a:lnTo>
                  <a:lnTo>
                    <a:pt x="137" y="3094"/>
                  </a:lnTo>
                  <a:lnTo>
                    <a:pt x="137" y="3094"/>
                  </a:lnTo>
                  <a:cubicBezTo>
                    <a:pt x="167" y="3139"/>
                    <a:pt x="153" y="3399"/>
                    <a:pt x="106" y="3413"/>
                  </a:cubicBezTo>
                  <a:cubicBezTo>
                    <a:pt x="122" y="3352"/>
                    <a:pt x="92" y="3338"/>
                    <a:pt x="76" y="3307"/>
                  </a:cubicBezTo>
                  <a:cubicBezTo>
                    <a:pt x="76" y="3399"/>
                    <a:pt x="31" y="3474"/>
                    <a:pt x="15" y="3505"/>
                  </a:cubicBezTo>
                  <a:lnTo>
                    <a:pt x="15" y="3520"/>
                  </a:lnTo>
                  <a:cubicBezTo>
                    <a:pt x="122" y="3612"/>
                    <a:pt x="0" y="3947"/>
                    <a:pt x="61" y="4160"/>
                  </a:cubicBezTo>
                  <a:lnTo>
                    <a:pt x="15" y="4144"/>
                  </a:lnTo>
                  <a:lnTo>
                    <a:pt x="15" y="5196"/>
                  </a:lnTo>
                  <a:cubicBezTo>
                    <a:pt x="31" y="5226"/>
                    <a:pt x="31" y="5257"/>
                    <a:pt x="31" y="5287"/>
                  </a:cubicBezTo>
                  <a:cubicBezTo>
                    <a:pt x="45" y="5105"/>
                    <a:pt x="92" y="4891"/>
                    <a:pt x="31" y="4769"/>
                  </a:cubicBezTo>
                  <a:cubicBezTo>
                    <a:pt x="34" y="4766"/>
                    <a:pt x="37" y="4765"/>
                    <a:pt x="41" y="4765"/>
                  </a:cubicBezTo>
                  <a:cubicBezTo>
                    <a:pt x="54" y="4765"/>
                    <a:pt x="70" y="4781"/>
                    <a:pt x="74" y="4793"/>
                  </a:cubicBezTo>
                  <a:lnTo>
                    <a:pt x="74" y="4793"/>
                  </a:lnTo>
                  <a:cubicBezTo>
                    <a:pt x="62" y="4730"/>
                    <a:pt x="76" y="4615"/>
                    <a:pt x="76" y="4556"/>
                  </a:cubicBezTo>
                  <a:cubicBezTo>
                    <a:pt x="275" y="4388"/>
                    <a:pt x="106" y="4114"/>
                    <a:pt x="214" y="3795"/>
                  </a:cubicBezTo>
                  <a:lnTo>
                    <a:pt x="183" y="3779"/>
                  </a:lnTo>
                  <a:cubicBezTo>
                    <a:pt x="167" y="3551"/>
                    <a:pt x="183" y="3108"/>
                    <a:pt x="214" y="2987"/>
                  </a:cubicBezTo>
                  <a:lnTo>
                    <a:pt x="244" y="3033"/>
                  </a:lnTo>
                  <a:cubicBezTo>
                    <a:pt x="214" y="2865"/>
                    <a:pt x="275" y="2651"/>
                    <a:pt x="305" y="2515"/>
                  </a:cubicBezTo>
                  <a:cubicBezTo>
                    <a:pt x="335" y="2241"/>
                    <a:pt x="122" y="2347"/>
                    <a:pt x="183" y="2058"/>
                  </a:cubicBezTo>
                  <a:cubicBezTo>
                    <a:pt x="244" y="1997"/>
                    <a:pt x="289" y="2103"/>
                    <a:pt x="305" y="1875"/>
                  </a:cubicBezTo>
                  <a:lnTo>
                    <a:pt x="305" y="1875"/>
                  </a:lnTo>
                  <a:lnTo>
                    <a:pt x="289" y="1920"/>
                  </a:lnTo>
                  <a:cubicBezTo>
                    <a:pt x="244" y="1494"/>
                    <a:pt x="228" y="1433"/>
                    <a:pt x="183" y="1006"/>
                  </a:cubicBezTo>
                  <a:cubicBezTo>
                    <a:pt x="198" y="961"/>
                    <a:pt x="214" y="945"/>
                    <a:pt x="228" y="900"/>
                  </a:cubicBezTo>
                  <a:cubicBezTo>
                    <a:pt x="167" y="763"/>
                    <a:pt x="122" y="413"/>
                    <a:pt x="137" y="169"/>
                  </a:cubicBezTo>
                  <a:lnTo>
                    <a:pt x="137" y="169"/>
                  </a:lnTo>
                  <a:cubicBezTo>
                    <a:pt x="152" y="188"/>
                    <a:pt x="163" y="195"/>
                    <a:pt x="170" y="195"/>
                  </a:cubicBezTo>
                  <a:cubicBezTo>
                    <a:pt x="197" y="195"/>
                    <a:pt x="170" y="74"/>
                    <a:pt x="18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30"/>
            <p:cNvSpPr/>
            <p:nvPr/>
          </p:nvSpPr>
          <p:spPr>
            <a:xfrm>
              <a:off x="252050" y="3402425"/>
              <a:ext cx="2850" cy="20175"/>
            </a:xfrm>
            <a:custGeom>
              <a:avLst/>
              <a:gdLst/>
              <a:ahLst/>
              <a:cxnLst/>
              <a:rect l="l" t="t" r="r" b="b"/>
              <a:pathLst>
                <a:path w="114" h="807" extrusionOk="0">
                  <a:moveTo>
                    <a:pt x="45" y="0"/>
                  </a:moveTo>
                  <a:cubicBezTo>
                    <a:pt x="31" y="15"/>
                    <a:pt x="31" y="45"/>
                    <a:pt x="15" y="76"/>
                  </a:cubicBezTo>
                  <a:lnTo>
                    <a:pt x="15" y="335"/>
                  </a:lnTo>
                  <a:cubicBezTo>
                    <a:pt x="15" y="366"/>
                    <a:pt x="15" y="380"/>
                    <a:pt x="31" y="396"/>
                  </a:cubicBezTo>
                  <a:cubicBezTo>
                    <a:pt x="15" y="411"/>
                    <a:pt x="15" y="427"/>
                    <a:pt x="15" y="441"/>
                  </a:cubicBezTo>
                  <a:lnTo>
                    <a:pt x="15" y="807"/>
                  </a:lnTo>
                  <a:cubicBezTo>
                    <a:pt x="23" y="779"/>
                    <a:pt x="34" y="772"/>
                    <a:pt x="46" y="772"/>
                  </a:cubicBezTo>
                  <a:cubicBezTo>
                    <a:pt x="58" y="772"/>
                    <a:pt x="70" y="779"/>
                    <a:pt x="80" y="779"/>
                  </a:cubicBezTo>
                  <a:cubicBezTo>
                    <a:pt x="100" y="779"/>
                    <a:pt x="114" y="756"/>
                    <a:pt x="106" y="624"/>
                  </a:cubicBezTo>
                  <a:lnTo>
                    <a:pt x="92" y="624"/>
                  </a:lnTo>
                  <a:cubicBezTo>
                    <a:pt x="106" y="396"/>
                    <a:pt x="0" y="244"/>
                    <a:pt x="4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30"/>
            <p:cNvSpPr/>
            <p:nvPr/>
          </p:nvSpPr>
          <p:spPr>
            <a:xfrm>
              <a:off x="252400" y="3425275"/>
              <a:ext cx="1200" cy="4950"/>
            </a:xfrm>
            <a:custGeom>
              <a:avLst/>
              <a:gdLst/>
              <a:ahLst/>
              <a:cxnLst/>
              <a:rect l="l" t="t" r="r" b="b"/>
              <a:pathLst>
                <a:path w="48" h="198" extrusionOk="0">
                  <a:moveTo>
                    <a:pt x="1" y="0"/>
                  </a:moveTo>
                  <a:lnTo>
                    <a:pt x="1" y="198"/>
                  </a:lnTo>
                  <a:cubicBezTo>
                    <a:pt x="17" y="122"/>
                    <a:pt x="47" y="0"/>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30"/>
            <p:cNvSpPr/>
            <p:nvPr/>
          </p:nvSpPr>
          <p:spPr>
            <a:xfrm>
              <a:off x="252800" y="3396325"/>
              <a:ext cx="400" cy="3075"/>
            </a:xfrm>
            <a:custGeom>
              <a:avLst/>
              <a:gdLst/>
              <a:ahLst/>
              <a:cxnLst/>
              <a:rect l="l" t="t" r="r" b="b"/>
              <a:pathLst>
                <a:path w="16" h="123" extrusionOk="0">
                  <a:moveTo>
                    <a:pt x="1" y="0"/>
                  </a:moveTo>
                  <a:lnTo>
                    <a:pt x="1" y="122"/>
                  </a:lnTo>
                  <a:cubicBezTo>
                    <a:pt x="15" y="76"/>
                    <a:pt x="15" y="31"/>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30"/>
            <p:cNvSpPr/>
            <p:nvPr/>
          </p:nvSpPr>
          <p:spPr>
            <a:xfrm>
              <a:off x="254700" y="3416900"/>
              <a:ext cx="425" cy="1150"/>
            </a:xfrm>
            <a:custGeom>
              <a:avLst/>
              <a:gdLst/>
              <a:ahLst/>
              <a:cxnLst/>
              <a:rect l="l" t="t" r="r" b="b"/>
              <a:pathLst>
                <a:path w="17" h="46" extrusionOk="0">
                  <a:moveTo>
                    <a:pt x="0" y="0"/>
                  </a:moveTo>
                  <a:lnTo>
                    <a:pt x="0" y="45"/>
                  </a:lnTo>
                  <a:cubicBezTo>
                    <a:pt x="16" y="45"/>
                    <a:pt x="16" y="30"/>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30"/>
            <p:cNvSpPr/>
            <p:nvPr/>
          </p:nvSpPr>
          <p:spPr>
            <a:xfrm>
              <a:off x="253925" y="3384125"/>
              <a:ext cx="800" cy="400"/>
            </a:xfrm>
            <a:custGeom>
              <a:avLst/>
              <a:gdLst/>
              <a:ahLst/>
              <a:cxnLst/>
              <a:rect l="l" t="t" r="r" b="b"/>
              <a:pathLst>
                <a:path w="32" h="16" extrusionOk="0">
                  <a:moveTo>
                    <a:pt x="31" y="16"/>
                  </a:moveTo>
                  <a:cubicBezTo>
                    <a:pt x="17" y="16"/>
                    <a:pt x="17" y="1"/>
                    <a:pt x="1" y="1"/>
                  </a:cubicBezTo>
                  <a:cubicBezTo>
                    <a:pt x="17" y="1"/>
                    <a:pt x="17" y="16"/>
                    <a:pt x="31" y="1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30"/>
            <p:cNvSpPr/>
            <p:nvPr/>
          </p:nvSpPr>
          <p:spPr>
            <a:xfrm>
              <a:off x="253575" y="3344525"/>
              <a:ext cx="375" cy="2325"/>
            </a:xfrm>
            <a:custGeom>
              <a:avLst/>
              <a:gdLst/>
              <a:ahLst/>
              <a:cxnLst/>
              <a:rect l="l" t="t" r="r" b="b"/>
              <a:pathLst>
                <a:path w="15" h="93" extrusionOk="0">
                  <a:moveTo>
                    <a:pt x="0" y="1"/>
                  </a:moveTo>
                  <a:cubicBezTo>
                    <a:pt x="0" y="46"/>
                    <a:pt x="0" y="76"/>
                    <a:pt x="15" y="92"/>
                  </a:cubicBezTo>
                  <a:cubicBezTo>
                    <a:pt x="15" y="62"/>
                    <a:pt x="15" y="31"/>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30"/>
            <p:cNvSpPr/>
            <p:nvPr/>
          </p:nvSpPr>
          <p:spPr>
            <a:xfrm>
              <a:off x="254700" y="3384500"/>
              <a:ext cx="425" cy="200"/>
            </a:xfrm>
            <a:custGeom>
              <a:avLst/>
              <a:gdLst/>
              <a:ahLst/>
              <a:cxnLst/>
              <a:rect l="l" t="t" r="r" b="b"/>
              <a:pathLst>
                <a:path w="17" h="8" extrusionOk="0">
                  <a:moveTo>
                    <a:pt x="0" y="1"/>
                  </a:moveTo>
                  <a:cubicBezTo>
                    <a:pt x="0" y="1"/>
                    <a:pt x="0" y="8"/>
                    <a:pt x="5" y="8"/>
                  </a:cubicBezTo>
                  <a:cubicBezTo>
                    <a:pt x="7" y="8"/>
                    <a:pt x="11" y="6"/>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30"/>
            <p:cNvSpPr/>
            <p:nvPr/>
          </p:nvSpPr>
          <p:spPr>
            <a:xfrm>
              <a:off x="296450" y="3353625"/>
              <a:ext cx="1950" cy="2975"/>
            </a:xfrm>
            <a:custGeom>
              <a:avLst/>
              <a:gdLst/>
              <a:ahLst/>
              <a:cxnLst/>
              <a:rect l="l" t="t" r="r" b="b"/>
              <a:pathLst>
                <a:path w="78" h="119" extrusionOk="0">
                  <a:moveTo>
                    <a:pt x="47" y="1"/>
                  </a:moveTo>
                  <a:cubicBezTo>
                    <a:pt x="18" y="1"/>
                    <a:pt x="0" y="115"/>
                    <a:pt x="15" y="115"/>
                  </a:cubicBezTo>
                  <a:cubicBezTo>
                    <a:pt x="16" y="115"/>
                    <a:pt x="19" y="113"/>
                    <a:pt x="22" y="108"/>
                  </a:cubicBezTo>
                  <a:cubicBezTo>
                    <a:pt x="32" y="114"/>
                    <a:pt x="42" y="119"/>
                    <a:pt x="51" y="119"/>
                  </a:cubicBezTo>
                  <a:cubicBezTo>
                    <a:pt x="67" y="119"/>
                    <a:pt x="77" y="98"/>
                    <a:pt x="67" y="17"/>
                  </a:cubicBezTo>
                  <a:cubicBezTo>
                    <a:pt x="60" y="5"/>
                    <a:pt x="53" y="1"/>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30"/>
            <p:cNvSpPr/>
            <p:nvPr/>
          </p:nvSpPr>
          <p:spPr>
            <a:xfrm>
              <a:off x="356750" y="3494175"/>
              <a:ext cx="425" cy="1550"/>
            </a:xfrm>
            <a:custGeom>
              <a:avLst/>
              <a:gdLst/>
              <a:ahLst/>
              <a:cxnLst/>
              <a:rect l="l" t="t" r="r" b="b"/>
              <a:pathLst>
                <a:path w="17" h="62" extrusionOk="0">
                  <a:moveTo>
                    <a:pt x="17" y="1"/>
                  </a:moveTo>
                  <a:lnTo>
                    <a:pt x="17" y="1"/>
                  </a:lnTo>
                  <a:cubicBezTo>
                    <a:pt x="1" y="17"/>
                    <a:pt x="1" y="31"/>
                    <a:pt x="1" y="47"/>
                  </a:cubicBezTo>
                  <a:lnTo>
                    <a:pt x="1" y="62"/>
                  </a:lnTo>
                  <a:lnTo>
                    <a:pt x="1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30"/>
            <p:cNvSpPr/>
            <p:nvPr/>
          </p:nvSpPr>
          <p:spPr>
            <a:xfrm>
              <a:off x="354875" y="3485450"/>
              <a:ext cx="2675" cy="16000"/>
            </a:xfrm>
            <a:custGeom>
              <a:avLst/>
              <a:gdLst/>
              <a:ahLst/>
              <a:cxnLst/>
              <a:rect l="l" t="t" r="r" b="b"/>
              <a:pathLst>
                <a:path w="107" h="640" extrusionOk="0">
                  <a:moveTo>
                    <a:pt x="61" y="0"/>
                  </a:moveTo>
                  <a:lnTo>
                    <a:pt x="61" y="0"/>
                  </a:lnTo>
                  <a:cubicBezTo>
                    <a:pt x="31" y="122"/>
                    <a:pt x="0" y="197"/>
                    <a:pt x="31" y="380"/>
                  </a:cubicBezTo>
                  <a:cubicBezTo>
                    <a:pt x="31" y="432"/>
                    <a:pt x="53" y="528"/>
                    <a:pt x="22" y="528"/>
                  </a:cubicBezTo>
                  <a:cubicBezTo>
                    <a:pt x="17" y="528"/>
                    <a:pt x="9" y="525"/>
                    <a:pt x="0" y="518"/>
                  </a:cubicBezTo>
                  <a:lnTo>
                    <a:pt x="0" y="518"/>
                  </a:lnTo>
                  <a:cubicBezTo>
                    <a:pt x="5" y="592"/>
                    <a:pt x="13" y="615"/>
                    <a:pt x="22" y="615"/>
                  </a:cubicBezTo>
                  <a:cubicBezTo>
                    <a:pt x="37" y="615"/>
                    <a:pt x="56" y="560"/>
                    <a:pt x="71" y="560"/>
                  </a:cubicBezTo>
                  <a:cubicBezTo>
                    <a:pt x="80" y="560"/>
                    <a:pt x="88" y="579"/>
                    <a:pt x="92" y="640"/>
                  </a:cubicBezTo>
                  <a:cubicBezTo>
                    <a:pt x="106" y="594"/>
                    <a:pt x="61" y="487"/>
                    <a:pt x="76" y="396"/>
                  </a:cubicBezTo>
                  <a:cubicBezTo>
                    <a:pt x="76" y="258"/>
                    <a:pt x="45" y="183"/>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30"/>
            <p:cNvSpPr/>
            <p:nvPr/>
          </p:nvSpPr>
          <p:spPr>
            <a:xfrm>
              <a:off x="344200" y="3460675"/>
              <a:ext cx="800" cy="3825"/>
            </a:xfrm>
            <a:custGeom>
              <a:avLst/>
              <a:gdLst/>
              <a:ahLst/>
              <a:cxnLst/>
              <a:rect l="l" t="t" r="r" b="b"/>
              <a:pathLst>
                <a:path w="32" h="153" extrusionOk="0">
                  <a:moveTo>
                    <a:pt x="15" y="0"/>
                  </a:moveTo>
                  <a:lnTo>
                    <a:pt x="1" y="153"/>
                  </a:lnTo>
                  <a:lnTo>
                    <a:pt x="31" y="138"/>
                  </a:lnTo>
                  <a:cubicBezTo>
                    <a:pt x="31" y="92"/>
                    <a:pt x="15" y="47"/>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30"/>
            <p:cNvSpPr/>
            <p:nvPr/>
          </p:nvSpPr>
          <p:spPr>
            <a:xfrm>
              <a:off x="344575" y="3465650"/>
              <a:ext cx="425" cy="775"/>
            </a:xfrm>
            <a:custGeom>
              <a:avLst/>
              <a:gdLst/>
              <a:ahLst/>
              <a:cxnLst/>
              <a:rect l="l" t="t" r="r" b="b"/>
              <a:pathLst>
                <a:path w="17" h="31" extrusionOk="0">
                  <a:moveTo>
                    <a:pt x="16" y="1"/>
                  </a:moveTo>
                  <a:lnTo>
                    <a:pt x="16" y="1"/>
                  </a:lnTo>
                  <a:cubicBezTo>
                    <a:pt x="16" y="15"/>
                    <a:pt x="16" y="15"/>
                    <a:pt x="0" y="30"/>
                  </a:cubicBezTo>
                  <a:cubicBezTo>
                    <a:pt x="16" y="30"/>
                    <a:pt x="16" y="15"/>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30"/>
            <p:cNvSpPr/>
            <p:nvPr/>
          </p:nvSpPr>
          <p:spPr>
            <a:xfrm>
              <a:off x="344975" y="3463725"/>
              <a:ext cx="375" cy="1925"/>
            </a:xfrm>
            <a:custGeom>
              <a:avLst/>
              <a:gdLst/>
              <a:ahLst/>
              <a:cxnLst/>
              <a:rect l="l" t="t" r="r" b="b"/>
              <a:pathLst>
                <a:path w="15" h="77" extrusionOk="0">
                  <a:moveTo>
                    <a:pt x="15" y="0"/>
                  </a:moveTo>
                  <a:lnTo>
                    <a:pt x="0" y="16"/>
                  </a:lnTo>
                  <a:lnTo>
                    <a:pt x="0" y="77"/>
                  </a:lnTo>
                  <a:cubicBezTo>
                    <a:pt x="15" y="61"/>
                    <a:pt x="15" y="31"/>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30"/>
            <p:cNvSpPr/>
            <p:nvPr/>
          </p:nvSpPr>
          <p:spPr>
            <a:xfrm>
              <a:off x="314100" y="3410800"/>
              <a:ext cx="425" cy="375"/>
            </a:xfrm>
            <a:custGeom>
              <a:avLst/>
              <a:gdLst/>
              <a:ahLst/>
              <a:cxnLst/>
              <a:rect l="l" t="t" r="r" b="b"/>
              <a:pathLst>
                <a:path w="17" h="15" extrusionOk="0">
                  <a:moveTo>
                    <a:pt x="17" y="0"/>
                  </a:moveTo>
                  <a:lnTo>
                    <a:pt x="17" y="0"/>
                  </a:lnTo>
                  <a:cubicBezTo>
                    <a:pt x="17" y="0"/>
                    <a:pt x="1" y="0"/>
                    <a:pt x="1" y="15"/>
                  </a:cubicBezTo>
                  <a:lnTo>
                    <a:pt x="1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30"/>
            <p:cNvSpPr/>
            <p:nvPr/>
          </p:nvSpPr>
          <p:spPr>
            <a:xfrm>
              <a:off x="312900" y="3401650"/>
              <a:ext cx="5800" cy="22875"/>
            </a:xfrm>
            <a:custGeom>
              <a:avLst/>
              <a:gdLst/>
              <a:ahLst/>
              <a:cxnLst/>
              <a:rect l="l" t="t" r="r" b="b"/>
              <a:pathLst>
                <a:path w="232" h="915" extrusionOk="0">
                  <a:moveTo>
                    <a:pt x="4" y="640"/>
                  </a:moveTo>
                  <a:lnTo>
                    <a:pt x="8" y="652"/>
                  </a:lnTo>
                  <a:lnTo>
                    <a:pt x="8" y="652"/>
                  </a:lnTo>
                  <a:cubicBezTo>
                    <a:pt x="7" y="649"/>
                    <a:pt x="6" y="645"/>
                    <a:pt x="6" y="641"/>
                  </a:cubicBezTo>
                  <a:lnTo>
                    <a:pt x="6" y="641"/>
                  </a:lnTo>
                  <a:cubicBezTo>
                    <a:pt x="5" y="641"/>
                    <a:pt x="5" y="641"/>
                    <a:pt x="4" y="640"/>
                  </a:cubicBezTo>
                  <a:close/>
                  <a:moveTo>
                    <a:pt x="8" y="652"/>
                  </a:moveTo>
                  <a:lnTo>
                    <a:pt x="8" y="652"/>
                  </a:lnTo>
                  <a:cubicBezTo>
                    <a:pt x="9" y="664"/>
                    <a:pt x="13" y="675"/>
                    <a:pt x="18" y="686"/>
                  </a:cubicBezTo>
                  <a:lnTo>
                    <a:pt x="8" y="652"/>
                  </a:lnTo>
                  <a:close/>
                  <a:moveTo>
                    <a:pt x="110" y="1"/>
                  </a:moveTo>
                  <a:lnTo>
                    <a:pt x="140" y="137"/>
                  </a:lnTo>
                  <a:lnTo>
                    <a:pt x="95" y="214"/>
                  </a:lnTo>
                  <a:lnTo>
                    <a:pt x="110" y="214"/>
                  </a:lnTo>
                  <a:cubicBezTo>
                    <a:pt x="140" y="320"/>
                    <a:pt x="95" y="350"/>
                    <a:pt x="65" y="366"/>
                  </a:cubicBezTo>
                  <a:cubicBezTo>
                    <a:pt x="79" y="381"/>
                    <a:pt x="79" y="397"/>
                    <a:pt x="79" y="397"/>
                  </a:cubicBezTo>
                  <a:cubicBezTo>
                    <a:pt x="67" y="486"/>
                    <a:pt x="1" y="564"/>
                    <a:pt x="6" y="641"/>
                  </a:cubicBezTo>
                  <a:lnTo>
                    <a:pt x="6" y="641"/>
                  </a:lnTo>
                  <a:cubicBezTo>
                    <a:pt x="65" y="659"/>
                    <a:pt x="65" y="795"/>
                    <a:pt x="95" y="915"/>
                  </a:cubicBezTo>
                  <a:cubicBezTo>
                    <a:pt x="125" y="868"/>
                    <a:pt x="186" y="868"/>
                    <a:pt x="186" y="808"/>
                  </a:cubicBezTo>
                  <a:lnTo>
                    <a:pt x="186" y="808"/>
                  </a:lnTo>
                  <a:cubicBezTo>
                    <a:pt x="186" y="821"/>
                    <a:pt x="184" y="826"/>
                    <a:pt x="179" y="826"/>
                  </a:cubicBezTo>
                  <a:cubicBezTo>
                    <a:pt x="162" y="826"/>
                    <a:pt x="119" y="752"/>
                    <a:pt x="95" y="716"/>
                  </a:cubicBezTo>
                  <a:cubicBezTo>
                    <a:pt x="126" y="472"/>
                    <a:pt x="232" y="153"/>
                    <a:pt x="11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30"/>
            <p:cNvSpPr/>
            <p:nvPr/>
          </p:nvSpPr>
          <p:spPr>
            <a:xfrm>
              <a:off x="302325" y="3381100"/>
              <a:ext cx="2300" cy="5975"/>
            </a:xfrm>
            <a:custGeom>
              <a:avLst/>
              <a:gdLst/>
              <a:ahLst/>
              <a:cxnLst/>
              <a:rect l="l" t="t" r="r" b="b"/>
              <a:pathLst>
                <a:path w="92" h="239" extrusionOk="0">
                  <a:moveTo>
                    <a:pt x="61" y="0"/>
                  </a:moveTo>
                  <a:cubicBezTo>
                    <a:pt x="31" y="0"/>
                    <a:pt x="31" y="137"/>
                    <a:pt x="0" y="152"/>
                  </a:cubicBezTo>
                  <a:cubicBezTo>
                    <a:pt x="26" y="152"/>
                    <a:pt x="51" y="238"/>
                    <a:pt x="77" y="238"/>
                  </a:cubicBezTo>
                  <a:cubicBezTo>
                    <a:pt x="82" y="238"/>
                    <a:pt x="87" y="235"/>
                    <a:pt x="92" y="228"/>
                  </a:cubicBezTo>
                  <a:cubicBezTo>
                    <a:pt x="92" y="167"/>
                    <a:pt x="15" y="76"/>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30"/>
            <p:cNvSpPr/>
            <p:nvPr/>
          </p:nvSpPr>
          <p:spPr>
            <a:xfrm>
              <a:off x="348375" y="3506000"/>
              <a:ext cx="425" cy="400"/>
            </a:xfrm>
            <a:custGeom>
              <a:avLst/>
              <a:gdLst/>
              <a:ahLst/>
              <a:cxnLst/>
              <a:rect l="l" t="t" r="r" b="b"/>
              <a:pathLst>
                <a:path w="17" h="16" extrusionOk="0">
                  <a:moveTo>
                    <a:pt x="17" y="1"/>
                  </a:moveTo>
                  <a:lnTo>
                    <a:pt x="1" y="15"/>
                  </a:lnTo>
                  <a:lnTo>
                    <a:pt x="1" y="15"/>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30"/>
            <p:cNvSpPr/>
            <p:nvPr/>
          </p:nvSpPr>
          <p:spPr>
            <a:xfrm>
              <a:off x="344200" y="3470575"/>
              <a:ext cx="6875" cy="61350"/>
            </a:xfrm>
            <a:custGeom>
              <a:avLst/>
              <a:gdLst/>
              <a:ahLst/>
              <a:cxnLst/>
              <a:rect l="l" t="t" r="r" b="b"/>
              <a:pathLst>
                <a:path w="275" h="2454" extrusionOk="0">
                  <a:moveTo>
                    <a:pt x="31" y="0"/>
                  </a:moveTo>
                  <a:cubicBezTo>
                    <a:pt x="15" y="61"/>
                    <a:pt x="107" y="183"/>
                    <a:pt x="15" y="214"/>
                  </a:cubicBezTo>
                  <a:lnTo>
                    <a:pt x="62" y="199"/>
                  </a:lnTo>
                  <a:lnTo>
                    <a:pt x="62" y="199"/>
                  </a:lnTo>
                  <a:cubicBezTo>
                    <a:pt x="1" y="671"/>
                    <a:pt x="92" y="1158"/>
                    <a:pt x="92" y="1539"/>
                  </a:cubicBezTo>
                  <a:lnTo>
                    <a:pt x="31" y="1524"/>
                  </a:lnTo>
                  <a:lnTo>
                    <a:pt x="31" y="1524"/>
                  </a:lnTo>
                  <a:cubicBezTo>
                    <a:pt x="46" y="1676"/>
                    <a:pt x="15" y="1706"/>
                    <a:pt x="1" y="1859"/>
                  </a:cubicBezTo>
                  <a:cubicBezTo>
                    <a:pt x="12" y="1841"/>
                    <a:pt x="19" y="1833"/>
                    <a:pt x="24" y="1833"/>
                  </a:cubicBezTo>
                  <a:cubicBezTo>
                    <a:pt x="41" y="1833"/>
                    <a:pt x="35" y="1911"/>
                    <a:pt x="46" y="1981"/>
                  </a:cubicBezTo>
                  <a:cubicBezTo>
                    <a:pt x="62" y="1905"/>
                    <a:pt x="31" y="1767"/>
                    <a:pt x="62" y="1767"/>
                  </a:cubicBezTo>
                  <a:cubicBezTo>
                    <a:pt x="107" y="1981"/>
                    <a:pt x="46" y="2346"/>
                    <a:pt x="62" y="2453"/>
                  </a:cubicBezTo>
                  <a:lnTo>
                    <a:pt x="168" y="2362"/>
                  </a:lnTo>
                  <a:cubicBezTo>
                    <a:pt x="92" y="2255"/>
                    <a:pt x="214" y="2179"/>
                    <a:pt x="123" y="2118"/>
                  </a:cubicBezTo>
                  <a:cubicBezTo>
                    <a:pt x="112" y="1969"/>
                    <a:pt x="153" y="1835"/>
                    <a:pt x="184" y="1835"/>
                  </a:cubicBezTo>
                  <a:cubicBezTo>
                    <a:pt x="198" y="1835"/>
                    <a:pt x="209" y="1860"/>
                    <a:pt x="214" y="1920"/>
                  </a:cubicBezTo>
                  <a:cubicBezTo>
                    <a:pt x="275" y="1661"/>
                    <a:pt x="92" y="1585"/>
                    <a:pt x="168" y="1432"/>
                  </a:cubicBezTo>
                  <a:cubicBezTo>
                    <a:pt x="153" y="1265"/>
                    <a:pt x="198" y="975"/>
                    <a:pt x="229" y="930"/>
                  </a:cubicBezTo>
                  <a:cubicBezTo>
                    <a:pt x="137" y="701"/>
                    <a:pt x="107" y="260"/>
                    <a:pt x="7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30"/>
            <p:cNvSpPr/>
            <p:nvPr/>
          </p:nvSpPr>
          <p:spPr>
            <a:xfrm>
              <a:off x="354100" y="3555875"/>
              <a:ext cx="25" cy="1175"/>
            </a:xfrm>
            <a:custGeom>
              <a:avLst/>
              <a:gdLst/>
              <a:ahLst/>
              <a:cxnLst/>
              <a:rect l="l" t="t" r="r" b="b"/>
              <a:pathLst>
                <a:path w="1" h="47" extrusionOk="0">
                  <a:moveTo>
                    <a:pt x="1" y="1"/>
                  </a:moveTo>
                  <a:lnTo>
                    <a:pt x="1" y="4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30"/>
            <p:cNvSpPr/>
            <p:nvPr/>
          </p:nvSpPr>
          <p:spPr>
            <a:xfrm>
              <a:off x="347625" y="3509800"/>
              <a:ext cx="9925" cy="64375"/>
            </a:xfrm>
            <a:custGeom>
              <a:avLst/>
              <a:gdLst/>
              <a:ahLst/>
              <a:cxnLst/>
              <a:rect l="l" t="t" r="r" b="b"/>
              <a:pathLst>
                <a:path w="397" h="2575" extrusionOk="0">
                  <a:moveTo>
                    <a:pt x="396" y="1"/>
                  </a:moveTo>
                  <a:cubicBezTo>
                    <a:pt x="367" y="179"/>
                    <a:pt x="337" y="428"/>
                    <a:pt x="251" y="428"/>
                  </a:cubicBezTo>
                  <a:cubicBezTo>
                    <a:pt x="249" y="428"/>
                    <a:pt x="246" y="428"/>
                    <a:pt x="244" y="427"/>
                  </a:cubicBezTo>
                  <a:lnTo>
                    <a:pt x="229" y="702"/>
                  </a:lnTo>
                  <a:lnTo>
                    <a:pt x="183" y="671"/>
                  </a:lnTo>
                  <a:lnTo>
                    <a:pt x="183" y="671"/>
                  </a:lnTo>
                  <a:cubicBezTo>
                    <a:pt x="199" y="808"/>
                    <a:pt x="290" y="716"/>
                    <a:pt x="260" y="930"/>
                  </a:cubicBezTo>
                  <a:cubicBezTo>
                    <a:pt x="257" y="929"/>
                    <a:pt x="254" y="929"/>
                    <a:pt x="252" y="929"/>
                  </a:cubicBezTo>
                  <a:cubicBezTo>
                    <a:pt x="211" y="929"/>
                    <a:pt x="185" y="999"/>
                    <a:pt x="156" y="999"/>
                  </a:cubicBezTo>
                  <a:cubicBezTo>
                    <a:pt x="145" y="999"/>
                    <a:pt x="134" y="988"/>
                    <a:pt x="122" y="960"/>
                  </a:cubicBezTo>
                  <a:lnTo>
                    <a:pt x="168" y="808"/>
                  </a:lnTo>
                  <a:cubicBezTo>
                    <a:pt x="31" y="716"/>
                    <a:pt x="122" y="625"/>
                    <a:pt x="92" y="442"/>
                  </a:cubicBezTo>
                  <a:lnTo>
                    <a:pt x="92" y="442"/>
                  </a:lnTo>
                  <a:cubicBezTo>
                    <a:pt x="21" y="612"/>
                    <a:pt x="122" y="1152"/>
                    <a:pt x="25" y="1152"/>
                  </a:cubicBezTo>
                  <a:cubicBezTo>
                    <a:pt x="18" y="1152"/>
                    <a:pt x="10" y="1149"/>
                    <a:pt x="0" y="1143"/>
                  </a:cubicBezTo>
                  <a:lnTo>
                    <a:pt x="0" y="1143"/>
                  </a:lnTo>
                  <a:lnTo>
                    <a:pt x="31" y="1387"/>
                  </a:lnTo>
                  <a:cubicBezTo>
                    <a:pt x="61" y="1326"/>
                    <a:pt x="61" y="1311"/>
                    <a:pt x="47" y="1204"/>
                  </a:cubicBezTo>
                  <a:lnTo>
                    <a:pt x="47" y="1204"/>
                  </a:lnTo>
                  <a:cubicBezTo>
                    <a:pt x="52" y="1205"/>
                    <a:pt x="56" y="1205"/>
                    <a:pt x="61" y="1205"/>
                  </a:cubicBezTo>
                  <a:cubicBezTo>
                    <a:pt x="123" y="1205"/>
                    <a:pt x="138" y="1127"/>
                    <a:pt x="179" y="1127"/>
                  </a:cubicBezTo>
                  <a:cubicBezTo>
                    <a:pt x="188" y="1127"/>
                    <a:pt x="200" y="1132"/>
                    <a:pt x="214" y="1143"/>
                  </a:cubicBezTo>
                  <a:cubicBezTo>
                    <a:pt x="214" y="1250"/>
                    <a:pt x="244" y="1326"/>
                    <a:pt x="199" y="1326"/>
                  </a:cubicBezTo>
                  <a:cubicBezTo>
                    <a:pt x="229" y="1539"/>
                    <a:pt x="321" y="1677"/>
                    <a:pt x="260" y="1844"/>
                  </a:cubicBezTo>
                  <a:cubicBezTo>
                    <a:pt x="264" y="1842"/>
                    <a:pt x="268" y="1841"/>
                    <a:pt x="272" y="1841"/>
                  </a:cubicBezTo>
                  <a:cubicBezTo>
                    <a:pt x="294" y="1841"/>
                    <a:pt x="307" y="1874"/>
                    <a:pt x="321" y="1874"/>
                  </a:cubicBezTo>
                  <a:cubicBezTo>
                    <a:pt x="351" y="2073"/>
                    <a:pt x="351" y="2331"/>
                    <a:pt x="290" y="2499"/>
                  </a:cubicBezTo>
                  <a:cubicBezTo>
                    <a:pt x="295" y="2497"/>
                    <a:pt x="300" y="2497"/>
                    <a:pt x="305" y="2497"/>
                  </a:cubicBezTo>
                  <a:cubicBezTo>
                    <a:pt x="342" y="2497"/>
                    <a:pt x="369" y="2548"/>
                    <a:pt x="396" y="2575"/>
                  </a:cubicBezTo>
                  <a:lnTo>
                    <a:pt x="396" y="2270"/>
                  </a:lnTo>
                  <a:cubicBezTo>
                    <a:pt x="396" y="2270"/>
                    <a:pt x="396" y="2264"/>
                    <a:pt x="392" y="2264"/>
                  </a:cubicBezTo>
                  <a:cubicBezTo>
                    <a:pt x="390" y="2264"/>
                    <a:pt x="387" y="2265"/>
                    <a:pt x="382" y="2270"/>
                  </a:cubicBezTo>
                  <a:cubicBezTo>
                    <a:pt x="396" y="2195"/>
                    <a:pt x="382" y="2134"/>
                    <a:pt x="396" y="2073"/>
                  </a:cubicBezTo>
                  <a:lnTo>
                    <a:pt x="396" y="2057"/>
                  </a:lnTo>
                  <a:cubicBezTo>
                    <a:pt x="382" y="2057"/>
                    <a:pt x="351" y="2057"/>
                    <a:pt x="366" y="1996"/>
                  </a:cubicBezTo>
                  <a:cubicBezTo>
                    <a:pt x="366" y="1956"/>
                    <a:pt x="373" y="1942"/>
                    <a:pt x="382" y="1942"/>
                  </a:cubicBezTo>
                  <a:cubicBezTo>
                    <a:pt x="386" y="1942"/>
                    <a:pt x="391" y="1945"/>
                    <a:pt x="396" y="1951"/>
                  </a:cubicBezTo>
                  <a:lnTo>
                    <a:pt x="396" y="1935"/>
                  </a:lnTo>
                  <a:cubicBezTo>
                    <a:pt x="382" y="1904"/>
                    <a:pt x="396" y="1813"/>
                    <a:pt x="351" y="1783"/>
                  </a:cubicBezTo>
                  <a:cubicBezTo>
                    <a:pt x="335" y="1616"/>
                    <a:pt x="366" y="1677"/>
                    <a:pt x="396" y="1646"/>
                  </a:cubicBezTo>
                  <a:lnTo>
                    <a:pt x="396" y="1067"/>
                  </a:lnTo>
                  <a:cubicBezTo>
                    <a:pt x="396" y="1051"/>
                    <a:pt x="382" y="1051"/>
                    <a:pt x="382" y="1037"/>
                  </a:cubicBezTo>
                  <a:lnTo>
                    <a:pt x="396" y="991"/>
                  </a:lnTo>
                  <a:lnTo>
                    <a:pt x="396" y="930"/>
                  </a:lnTo>
                  <a:lnTo>
                    <a:pt x="351" y="930"/>
                  </a:lnTo>
                  <a:lnTo>
                    <a:pt x="335" y="747"/>
                  </a:lnTo>
                  <a:cubicBezTo>
                    <a:pt x="351" y="747"/>
                    <a:pt x="382" y="777"/>
                    <a:pt x="396" y="793"/>
                  </a:cubicBezTo>
                  <a:lnTo>
                    <a:pt x="39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30"/>
            <p:cNvSpPr/>
            <p:nvPr/>
          </p:nvSpPr>
          <p:spPr>
            <a:xfrm>
              <a:off x="277175" y="3339200"/>
              <a:ext cx="1550" cy="4200"/>
            </a:xfrm>
            <a:custGeom>
              <a:avLst/>
              <a:gdLst/>
              <a:ahLst/>
              <a:cxnLst/>
              <a:rect l="l" t="t" r="r" b="b"/>
              <a:pathLst>
                <a:path w="62" h="168" extrusionOk="0">
                  <a:moveTo>
                    <a:pt x="46" y="0"/>
                  </a:moveTo>
                  <a:cubicBezTo>
                    <a:pt x="1" y="15"/>
                    <a:pt x="31" y="137"/>
                    <a:pt x="31" y="167"/>
                  </a:cubicBezTo>
                  <a:cubicBezTo>
                    <a:pt x="62" y="137"/>
                    <a:pt x="62" y="76"/>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30"/>
            <p:cNvSpPr/>
            <p:nvPr/>
          </p:nvSpPr>
          <p:spPr>
            <a:xfrm>
              <a:off x="277950" y="3343375"/>
              <a:ext cx="25" cy="425"/>
            </a:xfrm>
            <a:custGeom>
              <a:avLst/>
              <a:gdLst/>
              <a:ahLst/>
              <a:cxnLst/>
              <a:rect l="l" t="t" r="r" b="b"/>
              <a:pathLst>
                <a:path w="1" h="17" extrusionOk="0">
                  <a:moveTo>
                    <a:pt x="0" y="0"/>
                  </a:moveTo>
                  <a:lnTo>
                    <a:pt x="0" y="16"/>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30"/>
            <p:cNvSpPr/>
            <p:nvPr/>
          </p:nvSpPr>
          <p:spPr>
            <a:xfrm>
              <a:off x="314500" y="3426025"/>
              <a:ext cx="2300" cy="5350"/>
            </a:xfrm>
            <a:custGeom>
              <a:avLst/>
              <a:gdLst/>
              <a:ahLst/>
              <a:cxnLst/>
              <a:rect l="l" t="t" r="r" b="b"/>
              <a:pathLst>
                <a:path w="92" h="214" extrusionOk="0">
                  <a:moveTo>
                    <a:pt x="92" y="1"/>
                  </a:moveTo>
                  <a:lnTo>
                    <a:pt x="31" y="107"/>
                  </a:lnTo>
                  <a:lnTo>
                    <a:pt x="1" y="214"/>
                  </a:lnTo>
                  <a:lnTo>
                    <a:pt x="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30"/>
            <p:cNvSpPr/>
            <p:nvPr/>
          </p:nvSpPr>
          <p:spPr>
            <a:xfrm>
              <a:off x="271450" y="3337675"/>
              <a:ext cx="3475" cy="11450"/>
            </a:xfrm>
            <a:custGeom>
              <a:avLst/>
              <a:gdLst/>
              <a:ahLst/>
              <a:cxnLst/>
              <a:rect l="l" t="t" r="r" b="b"/>
              <a:pathLst>
                <a:path w="139" h="458" extrusionOk="0">
                  <a:moveTo>
                    <a:pt x="77" y="1"/>
                  </a:moveTo>
                  <a:cubicBezTo>
                    <a:pt x="92" y="92"/>
                    <a:pt x="1" y="320"/>
                    <a:pt x="77" y="458"/>
                  </a:cubicBezTo>
                  <a:lnTo>
                    <a:pt x="138" y="214"/>
                  </a:lnTo>
                  <a:lnTo>
                    <a:pt x="138" y="214"/>
                  </a:lnTo>
                  <a:cubicBezTo>
                    <a:pt x="136" y="215"/>
                    <a:pt x="134" y="215"/>
                    <a:pt x="132" y="215"/>
                  </a:cubicBezTo>
                  <a:cubicBezTo>
                    <a:pt x="93" y="215"/>
                    <a:pt x="106" y="87"/>
                    <a:pt x="7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30"/>
            <p:cNvSpPr/>
            <p:nvPr/>
          </p:nvSpPr>
          <p:spPr>
            <a:xfrm>
              <a:off x="273375" y="3336925"/>
              <a:ext cx="25" cy="775"/>
            </a:xfrm>
            <a:custGeom>
              <a:avLst/>
              <a:gdLst/>
              <a:ahLst/>
              <a:cxnLst/>
              <a:rect l="l" t="t" r="r" b="b"/>
              <a:pathLst>
                <a:path w="1" h="31" extrusionOk="0">
                  <a:moveTo>
                    <a:pt x="0" y="31"/>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30"/>
            <p:cNvSpPr/>
            <p:nvPr/>
          </p:nvSpPr>
          <p:spPr>
            <a:xfrm>
              <a:off x="298875" y="3400500"/>
              <a:ext cx="425" cy="1175"/>
            </a:xfrm>
            <a:custGeom>
              <a:avLst/>
              <a:gdLst/>
              <a:ahLst/>
              <a:cxnLst/>
              <a:rect l="l" t="t" r="r" b="b"/>
              <a:pathLst>
                <a:path w="17" h="47" extrusionOk="0">
                  <a:moveTo>
                    <a:pt x="16" y="0"/>
                  </a:moveTo>
                  <a:cubicBezTo>
                    <a:pt x="16" y="0"/>
                    <a:pt x="0" y="0"/>
                    <a:pt x="0" y="16"/>
                  </a:cubicBezTo>
                  <a:lnTo>
                    <a:pt x="0" y="47"/>
                  </a:ln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30"/>
            <p:cNvSpPr/>
            <p:nvPr/>
          </p:nvSpPr>
          <p:spPr>
            <a:xfrm>
              <a:off x="288975" y="3381300"/>
              <a:ext cx="12200" cy="51200"/>
            </a:xfrm>
            <a:custGeom>
              <a:avLst/>
              <a:gdLst/>
              <a:ahLst/>
              <a:cxnLst/>
              <a:rect l="l" t="t" r="r" b="b"/>
              <a:pathLst>
                <a:path w="488" h="2048" extrusionOk="0">
                  <a:moveTo>
                    <a:pt x="77" y="1317"/>
                  </a:moveTo>
                  <a:cubicBezTo>
                    <a:pt x="77" y="1317"/>
                    <a:pt x="77" y="1317"/>
                    <a:pt x="78" y="1317"/>
                  </a:cubicBezTo>
                  <a:lnTo>
                    <a:pt x="78" y="1317"/>
                  </a:lnTo>
                  <a:cubicBezTo>
                    <a:pt x="77" y="1317"/>
                    <a:pt x="77" y="1317"/>
                    <a:pt x="77" y="1317"/>
                  </a:cubicBezTo>
                  <a:close/>
                  <a:moveTo>
                    <a:pt x="128" y="1"/>
                  </a:moveTo>
                  <a:cubicBezTo>
                    <a:pt x="84" y="1"/>
                    <a:pt x="90" y="195"/>
                    <a:pt x="16" y="220"/>
                  </a:cubicBezTo>
                  <a:cubicBezTo>
                    <a:pt x="31" y="433"/>
                    <a:pt x="47" y="799"/>
                    <a:pt x="138" y="967"/>
                  </a:cubicBezTo>
                  <a:cubicBezTo>
                    <a:pt x="83" y="1049"/>
                    <a:pt x="152" y="1328"/>
                    <a:pt x="100" y="1328"/>
                  </a:cubicBezTo>
                  <a:cubicBezTo>
                    <a:pt x="94" y="1328"/>
                    <a:pt x="87" y="1325"/>
                    <a:pt x="78" y="1317"/>
                  </a:cubicBezTo>
                  <a:lnTo>
                    <a:pt x="78" y="1317"/>
                  </a:lnTo>
                  <a:cubicBezTo>
                    <a:pt x="259" y="1469"/>
                    <a:pt x="0" y="1622"/>
                    <a:pt x="183" y="1743"/>
                  </a:cubicBezTo>
                  <a:lnTo>
                    <a:pt x="138" y="1881"/>
                  </a:lnTo>
                  <a:cubicBezTo>
                    <a:pt x="199" y="1911"/>
                    <a:pt x="214" y="1957"/>
                    <a:pt x="260" y="2048"/>
                  </a:cubicBezTo>
                  <a:cubicBezTo>
                    <a:pt x="287" y="1939"/>
                    <a:pt x="266" y="1734"/>
                    <a:pt x="336" y="1734"/>
                  </a:cubicBezTo>
                  <a:cubicBezTo>
                    <a:pt x="345" y="1734"/>
                    <a:pt x="354" y="1737"/>
                    <a:pt x="366" y="1743"/>
                  </a:cubicBezTo>
                  <a:lnTo>
                    <a:pt x="351" y="1485"/>
                  </a:lnTo>
                  <a:cubicBezTo>
                    <a:pt x="373" y="1452"/>
                    <a:pt x="386" y="1368"/>
                    <a:pt x="414" y="1368"/>
                  </a:cubicBezTo>
                  <a:cubicBezTo>
                    <a:pt x="425" y="1368"/>
                    <a:pt x="439" y="1383"/>
                    <a:pt x="457" y="1424"/>
                  </a:cubicBezTo>
                  <a:cubicBezTo>
                    <a:pt x="488" y="1241"/>
                    <a:pt x="305" y="890"/>
                    <a:pt x="396" y="784"/>
                  </a:cubicBezTo>
                  <a:lnTo>
                    <a:pt x="351" y="601"/>
                  </a:lnTo>
                  <a:lnTo>
                    <a:pt x="351" y="601"/>
                  </a:lnTo>
                  <a:cubicBezTo>
                    <a:pt x="382" y="829"/>
                    <a:pt x="290" y="906"/>
                    <a:pt x="290" y="1073"/>
                  </a:cubicBezTo>
                  <a:cubicBezTo>
                    <a:pt x="290" y="677"/>
                    <a:pt x="199" y="449"/>
                    <a:pt x="169" y="37"/>
                  </a:cubicBezTo>
                  <a:cubicBezTo>
                    <a:pt x="151" y="11"/>
                    <a:pt x="138" y="1"/>
                    <a:pt x="12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30"/>
            <p:cNvSpPr/>
            <p:nvPr/>
          </p:nvSpPr>
          <p:spPr>
            <a:xfrm>
              <a:off x="307250" y="3420300"/>
              <a:ext cx="1550" cy="5350"/>
            </a:xfrm>
            <a:custGeom>
              <a:avLst/>
              <a:gdLst/>
              <a:ahLst/>
              <a:cxnLst/>
              <a:rect l="l" t="t" r="r" b="b"/>
              <a:pathLst>
                <a:path w="62" h="214" extrusionOk="0">
                  <a:moveTo>
                    <a:pt x="61" y="1"/>
                  </a:moveTo>
                  <a:lnTo>
                    <a:pt x="1" y="169"/>
                  </a:lnTo>
                  <a:lnTo>
                    <a:pt x="31" y="214"/>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30"/>
            <p:cNvSpPr/>
            <p:nvPr/>
          </p:nvSpPr>
          <p:spPr>
            <a:xfrm>
              <a:off x="258150" y="3317475"/>
              <a:ext cx="775" cy="3075"/>
            </a:xfrm>
            <a:custGeom>
              <a:avLst/>
              <a:gdLst/>
              <a:ahLst/>
              <a:cxnLst/>
              <a:rect l="l" t="t" r="r" b="b"/>
              <a:pathLst>
                <a:path w="31" h="123" extrusionOk="0">
                  <a:moveTo>
                    <a:pt x="31" y="1"/>
                  </a:moveTo>
                  <a:cubicBezTo>
                    <a:pt x="15" y="1"/>
                    <a:pt x="0" y="16"/>
                    <a:pt x="0" y="31"/>
                  </a:cubicBezTo>
                  <a:lnTo>
                    <a:pt x="0" y="122"/>
                  </a:lnTo>
                  <a:cubicBezTo>
                    <a:pt x="15" y="108"/>
                    <a:pt x="15" y="3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30"/>
            <p:cNvSpPr/>
            <p:nvPr/>
          </p:nvSpPr>
          <p:spPr>
            <a:xfrm>
              <a:off x="258900" y="3317400"/>
              <a:ext cx="775" cy="500"/>
            </a:xfrm>
            <a:custGeom>
              <a:avLst/>
              <a:gdLst/>
              <a:ahLst/>
              <a:cxnLst/>
              <a:rect l="l" t="t" r="r" b="b"/>
              <a:pathLst>
                <a:path w="31" h="20" extrusionOk="0">
                  <a:moveTo>
                    <a:pt x="9" y="0"/>
                  </a:moveTo>
                  <a:cubicBezTo>
                    <a:pt x="4" y="0"/>
                    <a:pt x="1" y="4"/>
                    <a:pt x="1" y="4"/>
                  </a:cubicBezTo>
                  <a:cubicBezTo>
                    <a:pt x="1" y="4"/>
                    <a:pt x="15" y="19"/>
                    <a:pt x="31" y="19"/>
                  </a:cubicBezTo>
                  <a:cubicBezTo>
                    <a:pt x="23" y="4"/>
                    <a:pt x="15" y="0"/>
                    <a:pt x="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30"/>
            <p:cNvSpPr/>
            <p:nvPr/>
          </p:nvSpPr>
          <p:spPr>
            <a:xfrm>
              <a:off x="316400" y="3443550"/>
              <a:ext cx="2300" cy="2100"/>
            </a:xfrm>
            <a:custGeom>
              <a:avLst/>
              <a:gdLst/>
              <a:ahLst/>
              <a:cxnLst/>
              <a:rect l="l" t="t" r="r" b="b"/>
              <a:pathLst>
                <a:path w="92" h="84" extrusionOk="0">
                  <a:moveTo>
                    <a:pt x="0" y="0"/>
                  </a:moveTo>
                  <a:cubicBezTo>
                    <a:pt x="34" y="51"/>
                    <a:pt x="45" y="83"/>
                    <a:pt x="55" y="83"/>
                  </a:cubicBezTo>
                  <a:cubicBezTo>
                    <a:pt x="63" y="83"/>
                    <a:pt x="71" y="63"/>
                    <a:pt x="92" y="15"/>
                  </a:cubicBez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30"/>
            <p:cNvSpPr/>
            <p:nvPr/>
          </p:nvSpPr>
          <p:spPr>
            <a:xfrm>
              <a:off x="315625" y="3448475"/>
              <a:ext cx="1950" cy="5000"/>
            </a:xfrm>
            <a:custGeom>
              <a:avLst/>
              <a:gdLst/>
              <a:ahLst/>
              <a:cxnLst/>
              <a:rect l="l" t="t" r="r" b="b"/>
              <a:pathLst>
                <a:path w="78" h="200" extrusionOk="0">
                  <a:moveTo>
                    <a:pt x="62" y="1"/>
                  </a:moveTo>
                  <a:cubicBezTo>
                    <a:pt x="47" y="123"/>
                    <a:pt x="17" y="169"/>
                    <a:pt x="1" y="169"/>
                  </a:cubicBezTo>
                  <a:cubicBezTo>
                    <a:pt x="16" y="169"/>
                    <a:pt x="31" y="161"/>
                    <a:pt x="45" y="161"/>
                  </a:cubicBezTo>
                  <a:cubicBezTo>
                    <a:pt x="58" y="161"/>
                    <a:pt x="70" y="169"/>
                    <a:pt x="77" y="199"/>
                  </a:cubicBez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30"/>
            <p:cNvSpPr/>
            <p:nvPr/>
          </p:nvSpPr>
          <p:spPr>
            <a:xfrm>
              <a:off x="315625" y="3454975"/>
              <a:ext cx="4600" cy="23225"/>
            </a:xfrm>
            <a:custGeom>
              <a:avLst/>
              <a:gdLst/>
              <a:ahLst/>
              <a:cxnLst/>
              <a:rect l="l" t="t" r="r" b="b"/>
              <a:pathLst>
                <a:path w="184" h="929" extrusionOk="0">
                  <a:moveTo>
                    <a:pt x="77" y="0"/>
                  </a:moveTo>
                  <a:lnTo>
                    <a:pt x="1" y="15"/>
                  </a:lnTo>
                  <a:cubicBezTo>
                    <a:pt x="47" y="320"/>
                    <a:pt x="1" y="259"/>
                    <a:pt x="62" y="594"/>
                  </a:cubicBezTo>
                  <a:lnTo>
                    <a:pt x="62" y="549"/>
                  </a:lnTo>
                  <a:lnTo>
                    <a:pt x="62" y="549"/>
                  </a:lnTo>
                  <a:cubicBezTo>
                    <a:pt x="108" y="685"/>
                    <a:pt x="123" y="838"/>
                    <a:pt x="47" y="899"/>
                  </a:cubicBezTo>
                  <a:lnTo>
                    <a:pt x="138" y="929"/>
                  </a:lnTo>
                  <a:cubicBezTo>
                    <a:pt x="177" y="876"/>
                    <a:pt x="103" y="686"/>
                    <a:pt x="142" y="686"/>
                  </a:cubicBezTo>
                  <a:cubicBezTo>
                    <a:pt x="148" y="686"/>
                    <a:pt x="157" y="691"/>
                    <a:pt x="169" y="701"/>
                  </a:cubicBezTo>
                  <a:cubicBezTo>
                    <a:pt x="183" y="457"/>
                    <a:pt x="92" y="214"/>
                    <a:pt x="7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30"/>
            <p:cNvSpPr/>
            <p:nvPr/>
          </p:nvSpPr>
          <p:spPr>
            <a:xfrm>
              <a:off x="300800" y="3449650"/>
              <a:ext cx="25" cy="775"/>
            </a:xfrm>
            <a:custGeom>
              <a:avLst/>
              <a:gdLst/>
              <a:ahLst/>
              <a:cxnLst/>
              <a:rect l="l" t="t" r="r" b="b"/>
              <a:pathLst>
                <a:path w="1" h="31" extrusionOk="0">
                  <a:moveTo>
                    <a:pt x="0" y="0"/>
                  </a:moveTo>
                  <a:lnTo>
                    <a:pt x="0"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30"/>
            <p:cNvSpPr/>
            <p:nvPr/>
          </p:nvSpPr>
          <p:spPr>
            <a:xfrm>
              <a:off x="298500" y="3429450"/>
              <a:ext cx="9175" cy="17525"/>
            </a:xfrm>
            <a:custGeom>
              <a:avLst/>
              <a:gdLst/>
              <a:ahLst/>
              <a:cxnLst/>
              <a:rect l="l" t="t" r="r" b="b"/>
              <a:pathLst>
                <a:path w="367" h="701" extrusionOk="0">
                  <a:moveTo>
                    <a:pt x="229" y="0"/>
                  </a:moveTo>
                  <a:cubicBezTo>
                    <a:pt x="214" y="199"/>
                    <a:pt x="198" y="199"/>
                    <a:pt x="153" y="321"/>
                  </a:cubicBezTo>
                  <a:cubicBezTo>
                    <a:pt x="168" y="183"/>
                    <a:pt x="46" y="321"/>
                    <a:pt x="46" y="61"/>
                  </a:cubicBezTo>
                  <a:lnTo>
                    <a:pt x="46" y="61"/>
                  </a:lnTo>
                  <a:cubicBezTo>
                    <a:pt x="15" y="199"/>
                    <a:pt x="62" y="290"/>
                    <a:pt x="1" y="412"/>
                  </a:cubicBezTo>
                  <a:lnTo>
                    <a:pt x="123" y="670"/>
                  </a:lnTo>
                  <a:cubicBezTo>
                    <a:pt x="153" y="518"/>
                    <a:pt x="198" y="351"/>
                    <a:pt x="245" y="274"/>
                  </a:cubicBezTo>
                  <a:lnTo>
                    <a:pt x="245" y="274"/>
                  </a:lnTo>
                  <a:cubicBezTo>
                    <a:pt x="214" y="488"/>
                    <a:pt x="275" y="564"/>
                    <a:pt x="305" y="701"/>
                  </a:cubicBezTo>
                  <a:cubicBezTo>
                    <a:pt x="305" y="595"/>
                    <a:pt x="229" y="518"/>
                    <a:pt x="290" y="412"/>
                  </a:cubicBezTo>
                  <a:lnTo>
                    <a:pt x="290" y="412"/>
                  </a:lnTo>
                  <a:lnTo>
                    <a:pt x="305" y="457"/>
                  </a:lnTo>
                  <a:lnTo>
                    <a:pt x="366" y="168"/>
                  </a:lnTo>
                  <a:lnTo>
                    <a:pt x="366" y="168"/>
                  </a:lnTo>
                  <a:cubicBezTo>
                    <a:pt x="336" y="199"/>
                    <a:pt x="320" y="244"/>
                    <a:pt x="305" y="244"/>
                  </a:cubicBezTo>
                  <a:cubicBezTo>
                    <a:pt x="336" y="92"/>
                    <a:pt x="245" y="61"/>
                    <a:pt x="22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30"/>
            <p:cNvSpPr/>
            <p:nvPr/>
          </p:nvSpPr>
          <p:spPr>
            <a:xfrm>
              <a:off x="301550" y="3446200"/>
              <a:ext cx="400" cy="775"/>
            </a:xfrm>
            <a:custGeom>
              <a:avLst/>
              <a:gdLst/>
              <a:ahLst/>
              <a:cxnLst/>
              <a:rect l="l" t="t" r="r" b="b"/>
              <a:pathLst>
                <a:path w="16" h="31" extrusionOk="0">
                  <a:moveTo>
                    <a:pt x="1" y="0"/>
                  </a:moveTo>
                  <a:lnTo>
                    <a:pt x="1" y="31"/>
                  </a:lnTo>
                  <a:lnTo>
                    <a:pt x="15" y="3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30"/>
            <p:cNvSpPr/>
            <p:nvPr/>
          </p:nvSpPr>
          <p:spPr>
            <a:xfrm>
              <a:off x="300800" y="3446950"/>
              <a:ext cx="775" cy="2725"/>
            </a:xfrm>
            <a:custGeom>
              <a:avLst/>
              <a:gdLst/>
              <a:ahLst/>
              <a:cxnLst/>
              <a:rect l="l" t="t" r="r" b="b"/>
              <a:pathLst>
                <a:path w="31" h="109" extrusionOk="0">
                  <a:moveTo>
                    <a:pt x="31" y="1"/>
                  </a:moveTo>
                  <a:cubicBezTo>
                    <a:pt x="15" y="17"/>
                    <a:pt x="15" y="62"/>
                    <a:pt x="0" y="108"/>
                  </a:cubicBezTo>
                  <a:cubicBezTo>
                    <a:pt x="15" y="62"/>
                    <a:pt x="15" y="3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30"/>
            <p:cNvSpPr/>
            <p:nvPr/>
          </p:nvSpPr>
          <p:spPr>
            <a:xfrm>
              <a:off x="322475" y="3467925"/>
              <a:ext cx="1950" cy="4200"/>
            </a:xfrm>
            <a:custGeom>
              <a:avLst/>
              <a:gdLst/>
              <a:ahLst/>
              <a:cxnLst/>
              <a:rect l="l" t="t" r="r" b="b"/>
              <a:pathLst>
                <a:path w="78" h="168" extrusionOk="0">
                  <a:moveTo>
                    <a:pt x="1" y="0"/>
                  </a:moveTo>
                  <a:lnTo>
                    <a:pt x="17" y="167"/>
                  </a:lnTo>
                  <a:cubicBezTo>
                    <a:pt x="31" y="106"/>
                    <a:pt x="78" y="45"/>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30"/>
            <p:cNvSpPr/>
            <p:nvPr/>
          </p:nvSpPr>
          <p:spPr>
            <a:xfrm>
              <a:off x="323250" y="3473250"/>
              <a:ext cx="775" cy="925"/>
            </a:xfrm>
            <a:custGeom>
              <a:avLst/>
              <a:gdLst/>
              <a:ahLst/>
              <a:cxnLst/>
              <a:rect l="l" t="t" r="r" b="b"/>
              <a:pathLst>
                <a:path w="31" h="37" extrusionOk="0">
                  <a:moveTo>
                    <a:pt x="31" y="1"/>
                  </a:moveTo>
                  <a:lnTo>
                    <a:pt x="31" y="1"/>
                  </a:lnTo>
                  <a:cubicBezTo>
                    <a:pt x="31" y="15"/>
                    <a:pt x="16" y="15"/>
                    <a:pt x="0" y="31"/>
                  </a:cubicBezTo>
                  <a:cubicBezTo>
                    <a:pt x="8" y="35"/>
                    <a:pt x="14" y="37"/>
                    <a:pt x="19" y="37"/>
                  </a:cubicBezTo>
                  <a:cubicBezTo>
                    <a:pt x="31" y="37"/>
                    <a:pt x="31" y="23"/>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30"/>
            <p:cNvSpPr/>
            <p:nvPr/>
          </p:nvSpPr>
          <p:spPr>
            <a:xfrm>
              <a:off x="322875" y="3472100"/>
              <a:ext cx="25" cy="1175"/>
            </a:xfrm>
            <a:custGeom>
              <a:avLst/>
              <a:gdLst/>
              <a:ahLst/>
              <a:cxnLst/>
              <a:rect l="l" t="t" r="r" b="b"/>
              <a:pathLst>
                <a:path w="1" h="47" extrusionOk="0">
                  <a:moveTo>
                    <a:pt x="1" y="47"/>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30"/>
            <p:cNvSpPr/>
            <p:nvPr/>
          </p:nvSpPr>
          <p:spPr>
            <a:xfrm>
              <a:off x="324000" y="3472500"/>
              <a:ext cx="425" cy="775"/>
            </a:xfrm>
            <a:custGeom>
              <a:avLst/>
              <a:gdLst/>
              <a:ahLst/>
              <a:cxnLst/>
              <a:rect l="l" t="t" r="r" b="b"/>
              <a:pathLst>
                <a:path w="17" h="31" extrusionOk="0">
                  <a:moveTo>
                    <a:pt x="17" y="1"/>
                  </a:moveTo>
                  <a:lnTo>
                    <a:pt x="17" y="1"/>
                  </a:lnTo>
                  <a:cubicBezTo>
                    <a:pt x="17" y="15"/>
                    <a:pt x="16" y="15"/>
                    <a:pt x="1" y="31"/>
                  </a:cubicBezTo>
                  <a:cubicBezTo>
                    <a:pt x="16" y="31"/>
                    <a:pt x="17" y="15"/>
                    <a:pt x="1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30"/>
            <p:cNvSpPr/>
            <p:nvPr/>
          </p:nvSpPr>
          <p:spPr>
            <a:xfrm>
              <a:off x="322875" y="3473250"/>
              <a:ext cx="400" cy="1150"/>
            </a:xfrm>
            <a:custGeom>
              <a:avLst/>
              <a:gdLst/>
              <a:ahLst/>
              <a:cxnLst/>
              <a:rect l="l" t="t" r="r" b="b"/>
              <a:pathLst>
                <a:path w="16" h="46" extrusionOk="0">
                  <a:moveTo>
                    <a:pt x="1" y="1"/>
                  </a:moveTo>
                  <a:lnTo>
                    <a:pt x="1" y="46"/>
                  </a:lnTo>
                  <a:lnTo>
                    <a:pt x="15" y="31"/>
                  </a:lnTo>
                  <a:cubicBezTo>
                    <a:pt x="15" y="15"/>
                    <a:pt x="1" y="15"/>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30"/>
            <p:cNvSpPr/>
            <p:nvPr/>
          </p:nvSpPr>
          <p:spPr>
            <a:xfrm>
              <a:off x="281000" y="3389825"/>
              <a:ext cx="2300" cy="6125"/>
            </a:xfrm>
            <a:custGeom>
              <a:avLst/>
              <a:gdLst/>
              <a:ahLst/>
              <a:cxnLst/>
              <a:rect l="l" t="t" r="r" b="b"/>
              <a:pathLst>
                <a:path w="92" h="245" extrusionOk="0">
                  <a:moveTo>
                    <a:pt x="31" y="1"/>
                  </a:moveTo>
                  <a:cubicBezTo>
                    <a:pt x="0" y="62"/>
                    <a:pt x="45" y="184"/>
                    <a:pt x="31" y="245"/>
                  </a:cubicBezTo>
                  <a:cubicBezTo>
                    <a:pt x="61" y="230"/>
                    <a:pt x="45" y="62"/>
                    <a:pt x="91" y="62"/>
                  </a:cubicBez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30"/>
            <p:cNvSpPr/>
            <p:nvPr/>
          </p:nvSpPr>
          <p:spPr>
            <a:xfrm>
              <a:off x="326300" y="3486575"/>
              <a:ext cx="1925" cy="3050"/>
            </a:xfrm>
            <a:custGeom>
              <a:avLst/>
              <a:gdLst/>
              <a:ahLst/>
              <a:cxnLst/>
              <a:rect l="l" t="t" r="r" b="b"/>
              <a:pathLst>
                <a:path w="77" h="122" extrusionOk="0">
                  <a:moveTo>
                    <a:pt x="31" y="0"/>
                  </a:moveTo>
                  <a:lnTo>
                    <a:pt x="0" y="122"/>
                  </a:lnTo>
                  <a:cubicBezTo>
                    <a:pt x="9" y="109"/>
                    <a:pt x="19" y="105"/>
                    <a:pt x="29" y="105"/>
                  </a:cubicBezTo>
                  <a:cubicBezTo>
                    <a:pt x="46" y="105"/>
                    <a:pt x="63" y="116"/>
                    <a:pt x="71" y="116"/>
                  </a:cubicBezTo>
                  <a:cubicBezTo>
                    <a:pt x="75" y="116"/>
                    <a:pt x="77" y="114"/>
                    <a:pt x="77" y="107"/>
                  </a:cubicBez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30"/>
            <p:cNvSpPr/>
            <p:nvPr/>
          </p:nvSpPr>
          <p:spPr>
            <a:xfrm>
              <a:off x="326300" y="3489600"/>
              <a:ext cx="25" cy="1950"/>
            </a:xfrm>
            <a:custGeom>
              <a:avLst/>
              <a:gdLst/>
              <a:ahLst/>
              <a:cxnLst/>
              <a:rect l="l" t="t" r="r" b="b"/>
              <a:pathLst>
                <a:path w="1" h="78" extrusionOk="0">
                  <a:moveTo>
                    <a:pt x="0" y="1"/>
                  </a:moveTo>
                  <a:lnTo>
                    <a:pt x="0" y="78"/>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30"/>
            <p:cNvSpPr/>
            <p:nvPr/>
          </p:nvSpPr>
          <p:spPr>
            <a:xfrm>
              <a:off x="276775" y="3388300"/>
              <a:ext cx="1550" cy="3475"/>
            </a:xfrm>
            <a:custGeom>
              <a:avLst/>
              <a:gdLst/>
              <a:ahLst/>
              <a:cxnLst/>
              <a:rect l="l" t="t" r="r" b="b"/>
              <a:pathLst>
                <a:path w="62" h="139" extrusionOk="0">
                  <a:moveTo>
                    <a:pt x="1" y="1"/>
                  </a:moveTo>
                  <a:lnTo>
                    <a:pt x="31" y="139"/>
                  </a:lnTo>
                  <a:lnTo>
                    <a:pt x="62" y="92"/>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30"/>
            <p:cNvSpPr/>
            <p:nvPr/>
          </p:nvSpPr>
          <p:spPr>
            <a:xfrm>
              <a:off x="344200" y="3535075"/>
              <a:ext cx="1925" cy="3600"/>
            </a:xfrm>
            <a:custGeom>
              <a:avLst/>
              <a:gdLst/>
              <a:ahLst/>
              <a:cxnLst/>
              <a:rect l="l" t="t" r="r" b="b"/>
              <a:pathLst>
                <a:path w="77" h="144" extrusionOk="0">
                  <a:moveTo>
                    <a:pt x="27" y="1"/>
                  </a:moveTo>
                  <a:cubicBezTo>
                    <a:pt x="16" y="1"/>
                    <a:pt x="6" y="12"/>
                    <a:pt x="1" y="40"/>
                  </a:cubicBezTo>
                  <a:cubicBezTo>
                    <a:pt x="7" y="37"/>
                    <a:pt x="12" y="35"/>
                    <a:pt x="17" y="35"/>
                  </a:cubicBezTo>
                  <a:cubicBezTo>
                    <a:pt x="56" y="35"/>
                    <a:pt x="55" y="144"/>
                    <a:pt x="62" y="144"/>
                  </a:cubicBezTo>
                  <a:cubicBezTo>
                    <a:pt x="64" y="144"/>
                    <a:pt x="68" y="125"/>
                    <a:pt x="76" y="71"/>
                  </a:cubicBezTo>
                  <a:cubicBezTo>
                    <a:pt x="67" y="33"/>
                    <a:pt x="46" y="1"/>
                    <a:pt x="2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30"/>
            <p:cNvSpPr/>
            <p:nvPr/>
          </p:nvSpPr>
          <p:spPr>
            <a:xfrm>
              <a:off x="347625" y="3547125"/>
              <a:ext cx="1550" cy="6875"/>
            </a:xfrm>
            <a:custGeom>
              <a:avLst/>
              <a:gdLst/>
              <a:ahLst/>
              <a:cxnLst/>
              <a:rect l="l" t="t" r="r" b="b"/>
              <a:pathLst>
                <a:path w="62" h="275" extrusionOk="0">
                  <a:moveTo>
                    <a:pt x="61" y="1"/>
                  </a:moveTo>
                  <a:lnTo>
                    <a:pt x="0" y="46"/>
                  </a:lnTo>
                  <a:lnTo>
                    <a:pt x="61" y="275"/>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30"/>
            <p:cNvSpPr/>
            <p:nvPr/>
          </p:nvSpPr>
          <p:spPr>
            <a:xfrm>
              <a:off x="328575" y="3579500"/>
              <a:ext cx="5350" cy="22100"/>
            </a:xfrm>
            <a:custGeom>
              <a:avLst/>
              <a:gdLst/>
              <a:ahLst/>
              <a:cxnLst/>
              <a:rect l="l" t="t" r="r" b="b"/>
              <a:pathLst>
                <a:path w="214" h="884" extrusionOk="0">
                  <a:moveTo>
                    <a:pt x="77" y="0"/>
                  </a:moveTo>
                  <a:cubicBezTo>
                    <a:pt x="62" y="351"/>
                    <a:pt x="1" y="670"/>
                    <a:pt x="47" y="731"/>
                  </a:cubicBezTo>
                  <a:cubicBezTo>
                    <a:pt x="52" y="726"/>
                    <a:pt x="58" y="725"/>
                    <a:pt x="66" y="725"/>
                  </a:cubicBezTo>
                  <a:cubicBezTo>
                    <a:pt x="80" y="725"/>
                    <a:pt x="97" y="731"/>
                    <a:pt x="108" y="731"/>
                  </a:cubicBezTo>
                  <a:cubicBezTo>
                    <a:pt x="77" y="747"/>
                    <a:pt x="62" y="808"/>
                    <a:pt x="62" y="869"/>
                  </a:cubicBezTo>
                  <a:lnTo>
                    <a:pt x="214" y="884"/>
                  </a:lnTo>
                  <a:cubicBezTo>
                    <a:pt x="214" y="701"/>
                    <a:pt x="199" y="503"/>
                    <a:pt x="169" y="351"/>
                  </a:cubicBezTo>
                  <a:lnTo>
                    <a:pt x="122" y="412"/>
                  </a:lnTo>
                  <a:cubicBezTo>
                    <a:pt x="122" y="244"/>
                    <a:pt x="77" y="91"/>
                    <a:pt x="7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30"/>
            <p:cNvSpPr/>
            <p:nvPr/>
          </p:nvSpPr>
          <p:spPr>
            <a:xfrm>
              <a:off x="346500" y="3562375"/>
              <a:ext cx="375" cy="775"/>
            </a:xfrm>
            <a:custGeom>
              <a:avLst/>
              <a:gdLst/>
              <a:ahLst/>
              <a:cxnLst/>
              <a:rect l="l" t="t" r="r" b="b"/>
              <a:pathLst>
                <a:path w="15" h="31" extrusionOk="0">
                  <a:moveTo>
                    <a:pt x="15" y="0"/>
                  </a:moveTo>
                  <a:lnTo>
                    <a:pt x="0" y="31"/>
                  </a:lnTo>
                  <a:cubicBezTo>
                    <a:pt x="15" y="15"/>
                    <a:pt x="15" y="15"/>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30"/>
            <p:cNvSpPr/>
            <p:nvPr/>
          </p:nvSpPr>
          <p:spPr>
            <a:xfrm>
              <a:off x="326300" y="3535300"/>
              <a:ext cx="425" cy="25"/>
            </a:xfrm>
            <a:custGeom>
              <a:avLst/>
              <a:gdLst/>
              <a:ahLst/>
              <a:cxnLst/>
              <a:rect l="l" t="t" r="r" b="b"/>
              <a:pathLst>
                <a:path w="17" h="1" extrusionOk="0">
                  <a:moveTo>
                    <a:pt x="0" y="1"/>
                  </a:moveTo>
                  <a:lnTo>
                    <a:pt x="0" y="1"/>
                  </a:ln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30"/>
            <p:cNvSpPr/>
            <p:nvPr/>
          </p:nvSpPr>
          <p:spPr>
            <a:xfrm>
              <a:off x="340575" y="3552825"/>
              <a:ext cx="16200" cy="51450"/>
            </a:xfrm>
            <a:custGeom>
              <a:avLst/>
              <a:gdLst/>
              <a:ahLst/>
              <a:cxnLst/>
              <a:rect l="l" t="t" r="r" b="b"/>
              <a:pathLst>
                <a:path w="648" h="2058" extrusionOk="0">
                  <a:moveTo>
                    <a:pt x="282" y="1"/>
                  </a:moveTo>
                  <a:cubicBezTo>
                    <a:pt x="268" y="169"/>
                    <a:pt x="282" y="321"/>
                    <a:pt x="252" y="382"/>
                  </a:cubicBezTo>
                  <a:cubicBezTo>
                    <a:pt x="298" y="397"/>
                    <a:pt x="252" y="488"/>
                    <a:pt x="282" y="549"/>
                  </a:cubicBezTo>
                  <a:cubicBezTo>
                    <a:pt x="237" y="549"/>
                    <a:pt x="191" y="565"/>
                    <a:pt x="207" y="687"/>
                  </a:cubicBezTo>
                  <a:lnTo>
                    <a:pt x="146" y="580"/>
                  </a:lnTo>
                  <a:lnTo>
                    <a:pt x="146" y="580"/>
                  </a:lnTo>
                  <a:cubicBezTo>
                    <a:pt x="158" y="692"/>
                    <a:pt x="130" y="702"/>
                    <a:pt x="97" y="702"/>
                  </a:cubicBezTo>
                  <a:cubicBezTo>
                    <a:pt x="90" y="702"/>
                    <a:pt x="83" y="701"/>
                    <a:pt x="75" y="701"/>
                  </a:cubicBezTo>
                  <a:cubicBezTo>
                    <a:pt x="35" y="701"/>
                    <a:pt x="1" y="717"/>
                    <a:pt x="39" y="915"/>
                  </a:cubicBezTo>
                  <a:lnTo>
                    <a:pt x="54" y="870"/>
                  </a:lnTo>
                  <a:lnTo>
                    <a:pt x="54" y="870"/>
                  </a:lnTo>
                  <a:cubicBezTo>
                    <a:pt x="115" y="991"/>
                    <a:pt x="39" y="1158"/>
                    <a:pt x="39" y="1327"/>
                  </a:cubicBezTo>
                  <a:lnTo>
                    <a:pt x="54" y="1280"/>
                  </a:lnTo>
                  <a:lnTo>
                    <a:pt x="54" y="1280"/>
                  </a:lnTo>
                  <a:cubicBezTo>
                    <a:pt x="85" y="1524"/>
                    <a:pt x="39" y="1723"/>
                    <a:pt x="69" y="1997"/>
                  </a:cubicBezTo>
                  <a:lnTo>
                    <a:pt x="313" y="2027"/>
                  </a:lnTo>
                  <a:cubicBezTo>
                    <a:pt x="298" y="1981"/>
                    <a:pt x="298" y="1951"/>
                    <a:pt x="282" y="1905"/>
                  </a:cubicBezTo>
                  <a:cubicBezTo>
                    <a:pt x="298" y="1829"/>
                    <a:pt x="329" y="1784"/>
                    <a:pt x="343" y="1662"/>
                  </a:cubicBezTo>
                  <a:lnTo>
                    <a:pt x="420" y="1753"/>
                  </a:lnTo>
                  <a:lnTo>
                    <a:pt x="404" y="1798"/>
                  </a:lnTo>
                  <a:cubicBezTo>
                    <a:pt x="465" y="1829"/>
                    <a:pt x="481" y="1814"/>
                    <a:pt x="526" y="1936"/>
                  </a:cubicBezTo>
                  <a:cubicBezTo>
                    <a:pt x="526" y="1981"/>
                    <a:pt x="511" y="2011"/>
                    <a:pt x="496" y="2058"/>
                  </a:cubicBezTo>
                  <a:lnTo>
                    <a:pt x="603" y="2058"/>
                  </a:lnTo>
                  <a:cubicBezTo>
                    <a:pt x="603" y="1981"/>
                    <a:pt x="556" y="1798"/>
                    <a:pt x="542" y="1646"/>
                  </a:cubicBezTo>
                  <a:cubicBezTo>
                    <a:pt x="542" y="1723"/>
                    <a:pt x="511" y="1723"/>
                    <a:pt x="481" y="1753"/>
                  </a:cubicBezTo>
                  <a:cubicBezTo>
                    <a:pt x="420" y="1494"/>
                    <a:pt x="465" y="1402"/>
                    <a:pt x="496" y="1144"/>
                  </a:cubicBezTo>
                  <a:lnTo>
                    <a:pt x="556" y="1280"/>
                  </a:lnTo>
                  <a:cubicBezTo>
                    <a:pt x="648" y="1174"/>
                    <a:pt x="526" y="991"/>
                    <a:pt x="556" y="854"/>
                  </a:cubicBezTo>
                  <a:lnTo>
                    <a:pt x="556" y="854"/>
                  </a:lnTo>
                  <a:cubicBezTo>
                    <a:pt x="481" y="915"/>
                    <a:pt x="542" y="931"/>
                    <a:pt x="511" y="1067"/>
                  </a:cubicBezTo>
                  <a:lnTo>
                    <a:pt x="526" y="1052"/>
                  </a:lnTo>
                  <a:lnTo>
                    <a:pt x="526" y="1052"/>
                  </a:lnTo>
                  <a:cubicBezTo>
                    <a:pt x="531" y="1109"/>
                    <a:pt x="524" y="1124"/>
                    <a:pt x="512" y="1124"/>
                  </a:cubicBezTo>
                  <a:cubicBezTo>
                    <a:pt x="499" y="1124"/>
                    <a:pt x="480" y="1107"/>
                    <a:pt x="464" y="1107"/>
                  </a:cubicBezTo>
                  <a:cubicBezTo>
                    <a:pt x="451" y="1107"/>
                    <a:pt x="439" y="1118"/>
                    <a:pt x="435" y="1158"/>
                  </a:cubicBezTo>
                  <a:cubicBezTo>
                    <a:pt x="359" y="1022"/>
                    <a:pt x="450" y="884"/>
                    <a:pt x="374" y="748"/>
                  </a:cubicBezTo>
                  <a:cubicBezTo>
                    <a:pt x="359" y="595"/>
                    <a:pt x="404" y="321"/>
                    <a:pt x="435" y="138"/>
                  </a:cubicBezTo>
                  <a:lnTo>
                    <a:pt x="435" y="138"/>
                  </a:lnTo>
                  <a:cubicBezTo>
                    <a:pt x="414" y="151"/>
                    <a:pt x="400" y="155"/>
                    <a:pt x="389" y="155"/>
                  </a:cubicBezTo>
                  <a:cubicBezTo>
                    <a:pt x="359" y="155"/>
                    <a:pt x="349" y="123"/>
                    <a:pt x="282" y="123"/>
                  </a:cubicBezTo>
                  <a:lnTo>
                    <a:pt x="28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30"/>
            <p:cNvSpPr/>
            <p:nvPr/>
          </p:nvSpPr>
          <p:spPr>
            <a:xfrm>
              <a:off x="328975" y="3545975"/>
              <a:ext cx="400" cy="425"/>
            </a:xfrm>
            <a:custGeom>
              <a:avLst/>
              <a:gdLst/>
              <a:ahLst/>
              <a:cxnLst/>
              <a:rect l="l" t="t" r="r" b="b"/>
              <a:pathLst>
                <a:path w="16" h="17" extrusionOk="0">
                  <a:moveTo>
                    <a:pt x="15" y="1"/>
                  </a:moveTo>
                  <a:cubicBezTo>
                    <a:pt x="0" y="1"/>
                    <a:pt x="0" y="1"/>
                    <a:pt x="0" y="16"/>
                  </a:cubicBez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30"/>
            <p:cNvSpPr/>
            <p:nvPr/>
          </p:nvSpPr>
          <p:spPr>
            <a:xfrm>
              <a:off x="324000" y="3502950"/>
              <a:ext cx="8050" cy="32375"/>
            </a:xfrm>
            <a:custGeom>
              <a:avLst/>
              <a:gdLst/>
              <a:ahLst/>
              <a:cxnLst/>
              <a:rect l="l" t="t" r="r" b="b"/>
              <a:pathLst>
                <a:path w="322" h="1295" extrusionOk="0">
                  <a:moveTo>
                    <a:pt x="108" y="1"/>
                  </a:moveTo>
                  <a:lnTo>
                    <a:pt x="92" y="184"/>
                  </a:lnTo>
                  <a:lnTo>
                    <a:pt x="17" y="107"/>
                  </a:lnTo>
                  <a:lnTo>
                    <a:pt x="17" y="107"/>
                  </a:lnTo>
                  <a:cubicBezTo>
                    <a:pt x="1" y="549"/>
                    <a:pt x="108" y="976"/>
                    <a:pt x="62" y="1280"/>
                  </a:cubicBezTo>
                  <a:lnTo>
                    <a:pt x="92" y="1295"/>
                  </a:lnTo>
                  <a:lnTo>
                    <a:pt x="92" y="1234"/>
                  </a:lnTo>
                  <a:cubicBezTo>
                    <a:pt x="111" y="1267"/>
                    <a:pt x="131" y="1280"/>
                    <a:pt x="151" y="1280"/>
                  </a:cubicBezTo>
                  <a:cubicBezTo>
                    <a:pt x="196" y="1280"/>
                    <a:pt x="239" y="1215"/>
                    <a:pt x="260" y="1173"/>
                  </a:cubicBezTo>
                  <a:lnTo>
                    <a:pt x="260" y="1173"/>
                  </a:lnTo>
                  <a:cubicBezTo>
                    <a:pt x="238" y="1198"/>
                    <a:pt x="223" y="1209"/>
                    <a:pt x="213" y="1209"/>
                  </a:cubicBezTo>
                  <a:cubicBezTo>
                    <a:pt x="163" y="1209"/>
                    <a:pt x="253" y="928"/>
                    <a:pt x="214" y="838"/>
                  </a:cubicBezTo>
                  <a:lnTo>
                    <a:pt x="214" y="838"/>
                  </a:lnTo>
                  <a:cubicBezTo>
                    <a:pt x="214" y="865"/>
                    <a:pt x="214" y="871"/>
                    <a:pt x="211" y="871"/>
                  </a:cubicBezTo>
                  <a:cubicBezTo>
                    <a:pt x="209" y="871"/>
                    <a:pt x="205" y="868"/>
                    <a:pt x="199" y="868"/>
                  </a:cubicBezTo>
                  <a:lnTo>
                    <a:pt x="199" y="701"/>
                  </a:lnTo>
                  <a:cubicBezTo>
                    <a:pt x="225" y="714"/>
                    <a:pt x="237" y="719"/>
                    <a:pt x="247" y="719"/>
                  </a:cubicBezTo>
                  <a:cubicBezTo>
                    <a:pt x="261" y="719"/>
                    <a:pt x="270" y="710"/>
                    <a:pt x="305" y="701"/>
                  </a:cubicBezTo>
                  <a:cubicBezTo>
                    <a:pt x="321" y="594"/>
                    <a:pt x="291" y="411"/>
                    <a:pt x="245" y="275"/>
                  </a:cubicBezTo>
                  <a:cubicBezTo>
                    <a:pt x="224" y="317"/>
                    <a:pt x="203" y="415"/>
                    <a:pt x="177" y="415"/>
                  </a:cubicBezTo>
                  <a:cubicBezTo>
                    <a:pt x="166" y="415"/>
                    <a:pt x="153" y="394"/>
                    <a:pt x="139" y="336"/>
                  </a:cubicBezTo>
                  <a:lnTo>
                    <a:pt x="169" y="244"/>
                  </a:lnTo>
                  <a:cubicBezTo>
                    <a:pt x="167" y="243"/>
                    <a:pt x="165" y="243"/>
                    <a:pt x="163" y="243"/>
                  </a:cubicBezTo>
                  <a:cubicBezTo>
                    <a:pt x="145" y="243"/>
                    <a:pt x="133" y="282"/>
                    <a:pt x="122" y="282"/>
                  </a:cubicBezTo>
                  <a:cubicBezTo>
                    <a:pt x="117" y="282"/>
                    <a:pt x="113" y="272"/>
                    <a:pt x="108" y="244"/>
                  </a:cubicBezTo>
                  <a:cubicBezTo>
                    <a:pt x="153" y="76"/>
                    <a:pt x="92" y="229"/>
                    <a:pt x="10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30"/>
            <p:cNvSpPr/>
            <p:nvPr/>
          </p:nvSpPr>
          <p:spPr>
            <a:xfrm>
              <a:off x="322475" y="3535300"/>
              <a:ext cx="8050" cy="65550"/>
            </a:xfrm>
            <a:custGeom>
              <a:avLst/>
              <a:gdLst/>
              <a:ahLst/>
              <a:cxnLst/>
              <a:rect l="l" t="t" r="r" b="b"/>
              <a:pathLst>
                <a:path w="322" h="2622" extrusionOk="0">
                  <a:moveTo>
                    <a:pt x="153" y="1"/>
                  </a:moveTo>
                  <a:cubicBezTo>
                    <a:pt x="78" y="169"/>
                    <a:pt x="169" y="474"/>
                    <a:pt x="108" y="610"/>
                  </a:cubicBezTo>
                  <a:cubicBezTo>
                    <a:pt x="47" y="945"/>
                    <a:pt x="200" y="1235"/>
                    <a:pt x="139" y="1524"/>
                  </a:cubicBezTo>
                  <a:cubicBezTo>
                    <a:pt x="130" y="1529"/>
                    <a:pt x="123" y="1530"/>
                    <a:pt x="117" y="1530"/>
                  </a:cubicBezTo>
                  <a:cubicBezTo>
                    <a:pt x="57" y="1530"/>
                    <a:pt x="104" y="1341"/>
                    <a:pt x="62" y="1341"/>
                  </a:cubicBezTo>
                  <a:lnTo>
                    <a:pt x="92" y="1555"/>
                  </a:lnTo>
                  <a:lnTo>
                    <a:pt x="17" y="1601"/>
                  </a:lnTo>
                  <a:cubicBezTo>
                    <a:pt x="78" y="1753"/>
                    <a:pt x="47" y="1906"/>
                    <a:pt x="17" y="2058"/>
                  </a:cubicBezTo>
                  <a:lnTo>
                    <a:pt x="31" y="2058"/>
                  </a:lnTo>
                  <a:cubicBezTo>
                    <a:pt x="1" y="2180"/>
                    <a:pt x="47" y="2393"/>
                    <a:pt x="78" y="2606"/>
                  </a:cubicBezTo>
                  <a:lnTo>
                    <a:pt x="184" y="2621"/>
                  </a:lnTo>
                  <a:cubicBezTo>
                    <a:pt x="153" y="2499"/>
                    <a:pt x="139" y="2393"/>
                    <a:pt x="230" y="2363"/>
                  </a:cubicBezTo>
                  <a:lnTo>
                    <a:pt x="169" y="2225"/>
                  </a:lnTo>
                  <a:cubicBezTo>
                    <a:pt x="214" y="2195"/>
                    <a:pt x="169" y="2012"/>
                    <a:pt x="245" y="1920"/>
                  </a:cubicBezTo>
                  <a:lnTo>
                    <a:pt x="245" y="1920"/>
                  </a:lnTo>
                  <a:lnTo>
                    <a:pt x="184" y="1951"/>
                  </a:lnTo>
                  <a:lnTo>
                    <a:pt x="184" y="1768"/>
                  </a:lnTo>
                  <a:cubicBezTo>
                    <a:pt x="187" y="1762"/>
                    <a:pt x="190" y="1760"/>
                    <a:pt x="193" y="1760"/>
                  </a:cubicBezTo>
                  <a:cubicBezTo>
                    <a:pt x="205" y="1760"/>
                    <a:pt x="217" y="1804"/>
                    <a:pt x="230" y="1829"/>
                  </a:cubicBezTo>
                  <a:lnTo>
                    <a:pt x="306" y="1585"/>
                  </a:lnTo>
                  <a:lnTo>
                    <a:pt x="245" y="1418"/>
                  </a:lnTo>
                  <a:cubicBezTo>
                    <a:pt x="321" y="1144"/>
                    <a:pt x="153" y="687"/>
                    <a:pt x="260" y="443"/>
                  </a:cubicBezTo>
                  <a:cubicBezTo>
                    <a:pt x="214" y="321"/>
                    <a:pt x="184" y="153"/>
                    <a:pt x="15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30"/>
            <p:cNvSpPr/>
            <p:nvPr/>
          </p:nvSpPr>
          <p:spPr>
            <a:xfrm>
              <a:off x="352950" y="3565775"/>
              <a:ext cx="1175" cy="4225"/>
            </a:xfrm>
            <a:custGeom>
              <a:avLst/>
              <a:gdLst/>
              <a:ahLst/>
              <a:cxnLst/>
              <a:rect l="l" t="t" r="r" b="b"/>
              <a:pathLst>
                <a:path w="47" h="169" extrusionOk="0">
                  <a:moveTo>
                    <a:pt x="47" y="1"/>
                  </a:moveTo>
                  <a:cubicBezTo>
                    <a:pt x="16" y="47"/>
                    <a:pt x="1" y="108"/>
                    <a:pt x="47" y="169"/>
                  </a:cubicBez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30"/>
            <p:cNvSpPr/>
            <p:nvPr/>
          </p:nvSpPr>
          <p:spPr>
            <a:xfrm>
              <a:off x="354100" y="3562375"/>
              <a:ext cx="800" cy="3425"/>
            </a:xfrm>
            <a:custGeom>
              <a:avLst/>
              <a:gdLst/>
              <a:ahLst/>
              <a:cxnLst/>
              <a:rect l="l" t="t" r="r" b="b"/>
              <a:pathLst>
                <a:path w="32" h="137" extrusionOk="0">
                  <a:moveTo>
                    <a:pt x="31" y="0"/>
                  </a:moveTo>
                  <a:cubicBezTo>
                    <a:pt x="15" y="31"/>
                    <a:pt x="1" y="76"/>
                    <a:pt x="1" y="137"/>
                  </a:cubicBezTo>
                  <a:cubicBezTo>
                    <a:pt x="15" y="92"/>
                    <a:pt x="31" y="45"/>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30"/>
            <p:cNvSpPr/>
            <p:nvPr/>
          </p:nvSpPr>
          <p:spPr>
            <a:xfrm>
              <a:off x="344200" y="3549425"/>
              <a:ext cx="2325" cy="4200"/>
            </a:xfrm>
            <a:custGeom>
              <a:avLst/>
              <a:gdLst/>
              <a:ahLst/>
              <a:cxnLst/>
              <a:rect l="l" t="t" r="r" b="b"/>
              <a:pathLst>
                <a:path w="93" h="168" extrusionOk="0">
                  <a:moveTo>
                    <a:pt x="76" y="0"/>
                  </a:moveTo>
                  <a:cubicBezTo>
                    <a:pt x="76" y="61"/>
                    <a:pt x="1" y="137"/>
                    <a:pt x="62" y="167"/>
                  </a:cubicBezTo>
                  <a:cubicBezTo>
                    <a:pt x="62" y="0"/>
                    <a:pt x="92" y="153"/>
                    <a:pt x="7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30"/>
            <p:cNvSpPr/>
            <p:nvPr/>
          </p:nvSpPr>
          <p:spPr>
            <a:xfrm>
              <a:off x="356750" y="3576850"/>
              <a:ext cx="800" cy="2675"/>
            </a:xfrm>
            <a:custGeom>
              <a:avLst/>
              <a:gdLst/>
              <a:ahLst/>
              <a:cxnLst/>
              <a:rect l="l" t="t" r="r" b="b"/>
              <a:pathLst>
                <a:path w="32" h="107" extrusionOk="0">
                  <a:moveTo>
                    <a:pt x="1" y="0"/>
                  </a:moveTo>
                  <a:lnTo>
                    <a:pt x="1" y="0"/>
                  </a:lnTo>
                  <a:cubicBezTo>
                    <a:pt x="17" y="61"/>
                    <a:pt x="17" y="91"/>
                    <a:pt x="31" y="106"/>
                  </a:cubicBezTo>
                  <a:lnTo>
                    <a:pt x="31" y="30"/>
                  </a:lnTo>
                  <a:cubicBezTo>
                    <a:pt x="17" y="30"/>
                    <a:pt x="17" y="15"/>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30"/>
            <p:cNvSpPr/>
            <p:nvPr/>
          </p:nvSpPr>
          <p:spPr>
            <a:xfrm>
              <a:off x="331250" y="3526175"/>
              <a:ext cx="1550" cy="4225"/>
            </a:xfrm>
            <a:custGeom>
              <a:avLst/>
              <a:gdLst/>
              <a:ahLst/>
              <a:cxnLst/>
              <a:rect l="l" t="t" r="r" b="b"/>
              <a:pathLst>
                <a:path w="62" h="169" extrusionOk="0">
                  <a:moveTo>
                    <a:pt x="46" y="31"/>
                  </a:moveTo>
                  <a:lnTo>
                    <a:pt x="46" y="31"/>
                  </a:lnTo>
                  <a:cubicBezTo>
                    <a:pt x="46" y="77"/>
                    <a:pt x="1" y="0"/>
                    <a:pt x="31" y="169"/>
                  </a:cubicBezTo>
                  <a:cubicBezTo>
                    <a:pt x="62" y="153"/>
                    <a:pt x="46" y="77"/>
                    <a:pt x="46" y="3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30"/>
            <p:cNvSpPr/>
            <p:nvPr/>
          </p:nvSpPr>
          <p:spPr>
            <a:xfrm>
              <a:off x="332375" y="3525800"/>
              <a:ext cx="25" cy="1150"/>
            </a:xfrm>
            <a:custGeom>
              <a:avLst/>
              <a:gdLst/>
              <a:ahLst/>
              <a:cxnLst/>
              <a:rect l="l" t="t" r="r" b="b"/>
              <a:pathLst>
                <a:path w="1" h="46" extrusionOk="0">
                  <a:moveTo>
                    <a:pt x="1" y="1"/>
                  </a:moveTo>
                  <a:lnTo>
                    <a:pt x="1" y="46"/>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30"/>
            <p:cNvSpPr/>
            <p:nvPr/>
          </p:nvSpPr>
          <p:spPr>
            <a:xfrm>
              <a:off x="302325" y="3470575"/>
              <a:ext cx="25" cy="775"/>
            </a:xfrm>
            <a:custGeom>
              <a:avLst/>
              <a:gdLst/>
              <a:ahLst/>
              <a:cxnLst/>
              <a:rect l="l" t="t" r="r" b="b"/>
              <a:pathLst>
                <a:path w="1" h="31" extrusionOk="0">
                  <a:moveTo>
                    <a:pt x="0" y="31"/>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30"/>
            <p:cNvSpPr/>
            <p:nvPr/>
          </p:nvSpPr>
          <p:spPr>
            <a:xfrm>
              <a:off x="298500" y="3462950"/>
              <a:ext cx="4975" cy="18700"/>
            </a:xfrm>
            <a:custGeom>
              <a:avLst/>
              <a:gdLst/>
              <a:ahLst/>
              <a:cxnLst/>
              <a:rect l="l" t="t" r="r" b="b"/>
              <a:pathLst>
                <a:path w="199" h="748" extrusionOk="0">
                  <a:moveTo>
                    <a:pt x="124" y="467"/>
                  </a:moveTo>
                  <a:lnTo>
                    <a:pt x="123" y="473"/>
                  </a:lnTo>
                  <a:lnTo>
                    <a:pt x="125" y="474"/>
                  </a:lnTo>
                  <a:lnTo>
                    <a:pt x="125" y="474"/>
                  </a:lnTo>
                  <a:lnTo>
                    <a:pt x="124" y="467"/>
                  </a:lnTo>
                  <a:close/>
                  <a:moveTo>
                    <a:pt x="125" y="474"/>
                  </a:moveTo>
                  <a:lnTo>
                    <a:pt x="137" y="671"/>
                  </a:lnTo>
                  <a:cubicBezTo>
                    <a:pt x="198" y="640"/>
                    <a:pt x="198" y="626"/>
                    <a:pt x="184" y="504"/>
                  </a:cubicBezTo>
                  <a:lnTo>
                    <a:pt x="125" y="474"/>
                  </a:lnTo>
                  <a:close/>
                  <a:moveTo>
                    <a:pt x="76" y="1"/>
                  </a:moveTo>
                  <a:cubicBezTo>
                    <a:pt x="62" y="214"/>
                    <a:pt x="1" y="565"/>
                    <a:pt x="62" y="580"/>
                  </a:cubicBezTo>
                  <a:cubicBezTo>
                    <a:pt x="46" y="610"/>
                    <a:pt x="15" y="732"/>
                    <a:pt x="62" y="748"/>
                  </a:cubicBezTo>
                  <a:cubicBezTo>
                    <a:pt x="123" y="732"/>
                    <a:pt x="62" y="473"/>
                    <a:pt x="123" y="443"/>
                  </a:cubicBezTo>
                  <a:lnTo>
                    <a:pt x="124" y="467"/>
                  </a:lnTo>
                  <a:lnTo>
                    <a:pt x="124" y="467"/>
                  </a:lnTo>
                  <a:lnTo>
                    <a:pt x="153" y="336"/>
                  </a:lnTo>
                  <a:lnTo>
                    <a:pt x="153" y="336"/>
                  </a:lnTo>
                  <a:cubicBezTo>
                    <a:pt x="140" y="361"/>
                    <a:pt x="117" y="386"/>
                    <a:pt x="101" y="386"/>
                  </a:cubicBezTo>
                  <a:cubicBezTo>
                    <a:pt x="98" y="386"/>
                    <a:pt x="95" y="385"/>
                    <a:pt x="92" y="382"/>
                  </a:cubicBezTo>
                  <a:cubicBezTo>
                    <a:pt x="92" y="305"/>
                    <a:pt x="137" y="260"/>
                    <a:pt x="137" y="169"/>
                  </a:cubicBezTo>
                  <a:cubicBezTo>
                    <a:pt x="107" y="123"/>
                    <a:pt x="76" y="77"/>
                    <a:pt x="7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30"/>
            <p:cNvSpPr/>
            <p:nvPr/>
          </p:nvSpPr>
          <p:spPr>
            <a:xfrm>
              <a:off x="300025" y="3459550"/>
              <a:ext cx="400" cy="3425"/>
            </a:xfrm>
            <a:custGeom>
              <a:avLst/>
              <a:gdLst/>
              <a:ahLst/>
              <a:cxnLst/>
              <a:rect l="l" t="t" r="r" b="b"/>
              <a:pathLst>
                <a:path w="16" h="137" extrusionOk="0">
                  <a:moveTo>
                    <a:pt x="1" y="0"/>
                  </a:moveTo>
                  <a:cubicBezTo>
                    <a:pt x="1" y="61"/>
                    <a:pt x="15" y="92"/>
                    <a:pt x="15" y="137"/>
                  </a:cubicBezTo>
                  <a:cubicBezTo>
                    <a:pt x="15" y="76"/>
                    <a:pt x="15" y="45"/>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30"/>
            <p:cNvSpPr/>
            <p:nvPr/>
          </p:nvSpPr>
          <p:spPr>
            <a:xfrm>
              <a:off x="293925" y="3464475"/>
              <a:ext cx="1175" cy="5350"/>
            </a:xfrm>
            <a:custGeom>
              <a:avLst/>
              <a:gdLst/>
              <a:ahLst/>
              <a:cxnLst/>
              <a:rect l="l" t="t" r="r" b="b"/>
              <a:pathLst>
                <a:path w="47" h="214" extrusionOk="0">
                  <a:moveTo>
                    <a:pt x="1" y="1"/>
                  </a:moveTo>
                  <a:lnTo>
                    <a:pt x="31" y="214"/>
                  </a:lnTo>
                  <a:lnTo>
                    <a:pt x="46" y="62"/>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30"/>
            <p:cNvSpPr/>
            <p:nvPr/>
          </p:nvSpPr>
          <p:spPr>
            <a:xfrm>
              <a:off x="258500" y="3389825"/>
              <a:ext cx="425" cy="5375"/>
            </a:xfrm>
            <a:custGeom>
              <a:avLst/>
              <a:gdLst/>
              <a:ahLst/>
              <a:cxnLst/>
              <a:rect l="l" t="t" r="r" b="b"/>
              <a:pathLst>
                <a:path w="17" h="215" extrusionOk="0">
                  <a:moveTo>
                    <a:pt x="17" y="1"/>
                  </a:moveTo>
                  <a:lnTo>
                    <a:pt x="1" y="169"/>
                  </a:lnTo>
                  <a:lnTo>
                    <a:pt x="17" y="214"/>
                  </a:lnTo>
                  <a:lnTo>
                    <a:pt x="1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30"/>
            <p:cNvSpPr/>
            <p:nvPr/>
          </p:nvSpPr>
          <p:spPr>
            <a:xfrm>
              <a:off x="289725" y="3463350"/>
              <a:ext cx="4225" cy="15625"/>
            </a:xfrm>
            <a:custGeom>
              <a:avLst/>
              <a:gdLst/>
              <a:ahLst/>
              <a:cxnLst/>
              <a:rect l="l" t="t" r="r" b="b"/>
              <a:pathLst>
                <a:path w="169" h="625" extrusionOk="0">
                  <a:moveTo>
                    <a:pt x="47" y="0"/>
                  </a:moveTo>
                  <a:cubicBezTo>
                    <a:pt x="78" y="122"/>
                    <a:pt x="31" y="275"/>
                    <a:pt x="1" y="305"/>
                  </a:cubicBezTo>
                  <a:cubicBezTo>
                    <a:pt x="7" y="303"/>
                    <a:pt x="12" y="302"/>
                    <a:pt x="16" y="302"/>
                  </a:cubicBezTo>
                  <a:cubicBezTo>
                    <a:pt x="71" y="302"/>
                    <a:pt x="32" y="465"/>
                    <a:pt x="47" y="564"/>
                  </a:cubicBezTo>
                  <a:lnTo>
                    <a:pt x="1" y="472"/>
                  </a:lnTo>
                  <a:lnTo>
                    <a:pt x="47" y="624"/>
                  </a:lnTo>
                  <a:cubicBezTo>
                    <a:pt x="169" y="411"/>
                    <a:pt x="108" y="228"/>
                    <a:pt x="4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30"/>
            <p:cNvSpPr/>
            <p:nvPr/>
          </p:nvSpPr>
          <p:spPr>
            <a:xfrm>
              <a:off x="297350" y="3491125"/>
              <a:ext cx="5350" cy="32025"/>
            </a:xfrm>
            <a:custGeom>
              <a:avLst/>
              <a:gdLst/>
              <a:ahLst/>
              <a:cxnLst/>
              <a:rect l="l" t="t" r="r" b="b"/>
              <a:pathLst>
                <a:path w="214" h="1281" extrusionOk="0">
                  <a:moveTo>
                    <a:pt x="77" y="1"/>
                  </a:moveTo>
                  <a:lnTo>
                    <a:pt x="61" y="504"/>
                  </a:lnTo>
                  <a:cubicBezTo>
                    <a:pt x="52" y="481"/>
                    <a:pt x="44" y="472"/>
                    <a:pt x="37" y="472"/>
                  </a:cubicBezTo>
                  <a:cubicBezTo>
                    <a:pt x="22" y="472"/>
                    <a:pt x="11" y="518"/>
                    <a:pt x="0" y="549"/>
                  </a:cubicBezTo>
                  <a:lnTo>
                    <a:pt x="31" y="488"/>
                  </a:lnTo>
                  <a:lnTo>
                    <a:pt x="31" y="488"/>
                  </a:lnTo>
                  <a:cubicBezTo>
                    <a:pt x="16" y="732"/>
                    <a:pt x="77" y="1022"/>
                    <a:pt x="16" y="1281"/>
                  </a:cubicBezTo>
                  <a:lnTo>
                    <a:pt x="138" y="1235"/>
                  </a:lnTo>
                  <a:cubicBezTo>
                    <a:pt x="77" y="961"/>
                    <a:pt x="214" y="626"/>
                    <a:pt x="138" y="367"/>
                  </a:cubicBezTo>
                  <a:cubicBezTo>
                    <a:pt x="142" y="335"/>
                    <a:pt x="146" y="324"/>
                    <a:pt x="150" y="324"/>
                  </a:cubicBezTo>
                  <a:cubicBezTo>
                    <a:pt x="160" y="324"/>
                    <a:pt x="172" y="390"/>
                    <a:pt x="189" y="390"/>
                  </a:cubicBezTo>
                  <a:cubicBezTo>
                    <a:pt x="192" y="390"/>
                    <a:pt x="196" y="387"/>
                    <a:pt x="199" y="382"/>
                  </a:cubicBezTo>
                  <a:cubicBezTo>
                    <a:pt x="199" y="230"/>
                    <a:pt x="92" y="200"/>
                    <a:pt x="7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30"/>
            <p:cNvSpPr/>
            <p:nvPr/>
          </p:nvSpPr>
          <p:spPr>
            <a:xfrm>
              <a:off x="296975" y="3504850"/>
              <a:ext cx="400" cy="425"/>
            </a:xfrm>
            <a:custGeom>
              <a:avLst/>
              <a:gdLst/>
              <a:ahLst/>
              <a:cxnLst/>
              <a:rect l="l" t="t" r="r" b="b"/>
              <a:pathLst>
                <a:path w="16" h="17" extrusionOk="0">
                  <a:moveTo>
                    <a:pt x="15" y="0"/>
                  </a:moveTo>
                  <a:lnTo>
                    <a:pt x="1" y="16"/>
                  </a:lnTo>
                  <a:cubicBezTo>
                    <a:pt x="15" y="16"/>
                    <a:pt x="15" y="0"/>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30"/>
            <p:cNvSpPr/>
            <p:nvPr/>
          </p:nvSpPr>
          <p:spPr>
            <a:xfrm>
              <a:off x="274125" y="3442025"/>
              <a:ext cx="25" cy="400"/>
            </a:xfrm>
            <a:custGeom>
              <a:avLst/>
              <a:gdLst/>
              <a:ahLst/>
              <a:cxnLst/>
              <a:rect l="l" t="t" r="r" b="b"/>
              <a:pathLst>
                <a:path w="1" h="16" extrusionOk="0">
                  <a:moveTo>
                    <a:pt x="1" y="15"/>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30"/>
            <p:cNvSpPr/>
            <p:nvPr/>
          </p:nvSpPr>
          <p:spPr>
            <a:xfrm>
              <a:off x="272225" y="3436700"/>
              <a:ext cx="2300" cy="5350"/>
            </a:xfrm>
            <a:custGeom>
              <a:avLst/>
              <a:gdLst/>
              <a:ahLst/>
              <a:cxnLst/>
              <a:rect l="l" t="t" r="r" b="b"/>
              <a:pathLst>
                <a:path w="92" h="214" extrusionOk="0">
                  <a:moveTo>
                    <a:pt x="46" y="0"/>
                  </a:moveTo>
                  <a:lnTo>
                    <a:pt x="0" y="137"/>
                  </a:lnTo>
                  <a:lnTo>
                    <a:pt x="77" y="213"/>
                  </a:lnTo>
                  <a:cubicBezTo>
                    <a:pt x="61" y="167"/>
                    <a:pt x="91" y="31"/>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30"/>
            <p:cNvSpPr/>
            <p:nvPr/>
          </p:nvSpPr>
          <p:spPr>
            <a:xfrm>
              <a:off x="291650" y="3484675"/>
              <a:ext cx="1550" cy="4600"/>
            </a:xfrm>
            <a:custGeom>
              <a:avLst/>
              <a:gdLst/>
              <a:ahLst/>
              <a:cxnLst/>
              <a:rect l="l" t="t" r="r" b="b"/>
              <a:pathLst>
                <a:path w="62" h="184" extrusionOk="0">
                  <a:moveTo>
                    <a:pt x="62" y="1"/>
                  </a:moveTo>
                  <a:lnTo>
                    <a:pt x="1" y="168"/>
                  </a:lnTo>
                  <a:lnTo>
                    <a:pt x="15" y="183"/>
                  </a:ln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30"/>
            <p:cNvSpPr/>
            <p:nvPr/>
          </p:nvSpPr>
          <p:spPr>
            <a:xfrm>
              <a:off x="284800" y="3472850"/>
              <a:ext cx="3825" cy="8600"/>
            </a:xfrm>
            <a:custGeom>
              <a:avLst/>
              <a:gdLst/>
              <a:ahLst/>
              <a:cxnLst/>
              <a:rect l="l" t="t" r="r" b="b"/>
              <a:pathLst>
                <a:path w="153" h="344" extrusionOk="0">
                  <a:moveTo>
                    <a:pt x="76" y="1"/>
                  </a:moveTo>
                  <a:cubicBezTo>
                    <a:pt x="76" y="77"/>
                    <a:pt x="61" y="138"/>
                    <a:pt x="0" y="214"/>
                  </a:cubicBezTo>
                  <a:cubicBezTo>
                    <a:pt x="31" y="275"/>
                    <a:pt x="76" y="199"/>
                    <a:pt x="61" y="305"/>
                  </a:cubicBezTo>
                  <a:cubicBezTo>
                    <a:pt x="65" y="333"/>
                    <a:pt x="73" y="344"/>
                    <a:pt x="82" y="344"/>
                  </a:cubicBezTo>
                  <a:cubicBezTo>
                    <a:pt x="110" y="344"/>
                    <a:pt x="153" y="244"/>
                    <a:pt x="153" y="153"/>
                  </a:cubicBezTo>
                  <a:lnTo>
                    <a:pt x="153" y="153"/>
                  </a:lnTo>
                  <a:cubicBezTo>
                    <a:pt x="146" y="160"/>
                    <a:pt x="141" y="162"/>
                    <a:pt x="136" y="162"/>
                  </a:cubicBezTo>
                  <a:cubicBezTo>
                    <a:pt x="106" y="162"/>
                    <a:pt x="102" y="53"/>
                    <a:pt x="7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30"/>
            <p:cNvSpPr/>
            <p:nvPr/>
          </p:nvSpPr>
          <p:spPr>
            <a:xfrm>
              <a:off x="259650" y="3422975"/>
              <a:ext cx="3850" cy="29250"/>
            </a:xfrm>
            <a:custGeom>
              <a:avLst/>
              <a:gdLst/>
              <a:ahLst/>
              <a:cxnLst/>
              <a:rect l="l" t="t" r="r" b="b"/>
              <a:pathLst>
                <a:path w="154" h="1170" extrusionOk="0">
                  <a:moveTo>
                    <a:pt x="62" y="1"/>
                  </a:moveTo>
                  <a:cubicBezTo>
                    <a:pt x="1" y="214"/>
                    <a:pt x="107" y="458"/>
                    <a:pt x="31" y="716"/>
                  </a:cubicBezTo>
                  <a:lnTo>
                    <a:pt x="107" y="747"/>
                  </a:lnTo>
                  <a:cubicBezTo>
                    <a:pt x="46" y="793"/>
                    <a:pt x="16" y="1006"/>
                    <a:pt x="16" y="1112"/>
                  </a:cubicBezTo>
                  <a:cubicBezTo>
                    <a:pt x="35" y="1156"/>
                    <a:pt x="53" y="1169"/>
                    <a:pt x="72" y="1169"/>
                  </a:cubicBezTo>
                  <a:cubicBezTo>
                    <a:pt x="99" y="1169"/>
                    <a:pt x="126" y="1143"/>
                    <a:pt x="153" y="1143"/>
                  </a:cubicBezTo>
                  <a:cubicBezTo>
                    <a:pt x="142" y="1079"/>
                    <a:pt x="124" y="1053"/>
                    <a:pt x="104" y="1053"/>
                  </a:cubicBezTo>
                  <a:cubicBezTo>
                    <a:pt x="95" y="1053"/>
                    <a:pt x="86" y="1058"/>
                    <a:pt x="77" y="1067"/>
                  </a:cubicBezTo>
                  <a:cubicBezTo>
                    <a:pt x="46" y="884"/>
                    <a:pt x="137" y="976"/>
                    <a:pt x="153" y="823"/>
                  </a:cubicBezTo>
                  <a:cubicBezTo>
                    <a:pt x="92" y="533"/>
                    <a:pt x="77" y="275"/>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30"/>
            <p:cNvSpPr/>
            <p:nvPr/>
          </p:nvSpPr>
          <p:spPr>
            <a:xfrm>
              <a:off x="323250" y="3557800"/>
              <a:ext cx="1175" cy="5725"/>
            </a:xfrm>
            <a:custGeom>
              <a:avLst/>
              <a:gdLst/>
              <a:ahLst/>
              <a:cxnLst/>
              <a:rect l="l" t="t" r="r" b="b"/>
              <a:pathLst>
                <a:path w="47" h="229" extrusionOk="0">
                  <a:moveTo>
                    <a:pt x="47" y="0"/>
                  </a:moveTo>
                  <a:lnTo>
                    <a:pt x="0" y="106"/>
                  </a:lnTo>
                  <a:lnTo>
                    <a:pt x="31" y="228"/>
                  </a:ln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30"/>
            <p:cNvSpPr/>
            <p:nvPr/>
          </p:nvSpPr>
          <p:spPr>
            <a:xfrm>
              <a:off x="307650" y="3534550"/>
              <a:ext cx="1900" cy="6225"/>
            </a:xfrm>
            <a:custGeom>
              <a:avLst/>
              <a:gdLst/>
              <a:ahLst/>
              <a:cxnLst/>
              <a:rect l="l" t="t" r="r" b="b"/>
              <a:pathLst>
                <a:path w="76" h="249" extrusionOk="0">
                  <a:moveTo>
                    <a:pt x="76" y="1"/>
                  </a:moveTo>
                  <a:lnTo>
                    <a:pt x="76" y="1"/>
                  </a:lnTo>
                  <a:cubicBezTo>
                    <a:pt x="31" y="47"/>
                    <a:pt x="15" y="199"/>
                    <a:pt x="0" y="244"/>
                  </a:cubicBezTo>
                  <a:cubicBezTo>
                    <a:pt x="8" y="247"/>
                    <a:pt x="14" y="249"/>
                    <a:pt x="20" y="249"/>
                  </a:cubicBezTo>
                  <a:cubicBezTo>
                    <a:pt x="73" y="249"/>
                    <a:pt x="63" y="125"/>
                    <a:pt x="7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30"/>
            <p:cNvSpPr/>
            <p:nvPr/>
          </p:nvSpPr>
          <p:spPr>
            <a:xfrm>
              <a:off x="313750" y="3558300"/>
              <a:ext cx="1550" cy="4100"/>
            </a:xfrm>
            <a:custGeom>
              <a:avLst/>
              <a:gdLst/>
              <a:ahLst/>
              <a:cxnLst/>
              <a:rect l="l" t="t" r="r" b="b"/>
              <a:pathLst>
                <a:path w="62" h="164" extrusionOk="0">
                  <a:moveTo>
                    <a:pt x="37" y="1"/>
                  </a:moveTo>
                  <a:cubicBezTo>
                    <a:pt x="0" y="1"/>
                    <a:pt x="0" y="98"/>
                    <a:pt x="0" y="163"/>
                  </a:cubicBezTo>
                  <a:cubicBezTo>
                    <a:pt x="14" y="92"/>
                    <a:pt x="2" y="9"/>
                    <a:pt x="48" y="9"/>
                  </a:cubicBezTo>
                  <a:cubicBezTo>
                    <a:pt x="52" y="9"/>
                    <a:pt x="56" y="10"/>
                    <a:pt x="61" y="11"/>
                  </a:cubicBezTo>
                  <a:cubicBezTo>
                    <a:pt x="52" y="4"/>
                    <a:pt x="44" y="1"/>
                    <a:pt x="3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30"/>
            <p:cNvSpPr/>
            <p:nvPr/>
          </p:nvSpPr>
          <p:spPr>
            <a:xfrm>
              <a:off x="313750" y="3562375"/>
              <a:ext cx="25" cy="1150"/>
            </a:xfrm>
            <a:custGeom>
              <a:avLst/>
              <a:gdLst/>
              <a:ahLst/>
              <a:cxnLst/>
              <a:rect l="l" t="t" r="r" b="b"/>
              <a:pathLst>
                <a:path w="1" h="46" extrusionOk="0">
                  <a:moveTo>
                    <a:pt x="0" y="0"/>
                  </a:moveTo>
                  <a:lnTo>
                    <a:pt x="0" y="45"/>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30"/>
            <p:cNvSpPr/>
            <p:nvPr/>
          </p:nvSpPr>
          <p:spPr>
            <a:xfrm>
              <a:off x="308400" y="3547900"/>
              <a:ext cx="1150" cy="1900"/>
            </a:xfrm>
            <a:custGeom>
              <a:avLst/>
              <a:gdLst/>
              <a:ahLst/>
              <a:cxnLst/>
              <a:rect l="l" t="t" r="r" b="b"/>
              <a:pathLst>
                <a:path w="46" h="76" extrusionOk="0">
                  <a:moveTo>
                    <a:pt x="46" y="0"/>
                  </a:moveTo>
                  <a:lnTo>
                    <a:pt x="1" y="15"/>
                  </a:lnTo>
                  <a:lnTo>
                    <a:pt x="46" y="76"/>
                  </a:ln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30"/>
            <p:cNvSpPr/>
            <p:nvPr/>
          </p:nvSpPr>
          <p:spPr>
            <a:xfrm>
              <a:off x="306900" y="3550525"/>
              <a:ext cx="3425" cy="18450"/>
            </a:xfrm>
            <a:custGeom>
              <a:avLst/>
              <a:gdLst/>
              <a:ahLst/>
              <a:cxnLst/>
              <a:rect l="l" t="t" r="r" b="b"/>
              <a:pathLst>
                <a:path w="137" h="738" extrusionOk="0">
                  <a:moveTo>
                    <a:pt x="29" y="1"/>
                  </a:moveTo>
                  <a:cubicBezTo>
                    <a:pt x="0" y="1"/>
                    <a:pt x="15" y="492"/>
                    <a:pt x="30" y="687"/>
                  </a:cubicBezTo>
                  <a:cubicBezTo>
                    <a:pt x="39" y="723"/>
                    <a:pt x="47" y="737"/>
                    <a:pt x="54" y="737"/>
                  </a:cubicBezTo>
                  <a:cubicBezTo>
                    <a:pt x="79" y="737"/>
                    <a:pt x="92" y="543"/>
                    <a:pt x="103" y="543"/>
                  </a:cubicBezTo>
                  <a:cubicBezTo>
                    <a:pt x="104" y="543"/>
                    <a:pt x="105" y="545"/>
                    <a:pt x="106" y="550"/>
                  </a:cubicBezTo>
                  <a:cubicBezTo>
                    <a:pt x="134" y="480"/>
                    <a:pt x="73" y="270"/>
                    <a:pt x="120" y="270"/>
                  </a:cubicBezTo>
                  <a:cubicBezTo>
                    <a:pt x="125" y="270"/>
                    <a:pt x="130" y="272"/>
                    <a:pt x="136" y="275"/>
                  </a:cubicBezTo>
                  <a:cubicBezTo>
                    <a:pt x="122" y="78"/>
                    <a:pt x="91" y="139"/>
                    <a:pt x="30" y="1"/>
                  </a:cubicBezTo>
                  <a:cubicBezTo>
                    <a:pt x="30" y="1"/>
                    <a:pt x="30" y="1"/>
                    <a:pt x="2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30"/>
            <p:cNvSpPr/>
            <p:nvPr/>
          </p:nvSpPr>
          <p:spPr>
            <a:xfrm>
              <a:off x="311825" y="3566550"/>
              <a:ext cx="1950" cy="10300"/>
            </a:xfrm>
            <a:custGeom>
              <a:avLst/>
              <a:gdLst/>
              <a:ahLst/>
              <a:cxnLst/>
              <a:rect l="l" t="t" r="r" b="b"/>
              <a:pathLst>
                <a:path w="78" h="412" extrusionOk="0">
                  <a:moveTo>
                    <a:pt x="77" y="0"/>
                  </a:moveTo>
                  <a:cubicBezTo>
                    <a:pt x="0" y="31"/>
                    <a:pt x="47" y="183"/>
                    <a:pt x="47" y="274"/>
                  </a:cubicBezTo>
                  <a:lnTo>
                    <a:pt x="47" y="229"/>
                  </a:lnTo>
                  <a:lnTo>
                    <a:pt x="77" y="412"/>
                  </a:lnTo>
                  <a:lnTo>
                    <a:pt x="7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30"/>
            <p:cNvSpPr/>
            <p:nvPr/>
          </p:nvSpPr>
          <p:spPr>
            <a:xfrm>
              <a:off x="258500" y="3463275"/>
              <a:ext cx="6125" cy="14175"/>
            </a:xfrm>
            <a:custGeom>
              <a:avLst/>
              <a:gdLst/>
              <a:ahLst/>
              <a:cxnLst/>
              <a:rect l="l" t="t" r="r" b="b"/>
              <a:pathLst>
                <a:path w="245" h="567" extrusionOk="0">
                  <a:moveTo>
                    <a:pt x="113" y="0"/>
                  </a:moveTo>
                  <a:cubicBezTo>
                    <a:pt x="106" y="0"/>
                    <a:pt x="99" y="1"/>
                    <a:pt x="92" y="3"/>
                  </a:cubicBezTo>
                  <a:cubicBezTo>
                    <a:pt x="199" y="64"/>
                    <a:pt x="92" y="201"/>
                    <a:pt x="108" y="339"/>
                  </a:cubicBezTo>
                  <a:cubicBezTo>
                    <a:pt x="98" y="349"/>
                    <a:pt x="89" y="354"/>
                    <a:pt x="82" y="354"/>
                  </a:cubicBezTo>
                  <a:cubicBezTo>
                    <a:pt x="67" y="354"/>
                    <a:pt x="57" y="333"/>
                    <a:pt x="47" y="292"/>
                  </a:cubicBezTo>
                  <a:cubicBezTo>
                    <a:pt x="47" y="369"/>
                    <a:pt x="31" y="430"/>
                    <a:pt x="1" y="491"/>
                  </a:cubicBezTo>
                  <a:lnTo>
                    <a:pt x="138" y="323"/>
                  </a:lnTo>
                  <a:cubicBezTo>
                    <a:pt x="153" y="430"/>
                    <a:pt x="183" y="506"/>
                    <a:pt x="214" y="567"/>
                  </a:cubicBezTo>
                  <a:lnTo>
                    <a:pt x="244" y="64"/>
                  </a:lnTo>
                  <a:cubicBezTo>
                    <a:pt x="243" y="63"/>
                    <a:pt x="243" y="63"/>
                    <a:pt x="242" y="63"/>
                  </a:cubicBezTo>
                  <a:cubicBezTo>
                    <a:pt x="232" y="63"/>
                    <a:pt x="222" y="108"/>
                    <a:pt x="208" y="108"/>
                  </a:cubicBezTo>
                  <a:cubicBezTo>
                    <a:pt x="201" y="108"/>
                    <a:pt x="193" y="97"/>
                    <a:pt x="183" y="64"/>
                  </a:cubicBezTo>
                  <a:cubicBezTo>
                    <a:pt x="210" y="38"/>
                    <a:pt x="157" y="0"/>
                    <a:pt x="11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30"/>
            <p:cNvSpPr/>
            <p:nvPr/>
          </p:nvSpPr>
          <p:spPr>
            <a:xfrm>
              <a:off x="256225" y="3462500"/>
              <a:ext cx="5750" cy="11300"/>
            </a:xfrm>
            <a:custGeom>
              <a:avLst/>
              <a:gdLst/>
              <a:ahLst/>
              <a:cxnLst/>
              <a:rect l="l" t="t" r="r" b="b"/>
              <a:pathLst>
                <a:path w="230" h="452" extrusionOk="0">
                  <a:moveTo>
                    <a:pt x="124" y="0"/>
                  </a:moveTo>
                  <a:cubicBezTo>
                    <a:pt x="111" y="0"/>
                    <a:pt x="168" y="122"/>
                    <a:pt x="122" y="201"/>
                  </a:cubicBezTo>
                  <a:lnTo>
                    <a:pt x="61" y="65"/>
                  </a:lnTo>
                  <a:lnTo>
                    <a:pt x="61" y="65"/>
                  </a:lnTo>
                  <a:cubicBezTo>
                    <a:pt x="77" y="183"/>
                    <a:pt x="62" y="401"/>
                    <a:pt x="34" y="401"/>
                  </a:cubicBezTo>
                  <a:cubicBezTo>
                    <a:pt x="33" y="401"/>
                    <a:pt x="32" y="401"/>
                    <a:pt x="31" y="400"/>
                  </a:cubicBezTo>
                  <a:cubicBezTo>
                    <a:pt x="19" y="340"/>
                    <a:pt x="36" y="299"/>
                    <a:pt x="21" y="299"/>
                  </a:cubicBezTo>
                  <a:cubicBezTo>
                    <a:pt x="17" y="299"/>
                    <a:pt x="10" y="302"/>
                    <a:pt x="0" y="309"/>
                  </a:cubicBezTo>
                  <a:lnTo>
                    <a:pt x="31" y="445"/>
                  </a:lnTo>
                  <a:cubicBezTo>
                    <a:pt x="36" y="450"/>
                    <a:pt x="41" y="452"/>
                    <a:pt x="45" y="452"/>
                  </a:cubicBezTo>
                  <a:cubicBezTo>
                    <a:pt x="92" y="452"/>
                    <a:pt x="64" y="208"/>
                    <a:pt x="98" y="208"/>
                  </a:cubicBezTo>
                  <a:cubicBezTo>
                    <a:pt x="104" y="208"/>
                    <a:pt x="112" y="215"/>
                    <a:pt x="122" y="232"/>
                  </a:cubicBezTo>
                  <a:cubicBezTo>
                    <a:pt x="138" y="248"/>
                    <a:pt x="138" y="262"/>
                    <a:pt x="138" y="293"/>
                  </a:cubicBezTo>
                  <a:cubicBezTo>
                    <a:pt x="229" y="278"/>
                    <a:pt x="92" y="80"/>
                    <a:pt x="168" y="49"/>
                  </a:cubicBezTo>
                  <a:cubicBezTo>
                    <a:pt x="141" y="14"/>
                    <a:pt x="129" y="0"/>
                    <a:pt x="12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30"/>
            <p:cNvSpPr/>
            <p:nvPr/>
          </p:nvSpPr>
          <p:spPr>
            <a:xfrm>
              <a:off x="259275" y="3469800"/>
              <a:ext cx="400" cy="800"/>
            </a:xfrm>
            <a:custGeom>
              <a:avLst/>
              <a:gdLst/>
              <a:ahLst/>
              <a:cxnLst/>
              <a:rect l="l" t="t" r="r" b="b"/>
              <a:pathLst>
                <a:path w="16" h="32" extrusionOk="0">
                  <a:moveTo>
                    <a:pt x="0" y="1"/>
                  </a:moveTo>
                  <a:cubicBezTo>
                    <a:pt x="0" y="17"/>
                    <a:pt x="16" y="17"/>
                    <a:pt x="16" y="31"/>
                  </a:cubicBez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30"/>
            <p:cNvSpPr/>
            <p:nvPr/>
          </p:nvSpPr>
          <p:spPr>
            <a:xfrm>
              <a:off x="280225" y="3513225"/>
              <a:ext cx="1150" cy="5000"/>
            </a:xfrm>
            <a:custGeom>
              <a:avLst/>
              <a:gdLst/>
              <a:ahLst/>
              <a:cxnLst/>
              <a:rect l="l" t="t" r="r" b="b"/>
              <a:pathLst>
                <a:path w="46" h="200" extrusionOk="0">
                  <a:moveTo>
                    <a:pt x="31" y="0"/>
                  </a:moveTo>
                  <a:lnTo>
                    <a:pt x="1" y="199"/>
                  </a:lnTo>
                  <a:lnTo>
                    <a:pt x="46" y="31"/>
                  </a:ln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30"/>
            <p:cNvSpPr/>
            <p:nvPr/>
          </p:nvSpPr>
          <p:spPr>
            <a:xfrm>
              <a:off x="312575" y="3583700"/>
              <a:ext cx="1950" cy="1550"/>
            </a:xfrm>
            <a:custGeom>
              <a:avLst/>
              <a:gdLst/>
              <a:ahLst/>
              <a:cxnLst/>
              <a:rect l="l" t="t" r="r" b="b"/>
              <a:pathLst>
                <a:path w="78" h="62" extrusionOk="0">
                  <a:moveTo>
                    <a:pt x="17" y="0"/>
                  </a:moveTo>
                  <a:lnTo>
                    <a:pt x="1" y="61"/>
                  </a:lnTo>
                  <a:lnTo>
                    <a:pt x="78"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30"/>
            <p:cNvSpPr/>
            <p:nvPr/>
          </p:nvSpPr>
          <p:spPr>
            <a:xfrm>
              <a:off x="258150" y="3478175"/>
              <a:ext cx="7625" cy="23050"/>
            </a:xfrm>
            <a:custGeom>
              <a:avLst/>
              <a:gdLst/>
              <a:ahLst/>
              <a:cxnLst/>
              <a:rect l="l" t="t" r="r" b="b"/>
              <a:pathLst>
                <a:path w="305" h="922" extrusionOk="0">
                  <a:moveTo>
                    <a:pt x="183" y="1"/>
                  </a:moveTo>
                  <a:cubicBezTo>
                    <a:pt x="171" y="25"/>
                    <a:pt x="163" y="32"/>
                    <a:pt x="157" y="32"/>
                  </a:cubicBezTo>
                  <a:cubicBezTo>
                    <a:pt x="148" y="32"/>
                    <a:pt x="144" y="17"/>
                    <a:pt x="137" y="17"/>
                  </a:cubicBezTo>
                  <a:cubicBezTo>
                    <a:pt x="131" y="17"/>
                    <a:pt x="122" y="30"/>
                    <a:pt x="106" y="78"/>
                  </a:cubicBezTo>
                  <a:cubicBezTo>
                    <a:pt x="122" y="78"/>
                    <a:pt x="137" y="108"/>
                    <a:pt x="152" y="123"/>
                  </a:cubicBezTo>
                  <a:cubicBezTo>
                    <a:pt x="136" y="234"/>
                    <a:pt x="119" y="269"/>
                    <a:pt x="104" y="269"/>
                  </a:cubicBezTo>
                  <a:cubicBezTo>
                    <a:pt x="78" y="269"/>
                    <a:pt x="54" y="179"/>
                    <a:pt x="34" y="179"/>
                  </a:cubicBezTo>
                  <a:cubicBezTo>
                    <a:pt x="20" y="179"/>
                    <a:pt x="9" y="219"/>
                    <a:pt x="0" y="352"/>
                  </a:cubicBezTo>
                  <a:lnTo>
                    <a:pt x="61" y="458"/>
                  </a:lnTo>
                  <a:cubicBezTo>
                    <a:pt x="76" y="413"/>
                    <a:pt x="76" y="321"/>
                    <a:pt x="106" y="321"/>
                  </a:cubicBezTo>
                  <a:cubicBezTo>
                    <a:pt x="76" y="488"/>
                    <a:pt x="197" y="732"/>
                    <a:pt x="122" y="900"/>
                  </a:cubicBezTo>
                  <a:cubicBezTo>
                    <a:pt x="133" y="880"/>
                    <a:pt x="145" y="873"/>
                    <a:pt x="156" y="873"/>
                  </a:cubicBezTo>
                  <a:cubicBezTo>
                    <a:pt x="184" y="873"/>
                    <a:pt x="209" y="921"/>
                    <a:pt x="221" y="921"/>
                  </a:cubicBezTo>
                  <a:cubicBezTo>
                    <a:pt x="230" y="921"/>
                    <a:pt x="233" y="899"/>
                    <a:pt x="228" y="824"/>
                  </a:cubicBezTo>
                  <a:lnTo>
                    <a:pt x="228" y="824"/>
                  </a:lnTo>
                  <a:lnTo>
                    <a:pt x="213" y="839"/>
                  </a:lnTo>
                  <a:cubicBezTo>
                    <a:pt x="305" y="702"/>
                    <a:pt x="152" y="291"/>
                    <a:pt x="258" y="153"/>
                  </a:cubicBezTo>
                  <a:cubicBezTo>
                    <a:pt x="247" y="126"/>
                    <a:pt x="238" y="116"/>
                    <a:pt x="230" y="116"/>
                  </a:cubicBezTo>
                  <a:cubicBezTo>
                    <a:pt x="215" y="116"/>
                    <a:pt x="202" y="144"/>
                    <a:pt x="183" y="153"/>
                  </a:cubicBezTo>
                  <a:lnTo>
                    <a:pt x="183"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30"/>
            <p:cNvSpPr/>
            <p:nvPr/>
          </p:nvSpPr>
          <p:spPr>
            <a:xfrm>
              <a:off x="271450" y="3508300"/>
              <a:ext cx="5350" cy="28550"/>
            </a:xfrm>
            <a:custGeom>
              <a:avLst/>
              <a:gdLst/>
              <a:ahLst/>
              <a:cxnLst/>
              <a:rect l="l" t="t" r="r" b="b"/>
              <a:pathLst>
                <a:path w="214" h="1142" extrusionOk="0">
                  <a:moveTo>
                    <a:pt x="183" y="0"/>
                  </a:moveTo>
                  <a:lnTo>
                    <a:pt x="183" y="0"/>
                  </a:lnTo>
                  <a:cubicBezTo>
                    <a:pt x="183" y="1"/>
                    <a:pt x="182" y="2"/>
                    <a:pt x="182" y="3"/>
                  </a:cubicBezTo>
                  <a:lnTo>
                    <a:pt x="182" y="3"/>
                  </a:lnTo>
                  <a:lnTo>
                    <a:pt x="183" y="0"/>
                  </a:lnTo>
                  <a:close/>
                  <a:moveTo>
                    <a:pt x="122" y="0"/>
                  </a:moveTo>
                  <a:lnTo>
                    <a:pt x="122" y="0"/>
                  </a:lnTo>
                  <a:cubicBezTo>
                    <a:pt x="1" y="258"/>
                    <a:pt x="169" y="746"/>
                    <a:pt x="77" y="1020"/>
                  </a:cubicBezTo>
                  <a:lnTo>
                    <a:pt x="153" y="1142"/>
                  </a:lnTo>
                  <a:cubicBezTo>
                    <a:pt x="169" y="1036"/>
                    <a:pt x="122" y="884"/>
                    <a:pt x="153" y="746"/>
                  </a:cubicBezTo>
                  <a:lnTo>
                    <a:pt x="214" y="685"/>
                  </a:lnTo>
                  <a:cubicBezTo>
                    <a:pt x="153" y="579"/>
                    <a:pt x="153" y="366"/>
                    <a:pt x="108" y="167"/>
                  </a:cubicBezTo>
                  <a:lnTo>
                    <a:pt x="108" y="167"/>
                  </a:lnTo>
                  <a:cubicBezTo>
                    <a:pt x="115" y="172"/>
                    <a:pt x="121" y="175"/>
                    <a:pt x="127" y="175"/>
                  </a:cubicBezTo>
                  <a:cubicBezTo>
                    <a:pt x="165" y="175"/>
                    <a:pt x="157" y="46"/>
                    <a:pt x="182" y="3"/>
                  </a:cubicBezTo>
                  <a:lnTo>
                    <a:pt x="182" y="3"/>
                  </a:lnTo>
                  <a:lnTo>
                    <a:pt x="108" y="122"/>
                  </a:lnTo>
                  <a:lnTo>
                    <a:pt x="12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30"/>
            <p:cNvSpPr/>
            <p:nvPr/>
          </p:nvSpPr>
          <p:spPr>
            <a:xfrm>
              <a:off x="290500" y="3542575"/>
              <a:ext cx="1175" cy="4175"/>
            </a:xfrm>
            <a:custGeom>
              <a:avLst/>
              <a:gdLst/>
              <a:ahLst/>
              <a:cxnLst/>
              <a:rect l="l" t="t" r="r" b="b"/>
              <a:pathLst>
                <a:path w="47" h="167" extrusionOk="0">
                  <a:moveTo>
                    <a:pt x="47" y="0"/>
                  </a:moveTo>
                  <a:lnTo>
                    <a:pt x="0" y="106"/>
                  </a:lnTo>
                  <a:lnTo>
                    <a:pt x="31" y="167"/>
                  </a:ln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30"/>
            <p:cNvSpPr/>
            <p:nvPr/>
          </p:nvSpPr>
          <p:spPr>
            <a:xfrm>
              <a:off x="269925" y="3499900"/>
              <a:ext cx="1550" cy="3450"/>
            </a:xfrm>
            <a:custGeom>
              <a:avLst/>
              <a:gdLst/>
              <a:ahLst/>
              <a:cxnLst/>
              <a:rect l="l" t="t" r="r" b="b"/>
              <a:pathLst>
                <a:path w="62" h="138" extrusionOk="0">
                  <a:moveTo>
                    <a:pt x="1" y="1"/>
                  </a:moveTo>
                  <a:lnTo>
                    <a:pt x="47" y="137"/>
                  </a:lnTo>
                  <a:lnTo>
                    <a:pt x="62" y="92"/>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30"/>
            <p:cNvSpPr/>
            <p:nvPr/>
          </p:nvSpPr>
          <p:spPr>
            <a:xfrm>
              <a:off x="282500" y="3545225"/>
              <a:ext cx="5375" cy="16000"/>
            </a:xfrm>
            <a:custGeom>
              <a:avLst/>
              <a:gdLst/>
              <a:ahLst/>
              <a:cxnLst/>
              <a:rect l="l" t="t" r="r" b="b"/>
              <a:pathLst>
                <a:path w="215" h="640" extrusionOk="0">
                  <a:moveTo>
                    <a:pt x="153" y="0"/>
                  </a:moveTo>
                  <a:cubicBezTo>
                    <a:pt x="63" y="76"/>
                    <a:pt x="121" y="518"/>
                    <a:pt x="7" y="518"/>
                  </a:cubicBezTo>
                  <a:cubicBezTo>
                    <a:pt x="5" y="518"/>
                    <a:pt x="3" y="518"/>
                    <a:pt x="1" y="518"/>
                  </a:cubicBezTo>
                  <a:lnTo>
                    <a:pt x="1" y="518"/>
                  </a:lnTo>
                  <a:lnTo>
                    <a:pt x="46" y="640"/>
                  </a:lnTo>
                  <a:cubicBezTo>
                    <a:pt x="1" y="487"/>
                    <a:pt x="92" y="548"/>
                    <a:pt x="123" y="503"/>
                  </a:cubicBezTo>
                  <a:lnTo>
                    <a:pt x="123" y="503"/>
                  </a:lnTo>
                  <a:cubicBezTo>
                    <a:pt x="137" y="564"/>
                    <a:pt x="107" y="595"/>
                    <a:pt x="92" y="640"/>
                  </a:cubicBezTo>
                  <a:cubicBezTo>
                    <a:pt x="168" y="609"/>
                    <a:pt x="137" y="199"/>
                    <a:pt x="214" y="107"/>
                  </a:cubicBezTo>
                  <a:lnTo>
                    <a:pt x="214" y="107"/>
                  </a:lnTo>
                  <a:cubicBezTo>
                    <a:pt x="212" y="109"/>
                    <a:pt x="209" y="109"/>
                    <a:pt x="207" y="109"/>
                  </a:cubicBezTo>
                  <a:cubicBezTo>
                    <a:pt x="181" y="109"/>
                    <a:pt x="167" y="42"/>
                    <a:pt x="15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30"/>
            <p:cNvSpPr/>
            <p:nvPr/>
          </p:nvSpPr>
          <p:spPr>
            <a:xfrm>
              <a:off x="252400" y="3488100"/>
              <a:ext cx="4600" cy="9925"/>
            </a:xfrm>
            <a:custGeom>
              <a:avLst/>
              <a:gdLst/>
              <a:ahLst/>
              <a:cxnLst/>
              <a:rect l="l" t="t" r="r" b="b"/>
              <a:pathLst>
                <a:path w="184" h="397" extrusionOk="0">
                  <a:moveTo>
                    <a:pt x="17" y="0"/>
                  </a:moveTo>
                  <a:cubicBezTo>
                    <a:pt x="1" y="16"/>
                    <a:pt x="1" y="16"/>
                    <a:pt x="1" y="31"/>
                  </a:cubicBezTo>
                  <a:lnTo>
                    <a:pt x="1" y="183"/>
                  </a:lnTo>
                  <a:cubicBezTo>
                    <a:pt x="31" y="244"/>
                    <a:pt x="78" y="305"/>
                    <a:pt x="62" y="396"/>
                  </a:cubicBezTo>
                  <a:cubicBezTo>
                    <a:pt x="108" y="361"/>
                    <a:pt x="122" y="355"/>
                    <a:pt x="126" y="355"/>
                  </a:cubicBezTo>
                  <a:cubicBezTo>
                    <a:pt x="129" y="355"/>
                    <a:pt x="129" y="357"/>
                    <a:pt x="130" y="357"/>
                  </a:cubicBezTo>
                  <a:cubicBezTo>
                    <a:pt x="132" y="357"/>
                    <a:pt x="139" y="350"/>
                    <a:pt x="184" y="305"/>
                  </a:cubicBezTo>
                  <a:cubicBezTo>
                    <a:pt x="172" y="263"/>
                    <a:pt x="162" y="247"/>
                    <a:pt x="153" y="247"/>
                  </a:cubicBezTo>
                  <a:cubicBezTo>
                    <a:pt x="139" y="247"/>
                    <a:pt x="127" y="284"/>
                    <a:pt x="108" y="321"/>
                  </a:cubicBezTo>
                  <a:cubicBezTo>
                    <a:pt x="106" y="321"/>
                    <a:pt x="104" y="321"/>
                    <a:pt x="101" y="321"/>
                  </a:cubicBezTo>
                  <a:cubicBezTo>
                    <a:pt x="33" y="321"/>
                    <a:pt x="60" y="104"/>
                    <a:pt x="1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30"/>
            <p:cNvSpPr/>
            <p:nvPr/>
          </p:nvSpPr>
          <p:spPr>
            <a:xfrm>
              <a:off x="257825" y="3503700"/>
              <a:ext cx="1100" cy="3150"/>
            </a:xfrm>
            <a:custGeom>
              <a:avLst/>
              <a:gdLst/>
              <a:ahLst/>
              <a:cxnLst/>
              <a:rect l="l" t="t" r="r" b="b"/>
              <a:pathLst>
                <a:path w="44" h="126" extrusionOk="0">
                  <a:moveTo>
                    <a:pt x="31" y="0"/>
                  </a:moveTo>
                  <a:cubicBezTo>
                    <a:pt x="16" y="0"/>
                    <a:pt x="1" y="10"/>
                    <a:pt x="13" y="93"/>
                  </a:cubicBezTo>
                  <a:cubicBezTo>
                    <a:pt x="21" y="116"/>
                    <a:pt x="26" y="125"/>
                    <a:pt x="29" y="125"/>
                  </a:cubicBezTo>
                  <a:cubicBezTo>
                    <a:pt x="37" y="125"/>
                    <a:pt x="32" y="47"/>
                    <a:pt x="44" y="1"/>
                  </a:cubicBezTo>
                  <a:cubicBezTo>
                    <a:pt x="40" y="1"/>
                    <a:pt x="36" y="0"/>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30"/>
            <p:cNvSpPr/>
            <p:nvPr/>
          </p:nvSpPr>
          <p:spPr>
            <a:xfrm>
              <a:off x="258900" y="3502950"/>
              <a:ext cx="400" cy="800"/>
            </a:xfrm>
            <a:custGeom>
              <a:avLst/>
              <a:gdLst/>
              <a:ahLst/>
              <a:cxnLst/>
              <a:rect l="l" t="t" r="r" b="b"/>
              <a:pathLst>
                <a:path w="16" h="32" extrusionOk="0">
                  <a:moveTo>
                    <a:pt x="15" y="1"/>
                  </a:moveTo>
                  <a:cubicBezTo>
                    <a:pt x="15" y="1"/>
                    <a:pt x="1" y="15"/>
                    <a:pt x="1" y="31"/>
                  </a:cubicBezTo>
                  <a:cubicBezTo>
                    <a:pt x="15" y="31"/>
                    <a:pt x="15" y="31"/>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30"/>
            <p:cNvSpPr/>
            <p:nvPr/>
          </p:nvSpPr>
          <p:spPr>
            <a:xfrm>
              <a:off x="254700" y="3532275"/>
              <a:ext cx="25" cy="25"/>
            </a:xfrm>
            <a:custGeom>
              <a:avLst/>
              <a:gdLst/>
              <a:ahLst/>
              <a:cxnLst/>
              <a:rect l="l" t="t" r="r" b="b"/>
              <a:pathLst>
                <a:path w="1" h="1" extrusionOk="0">
                  <a:moveTo>
                    <a:pt x="0"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30"/>
            <p:cNvSpPr/>
            <p:nvPr/>
          </p:nvSpPr>
          <p:spPr>
            <a:xfrm>
              <a:off x="252400" y="3510575"/>
              <a:ext cx="11850" cy="81875"/>
            </a:xfrm>
            <a:custGeom>
              <a:avLst/>
              <a:gdLst/>
              <a:ahLst/>
              <a:cxnLst/>
              <a:rect l="l" t="t" r="r" b="b"/>
              <a:pathLst>
                <a:path w="474" h="3275" extrusionOk="0">
                  <a:moveTo>
                    <a:pt x="230" y="0"/>
                  </a:moveTo>
                  <a:cubicBezTo>
                    <a:pt x="184" y="198"/>
                    <a:pt x="306" y="137"/>
                    <a:pt x="230" y="275"/>
                  </a:cubicBezTo>
                  <a:lnTo>
                    <a:pt x="169" y="153"/>
                  </a:lnTo>
                  <a:cubicBezTo>
                    <a:pt x="169" y="214"/>
                    <a:pt x="169" y="259"/>
                    <a:pt x="139" y="305"/>
                  </a:cubicBezTo>
                  <a:cubicBezTo>
                    <a:pt x="169" y="336"/>
                    <a:pt x="214" y="320"/>
                    <a:pt x="200" y="427"/>
                  </a:cubicBezTo>
                  <a:cubicBezTo>
                    <a:pt x="195" y="423"/>
                    <a:pt x="190" y="421"/>
                    <a:pt x="186" y="421"/>
                  </a:cubicBezTo>
                  <a:cubicBezTo>
                    <a:pt x="130" y="421"/>
                    <a:pt x="178" y="811"/>
                    <a:pt x="92" y="868"/>
                  </a:cubicBezTo>
                  <a:cubicBezTo>
                    <a:pt x="95" y="868"/>
                    <a:pt x="97" y="867"/>
                    <a:pt x="99" y="867"/>
                  </a:cubicBezTo>
                  <a:cubicBezTo>
                    <a:pt x="153" y="867"/>
                    <a:pt x="153" y="1039"/>
                    <a:pt x="153" y="1112"/>
                  </a:cubicBezTo>
                  <a:cubicBezTo>
                    <a:pt x="144" y="1122"/>
                    <a:pt x="137" y="1126"/>
                    <a:pt x="132" y="1126"/>
                  </a:cubicBezTo>
                  <a:cubicBezTo>
                    <a:pt x="112" y="1126"/>
                    <a:pt x="116" y="1065"/>
                    <a:pt x="92" y="1006"/>
                  </a:cubicBezTo>
                  <a:lnTo>
                    <a:pt x="92" y="1006"/>
                  </a:lnTo>
                  <a:cubicBezTo>
                    <a:pt x="78" y="1112"/>
                    <a:pt x="78" y="1142"/>
                    <a:pt x="123" y="1356"/>
                  </a:cubicBezTo>
                  <a:cubicBezTo>
                    <a:pt x="62" y="1386"/>
                    <a:pt x="31" y="1341"/>
                    <a:pt x="1" y="1493"/>
                  </a:cubicBezTo>
                  <a:lnTo>
                    <a:pt x="1" y="1508"/>
                  </a:lnTo>
                  <a:lnTo>
                    <a:pt x="78" y="1538"/>
                  </a:lnTo>
                  <a:cubicBezTo>
                    <a:pt x="78" y="1691"/>
                    <a:pt x="31" y="1737"/>
                    <a:pt x="1" y="1782"/>
                  </a:cubicBezTo>
                  <a:lnTo>
                    <a:pt x="1" y="2042"/>
                  </a:lnTo>
                  <a:cubicBezTo>
                    <a:pt x="30" y="2158"/>
                    <a:pt x="59" y="2301"/>
                    <a:pt x="88" y="2301"/>
                  </a:cubicBezTo>
                  <a:cubicBezTo>
                    <a:pt x="89" y="2301"/>
                    <a:pt x="91" y="2301"/>
                    <a:pt x="92" y="2300"/>
                  </a:cubicBezTo>
                  <a:cubicBezTo>
                    <a:pt x="92" y="2239"/>
                    <a:pt x="92" y="2148"/>
                    <a:pt x="123" y="2148"/>
                  </a:cubicBezTo>
                  <a:cubicBezTo>
                    <a:pt x="169" y="2452"/>
                    <a:pt x="62" y="2818"/>
                    <a:pt x="47" y="2970"/>
                  </a:cubicBezTo>
                  <a:lnTo>
                    <a:pt x="31" y="2864"/>
                  </a:lnTo>
                  <a:cubicBezTo>
                    <a:pt x="17" y="2970"/>
                    <a:pt x="17" y="3123"/>
                    <a:pt x="17" y="3244"/>
                  </a:cubicBezTo>
                  <a:lnTo>
                    <a:pt x="352" y="3275"/>
                  </a:lnTo>
                  <a:lnTo>
                    <a:pt x="352" y="3138"/>
                  </a:lnTo>
                  <a:lnTo>
                    <a:pt x="336" y="3108"/>
                  </a:lnTo>
                  <a:lnTo>
                    <a:pt x="336" y="3108"/>
                  </a:lnTo>
                  <a:cubicBezTo>
                    <a:pt x="336" y="3169"/>
                    <a:pt x="352" y="3230"/>
                    <a:pt x="321" y="3244"/>
                  </a:cubicBezTo>
                  <a:cubicBezTo>
                    <a:pt x="275" y="3230"/>
                    <a:pt x="306" y="3062"/>
                    <a:pt x="306" y="2986"/>
                  </a:cubicBezTo>
                  <a:lnTo>
                    <a:pt x="382" y="2956"/>
                  </a:lnTo>
                  <a:cubicBezTo>
                    <a:pt x="291" y="2621"/>
                    <a:pt x="291" y="2209"/>
                    <a:pt x="200" y="1889"/>
                  </a:cubicBezTo>
                  <a:cubicBezTo>
                    <a:pt x="262" y="1839"/>
                    <a:pt x="305" y="1631"/>
                    <a:pt x="335" y="1631"/>
                  </a:cubicBezTo>
                  <a:cubicBezTo>
                    <a:pt x="341" y="1631"/>
                    <a:pt x="347" y="1639"/>
                    <a:pt x="352" y="1660"/>
                  </a:cubicBezTo>
                  <a:cubicBezTo>
                    <a:pt x="353" y="1659"/>
                    <a:pt x="355" y="1658"/>
                    <a:pt x="356" y="1658"/>
                  </a:cubicBezTo>
                  <a:cubicBezTo>
                    <a:pt x="384" y="1658"/>
                    <a:pt x="421" y="1882"/>
                    <a:pt x="449" y="1882"/>
                  </a:cubicBezTo>
                  <a:cubicBezTo>
                    <a:pt x="452" y="1882"/>
                    <a:pt x="455" y="1879"/>
                    <a:pt x="458" y="1873"/>
                  </a:cubicBezTo>
                  <a:lnTo>
                    <a:pt x="458" y="1646"/>
                  </a:lnTo>
                  <a:lnTo>
                    <a:pt x="413" y="1646"/>
                  </a:lnTo>
                  <a:cubicBezTo>
                    <a:pt x="427" y="1569"/>
                    <a:pt x="474" y="1477"/>
                    <a:pt x="427" y="1356"/>
                  </a:cubicBezTo>
                  <a:cubicBezTo>
                    <a:pt x="367" y="1325"/>
                    <a:pt x="321" y="1264"/>
                    <a:pt x="336" y="1142"/>
                  </a:cubicBezTo>
                  <a:cubicBezTo>
                    <a:pt x="306" y="853"/>
                    <a:pt x="382" y="624"/>
                    <a:pt x="367" y="366"/>
                  </a:cubicBezTo>
                  <a:cubicBezTo>
                    <a:pt x="321" y="198"/>
                    <a:pt x="336" y="106"/>
                    <a:pt x="23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30"/>
            <p:cNvSpPr/>
            <p:nvPr/>
          </p:nvSpPr>
          <p:spPr>
            <a:xfrm>
              <a:off x="257750" y="3507525"/>
              <a:ext cx="425" cy="25"/>
            </a:xfrm>
            <a:custGeom>
              <a:avLst/>
              <a:gdLst/>
              <a:ahLst/>
              <a:cxnLst/>
              <a:rect l="l" t="t" r="r" b="b"/>
              <a:pathLst>
                <a:path w="17" h="1" fill="none" extrusionOk="0">
                  <a:moveTo>
                    <a:pt x="16" y="1"/>
                  </a:moveTo>
                  <a:lnTo>
                    <a:pt x="0"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30"/>
            <p:cNvSpPr/>
            <p:nvPr/>
          </p:nvSpPr>
          <p:spPr>
            <a:xfrm>
              <a:off x="256625" y="3506000"/>
              <a:ext cx="1150" cy="2675"/>
            </a:xfrm>
            <a:custGeom>
              <a:avLst/>
              <a:gdLst/>
              <a:ahLst/>
              <a:cxnLst/>
              <a:rect l="l" t="t" r="r" b="b"/>
              <a:pathLst>
                <a:path w="46" h="107" extrusionOk="0">
                  <a:moveTo>
                    <a:pt x="15" y="1"/>
                  </a:moveTo>
                  <a:lnTo>
                    <a:pt x="0" y="107"/>
                  </a:lnTo>
                  <a:lnTo>
                    <a:pt x="0" y="107"/>
                  </a:lnTo>
                  <a:lnTo>
                    <a:pt x="45" y="62"/>
                  </a:lnTo>
                  <a:lnTo>
                    <a:pt x="45" y="62"/>
                  </a:lnTo>
                  <a:cubicBezTo>
                    <a:pt x="44" y="63"/>
                    <a:pt x="42" y="64"/>
                    <a:pt x="41" y="64"/>
                  </a:cubicBezTo>
                  <a:cubicBezTo>
                    <a:pt x="27" y="64"/>
                    <a:pt x="15" y="14"/>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30"/>
            <p:cNvSpPr/>
            <p:nvPr/>
          </p:nvSpPr>
          <p:spPr>
            <a:xfrm>
              <a:off x="268800" y="3536475"/>
              <a:ext cx="1925" cy="10275"/>
            </a:xfrm>
            <a:custGeom>
              <a:avLst/>
              <a:gdLst/>
              <a:ahLst/>
              <a:cxnLst/>
              <a:rect l="l" t="t" r="r" b="b"/>
              <a:pathLst>
                <a:path w="77" h="411" extrusionOk="0">
                  <a:moveTo>
                    <a:pt x="15" y="0"/>
                  </a:moveTo>
                  <a:cubicBezTo>
                    <a:pt x="1" y="122"/>
                    <a:pt x="15" y="350"/>
                    <a:pt x="15" y="411"/>
                  </a:cubicBezTo>
                  <a:cubicBezTo>
                    <a:pt x="15" y="335"/>
                    <a:pt x="76" y="153"/>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30"/>
            <p:cNvSpPr/>
            <p:nvPr/>
          </p:nvSpPr>
          <p:spPr>
            <a:xfrm>
              <a:off x="251550" y="3508650"/>
              <a:ext cx="3925" cy="19600"/>
            </a:xfrm>
            <a:custGeom>
              <a:avLst/>
              <a:gdLst/>
              <a:ahLst/>
              <a:cxnLst/>
              <a:rect l="l" t="t" r="r" b="b"/>
              <a:pathLst>
                <a:path w="157" h="784" extrusionOk="0">
                  <a:moveTo>
                    <a:pt x="96" y="1"/>
                  </a:moveTo>
                  <a:cubicBezTo>
                    <a:pt x="86" y="1"/>
                    <a:pt x="83" y="19"/>
                    <a:pt x="82" y="46"/>
                  </a:cubicBezTo>
                  <a:lnTo>
                    <a:pt x="82" y="46"/>
                  </a:lnTo>
                  <a:cubicBezTo>
                    <a:pt x="85" y="32"/>
                    <a:pt x="89" y="17"/>
                    <a:pt x="96" y="1"/>
                  </a:cubicBezTo>
                  <a:close/>
                  <a:moveTo>
                    <a:pt x="82" y="46"/>
                  </a:moveTo>
                  <a:cubicBezTo>
                    <a:pt x="78" y="71"/>
                    <a:pt x="80" y="93"/>
                    <a:pt x="85" y="111"/>
                  </a:cubicBezTo>
                  <a:lnTo>
                    <a:pt x="85" y="111"/>
                  </a:lnTo>
                  <a:cubicBezTo>
                    <a:pt x="83" y="87"/>
                    <a:pt x="82" y="65"/>
                    <a:pt x="82" y="46"/>
                  </a:cubicBezTo>
                  <a:close/>
                  <a:moveTo>
                    <a:pt x="85" y="111"/>
                  </a:moveTo>
                  <a:cubicBezTo>
                    <a:pt x="89" y="161"/>
                    <a:pt x="96" y="216"/>
                    <a:pt x="96" y="244"/>
                  </a:cubicBezTo>
                  <a:lnTo>
                    <a:pt x="35" y="244"/>
                  </a:lnTo>
                  <a:lnTo>
                    <a:pt x="35" y="352"/>
                  </a:lnTo>
                  <a:cubicBezTo>
                    <a:pt x="63" y="548"/>
                    <a:pt x="1" y="783"/>
                    <a:pt x="98" y="783"/>
                  </a:cubicBezTo>
                  <a:cubicBezTo>
                    <a:pt x="106" y="783"/>
                    <a:pt x="116" y="782"/>
                    <a:pt x="126" y="778"/>
                  </a:cubicBezTo>
                  <a:cubicBezTo>
                    <a:pt x="142" y="640"/>
                    <a:pt x="112" y="458"/>
                    <a:pt x="96" y="291"/>
                  </a:cubicBezTo>
                  <a:lnTo>
                    <a:pt x="96" y="291"/>
                  </a:lnTo>
                  <a:lnTo>
                    <a:pt x="157" y="336"/>
                  </a:lnTo>
                  <a:lnTo>
                    <a:pt x="157" y="153"/>
                  </a:lnTo>
                  <a:cubicBezTo>
                    <a:pt x="150" y="158"/>
                    <a:pt x="143" y="160"/>
                    <a:pt x="136" y="160"/>
                  </a:cubicBezTo>
                  <a:cubicBezTo>
                    <a:pt x="115" y="160"/>
                    <a:pt x="95" y="141"/>
                    <a:pt x="85" y="11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30"/>
            <p:cNvSpPr/>
            <p:nvPr/>
          </p:nvSpPr>
          <p:spPr>
            <a:xfrm>
              <a:off x="279825" y="3565775"/>
              <a:ext cx="1200" cy="2700"/>
            </a:xfrm>
            <a:custGeom>
              <a:avLst/>
              <a:gdLst/>
              <a:ahLst/>
              <a:cxnLst/>
              <a:rect l="l" t="t" r="r" b="b"/>
              <a:pathLst>
                <a:path w="48" h="108" extrusionOk="0">
                  <a:moveTo>
                    <a:pt x="31" y="1"/>
                  </a:moveTo>
                  <a:lnTo>
                    <a:pt x="1" y="92"/>
                  </a:lnTo>
                  <a:lnTo>
                    <a:pt x="47" y="108"/>
                  </a:lnTo>
                  <a:cubicBezTo>
                    <a:pt x="47" y="77"/>
                    <a:pt x="31" y="3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30"/>
            <p:cNvSpPr/>
            <p:nvPr/>
          </p:nvSpPr>
          <p:spPr>
            <a:xfrm>
              <a:off x="281000" y="3568450"/>
              <a:ext cx="375" cy="1150"/>
            </a:xfrm>
            <a:custGeom>
              <a:avLst/>
              <a:gdLst/>
              <a:ahLst/>
              <a:cxnLst/>
              <a:rect l="l" t="t" r="r" b="b"/>
              <a:pathLst>
                <a:path w="15" h="46" extrusionOk="0">
                  <a:moveTo>
                    <a:pt x="15" y="46"/>
                  </a:moveTo>
                  <a:cubicBezTo>
                    <a:pt x="15" y="31"/>
                    <a:pt x="15" y="15"/>
                    <a:pt x="0" y="1"/>
                  </a:cubicBezTo>
                  <a:cubicBezTo>
                    <a:pt x="15" y="15"/>
                    <a:pt x="15" y="31"/>
                    <a:pt x="15" y="4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30"/>
            <p:cNvSpPr/>
            <p:nvPr/>
          </p:nvSpPr>
          <p:spPr>
            <a:xfrm>
              <a:off x="279075" y="3569575"/>
              <a:ext cx="4225" cy="8100"/>
            </a:xfrm>
            <a:custGeom>
              <a:avLst/>
              <a:gdLst/>
              <a:ahLst/>
              <a:cxnLst/>
              <a:rect l="l" t="t" r="r" b="b"/>
              <a:pathLst>
                <a:path w="169" h="324" extrusionOk="0">
                  <a:moveTo>
                    <a:pt x="92" y="1"/>
                  </a:moveTo>
                  <a:cubicBezTo>
                    <a:pt x="92" y="47"/>
                    <a:pt x="47" y="108"/>
                    <a:pt x="47" y="169"/>
                  </a:cubicBezTo>
                  <a:cubicBezTo>
                    <a:pt x="16" y="62"/>
                    <a:pt x="61" y="62"/>
                    <a:pt x="0" y="1"/>
                  </a:cubicBezTo>
                  <a:lnTo>
                    <a:pt x="0" y="1"/>
                  </a:lnTo>
                  <a:cubicBezTo>
                    <a:pt x="0" y="94"/>
                    <a:pt x="23" y="323"/>
                    <a:pt x="69" y="323"/>
                  </a:cubicBezTo>
                  <a:cubicBezTo>
                    <a:pt x="76" y="323"/>
                    <a:pt x="84" y="318"/>
                    <a:pt x="92" y="306"/>
                  </a:cubicBezTo>
                  <a:lnTo>
                    <a:pt x="122" y="108"/>
                  </a:lnTo>
                  <a:lnTo>
                    <a:pt x="153" y="200"/>
                  </a:lnTo>
                  <a:cubicBezTo>
                    <a:pt x="168" y="184"/>
                    <a:pt x="122" y="108"/>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30"/>
            <p:cNvSpPr/>
            <p:nvPr/>
          </p:nvSpPr>
          <p:spPr>
            <a:xfrm>
              <a:off x="274500" y="3574150"/>
              <a:ext cx="5000" cy="14125"/>
            </a:xfrm>
            <a:custGeom>
              <a:avLst/>
              <a:gdLst/>
              <a:ahLst/>
              <a:cxnLst/>
              <a:rect l="l" t="t" r="r" b="b"/>
              <a:pathLst>
                <a:path w="200" h="565" extrusionOk="0">
                  <a:moveTo>
                    <a:pt x="92" y="1"/>
                  </a:moveTo>
                  <a:cubicBezTo>
                    <a:pt x="0" y="78"/>
                    <a:pt x="47" y="397"/>
                    <a:pt x="108" y="565"/>
                  </a:cubicBezTo>
                  <a:cubicBezTo>
                    <a:pt x="138" y="427"/>
                    <a:pt x="199" y="336"/>
                    <a:pt x="183" y="244"/>
                  </a:cubicBezTo>
                  <a:lnTo>
                    <a:pt x="183" y="244"/>
                  </a:lnTo>
                  <a:cubicBezTo>
                    <a:pt x="175" y="283"/>
                    <a:pt x="169" y="297"/>
                    <a:pt x="163" y="297"/>
                  </a:cubicBezTo>
                  <a:cubicBezTo>
                    <a:pt x="152" y="297"/>
                    <a:pt x="146" y="226"/>
                    <a:pt x="129" y="226"/>
                  </a:cubicBezTo>
                  <a:cubicBezTo>
                    <a:pt x="127" y="226"/>
                    <a:pt x="125" y="227"/>
                    <a:pt x="122" y="230"/>
                  </a:cubicBezTo>
                  <a:lnTo>
                    <a:pt x="138" y="62"/>
                  </a:lnTo>
                  <a:lnTo>
                    <a:pt x="138" y="62"/>
                  </a:lnTo>
                  <a:cubicBezTo>
                    <a:pt x="136" y="67"/>
                    <a:pt x="133" y="69"/>
                    <a:pt x="130" y="69"/>
                  </a:cubicBezTo>
                  <a:cubicBezTo>
                    <a:pt x="117" y="69"/>
                    <a:pt x="105" y="14"/>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30"/>
            <p:cNvSpPr/>
            <p:nvPr/>
          </p:nvSpPr>
          <p:spPr>
            <a:xfrm>
              <a:off x="261175" y="3558550"/>
              <a:ext cx="3075" cy="5725"/>
            </a:xfrm>
            <a:custGeom>
              <a:avLst/>
              <a:gdLst/>
              <a:ahLst/>
              <a:cxnLst/>
              <a:rect l="l" t="t" r="r" b="b"/>
              <a:pathLst>
                <a:path w="123" h="229" extrusionOk="0">
                  <a:moveTo>
                    <a:pt x="31" y="1"/>
                  </a:moveTo>
                  <a:lnTo>
                    <a:pt x="1" y="107"/>
                  </a:lnTo>
                  <a:cubicBezTo>
                    <a:pt x="31" y="137"/>
                    <a:pt x="16" y="214"/>
                    <a:pt x="31" y="229"/>
                  </a:cubicBezTo>
                  <a:cubicBezTo>
                    <a:pt x="31" y="168"/>
                    <a:pt x="123" y="76"/>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16"/>
        <p:cNvGrpSpPr/>
        <p:nvPr/>
      </p:nvGrpSpPr>
      <p:grpSpPr>
        <a:xfrm>
          <a:off x="0" y="0"/>
          <a:ext cx="0" cy="0"/>
          <a:chOff x="0" y="0"/>
          <a:chExt cx="0" cy="0"/>
        </a:xfrm>
      </p:grpSpPr>
      <p:sp>
        <p:nvSpPr>
          <p:cNvPr id="6917" name="Google Shape;6917;p30"/>
          <p:cNvSpPr/>
          <p:nvPr/>
        </p:nvSpPr>
        <p:spPr>
          <a:xfrm>
            <a:off x="923400" y="3364339"/>
            <a:ext cx="824097" cy="824230"/>
          </a:xfrm>
          <a:custGeom>
            <a:avLst/>
            <a:gdLst/>
            <a:ahLst/>
            <a:cxnLst/>
            <a:rect l="l" t="t" r="r" b="b"/>
            <a:pathLst>
              <a:path w="6201" h="6202" extrusionOk="0">
                <a:moveTo>
                  <a:pt x="3093" y="1"/>
                </a:moveTo>
                <a:cubicBezTo>
                  <a:pt x="1386" y="1"/>
                  <a:pt x="1" y="1388"/>
                  <a:pt x="1" y="3094"/>
                </a:cubicBezTo>
                <a:cubicBezTo>
                  <a:pt x="1" y="3825"/>
                  <a:pt x="245" y="4479"/>
                  <a:pt x="655" y="5013"/>
                </a:cubicBezTo>
                <a:cubicBezTo>
                  <a:pt x="1219" y="5744"/>
                  <a:pt x="2103" y="6201"/>
                  <a:pt x="3093" y="6201"/>
                </a:cubicBezTo>
                <a:cubicBezTo>
                  <a:pt x="4815" y="6201"/>
                  <a:pt x="6200" y="4815"/>
                  <a:pt x="6200" y="3094"/>
                </a:cubicBezTo>
                <a:cubicBezTo>
                  <a:pt x="6200" y="2180"/>
                  <a:pt x="5804" y="1357"/>
                  <a:pt x="5164" y="793"/>
                </a:cubicBezTo>
                <a:cubicBezTo>
                  <a:pt x="4616" y="306"/>
                  <a:pt x="3901" y="1"/>
                  <a:pt x="3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0"/>
          <p:cNvSpPr/>
          <p:nvPr/>
        </p:nvSpPr>
        <p:spPr>
          <a:xfrm>
            <a:off x="4810175" y="1801913"/>
            <a:ext cx="824097" cy="824230"/>
          </a:xfrm>
          <a:custGeom>
            <a:avLst/>
            <a:gdLst/>
            <a:ahLst/>
            <a:cxnLst/>
            <a:rect l="l" t="t" r="r" b="b"/>
            <a:pathLst>
              <a:path w="6201" h="6202" extrusionOk="0">
                <a:moveTo>
                  <a:pt x="3093" y="1"/>
                </a:moveTo>
                <a:cubicBezTo>
                  <a:pt x="1386" y="1"/>
                  <a:pt x="1" y="1388"/>
                  <a:pt x="1" y="3094"/>
                </a:cubicBezTo>
                <a:cubicBezTo>
                  <a:pt x="1" y="3825"/>
                  <a:pt x="245" y="4479"/>
                  <a:pt x="655" y="5013"/>
                </a:cubicBezTo>
                <a:cubicBezTo>
                  <a:pt x="1219" y="5744"/>
                  <a:pt x="2103" y="6201"/>
                  <a:pt x="3093" y="6201"/>
                </a:cubicBezTo>
                <a:cubicBezTo>
                  <a:pt x="4815" y="6201"/>
                  <a:pt x="6200" y="4815"/>
                  <a:pt x="6200" y="3094"/>
                </a:cubicBezTo>
                <a:cubicBezTo>
                  <a:pt x="6200" y="2180"/>
                  <a:pt x="5804" y="1357"/>
                  <a:pt x="5164" y="793"/>
                </a:cubicBezTo>
                <a:cubicBezTo>
                  <a:pt x="4616" y="306"/>
                  <a:pt x="3901" y="1"/>
                  <a:pt x="3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0"/>
          <p:cNvSpPr/>
          <p:nvPr/>
        </p:nvSpPr>
        <p:spPr>
          <a:xfrm>
            <a:off x="923400" y="1801913"/>
            <a:ext cx="824097" cy="824230"/>
          </a:xfrm>
          <a:custGeom>
            <a:avLst/>
            <a:gdLst/>
            <a:ahLst/>
            <a:cxnLst/>
            <a:rect l="l" t="t" r="r" b="b"/>
            <a:pathLst>
              <a:path w="6201" h="6202" extrusionOk="0">
                <a:moveTo>
                  <a:pt x="3093" y="1"/>
                </a:moveTo>
                <a:cubicBezTo>
                  <a:pt x="1386" y="1"/>
                  <a:pt x="1" y="1388"/>
                  <a:pt x="1" y="3094"/>
                </a:cubicBezTo>
                <a:cubicBezTo>
                  <a:pt x="1" y="3825"/>
                  <a:pt x="245" y="4479"/>
                  <a:pt x="655" y="5013"/>
                </a:cubicBezTo>
                <a:cubicBezTo>
                  <a:pt x="1219" y="5744"/>
                  <a:pt x="2103" y="6201"/>
                  <a:pt x="3093" y="6201"/>
                </a:cubicBezTo>
                <a:cubicBezTo>
                  <a:pt x="4815" y="6201"/>
                  <a:pt x="6200" y="4815"/>
                  <a:pt x="6200" y="3094"/>
                </a:cubicBezTo>
                <a:cubicBezTo>
                  <a:pt x="6200" y="2180"/>
                  <a:pt x="5804" y="1357"/>
                  <a:pt x="5164" y="793"/>
                </a:cubicBezTo>
                <a:cubicBezTo>
                  <a:pt x="4616" y="306"/>
                  <a:pt x="3901" y="1"/>
                  <a:pt x="3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0"/>
          <p:cNvSpPr txBox="1">
            <a:spLocks noGrp="1"/>
          </p:cNvSpPr>
          <p:nvPr>
            <p:ph type="title"/>
          </p:nvPr>
        </p:nvSpPr>
        <p:spPr>
          <a:xfrm>
            <a:off x="1855975" y="1686875"/>
            <a:ext cx="2478000" cy="461700"/>
          </a:xfrm>
          <a:prstGeom prst="rect">
            <a:avLst/>
          </a:prstGeom>
        </p:spPr>
        <p:txBody>
          <a:bodyPr spcFirstLastPara="1" wrap="square" lIns="91425" tIns="91425" rIns="91425" bIns="91425" anchor="ctr" anchorCtr="0">
            <a:noAutofit/>
          </a:bodyPr>
          <a:lstStyle/>
          <a:p>
            <a:pPr lvl="2"/>
            <a:r>
              <a:rPr lang="ms-MY" dirty="0"/>
              <a:t>Konflik antar saudara</a:t>
            </a:r>
            <a:endParaRPr lang="id-ID" dirty="0"/>
          </a:p>
        </p:txBody>
      </p:sp>
      <p:sp>
        <p:nvSpPr>
          <p:cNvPr id="6922" name="Google Shape;6922;p30"/>
          <p:cNvSpPr txBox="1">
            <a:spLocks noGrp="1"/>
          </p:cNvSpPr>
          <p:nvPr>
            <p:ph type="title" idx="2"/>
          </p:nvPr>
        </p:nvSpPr>
        <p:spPr>
          <a:xfrm>
            <a:off x="923388" y="2014045"/>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a:t>
            </a:r>
            <a:r>
              <a:rPr lang="id-ID" dirty="0" smtClean="0"/>
              <a:t>5</a:t>
            </a:r>
            <a:endParaRPr dirty="0"/>
          </a:p>
        </p:txBody>
      </p:sp>
      <p:sp>
        <p:nvSpPr>
          <p:cNvPr id="6924" name="Google Shape;6924;p30"/>
          <p:cNvSpPr txBox="1">
            <a:spLocks noGrp="1"/>
          </p:cNvSpPr>
          <p:nvPr>
            <p:ph type="title" idx="3"/>
          </p:nvPr>
        </p:nvSpPr>
        <p:spPr>
          <a:xfrm>
            <a:off x="5742600" y="1686875"/>
            <a:ext cx="2970000" cy="461700"/>
          </a:xfrm>
          <a:prstGeom prst="rect">
            <a:avLst/>
          </a:prstGeom>
        </p:spPr>
        <p:txBody>
          <a:bodyPr spcFirstLastPara="1" wrap="square" lIns="91425" tIns="91425" rIns="91425" bIns="91425" anchor="ctr" anchorCtr="0">
            <a:noAutofit/>
          </a:bodyPr>
          <a:lstStyle/>
          <a:p>
            <a:pPr lvl="2"/>
            <a:r>
              <a:rPr lang="ms-MY" dirty="0"/>
              <a:t>Hubungan Sosial Buruk</a:t>
            </a:r>
            <a:endParaRPr lang="id-ID" dirty="0"/>
          </a:p>
        </p:txBody>
      </p:sp>
      <p:sp>
        <p:nvSpPr>
          <p:cNvPr id="6925" name="Google Shape;6925;p30"/>
          <p:cNvSpPr txBox="1">
            <a:spLocks noGrp="1"/>
          </p:cNvSpPr>
          <p:nvPr>
            <p:ph type="title" idx="4"/>
          </p:nvPr>
        </p:nvSpPr>
        <p:spPr>
          <a:xfrm>
            <a:off x="4810175" y="2014045"/>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a:t>
            </a:r>
            <a:r>
              <a:rPr lang="id-ID" dirty="0" smtClean="0"/>
              <a:t>6</a:t>
            </a:r>
            <a:endParaRPr dirty="0"/>
          </a:p>
        </p:txBody>
      </p:sp>
      <p:sp>
        <p:nvSpPr>
          <p:cNvPr id="6927" name="Google Shape;6927;p30"/>
          <p:cNvSpPr txBox="1">
            <a:spLocks noGrp="1"/>
          </p:cNvSpPr>
          <p:nvPr>
            <p:ph type="title" idx="6"/>
          </p:nvPr>
        </p:nvSpPr>
        <p:spPr>
          <a:xfrm>
            <a:off x="1855975" y="3259425"/>
            <a:ext cx="2478000" cy="461700"/>
          </a:xfrm>
          <a:prstGeom prst="rect">
            <a:avLst/>
          </a:prstGeom>
        </p:spPr>
        <p:txBody>
          <a:bodyPr spcFirstLastPara="1" wrap="square" lIns="91425" tIns="91425" rIns="91425" bIns="91425" anchor="ctr" anchorCtr="0">
            <a:noAutofit/>
          </a:bodyPr>
          <a:lstStyle/>
          <a:p>
            <a:pPr lvl="2"/>
            <a:r>
              <a:rPr lang="ms-MY" dirty="0"/>
              <a:t>Prilaku Agresi</a:t>
            </a:r>
            <a:endParaRPr lang="id-ID" dirty="0"/>
          </a:p>
        </p:txBody>
      </p:sp>
      <p:sp>
        <p:nvSpPr>
          <p:cNvPr id="6928" name="Google Shape;6928;p30"/>
          <p:cNvSpPr txBox="1">
            <a:spLocks noGrp="1"/>
          </p:cNvSpPr>
          <p:nvPr>
            <p:ph type="title" idx="7"/>
          </p:nvPr>
        </p:nvSpPr>
        <p:spPr>
          <a:xfrm>
            <a:off x="923388" y="3586695"/>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a:t>
            </a:r>
            <a:r>
              <a:rPr lang="id-ID" dirty="0" smtClean="0"/>
              <a:t>7</a:t>
            </a:r>
            <a:endParaRPr dirty="0"/>
          </a:p>
        </p:txBody>
      </p:sp>
      <p:sp>
        <p:nvSpPr>
          <p:cNvPr id="6933" name="Google Shape;6933;p30"/>
          <p:cNvSpPr txBox="1">
            <a:spLocks noGrp="1"/>
          </p:cNvSpPr>
          <p:nvPr>
            <p:ph type="title" idx="15"/>
          </p:nvPr>
        </p:nvSpPr>
        <p:spPr>
          <a:xfrm>
            <a:off x="637734" y="147214"/>
            <a:ext cx="7704000" cy="572700"/>
          </a:xfrm>
          <a:prstGeom prst="rect">
            <a:avLst/>
          </a:prstGeom>
        </p:spPr>
        <p:txBody>
          <a:bodyPr spcFirstLastPara="1" wrap="square" lIns="91425" tIns="91425" rIns="91425" bIns="91425" anchor="ctr" anchorCtr="0">
            <a:noAutofit/>
          </a:bodyPr>
          <a:lstStyle/>
          <a:p>
            <a:pPr lvl="0" algn="ctr"/>
            <a:r>
              <a:rPr lang="ms-MY" dirty="0"/>
              <a:t>Dampa</a:t>
            </a:r>
            <a:r>
              <a:rPr lang="ms-MY" i="1" dirty="0"/>
              <a:t>k Sibling Rivalry</a:t>
            </a:r>
            <a:endParaRPr lang="id-ID" dirty="0"/>
          </a:p>
        </p:txBody>
      </p:sp>
      <p:grpSp>
        <p:nvGrpSpPr>
          <p:cNvPr id="6934" name="Google Shape;6934;p30"/>
          <p:cNvGrpSpPr/>
          <p:nvPr/>
        </p:nvGrpSpPr>
        <p:grpSpPr>
          <a:xfrm rot="10800000" flipH="1">
            <a:off x="7625764" y="3"/>
            <a:ext cx="1518243" cy="913318"/>
            <a:chOff x="1140675" y="4114800"/>
            <a:chExt cx="730100" cy="489400"/>
          </a:xfrm>
        </p:grpSpPr>
        <p:sp>
          <p:nvSpPr>
            <p:cNvPr id="6935" name="Google Shape;6935;p30"/>
            <p:cNvSpPr/>
            <p:nvPr/>
          </p:nvSpPr>
          <p:spPr>
            <a:xfrm>
              <a:off x="1312050" y="4157850"/>
              <a:ext cx="558725" cy="347350"/>
            </a:xfrm>
            <a:custGeom>
              <a:avLst/>
              <a:gdLst/>
              <a:ahLst/>
              <a:cxnLst/>
              <a:rect l="l" t="t" r="r" b="b"/>
              <a:pathLst>
                <a:path w="22349" h="13894" extrusionOk="0">
                  <a:moveTo>
                    <a:pt x="6780" y="0"/>
                  </a:moveTo>
                  <a:cubicBezTo>
                    <a:pt x="6338" y="518"/>
                    <a:pt x="5836" y="990"/>
                    <a:pt x="5287" y="1402"/>
                  </a:cubicBezTo>
                  <a:cubicBezTo>
                    <a:pt x="4205" y="2178"/>
                    <a:pt x="2956" y="2666"/>
                    <a:pt x="1662" y="2895"/>
                  </a:cubicBezTo>
                  <a:cubicBezTo>
                    <a:pt x="1114" y="2986"/>
                    <a:pt x="549" y="3047"/>
                    <a:pt x="1" y="3062"/>
                  </a:cubicBezTo>
                  <a:cubicBezTo>
                    <a:pt x="641" y="4296"/>
                    <a:pt x="1631" y="5332"/>
                    <a:pt x="2850" y="6033"/>
                  </a:cubicBezTo>
                  <a:cubicBezTo>
                    <a:pt x="3868" y="6611"/>
                    <a:pt x="5020" y="6929"/>
                    <a:pt x="6197" y="6929"/>
                  </a:cubicBezTo>
                  <a:cubicBezTo>
                    <a:pt x="6446" y="6929"/>
                    <a:pt x="6697" y="6915"/>
                    <a:pt x="6947" y="6886"/>
                  </a:cubicBezTo>
                  <a:cubicBezTo>
                    <a:pt x="7404" y="6825"/>
                    <a:pt x="7861" y="6718"/>
                    <a:pt x="8304" y="6565"/>
                  </a:cubicBezTo>
                  <a:cubicBezTo>
                    <a:pt x="8318" y="5987"/>
                    <a:pt x="8410" y="5408"/>
                    <a:pt x="8608" y="4859"/>
                  </a:cubicBezTo>
                  <a:cubicBezTo>
                    <a:pt x="8867" y="4144"/>
                    <a:pt x="9340" y="3413"/>
                    <a:pt x="10055" y="3092"/>
                  </a:cubicBezTo>
                  <a:cubicBezTo>
                    <a:pt x="10234" y="3011"/>
                    <a:pt x="10422" y="2964"/>
                    <a:pt x="10609" y="2964"/>
                  </a:cubicBezTo>
                  <a:cubicBezTo>
                    <a:pt x="10772" y="2964"/>
                    <a:pt x="10935" y="2999"/>
                    <a:pt x="11091" y="3078"/>
                  </a:cubicBezTo>
                  <a:cubicBezTo>
                    <a:pt x="11411" y="3214"/>
                    <a:pt x="11625" y="3535"/>
                    <a:pt x="11625" y="3884"/>
                  </a:cubicBezTo>
                  <a:cubicBezTo>
                    <a:pt x="11609" y="4296"/>
                    <a:pt x="11365" y="4646"/>
                    <a:pt x="11107" y="4936"/>
                  </a:cubicBezTo>
                  <a:cubicBezTo>
                    <a:pt x="10863" y="5225"/>
                    <a:pt x="10589" y="5484"/>
                    <a:pt x="10299" y="5712"/>
                  </a:cubicBezTo>
                  <a:cubicBezTo>
                    <a:pt x="9750" y="6139"/>
                    <a:pt x="9157" y="6474"/>
                    <a:pt x="8517" y="6703"/>
                  </a:cubicBezTo>
                  <a:cubicBezTo>
                    <a:pt x="8532" y="7449"/>
                    <a:pt x="8700" y="8180"/>
                    <a:pt x="8958" y="8850"/>
                  </a:cubicBezTo>
                  <a:cubicBezTo>
                    <a:pt x="9218" y="9476"/>
                    <a:pt x="9567" y="10039"/>
                    <a:pt x="9979" y="10557"/>
                  </a:cubicBezTo>
                  <a:cubicBezTo>
                    <a:pt x="11030" y="9978"/>
                    <a:pt x="12173" y="9567"/>
                    <a:pt x="13361" y="9490"/>
                  </a:cubicBezTo>
                  <a:cubicBezTo>
                    <a:pt x="13477" y="9484"/>
                    <a:pt x="13593" y="9480"/>
                    <a:pt x="13708" y="9480"/>
                  </a:cubicBezTo>
                  <a:cubicBezTo>
                    <a:pt x="14387" y="9480"/>
                    <a:pt x="15067" y="9596"/>
                    <a:pt x="15691" y="9856"/>
                  </a:cubicBezTo>
                  <a:cubicBezTo>
                    <a:pt x="16392" y="10160"/>
                    <a:pt x="16987" y="10633"/>
                    <a:pt x="17474" y="11212"/>
                  </a:cubicBezTo>
                  <a:cubicBezTo>
                    <a:pt x="17962" y="11806"/>
                    <a:pt x="18342" y="12461"/>
                    <a:pt x="18646" y="13162"/>
                  </a:cubicBezTo>
                  <a:cubicBezTo>
                    <a:pt x="18754" y="13390"/>
                    <a:pt x="18860" y="13634"/>
                    <a:pt x="18967" y="13893"/>
                  </a:cubicBezTo>
                  <a:cubicBezTo>
                    <a:pt x="19439" y="13832"/>
                    <a:pt x="19911" y="13756"/>
                    <a:pt x="20383" y="13649"/>
                  </a:cubicBezTo>
                  <a:cubicBezTo>
                    <a:pt x="21053" y="13512"/>
                    <a:pt x="21709" y="13299"/>
                    <a:pt x="22349" y="13024"/>
                  </a:cubicBezTo>
                  <a:lnTo>
                    <a:pt x="22349" y="6230"/>
                  </a:lnTo>
                  <a:cubicBezTo>
                    <a:pt x="21843" y="6354"/>
                    <a:pt x="21325" y="6416"/>
                    <a:pt x="20795" y="6416"/>
                  </a:cubicBezTo>
                  <a:cubicBezTo>
                    <a:pt x="20735" y="6416"/>
                    <a:pt x="20673" y="6415"/>
                    <a:pt x="20612" y="6413"/>
                  </a:cubicBezTo>
                  <a:cubicBezTo>
                    <a:pt x="19515" y="6398"/>
                    <a:pt x="18419" y="6139"/>
                    <a:pt x="17428" y="5651"/>
                  </a:cubicBezTo>
                  <a:cubicBezTo>
                    <a:pt x="16469" y="5180"/>
                    <a:pt x="15646" y="4479"/>
                    <a:pt x="14990" y="3626"/>
                  </a:cubicBezTo>
                  <a:cubicBezTo>
                    <a:pt x="14381" y="2818"/>
                    <a:pt x="13940" y="1874"/>
                    <a:pt x="13711" y="884"/>
                  </a:cubicBezTo>
                  <a:lnTo>
                    <a:pt x="6780" y="0"/>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0"/>
            <p:cNvSpPr/>
            <p:nvPr/>
          </p:nvSpPr>
          <p:spPr>
            <a:xfrm>
              <a:off x="1524950" y="4236650"/>
              <a:ext cx="74275" cy="83450"/>
            </a:xfrm>
            <a:custGeom>
              <a:avLst/>
              <a:gdLst/>
              <a:ahLst/>
              <a:cxnLst/>
              <a:rect l="l" t="t" r="r" b="b"/>
              <a:pathLst>
                <a:path w="2971" h="3338" extrusionOk="0">
                  <a:moveTo>
                    <a:pt x="2090" y="1"/>
                  </a:moveTo>
                  <a:cubicBezTo>
                    <a:pt x="1434" y="1"/>
                    <a:pt x="855" y="643"/>
                    <a:pt x="564" y="1159"/>
                  </a:cubicBezTo>
                  <a:cubicBezTo>
                    <a:pt x="184" y="1829"/>
                    <a:pt x="16" y="2576"/>
                    <a:pt x="1" y="3338"/>
                  </a:cubicBezTo>
                  <a:cubicBezTo>
                    <a:pt x="838" y="3017"/>
                    <a:pt x="1616" y="2515"/>
                    <a:pt x="2240" y="1875"/>
                  </a:cubicBezTo>
                  <a:cubicBezTo>
                    <a:pt x="2514" y="1601"/>
                    <a:pt x="2788" y="1281"/>
                    <a:pt x="2879" y="901"/>
                  </a:cubicBezTo>
                  <a:cubicBezTo>
                    <a:pt x="2971" y="519"/>
                    <a:pt x="2758" y="184"/>
                    <a:pt x="2392" y="47"/>
                  </a:cubicBezTo>
                  <a:cubicBezTo>
                    <a:pt x="2290" y="15"/>
                    <a:pt x="2189" y="1"/>
                    <a:pt x="2090" y="1"/>
                  </a:cubicBez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0"/>
            <p:cNvSpPr/>
            <p:nvPr/>
          </p:nvSpPr>
          <p:spPr>
            <a:xfrm>
              <a:off x="1564175" y="4399400"/>
              <a:ext cx="216325" cy="107200"/>
            </a:xfrm>
            <a:custGeom>
              <a:avLst/>
              <a:gdLst/>
              <a:ahLst/>
              <a:cxnLst/>
              <a:rect l="l" t="t" r="r" b="b"/>
              <a:pathLst>
                <a:path w="8653" h="4288" extrusionOk="0">
                  <a:moveTo>
                    <a:pt x="3598" y="1"/>
                  </a:moveTo>
                  <a:cubicBezTo>
                    <a:pt x="3298" y="1"/>
                    <a:pt x="2996" y="25"/>
                    <a:pt x="2697" y="72"/>
                  </a:cubicBezTo>
                  <a:cubicBezTo>
                    <a:pt x="1753" y="224"/>
                    <a:pt x="853" y="559"/>
                    <a:pt x="0" y="1016"/>
                  </a:cubicBezTo>
                  <a:cubicBezTo>
                    <a:pt x="518" y="1626"/>
                    <a:pt x="1143" y="2159"/>
                    <a:pt x="1814" y="2586"/>
                  </a:cubicBezTo>
                  <a:cubicBezTo>
                    <a:pt x="3047" y="3393"/>
                    <a:pt x="4464" y="3927"/>
                    <a:pt x="5927" y="4154"/>
                  </a:cubicBezTo>
                  <a:cubicBezTo>
                    <a:pt x="6503" y="4243"/>
                    <a:pt x="7087" y="4287"/>
                    <a:pt x="7672" y="4287"/>
                  </a:cubicBezTo>
                  <a:cubicBezTo>
                    <a:pt x="7999" y="4287"/>
                    <a:pt x="8326" y="4273"/>
                    <a:pt x="8653" y="4246"/>
                  </a:cubicBezTo>
                  <a:cubicBezTo>
                    <a:pt x="8501" y="3880"/>
                    <a:pt x="8348" y="3530"/>
                    <a:pt x="8165" y="3180"/>
                  </a:cubicBezTo>
                  <a:cubicBezTo>
                    <a:pt x="7846" y="2509"/>
                    <a:pt x="7450" y="1885"/>
                    <a:pt x="6932" y="1352"/>
                  </a:cubicBezTo>
                  <a:cubicBezTo>
                    <a:pt x="6398" y="803"/>
                    <a:pt x="5759" y="407"/>
                    <a:pt x="5013" y="194"/>
                  </a:cubicBezTo>
                  <a:cubicBezTo>
                    <a:pt x="4553" y="63"/>
                    <a:pt x="4077" y="1"/>
                    <a:pt x="3598" y="1"/>
                  </a:cubicBez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0"/>
            <p:cNvSpPr/>
            <p:nvPr/>
          </p:nvSpPr>
          <p:spPr>
            <a:xfrm>
              <a:off x="1140675" y="4114800"/>
              <a:ext cx="164950" cy="116025"/>
            </a:xfrm>
            <a:custGeom>
              <a:avLst/>
              <a:gdLst/>
              <a:ahLst/>
              <a:cxnLst/>
              <a:rect l="l" t="t" r="r" b="b"/>
              <a:pathLst>
                <a:path w="6598" h="4641" extrusionOk="0">
                  <a:moveTo>
                    <a:pt x="1" y="0"/>
                  </a:moveTo>
                  <a:cubicBezTo>
                    <a:pt x="1" y="1"/>
                    <a:pt x="1967" y="1905"/>
                    <a:pt x="4648" y="4540"/>
                  </a:cubicBezTo>
                  <a:lnTo>
                    <a:pt x="5058" y="4586"/>
                  </a:lnTo>
                  <a:cubicBezTo>
                    <a:pt x="5392" y="4627"/>
                    <a:pt x="5731" y="4640"/>
                    <a:pt x="6073" y="4640"/>
                  </a:cubicBezTo>
                  <a:cubicBezTo>
                    <a:pt x="6248" y="4640"/>
                    <a:pt x="6423" y="4637"/>
                    <a:pt x="6598" y="4631"/>
                  </a:cubicBezTo>
                  <a:cubicBezTo>
                    <a:pt x="6460" y="4327"/>
                    <a:pt x="6338" y="4007"/>
                    <a:pt x="6232" y="3687"/>
                  </a:cubicBezTo>
                  <a:cubicBezTo>
                    <a:pt x="5927" y="2728"/>
                    <a:pt x="5820" y="1737"/>
                    <a:pt x="5881" y="732"/>
                  </a:cubicBezTo>
                  <a:lnTo>
                    <a:pt x="1" y="0"/>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0"/>
            <p:cNvSpPr/>
            <p:nvPr/>
          </p:nvSpPr>
          <p:spPr>
            <a:xfrm>
              <a:off x="1261800" y="4232850"/>
              <a:ext cx="295175" cy="232350"/>
            </a:xfrm>
            <a:custGeom>
              <a:avLst/>
              <a:gdLst/>
              <a:ahLst/>
              <a:cxnLst/>
              <a:rect l="l" t="t" r="r" b="b"/>
              <a:pathLst>
                <a:path w="11807" h="9294" extrusionOk="0">
                  <a:moveTo>
                    <a:pt x="0" y="1"/>
                  </a:moveTo>
                  <a:lnTo>
                    <a:pt x="0" y="1"/>
                  </a:lnTo>
                  <a:cubicBezTo>
                    <a:pt x="2864" y="2804"/>
                    <a:pt x="6505" y="6354"/>
                    <a:pt x="9491" y="9293"/>
                  </a:cubicBezTo>
                  <a:cubicBezTo>
                    <a:pt x="9918" y="8928"/>
                    <a:pt x="10359" y="8592"/>
                    <a:pt x="10832" y="8273"/>
                  </a:cubicBezTo>
                  <a:cubicBezTo>
                    <a:pt x="11136" y="8060"/>
                    <a:pt x="11471" y="7861"/>
                    <a:pt x="11807" y="7664"/>
                  </a:cubicBezTo>
                  <a:cubicBezTo>
                    <a:pt x="11029" y="6689"/>
                    <a:pt x="10496" y="5531"/>
                    <a:pt x="10359" y="4282"/>
                  </a:cubicBezTo>
                  <a:lnTo>
                    <a:pt x="10314" y="3779"/>
                  </a:lnTo>
                  <a:cubicBezTo>
                    <a:pt x="9651" y="4009"/>
                    <a:pt x="8946" y="4131"/>
                    <a:pt x="8240" y="4131"/>
                  </a:cubicBezTo>
                  <a:cubicBezTo>
                    <a:pt x="8200" y="4131"/>
                    <a:pt x="8160" y="4130"/>
                    <a:pt x="8120" y="4130"/>
                  </a:cubicBezTo>
                  <a:cubicBezTo>
                    <a:pt x="6627" y="4114"/>
                    <a:pt x="5165" y="3565"/>
                    <a:pt x="3991" y="2667"/>
                  </a:cubicBezTo>
                  <a:cubicBezTo>
                    <a:pt x="3077" y="1981"/>
                    <a:pt x="2346" y="1083"/>
                    <a:pt x="1844" y="78"/>
                  </a:cubicBezTo>
                  <a:lnTo>
                    <a:pt x="1631" y="78"/>
                  </a:lnTo>
                  <a:cubicBezTo>
                    <a:pt x="1509" y="81"/>
                    <a:pt x="1387" y="83"/>
                    <a:pt x="1265" y="83"/>
                  </a:cubicBezTo>
                  <a:cubicBezTo>
                    <a:pt x="839" y="83"/>
                    <a:pt x="415" y="61"/>
                    <a:pt x="0" y="1"/>
                  </a:cubicBez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0"/>
            <p:cNvSpPr/>
            <p:nvPr/>
          </p:nvSpPr>
          <p:spPr>
            <a:xfrm>
              <a:off x="1788500" y="4489175"/>
              <a:ext cx="82275" cy="115025"/>
            </a:xfrm>
            <a:custGeom>
              <a:avLst/>
              <a:gdLst/>
              <a:ahLst/>
              <a:cxnLst/>
              <a:rect l="l" t="t" r="r" b="b"/>
              <a:pathLst>
                <a:path w="3291" h="4601" extrusionOk="0">
                  <a:moveTo>
                    <a:pt x="3291" y="0"/>
                  </a:moveTo>
                  <a:cubicBezTo>
                    <a:pt x="2270" y="442"/>
                    <a:pt x="1203" y="716"/>
                    <a:pt x="106" y="853"/>
                  </a:cubicBezTo>
                  <a:cubicBezTo>
                    <a:pt x="61" y="853"/>
                    <a:pt x="31" y="868"/>
                    <a:pt x="0" y="868"/>
                  </a:cubicBezTo>
                  <a:cubicBezTo>
                    <a:pt x="183" y="1341"/>
                    <a:pt x="336" y="1828"/>
                    <a:pt x="472" y="2316"/>
                  </a:cubicBezTo>
                  <a:cubicBezTo>
                    <a:pt x="701" y="3062"/>
                    <a:pt x="868" y="3839"/>
                    <a:pt x="990" y="4601"/>
                  </a:cubicBezTo>
                  <a:lnTo>
                    <a:pt x="3291" y="4601"/>
                  </a:lnTo>
                  <a:lnTo>
                    <a:pt x="3291" y="0"/>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0"/>
            <p:cNvSpPr/>
            <p:nvPr/>
          </p:nvSpPr>
          <p:spPr>
            <a:xfrm>
              <a:off x="1501725" y="4427475"/>
              <a:ext cx="305850" cy="176725"/>
            </a:xfrm>
            <a:custGeom>
              <a:avLst/>
              <a:gdLst/>
              <a:ahLst/>
              <a:cxnLst/>
              <a:rect l="l" t="t" r="r" b="b"/>
              <a:pathLst>
                <a:path w="12234" h="7069" extrusionOk="0">
                  <a:moveTo>
                    <a:pt x="2301" y="1"/>
                  </a:moveTo>
                  <a:cubicBezTo>
                    <a:pt x="1783" y="289"/>
                    <a:pt x="1296" y="625"/>
                    <a:pt x="823" y="960"/>
                  </a:cubicBezTo>
                  <a:cubicBezTo>
                    <a:pt x="534" y="1158"/>
                    <a:pt x="260" y="1372"/>
                    <a:pt x="0" y="1600"/>
                  </a:cubicBezTo>
                  <a:cubicBezTo>
                    <a:pt x="3169" y="4692"/>
                    <a:pt x="5576" y="7069"/>
                    <a:pt x="5561" y="7069"/>
                  </a:cubicBezTo>
                  <a:lnTo>
                    <a:pt x="12233" y="7069"/>
                  </a:lnTo>
                  <a:cubicBezTo>
                    <a:pt x="12081" y="6139"/>
                    <a:pt x="11867" y="5225"/>
                    <a:pt x="11577" y="4311"/>
                  </a:cubicBezTo>
                  <a:cubicBezTo>
                    <a:pt x="11471" y="3992"/>
                    <a:pt x="11364" y="3671"/>
                    <a:pt x="11242" y="3352"/>
                  </a:cubicBezTo>
                  <a:cubicBezTo>
                    <a:pt x="10885" y="3386"/>
                    <a:pt x="10526" y="3403"/>
                    <a:pt x="10168" y="3403"/>
                  </a:cubicBezTo>
                  <a:cubicBezTo>
                    <a:pt x="9092" y="3403"/>
                    <a:pt x="8017" y="3249"/>
                    <a:pt x="6977" y="2940"/>
                  </a:cubicBezTo>
                  <a:cubicBezTo>
                    <a:pt x="5500" y="2514"/>
                    <a:pt x="4068" y="1752"/>
                    <a:pt x="2941" y="686"/>
                  </a:cubicBezTo>
                  <a:cubicBezTo>
                    <a:pt x="2712" y="472"/>
                    <a:pt x="2498" y="244"/>
                    <a:pt x="2301" y="1"/>
                  </a:cubicBez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0"/>
            <p:cNvSpPr/>
            <p:nvPr/>
          </p:nvSpPr>
          <p:spPr>
            <a:xfrm>
              <a:off x="1288850" y="4133475"/>
              <a:ext cx="187000" cy="96750"/>
            </a:xfrm>
            <a:custGeom>
              <a:avLst/>
              <a:gdLst/>
              <a:ahLst/>
              <a:cxnLst/>
              <a:rect l="l" t="t" r="r" b="b"/>
              <a:pathLst>
                <a:path w="7480" h="3870" extrusionOk="0">
                  <a:moveTo>
                    <a:pt x="45" y="1"/>
                  </a:moveTo>
                  <a:cubicBezTo>
                    <a:pt x="0" y="1341"/>
                    <a:pt x="259" y="2682"/>
                    <a:pt x="838" y="3870"/>
                  </a:cubicBezTo>
                  <a:cubicBezTo>
                    <a:pt x="959" y="3870"/>
                    <a:pt x="1067" y="3870"/>
                    <a:pt x="1173" y="3854"/>
                  </a:cubicBezTo>
                  <a:cubicBezTo>
                    <a:pt x="1843" y="3809"/>
                    <a:pt x="2499" y="3717"/>
                    <a:pt x="3153" y="3565"/>
                  </a:cubicBezTo>
                  <a:cubicBezTo>
                    <a:pt x="4402" y="3260"/>
                    <a:pt x="5560" y="2696"/>
                    <a:pt x="6551" y="1859"/>
                  </a:cubicBezTo>
                  <a:cubicBezTo>
                    <a:pt x="6870" y="1569"/>
                    <a:pt x="7190" y="1264"/>
                    <a:pt x="7479" y="945"/>
                  </a:cubicBezTo>
                  <a:lnTo>
                    <a:pt x="7418" y="945"/>
                  </a:lnTo>
                  <a:lnTo>
                    <a:pt x="45" y="1"/>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0"/>
            <p:cNvSpPr/>
            <p:nvPr/>
          </p:nvSpPr>
          <p:spPr>
            <a:xfrm>
              <a:off x="1659025" y="4180300"/>
              <a:ext cx="211750" cy="132675"/>
            </a:xfrm>
            <a:custGeom>
              <a:avLst/>
              <a:gdLst/>
              <a:ahLst/>
              <a:cxnLst/>
              <a:rect l="l" t="t" r="r" b="b"/>
              <a:pathLst>
                <a:path w="8470" h="5307" extrusionOk="0">
                  <a:moveTo>
                    <a:pt x="0" y="1"/>
                  </a:moveTo>
                  <a:lnTo>
                    <a:pt x="0" y="1"/>
                  </a:lnTo>
                  <a:cubicBezTo>
                    <a:pt x="15" y="77"/>
                    <a:pt x="31" y="153"/>
                    <a:pt x="61" y="214"/>
                  </a:cubicBezTo>
                  <a:cubicBezTo>
                    <a:pt x="654" y="2225"/>
                    <a:pt x="2086" y="3931"/>
                    <a:pt x="4022" y="4739"/>
                  </a:cubicBezTo>
                  <a:cubicBezTo>
                    <a:pt x="4922" y="5120"/>
                    <a:pt x="5892" y="5307"/>
                    <a:pt x="6862" y="5307"/>
                  </a:cubicBezTo>
                  <a:cubicBezTo>
                    <a:pt x="7401" y="5307"/>
                    <a:pt x="7941" y="5249"/>
                    <a:pt x="8470" y="5135"/>
                  </a:cubicBezTo>
                  <a:lnTo>
                    <a:pt x="8470" y="1083"/>
                  </a:lnTo>
                  <a:lnTo>
                    <a:pt x="1751" y="230"/>
                  </a:lnTo>
                  <a:lnTo>
                    <a:pt x="0" y="1"/>
                  </a:lnTo>
                  <a:close/>
                </a:path>
              </a:pathLst>
            </a:custGeom>
            <a:solidFill>
              <a:srgbClr val="2E4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0"/>
            <p:cNvSpPr/>
            <p:nvPr/>
          </p:nvSpPr>
          <p:spPr>
            <a:xfrm>
              <a:off x="1307875" y="4231950"/>
              <a:ext cx="294800" cy="192500"/>
            </a:xfrm>
            <a:custGeom>
              <a:avLst/>
              <a:gdLst/>
              <a:ahLst/>
              <a:cxnLst/>
              <a:rect l="l" t="t" r="r" b="b"/>
              <a:pathLst>
                <a:path w="11792" h="7700" extrusionOk="0">
                  <a:moveTo>
                    <a:pt x="10773" y="189"/>
                  </a:moveTo>
                  <a:cubicBezTo>
                    <a:pt x="10872" y="189"/>
                    <a:pt x="10973" y="203"/>
                    <a:pt x="11075" y="235"/>
                  </a:cubicBezTo>
                  <a:cubicBezTo>
                    <a:pt x="11441" y="372"/>
                    <a:pt x="11654" y="707"/>
                    <a:pt x="11562" y="1089"/>
                  </a:cubicBezTo>
                  <a:cubicBezTo>
                    <a:pt x="11471" y="1469"/>
                    <a:pt x="11197" y="1789"/>
                    <a:pt x="10923" y="2063"/>
                  </a:cubicBezTo>
                  <a:cubicBezTo>
                    <a:pt x="10299" y="2703"/>
                    <a:pt x="9521" y="3205"/>
                    <a:pt x="8684" y="3526"/>
                  </a:cubicBezTo>
                  <a:cubicBezTo>
                    <a:pt x="8699" y="2764"/>
                    <a:pt x="8867" y="2017"/>
                    <a:pt x="9247" y="1347"/>
                  </a:cubicBezTo>
                  <a:cubicBezTo>
                    <a:pt x="9538" y="831"/>
                    <a:pt x="10117" y="189"/>
                    <a:pt x="10773" y="189"/>
                  </a:cubicBezTo>
                  <a:close/>
                  <a:moveTo>
                    <a:pt x="10776" y="0"/>
                  </a:moveTo>
                  <a:cubicBezTo>
                    <a:pt x="10589" y="0"/>
                    <a:pt x="10401" y="47"/>
                    <a:pt x="10222" y="128"/>
                  </a:cubicBezTo>
                  <a:cubicBezTo>
                    <a:pt x="9507" y="449"/>
                    <a:pt x="9034" y="1180"/>
                    <a:pt x="8775" y="1895"/>
                  </a:cubicBezTo>
                  <a:cubicBezTo>
                    <a:pt x="8577" y="2444"/>
                    <a:pt x="8485" y="3023"/>
                    <a:pt x="8471" y="3601"/>
                  </a:cubicBezTo>
                  <a:cubicBezTo>
                    <a:pt x="8028" y="3754"/>
                    <a:pt x="7571" y="3861"/>
                    <a:pt x="7114" y="3922"/>
                  </a:cubicBezTo>
                  <a:cubicBezTo>
                    <a:pt x="6864" y="3951"/>
                    <a:pt x="6613" y="3965"/>
                    <a:pt x="6364" y="3965"/>
                  </a:cubicBezTo>
                  <a:cubicBezTo>
                    <a:pt x="5187" y="3965"/>
                    <a:pt x="4035" y="3647"/>
                    <a:pt x="3017" y="3069"/>
                  </a:cubicBezTo>
                  <a:cubicBezTo>
                    <a:pt x="1798" y="2368"/>
                    <a:pt x="808" y="1332"/>
                    <a:pt x="168" y="98"/>
                  </a:cubicBezTo>
                  <a:cubicBezTo>
                    <a:pt x="107" y="114"/>
                    <a:pt x="46" y="114"/>
                    <a:pt x="1" y="114"/>
                  </a:cubicBezTo>
                  <a:cubicBezTo>
                    <a:pt x="503" y="1119"/>
                    <a:pt x="1234" y="2017"/>
                    <a:pt x="2148" y="2703"/>
                  </a:cubicBezTo>
                  <a:cubicBezTo>
                    <a:pt x="3322" y="3601"/>
                    <a:pt x="4784" y="4150"/>
                    <a:pt x="6277" y="4166"/>
                  </a:cubicBezTo>
                  <a:cubicBezTo>
                    <a:pt x="6317" y="4166"/>
                    <a:pt x="6357" y="4167"/>
                    <a:pt x="6397" y="4167"/>
                  </a:cubicBezTo>
                  <a:cubicBezTo>
                    <a:pt x="7103" y="4167"/>
                    <a:pt x="7808" y="4045"/>
                    <a:pt x="8471" y="3815"/>
                  </a:cubicBezTo>
                  <a:lnTo>
                    <a:pt x="8516" y="4318"/>
                  </a:lnTo>
                  <a:cubicBezTo>
                    <a:pt x="8653" y="5567"/>
                    <a:pt x="9186" y="6725"/>
                    <a:pt x="9964" y="7700"/>
                  </a:cubicBezTo>
                  <a:cubicBezTo>
                    <a:pt x="10024" y="7669"/>
                    <a:pt x="10085" y="7639"/>
                    <a:pt x="10146" y="7593"/>
                  </a:cubicBezTo>
                  <a:cubicBezTo>
                    <a:pt x="9734" y="7075"/>
                    <a:pt x="9385" y="6512"/>
                    <a:pt x="9125" y="5886"/>
                  </a:cubicBezTo>
                  <a:cubicBezTo>
                    <a:pt x="8867" y="5216"/>
                    <a:pt x="8699" y="4485"/>
                    <a:pt x="8684" y="3739"/>
                  </a:cubicBezTo>
                  <a:cubicBezTo>
                    <a:pt x="9324" y="3510"/>
                    <a:pt x="9917" y="3175"/>
                    <a:pt x="10466" y="2748"/>
                  </a:cubicBezTo>
                  <a:cubicBezTo>
                    <a:pt x="10756" y="2520"/>
                    <a:pt x="11030" y="2261"/>
                    <a:pt x="11274" y="1972"/>
                  </a:cubicBezTo>
                  <a:cubicBezTo>
                    <a:pt x="11532" y="1682"/>
                    <a:pt x="11776" y="1332"/>
                    <a:pt x="11792" y="920"/>
                  </a:cubicBezTo>
                  <a:cubicBezTo>
                    <a:pt x="11792" y="571"/>
                    <a:pt x="11578" y="250"/>
                    <a:pt x="11258" y="114"/>
                  </a:cubicBezTo>
                  <a:cubicBezTo>
                    <a:pt x="11102" y="35"/>
                    <a:pt x="10939" y="0"/>
                    <a:pt x="10776"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0"/>
            <p:cNvSpPr/>
            <p:nvPr/>
          </p:nvSpPr>
          <p:spPr>
            <a:xfrm>
              <a:off x="1559225" y="4424800"/>
              <a:ext cx="223575" cy="87775"/>
            </a:xfrm>
            <a:custGeom>
              <a:avLst/>
              <a:gdLst/>
              <a:ahLst/>
              <a:cxnLst/>
              <a:rect l="l" t="t" r="r" b="b"/>
              <a:pathLst>
                <a:path w="8943" h="3511" extrusionOk="0">
                  <a:moveTo>
                    <a:pt x="198" y="0"/>
                  </a:moveTo>
                  <a:cubicBezTo>
                    <a:pt x="137" y="47"/>
                    <a:pt x="62" y="77"/>
                    <a:pt x="1" y="108"/>
                  </a:cubicBezTo>
                  <a:cubicBezTo>
                    <a:pt x="198" y="351"/>
                    <a:pt x="412" y="579"/>
                    <a:pt x="641" y="793"/>
                  </a:cubicBezTo>
                  <a:cubicBezTo>
                    <a:pt x="1768" y="1859"/>
                    <a:pt x="3200" y="2621"/>
                    <a:pt x="4677" y="3047"/>
                  </a:cubicBezTo>
                  <a:cubicBezTo>
                    <a:pt x="5717" y="3356"/>
                    <a:pt x="6792" y="3510"/>
                    <a:pt x="7868" y="3510"/>
                  </a:cubicBezTo>
                  <a:cubicBezTo>
                    <a:pt x="8226" y="3510"/>
                    <a:pt x="8585" y="3493"/>
                    <a:pt x="8942" y="3459"/>
                  </a:cubicBezTo>
                  <a:lnTo>
                    <a:pt x="8851" y="3230"/>
                  </a:lnTo>
                  <a:cubicBezTo>
                    <a:pt x="8524" y="3257"/>
                    <a:pt x="8197" y="3271"/>
                    <a:pt x="7870" y="3271"/>
                  </a:cubicBezTo>
                  <a:cubicBezTo>
                    <a:pt x="7285" y="3271"/>
                    <a:pt x="6701" y="3227"/>
                    <a:pt x="6125" y="3138"/>
                  </a:cubicBezTo>
                  <a:cubicBezTo>
                    <a:pt x="4662" y="2911"/>
                    <a:pt x="3245" y="2377"/>
                    <a:pt x="2012" y="1570"/>
                  </a:cubicBezTo>
                  <a:cubicBezTo>
                    <a:pt x="1341" y="1143"/>
                    <a:pt x="716" y="610"/>
                    <a:pt x="19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0"/>
            <p:cNvSpPr/>
            <p:nvPr/>
          </p:nvSpPr>
          <p:spPr>
            <a:xfrm>
              <a:off x="1286175" y="4133075"/>
              <a:ext cx="23625" cy="97525"/>
            </a:xfrm>
            <a:custGeom>
              <a:avLst/>
              <a:gdLst/>
              <a:ahLst/>
              <a:cxnLst/>
              <a:rect l="l" t="t" r="r" b="b"/>
              <a:pathLst>
                <a:path w="945" h="3901" extrusionOk="0">
                  <a:moveTo>
                    <a:pt x="61" y="1"/>
                  </a:moveTo>
                  <a:cubicBezTo>
                    <a:pt x="0" y="1006"/>
                    <a:pt x="107" y="1997"/>
                    <a:pt x="412" y="2956"/>
                  </a:cubicBezTo>
                  <a:cubicBezTo>
                    <a:pt x="518" y="3276"/>
                    <a:pt x="640" y="3596"/>
                    <a:pt x="778" y="3900"/>
                  </a:cubicBezTo>
                  <a:cubicBezTo>
                    <a:pt x="838" y="3900"/>
                    <a:pt x="899" y="3900"/>
                    <a:pt x="945" y="3886"/>
                  </a:cubicBezTo>
                  <a:cubicBezTo>
                    <a:pt x="366" y="2698"/>
                    <a:pt x="107" y="1357"/>
                    <a:pt x="152" y="17"/>
                  </a:cubicBezTo>
                  <a:lnTo>
                    <a:pt x="6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0"/>
            <p:cNvSpPr/>
            <p:nvPr/>
          </p:nvSpPr>
          <p:spPr>
            <a:xfrm>
              <a:off x="1786200" y="4483450"/>
              <a:ext cx="84575" cy="27450"/>
            </a:xfrm>
            <a:custGeom>
              <a:avLst/>
              <a:gdLst/>
              <a:ahLst/>
              <a:cxnLst/>
              <a:rect l="l" t="t" r="r" b="b"/>
              <a:pathLst>
                <a:path w="3383" h="1098" extrusionOk="0">
                  <a:moveTo>
                    <a:pt x="3383" y="0"/>
                  </a:moveTo>
                  <a:cubicBezTo>
                    <a:pt x="2743" y="275"/>
                    <a:pt x="2087" y="488"/>
                    <a:pt x="1417" y="625"/>
                  </a:cubicBezTo>
                  <a:cubicBezTo>
                    <a:pt x="945" y="732"/>
                    <a:pt x="473" y="808"/>
                    <a:pt x="1" y="869"/>
                  </a:cubicBezTo>
                  <a:lnTo>
                    <a:pt x="92" y="1097"/>
                  </a:lnTo>
                  <a:cubicBezTo>
                    <a:pt x="123" y="1097"/>
                    <a:pt x="153" y="1082"/>
                    <a:pt x="198" y="1082"/>
                  </a:cubicBezTo>
                  <a:cubicBezTo>
                    <a:pt x="1295" y="945"/>
                    <a:pt x="2362" y="671"/>
                    <a:pt x="3383" y="229"/>
                  </a:cubicBezTo>
                  <a:lnTo>
                    <a:pt x="3383"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0"/>
            <p:cNvSpPr/>
            <p:nvPr/>
          </p:nvSpPr>
          <p:spPr>
            <a:xfrm>
              <a:off x="1654800" y="4179925"/>
              <a:ext cx="215975" cy="138325"/>
            </a:xfrm>
            <a:custGeom>
              <a:avLst/>
              <a:gdLst/>
              <a:ahLst/>
              <a:cxnLst/>
              <a:rect l="l" t="t" r="r" b="b"/>
              <a:pathLst>
                <a:path w="8639" h="5533" extrusionOk="0">
                  <a:moveTo>
                    <a:pt x="1" y="1"/>
                  </a:moveTo>
                  <a:lnTo>
                    <a:pt x="1" y="1"/>
                  </a:lnTo>
                  <a:cubicBezTo>
                    <a:pt x="230" y="991"/>
                    <a:pt x="671" y="1935"/>
                    <a:pt x="1280" y="2743"/>
                  </a:cubicBezTo>
                  <a:cubicBezTo>
                    <a:pt x="1936" y="3596"/>
                    <a:pt x="2759" y="4297"/>
                    <a:pt x="3718" y="4768"/>
                  </a:cubicBezTo>
                  <a:cubicBezTo>
                    <a:pt x="4709" y="5256"/>
                    <a:pt x="5805" y="5515"/>
                    <a:pt x="6902" y="5530"/>
                  </a:cubicBezTo>
                  <a:cubicBezTo>
                    <a:pt x="6963" y="5532"/>
                    <a:pt x="7025" y="5533"/>
                    <a:pt x="7085" y="5533"/>
                  </a:cubicBezTo>
                  <a:cubicBezTo>
                    <a:pt x="7615" y="5533"/>
                    <a:pt x="8133" y="5471"/>
                    <a:pt x="8639" y="5347"/>
                  </a:cubicBezTo>
                  <a:lnTo>
                    <a:pt x="8639" y="5150"/>
                  </a:lnTo>
                  <a:cubicBezTo>
                    <a:pt x="8110" y="5264"/>
                    <a:pt x="7570" y="5322"/>
                    <a:pt x="7031" y="5322"/>
                  </a:cubicBezTo>
                  <a:cubicBezTo>
                    <a:pt x="6061" y="5322"/>
                    <a:pt x="5091" y="5135"/>
                    <a:pt x="4191" y="4754"/>
                  </a:cubicBezTo>
                  <a:cubicBezTo>
                    <a:pt x="2255" y="3946"/>
                    <a:pt x="823" y="2240"/>
                    <a:pt x="230" y="229"/>
                  </a:cubicBezTo>
                  <a:cubicBezTo>
                    <a:pt x="200" y="168"/>
                    <a:pt x="184" y="92"/>
                    <a:pt x="169" y="16"/>
                  </a:cubicBez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0"/>
            <p:cNvSpPr/>
            <p:nvPr/>
          </p:nvSpPr>
          <p:spPr>
            <a:xfrm>
              <a:off x="1499075" y="4394850"/>
              <a:ext cx="314175" cy="209350"/>
            </a:xfrm>
            <a:custGeom>
              <a:avLst/>
              <a:gdLst/>
              <a:ahLst/>
              <a:cxnLst/>
              <a:rect l="l" t="t" r="r" b="b"/>
              <a:pathLst>
                <a:path w="12567" h="8374" extrusionOk="0">
                  <a:moveTo>
                    <a:pt x="6227" y="0"/>
                  </a:moveTo>
                  <a:cubicBezTo>
                    <a:pt x="6112" y="0"/>
                    <a:pt x="5996" y="4"/>
                    <a:pt x="5880" y="10"/>
                  </a:cubicBezTo>
                  <a:cubicBezTo>
                    <a:pt x="4692" y="87"/>
                    <a:pt x="3549" y="498"/>
                    <a:pt x="2498" y="1077"/>
                  </a:cubicBezTo>
                  <a:cubicBezTo>
                    <a:pt x="2437" y="1123"/>
                    <a:pt x="2376" y="1153"/>
                    <a:pt x="2316" y="1184"/>
                  </a:cubicBezTo>
                  <a:cubicBezTo>
                    <a:pt x="1980" y="1381"/>
                    <a:pt x="1645" y="1580"/>
                    <a:pt x="1341" y="1793"/>
                  </a:cubicBezTo>
                  <a:cubicBezTo>
                    <a:pt x="868" y="2112"/>
                    <a:pt x="427" y="2448"/>
                    <a:pt x="0" y="2813"/>
                  </a:cubicBezTo>
                  <a:cubicBezTo>
                    <a:pt x="45" y="2844"/>
                    <a:pt x="76" y="2874"/>
                    <a:pt x="106" y="2905"/>
                  </a:cubicBezTo>
                  <a:cubicBezTo>
                    <a:pt x="366" y="2677"/>
                    <a:pt x="640" y="2463"/>
                    <a:pt x="929" y="2265"/>
                  </a:cubicBezTo>
                  <a:cubicBezTo>
                    <a:pt x="1402" y="1930"/>
                    <a:pt x="1889" y="1594"/>
                    <a:pt x="2407" y="1306"/>
                  </a:cubicBezTo>
                  <a:cubicBezTo>
                    <a:pt x="2468" y="1275"/>
                    <a:pt x="2543" y="1245"/>
                    <a:pt x="2604" y="1198"/>
                  </a:cubicBezTo>
                  <a:cubicBezTo>
                    <a:pt x="3457" y="741"/>
                    <a:pt x="4357" y="406"/>
                    <a:pt x="5301" y="254"/>
                  </a:cubicBezTo>
                  <a:cubicBezTo>
                    <a:pt x="5600" y="207"/>
                    <a:pt x="5902" y="183"/>
                    <a:pt x="6202" y="183"/>
                  </a:cubicBezTo>
                  <a:cubicBezTo>
                    <a:pt x="6681" y="183"/>
                    <a:pt x="7157" y="245"/>
                    <a:pt x="7617" y="376"/>
                  </a:cubicBezTo>
                  <a:cubicBezTo>
                    <a:pt x="8363" y="589"/>
                    <a:pt x="9002" y="985"/>
                    <a:pt x="9536" y="1534"/>
                  </a:cubicBezTo>
                  <a:cubicBezTo>
                    <a:pt x="10054" y="2067"/>
                    <a:pt x="10450" y="2691"/>
                    <a:pt x="10769" y="3362"/>
                  </a:cubicBezTo>
                  <a:cubicBezTo>
                    <a:pt x="10952" y="3712"/>
                    <a:pt x="11105" y="4062"/>
                    <a:pt x="11257" y="4428"/>
                  </a:cubicBezTo>
                  <a:lnTo>
                    <a:pt x="11348" y="4657"/>
                  </a:lnTo>
                  <a:cubicBezTo>
                    <a:pt x="11470" y="4976"/>
                    <a:pt x="11577" y="5297"/>
                    <a:pt x="11683" y="5616"/>
                  </a:cubicBezTo>
                  <a:cubicBezTo>
                    <a:pt x="11973" y="6530"/>
                    <a:pt x="12187" y="7444"/>
                    <a:pt x="12339" y="8374"/>
                  </a:cubicBezTo>
                  <a:lnTo>
                    <a:pt x="12567" y="8374"/>
                  </a:lnTo>
                  <a:cubicBezTo>
                    <a:pt x="12445" y="7612"/>
                    <a:pt x="12278" y="6835"/>
                    <a:pt x="12049" y="6089"/>
                  </a:cubicBezTo>
                  <a:cubicBezTo>
                    <a:pt x="11913" y="5601"/>
                    <a:pt x="11760" y="5114"/>
                    <a:pt x="11577" y="4641"/>
                  </a:cubicBezTo>
                  <a:lnTo>
                    <a:pt x="11486" y="4413"/>
                  </a:lnTo>
                  <a:cubicBezTo>
                    <a:pt x="11379" y="4154"/>
                    <a:pt x="11273" y="3910"/>
                    <a:pt x="11165" y="3682"/>
                  </a:cubicBezTo>
                  <a:cubicBezTo>
                    <a:pt x="10861" y="2981"/>
                    <a:pt x="10481" y="2326"/>
                    <a:pt x="9993" y="1732"/>
                  </a:cubicBezTo>
                  <a:cubicBezTo>
                    <a:pt x="9506" y="1153"/>
                    <a:pt x="8911" y="680"/>
                    <a:pt x="8210" y="376"/>
                  </a:cubicBezTo>
                  <a:cubicBezTo>
                    <a:pt x="7586" y="116"/>
                    <a:pt x="6906" y="0"/>
                    <a:pt x="6227"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0"/>
            <p:cNvSpPr/>
            <p:nvPr/>
          </p:nvSpPr>
          <p:spPr>
            <a:xfrm>
              <a:off x="1256850" y="4157075"/>
              <a:ext cx="224725" cy="77850"/>
            </a:xfrm>
            <a:custGeom>
              <a:avLst/>
              <a:gdLst/>
              <a:ahLst/>
              <a:cxnLst/>
              <a:rect l="l" t="t" r="r" b="b"/>
              <a:pathLst>
                <a:path w="8989" h="3114" extrusionOk="0">
                  <a:moveTo>
                    <a:pt x="8759" y="1"/>
                  </a:moveTo>
                  <a:cubicBezTo>
                    <a:pt x="8470" y="320"/>
                    <a:pt x="8150" y="625"/>
                    <a:pt x="7831" y="915"/>
                  </a:cubicBezTo>
                  <a:cubicBezTo>
                    <a:pt x="6840" y="1752"/>
                    <a:pt x="5682" y="2316"/>
                    <a:pt x="4433" y="2621"/>
                  </a:cubicBezTo>
                  <a:cubicBezTo>
                    <a:pt x="3779" y="2773"/>
                    <a:pt x="3123" y="2865"/>
                    <a:pt x="2453" y="2910"/>
                  </a:cubicBezTo>
                  <a:cubicBezTo>
                    <a:pt x="2347" y="2926"/>
                    <a:pt x="2239" y="2926"/>
                    <a:pt x="2118" y="2926"/>
                  </a:cubicBezTo>
                  <a:cubicBezTo>
                    <a:pt x="2072" y="2940"/>
                    <a:pt x="2011" y="2940"/>
                    <a:pt x="1951" y="2940"/>
                  </a:cubicBezTo>
                  <a:cubicBezTo>
                    <a:pt x="1776" y="2946"/>
                    <a:pt x="1601" y="2949"/>
                    <a:pt x="1426" y="2949"/>
                  </a:cubicBezTo>
                  <a:cubicBezTo>
                    <a:pt x="1084" y="2949"/>
                    <a:pt x="745" y="2936"/>
                    <a:pt x="411" y="2895"/>
                  </a:cubicBezTo>
                  <a:lnTo>
                    <a:pt x="1" y="2849"/>
                  </a:lnTo>
                  <a:lnTo>
                    <a:pt x="1" y="2849"/>
                  </a:lnTo>
                  <a:cubicBezTo>
                    <a:pt x="76" y="2910"/>
                    <a:pt x="137" y="2971"/>
                    <a:pt x="198" y="3032"/>
                  </a:cubicBezTo>
                  <a:cubicBezTo>
                    <a:pt x="613" y="3092"/>
                    <a:pt x="1037" y="3114"/>
                    <a:pt x="1463" y="3114"/>
                  </a:cubicBezTo>
                  <a:cubicBezTo>
                    <a:pt x="1585" y="3114"/>
                    <a:pt x="1707" y="3112"/>
                    <a:pt x="1829" y="3109"/>
                  </a:cubicBezTo>
                  <a:lnTo>
                    <a:pt x="2042" y="3109"/>
                  </a:lnTo>
                  <a:cubicBezTo>
                    <a:pt x="2087" y="3109"/>
                    <a:pt x="2148" y="3109"/>
                    <a:pt x="2209" y="3093"/>
                  </a:cubicBezTo>
                  <a:cubicBezTo>
                    <a:pt x="2757" y="3078"/>
                    <a:pt x="3322" y="3017"/>
                    <a:pt x="3870" y="2926"/>
                  </a:cubicBezTo>
                  <a:cubicBezTo>
                    <a:pt x="5164" y="2697"/>
                    <a:pt x="6413" y="2209"/>
                    <a:pt x="7495" y="1433"/>
                  </a:cubicBezTo>
                  <a:cubicBezTo>
                    <a:pt x="8044" y="1021"/>
                    <a:pt x="8546" y="549"/>
                    <a:pt x="8988" y="31"/>
                  </a:cubicBezTo>
                  <a:lnTo>
                    <a:pt x="8759"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0"/>
            <p:cNvSpPr/>
            <p:nvPr/>
          </p:nvSpPr>
          <p:spPr>
            <a:xfrm>
              <a:off x="1140675" y="4114800"/>
              <a:ext cx="433050" cy="489400"/>
            </a:xfrm>
            <a:custGeom>
              <a:avLst/>
              <a:gdLst/>
              <a:ahLst/>
              <a:cxnLst/>
              <a:rect l="l" t="t" r="r" b="b"/>
              <a:pathLst>
                <a:path w="17322" h="19576" extrusionOk="0">
                  <a:moveTo>
                    <a:pt x="1" y="0"/>
                  </a:moveTo>
                  <a:lnTo>
                    <a:pt x="1" y="5439"/>
                  </a:lnTo>
                  <a:lnTo>
                    <a:pt x="1" y="19576"/>
                  </a:lnTo>
                  <a:lnTo>
                    <a:pt x="17322" y="19576"/>
                  </a:lnTo>
                  <a:lnTo>
                    <a:pt x="1" y="0"/>
                  </a:lnTo>
                  <a:close/>
                </a:path>
              </a:pathLst>
            </a:custGeom>
            <a:solidFill>
              <a:srgbClr val="2EB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0"/>
            <p:cNvSpPr/>
            <p:nvPr/>
          </p:nvSpPr>
          <p:spPr>
            <a:xfrm>
              <a:off x="1140675" y="4114800"/>
              <a:ext cx="500450" cy="489400"/>
            </a:xfrm>
            <a:custGeom>
              <a:avLst/>
              <a:gdLst/>
              <a:ahLst/>
              <a:cxnLst/>
              <a:rect l="l" t="t" r="r" b="b"/>
              <a:pathLst>
                <a:path w="20018" h="19576" extrusionOk="0">
                  <a:moveTo>
                    <a:pt x="1" y="0"/>
                  </a:moveTo>
                  <a:lnTo>
                    <a:pt x="17322" y="19576"/>
                  </a:lnTo>
                  <a:lnTo>
                    <a:pt x="20003" y="19576"/>
                  </a:lnTo>
                  <a:cubicBezTo>
                    <a:pt x="20018" y="19576"/>
                    <a:pt x="17611" y="17199"/>
                    <a:pt x="14442" y="14107"/>
                  </a:cubicBezTo>
                  <a:cubicBezTo>
                    <a:pt x="14412" y="14076"/>
                    <a:pt x="14381" y="14046"/>
                    <a:pt x="14336" y="14015"/>
                  </a:cubicBezTo>
                  <a:cubicBezTo>
                    <a:pt x="11350" y="11076"/>
                    <a:pt x="7709" y="7526"/>
                    <a:pt x="4845" y="4723"/>
                  </a:cubicBezTo>
                  <a:cubicBezTo>
                    <a:pt x="4784" y="4662"/>
                    <a:pt x="4723" y="4601"/>
                    <a:pt x="4648" y="4540"/>
                  </a:cubicBezTo>
                  <a:cubicBezTo>
                    <a:pt x="1967" y="1905"/>
                    <a:pt x="1" y="1"/>
                    <a:pt x="1" y="0"/>
                  </a:cubicBezTo>
                  <a:close/>
                </a:path>
              </a:pathLst>
            </a:custGeom>
            <a:solidFill>
              <a:srgbClr val="1D1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3" name="Google Shape;6953;p30"/>
          <p:cNvGrpSpPr/>
          <p:nvPr/>
        </p:nvGrpSpPr>
        <p:grpSpPr>
          <a:xfrm rot="10800000" flipH="1">
            <a:off x="-8" y="3024219"/>
            <a:ext cx="932588" cy="2314694"/>
            <a:chOff x="250900" y="2518500"/>
            <a:chExt cx="335150" cy="1086150"/>
          </a:xfrm>
        </p:grpSpPr>
        <p:sp>
          <p:nvSpPr>
            <p:cNvPr id="6954" name="Google Shape;6954;p30"/>
            <p:cNvSpPr/>
            <p:nvPr/>
          </p:nvSpPr>
          <p:spPr>
            <a:xfrm>
              <a:off x="252400" y="3548250"/>
              <a:ext cx="1950" cy="6900"/>
            </a:xfrm>
            <a:custGeom>
              <a:avLst/>
              <a:gdLst/>
              <a:ahLst/>
              <a:cxnLst/>
              <a:rect l="l" t="t" r="r" b="b"/>
              <a:pathLst>
                <a:path w="78" h="276" extrusionOk="0">
                  <a:moveTo>
                    <a:pt x="1" y="1"/>
                  </a:moveTo>
                  <a:lnTo>
                    <a:pt x="1" y="275"/>
                  </a:lnTo>
                  <a:cubicBezTo>
                    <a:pt x="31" y="230"/>
                    <a:pt x="78" y="184"/>
                    <a:pt x="78" y="31"/>
                  </a:cubicBezTo>
                  <a:lnTo>
                    <a:pt x="1"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0"/>
            <p:cNvSpPr/>
            <p:nvPr/>
          </p:nvSpPr>
          <p:spPr>
            <a:xfrm>
              <a:off x="252400" y="3561600"/>
              <a:ext cx="4250" cy="30100"/>
            </a:xfrm>
            <a:custGeom>
              <a:avLst/>
              <a:gdLst/>
              <a:ahLst/>
              <a:cxnLst/>
              <a:rect l="l" t="t" r="r" b="b"/>
              <a:pathLst>
                <a:path w="170" h="1204" extrusionOk="0">
                  <a:moveTo>
                    <a:pt x="1" y="1"/>
                  </a:moveTo>
                  <a:lnTo>
                    <a:pt x="1" y="1203"/>
                  </a:lnTo>
                  <a:lnTo>
                    <a:pt x="17" y="1203"/>
                  </a:lnTo>
                  <a:cubicBezTo>
                    <a:pt x="17" y="1082"/>
                    <a:pt x="17" y="929"/>
                    <a:pt x="31" y="823"/>
                  </a:cubicBezTo>
                  <a:lnTo>
                    <a:pt x="47" y="929"/>
                  </a:lnTo>
                  <a:cubicBezTo>
                    <a:pt x="62" y="777"/>
                    <a:pt x="169" y="411"/>
                    <a:pt x="123" y="107"/>
                  </a:cubicBezTo>
                  <a:cubicBezTo>
                    <a:pt x="92" y="107"/>
                    <a:pt x="92" y="198"/>
                    <a:pt x="92" y="259"/>
                  </a:cubicBezTo>
                  <a:cubicBezTo>
                    <a:pt x="91" y="260"/>
                    <a:pt x="89" y="260"/>
                    <a:pt x="88" y="260"/>
                  </a:cubicBezTo>
                  <a:cubicBezTo>
                    <a:pt x="59" y="260"/>
                    <a:pt x="30" y="117"/>
                    <a:pt x="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0"/>
            <p:cNvSpPr/>
            <p:nvPr/>
          </p:nvSpPr>
          <p:spPr>
            <a:xfrm>
              <a:off x="250900" y="2518500"/>
              <a:ext cx="335150" cy="1086150"/>
            </a:xfrm>
            <a:custGeom>
              <a:avLst/>
              <a:gdLst/>
              <a:ahLst/>
              <a:cxnLst/>
              <a:rect l="l" t="t" r="r" b="b"/>
              <a:pathLst>
                <a:path w="13406" h="43446" extrusionOk="0">
                  <a:moveTo>
                    <a:pt x="9917" y="1204"/>
                  </a:moveTo>
                  <a:lnTo>
                    <a:pt x="9887" y="1235"/>
                  </a:lnTo>
                  <a:cubicBezTo>
                    <a:pt x="9887" y="1249"/>
                    <a:pt x="9871" y="1265"/>
                    <a:pt x="9917" y="1265"/>
                  </a:cubicBezTo>
                  <a:cubicBezTo>
                    <a:pt x="9777" y="1287"/>
                    <a:pt x="9774" y="1308"/>
                    <a:pt x="9731" y="1308"/>
                  </a:cubicBezTo>
                  <a:cubicBezTo>
                    <a:pt x="9713" y="1308"/>
                    <a:pt x="9688" y="1304"/>
                    <a:pt x="9643" y="1296"/>
                  </a:cubicBezTo>
                  <a:lnTo>
                    <a:pt x="9521" y="1402"/>
                  </a:lnTo>
                  <a:cubicBezTo>
                    <a:pt x="9524" y="1403"/>
                    <a:pt x="9528" y="1404"/>
                    <a:pt x="9533" y="1404"/>
                  </a:cubicBezTo>
                  <a:cubicBezTo>
                    <a:pt x="9565" y="1404"/>
                    <a:pt x="9631" y="1372"/>
                    <a:pt x="9642" y="1372"/>
                  </a:cubicBezTo>
                  <a:cubicBezTo>
                    <a:pt x="9645" y="1372"/>
                    <a:pt x="9642" y="1376"/>
                    <a:pt x="9627" y="1387"/>
                  </a:cubicBezTo>
                  <a:lnTo>
                    <a:pt x="9201" y="1523"/>
                  </a:lnTo>
                  <a:lnTo>
                    <a:pt x="9278" y="1554"/>
                  </a:lnTo>
                  <a:lnTo>
                    <a:pt x="9278" y="1554"/>
                  </a:lnTo>
                  <a:lnTo>
                    <a:pt x="8927" y="1539"/>
                  </a:lnTo>
                  <a:cubicBezTo>
                    <a:pt x="9262" y="1371"/>
                    <a:pt x="9567" y="1296"/>
                    <a:pt x="9917" y="1204"/>
                  </a:cubicBezTo>
                  <a:close/>
                  <a:moveTo>
                    <a:pt x="8732" y="1511"/>
                  </a:moveTo>
                  <a:cubicBezTo>
                    <a:pt x="8747" y="1511"/>
                    <a:pt x="8769" y="1515"/>
                    <a:pt x="8805" y="1523"/>
                  </a:cubicBezTo>
                  <a:cubicBezTo>
                    <a:pt x="8774" y="1554"/>
                    <a:pt x="8755" y="1562"/>
                    <a:pt x="8738" y="1562"/>
                  </a:cubicBezTo>
                  <a:cubicBezTo>
                    <a:pt x="8721" y="1562"/>
                    <a:pt x="8706" y="1554"/>
                    <a:pt x="8683" y="1554"/>
                  </a:cubicBezTo>
                  <a:cubicBezTo>
                    <a:pt x="8668" y="1570"/>
                    <a:pt x="8653" y="1570"/>
                    <a:pt x="8592" y="1584"/>
                  </a:cubicBezTo>
                  <a:cubicBezTo>
                    <a:pt x="8638" y="1554"/>
                    <a:pt x="8668" y="1554"/>
                    <a:pt x="8683" y="1554"/>
                  </a:cubicBezTo>
                  <a:cubicBezTo>
                    <a:pt x="8705" y="1532"/>
                    <a:pt x="8696" y="1511"/>
                    <a:pt x="8732" y="1511"/>
                  </a:cubicBezTo>
                  <a:close/>
                  <a:moveTo>
                    <a:pt x="7099" y="1767"/>
                  </a:moveTo>
                  <a:cubicBezTo>
                    <a:pt x="7094" y="1769"/>
                    <a:pt x="7090" y="1771"/>
                    <a:pt x="7086" y="1773"/>
                  </a:cubicBezTo>
                  <a:lnTo>
                    <a:pt x="7086" y="1773"/>
                  </a:lnTo>
                  <a:cubicBezTo>
                    <a:pt x="7085" y="1776"/>
                    <a:pt x="7084" y="1780"/>
                    <a:pt x="7084" y="1783"/>
                  </a:cubicBezTo>
                  <a:lnTo>
                    <a:pt x="7099" y="1767"/>
                  </a:lnTo>
                  <a:close/>
                  <a:moveTo>
                    <a:pt x="7237" y="1689"/>
                  </a:moveTo>
                  <a:cubicBezTo>
                    <a:pt x="7243" y="1689"/>
                    <a:pt x="7248" y="1690"/>
                    <a:pt x="7251" y="1692"/>
                  </a:cubicBezTo>
                  <a:cubicBezTo>
                    <a:pt x="7099" y="1753"/>
                    <a:pt x="7175" y="1844"/>
                    <a:pt x="6932" y="1905"/>
                  </a:cubicBezTo>
                  <a:cubicBezTo>
                    <a:pt x="7034" y="1860"/>
                    <a:pt x="6967" y="1830"/>
                    <a:pt x="7086" y="1773"/>
                  </a:cubicBezTo>
                  <a:lnTo>
                    <a:pt x="7086" y="1773"/>
                  </a:lnTo>
                  <a:cubicBezTo>
                    <a:pt x="7101" y="1734"/>
                    <a:pt x="7196" y="1689"/>
                    <a:pt x="7237" y="1689"/>
                  </a:cubicBezTo>
                  <a:close/>
                  <a:moveTo>
                    <a:pt x="9993" y="1645"/>
                  </a:moveTo>
                  <a:lnTo>
                    <a:pt x="10084" y="1753"/>
                  </a:lnTo>
                  <a:cubicBezTo>
                    <a:pt x="10131" y="1753"/>
                    <a:pt x="10161" y="1767"/>
                    <a:pt x="10131" y="1813"/>
                  </a:cubicBezTo>
                  <a:lnTo>
                    <a:pt x="10084" y="1753"/>
                  </a:lnTo>
                  <a:lnTo>
                    <a:pt x="10009" y="1753"/>
                  </a:lnTo>
                  <a:cubicBezTo>
                    <a:pt x="9948" y="1767"/>
                    <a:pt x="9948" y="1813"/>
                    <a:pt x="9978" y="1828"/>
                  </a:cubicBezTo>
                  <a:lnTo>
                    <a:pt x="10009" y="1813"/>
                  </a:lnTo>
                  <a:lnTo>
                    <a:pt x="10009" y="1813"/>
                  </a:lnTo>
                  <a:cubicBezTo>
                    <a:pt x="9993" y="1889"/>
                    <a:pt x="9674" y="1889"/>
                    <a:pt x="9841" y="1950"/>
                  </a:cubicBezTo>
                  <a:cubicBezTo>
                    <a:pt x="9780" y="1935"/>
                    <a:pt x="9719" y="1905"/>
                    <a:pt x="9674" y="1889"/>
                  </a:cubicBezTo>
                  <a:cubicBezTo>
                    <a:pt x="10084" y="1798"/>
                    <a:pt x="9719" y="1767"/>
                    <a:pt x="9993" y="1645"/>
                  </a:cubicBezTo>
                  <a:close/>
                  <a:moveTo>
                    <a:pt x="7841" y="1773"/>
                  </a:moveTo>
                  <a:cubicBezTo>
                    <a:pt x="7857" y="1773"/>
                    <a:pt x="7869" y="1776"/>
                    <a:pt x="7876" y="1783"/>
                  </a:cubicBezTo>
                  <a:cubicBezTo>
                    <a:pt x="7860" y="1813"/>
                    <a:pt x="7815" y="1828"/>
                    <a:pt x="7724" y="1859"/>
                  </a:cubicBezTo>
                  <a:lnTo>
                    <a:pt x="7785" y="1919"/>
                  </a:lnTo>
                  <a:cubicBezTo>
                    <a:pt x="7719" y="1938"/>
                    <a:pt x="7630" y="1975"/>
                    <a:pt x="7589" y="1975"/>
                  </a:cubicBezTo>
                  <a:cubicBezTo>
                    <a:pt x="7564" y="1975"/>
                    <a:pt x="7557" y="1961"/>
                    <a:pt x="7586" y="1919"/>
                  </a:cubicBezTo>
                  <a:cubicBezTo>
                    <a:pt x="7599" y="1919"/>
                    <a:pt x="7616" y="1922"/>
                    <a:pt x="7636" y="1922"/>
                  </a:cubicBezTo>
                  <a:cubicBezTo>
                    <a:pt x="7666" y="1922"/>
                    <a:pt x="7702" y="1917"/>
                    <a:pt x="7739" y="1889"/>
                  </a:cubicBezTo>
                  <a:cubicBezTo>
                    <a:pt x="7739" y="1879"/>
                    <a:pt x="7726" y="1875"/>
                    <a:pt x="7707" y="1875"/>
                  </a:cubicBezTo>
                  <a:cubicBezTo>
                    <a:pt x="7679" y="1875"/>
                    <a:pt x="7638" y="1883"/>
                    <a:pt x="7610" y="1883"/>
                  </a:cubicBezTo>
                  <a:cubicBezTo>
                    <a:pt x="7579" y="1883"/>
                    <a:pt x="7566" y="1873"/>
                    <a:pt x="7617" y="1828"/>
                  </a:cubicBezTo>
                  <a:cubicBezTo>
                    <a:pt x="7699" y="1805"/>
                    <a:pt x="7789" y="1773"/>
                    <a:pt x="7841" y="1773"/>
                  </a:cubicBezTo>
                  <a:close/>
                  <a:moveTo>
                    <a:pt x="7312" y="1932"/>
                  </a:moveTo>
                  <a:cubicBezTo>
                    <a:pt x="7377" y="1932"/>
                    <a:pt x="7299" y="2018"/>
                    <a:pt x="7190" y="2072"/>
                  </a:cubicBezTo>
                  <a:lnTo>
                    <a:pt x="7099" y="2057"/>
                  </a:lnTo>
                  <a:lnTo>
                    <a:pt x="7023" y="2118"/>
                  </a:lnTo>
                  <a:lnTo>
                    <a:pt x="6977" y="2041"/>
                  </a:lnTo>
                  <a:cubicBezTo>
                    <a:pt x="7047" y="1992"/>
                    <a:pt x="7075" y="1976"/>
                    <a:pt x="7083" y="1976"/>
                  </a:cubicBezTo>
                  <a:cubicBezTo>
                    <a:pt x="7097" y="1976"/>
                    <a:pt x="7046" y="2029"/>
                    <a:pt x="7066" y="2029"/>
                  </a:cubicBezTo>
                  <a:cubicBezTo>
                    <a:pt x="7076" y="2029"/>
                    <a:pt x="7102" y="2016"/>
                    <a:pt x="7160" y="1980"/>
                  </a:cubicBezTo>
                  <a:cubicBezTo>
                    <a:pt x="7238" y="1946"/>
                    <a:pt x="7286" y="1932"/>
                    <a:pt x="7312" y="1932"/>
                  </a:cubicBezTo>
                  <a:close/>
                  <a:moveTo>
                    <a:pt x="12812" y="2636"/>
                  </a:moveTo>
                  <a:cubicBezTo>
                    <a:pt x="12792" y="2656"/>
                    <a:pt x="12692" y="2681"/>
                    <a:pt x="12642" y="2681"/>
                  </a:cubicBezTo>
                  <a:cubicBezTo>
                    <a:pt x="12614" y="2681"/>
                    <a:pt x="12601" y="2673"/>
                    <a:pt x="12629" y="2651"/>
                  </a:cubicBezTo>
                  <a:lnTo>
                    <a:pt x="12812" y="2636"/>
                  </a:lnTo>
                  <a:close/>
                  <a:moveTo>
                    <a:pt x="12934" y="2636"/>
                  </a:moveTo>
                  <a:lnTo>
                    <a:pt x="12934" y="2636"/>
                  </a:lnTo>
                  <a:cubicBezTo>
                    <a:pt x="12918" y="2667"/>
                    <a:pt x="12948" y="2681"/>
                    <a:pt x="13009" y="2697"/>
                  </a:cubicBezTo>
                  <a:lnTo>
                    <a:pt x="12674" y="2758"/>
                  </a:lnTo>
                  <a:cubicBezTo>
                    <a:pt x="12644" y="2727"/>
                    <a:pt x="12857" y="2697"/>
                    <a:pt x="12934" y="2636"/>
                  </a:cubicBezTo>
                  <a:close/>
                  <a:moveTo>
                    <a:pt x="6276" y="2667"/>
                  </a:moveTo>
                  <a:cubicBezTo>
                    <a:pt x="6276" y="2738"/>
                    <a:pt x="6032" y="2851"/>
                    <a:pt x="5941" y="2851"/>
                  </a:cubicBezTo>
                  <a:cubicBezTo>
                    <a:pt x="5935" y="2851"/>
                    <a:pt x="5931" y="2850"/>
                    <a:pt x="5926" y="2849"/>
                  </a:cubicBezTo>
                  <a:lnTo>
                    <a:pt x="6276" y="2667"/>
                  </a:lnTo>
                  <a:close/>
                  <a:moveTo>
                    <a:pt x="3428" y="2773"/>
                  </a:moveTo>
                  <a:lnTo>
                    <a:pt x="3382" y="2849"/>
                  </a:lnTo>
                  <a:lnTo>
                    <a:pt x="3215" y="2925"/>
                  </a:lnTo>
                  <a:lnTo>
                    <a:pt x="3428" y="2773"/>
                  </a:lnTo>
                  <a:close/>
                  <a:moveTo>
                    <a:pt x="12278" y="2803"/>
                  </a:moveTo>
                  <a:lnTo>
                    <a:pt x="12278" y="2803"/>
                  </a:lnTo>
                  <a:cubicBezTo>
                    <a:pt x="12324" y="2819"/>
                    <a:pt x="12446" y="2819"/>
                    <a:pt x="12477" y="2849"/>
                  </a:cubicBezTo>
                  <a:lnTo>
                    <a:pt x="12309" y="2910"/>
                  </a:lnTo>
                  <a:lnTo>
                    <a:pt x="12324" y="2925"/>
                  </a:lnTo>
                  <a:cubicBezTo>
                    <a:pt x="12344" y="2925"/>
                    <a:pt x="12358" y="2932"/>
                    <a:pt x="12369" y="2936"/>
                  </a:cubicBezTo>
                  <a:lnTo>
                    <a:pt x="12369" y="2936"/>
                  </a:lnTo>
                  <a:lnTo>
                    <a:pt x="12324" y="2925"/>
                  </a:lnTo>
                  <a:cubicBezTo>
                    <a:pt x="12263" y="2894"/>
                    <a:pt x="12202" y="2849"/>
                    <a:pt x="12278" y="2803"/>
                  </a:cubicBezTo>
                  <a:close/>
                  <a:moveTo>
                    <a:pt x="12538" y="2910"/>
                  </a:moveTo>
                  <a:cubicBezTo>
                    <a:pt x="12583" y="2941"/>
                    <a:pt x="12248" y="3047"/>
                    <a:pt x="12126" y="3047"/>
                  </a:cubicBezTo>
                  <a:cubicBezTo>
                    <a:pt x="12171" y="2995"/>
                    <a:pt x="12211" y="2987"/>
                    <a:pt x="12247" y="2987"/>
                  </a:cubicBezTo>
                  <a:cubicBezTo>
                    <a:pt x="12264" y="2987"/>
                    <a:pt x="12279" y="2989"/>
                    <a:pt x="12294" y="2989"/>
                  </a:cubicBezTo>
                  <a:cubicBezTo>
                    <a:pt x="12326" y="2989"/>
                    <a:pt x="12355" y="2982"/>
                    <a:pt x="12385" y="2941"/>
                  </a:cubicBezTo>
                  <a:lnTo>
                    <a:pt x="12400" y="2955"/>
                  </a:lnTo>
                  <a:lnTo>
                    <a:pt x="12538" y="2910"/>
                  </a:lnTo>
                  <a:close/>
                  <a:moveTo>
                    <a:pt x="8866" y="2819"/>
                  </a:moveTo>
                  <a:lnTo>
                    <a:pt x="8866" y="2819"/>
                  </a:lnTo>
                  <a:cubicBezTo>
                    <a:pt x="8821" y="2925"/>
                    <a:pt x="8653" y="2925"/>
                    <a:pt x="8561" y="2986"/>
                  </a:cubicBezTo>
                  <a:cubicBezTo>
                    <a:pt x="8484" y="2997"/>
                    <a:pt x="8348" y="3066"/>
                    <a:pt x="8287" y="3066"/>
                  </a:cubicBezTo>
                  <a:cubicBezTo>
                    <a:pt x="8265" y="3066"/>
                    <a:pt x="8253" y="3057"/>
                    <a:pt x="8256" y="3032"/>
                  </a:cubicBezTo>
                  <a:cubicBezTo>
                    <a:pt x="8303" y="3002"/>
                    <a:pt x="8303" y="2955"/>
                    <a:pt x="8378" y="2941"/>
                  </a:cubicBezTo>
                  <a:lnTo>
                    <a:pt x="8500" y="2941"/>
                  </a:lnTo>
                  <a:cubicBezTo>
                    <a:pt x="8592" y="2925"/>
                    <a:pt x="8638" y="2880"/>
                    <a:pt x="8653" y="2849"/>
                  </a:cubicBezTo>
                  <a:lnTo>
                    <a:pt x="8866" y="2819"/>
                  </a:lnTo>
                  <a:close/>
                  <a:moveTo>
                    <a:pt x="2666" y="2955"/>
                  </a:moveTo>
                  <a:cubicBezTo>
                    <a:pt x="2545" y="3032"/>
                    <a:pt x="2407" y="3199"/>
                    <a:pt x="2362" y="3199"/>
                  </a:cubicBezTo>
                  <a:cubicBezTo>
                    <a:pt x="2392" y="3138"/>
                    <a:pt x="2529" y="2986"/>
                    <a:pt x="2666" y="2955"/>
                  </a:cubicBezTo>
                  <a:close/>
                  <a:moveTo>
                    <a:pt x="10663" y="2894"/>
                  </a:moveTo>
                  <a:cubicBezTo>
                    <a:pt x="10541" y="2971"/>
                    <a:pt x="10359" y="3047"/>
                    <a:pt x="10176" y="3108"/>
                  </a:cubicBezTo>
                  <a:cubicBezTo>
                    <a:pt x="10009" y="3169"/>
                    <a:pt x="9841" y="3215"/>
                    <a:pt x="9780" y="3215"/>
                  </a:cubicBezTo>
                  <a:lnTo>
                    <a:pt x="9749" y="3169"/>
                  </a:lnTo>
                  <a:lnTo>
                    <a:pt x="10633" y="2894"/>
                  </a:lnTo>
                  <a:close/>
                  <a:moveTo>
                    <a:pt x="12004" y="3093"/>
                  </a:moveTo>
                  <a:lnTo>
                    <a:pt x="12004" y="3093"/>
                  </a:lnTo>
                  <a:cubicBezTo>
                    <a:pt x="11852" y="3138"/>
                    <a:pt x="12034" y="3124"/>
                    <a:pt x="11852" y="3199"/>
                  </a:cubicBezTo>
                  <a:cubicBezTo>
                    <a:pt x="11837" y="3230"/>
                    <a:pt x="11898" y="3230"/>
                    <a:pt x="11882" y="3245"/>
                  </a:cubicBezTo>
                  <a:cubicBezTo>
                    <a:pt x="11844" y="3239"/>
                    <a:pt x="11803" y="3235"/>
                    <a:pt x="11755" y="3235"/>
                  </a:cubicBezTo>
                  <a:cubicBezTo>
                    <a:pt x="11688" y="3235"/>
                    <a:pt x="11608" y="3242"/>
                    <a:pt x="11502" y="3260"/>
                  </a:cubicBezTo>
                  <a:cubicBezTo>
                    <a:pt x="11593" y="3215"/>
                    <a:pt x="11699" y="3154"/>
                    <a:pt x="11791" y="3154"/>
                  </a:cubicBezTo>
                  <a:lnTo>
                    <a:pt x="11821" y="3108"/>
                  </a:lnTo>
                  <a:lnTo>
                    <a:pt x="12004" y="3093"/>
                  </a:lnTo>
                  <a:close/>
                  <a:moveTo>
                    <a:pt x="7952" y="3184"/>
                  </a:moveTo>
                  <a:lnTo>
                    <a:pt x="7860" y="3230"/>
                  </a:lnTo>
                  <a:cubicBezTo>
                    <a:pt x="7860" y="3242"/>
                    <a:pt x="7860" y="3264"/>
                    <a:pt x="7892" y="3264"/>
                  </a:cubicBezTo>
                  <a:cubicBezTo>
                    <a:pt x="7900" y="3264"/>
                    <a:pt x="7909" y="3263"/>
                    <a:pt x="7921" y="3260"/>
                  </a:cubicBezTo>
                  <a:lnTo>
                    <a:pt x="7921" y="3260"/>
                  </a:lnTo>
                  <a:cubicBezTo>
                    <a:pt x="7882" y="3277"/>
                    <a:pt x="7859" y="3283"/>
                    <a:pt x="7846" y="3283"/>
                  </a:cubicBezTo>
                  <a:cubicBezTo>
                    <a:pt x="7799" y="3283"/>
                    <a:pt x="7887" y="3196"/>
                    <a:pt x="7815" y="3184"/>
                  </a:cubicBezTo>
                  <a:lnTo>
                    <a:pt x="7815" y="3184"/>
                  </a:lnTo>
                  <a:lnTo>
                    <a:pt x="7785" y="3199"/>
                  </a:lnTo>
                  <a:cubicBezTo>
                    <a:pt x="7799" y="3184"/>
                    <a:pt x="7815" y="3184"/>
                    <a:pt x="7815" y="3184"/>
                  </a:cubicBezTo>
                  <a:lnTo>
                    <a:pt x="7815" y="3184"/>
                  </a:lnTo>
                  <a:cubicBezTo>
                    <a:pt x="7815" y="3184"/>
                    <a:pt x="7815" y="3184"/>
                    <a:pt x="7815" y="3184"/>
                  </a:cubicBezTo>
                  <a:close/>
                  <a:moveTo>
                    <a:pt x="12659" y="3108"/>
                  </a:moveTo>
                  <a:lnTo>
                    <a:pt x="12857" y="3124"/>
                  </a:lnTo>
                  <a:cubicBezTo>
                    <a:pt x="12796" y="3154"/>
                    <a:pt x="12812" y="3184"/>
                    <a:pt x="12842" y="3199"/>
                  </a:cubicBezTo>
                  <a:cubicBezTo>
                    <a:pt x="12873" y="3199"/>
                    <a:pt x="12887" y="3199"/>
                    <a:pt x="12903" y="3215"/>
                  </a:cubicBezTo>
                  <a:cubicBezTo>
                    <a:pt x="12948" y="3245"/>
                    <a:pt x="13025" y="3260"/>
                    <a:pt x="12979" y="3290"/>
                  </a:cubicBezTo>
                  <a:cubicBezTo>
                    <a:pt x="12974" y="3290"/>
                    <a:pt x="12968" y="3289"/>
                    <a:pt x="12963" y="3289"/>
                  </a:cubicBezTo>
                  <a:cubicBezTo>
                    <a:pt x="12895" y="3289"/>
                    <a:pt x="12829" y="3354"/>
                    <a:pt x="12776" y="3354"/>
                  </a:cubicBezTo>
                  <a:cubicBezTo>
                    <a:pt x="12761" y="3354"/>
                    <a:pt x="12747" y="3349"/>
                    <a:pt x="12735" y="3337"/>
                  </a:cubicBezTo>
                  <a:lnTo>
                    <a:pt x="12842" y="3260"/>
                  </a:lnTo>
                  <a:cubicBezTo>
                    <a:pt x="12832" y="3258"/>
                    <a:pt x="12820" y="3258"/>
                    <a:pt x="12809" y="3258"/>
                  </a:cubicBezTo>
                  <a:cubicBezTo>
                    <a:pt x="12760" y="3258"/>
                    <a:pt x="12703" y="3269"/>
                    <a:pt x="12666" y="3269"/>
                  </a:cubicBezTo>
                  <a:cubicBezTo>
                    <a:pt x="12635" y="3269"/>
                    <a:pt x="12617" y="3261"/>
                    <a:pt x="12629" y="3230"/>
                  </a:cubicBezTo>
                  <a:lnTo>
                    <a:pt x="12629" y="3230"/>
                  </a:lnTo>
                  <a:lnTo>
                    <a:pt x="12887" y="3260"/>
                  </a:lnTo>
                  <a:cubicBezTo>
                    <a:pt x="12903" y="3245"/>
                    <a:pt x="12903" y="3230"/>
                    <a:pt x="12903" y="3215"/>
                  </a:cubicBezTo>
                  <a:cubicBezTo>
                    <a:pt x="12873" y="3215"/>
                    <a:pt x="12857" y="3199"/>
                    <a:pt x="12842" y="3199"/>
                  </a:cubicBezTo>
                  <a:cubicBezTo>
                    <a:pt x="12831" y="3198"/>
                    <a:pt x="12819" y="3197"/>
                    <a:pt x="12805" y="3197"/>
                  </a:cubicBezTo>
                  <a:cubicBezTo>
                    <a:pt x="12716" y="3197"/>
                    <a:pt x="12585" y="3223"/>
                    <a:pt x="12518" y="3223"/>
                  </a:cubicBezTo>
                  <a:cubicBezTo>
                    <a:pt x="12485" y="3223"/>
                    <a:pt x="12468" y="3217"/>
                    <a:pt x="12477" y="3199"/>
                  </a:cubicBezTo>
                  <a:cubicBezTo>
                    <a:pt x="12583" y="3199"/>
                    <a:pt x="12613" y="3108"/>
                    <a:pt x="12659" y="3108"/>
                  </a:cubicBezTo>
                  <a:close/>
                  <a:moveTo>
                    <a:pt x="12995" y="3337"/>
                  </a:moveTo>
                  <a:cubicBezTo>
                    <a:pt x="13005" y="3381"/>
                    <a:pt x="12878" y="3410"/>
                    <a:pt x="12784" y="3410"/>
                  </a:cubicBezTo>
                  <a:cubicBezTo>
                    <a:pt x="12750" y="3410"/>
                    <a:pt x="12721" y="3406"/>
                    <a:pt x="12705" y="3398"/>
                  </a:cubicBezTo>
                  <a:lnTo>
                    <a:pt x="12705" y="3398"/>
                  </a:lnTo>
                  <a:cubicBezTo>
                    <a:pt x="12718" y="3402"/>
                    <a:pt x="12732" y="3404"/>
                    <a:pt x="12747" y="3404"/>
                  </a:cubicBezTo>
                  <a:cubicBezTo>
                    <a:pt x="12837" y="3404"/>
                    <a:pt x="12955" y="3337"/>
                    <a:pt x="12995" y="3337"/>
                  </a:cubicBezTo>
                  <a:close/>
                  <a:moveTo>
                    <a:pt x="3885" y="2894"/>
                  </a:moveTo>
                  <a:cubicBezTo>
                    <a:pt x="3808" y="2971"/>
                    <a:pt x="3733" y="3047"/>
                    <a:pt x="3656" y="3138"/>
                  </a:cubicBezTo>
                  <a:lnTo>
                    <a:pt x="3595" y="3077"/>
                  </a:lnTo>
                  <a:cubicBezTo>
                    <a:pt x="3245" y="3321"/>
                    <a:pt x="3443" y="3230"/>
                    <a:pt x="3108" y="3520"/>
                  </a:cubicBezTo>
                  <a:cubicBezTo>
                    <a:pt x="3108" y="3382"/>
                    <a:pt x="3489" y="3199"/>
                    <a:pt x="3580" y="3016"/>
                  </a:cubicBezTo>
                  <a:cubicBezTo>
                    <a:pt x="3660" y="2952"/>
                    <a:pt x="3698" y="2934"/>
                    <a:pt x="3719" y="2934"/>
                  </a:cubicBezTo>
                  <a:cubicBezTo>
                    <a:pt x="3744" y="2934"/>
                    <a:pt x="3748" y="2958"/>
                    <a:pt x="3773" y="2958"/>
                  </a:cubicBezTo>
                  <a:cubicBezTo>
                    <a:pt x="3791" y="2958"/>
                    <a:pt x="3823" y="2944"/>
                    <a:pt x="3885" y="2894"/>
                  </a:cubicBezTo>
                  <a:close/>
                  <a:moveTo>
                    <a:pt x="6094" y="3313"/>
                  </a:moveTo>
                  <a:cubicBezTo>
                    <a:pt x="6115" y="3313"/>
                    <a:pt x="6135" y="3320"/>
                    <a:pt x="6154" y="3337"/>
                  </a:cubicBezTo>
                  <a:cubicBezTo>
                    <a:pt x="6151" y="3335"/>
                    <a:pt x="6147" y="3334"/>
                    <a:pt x="6143" y="3334"/>
                  </a:cubicBezTo>
                  <a:cubicBezTo>
                    <a:pt x="6088" y="3334"/>
                    <a:pt x="5947" y="3508"/>
                    <a:pt x="5819" y="3565"/>
                  </a:cubicBezTo>
                  <a:cubicBezTo>
                    <a:pt x="5858" y="3526"/>
                    <a:pt x="5861" y="3513"/>
                    <a:pt x="5846" y="3513"/>
                  </a:cubicBezTo>
                  <a:cubicBezTo>
                    <a:pt x="5819" y="3513"/>
                    <a:pt x="5742" y="3550"/>
                    <a:pt x="5713" y="3550"/>
                  </a:cubicBezTo>
                  <a:cubicBezTo>
                    <a:pt x="5875" y="3462"/>
                    <a:pt x="5997" y="3313"/>
                    <a:pt x="6094" y="3313"/>
                  </a:cubicBezTo>
                  <a:close/>
                  <a:moveTo>
                    <a:pt x="12187" y="2742"/>
                  </a:moveTo>
                  <a:lnTo>
                    <a:pt x="12187" y="2773"/>
                  </a:lnTo>
                  <a:cubicBezTo>
                    <a:pt x="12240" y="2755"/>
                    <a:pt x="12278" y="2747"/>
                    <a:pt x="12309" y="2747"/>
                  </a:cubicBezTo>
                  <a:cubicBezTo>
                    <a:pt x="12331" y="2747"/>
                    <a:pt x="12351" y="2751"/>
                    <a:pt x="12369" y="2758"/>
                  </a:cubicBezTo>
                  <a:cubicBezTo>
                    <a:pt x="12004" y="2773"/>
                    <a:pt x="12263" y="2894"/>
                    <a:pt x="11928" y="2941"/>
                  </a:cubicBezTo>
                  <a:lnTo>
                    <a:pt x="11943" y="2941"/>
                  </a:lnTo>
                  <a:cubicBezTo>
                    <a:pt x="11973" y="2941"/>
                    <a:pt x="12020" y="2925"/>
                    <a:pt x="12050" y="2925"/>
                  </a:cubicBezTo>
                  <a:cubicBezTo>
                    <a:pt x="12081" y="2910"/>
                    <a:pt x="12111" y="2910"/>
                    <a:pt x="12142" y="2910"/>
                  </a:cubicBezTo>
                  <a:cubicBezTo>
                    <a:pt x="12111" y="2910"/>
                    <a:pt x="12081" y="2925"/>
                    <a:pt x="12050" y="2925"/>
                  </a:cubicBezTo>
                  <a:cubicBezTo>
                    <a:pt x="12017" y="2936"/>
                    <a:pt x="11985" y="2947"/>
                    <a:pt x="11963" y="2947"/>
                  </a:cubicBezTo>
                  <a:cubicBezTo>
                    <a:pt x="11955" y="2947"/>
                    <a:pt x="11948" y="2945"/>
                    <a:pt x="11943" y="2941"/>
                  </a:cubicBezTo>
                  <a:cubicBezTo>
                    <a:pt x="11760" y="2971"/>
                    <a:pt x="11532" y="3002"/>
                    <a:pt x="11441" y="3032"/>
                  </a:cubicBezTo>
                  <a:cubicBezTo>
                    <a:pt x="11455" y="3032"/>
                    <a:pt x="11455" y="3032"/>
                    <a:pt x="11471" y="3047"/>
                  </a:cubicBezTo>
                  <a:lnTo>
                    <a:pt x="11441" y="3032"/>
                  </a:lnTo>
                  <a:cubicBezTo>
                    <a:pt x="11364" y="3047"/>
                    <a:pt x="11197" y="3108"/>
                    <a:pt x="11075" y="3124"/>
                  </a:cubicBezTo>
                  <a:lnTo>
                    <a:pt x="11120" y="3199"/>
                  </a:lnTo>
                  <a:cubicBezTo>
                    <a:pt x="11081" y="3210"/>
                    <a:pt x="11054" y="3214"/>
                    <a:pt x="11035" y="3214"/>
                  </a:cubicBezTo>
                  <a:cubicBezTo>
                    <a:pt x="10963" y="3214"/>
                    <a:pt x="11009" y="3154"/>
                    <a:pt x="10949" y="3154"/>
                  </a:cubicBezTo>
                  <a:cubicBezTo>
                    <a:pt x="10934" y="3154"/>
                    <a:pt x="10911" y="3158"/>
                    <a:pt x="10877" y="3169"/>
                  </a:cubicBezTo>
                  <a:lnTo>
                    <a:pt x="10892" y="3230"/>
                  </a:lnTo>
                  <a:cubicBezTo>
                    <a:pt x="10867" y="3222"/>
                    <a:pt x="10851" y="3209"/>
                    <a:pt x="10822" y="3209"/>
                  </a:cubicBezTo>
                  <a:cubicBezTo>
                    <a:pt x="10798" y="3209"/>
                    <a:pt x="10765" y="3218"/>
                    <a:pt x="10710" y="3245"/>
                  </a:cubicBezTo>
                  <a:cubicBezTo>
                    <a:pt x="10673" y="3270"/>
                    <a:pt x="10678" y="3275"/>
                    <a:pt x="10696" y="3275"/>
                  </a:cubicBezTo>
                  <a:cubicBezTo>
                    <a:pt x="10708" y="3275"/>
                    <a:pt x="10726" y="3272"/>
                    <a:pt x="10742" y="3272"/>
                  </a:cubicBezTo>
                  <a:cubicBezTo>
                    <a:pt x="10761" y="3272"/>
                    <a:pt x="10775" y="3276"/>
                    <a:pt x="10771" y="3290"/>
                  </a:cubicBezTo>
                  <a:cubicBezTo>
                    <a:pt x="10760" y="3285"/>
                    <a:pt x="10732" y="3282"/>
                    <a:pt x="10701" y="3282"/>
                  </a:cubicBezTo>
                  <a:cubicBezTo>
                    <a:pt x="10646" y="3282"/>
                    <a:pt x="10577" y="3292"/>
                    <a:pt x="10557" y="3321"/>
                  </a:cubicBezTo>
                  <a:lnTo>
                    <a:pt x="10923" y="3321"/>
                  </a:lnTo>
                  <a:cubicBezTo>
                    <a:pt x="10955" y="3308"/>
                    <a:pt x="10994" y="3304"/>
                    <a:pt x="11033" y="3304"/>
                  </a:cubicBezTo>
                  <a:cubicBezTo>
                    <a:pt x="11087" y="3304"/>
                    <a:pt x="11140" y="3312"/>
                    <a:pt x="11167" y="3321"/>
                  </a:cubicBezTo>
                  <a:cubicBezTo>
                    <a:pt x="11273" y="3321"/>
                    <a:pt x="11395" y="3306"/>
                    <a:pt x="11502" y="3290"/>
                  </a:cubicBezTo>
                  <a:lnTo>
                    <a:pt x="11502" y="3290"/>
                  </a:lnTo>
                  <a:cubicBezTo>
                    <a:pt x="11395" y="3382"/>
                    <a:pt x="11425" y="3367"/>
                    <a:pt x="11288" y="3459"/>
                  </a:cubicBezTo>
                  <a:lnTo>
                    <a:pt x="11273" y="3367"/>
                  </a:lnTo>
                  <a:cubicBezTo>
                    <a:pt x="11238" y="3402"/>
                    <a:pt x="11210" y="3411"/>
                    <a:pt x="11182" y="3411"/>
                  </a:cubicBezTo>
                  <a:cubicBezTo>
                    <a:pt x="11149" y="3411"/>
                    <a:pt x="11116" y="3398"/>
                    <a:pt x="11075" y="3398"/>
                  </a:cubicBezTo>
                  <a:lnTo>
                    <a:pt x="11167" y="3321"/>
                  </a:lnTo>
                  <a:lnTo>
                    <a:pt x="10923" y="3321"/>
                  </a:lnTo>
                  <a:cubicBezTo>
                    <a:pt x="10892" y="3337"/>
                    <a:pt x="10862" y="3351"/>
                    <a:pt x="10862" y="3382"/>
                  </a:cubicBezTo>
                  <a:cubicBezTo>
                    <a:pt x="10815" y="3385"/>
                    <a:pt x="10775" y="3386"/>
                    <a:pt x="10739" y="3386"/>
                  </a:cubicBezTo>
                  <a:cubicBezTo>
                    <a:pt x="10602" y="3386"/>
                    <a:pt x="10531" y="3367"/>
                    <a:pt x="10374" y="3367"/>
                  </a:cubicBezTo>
                  <a:cubicBezTo>
                    <a:pt x="10206" y="3459"/>
                    <a:pt x="10039" y="3473"/>
                    <a:pt x="9857" y="3473"/>
                  </a:cubicBezTo>
                  <a:cubicBezTo>
                    <a:pt x="9674" y="3489"/>
                    <a:pt x="9491" y="3504"/>
                    <a:pt x="9308" y="3595"/>
                  </a:cubicBezTo>
                  <a:lnTo>
                    <a:pt x="9384" y="3534"/>
                  </a:lnTo>
                  <a:lnTo>
                    <a:pt x="9231" y="3550"/>
                  </a:lnTo>
                  <a:lnTo>
                    <a:pt x="9231" y="3550"/>
                  </a:lnTo>
                  <a:lnTo>
                    <a:pt x="9506" y="3382"/>
                  </a:lnTo>
                  <a:lnTo>
                    <a:pt x="9567" y="3428"/>
                  </a:lnTo>
                  <a:cubicBezTo>
                    <a:pt x="9688" y="3382"/>
                    <a:pt x="9902" y="3367"/>
                    <a:pt x="10009" y="3290"/>
                  </a:cubicBezTo>
                  <a:lnTo>
                    <a:pt x="10009" y="3276"/>
                  </a:lnTo>
                  <a:cubicBezTo>
                    <a:pt x="10192" y="3199"/>
                    <a:pt x="10602" y="3138"/>
                    <a:pt x="10938" y="3002"/>
                  </a:cubicBezTo>
                  <a:cubicBezTo>
                    <a:pt x="11018" y="2959"/>
                    <a:pt x="11068" y="2945"/>
                    <a:pt x="11104" y="2945"/>
                  </a:cubicBezTo>
                  <a:cubicBezTo>
                    <a:pt x="11177" y="2945"/>
                    <a:pt x="11195" y="3003"/>
                    <a:pt x="11297" y="3003"/>
                  </a:cubicBezTo>
                  <a:cubicBezTo>
                    <a:pt x="11327" y="3003"/>
                    <a:pt x="11363" y="2998"/>
                    <a:pt x="11410" y="2986"/>
                  </a:cubicBezTo>
                  <a:cubicBezTo>
                    <a:pt x="11593" y="2894"/>
                    <a:pt x="11852" y="2833"/>
                    <a:pt x="12126" y="2803"/>
                  </a:cubicBezTo>
                  <a:cubicBezTo>
                    <a:pt x="12095" y="2788"/>
                    <a:pt x="12156" y="2758"/>
                    <a:pt x="12187" y="2742"/>
                  </a:cubicBezTo>
                  <a:close/>
                  <a:moveTo>
                    <a:pt x="9765" y="3565"/>
                  </a:moveTo>
                  <a:lnTo>
                    <a:pt x="9749" y="3641"/>
                  </a:lnTo>
                  <a:lnTo>
                    <a:pt x="9749" y="3641"/>
                  </a:lnTo>
                  <a:lnTo>
                    <a:pt x="9978" y="3581"/>
                  </a:lnTo>
                  <a:lnTo>
                    <a:pt x="9978" y="3581"/>
                  </a:lnTo>
                  <a:cubicBezTo>
                    <a:pt x="9796" y="3656"/>
                    <a:pt x="9841" y="3687"/>
                    <a:pt x="9643" y="3702"/>
                  </a:cubicBezTo>
                  <a:lnTo>
                    <a:pt x="9765" y="3672"/>
                  </a:lnTo>
                  <a:cubicBezTo>
                    <a:pt x="9780" y="3626"/>
                    <a:pt x="9613" y="3641"/>
                    <a:pt x="9765" y="3565"/>
                  </a:cubicBezTo>
                  <a:close/>
                  <a:moveTo>
                    <a:pt x="11455" y="3717"/>
                  </a:moveTo>
                  <a:cubicBezTo>
                    <a:pt x="11457" y="3717"/>
                    <a:pt x="11459" y="3718"/>
                    <a:pt x="11461" y="3718"/>
                  </a:cubicBezTo>
                  <a:lnTo>
                    <a:pt x="11461" y="3718"/>
                  </a:lnTo>
                  <a:cubicBezTo>
                    <a:pt x="11460" y="3717"/>
                    <a:pt x="11458" y="3717"/>
                    <a:pt x="11455" y="3717"/>
                  </a:cubicBezTo>
                  <a:close/>
                  <a:moveTo>
                    <a:pt x="5926" y="3747"/>
                  </a:moveTo>
                  <a:lnTo>
                    <a:pt x="5987" y="3824"/>
                  </a:lnTo>
                  <a:lnTo>
                    <a:pt x="5865" y="3855"/>
                  </a:lnTo>
                  <a:lnTo>
                    <a:pt x="5926" y="3747"/>
                  </a:lnTo>
                  <a:close/>
                  <a:moveTo>
                    <a:pt x="9173" y="3663"/>
                  </a:moveTo>
                  <a:cubicBezTo>
                    <a:pt x="9200" y="3663"/>
                    <a:pt x="9206" y="3676"/>
                    <a:pt x="9170" y="3717"/>
                  </a:cubicBezTo>
                  <a:cubicBezTo>
                    <a:pt x="9079" y="3763"/>
                    <a:pt x="8988" y="3717"/>
                    <a:pt x="8896" y="3808"/>
                  </a:cubicBezTo>
                  <a:lnTo>
                    <a:pt x="8896" y="3824"/>
                  </a:lnTo>
                  <a:cubicBezTo>
                    <a:pt x="8887" y="3821"/>
                    <a:pt x="8878" y="3820"/>
                    <a:pt x="8868" y="3820"/>
                  </a:cubicBezTo>
                  <a:cubicBezTo>
                    <a:pt x="8827" y="3820"/>
                    <a:pt x="8778" y="3842"/>
                    <a:pt x="8729" y="3855"/>
                  </a:cubicBezTo>
                  <a:lnTo>
                    <a:pt x="8805" y="3763"/>
                  </a:lnTo>
                  <a:lnTo>
                    <a:pt x="8821" y="3808"/>
                  </a:lnTo>
                  <a:lnTo>
                    <a:pt x="8957" y="3717"/>
                  </a:lnTo>
                  <a:cubicBezTo>
                    <a:pt x="8988" y="3717"/>
                    <a:pt x="9120" y="3663"/>
                    <a:pt x="9173" y="3663"/>
                  </a:cubicBezTo>
                  <a:close/>
                  <a:moveTo>
                    <a:pt x="12491" y="3230"/>
                  </a:moveTo>
                  <a:lnTo>
                    <a:pt x="12491" y="3230"/>
                  </a:lnTo>
                  <a:cubicBezTo>
                    <a:pt x="12477" y="3351"/>
                    <a:pt x="12217" y="3260"/>
                    <a:pt x="12233" y="3367"/>
                  </a:cubicBezTo>
                  <a:cubicBezTo>
                    <a:pt x="12243" y="3367"/>
                    <a:pt x="12267" y="3374"/>
                    <a:pt x="12286" y="3374"/>
                  </a:cubicBezTo>
                  <a:cubicBezTo>
                    <a:pt x="12295" y="3374"/>
                    <a:pt x="12304" y="3372"/>
                    <a:pt x="12309" y="3367"/>
                  </a:cubicBezTo>
                  <a:lnTo>
                    <a:pt x="12309" y="3351"/>
                  </a:lnTo>
                  <a:lnTo>
                    <a:pt x="12430" y="3382"/>
                  </a:lnTo>
                  <a:cubicBezTo>
                    <a:pt x="12324" y="3382"/>
                    <a:pt x="12172" y="3398"/>
                    <a:pt x="12126" y="3459"/>
                  </a:cubicBezTo>
                  <a:lnTo>
                    <a:pt x="12248" y="3473"/>
                  </a:lnTo>
                  <a:cubicBezTo>
                    <a:pt x="12020" y="3534"/>
                    <a:pt x="11973" y="3565"/>
                    <a:pt x="11791" y="3611"/>
                  </a:cubicBezTo>
                  <a:lnTo>
                    <a:pt x="11791" y="3672"/>
                  </a:lnTo>
                  <a:cubicBezTo>
                    <a:pt x="11683" y="3672"/>
                    <a:pt x="11575" y="3720"/>
                    <a:pt x="11488" y="3720"/>
                  </a:cubicBezTo>
                  <a:cubicBezTo>
                    <a:pt x="11479" y="3720"/>
                    <a:pt x="11470" y="3719"/>
                    <a:pt x="11461" y="3718"/>
                  </a:cubicBezTo>
                  <a:lnTo>
                    <a:pt x="11461" y="3718"/>
                  </a:lnTo>
                  <a:cubicBezTo>
                    <a:pt x="11471" y="3721"/>
                    <a:pt x="11471" y="3733"/>
                    <a:pt x="11471" y="3733"/>
                  </a:cubicBezTo>
                  <a:lnTo>
                    <a:pt x="11441" y="3717"/>
                  </a:lnTo>
                  <a:lnTo>
                    <a:pt x="11455" y="3717"/>
                  </a:lnTo>
                  <a:cubicBezTo>
                    <a:pt x="11446" y="3705"/>
                    <a:pt x="11432" y="3700"/>
                    <a:pt x="11414" y="3700"/>
                  </a:cubicBezTo>
                  <a:cubicBezTo>
                    <a:pt x="11341" y="3700"/>
                    <a:pt x="11209" y="3778"/>
                    <a:pt x="11136" y="3778"/>
                  </a:cubicBezTo>
                  <a:cubicBezTo>
                    <a:pt x="11273" y="3794"/>
                    <a:pt x="11120" y="3824"/>
                    <a:pt x="11045" y="3855"/>
                  </a:cubicBezTo>
                  <a:cubicBezTo>
                    <a:pt x="11086" y="3814"/>
                    <a:pt x="11017" y="3800"/>
                    <a:pt x="10930" y="3800"/>
                  </a:cubicBezTo>
                  <a:cubicBezTo>
                    <a:pt x="10890" y="3800"/>
                    <a:pt x="10846" y="3803"/>
                    <a:pt x="10807" y="3808"/>
                  </a:cubicBezTo>
                  <a:lnTo>
                    <a:pt x="10807" y="3808"/>
                  </a:lnTo>
                  <a:cubicBezTo>
                    <a:pt x="10820" y="3805"/>
                    <a:pt x="10833" y="3794"/>
                    <a:pt x="10846" y="3794"/>
                  </a:cubicBezTo>
                  <a:lnTo>
                    <a:pt x="10633" y="3794"/>
                  </a:lnTo>
                  <a:cubicBezTo>
                    <a:pt x="10663" y="3717"/>
                    <a:pt x="10846" y="3717"/>
                    <a:pt x="10953" y="3672"/>
                  </a:cubicBezTo>
                  <a:cubicBezTo>
                    <a:pt x="10953" y="3656"/>
                    <a:pt x="10984" y="3626"/>
                    <a:pt x="11029" y="3611"/>
                  </a:cubicBezTo>
                  <a:lnTo>
                    <a:pt x="11029" y="3611"/>
                  </a:lnTo>
                  <a:cubicBezTo>
                    <a:pt x="11029" y="3641"/>
                    <a:pt x="10998" y="3656"/>
                    <a:pt x="10953" y="3672"/>
                  </a:cubicBezTo>
                  <a:cubicBezTo>
                    <a:pt x="10953" y="3696"/>
                    <a:pt x="10997" y="3712"/>
                    <a:pt x="11047" y="3712"/>
                  </a:cubicBezTo>
                  <a:cubicBezTo>
                    <a:pt x="11091" y="3712"/>
                    <a:pt x="11138" y="3700"/>
                    <a:pt x="11167" y="3672"/>
                  </a:cubicBezTo>
                  <a:cubicBezTo>
                    <a:pt x="11177" y="3650"/>
                    <a:pt x="11180" y="3635"/>
                    <a:pt x="11145" y="3635"/>
                  </a:cubicBezTo>
                  <a:cubicBezTo>
                    <a:pt x="11134" y="3635"/>
                    <a:pt x="11119" y="3637"/>
                    <a:pt x="11100" y="3640"/>
                  </a:cubicBezTo>
                  <a:lnTo>
                    <a:pt x="11100" y="3640"/>
                  </a:lnTo>
                  <a:lnTo>
                    <a:pt x="11273" y="3611"/>
                  </a:lnTo>
                  <a:lnTo>
                    <a:pt x="11242" y="3565"/>
                  </a:lnTo>
                  <a:cubicBezTo>
                    <a:pt x="11197" y="3534"/>
                    <a:pt x="11608" y="3398"/>
                    <a:pt x="11837" y="3351"/>
                  </a:cubicBezTo>
                  <a:cubicBezTo>
                    <a:pt x="11838" y="3352"/>
                    <a:pt x="11840" y="3353"/>
                    <a:pt x="11844" y="3353"/>
                  </a:cubicBezTo>
                  <a:cubicBezTo>
                    <a:pt x="11903" y="3353"/>
                    <a:pt x="12291" y="3244"/>
                    <a:pt x="12491" y="3230"/>
                  </a:cubicBezTo>
                  <a:close/>
                  <a:moveTo>
                    <a:pt x="10496" y="3855"/>
                  </a:moveTo>
                  <a:cubicBezTo>
                    <a:pt x="10481" y="3855"/>
                    <a:pt x="10450" y="3855"/>
                    <a:pt x="10435" y="3869"/>
                  </a:cubicBezTo>
                  <a:cubicBezTo>
                    <a:pt x="10383" y="3880"/>
                    <a:pt x="10416" y="3905"/>
                    <a:pt x="10399" y="3905"/>
                  </a:cubicBezTo>
                  <a:cubicBezTo>
                    <a:pt x="10391" y="3905"/>
                    <a:pt x="10372" y="3899"/>
                    <a:pt x="10328" y="3885"/>
                  </a:cubicBezTo>
                  <a:cubicBezTo>
                    <a:pt x="10359" y="3869"/>
                    <a:pt x="10389" y="3869"/>
                    <a:pt x="10435" y="3869"/>
                  </a:cubicBezTo>
                  <a:cubicBezTo>
                    <a:pt x="10450" y="3855"/>
                    <a:pt x="10466" y="3855"/>
                    <a:pt x="10496" y="3855"/>
                  </a:cubicBezTo>
                  <a:close/>
                  <a:moveTo>
                    <a:pt x="8000" y="3881"/>
                  </a:moveTo>
                  <a:cubicBezTo>
                    <a:pt x="8024" y="3881"/>
                    <a:pt x="8043" y="3893"/>
                    <a:pt x="8074" y="3900"/>
                  </a:cubicBezTo>
                  <a:cubicBezTo>
                    <a:pt x="8035" y="3930"/>
                    <a:pt x="8015" y="3940"/>
                    <a:pt x="8003" y="3940"/>
                  </a:cubicBezTo>
                  <a:cubicBezTo>
                    <a:pt x="7980" y="3940"/>
                    <a:pt x="7983" y="3908"/>
                    <a:pt x="7953" y="3908"/>
                  </a:cubicBezTo>
                  <a:cubicBezTo>
                    <a:pt x="7940" y="3908"/>
                    <a:pt x="7921" y="3914"/>
                    <a:pt x="7891" y="3930"/>
                  </a:cubicBezTo>
                  <a:cubicBezTo>
                    <a:pt x="7944" y="3893"/>
                    <a:pt x="7975" y="3881"/>
                    <a:pt x="8000" y="3881"/>
                  </a:cubicBezTo>
                  <a:close/>
                  <a:moveTo>
                    <a:pt x="10801" y="3808"/>
                  </a:moveTo>
                  <a:cubicBezTo>
                    <a:pt x="10801" y="3808"/>
                    <a:pt x="10801" y="3824"/>
                    <a:pt x="10785" y="3824"/>
                  </a:cubicBezTo>
                  <a:lnTo>
                    <a:pt x="10846" y="3900"/>
                  </a:lnTo>
                  <a:lnTo>
                    <a:pt x="10953" y="3855"/>
                  </a:lnTo>
                  <a:lnTo>
                    <a:pt x="10953" y="3855"/>
                  </a:lnTo>
                  <a:lnTo>
                    <a:pt x="10679" y="3977"/>
                  </a:lnTo>
                  <a:cubicBezTo>
                    <a:pt x="10618" y="3930"/>
                    <a:pt x="10710" y="3869"/>
                    <a:pt x="10785" y="3824"/>
                  </a:cubicBezTo>
                  <a:lnTo>
                    <a:pt x="10785" y="3808"/>
                  </a:lnTo>
                  <a:close/>
                  <a:moveTo>
                    <a:pt x="5636" y="3565"/>
                  </a:moveTo>
                  <a:lnTo>
                    <a:pt x="5484" y="3717"/>
                  </a:lnTo>
                  <a:lnTo>
                    <a:pt x="5484" y="3717"/>
                  </a:lnTo>
                  <a:lnTo>
                    <a:pt x="5683" y="3641"/>
                  </a:lnTo>
                  <a:lnTo>
                    <a:pt x="5683" y="3641"/>
                  </a:lnTo>
                  <a:cubicBezTo>
                    <a:pt x="5591" y="3702"/>
                    <a:pt x="5393" y="3747"/>
                    <a:pt x="5393" y="3839"/>
                  </a:cubicBezTo>
                  <a:lnTo>
                    <a:pt x="5332" y="3794"/>
                  </a:lnTo>
                  <a:cubicBezTo>
                    <a:pt x="5149" y="3916"/>
                    <a:pt x="5149" y="3946"/>
                    <a:pt x="4905" y="4038"/>
                  </a:cubicBezTo>
                  <a:cubicBezTo>
                    <a:pt x="5043" y="3961"/>
                    <a:pt x="5179" y="3839"/>
                    <a:pt x="5287" y="3733"/>
                  </a:cubicBezTo>
                  <a:cubicBezTo>
                    <a:pt x="5362" y="3702"/>
                    <a:pt x="5514" y="3595"/>
                    <a:pt x="5636" y="3565"/>
                  </a:cubicBezTo>
                  <a:close/>
                  <a:moveTo>
                    <a:pt x="7054" y="3869"/>
                  </a:moveTo>
                  <a:lnTo>
                    <a:pt x="6932" y="3991"/>
                  </a:lnTo>
                  <a:cubicBezTo>
                    <a:pt x="6926" y="3963"/>
                    <a:pt x="6910" y="3952"/>
                    <a:pt x="6889" y="3952"/>
                  </a:cubicBezTo>
                  <a:cubicBezTo>
                    <a:pt x="6817" y="3952"/>
                    <a:pt x="6681" y="4077"/>
                    <a:pt x="6652" y="4077"/>
                  </a:cubicBezTo>
                  <a:cubicBezTo>
                    <a:pt x="6643" y="4077"/>
                    <a:pt x="6643" y="4066"/>
                    <a:pt x="6658" y="4038"/>
                  </a:cubicBezTo>
                  <a:lnTo>
                    <a:pt x="6733" y="3977"/>
                  </a:lnTo>
                  <a:lnTo>
                    <a:pt x="6718" y="3961"/>
                  </a:lnTo>
                  <a:lnTo>
                    <a:pt x="6749" y="3961"/>
                  </a:lnTo>
                  <a:lnTo>
                    <a:pt x="6733" y="3977"/>
                  </a:lnTo>
                  <a:cubicBezTo>
                    <a:pt x="6794" y="3961"/>
                    <a:pt x="6962" y="3869"/>
                    <a:pt x="7054" y="3869"/>
                  </a:cubicBezTo>
                  <a:close/>
                  <a:moveTo>
                    <a:pt x="5240" y="4022"/>
                  </a:moveTo>
                  <a:lnTo>
                    <a:pt x="5256" y="4038"/>
                  </a:lnTo>
                  <a:lnTo>
                    <a:pt x="5104" y="4113"/>
                  </a:lnTo>
                  <a:lnTo>
                    <a:pt x="5240" y="4022"/>
                  </a:lnTo>
                  <a:close/>
                  <a:moveTo>
                    <a:pt x="5887" y="3957"/>
                  </a:moveTo>
                  <a:cubicBezTo>
                    <a:pt x="5945" y="3957"/>
                    <a:pt x="5891" y="4045"/>
                    <a:pt x="5880" y="4098"/>
                  </a:cubicBezTo>
                  <a:lnTo>
                    <a:pt x="5896" y="4098"/>
                  </a:lnTo>
                  <a:cubicBezTo>
                    <a:pt x="5941" y="4068"/>
                    <a:pt x="5971" y="4052"/>
                    <a:pt x="5987" y="4038"/>
                  </a:cubicBezTo>
                  <a:lnTo>
                    <a:pt x="5987" y="4038"/>
                  </a:lnTo>
                  <a:lnTo>
                    <a:pt x="5957" y="4098"/>
                  </a:lnTo>
                  <a:cubicBezTo>
                    <a:pt x="5952" y="4093"/>
                    <a:pt x="5946" y="4091"/>
                    <a:pt x="5941" y="4091"/>
                  </a:cubicBezTo>
                  <a:cubicBezTo>
                    <a:pt x="5929" y="4091"/>
                    <a:pt x="5916" y="4098"/>
                    <a:pt x="5896" y="4098"/>
                  </a:cubicBezTo>
                  <a:lnTo>
                    <a:pt x="5880" y="4113"/>
                  </a:lnTo>
                  <a:lnTo>
                    <a:pt x="5880" y="4098"/>
                  </a:lnTo>
                  <a:cubicBezTo>
                    <a:pt x="5835" y="4113"/>
                    <a:pt x="5758" y="4129"/>
                    <a:pt x="5697" y="4144"/>
                  </a:cubicBezTo>
                  <a:cubicBezTo>
                    <a:pt x="5621" y="4177"/>
                    <a:pt x="5544" y="4202"/>
                    <a:pt x="5484" y="4202"/>
                  </a:cubicBezTo>
                  <a:cubicBezTo>
                    <a:pt x="5461" y="4202"/>
                    <a:pt x="5440" y="4198"/>
                    <a:pt x="5423" y="4190"/>
                  </a:cubicBezTo>
                  <a:cubicBezTo>
                    <a:pt x="5484" y="4129"/>
                    <a:pt x="5667" y="4129"/>
                    <a:pt x="5728" y="4022"/>
                  </a:cubicBezTo>
                  <a:cubicBezTo>
                    <a:pt x="5813" y="3974"/>
                    <a:pt x="5861" y="3957"/>
                    <a:pt x="5887" y="3957"/>
                  </a:cubicBezTo>
                  <a:close/>
                  <a:moveTo>
                    <a:pt x="7297" y="4083"/>
                  </a:moveTo>
                  <a:cubicBezTo>
                    <a:pt x="7267" y="4113"/>
                    <a:pt x="7190" y="4159"/>
                    <a:pt x="7145" y="4190"/>
                  </a:cubicBezTo>
                  <a:lnTo>
                    <a:pt x="7145" y="4204"/>
                  </a:lnTo>
                  <a:cubicBezTo>
                    <a:pt x="7115" y="4204"/>
                    <a:pt x="7129" y="4204"/>
                    <a:pt x="7145" y="4190"/>
                  </a:cubicBezTo>
                  <a:lnTo>
                    <a:pt x="7221" y="4098"/>
                  </a:lnTo>
                  <a:lnTo>
                    <a:pt x="7297" y="4083"/>
                  </a:lnTo>
                  <a:close/>
                  <a:moveTo>
                    <a:pt x="4570" y="4068"/>
                  </a:moveTo>
                  <a:lnTo>
                    <a:pt x="4570" y="4068"/>
                  </a:lnTo>
                  <a:cubicBezTo>
                    <a:pt x="4555" y="4083"/>
                    <a:pt x="4540" y="4129"/>
                    <a:pt x="4555" y="4129"/>
                  </a:cubicBezTo>
                  <a:cubicBezTo>
                    <a:pt x="4481" y="4141"/>
                    <a:pt x="4346" y="4275"/>
                    <a:pt x="4290" y="4275"/>
                  </a:cubicBezTo>
                  <a:cubicBezTo>
                    <a:pt x="4277" y="4275"/>
                    <a:pt x="4268" y="4268"/>
                    <a:pt x="4265" y="4251"/>
                  </a:cubicBezTo>
                  <a:cubicBezTo>
                    <a:pt x="4387" y="4083"/>
                    <a:pt x="4464" y="4129"/>
                    <a:pt x="4570" y="4068"/>
                  </a:cubicBezTo>
                  <a:close/>
                  <a:moveTo>
                    <a:pt x="9780" y="4312"/>
                  </a:moveTo>
                  <a:lnTo>
                    <a:pt x="9780" y="4312"/>
                  </a:lnTo>
                  <a:cubicBezTo>
                    <a:pt x="9780" y="4326"/>
                    <a:pt x="9796" y="4326"/>
                    <a:pt x="9796" y="4326"/>
                  </a:cubicBezTo>
                  <a:cubicBezTo>
                    <a:pt x="9780" y="4326"/>
                    <a:pt x="9780" y="4326"/>
                    <a:pt x="9780" y="4312"/>
                  </a:cubicBezTo>
                  <a:close/>
                  <a:moveTo>
                    <a:pt x="9552" y="4357"/>
                  </a:moveTo>
                  <a:cubicBezTo>
                    <a:pt x="9582" y="4373"/>
                    <a:pt x="9597" y="4387"/>
                    <a:pt x="9613" y="4403"/>
                  </a:cubicBezTo>
                  <a:cubicBezTo>
                    <a:pt x="9582" y="4387"/>
                    <a:pt x="9567" y="4373"/>
                    <a:pt x="9552" y="4357"/>
                  </a:cubicBezTo>
                  <a:close/>
                  <a:moveTo>
                    <a:pt x="10481" y="3489"/>
                  </a:moveTo>
                  <a:cubicBezTo>
                    <a:pt x="10511" y="3504"/>
                    <a:pt x="10481" y="3534"/>
                    <a:pt x="10541" y="3565"/>
                  </a:cubicBezTo>
                  <a:cubicBezTo>
                    <a:pt x="10405" y="3733"/>
                    <a:pt x="9902" y="3794"/>
                    <a:pt x="9871" y="3916"/>
                  </a:cubicBezTo>
                  <a:cubicBezTo>
                    <a:pt x="9853" y="3933"/>
                    <a:pt x="9837" y="3940"/>
                    <a:pt x="9821" y="3940"/>
                  </a:cubicBezTo>
                  <a:cubicBezTo>
                    <a:pt x="9787" y="3940"/>
                    <a:pt x="9752" y="3913"/>
                    <a:pt x="9700" y="3913"/>
                  </a:cubicBezTo>
                  <a:cubicBezTo>
                    <a:pt x="9672" y="3913"/>
                    <a:pt x="9638" y="3921"/>
                    <a:pt x="9597" y="3946"/>
                  </a:cubicBezTo>
                  <a:cubicBezTo>
                    <a:pt x="9704" y="3961"/>
                    <a:pt x="9506" y="4038"/>
                    <a:pt x="9475" y="4068"/>
                  </a:cubicBezTo>
                  <a:cubicBezTo>
                    <a:pt x="9548" y="4078"/>
                    <a:pt x="9550" y="4123"/>
                    <a:pt x="9628" y="4123"/>
                  </a:cubicBezTo>
                  <a:cubicBezTo>
                    <a:pt x="9666" y="4123"/>
                    <a:pt x="9721" y="4112"/>
                    <a:pt x="9810" y="4083"/>
                  </a:cubicBezTo>
                  <a:cubicBezTo>
                    <a:pt x="9796" y="4068"/>
                    <a:pt x="9765" y="4052"/>
                    <a:pt x="9810" y="4022"/>
                  </a:cubicBezTo>
                  <a:cubicBezTo>
                    <a:pt x="9948" y="4038"/>
                    <a:pt x="9902" y="4052"/>
                    <a:pt x="9887" y="4129"/>
                  </a:cubicBezTo>
                  <a:cubicBezTo>
                    <a:pt x="9939" y="4106"/>
                    <a:pt x="9973" y="4098"/>
                    <a:pt x="9998" y="4098"/>
                  </a:cubicBezTo>
                  <a:cubicBezTo>
                    <a:pt x="10040" y="4098"/>
                    <a:pt x="10056" y="4119"/>
                    <a:pt x="10084" y="4129"/>
                  </a:cubicBezTo>
                  <a:cubicBezTo>
                    <a:pt x="10192" y="4052"/>
                    <a:pt x="10435" y="4022"/>
                    <a:pt x="10466" y="3977"/>
                  </a:cubicBezTo>
                  <a:cubicBezTo>
                    <a:pt x="10494" y="3970"/>
                    <a:pt x="10512" y="3967"/>
                    <a:pt x="10523" y="3967"/>
                  </a:cubicBezTo>
                  <a:cubicBezTo>
                    <a:pt x="10561" y="3967"/>
                    <a:pt x="10516" y="4002"/>
                    <a:pt x="10481" y="4038"/>
                  </a:cubicBezTo>
                  <a:cubicBezTo>
                    <a:pt x="10460" y="4032"/>
                    <a:pt x="10440" y="4030"/>
                    <a:pt x="10421" y="4030"/>
                  </a:cubicBezTo>
                  <a:cubicBezTo>
                    <a:pt x="10232" y="4030"/>
                    <a:pt x="10104" y="4258"/>
                    <a:pt x="9904" y="4258"/>
                  </a:cubicBezTo>
                  <a:cubicBezTo>
                    <a:pt x="9883" y="4258"/>
                    <a:pt x="9863" y="4256"/>
                    <a:pt x="9841" y="4251"/>
                  </a:cubicBezTo>
                  <a:cubicBezTo>
                    <a:pt x="9780" y="4265"/>
                    <a:pt x="9765" y="4296"/>
                    <a:pt x="9780" y="4312"/>
                  </a:cubicBezTo>
                  <a:cubicBezTo>
                    <a:pt x="9749" y="4296"/>
                    <a:pt x="9735" y="4235"/>
                    <a:pt x="9810" y="4204"/>
                  </a:cubicBezTo>
                  <a:lnTo>
                    <a:pt x="9810" y="4204"/>
                  </a:lnTo>
                  <a:cubicBezTo>
                    <a:pt x="9788" y="4206"/>
                    <a:pt x="9768" y="4206"/>
                    <a:pt x="9750" y="4206"/>
                  </a:cubicBezTo>
                  <a:cubicBezTo>
                    <a:pt x="9559" y="4206"/>
                    <a:pt x="9608" y="4148"/>
                    <a:pt x="9433" y="4148"/>
                  </a:cubicBezTo>
                  <a:cubicBezTo>
                    <a:pt x="9391" y="4148"/>
                    <a:pt x="9336" y="4151"/>
                    <a:pt x="9262" y="4159"/>
                  </a:cubicBezTo>
                  <a:lnTo>
                    <a:pt x="9308" y="4190"/>
                  </a:lnTo>
                  <a:cubicBezTo>
                    <a:pt x="9295" y="4185"/>
                    <a:pt x="9281" y="4183"/>
                    <a:pt x="9265" y="4183"/>
                  </a:cubicBezTo>
                  <a:cubicBezTo>
                    <a:pt x="9125" y="4183"/>
                    <a:pt x="8904" y="4363"/>
                    <a:pt x="8808" y="4363"/>
                  </a:cubicBezTo>
                  <a:cubicBezTo>
                    <a:pt x="8780" y="4363"/>
                    <a:pt x="8763" y="4349"/>
                    <a:pt x="8760" y="4312"/>
                  </a:cubicBezTo>
                  <a:lnTo>
                    <a:pt x="8674" y="4407"/>
                  </a:lnTo>
                  <a:lnTo>
                    <a:pt x="8674" y="4407"/>
                  </a:lnTo>
                  <a:cubicBezTo>
                    <a:pt x="8566" y="4445"/>
                    <a:pt x="8375" y="4390"/>
                    <a:pt x="8272" y="4495"/>
                  </a:cubicBezTo>
                  <a:lnTo>
                    <a:pt x="8287" y="4418"/>
                  </a:lnTo>
                  <a:cubicBezTo>
                    <a:pt x="8378" y="4373"/>
                    <a:pt x="8470" y="4342"/>
                    <a:pt x="8561" y="4296"/>
                  </a:cubicBezTo>
                  <a:cubicBezTo>
                    <a:pt x="8561" y="4284"/>
                    <a:pt x="8551" y="4262"/>
                    <a:pt x="8515" y="4262"/>
                  </a:cubicBezTo>
                  <a:cubicBezTo>
                    <a:pt x="8507" y="4262"/>
                    <a:pt x="8497" y="4263"/>
                    <a:pt x="8486" y="4265"/>
                  </a:cubicBezTo>
                  <a:cubicBezTo>
                    <a:pt x="8510" y="4256"/>
                    <a:pt x="8528" y="4253"/>
                    <a:pt x="8542" y="4253"/>
                  </a:cubicBezTo>
                  <a:cubicBezTo>
                    <a:pt x="8601" y="4253"/>
                    <a:pt x="8575" y="4322"/>
                    <a:pt x="8643" y="4322"/>
                  </a:cubicBezTo>
                  <a:cubicBezTo>
                    <a:pt x="8665" y="4322"/>
                    <a:pt x="8697" y="4315"/>
                    <a:pt x="8744" y="4296"/>
                  </a:cubicBezTo>
                  <a:lnTo>
                    <a:pt x="8729" y="4265"/>
                  </a:lnTo>
                  <a:lnTo>
                    <a:pt x="8729" y="4265"/>
                  </a:lnTo>
                  <a:cubicBezTo>
                    <a:pt x="8737" y="4270"/>
                    <a:pt x="8746" y="4273"/>
                    <a:pt x="8758" y="4273"/>
                  </a:cubicBezTo>
                  <a:cubicBezTo>
                    <a:pt x="8816" y="4273"/>
                    <a:pt x="8917" y="4215"/>
                    <a:pt x="8943" y="4190"/>
                  </a:cubicBezTo>
                  <a:lnTo>
                    <a:pt x="8957" y="4265"/>
                  </a:lnTo>
                  <a:cubicBezTo>
                    <a:pt x="9079" y="4235"/>
                    <a:pt x="9064" y="4174"/>
                    <a:pt x="9064" y="4129"/>
                  </a:cubicBezTo>
                  <a:lnTo>
                    <a:pt x="9064" y="4129"/>
                  </a:lnTo>
                  <a:cubicBezTo>
                    <a:pt x="9064" y="4143"/>
                    <a:pt x="9086" y="4150"/>
                    <a:pt x="9116" y="4150"/>
                  </a:cubicBezTo>
                  <a:cubicBezTo>
                    <a:pt x="9154" y="4150"/>
                    <a:pt x="9205" y="4139"/>
                    <a:pt x="9247" y="4113"/>
                  </a:cubicBezTo>
                  <a:cubicBezTo>
                    <a:pt x="9278" y="4083"/>
                    <a:pt x="9231" y="4083"/>
                    <a:pt x="9217" y="4068"/>
                  </a:cubicBezTo>
                  <a:cubicBezTo>
                    <a:pt x="9199" y="4060"/>
                    <a:pt x="9181" y="4056"/>
                    <a:pt x="9161" y="4056"/>
                  </a:cubicBezTo>
                  <a:cubicBezTo>
                    <a:pt x="9025" y="4056"/>
                    <a:pt x="8851" y="4231"/>
                    <a:pt x="8725" y="4231"/>
                  </a:cubicBezTo>
                  <a:cubicBezTo>
                    <a:pt x="8699" y="4231"/>
                    <a:pt x="8674" y="4224"/>
                    <a:pt x="8653" y="4204"/>
                  </a:cubicBezTo>
                  <a:cubicBezTo>
                    <a:pt x="8683" y="4159"/>
                    <a:pt x="8821" y="4159"/>
                    <a:pt x="8912" y="4113"/>
                  </a:cubicBezTo>
                  <a:lnTo>
                    <a:pt x="8882" y="4068"/>
                  </a:lnTo>
                  <a:lnTo>
                    <a:pt x="8882" y="4068"/>
                  </a:lnTo>
                  <a:cubicBezTo>
                    <a:pt x="8886" y="4070"/>
                    <a:pt x="8891" y="4071"/>
                    <a:pt x="8896" y="4071"/>
                  </a:cubicBezTo>
                  <a:cubicBezTo>
                    <a:pt x="8932" y="4071"/>
                    <a:pt x="8996" y="4035"/>
                    <a:pt x="9049" y="4022"/>
                  </a:cubicBezTo>
                  <a:lnTo>
                    <a:pt x="8943" y="4007"/>
                  </a:lnTo>
                  <a:cubicBezTo>
                    <a:pt x="9095" y="3946"/>
                    <a:pt x="8973" y="3885"/>
                    <a:pt x="9170" y="3839"/>
                  </a:cubicBezTo>
                  <a:lnTo>
                    <a:pt x="9186" y="3885"/>
                  </a:lnTo>
                  <a:cubicBezTo>
                    <a:pt x="9262" y="3855"/>
                    <a:pt x="9292" y="3824"/>
                    <a:pt x="9323" y="3794"/>
                  </a:cubicBezTo>
                  <a:cubicBezTo>
                    <a:pt x="9354" y="3783"/>
                    <a:pt x="9379" y="3779"/>
                    <a:pt x="9399" y="3779"/>
                  </a:cubicBezTo>
                  <a:cubicBezTo>
                    <a:pt x="9468" y="3779"/>
                    <a:pt x="9482" y="3828"/>
                    <a:pt x="9506" y="3839"/>
                  </a:cubicBezTo>
                  <a:cubicBezTo>
                    <a:pt x="9498" y="3836"/>
                    <a:pt x="9489" y="3835"/>
                    <a:pt x="9478" y="3835"/>
                  </a:cubicBezTo>
                  <a:cubicBezTo>
                    <a:pt x="9426" y="3835"/>
                    <a:pt x="9343" y="3865"/>
                    <a:pt x="9292" y="3916"/>
                  </a:cubicBezTo>
                  <a:cubicBezTo>
                    <a:pt x="9271" y="3967"/>
                    <a:pt x="9336" y="3991"/>
                    <a:pt x="9428" y="3991"/>
                  </a:cubicBezTo>
                  <a:cubicBezTo>
                    <a:pt x="9471" y="3991"/>
                    <a:pt x="9519" y="3986"/>
                    <a:pt x="9567" y="3977"/>
                  </a:cubicBezTo>
                  <a:lnTo>
                    <a:pt x="9521" y="3885"/>
                  </a:lnTo>
                  <a:cubicBezTo>
                    <a:pt x="9805" y="3814"/>
                    <a:pt x="10074" y="3638"/>
                    <a:pt x="10295" y="3638"/>
                  </a:cubicBezTo>
                  <a:cubicBezTo>
                    <a:pt x="10311" y="3638"/>
                    <a:pt x="10328" y="3639"/>
                    <a:pt x="10344" y="3641"/>
                  </a:cubicBezTo>
                  <a:cubicBezTo>
                    <a:pt x="10374" y="3595"/>
                    <a:pt x="10374" y="3520"/>
                    <a:pt x="10481" y="3489"/>
                  </a:cubicBezTo>
                  <a:close/>
                  <a:moveTo>
                    <a:pt x="2191" y="4313"/>
                  </a:moveTo>
                  <a:cubicBezTo>
                    <a:pt x="2198" y="4313"/>
                    <a:pt x="2205" y="4317"/>
                    <a:pt x="2209" y="4326"/>
                  </a:cubicBezTo>
                  <a:lnTo>
                    <a:pt x="1996" y="4525"/>
                  </a:lnTo>
                  <a:lnTo>
                    <a:pt x="2027" y="4464"/>
                  </a:lnTo>
                  <a:cubicBezTo>
                    <a:pt x="2065" y="4438"/>
                    <a:pt x="2148" y="4313"/>
                    <a:pt x="2191" y="4313"/>
                  </a:cubicBezTo>
                  <a:close/>
                  <a:moveTo>
                    <a:pt x="8089" y="4434"/>
                  </a:moveTo>
                  <a:lnTo>
                    <a:pt x="8059" y="4479"/>
                  </a:lnTo>
                  <a:lnTo>
                    <a:pt x="7968" y="4525"/>
                  </a:lnTo>
                  <a:lnTo>
                    <a:pt x="8089" y="4434"/>
                  </a:lnTo>
                  <a:close/>
                  <a:moveTo>
                    <a:pt x="3961" y="4479"/>
                  </a:moveTo>
                  <a:lnTo>
                    <a:pt x="3961" y="4479"/>
                  </a:lnTo>
                  <a:cubicBezTo>
                    <a:pt x="3855" y="4555"/>
                    <a:pt x="3946" y="4525"/>
                    <a:pt x="3961" y="4540"/>
                  </a:cubicBezTo>
                  <a:cubicBezTo>
                    <a:pt x="3914" y="4592"/>
                    <a:pt x="3887" y="4603"/>
                    <a:pt x="3864" y="4603"/>
                  </a:cubicBezTo>
                  <a:cubicBezTo>
                    <a:pt x="3847" y="4603"/>
                    <a:pt x="3832" y="4597"/>
                    <a:pt x="3814" y="4597"/>
                  </a:cubicBezTo>
                  <a:cubicBezTo>
                    <a:pt x="3799" y="4597"/>
                    <a:pt x="3782" y="4601"/>
                    <a:pt x="3759" y="4615"/>
                  </a:cubicBezTo>
                  <a:lnTo>
                    <a:pt x="3759" y="4615"/>
                  </a:lnTo>
                  <a:cubicBezTo>
                    <a:pt x="3830" y="4557"/>
                    <a:pt x="3901" y="4494"/>
                    <a:pt x="3961" y="4479"/>
                  </a:cubicBezTo>
                  <a:close/>
                  <a:moveTo>
                    <a:pt x="4677" y="4144"/>
                  </a:moveTo>
                  <a:cubicBezTo>
                    <a:pt x="4631" y="4235"/>
                    <a:pt x="4814" y="4190"/>
                    <a:pt x="4586" y="4373"/>
                  </a:cubicBezTo>
                  <a:cubicBezTo>
                    <a:pt x="4540" y="4387"/>
                    <a:pt x="4494" y="4403"/>
                    <a:pt x="4448" y="4448"/>
                  </a:cubicBezTo>
                  <a:cubicBezTo>
                    <a:pt x="4451" y="4448"/>
                    <a:pt x="4454" y="4448"/>
                    <a:pt x="4456" y="4448"/>
                  </a:cubicBezTo>
                  <a:cubicBezTo>
                    <a:pt x="4524" y="4448"/>
                    <a:pt x="4297" y="4647"/>
                    <a:pt x="4326" y="4661"/>
                  </a:cubicBezTo>
                  <a:cubicBezTo>
                    <a:pt x="4318" y="4663"/>
                    <a:pt x="4311" y="4663"/>
                    <a:pt x="4305" y="4663"/>
                  </a:cubicBezTo>
                  <a:cubicBezTo>
                    <a:pt x="4222" y="4663"/>
                    <a:pt x="4341" y="4567"/>
                    <a:pt x="4326" y="4525"/>
                  </a:cubicBezTo>
                  <a:lnTo>
                    <a:pt x="4326" y="4525"/>
                  </a:lnTo>
                  <a:cubicBezTo>
                    <a:pt x="4251" y="4540"/>
                    <a:pt x="4098" y="4586"/>
                    <a:pt x="3991" y="4647"/>
                  </a:cubicBezTo>
                  <a:cubicBezTo>
                    <a:pt x="4083" y="4570"/>
                    <a:pt x="4190" y="4495"/>
                    <a:pt x="4159" y="4434"/>
                  </a:cubicBezTo>
                  <a:cubicBezTo>
                    <a:pt x="4159" y="4432"/>
                    <a:pt x="4159" y="4431"/>
                    <a:pt x="4157" y="4431"/>
                  </a:cubicBezTo>
                  <a:cubicBezTo>
                    <a:pt x="4146" y="4431"/>
                    <a:pt x="4095" y="4482"/>
                    <a:pt x="4068" y="4509"/>
                  </a:cubicBezTo>
                  <a:cubicBezTo>
                    <a:pt x="4062" y="4511"/>
                    <a:pt x="4058" y="4511"/>
                    <a:pt x="4054" y="4511"/>
                  </a:cubicBezTo>
                  <a:cubicBezTo>
                    <a:pt x="4013" y="4511"/>
                    <a:pt x="4042" y="4443"/>
                    <a:pt x="4083" y="4387"/>
                  </a:cubicBezTo>
                  <a:cubicBezTo>
                    <a:pt x="4129" y="4434"/>
                    <a:pt x="4265" y="4357"/>
                    <a:pt x="4174" y="4509"/>
                  </a:cubicBezTo>
                  <a:cubicBezTo>
                    <a:pt x="4281" y="4365"/>
                    <a:pt x="4345" y="4361"/>
                    <a:pt x="4405" y="4361"/>
                  </a:cubicBezTo>
                  <a:cubicBezTo>
                    <a:pt x="4408" y="4361"/>
                    <a:pt x="4411" y="4361"/>
                    <a:pt x="4414" y="4361"/>
                  </a:cubicBezTo>
                  <a:cubicBezTo>
                    <a:pt x="4469" y="4361"/>
                    <a:pt x="4521" y="4358"/>
                    <a:pt x="4600" y="4235"/>
                  </a:cubicBezTo>
                  <a:lnTo>
                    <a:pt x="4600" y="4235"/>
                  </a:lnTo>
                  <a:lnTo>
                    <a:pt x="4570" y="4251"/>
                  </a:lnTo>
                  <a:lnTo>
                    <a:pt x="4677" y="4144"/>
                  </a:lnTo>
                  <a:close/>
                  <a:moveTo>
                    <a:pt x="3991" y="4647"/>
                  </a:moveTo>
                  <a:lnTo>
                    <a:pt x="3991" y="4647"/>
                  </a:lnTo>
                  <a:cubicBezTo>
                    <a:pt x="3946" y="4692"/>
                    <a:pt x="3900" y="4722"/>
                    <a:pt x="3869" y="4769"/>
                  </a:cubicBezTo>
                  <a:cubicBezTo>
                    <a:pt x="3900" y="4722"/>
                    <a:pt x="3930" y="4677"/>
                    <a:pt x="3991" y="4647"/>
                  </a:cubicBezTo>
                  <a:close/>
                  <a:moveTo>
                    <a:pt x="8089" y="4586"/>
                  </a:moveTo>
                  <a:cubicBezTo>
                    <a:pt x="8272" y="4601"/>
                    <a:pt x="8196" y="4661"/>
                    <a:pt x="8242" y="4708"/>
                  </a:cubicBezTo>
                  <a:lnTo>
                    <a:pt x="8181" y="4769"/>
                  </a:lnTo>
                  <a:lnTo>
                    <a:pt x="8150" y="4708"/>
                  </a:lnTo>
                  <a:cubicBezTo>
                    <a:pt x="8089" y="4753"/>
                    <a:pt x="8013" y="4783"/>
                    <a:pt x="7998" y="4799"/>
                  </a:cubicBezTo>
                  <a:cubicBezTo>
                    <a:pt x="8013" y="4799"/>
                    <a:pt x="8013" y="4814"/>
                    <a:pt x="8013" y="4814"/>
                  </a:cubicBezTo>
                  <a:cubicBezTo>
                    <a:pt x="7998" y="4814"/>
                    <a:pt x="7998" y="4814"/>
                    <a:pt x="7998" y="4799"/>
                  </a:cubicBezTo>
                  <a:cubicBezTo>
                    <a:pt x="7921" y="4769"/>
                    <a:pt x="7663" y="4830"/>
                    <a:pt x="7876" y="4647"/>
                  </a:cubicBezTo>
                  <a:lnTo>
                    <a:pt x="7876" y="4647"/>
                  </a:lnTo>
                  <a:cubicBezTo>
                    <a:pt x="7871" y="4662"/>
                    <a:pt x="7891" y="4664"/>
                    <a:pt x="7915" y="4664"/>
                  </a:cubicBezTo>
                  <a:cubicBezTo>
                    <a:pt x="7921" y="4664"/>
                    <a:pt x="7928" y="4663"/>
                    <a:pt x="7935" y="4663"/>
                  </a:cubicBezTo>
                  <a:cubicBezTo>
                    <a:pt x="7976" y="4663"/>
                    <a:pt x="8009" y="4668"/>
                    <a:pt x="7921" y="4738"/>
                  </a:cubicBezTo>
                  <a:lnTo>
                    <a:pt x="7921" y="4738"/>
                  </a:lnTo>
                  <a:cubicBezTo>
                    <a:pt x="8043" y="4722"/>
                    <a:pt x="8059" y="4631"/>
                    <a:pt x="8089" y="4586"/>
                  </a:cubicBezTo>
                  <a:close/>
                  <a:moveTo>
                    <a:pt x="3708" y="4655"/>
                  </a:moveTo>
                  <a:cubicBezTo>
                    <a:pt x="3697" y="4666"/>
                    <a:pt x="3685" y="4678"/>
                    <a:pt x="3672" y="4692"/>
                  </a:cubicBezTo>
                  <a:lnTo>
                    <a:pt x="3717" y="4738"/>
                  </a:lnTo>
                  <a:lnTo>
                    <a:pt x="3717" y="4738"/>
                  </a:lnTo>
                  <a:lnTo>
                    <a:pt x="3686" y="4708"/>
                  </a:lnTo>
                  <a:lnTo>
                    <a:pt x="3686" y="4708"/>
                  </a:lnTo>
                  <a:cubicBezTo>
                    <a:pt x="3702" y="4783"/>
                    <a:pt x="3595" y="4844"/>
                    <a:pt x="3550" y="4905"/>
                  </a:cubicBezTo>
                  <a:cubicBezTo>
                    <a:pt x="3592" y="4839"/>
                    <a:pt x="3579" y="4830"/>
                    <a:pt x="3557" y="4830"/>
                  </a:cubicBezTo>
                  <a:cubicBezTo>
                    <a:pt x="3549" y="4830"/>
                    <a:pt x="3539" y="4831"/>
                    <a:pt x="3530" y="4831"/>
                  </a:cubicBezTo>
                  <a:cubicBezTo>
                    <a:pt x="3504" y="4831"/>
                    <a:pt x="3487" y="4819"/>
                    <a:pt x="3550" y="4722"/>
                  </a:cubicBezTo>
                  <a:cubicBezTo>
                    <a:pt x="3554" y="4723"/>
                    <a:pt x="3558" y="4723"/>
                    <a:pt x="3562" y="4723"/>
                  </a:cubicBezTo>
                  <a:cubicBezTo>
                    <a:pt x="3607" y="4723"/>
                    <a:pt x="3657" y="4694"/>
                    <a:pt x="3708" y="4655"/>
                  </a:cubicBezTo>
                  <a:close/>
                  <a:moveTo>
                    <a:pt x="3382" y="4860"/>
                  </a:moveTo>
                  <a:lnTo>
                    <a:pt x="3351" y="4921"/>
                  </a:lnTo>
                  <a:lnTo>
                    <a:pt x="3229" y="4936"/>
                  </a:lnTo>
                  <a:lnTo>
                    <a:pt x="3229" y="4936"/>
                  </a:lnTo>
                  <a:lnTo>
                    <a:pt x="3382" y="4860"/>
                  </a:lnTo>
                  <a:close/>
                  <a:moveTo>
                    <a:pt x="3532" y="4919"/>
                  </a:moveTo>
                  <a:cubicBezTo>
                    <a:pt x="3529" y="4924"/>
                    <a:pt x="3525" y="4930"/>
                    <a:pt x="3520" y="4936"/>
                  </a:cubicBezTo>
                  <a:cubicBezTo>
                    <a:pt x="3520" y="4927"/>
                    <a:pt x="3524" y="4924"/>
                    <a:pt x="3532" y="4919"/>
                  </a:cubicBezTo>
                  <a:close/>
                  <a:moveTo>
                    <a:pt x="3581" y="4202"/>
                  </a:moveTo>
                  <a:cubicBezTo>
                    <a:pt x="3586" y="4202"/>
                    <a:pt x="3591" y="4203"/>
                    <a:pt x="3595" y="4204"/>
                  </a:cubicBezTo>
                  <a:cubicBezTo>
                    <a:pt x="3466" y="4319"/>
                    <a:pt x="3477" y="4331"/>
                    <a:pt x="3512" y="4331"/>
                  </a:cubicBezTo>
                  <a:cubicBezTo>
                    <a:pt x="3520" y="4331"/>
                    <a:pt x="3531" y="4330"/>
                    <a:pt x="3540" y="4330"/>
                  </a:cubicBezTo>
                  <a:cubicBezTo>
                    <a:pt x="3569" y="4330"/>
                    <a:pt x="3593" y="4336"/>
                    <a:pt x="3565" y="4387"/>
                  </a:cubicBezTo>
                  <a:cubicBezTo>
                    <a:pt x="3428" y="4479"/>
                    <a:pt x="3306" y="4586"/>
                    <a:pt x="3184" y="4708"/>
                  </a:cubicBezTo>
                  <a:cubicBezTo>
                    <a:pt x="3123" y="4753"/>
                    <a:pt x="3063" y="4814"/>
                    <a:pt x="2986" y="4875"/>
                  </a:cubicBezTo>
                  <a:cubicBezTo>
                    <a:pt x="2925" y="4921"/>
                    <a:pt x="2880" y="4982"/>
                    <a:pt x="2803" y="5027"/>
                  </a:cubicBezTo>
                  <a:cubicBezTo>
                    <a:pt x="3002" y="4875"/>
                    <a:pt x="2833" y="4905"/>
                    <a:pt x="2894" y="4783"/>
                  </a:cubicBezTo>
                  <a:cubicBezTo>
                    <a:pt x="3041" y="4769"/>
                    <a:pt x="3443" y="4202"/>
                    <a:pt x="3581" y="4202"/>
                  </a:cubicBezTo>
                  <a:close/>
                  <a:moveTo>
                    <a:pt x="2681" y="4921"/>
                  </a:moveTo>
                  <a:lnTo>
                    <a:pt x="2681" y="4921"/>
                  </a:lnTo>
                  <a:cubicBezTo>
                    <a:pt x="2594" y="4986"/>
                    <a:pt x="2562" y="5043"/>
                    <a:pt x="2539" y="5043"/>
                  </a:cubicBezTo>
                  <a:cubicBezTo>
                    <a:pt x="2530" y="5043"/>
                    <a:pt x="2523" y="5034"/>
                    <a:pt x="2514" y="5012"/>
                  </a:cubicBezTo>
                  <a:lnTo>
                    <a:pt x="2681" y="4921"/>
                  </a:lnTo>
                  <a:close/>
                  <a:moveTo>
                    <a:pt x="6140" y="5111"/>
                  </a:moveTo>
                  <a:cubicBezTo>
                    <a:pt x="6136" y="5115"/>
                    <a:pt x="6132" y="5118"/>
                    <a:pt x="6124" y="5118"/>
                  </a:cubicBezTo>
                  <a:lnTo>
                    <a:pt x="6140" y="5111"/>
                  </a:lnTo>
                  <a:close/>
                  <a:moveTo>
                    <a:pt x="6076" y="5052"/>
                  </a:moveTo>
                  <a:cubicBezTo>
                    <a:pt x="6118" y="5052"/>
                    <a:pt x="6085" y="5123"/>
                    <a:pt x="6110" y="5123"/>
                  </a:cubicBezTo>
                  <a:cubicBezTo>
                    <a:pt x="6114" y="5123"/>
                    <a:pt x="6118" y="5121"/>
                    <a:pt x="6124" y="5118"/>
                  </a:cubicBezTo>
                  <a:lnTo>
                    <a:pt x="6124" y="5118"/>
                  </a:lnTo>
                  <a:lnTo>
                    <a:pt x="5987" y="5195"/>
                  </a:lnTo>
                  <a:lnTo>
                    <a:pt x="5987" y="5195"/>
                  </a:lnTo>
                  <a:lnTo>
                    <a:pt x="6018" y="5073"/>
                  </a:lnTo>
                  <a:cubicBezTo>
                    <a:pt x="6046" y="5058"/>
                    <a:pt x="6064" y="5052"/>
                    <a:pt x="6076" y="5052"/>
                  </a:cubicBezTo>
                  <a:close/>
                  <a:moveTo>
                    <a:pt x="2620" y="5118"/>
                  </a:moveTo>
                  <a:lnTo>
                    <a:pt x="2620" y="5179"/>
                  </a:lnTo>
                  <a:lnTo>
                    <a:pt x="2498" y="5195"/>
                  </a:lnTo>
                  <a:lnTo>
                    <a:pt x="2620" y="5118"/>
                  </a:lnTo>
                  <a:close/>
                  <a:moveTo>
                    <a:pt x="6231" y="5287"/>
                  </a:moveTo>
                  <a:cubicBezTo>
                    <a:pt x="6262" y="5287"/>
                    <a:pt x="6215" y="5332"/>
                    <a:pt x="6185" y="5362"/>
                  </a:cubicBezTo>
                  <a:cubicBezTo>
                    <a:pt x="6143" y="5405"/>
                    <a:pt x="6122" y="5418"/>
                    <a:pt x="6111" y="5418"/>
                  </a:cubicBezTo>
                  <a:cubicBezTo>
                    <a:pt x="6093" y="5418"/>
                    <a:pt x="6103" y="5379"/>
                    <a:pt x="6080" y="5379"/>
                  </a:cubicBezTo>
                  <a:cubicBezTo>
                    <a:pt x="6076" y="5379"/>
                    <a:pt x="6071" y="5380"/>
                    <a:pt x="6064" y="5383"/>
                  </a:cubicBezTo>
                  <a:lnTo>
                    <a:pt x="6064" y="5383"/>
                  </a:lnTo>
                  <a:lnTo>
                    <a:pt x="6231" y="5287"/>
                  </a:lnTo>
                  <a:close/>
                  <a:moveTo>
                    <a:pt x="4251" y="5149"/>
                  </a:moveTo>
                  <a:lnTo>
                    <a:pt x="4007" y="5423"/>
                  </a:lnTo>
                  <a:cubicBezTo>
                    <a:pt x="3991" y="5393"/>
                    <a:pt x="3946" y="5393"/>
                    <a:pt x="4022" y="5332"/>
                  </a:cubicBezTo>
                  <a:cubicBezTo>
                    <a:pt x="4049" y="5314"/>
                    <a:pt x="4060" y="5307"/>
                    <a:pt x="4067" y="5307"/>
                  </a:cubicBezTo>
                  <a:cubicBezTo>
                    <a:pt x="4073" y="5307"/>
                    <a:pt x="4076" y="5310"/>
                    <a:pt x="4083" y="5317"/>
                  </a:cubicBezTo>
                  <a:lnTo>
                    <a:pt x="4251" y="5149"/>
                  </a:lnTo>
                  <a:close/>
                  <a:moveTo>
                    <a:pt x="3169" y="5301"/>
                  </a:moveTo>
                  <a:lnTo>
                    <a:pt x="3169" y="5301"/>
                  </a:lnTo>
                  <a:cubicBezTo>
                    <a:pt x="3138" y="5409"/>
                    <a:pt x="3093" y="5439"/>
                    <a:pt x="3032" y="5454"/>
                  </a:cubicBezTo>
                  <a:cubicBezTo>
                    <a:pt x="3093" y="5378"/>
                    <a:pt x="3138" y="5317"/>
                    <a:pt x="3169" y="5301"/>
                  </a:cubicBezTo>
                  <a:close/>
                  <a:moveTo>
                    <a:pt x="6946" y="5561"/>
                  </a:moveTo>
                  <a:cubicBezTo>
                    <a:pt x="6946" y="5575"/>
                    <a:pt x="6932" y="5575"/>
                    <a:pt x="6932" y="5575"/>
                  </a:cubicBezTo>
                  <a:lnTo>
                    <a:pt x="6946" y="5561"/>
                  </a:lnTo>
                  <a:close/>
                  <a:moveTo>
                    <a:pt x="4616" y="5271"/>
                  </a:moveTo>
                  <a:cubicBezTo>
                    <a:pt x="4525" y="5332"/>
                    <a:pt x="4509" y="5454"/>
                    <a:pt x="4555" y="5454"/>
                  </a:cubicBezTo>
                  <a:lnTo>
                    <a:pt x="4464" y="5454"/>
                  </a:lnTo>
                  <a:cubicBezTo>
                    <a:pt x="4403" y="5545"/>
                    <a:pt x="4220" y="5606"/>
                    <a:pt x="4220" y="5683"/>
                  </a:cubicBezTo>
                  <a:lnTo>
                    <a:pt x="4235" y="5683"/>
                  </a:lnTo>
                  <a:cubicBezTo>
                    <a:pt x="4235" y="5728"/>
                    <a:pt x="4204" y="5713"/>
                    <a:pt x="4174" y="5744"/>
                  </a:cubicBezTo>
                  <a:cubicBezTo>
                    <a:pt x="4265" y="5636"/>
                    <a:pt x="4113" y="5652"/>
                    <a:pt x="4281" y="5530"/>
                  </a:cubicBezTo>
                  <a:cubicBezTo>
                    <a:pt x="4342" y="5393"/>
                    <a:pt x="4509" y="5287"/>
                    <a:pt x="4616" y="5271"/>
                  </a:cubicBezTo>
                  <a:close/>
                  <a:moveTo>
                    <a:pt x="4083" y="5728"/>
                  </a:moveTo>
                  <a:lnTo>
                    <a:pt x="4098" y="5805"/>
                  </a:lnTo>
                  <a:cubicBezTo>
                    <a:pt x="4007" y="5850"/>
                    <a:pt x="3930" y="5911"/>
                    <a:pt x="3839" y="5972"/>
                  </a:cubicBezTo>
                  <a:cubicBezTo>
                    <a:pt x="3916" y="5896"/>
                    <a:pt x="3991" y="5805"/>
                    <a:pt x="4083" y="5728"/>
                  </a:cubicBezTo>
                  <a:close/>
                  <a:moveTo>
                    <a:pt x="1555" y="6068"/>
                  </a:moveTo>
                  <a:cubicBezTo>
                    <a:pt x="1554" y="6072"/>
                    <a:pt x="1554" y="6075"/>
                    <a:pt x="1554" y="6079"/>
                  </a:cubicBezTo>
                  <a:cubicBezTo>
                    <a:pt x="1554" y="6075"/>
                    <a:pt x="1554" y="6071"/>
                    <a:pt x="1555" y="6068"/>
                  </a:cubicBezTo>
                  <a:close/>
                  <a:moveTo>
                    <a:pt x="3891" y="5996"/>
                  </a:moveTo>
                  <a:cubicBezTo>
                    <a:pt x="3922" y="5996"/>
                    <a:pt x="3869" y="6115"/>
                    <a:pt x="3910" y="6115"/>
                  </a:cubicBezTo>
                  <a:cubicBezTo>
                    <a:pt x="3915" y="6115"/>
                    <a:pt x="3922" y="6113"/>
                    <a:pt x="3930" y="6109"/>
                  </a:cubicBezTo>
                  <a:lnTo>
                    <a:pt x="3930" y="6109"/>
                  </a:lnTo>
                  <a:cubicBezTo>
                    <a:pt x="3839" y="6201"/>
                    <a:pt x="3839" y="6093"/>
                    <a:pt x="3733" y="6246"/>
                  </a:cubicBezTo>
                  <a:cubicBezTo>
                    <a:pt x="3739" y="6252"/>
                    <a:pt x="3745" y="6256"/>
                    <a:pt x="3753" y="6256"/>
                  </a:cubicBezTo>
                  <a:cubicBezTo>
                    <a:pt x="3763" y="6256"/>
                    <a:pt x="3776" y="6249"/>
                    <a:pt x="3794" y="6231"/>
                  </a:cubicBezTo>
                  <a:lnTo>
                    <a:pt x="3794" y="6231"/>
                  </a:lnTo>
                  <a:cubicBezTo>
                    <a:pt x="3672" y="6520"/>
                    <a:pt x="3534" y="6383"/>
                    <a:pt x="3367" y="6581"/>
                  </a:cubicBezTo>
                  <a:cubicBezTo>
                    <a:pt x="3428" y="6444"/>
                    <a:pt x="3641" y="6383"/>
                    <a:pt x="3733" y="6215"/>
                  </a:cubicBezTo>
                  <a:cubicBezTo>
                    <a:pt x="3733" y="6211"/>
                    <a:pt x="3730" y="6209"/>
                    <a:pt x="3726" y="6209"/>
                  </a:cubicBezTo>
                  <a:cubicBezTo>
                    <a:pt x="3711" y="6209"/>
                    <a:pt x="3671" y="6237"/>
                    <a:pt x="3656" y="6237"/>
                  </a:cubicBezTo>
                  <a:cubicBezTo>
                    <a:pt x="3649" y="6237"/>
                    <a:pt x="3648" y="6231"/>
                    <a:pt x="3656" y="6215"/>
                  </a:cubicBezTo>
                  <a:cubicBezTo>
                    <a:pt x="3695" y="6203"/>
                    <a:pt x="3765" y="6147"/>
                    <a:pt x="3796" y="6147"/>
                  </a:cubicBezTo>
                  <a:cubicBezTo>
                    <a:pt x="3802" y="6147"/>
                    <a:pt x="3806" y="6149"/>
                    <a:pt x="3808" y="6154"/>
                  </a:cubicBezTo>
                  <a:lnTo>
                    <a:pt x="3855" y="6018"/>
                  </a:lnTo>
                  <a:cubicBezTo>
                    <a:pt x="3873" y="6002"/>
                    <a:pt x="3884" y="5996"/>
                    <a:pt x="3891" y="5996"/>
                  </a:cubicBezTo>
                  <a:close/>
                  <a:moveTo>
                    <a:pt x="3245" y="6307"/>
                  </a:moveTo>
                  <a:cubicBezTo>
                    <a:pt x="3276" y="6414"/>
                    <a:pt x="2941" y="6611"/>
                    <a:pt x="3063" y="6642"/>
                  </a:cubicBezTo>
                  <a:cubicBezTo>
                    <a:pt x="3014" y="6731"/>
                    <a:pt x="2978" y="6747"/>
                    <a:pt x="2946" y="6747"/>
                  </a:cubicBezTo>
                  <a:cubicBezTo>
                    <a:pt x="2928" y="6747"/>
                    <a:pt x="2911" y="6742"/>
                    <a:pt x="2894" y="6742"/>
                  </a:cubicBezTo>
                  <a:cubicBezTo>
                    <a:pt x="2884" y="6742"/>
                    <a:pt x="2874" y="6744"/>
                    <a:pt x="2864" y="6749"/>
                  </a:cubicBezTo>
                  <a:cubicBezTo>
                    <a:pt x="2986" y="6581"/>
                    <a:pt x="3108" y="6444"/>
                    <a:pt x="3245" y="6307"/>
                  </a:cubicBezTo>
                  <a:close/>
                  <a:moveTo>
                    <a:pt x="3154" y="6642"/>
                  </a:moveTo>
                  <a:lnTo>
                    <a:pt x="3047" y="6794"/>
                  </a:lnTo>
                  <a:lnTo>
                    <a:pt x="3047" y="6703"/>
                  </a:lnTo>
                  <a:lnTo>
                    <a:pt x="3154" y="6642"/>
                  </a:lnTo>
                  <a:close/>
                  <a:moveTo>
                    <a:pt x="3130" y="6775"/>
                  </a:moveTo>
                  <a:cubicBezTo>
                    <a:pt x="3139" y="6775"/>
                    <a:pt x="3141" y="6789"/>
                    <a:pt x="3161" y="6789"/>
                  </a:cubicBezTo>
                  <a:cubicBezTo>
                    <a:pt x="3170" y="6789"/>
                    <a:pt x="3182" y="6787"/>
                    <a:pt x="3199" y="6780"/>
                  </a:cubicBezTo>
                  <a:lnTo>
                    <a:pt x="3199" y="6780"/>
                  </a:lnTo>
                  <a:lnTo>
                    <a:pt x="3032" y="6886"/>
                  </a:lnTo>
                  <a:cubicBezTo>
                    <a:pt x="3102" y="6795"/>
                    <a:pt x="3120" y="6775"/>
                    <a:pt x="3130" y="6775"/>
                  </a:cubicBezTo>
                  <a:close/>
                  <a:moveTo>
                    <a:pt x="2849" y="6871"/>
                  </a:moveTo>
                  <a:cubicBezTo>
                    <a:pt x="2849" y="6884"/>
                    <a:pt x="2837" y="6885"/>
                    <a:pt x="2834" y="6896"/>
                  </a:cubicBezTo>
                  <a:lnTo>
                    <a:pt x="2834" y="6896"/>
                  </a:lnTo>
                  <a:cubicBezTo>
                    <a:pt x="2836" y="6890"/>
                    <a:pt x="2839" y="6880"/>
                    <a:pt x="2849" y="6871"/>
                  </a:cubicBezTo>
                  <a:close/>
                  <a:moveTo>
                    <a:pt x="3428" y="6703"/>
                  </a:moveTo>
                  <a:lnTo>
                    <a:pt x="3290" y="6886"/>
                  </a:lnTo>
                  <a:cubicBezTo>
                    <a:pt x="3276" y="6886"/>
                    <a:pt x="3290" y="6840"/>
                    <a:pt x="3245" y="6840"/>
                  </a:cubicBezTo>
                  <a:lnTo>
                    <a:pt x="3169" y="6946"/>
                  </a:lnTo>
                  <a:lnTo>
                    <a:pt x="3169" y="6901"/>
                  </a:lnTo>
                  <a:cubicBezTo>
                    <a:pt x="3245" y="6749"/>
                    <a:pt x="3382" y="6703"/>
                    <a:pt x="3428" y="6703"/>
                  </a:cubicBezTo>
                  <a:close/>
                  <a:moveTo>
                    <a:pt x="5242" y="6936"/>
                  </a:moveTo>
                  <a:cubicBezTo>
                    <a:pt x="5242" y="6939"/>
                    <a:pt x="5241" y="6943"/>
                    <a:pt x="5240" y="6946"/>
                  </a:cubicBezTo>
                  <a:cubicBezTo>
                    <a:pt x="5241" y="6943"/>
                    <a:pt x="5242" y="6939"/>
                    <a:pt x="5242" y="6936"/>
                  </a:cubicBezTo>
                  <a:close/>
                  <a:moveTo>
                    <a:pt x="2167" y="5266"/>
                  </a:moveTo>
                  <a:cubicBezTo>
                    <a:pt x="2208" y="5266"/>
                    <a:pt x="2141" y="5382"/>
                    <a:pt x="2158" y="5382"/>
                  </a:cubicBezTo>
                  <a:cubicBezTo>
                    <a:pt x="2166" y="5382"/>
                    <a:pt x="2192" y="5358"/>
                    <a:pt x="2255" y="5287"/>
                  </a:cubicBezTo>
                  <a:lnTo>
                    <a:pt x="2255" y="5287"/>
                  </a:lnTo>
                  <a:cubicBezTo>
                    <a:pt x="2209" y="5362"/>
                    <a:pt x="2163" y="5423"/>
                    <a:pt x="2118" y="5484"/>
                  </a:cubicBezTo>
                  <a:cubicBezTo>
                    <a:pt x="2036" y="5594"/>
                    <a:pt x="2039" y="5654"/>
                    <a:pt x="2075" y="5654"/>
                  </a:cubicBezTo>
                  <a:cubicBezTo>
                    <a:pt x="2079" y="5654"/>
                    <a:pt x="2083" y="5654"/>
                    <a:pt x="2088" y="5652"/>
                  </a:cubicBezTo>
                  <a:lnTo>
                    <a:pt x="2088" y="5652"/>
                  </a:lnTo>
                  <a:cubicBezTo>
                    <a:pt x="1935" y="5789"/>
                    <a:pt x="1767" y="5941"/>
                    <a:pt x="1645" y="6079"/>
                  </a:cubicBezTo>
                  <a:cubicBezTo>
                    <a:pt x="1493" y="6215"/>
                    <a:pt x="1401" y="6353"/>
                    <a:pt x="1371" y="6383"/>
                  </a:cubicBezTo>
                  <a:lnTo>
                    <a:pt x="1387" y="6323"/>
                  </a:lnTo>
                  <a:cubicBezTo>
                    <a:pt x="1387" y="6323"/>
                    <a:pt x="1382" y="6303"/>
                    <a:pt x="1366" y="6303"/>
                  </a:cubicBezTo>
                  <a:cubicBezTo>
                    <a:pt x="1354" y="6303"/>
                    <a:pt x="1336" y="6314"/>
                    <a:pt x="1310" y="6353"/>
                  </a:cubicBezTo>
                  <a:cubicBezTo>
                    <a:pt x="1219" y="6489"/>
                    <a:pt x="1204" y="6566"/>
                    <a:pt x="1249" y="6566"/>
                  </a:cubicBezTo>
                  <a:cubicBezTo>
                    <a:pt x="1158" y="6658"/>
                    <a:pt x="1097" y="6749"/>
                    <a:pt x="1036" y="6840"/>
                  </a:cubicBezTo>
                  <a:cubicBezTo>
                    <a:pt x="991" y="6916"/>
                    <a:pt x="960" y="6977"/>
                    <a:pt x="899" y="6993"/>
                  </a:cubicBezTo>
                  <a:cubicBezTo>
                    <a:pt x="930" y="6946"/>
                    <a:pt x="975" y="6886"/>
                    <a:pt x="1005" y="6825"/>
                  </a:cubicBezTo>
                  <a:cubicBezTo>
                    <a:pt x="1052" y="6749"/>
                    <a:pt x="1097" y="6688"/>
                    <a:pt x="1143" y="6611"/>
                  </a:cubicBezTo>
                  <a:cubicBezTo>
                    <a:pt x="1235" y="6459"/>
                    <a:pt x="1326" y="6292"/>
                    <a:pt x="1387" y="6140"/>
                  </a:cubicBezTo>
                  <a:cubicBezTo>
                    <a:pt x="1389" y="6143"/>
                    <a:pt x="1393" y="6145"/>
                    <a:pt x="1397" y="6145"/>
                  </a:cubicBezTo>
                  <a:cubicBezTo>
                    <a:pt x="1430" y="6145"/>
                    <a:pt x="1509" y="6030"/>
                    <a:pt x="1541" y="6030"/>
                  </a:cubicBezTo>
                  <a:cubicBezTo>
                    <a:pt x="1551" y="6030"/>
                    <a:pt x="1556" y="6041"/>
                    <a:pt x="1555" y="6068"/>
                  </a:cubicBezTo>
                  <a:lnTo>
                    <a:pt x="1555" y="6068"/>
                  </a:lnTo>
                  <a:cubicBezTo>
                    <a:pt x="1569" y="5976"/>
                    <a:pt x="1748" y="5804"/>
                    <a:pt x="1672" y="5804"/>
                  </a:cubicBezTo>
                  <a:cubicBezTo>
                    <a:pt x="1669" y="5804"/>
                    <a:pt x="1665" y="5804"/>
                    <a:pt x="1661" y="5805"/>
                  </a:cubicBezTo>
                  <a:cubicBezTo>
                    <a:pt x="1844" y="5744"/>
                    <a:pt x="1919" y="5454"/>
                    <a:pt x="2149" y="5271"/>
                  </a:cubicBezTo>
                  <a:cubicBezTo>
                    <a:pt x="2156" y="5268"/>
                    <a:pt x="2162" y="5266"/>
                    <a:pt x="2167" y="5266"/>
                  </a:cubicBezTo>
                  <a:close/>
                  <a:moveTo>
                    <a:pt x="5043" y="6855"/>
                  </a:moveTo>
                  <a:lnTo>
                    <a:pt x="4875" y="6977"/>
                  </a:lnTo>
                  <a:lnTo>
                    <a:pt x="4905" y="7007"/>
                  </a:lnTo>
                  <a:cubicBezTo>
                    <a:pt x="4901" y="7006"/>
                    <a:pt x="4897" y="7005"/>
                    <a:pt x="4893" y="7005"/>
                  </a:cubicBezTo>
                  <a:cubicBezTo>
                    <a:pt x="4811" y="7005"/>
                    <a:pt x="4666" y="7227"/>
                    <a:pt x="4617" y="7227"/>
                  </a:cubicBezTo>
                  <a:cubicBezTo>
                    <a:pt x="4608" y="7227"/>
                    <a:pt x="4603" y="7221"/>
                    <a:pt x="4600" y="7206"/>
                  </a:cubicBezTo>
                  <a:cubicBezTo>
                    <a:pt x="4661" y="7084"/>
                    <a:pt x="4708" y="7023"/>
                    <a:pt x="4799" y="6916"/>
                  </a:cubicBezTo>
                  <a:lnTo>
                    <a:pt x="4692" y="6871"/>
                  </a:lnTo>
                  <a:cubicBezTo>
                    <a:pt x="4735" y="6871"/>
                    <a:pt x="4798" y="6881"/>
                    <a:pt x="4870" y="6881"/>
                  </a:cubicBezTo>
                  <a:cubicBezTo>
                    <a:pt x="4924" y="6881"/>
                    <a:pt x="4983" y="6875"/>
                    <a:pt x="5043" y="6855"/>
                  </a:cubicBezTo>
                  <a:close/>
                  <a:moveTo>
                    <a:pt x="4434" y="6901"/>
                  </a:moveTo>
                  <a:lnTo>
                    <a:pt x="4434" y="6901"/>
                  </a:lnTo>
                  <a:cubicBezTo>
                    <a:pt x="4464" y="6993"/>
                    <a:pt x="4418" y="7068"/>
                    <a:pt x="4418" y="7190"/>
                  </a:cubicBezTo>
                  <a:cubicBezTo>
                    <a:pt x="4376" y="7225"/>
                    <a:pt x="4350" y="7235"/>
                    <a:pt x="4332" y="7235"/>
                  </a:cubicBezTo>
                  <a:cubicBezTo>
                    <a:pt x="4305" y="7235"/>
                    <a:pt x="4296" y="7210"/>
                    <a:pt x="4274" y="7210"/>
                  </a:cubicBezTo>
                  <a:cubicBezTo>
                    <a:pt x="4255" y="7210"/>
                    <a:pt x="4224" y="7231"/>
                    <a:pt x="4159" y="7312"/>
                  </a:cubicBezTo>
                  <a:lnTo>
                    <a:pt x="4296" y="7099"/>
                  </a:lnTo>
                  <a:lnTo>
                    <a:pt x="4434" y="6901"/>
                  </a:lnTo>
                  <a:close/>
                  <a:moveTo>
                    <a:pt x="2995" y="7302"/>
                  </a:moveTo>
                  <a:cubicBezTo>
                    <a:pt x="2999" y="7302"/>
                    <a:pt x="3002" y="7305"/>
                    <a:pt x="3002" y="7312"/>
                  </a:cubicBezTo>
                  <a:cubicBezTo>
                    <a:pt x="2986" y="7389"/>
                    <a:pt x="2941" y="7434"/>
                    <a:pt x="2880" y="7495"/>
                  </a:cubicBezTo>
                  <a:cubicBezTo>
                    <a:pt x="2910" y="7464"/>
                    <a:pt x="2925" y="7419"/>
                    <a:pt x="2955" y="7358"/>
                  </a:cubicBezTo>
                  <a:lnTo>
                    <a:pt x="2910" y="7358"/>
                  </a:lnTo>
                  <a:cubicBezTo>
                    <a:pt x="2945" y="7335"/>
                    <a:pt x="2980" y="7302"/>
                    <a:pt x="2995" y="7302"/>
                  </a:cubicBezTo>
                  <a:close/>
                  <a:moveTo>
                    <a:pt x="3398" y="7572"/>
                  </a:moveTo>
                  <a:lnTo>
                    <a:pt x="3398" y="7572"/>
                  </a:lnTo>
                  <a:cubicBezTo>
                    <a:pt x="3382" y="7602"/>
                    <a:pt x="3351" y="7617"/>
                    <a:pt x="3351" y="7617"/>
                  </a:cubicBezTo>
                  <a:lnTo>
                    <a:pt x="3398" y="7572"/>
                  </a:lnTo>
                  <a:close/>
                  <a:moveTo>
                    <a:pt x="4190" y="7434"/>
                  </a:moveTo>
                  <a:lnTo>
                    <a:pt x="4022" y="7663"/>
                  </a:lnTo>
                  <a:lnTo>
                    <a:pt x="4129" y="7464"/>
                  </a:lnTo>
                  <a:lnTo>
                    <a:pt x="4190" y="7434"/>
                  </a:lnTo>
                  <a:close/>
                  <a:moveTo>
                    <a:pt x="5236" y="7368"/>
                  </a:moveTo>
                  <a:cubicBezTo>
                    <a:pt x="5314" y="7368"/>
                    <a:pt x="5035" y="7604"/>
                    <a:pt x="5134" y="7633"/>
                  </a:cubicBezTo>
                  <a:lnTo>
                    <a:pt x="5012" y="7678"/>
                  </a:lnTo>
                  <a:cubicBezTo>
                    <a:pt x="5027" y="7663"/>
                    <a:pt x="5134" y="7511"/>
                    <a:pt x="5165" y="7464"/>
                  </a:cubicBezTo>
                  <a:lnTo>
                    <a:pt x="5134" y="7464"/>
                  </a:lnTo>
                  <a:lnTo>
                    <a:pt x="5210" y="7373"/>
                  </a:lnTo>
                  <a:cubicBezTo>
                    <a:pt x="5221" y="7370"/>
                    <a:pt x="5230" y="7368"/>
                    <a:pt x="5236" y="7368"/>
                  </a:cubicBezTo>
                  <a:close/>
                  <a:moveTo>
                    <a:pt x="1645" y="7739"/>
                  </a:moveTo>
                  <a:lnTo>
                    <a:pt x="1676" y="7754"/>
                  </a:lnTo>
                  <a:lnTo>
                    <a:pt x="1539" y="7860"/>
                  </a:lnTo>
                  <a:lnTo>
                    <a:pt x="1539" y="7860"/>
                  </a:lnTo>
                  <a:lnTo>
                    <a:pt x="1645" y="7739"/>
                  </a:lnTo>
                  <a:close/>
                  <a:moveTo>
                    <a:pt x="3313" y="7594"/>
                  </a:moveTo>
                  <a:cubicBezTo>
                    <a:pt x="3310" y="7604"/>
                    <a:pt x="3315" y="7620"/>
                    <a:pt x="3334" y="7620"/>
                  </a:cubicBezTo>
                  <a:cubicBezTo>
                    <a:pt x="3339" y="7620"/>
                    <a:pt x="3345" y="7619"/>
                    <a:pt x="3351" y="7617"/>
                  </a:cubicBezTo>
                  <a:lnTo>
                    <a:pt x="3351" y="7617"/>
                  </a:lnTo>
                  <a:cubicBezTo>
                    <a:pt x="3245" y="7739"/>
                    <a:pt x="3229" y="7937"/>
                    <a:pt x="3108" y="7937"/>
                  </a:cubicBezTo>
                  <a:cubicBezTo>
                    <a:pt x="3146" y="7862"/>
                    <a:pt x="3225" y="7754"/>
                    <a:pt x="3182" y="7754"/>
                  </a:cubicBezTo>
                  <a:cubicBezTo>
                    <a:pt x="3173" y="7754"/>
                    <a:pt x="3159" y="7759"/>
                    <a:pt x="3138" y="7769"/>
                  </a:cubicBezTo>
                  <a:lnTo>
                    <a:pt x="3313" y="7594"/>
                  </a:lnTo>
                  <a:close/>
                  <a:moveTo>
                    <a:pt x="3215" y="8074"/>
                  </a:moveTo>
                  <a:lnTo>
                    <a:pt x="3215" y="8181"/>
                  </a:lnTo>
                  <a:cubicBezTo>
                    <a:pt x="3179" y="8259"/>
                    <a:pt x="3160" y="8274"/>
                    <a:pt x="3142" y="8274"/>
                  </a:cubicBezTo>
                  <a:cubicBezTo>
                    <a:pt x="3131" y="8274"/>
                    <a:pt x="3120" y="8268"/>
                    <a:pt x="3106" y="8268"/>
                  </a:cubicBezTo>
                  <a:cubicBezTo>
                    <a:pt x="3095" y="8268"/>
                    <a:pt x="3081" y="8272"/>
                    <a:pt x="3063" y="8287"/>
                  </a:cubicBezTo>
                  <a:lnTo>
                    <a:pt x="3215" y="8074"/>
                  </a:lnTo>
                  <a:close/>
                  <a:moveTo>
                    <a:pt x="701" y="8120"/>
                  </a:moveTo>
                  <a:cubicBezTo>
                    <a:pt x="747" y="8135"/>
                    <a:pt x="717" y="8317"/>
                    <a:pt x="625" y="8394"/>
                  </a:cubicBezTo>
                  <a:cubicBezTo>
                    <a:pt x="624" y="8395"/>
                    <a:pt x="622" y="8395"/>
                    <a:pt x="621" y="8395"/>
                  </a:cubicBezTo>
                  <a:cubicBezTo>
                    <a:pt x="584" y="8395"/>
                    <a:pt x="657" y="8179"/>
                    <a:pt x="701" y="8120"/>
                  </a:cubicBezTo>
                  <a:close/>
                  <a:moveTo>
                    <a:pt x="3916" y="7815"/>
                  </a:moveTo>
                  <a:cubicBezTo>
                    <a:pt x="3907" y="7856"/>
                    <a:pt x="3918" y="7868"/>
                    <a:pt x="3935" y="7868"/>
                  </a:cubicBezTo>
                  <a:cubicBezTo>
                    <a:pt x="3962" y="7868"/>
                    <a:pt x="4008" y="7835"/>
                    <a:pt x="4023" y="7835"/>
                  </a:cubicBezTo>
                  <a:cubicBezTo>
                    <a:pt x="4033" y="7835"/>
                    <a:pt x="4028" y="7851"/>
                    <a:pt x="3991" y="7907"/>
                  </a:cubicBezTo>
                  <a:cubicBezTo>
                    <a:pt x="3869" y="7998"/>
                    <a:pt x="3747" y="8165"/>
                    <a:pt x="3641" y="8181"/>
                  </a:cubicBezTo>
                  <a:cubicBezTo>
                    <a:pt x="3672" y="8211"/>
                    <a:pt x="3580" y="8303"/>
                    <a:pt x="3520" y="8409"/>
                  </a:cubicBezTo>
                  <a:cubicBezTo>
                    <a:pt x="3534" y="8333"/>
                    <a:pt x="3550" y="8272"/>
                    <a:pt x="3580" y="8196"/>
                  </a:cubicBezTo>
                  <a:lnTo>
                    <a:pt x="3580" y="8196"/>
                  </a:lnTo>
                  <a:lnTo>
                    <a:pt x="3489" y="8242"/>
                  </a:lnTo>
                  <a:cubicBezTo>
                    <a:pt x="3611" y="8059"/>
                    <a:pt x="3869" y="7815"/>
                    <a:pt x="3916" y="7815"/>
                  </a:cubicBezTo>
                  <a:close/>
                  <a:moveTo>
                    <a:pt x="1819" y="8225"/>
                  </a:moveTo>
                  <a:cubicBezTo>
                    <a:pt x="1840" y="8225"/>
                    <a:pt x="1812" y="8308"/>
                    <a:pt x="1798" y="8378"/>
                  </a:cubicBezTo>
                  <a:cubicBezTo>
                    <a:pt x="1793" y="8381"/>
                    <a:pt x="1789" y="8382"/>
                    <a:pt x="1785" y="8382"/>
                  </a:cubicBezTo>
                  <a:cubicBezTo>
                    <a:pt x="1767" y="8382"/>
                    <a:pt x="1755" y="8360"/>
                    <a:pt x="1744" y="8360"/>
                  </a:cubicBezTo>
                  <a:cubicBezTo>
                    <a:pt x="1741" y="8360"/>
                    <a:pt x="1739" y="8361"/>
                    <a:pt x="1737" y="8364"/>
                  </a:cubicBezTo>
                  <a:lnTo>
                    <a:pt x="1676" y="8439"/>
                  </a:lnTo>
                  <a:cubicBezTo>
                    <a:pt x="1706" y="8378"/>
                    <a:pt x="1722" y="8364"/>
                    <a:pt x="1737" y="8364"/>
                  </a:cubicBezTo>
                  <a:lnTo>
                    <a:pt x="1813" y="8226"/>
                  </a:lnTo>
                  <a:cubicBezTo>
                    <a:pt x="1816" y="8225"/>
                    <a:pt x="1817" y="8225"/>
                    <a:pt x="1819" y="8225"/>
                  </a:cubicBezTo>
                  <a:close/>
                  <a:moveTo>
                    <a:pt x="3520" y="8409"/>
                  </a:moveTo>
                  <a:cubicBezTo>
                    <a:pt x="3520" y="8439"/>
                    <a:pt x="3504" y="8486"/>
                    <a:pt x="3504" y="8531"/>
                  </a:cubicBezTo>
                  <a:cubicBezTo>
                    <a:pt x="3489" y="8486"/>
                    <a:pt x="3504" y="8455"/>
                    <a:pt x="3520" y="8409"/>
                  </a:cubicBezTo>
                  <a:close/>
                  <a:moveTo>
                    <a:pt x="975" y="8272"/>
                  </a:moveTo>
                  <a:cubicBezTo>
                    <a:pt x="1005" y="8303"/>
                    <a:pt x="944" y="8333"/>
                    <a:pt x="930" y="8394"/>
                  </a:cubicBezTo>
                  <a:lnTo>
                    <a:pt x="1036" y="8348"/>
                  </a:lnTo>
                  <a:lnTo>
                    <a:pt x="1036" y="8348"/>
                  </a:lnTo>
                  <a:cubicBezTo>
                    <a:pt x="960" y="8425"/>
                    <a:pt x="869" y="8500"/>
                    <a:pt x="808" y="8577"/>
                  </a:cubicBezTo>
                  <a:cubicBezTo>
                    <a:pt x="869" y="8500"/>
                    <a:pt x="930" y="8272"/>
                    <a:pt x="975" y="8272"/>
                  </a:cubicBezTo>
                  <a:close/>
                  <a:moveTo>
                    <a:pt x="609" y="8547"/>
                  </a:moveTo>
                  <a:lnTo>
                    <a:pt x="548" y="8638"/>
                  </a:lnTo>
                  <a:cubicBezTo>
                    <a:pt x="548" y="8622"/>
                    <a:pt x="579" y="8592"/>
                    <a:pt x="609" y="8547"/>
                  </a:cubicBezTo>
                  <a:close/>
                  <a:moveTo>
                    <a:pt x="3842" y="8564"/>
                  </a:moveTo>
                  <a:cubicBezTo>
                    <a:pt x="3853" y="8564"/>
                    <a:pt x="3861" y="8576"/>
                    <a:pt x="3869" y="8608"/>
                  </a:cubicBezTo>
                  <a:cubicBezTo>
                    <a:pt x="3813" y="8663"/>
                    <a:pt x="3757" y="8753"/>
                    <a:pt x="3719" y="8753"/>
                  </a:cubicBezTo>
                  <a:cubicBezTo>
                    <a:pt x="3706" y="8753"/>
                    <a:pt x="3694" y="8742"/>
                    <a:pt x="3686" y="8714"/>
                  </a:cubicBezTo>
                  <a:cubicBezTo>
                    <a:pt x="3766" y="8668"/>
                    <a:pt x="3812" y="8564"/>
                    <a:pt x="3842" y="8564"/>
                  </a:cubicBezTo>
                  <a:close/>
                  <a:moveTo>
                    <a:pt x="670" y="8653"/>
                  </a:moveTo>
                  <a:lnTo>
                    <a:pt x="731" y="8668"/>
                  </a:lnTo>
                  <a:lnTo>
                    <a:pt x="609" y="8790"/>
                  </a:lnTo>
                  <a:lnTo>
                    <a:pt x="670" y="8653"/>
                  </a:lnTo>
                  <a:close/>
                  <a:moveTo>
                    <a:pt x="4905" y="8790"/>
                  </a:moveTo>
                  <a:lnTo>
                    <a:pt x="4830" y="8927"/>
                  </a:lnTo>
                  <a:lnTo>
                    <a:pt x="4830" y="8927"/>
                  </a:lnTo>
                  <a:lnTo>
                    <a:pt x="4875" y="8790"/>
                  </a:lnTo>
                  <a:close/>
                  <a:moveTo>
                    <a:pt x="1235" y="8409"/>
                  </a:moveTo>
                  <a:lnTo>
                    <a:pt x="1249" y="8547"/>
                  </a:lnTo>
                  <a:lnTo>
                    <a:pt x="1235" y="8547"/>
                  </a:lnTo>
                  <a:cubicBezTo>
                    <a:pt x="1188" y="8653"/>
                    <a:pt x="1188" y="8683"/>
                    <a:pt x="1219" y="8714"/>
                  </a:cubicBezTo>
                  <a:cubicBezTo>
                    <a:pt x="1219" y="8774"/>
                    <a:pt x="1158" y="8866"/>
                    <a:pt x="1113" y="8927"/>
                  </a:cubicBezTo>
                  <a:cubicBezTo>
                    <a:pt x="1174" y="8821"/>
                    <a:pt x="1143" y="8683"/>
                    <a:pt x="1219" y="8531"/>
                  </a:cubicBezTo>
                  <a:lnTo>
                    <a:pt x="1219" y="8531"/>
                  </a:lnTo>
                  <a:cubicBezTo>
                    <a:pt x="1194" y="8564"/>
                    <a:pt x="1148" y="8614"/>
                    <a:pt x="1119" y="8661"/>
                  </a:cubicBezTo>
                  <a:lnTo>
                    <a:pt x="1119" y="8661"/>
                  </a:lnTo>
                  <a:cubicBezTo>
                    <a:pt x="1150" y="8578"/>
                    <a:pt x="1178" y="8438"/>
                    <a:pt x="1235" y="8409"/>
                  </a:cubicBezTo>
                  <a:close/>
                  <a:moveTo>
                    <a:pt x="548" y="8638"/>
                  </a:moveTo>
                  <a:cubicBezTo>
                    <a:pt x="487" y="8744"/>
                    <a:pt x="564" y="8699"/>
                    <a:pt x="503" y="8835"/>
                  </a:cubicBezTo>
                  <a:cubicBezTo>
                    <a:pt x="521" y="8801"/>
                    <a:pt x="530" y="8787"/>
                    <a:pt x="535" y="8787"/>
                  </a:cubicBezTo>
                  <a:cubicBezTo>
                    <a:pt x="549" y="8787"/>
                    <a:pt x="513" y="8928"/>
                    <a:pt x="531" y="8928"/>
                  </a:cubicBezTo>
                  <a:cubicBezTo>
                    <a:pt x="532" y="8928"/>
                    <a:pt x="533" y="8927"/>
                    <a:pt x="534" y="8927"/>
                  </a:cubicBezTo>
                  <a:lnTo>
                    <a:pt x="534" y="8927"/>
                  </a:lnTo>
                  <a:cubicBezTo>
                    <a:pt x="497" y="8982"/>
                    <a:pt x="473" y="9004"/>
                    <a:pt x="457" y="9004"/>
                  </a:cubicBezTo>
                  <a:cubicBezTo>
                    <a:pt x="422" y="9004"/>
                    <a:pt x="431" y="8892"/>
                    <a:pt x="441" y="8798"/>
                  </a:cubicBezTo>
                  <a:lnTo>
                    <a:pt x="441" y="8798"/>
                  </a:lnTo>
                  <a:lnTo>
                    <a:pt x="548" y="8638"/>
                  </a:lnTo>
                  <a:close/>
                  <a:moveTo>
                    <a:pt x="1892" y="9167"/>
                  </a:moveTo>
                  <a:lnTo>
                    <a:pt x="1892" y="9167"/>
                  </a:lnTo>
                  <a:cubicBezTo>
                    <a:pt x="1891" y="9168"/>
                    <a:pt x="1890" y="9169"/>
                    <a:pt x="1889" y="9171"/>
                  </a:cubicBezTo>
                  <a:lnTo>
                    <a:pt x="1892" y="9167"/>
                  </a:lnTo>
                  <a:close/>
                  <a:moveTo>
                    <a:pt x="4814" y="9040"/>
                  </a:moveTo>
                  <a:cubicBezTo>
                    <a:pt x="4833" y="9040"/>
                    <a:pt x="4844" y="9055"/>
                    <a:pt x="4844" y="9065"/>
                  </a:cubicBezTo>
                  <a:lnTo>
                    <a:pt x="4722" y="9201"/>
                  </a:lnTo>
                  <a:cubicBezTo>
                    <a:pt x="4722" y="9140"/>
                    <a:pt x="4722" y="9095"/>
                    <a:pt x="4769" y="9065"/>
                  </a:cubicBezTo>
                  <a:cubicBezTo>
                    <a:pt x="4786" y="9046"/>
                    <a:pt x="4802" y="9040"/>
                    <a:pt x="4814" y="9040"/>
                  </a:cubicBezTo>
                  <a:close/>
                  <a:moveTo>
                    <a:pt x="1828" y="9034"/>
                  </a:moveTo>
                  <a:lnTo>
                    <a:pt x="1783" y="9125"/>
                  </a:lnTo>
                  <a:cubicBezTo>
                    <a:pt x="1798" y="9140"/>
                    <a:pt x="1858" y="9110"/>
                    <a:pt x="1783" y="9231"/>
                  </a:cubicBezTo>
                  <a:cubicBezTo>
                    <a:pt x="1767" y="9201"/>
                    <a:pt x="1783" y="9171"/>
                    <a:pt x="1783" y="9125"/>
                  </a:cubicBezTo>
                  <a:cubicBezTo>
                    <a:pt x="1783" y="9110"/>
                    <a:pt x="1798" y="9095"/>
                    <a:pt x="1828" y="9034"/>
                  </a:cubicBezTo>
                  <a:close/>
                  <a:moveTo>
                    <a:pt x="4830" y="9247"/>
                  </a:moveTo>
                  <a:cubicBezTo>
                    <a:pt x="4830" y="9278"/>
                    <a:pt x="4814" y="9292"/>
                    <a:pt x="4799" y="9323"/>
                  </a:cubicBezTo>
                  <a:cubicBezTo>
                    <a:pt x="4814" y="9292"/>
                    <a:pt x="4830" y="9262"/>
                    <a:pt x="4830" y="9247"/>
                  </a:cubicBezTo>
                  <a:close/>
                  <a:moveTo>
                    <a:pt x="1295" y="7876"/>
                  </a:moveTo>
                  <a:cubicBezTo>
                    <a:pt x="1295" y="7891"/>
                    <a:pt x="1280" y="7907"/>
                    <a:pt x="1280" y="7921"/>
                  </a:cubicBezTo>
                  <a:lnTo>
                    <a:pt x="1326" y="7907"/>
                  </a:lnTo>
                  <a:lnTo>
                    <a:pt x="1326" y="7891"/>
                  </a:lnTo>
                  <a:cubicBezTo>
                    <a:pt x="1341" y="7891"/>
                    <a:pt x="1341" y="7891"/>
                    <a:pt x="1341" y="7907"/>
                  </a:cubicBezTo>
                  <a:lnTo>
                    <a:pt x="1401" y="7891"/>
                  </a:lnTo>
                  <a:lnTo>
                    <a:pt x="1401" y="7891"/>
                  </a:lnTo>
                  <a:cubicBezTo>
                    <a:pt x="1376" y="7941"/>
                    <a:pt x="1364" y="7958"/>
                    <a:pt x="1358" y="7958"/>
                  </a:cubicBezTo>
                  <a:cubicBezTo>
                    <a:pt x="1348" y="7958"/>
                    <a:pt x="1350" y="7925"/>
                    <a:pt x="1341" y="7907"/>
                  </a:cubicBezTo>
                  <a:lnTo>
                    <a:pt x="1326" y="7907"/>
                  </a:lnTo>
                  <a:lnTo>
                    <a:pt x="1143" y="8425"/>
                  </a:lnTo>
                  <a:cubicBezTo>
                    <a:pt x="1163" y="8395"/>
                    <a:pt x="1176" y="8378"/>
                    <a:pt x="1187" y="8378"/>
                  </a:cubicBezTo>
                  <a:cubicBezTo>
                    <a:pt x="1193" y="8378"/>
                    <a:pt x="1198" y="8383"/>
                    <a:pt x="1204" y="8394"/>
                  </a:cubicBezTo>
                  <a:lnTo>
                    <a:pt x="1143" y="8425"/>
                  </a:lnTo>
                  <a:cubicBezTo>
                    <a:pt x="1097" y="8500"/>
                    <a:pt x="1052" y="8638"/>
                    <a:pt x="1052" y="8714"/>
                  </a:cubicBezTo>
                  <a:cubicBezTo>
                    <a:pt x="1059" y="8721"/>
                    <a:pt x="1067" y="8725"/>
                    <a:pt x="1073" y="8725"/>
                  </a:cubicBezTo>
                  <a:cubicBezTo>
                    <a:pt x="1083" y="8725"/>
                    <a:pt x="1091" y="8718"/>
                    <a:pt x="1099" y="8705"/>
                  </a:cubicBezTo>
                  <a:lnTo>
                    <a:pt x="1099" y="8705"/>
                  </a:lnTo>
                  <a:cubicBezTo>
                    <a:pt x="1093" y="8727"/>
                    <a:pt x="1095" y="8747"/>
                    <a:pt x="1113" y="8760"/>
                  </a:cubicBezTo>
                  <a:cubicBezTo>
                    <a:pt x="1113" y="8744"/>
                    <a:pt x="1113" y="8744"/>
                    <a:pt x="1127" y="8744"/>
                  </a:cubicBezTo>
                  <a:lnTo>
                    <a:pt x="1113" y="8760"/>
                  </a:lnTo>
                  <a:cubicBezTo>
                    <a:pt x="960" y="8943"/>
                    <a:pt x="1021" y="9171"/>
                    <a:pt x="914" y="9339"/>
                  </a:cubicBezTo>
                  <a:cubicBezTo>
                    <a:pt x="911" y="9339"/>
                    <a:pt x="908" y="9339"/>
                    <a:pt x="905" y="9339"/>
                  </a:cubicBezTo>
                  <a:cubicBezTo>
                    <a:pt x="826" y="9339"/>
                    <a:pt x="959" y="9150"/>
                    <a:pt x="905" y="9150"/>
                  </a:cubicBezTo>
                  <a:cubicBezTo>
                    <a:pt x="900" y="9150"/>
                    <a:pt x="893" y="9152"/>
                    <a:pt x="884" y="9156"/>
                  </a:cubicBezTo>
                  <a:lnTo>
                    <a:pt x="884" y="9156"/>
                  </a:lnTo>
                  <a:lnTo>
                    <a:pt x="1005" y="8805"/>
                  </a:lnTo>
                  <a:cubicBezTo>
                    <a:pt x="1012" y="8746"/>
                    <a:pt x="1007" y="8723"/>
                    <a:pt x="995" y="8723"/>
                  </a:cubicBezTo>
                  <a:cubicBezTo>
                    <a:pt x="956" y="8723"/>
                    <a:pt x="844" y="8946"/>
                    <a:pt x="800" y="8946"/>
                  </a:cubicBezTo>
                  <a:cubicBezTo>
                    <a:pt x="797" y="8946"/>
                    <a:pt x="794" y="8945"/>
                    <a:pt x="792" y="8943"/>
                  </a:cubicBezTo>
                  <a:cubicBezTo>
                    <a:pt x="823" y="8851"/>
                    <a:pt x="884" y="8760"/>
                    <a:pt x="930" y="8683"/>
                  </a:cubicBezTo>
                  <a:cubicBezTo>
                    <a:pt x="942" y="8683"/>
                    <a:pt x="922" y="8770"/>
                    <a:pt x="934" y="8770"/>
                  </a:cubicBezTo>
                  <a:cubicBezTo>
                    <a:pt x="936" y="8770"/>
                    <a:pt x="940" y="8767"/>
                    <a:pt x="944" y="8760"/>
                  </a:cubicBezTo>
                  <a:cubicBezTo>
                    <a:pt x="944" y="8729"/>
                    <a:pt x="991" y="8668"/>
                    <a:pt x="1021" y="8592"/>
                  </a:cubicBezTo>
                  <a:cubicBezTo>
                    <a:pt x="1066" y="8516"/>
                    <a:pt x="1113" y="8439"/>
                    <a:pt x="1097" y="8394"/>
                  </a:cubicBezTo>
                  <a:lnTo>
                    <a:pt x="1097" y="8394"/>
                  </a:lnTo>
                  <a:lnTo>
                    <a:pt x="991" y="8455"/>
                  </a:lnTo>
                  <a:cubicBezTo>
                    <a:pt x="1158" y="8226"/>
                    <a:pt x="1219" y="8029"/>
                    <a:pt x="1249" y="7891"/>
                  </a:cubicBezTo>
                  <a:lnTo>
                    <a:pt x="1295" y="7876"/>
                  </a:lnTo>
                  <a:close/>
                  <a:moveTo>
                    <a:pt x="2833" y="6901"/>
                  </a:moveTo>
                  <a:cubicBezTo>
                    <a:pt x="2791" y="6961"/>
                    <a:pt x="2815" y="6968"/>
                    <a:pt x="2837" y="6968"/>
                  </a:cubicBezTo>
                  <a:cubicBezTo>
                    <a:pt x="2844" y="6968"/>
                    <a:pt x="2850" y="6967"/>
                    <a:pt x="2854" y="6967"/>
                  </a:cubicBezTo>
                  <a:cubicBezTo>
                    <a:pt x="2860" y="6967"/>
                    <a:pt x="2861" y="6969"/>
                    <a:pt x="2849" y="6977"/>
                  </a:cubicBezTo>
                  <a:cubicBezTo>
                    <a:pt x="2742" y="7084"/>
                    <a:pt x="2681" y="7099"/>
                    <a:pt x="2545" y="7282"/>
                  </a:cubicBezTo>
                  <a:cubicBezTo>
                    <a:pt x="2554" y="7302"/>
                    <a:pt x="2523" y="7399"/>
                    <a:pt x="2539" y="7399"/>
                  </a:cubicBezTo>
                  <a:cubicBezTo>
                    <a:pt x="2547" y="7399"/>
                    <a:pt x="2566" y="7377"/>
                    <a:pt x="2606" y="7312"/>
                  </a:cubicBezTo>
                  <a:lnTo>
                    <a:pt x="2590" y="7297"/>
                  </a:lnTo>
                  <a:lnTo>
                    <a:pt x="2742" y="7190"/>
                  </a:lnTo>
                  <a:lnTo>
                    <a:pt x="2681" y="7297"/>
                  </a:lnTo>
                  <a:cubicBezTo>
                    <a:pt x="2685" y="7312"/>
                    <a:pt x="2693" y="7318"/>
                    <a:pt x="2704" y="7318"/>
                  </a:cubicBezTo>
                  <a:cubicBezTo>
                    <a:pt x="2737" y="7318"/>
                    <a:pt x="2796" y="7260"/>
                    <a:pt x="2819" y="7237"/>
                  </a:cubicBezTo>
                  <a:cubicBezTo>
                    <a:pt x="2807" y="7203"/>
                    <a:pt x="2869" y="7056"/>
                    <a:pt x="2844" y="7056"/>
                  </a:cubicBezTo>
                  <a:cubicBezTo>
                    <a:pt x="2835" y="7056"/>
                    <a:pt x="2814" y="7076"/>
                    <a:pt x="2772" y="7129"/>
                  </a:cubicBezTo>
                  <a:cubicBezTo>
                    <a:pt x="2855" y="7019"/>
                    <a:pt x="2896" y="6991"/>
                    <a:pt x="2924" y="6991"/>
                  </a:cubicBezTo>
                  <a:cubicBezTo>
                    <a:pt x="2954" y="6991"/>
                    <a:pt x="2969" y="7023"/>
                    <a:pt x="3003" y="7023"/>
                  </a:cubicBezTo>
                  <a:cubicBezTo>
                    <a:pt x="3026" y="7023"/>
                    <a:pt x="3057" y="7009"/>
                    <a:pt x="3108" y="6962"/>
                  </a:cubicBezTo>
                  <a:lnTo>
                    <a:pt x="3108" y="6962"/>
                  </a:lnTo>
                  <a:lnTo>
                    <a:pt x="3032" y="7115"/>
                  </a:lnTo>
                  <a:cubicBezTo>
                    <a:pt x="3108" y="7068"/>
                    <a:pt x="3199" y="7023"/>
                    <a:pt x="3245" y="6977"/>
                  </a:cubicBezTo>
                  <a:lnTo>
                    <a:pt x="3245" y="6977"/>
                  </a:lnTo>
                  <a:cubicBezTo>
                    <a:pt x="3047" y="7358"/>
                    <a:pt x="2941" y="7007"/>
                    <a:pt x="2712" y="7511"/>
                  </a:cubicBezTo>
                  <a:cubicBezTo>
                    <a:pt x="2727" y="7511"/>
                    <a:pt x="2738" y="7518"/>
                    <a:pt x="2750" y="7518"/>
                  </a:cubicBezTo>
                  <a:cubicBezTo>
                    <a:pt x="2754" y="7518"/>
                    <a:pt x="2758" y="7517"/>
                    <a:pt x="2762" y="7515"/>
                  </a:cubicBezTo>
                  <a:lnTo>
                    <a:pt x="2762" y="7515"/>
                  </a:lnTo>
                  <a:lnTo>
                    <a:pt x="2651" y="7663"/>
                  </a:lnTo>
                  <a:cubicBezTo>
                    <a:pt x="2697" y="7633"/>
                    <a:pt x="2742" y="7617"/>
                    <a:pt x="2788" y="7586"/>
                  </a:cubicBezTo>
                  <a:lnTo>
                    <a:pt x="2788" y="7586"/>
                  </a:lnTo>
                  <a:cubicBezTo>
                    <a:pt x="2772" y="7617"/>
                    <a:pt x="2742" y="7647"/>
                    <a:pt x="2727" y="7678"/>
                  </a:cubicBezTo>
                  <a:cubicBezTo>
                    <a:pt x="2742" y="7754"/>
                    <a:pt x="2681" y="7891"/>
                    <a:pt x="2590" y="8043"/>
                  </a:cubicBezTo>
                  <a:cubicBezTo>
                    <a:pt x="2514" y="8211"/>
                    <a:pt x="2392" y="8378"/>
                    <a:pt x="2346" y="8516"/>
                  </a:cubicBezTo>
                  <a:cubicBezTo>
                    <a:pt x="2342" y="8567"/>
                    <a:pt x="2351" y="8586"/>
                    <a:pt x="2367" y="8586"/>
                  </a:cubicBezTo>
                  <a:cubicBezTo>
                    <a:pt x="2408" y="8586"/>
                    <a:pt x="2496" y="8461"/>
                    <a:pt x="2529" y="8439"/>
                  </a:cubicBezTo>
                  <a:lnTo>
                    <a:pt x="2529" y="8439"/>
                  </a:lnTo>
                  <a:cubicBezTo>
                    <a:pt x="2468" y="8729"/>
                    <a:pt x="2376" y="8500"/>
                    <a:pt x="2270" y="8805"/>
                  </a:cubicBezTo>
                  <a:lnTo>
                    <a:pt x="2270" y="8805"/>
                  </a:lnTo>
                  <a:cubicBezTo>
                    <a:pt x="2302" y="8795"/>
                    <a:pt x="2362" y="8705"/>
                    <a:pt x="2377" y="8705"/>
                  </a:cubicBezTo>
                  <a:cubicBezTo>
                    <a:pt x="2383" y="8705"/>
                    <a:pt x="2381" y="8723"/>
                    <a:pt x="2362" y="8774"/>
                  </a:cubicBezTo>
                  <a:cubicBezTo>
                    <a:pt x="2194" y="8988"/>
                    <a:pt x="2118" y="9049"/>
                    <a:pt x="2027" y="9384"/>
                  </a:cubicBezTo>
                  <a:cubicBezTo>
                    <a:pt x="1980" y="9323"/>
                    <a:pt x="2072" y="9186"/>
                    <a:pt x="1966" y="9171"/>
                  </a:cubicBezTo>
                  <a:lnTo>
                    <a:pt x="1898" y="9359"/>
                  </a:lnTo>
                  <a:lnTo>
                    <a:pt x="1898" y="9359"/>
                  </a:lnTo>
                  <a:cubicBezTo>
                    <a:pt x="1919" y="9291"/>
                    <a:pt x="1919" y="9222"/>
                    <a:pt x="1919" y="9140"/>
                  </a:cubicBezTo>
                  <a:cubicBezTo>
                    <a:pt x="1950" y="9110"/>
                    <a:pt x="1966" y="9079"/>
                    <a:pt x="1980" y="9034"/>
                  </a:cubicBezTo>
                  <a:lnTo>
                    <a:pt x="1980" y="9034"/>
                  </a:lnTo>
                  <a:lnTo>
                    <a:pt x="1935" y="9049"/>
                  </a:lnTo>
                  <a:cubicBezTo>
                    <a:pt x="1980" y="8973"/>
                    <a:pt x="2027" y="8912"/>
                    <a:pt x="2072" y="8851"/>
                  </a:cubicBezTo>
                  <a:cubicBezTo>
                    <a:pt x="2179" y="8622"/>
                    <a:pt x="1980" y="8744"/>
                    <a:pt x="2102" y="8486"/>
                  </a:cubicBezTo>
                  <a:lnTo>
                    <a:pt x="2102" y="8486"/>
                  </a:lnTo>
                  <a:cubicBezTo>
                    <a:pt x="2109" y="8500"/>
                    <a:pt x="2117" y="8506"/>
                    <a:pt x="2125" y="8506"/>
                  </a:cubicBezTo>
                  <a:cubicBezTo>
                    <a:pt x="2152" y="8506"/>
                    <a:pt x="2182" y="8438"/>
                    <a:pt x="2194" y="8378"/>
                  </a:cubicBezTo>
                  <a:cubicBezTo>
                    <a:pt x="2198" y="8321"/>
                    <a:pt x="2190" y="8300"/>
                    <a:pt x="2175" y="8300"/>
                  </a:cubicBezTo>
                  <a:cubicBezTo>
                    <a:pt x="2135" y="8300"/>
                    <a:pt x="2041" y="8459"/>
                    <a:pt x="1996" y="8470"/>
                  </a:cubicBezTo>
                  <a:cubicBezTo>
                    <a:pt x="1950" y="8638"/>
                    <a:pt x="1889" y="8760"/>
                    <a:pt x="1828" y="8882"/>
                  </a:cubicBezTo>
                  <a:cubicBezTo>
                    <a:pt x="1752" y="9004"/>
                    <a:pt x="1692" y="9125"/>
                    <a:pt x="1631" y="9292"/>
                  </a:cubicBezTo>
                  <a:cubicBezTo>
                    <a:pt x="1631" y="9217"/>
                    <a:pt x="1554" y="9262"/>
                    <a:pt x="1631" y="9140"/>
                  </a:cubicBezTo>
                  <a:lnTo>
                    <a:pt x="1631" y="9186"/>
                  </a:lnTo>
                  <a:cubicBezTo>
                    <a:pt x="1661" y="9140"/>
                    <a:pt x="1706" y="9034"/>
                    <a:pt x="1737" y="8943"/>
                  </a:cubicBezTo>
                  <a:cubicBezTo>
                    <a:pt x="1783" y="8835"/>
                    <a:pt x="1828" y="8744"/>
                    <a:pt x="1889" y="8714"/>
                  </a:cubicBezTo>
                  <a:cubicBezTo>
                    <a:pt x="1798" y="8699"/>
                    <a:pt x="1980" y="8439"/>
                    <a:pt x="2011" y="8303"/>
                  </a:cubicBezTo>
                  <a:lnTo>
                    <a:pt x="2011" y="8303"/>
                  </a:lnTo>
                  <a:cubicBezTo>
                    <a:pt x="2006" y="8305"/>
                    <a:pt x="2001" y="8306"/>
                    <a:pt x="1997" y="8306"/>
                  </a:cubicBezTo>
                  <a:cubicBezTo>
                    <a:pt x="1949" y="8306"/>
                    <a:pt x="1982" y="8129"/>
                    <a:pt x="1949" y="8129"/>
                  </a:cubicBezTo>
                  <a:cubicBezTo>
                    <a:pt x="1936" y="8129"/>
                    <a:pt x="1914" y="8154"/>
                    <a:pt x="1874" y="8226"/>
                  </a:cubicBezTo>
                  <a:cubicBezTo>
                    <a:pt x="1874" y="8181"/>
                    <a:pt x="1858" y="8120"/>
                    <a:pt x="1919" y="8043"/>
                  </a:cubicBezTo>
                  <a:cubicBezTo>
                    <a:pt x="1926" y="8068"/>
                    <a:pt x="1936" y="8078"/>
                    <a:pt x="1949" y="8078"/>
                  </a:cubicBezTo>
                  <a:cubicBezTo>
                    <a:pt x="2018" y="8078"/>
                    <a:pt x="2161" y="7777"/>
                    <a:pt x="2225" y="7777"/>
                  </a:cubicBezTo>
                  <a:cubicBezTo>
                    <a:pt x="2230" y="7777"/>
                    <a:pt x="2236" y="7779"/>
                    <a:pt x="2240" y="7785"/>
                  </a:cubicBezTo>
                  <a:cubicBezTo>
                    <a:pt x="2255" y="7541"/>
                    <a:pt x="2514" y="7389"/>
                    <a:pt x="2559" y="7176"/>
                  </a:cubicBezTo>
                  <a:cubicBezTo>
                    <a:pt x="2590" y="7007"/>
                    <a:pt x="2742" y="7007"/>
                    <a:pt x="2833" y="6901"/>
                  </a:cubicBezTo>
                  <a:close/>
                  <a:moveTo>
                    <a:pt x="743" y="9076"/>
                  </a:moveTo>
                  <a:cubicBezTo>
                    <a:pt x="753" y="9076"/>
                    <a:pt x="764" y="9090"/>
                    <a:pt x="778" y="9125"/>
                  </a:cubicBezTo>
                  <a:cubicBezTo>
                    <a:pt x="643" y="9289"/>
                    <a:pt x="756" y="9292"/>
                    <a:pt x="634" y="9450"/>
                  </a:cubicBezTo>
                  <a:lnTo>
                    <a:pt x="634" y="9450"/>
                  </a:lnTo>
                  <a:cubicBezTo>
                    <a:pt x="689" y="9367"/>
                    <a:pt x="701" y="9076"/>
                    <a:pt x="743" y="9076"/>
                  </a:cubicBezTo>
                  <a:close/>
                  <a:moveTo>
                    <a:pt x="3184" y="9552"/>
                  </a:moveTo>
                  <a:lnTo>
                    <a:pt x="3184" y="9552"/>
                  </a:lnTo>
                  <a:cubicBezTo>
                    <a:pt x="3173" y="9574"/>
                    <a:pt x="3162" y="9588"/>
                    <a:pt x="3151" y="9588"/>
                  </a:cubicBezTo>
                  <a:cubicBezTo>
                    <a:pt x="3146" y="9588"/>
                    <a:pt x="3142" y="9586"/>
                    <a:pt x="3138" y="9582"/>
                  </a:cubicBezTo>
                  <a:cubicBezTo>
                    <a:pt x="3123" y="9567"/>
                    <a:pt x="3154" y="9567"/>
                    <a:pt x="3184" y="9552"/>
                  </a:cubicBezTo>
                  <a:close/>
                  <a:moveTo>
                    <a:pt x="914" y="9384"/>
                  </a:moveTo>
                  <a:lnTo>
                    <a:pt x="838" y="9613"/>
                  </a:lnTo>
                  <a:lnTo>
                    <a:pt x="853" y="9445"/>
                  </a:lnTo>
                  <a:lnTo>
                    <a:pt x="914" y="9384"/>
                  </a:lnTo>
                  <a:close/>
                  <a:moveTo>
                    <a:pt x="2240" y="9552"/>
                  </a:moveTo>
                  <a:cubicBezTo>
                    <a:pt x="2224" y="9582"/>
                    <a:pt x="2209" y="9628"/>
                    <a:pt x="2194" y="9658"/>
                  </a:cubicBezTo>
                  <a:cubicBezTo>
                    <a:pt x="2179" y="9643"/>
                    <a:pt x="2194" y="9613"/>
                    <a:pt x="2240" y="9552"/>
                  </a:cubicBezTo>
                  <a:close/>
                  <a:moveTo>
                    <a:pt x="4540" y="9536"/>
                  </a:moveTo>
                  <a:lnTo>
                    <a:pt x="4540" y="9536"/>
                  </a:lnTo>
                  <a:cubicBezTo>
                    <a:pt x="4479" y="9658"/>
                    <a:pt x="4448" y="9552"/>
                    <a:pt x="4403" y="9704"/>
                  </a:cubicBezTo>
                  <a:lnTo>
                    <a:pt x="4403" y="9628"/>
                  </a:lnTo>
                  <a:lnTo>
                    <a:pt x="4540" y="9536"/>
                  </a:lnTo>
                  <a:close/>
                  <a:moveTo>
                    <a:pt x="2681" y="9567"/>
                  </a:moveTo>
                  <a:lnTo>
                    <a:pt x="2681" y="9567"/>
                  </a:lnTo>
                  <a:cubicBezTo>
                    <a:pt x="2697" y="9643"/>
                    <a:pt x="2681" y="9704"/>
                    <a:pt x="2620" y="9796"/>
                  </a:cubicBezTo>
                  <a:cubicBezTo>
                    <a:pt x="2651" y="9704"/>
                    <a:pt x="2620" y="9597"/>
                    <a:pt x="2681" y="9567"/>
                  </a:cubicBezTo>
                  <a:close/>
                  <a:moveTo>
                    <a:pt x="2194" y="9658"/>
                  </a:moveTo>
                  <a:cubicBezTo>
                    <a:pt x="2194" y="9704"/>
                    <a:pt x="2301" y="9658"/>
                    <a:pt x="2179" y="9810"/>
                  </a:cubicBezTo>
                  <a:cubicBezTo>
                    <a:pt x="2149" y="9796"/>
                    <a:pt x="2163" y="9719"/>
                    <a:pt x="2194" y="9658"/>
                  </a:cubicBezTo>
                  <a:close/>
                  <a:moveTo>
                    <a:pt x="3002" y="9369"/>
                  </a:moveTo>
                  <a:lnTo>
                    <a:pt x="3002" y="9369"/>
                  </a:lnTo>
                  <a:cubicBezTo>
                    <a:pt x="3016" y="9414"/>
                    <a:pt x="3002" y="9369"/>
                    <a:pt x="2986" y="9445"/>
                  </a:cubicBezTo>
                  <a:cubicBezTo>
                    <a:pt x="3063" y="9475"/>
                    <a:pt x="2880" y="9780"/>
                    <a:pt x="2833" y="9887"/>
                  </a:cubicBezTo>
                  <a:cubicBezTo>
                    <a:pt x="2925" y="9674"/>
                    <a:pt x="2849" y="9597"/>
                    <a:pt x="3002" y="9369"/>
                  </a:cubicBezTo>
                  <a:close/>
                  <a:moveTo>
                    <a:pt x="1371" y="9719"/>
                  </a:moveTo>
                  <a:cubicBezTo>
                    <a:pt x="1387" y="9765"/>
                    <a:pt x="1432" y="9780"/>
                    <a:pt x="1371" y="9918"/>
                  </a:cubicBezTo>
                  <a:cubicBezTo>
                    <a:pt x="1310" y="9918"/>
                    <a:pt x="1371" y="9796"/>
                    <a:pt x="1371" y="9719"/>
                  </a:cubicBezTo>
                  <a:close/>
                  <a:moveTo>
                    <a:pt x="1462" y="9674"/>
                  </a:moveTo>
                  <a:cubicBezTo>
                    <a:pt x="1539" y="9719"/>
                    <a:pt x="1432" y="9857"/>
                    <a:pt x="1401" y="9918"/>
                  </a:cubicBezTo>
                  <a:cubicBezTo>
                    <a:pt x="1417" y="9826"/>
                    <a:pt x="1478" y="9719"/>
                    <a:pt x="1462" y="9674"/>
                  </a:cubicBezTo>
                  <a:close/>
                  <a:moveTo>
                    <a:pt x="4235" y="9993"/>
                  </a:moveTo>
                  <a:lnTo>
                    <a:pt x="4235" y="9993"/>
                  </a:lnTo>
                  <a:cubicBezTo>
                    <a:pt x="4216" y="10012"/>
                    <a:pt x="4203" y="10032"/>
                    <a:pt x="4192" y="10032"/>
                  </a:cubicBezTo>
                  <a:cubicBezTo>
                    <a:pt x="4185" y="10032"/>
                    <a:pt x="4180" y="10025"/>
                    <a:pt x="4174" y="10009"/>
                  </a:cubicBezTo>
                  <a:lnTo>
                    <a:pt x="4235" y="9993"/>
                  </a:lnTo>
                  <a:close/>
                  <a:moveTo>
                    <a:pt x="884" y="9719"/>
                  </a:moveTo>
                  <a:lnTo>
                    <a:pt x="731" y="10039"/>
                  </a:lnTo>
                  <a:cubicBezTo>
                    <a:pt x="731" y="10039"/>
                    <a:pt x="778" y="9902"/>
                    <a:pt x="731" y="9871"/>
                  </a:cubicBezTo>
                  <a:cubicBezTo>
                    <a:pt x="792" y="9749"/>
                    <a:pt x="838" y="9719"/>
                    <a:pt x="884" y="9719"/>
                  </a:cubicBezTo>
                  <a:close/>
                  <a:moveTo>
                    <a:pt x="2770" y="10030"/>
                  </a:moveTo>
                  <a:cubicBezTo>
                    <a:pt x="2776" y="10030"/>
                    <a:pt x="2761" y="10056"/>
                    <a:pt x="2778" y="10056"/>
                  </a:cubicBezTo>
                  <a:cubicBezTo>
                    <a:pt x="2780" y="10056"/>
                    <a:pt x="2784" y="10056"/>
                    <a:pt x="2788" y="10054"/>
                  </a:cubicBezTo>
                  <a:lnTo>
                    <a:pt x="2788" y="10054"/>
                  </a:lnTo>
                  <a:cubicBezTo>
                    <a:pt x="2768" y="10102"/>
                    <a:pt x="2756" y="10116"/>
                    <a:pt x="2747" y="10116"/>
                  </a:cubicBezTo>
                  <a:cubicBezTo>
                    <a:pt x="2736" y="10116"/>
                    <a:pt x="2728" y="10093"/>
                    <a:pt x="2712" y="10085"/>
                  </a:cubicBezTo>
                  <a:lnTo>
                    <a:pt x="2742" y="10054"/>
                  </a:lnTo>
                  <a:cubicBezTo>
                    <a:pt x="2760" y="10036"/>
                    <a:pt x="2767" y="10030"/>
                    <a:pt x="2770" y="10030"/>
                  </a:cubicBezTo>
                  <a:close/>
                  <a:moveTo>
                    <a:pt x="4454" y="10098"/>
                  </a:moveTo>
                  <a:cubicBezTo>
                    <a:pt x="4464" y="10098"/>
                    <a:pt x="4473" y="10100"/>
                    <a:pt x="4479" y="10100"/>
                  </a:cubicBezTo>
                  <a:cubicBezTo>
                    <a:pt x="4479" y="10115"/>
                    <a:pt x="4464" y="10115"/>
                    <a:pt x="4464" y="10131"/>
                  </a:cubicBezTo>
                  <a:lnTo>
                    <a:pt x="4403" y="10131"/>
                  </a:lnTo>
                  <a:cubicBezTo>
                    <a:pt x="4421" y="10103"/>
                    <a:pt x="4439" y="10098"/>
                    <a:pt x="4454" y="10098"/>
                  </a:cubicBezTo>
                  <a:close/>
                  <a:moveTo>
                    <a:pt x="4464" y="10131"/>
                  </a:moveTo>
                  <a:lnTo>
                    <a:pt x="4448" y="10145"/>
                  </a:lnTo>
                  <a:cubicBezTo>
                    <a:pt x="4448" y="10131"/>
                    <a:pt x="4464" y="10131"/>
                    <a:pt x="4464" y="10131"/>
                  </a:cubicBezTo>
                  <a:close/>
                  <a:moveTo>
                    <a:pt x="4298" y="9932"/>
                  </a:moveTo>
                  <a:cubicBezTo>
                    <a:pt x="4324" y="9932"/>
                    <a:pt x="4294" y="10162"/>
                    <a:pt x="4235" y="10192"/>
                  </a:cubicBezTo>
                  <a:cubicBezTo>
                    <a:pt x="4231" y="10194"/>
                    <a:pt x="4227" y="10195"/>
                    <a:pt x="4224" y="10195"/>
                  </a:cubicBezTo>
                  <a:cubicBezTo>
                    <a:pt x="4204" y="10195"/>
                    <a:pt x="4202" y="10161"/>
                    <a:pt x="4190" y="10161"/>
                  </a:cubicBezTo>
                  <a:cubicBezTo>
                    <a:pt x="4220" y="10131"/>
                    <a:pt x="4251" y="10070"/>
                    <a:pt x="4265" y="9993"/>
                  </a:cubicBezTo>
                  <a:lnTo>
                    <a:pt x="4235" y="9993"/>
                  </a:lnTo>
                  <a:cubicBezTo>
                    <a:pt x="4251" y="9979"/>
                    <a:pt x="4265" y="9932"/>
                    <a:pt x="4296" y="9932"/>
                  </a:cubicBezTo>
                  <a:cubicBezTo>
                    <a:pt x="4297" y="9932"/>
                    <a:pt x="4298" y="9932"/>
                    <a:pt x="4298" y="9932"/>
                  </a:cubicBezTo>
                  <a:close/>
                  <a:moveTo>
                    <a:pt x="4448" y="10145"/>
                  </a:moveTo>
                  <a:lnTo>
                    <a:pt x="4448" y="10145"/>
                  </a:lnTo>
                  <a:cubicBezTo>
                    <a:pt x="4434" y="10176"/>
                    <a:pt x="4418" y="10253"/>
                    <a:pt x="4434" y="10298"/>
                  </a:cubicBezTo>
                  <a:cubicBezTo>
                    <a:pt x="4405" y="10330"/>
                    <a:pt x="4389" y="10342"/>
                    <a:pt x="4381" y="10342"/>
                  </a:cubicBezTo>
                  <a:cubicBezTo>
                    <a:pt x="4357" y="10342"/>
                    <a:pt x="4387" y="10253"/>
                    <a:pt x="4342" y="10253"/>
                  </a:cubicBezTo>
                  <a:lnTo>
                    <a:pt x="4448" y="10145"/>
                  </a:lnTo>
                  <a:close/>
                  <a:moveTo>
                    <a:pt x="1448" y="10328"/>
                  </a:moveTo>
                  <a:lnTo>
                    <a:pt x="1371" y="10496"/>
                  </a:lnTo>
                  <a:lnTo>
                    <a:pt x="1371" y="10496"/>
                  </a:lnTo>
                  <a:lnTo>
                    <a:pt x="1401" y="10389"/>
                  </a:lnTo>
                  <a:lnTo>
                    <a:pt x="1448" y="10328"/>
                  </a:lnTo>
                  <a:close/>
                  <a:moveTo>
                    <a:pt x="4007" y="10450"/>
                  </a:moveTo>
                  <a:cubicBezTo>
                    <a:pt x="3991" y="10466"/>
                    <a:pt x="3977" y="10466"/>
                    <a:pt x="3977" y="10466"/>
                  </a:cubicBezTo>
                  <a:cubicBezTo>
                    <a:pt x="3956" y="10496"/>
                    <a:pt x="3936" y="10539"/>
                    <a:pt x="3925" y="10539"/>
                  </a:cubicBezTo>
                  <a:cubicBezTo>
                    <a:pt x="3919" y="10539"/>
                    <a:pt x="3916" y="10528"/>
                    <a:pt x="3916" y="10496"/>
                  </a:cubicBezTo>
                  <a:cubicBezTo>
                    <a:pt x="3946" y="10466"/>
                    <a:pt x="3961" y="10466"/>
                    <a:pt x="3977" y="10466"/>
                  </a:cubicBezTo>
                  <a:cubicBezTo>
                    <a:pt x="3977" y="10450"/>
                    <a:pt x="3991" y="10450"/>
                    <a:pt x="4007" y="10450"/>
                  </a:cubicBezTo>
                  <a:close/>
                  <a:moveTo>
                    <a:pt x="1554" y="10375"/>
                  </a:moveTo>
                  <a:lnTo>
                    <a:pt x="1462" y="10618"/>
                  </a:lnTo>
                  <a:lnTo>
                    <a:pt x="1462" y="10527"/>
                  </a:lnTo>
                  <a:lnTo>
                    <a:pt x="1554" y="10375"/>
                  </a:lnTo>
                  <a:close/>
                  <a:moveTo>
                    <a:pt x="4169" y="10228"/>
                  </a:moveTo>
                  <a:cubicBezTo>
                    <a:pt x="4224" y="10228"/>
                    <a:pt x="4144" y="10422"/>
                    <a:pt x="4168" y="10422"/>
                  </a:cubicBezTo>
                  <a:cubicBezTo>
                    <a:pt x="4169" y="10422"/>
                    <a:pt x="4170" y="10422"/>
                    <a:pt x="4171" y="10421"/>
                  </a:cubicBezTo>
                  <a:lnTo>
                    <a:pt x="4171" y="10421"/>
                  </a:lnTo>
                  <a:cubicBezTo>
                    <a:pt x="4142" y="10439"/>
                    <a:pt x="4128" y="10483"/>
                    <a:pt x="4113" y="10557"/>
                  </a:cubicBezTo>
                  <a:lnTo>
                    <a:pt x="4159" y="10527"/>
                  </a:lnTo>
                  <a:lnTo>
                    <a:pt x="4159" y="10527"/>
                  </a:lnTo>
                  <a:lnTo>
                    <a:pt x="4068" y="10710"/>
                  </a:lnTo>
                  <a:lnTo>
                    <a:pt x="4083" y="10710"/>
                  </a:lnTo>
                  <a:lnTo>
                    <a:pt x="4022" y="10801"/>
                  </a:lnTo>
                  <a:cubicBezTo>
                    <a:pt x="4022" y="10740"/>
                    <a:pt x="4052" y="10710"/>
                    <a:pt x="4068" y="10633"/>
                  </a:cubicBezTo>
                  <a:lnTo>
                    <a:pt x="4068" y="10633"/>
                  </a:lnTo>
                  <a:cubicBezTo>
                    <a:pt x="4064" y="10637"/>
                    <a:pt x="4060" y="10638"/>
                    <a:pt x="4055" y="10638"/>
                  </a:cubicBezTo>
                  <a:cubicBezTo>
                    <a:pt x="4052" y="10638"/>
                    <a:pt x="4047" y="10637"/>
                    <a:pt x="4043" y="10637"/>
                  </a:cubicBezTo>
                  <a:cubicBezTo>
                    <a:pt x="4033" y="10637"/>
                    <a:pt x="4022" y="10641"/>
                    <a:pt x="4007" y="10663"/>
                  </a:cubicBezTo>
                  <a:lnTo>
                    <a:pt x="4083" y="10450"/>
                  </a:lnTo>
                  <a:lnTo>
                    <a:pt x="4159" y="10253"/>
                  </a:lnTo>
                  <a:lnTo>
                    <a:pt x="4143" y="10237"/>
                  </a:lnTo>
                  <a:cubicBezTo>
                    <a:pt x="4154" y="10231"/>
                    <a:pt x="4163" y="10228"/>
                    <a:pt x="4169" y="10228"/>
                  </a:cubicBezTo>
                  <a:close/>
                  <a:moveTo>
                    <a:pt x="3672" y="10801"/>
                  </a:moveTo>
                  <a:lnTo>
                    <a:pt x="3626" y="10832"/>
                  </a:lnTo>
                  <a:cubicBezTo>
                    <a:pt x="3626" y="10801"/>
                    <a:pt x="3641" y="10801"/>
                    <a:pt x="3672" y="10801"/>
                  </a:cubicBezTo>
                  <a:close/>
                  <a:moveTo>
                    <a:pt x="3976" y="10870"/>
                  </a:moveTo>
                  <a:cubicBezTo>
                    <a:pt x="3985" y="10870"/>
                    <a:pt x="3991" y="10877"/>
                    <a:pt x="3991" y="10877"/>
                  </a:cubicBezTo>
                  <a:lnTo>
                    <a:pt x="3961" y="10877"/>
                  </a:lnTo>
                  <a:cubicBezTo>
                    <a:pt x="3966" y="10872"/>
                    <a:pt x="3971" y="10870"/>
                    <a:pt x="3976" y="10870"/>
                  </a:cubicBezTo>
                  <a:close/>
                  <a:moveTo>
                    <a:pt x="3991" y="10877"/>
                  </a:moveTo>
                  <a:lnTo>
                    <a:pt x="4098" y="10893"/>
                  </a:lnTo>
                  <a:cubicBezTo>
                    <a:pt x="4052" y="10968"/>
                    <a:pt x="3961" y="11029"/>
                    <a:pt x="3916" y="11090"/>
                  </a:cubicBezTo>
                  <a:cubicBezTo>
                    <a:pt x="3946" y="11045"/>
                    <a:pt x="3991" y="10999"/>
                    <a:pt x="4007" y="10938"/>
                  </a:cubicBezTo>
                  <a:cubicBezTo>
                    <a:pt x="3991" y="10938"/>
                    <a:pt x="4007" y="10893"/>
                    <a:pt x="3991" y="10877"/>
                  </a:cubicBezTo>
                  <a:close/>
                  <a:moveTo>
                    <a:pt x="1523" y="10572"/>
                  </a:moveTo>
                  <a:lnTo>
                    <a:pt x="1523" y="10710"/>
                  </a:lnTo>
                  <a:cubicBezTo>
                    <a:pt x="1523" y="10694"/>
                    <a:pt x="1539" y="10694"/>
                    <a:pt x="1554" y="10679"/>
                  </a:cubicBezTo>
                  <a:lnTo>
                    <a:pt x="1554" y="10679"/>
                  </a:lnTo>
                  <a:cubicBezTo>
                    <a:pt x="1537" y="10720"/>
                    <a:pt x="1530" y="10734"/>
                    <a:pt x="1526" y="10734"/>
                  </a:cubicBezTo>
                  <a:cubicBezTo>
                    <a:pt x="1523" y="10734"/>
                    <a:pt x="1523" y="10724"/>
                    <a:pt x="1523" y="10710"/>
                  </a:cubicBezTo>
                  <a:cubicBezTo>
                    <a:pt x="1478" y="10755"/>
                    <a:pt x="1432" y="10893"/>
                    <a:pt x="1401" y="10999"/>
                  </a:cubicBezTo>
                  <a:cubicBezTo>
                    <a:pt x="1374" y="11083"/>
                    <a:pt x="1357" y="11150"/>
                    <a:pt x="1345" y="11150"/>
                  </a:cubicBezTo>
                  <a:cubicBezTo>
                    <a:pt x="1337" y="11150"/>
                    <a:pt x="1332" y="11124"/>
                    <a:pt x="1326" y="11059"/>
                  </a:cubicBezTo>
                  <a:cubicBezTo>
                    <a:pt x="1356" y="10907"/>
                    <a:pt x="1462" y="10694"/>
                    <a:pt x="1523" y="10572"/>
                  </a:cubicBezTo>
                  <a:close/>
                  <a:moveTo>
                    <a:pt x="3808" y="11106"/>
                  </a:moveTo>
                  <a:cubicBezTo>
                    <a:pt x="3791" y="11181"/>
                    <a:pt x="3765" y="11201"/>
                    <a:pt x="3740" y="11201"/>
                  </a:cubicBezTo>
                  <a:cubicBezTo>
                    <a:pt x="3720" y="11201"/>
                    <a:pt x="3700" y="11188"/>
                    <a:pt x="3686" y="11181"/>
                  </a:cubicBezTo>
                  <a:lnTo>
                    <a:pt x="3808" y="11106"/>
                  </a:lnTo>
                  <a:close/>
                  <a:moveTo>
                    <a:pt x="3869" y="11059"/>
                  </a:moveTo>
                  <a:cubicBezTo>
                    <a:pt x="3885" y="11120"/>
                    <a:pt x="3839" y="11181"/>
                    <a:pt x="3824" y="11228"/>
                  </a:cubicBezTo>
                  <a:cubicBezTo>
                    <a:pt x="3839" y="11167"/>
                    <a:pt x="3824" y="11090"/>
                    <a:pt x="3869" y="11059"/>
                  </a:cubicBezTo>
                  <a:close/>
                  <a:moveTo>
                    <a:pt x="3520" y="11273"/>
                  </a:moveTo>
                  <a:lnTo>
                    <a:pt x="3489" y="11334"/>
                  </a:lnTo>
                  <a:cubicBezTo>
                    <a:pt x="3489" y="11319"/>
                    <a:pt x="3504" y="11303"/>
                    <a:pt x="3520" y="11273"/>
                  </a:cubicBezTo>
                  <a:close/>
                  <a:moveTo>
                    <a:pt x="4397" y="10392"/>
                  </a:moveTo>
                  <a:cubicBezTo>
                    <a:pt x="4408" y="10392"/>
                    <a:pt x="4412" y="10406"/>
                    <a:pt x="4403" y="10450"/>
                  </a:cubicBezTo>
                  <a:cubicBezTo>
                    <a:pt x="4328" y="10488"/>
                    <a:pt x="4324" y="10660"/>
                    <a:pt x="4292" y="10660"/>
                  </a:cubicBezTo>
                  <a:cubicBezTo>
                    <a:pt x="4285" y="10660"/>
                    <a:pt x="4276" y="10652"/>
                    <a:pt x="4265" y="10633"/>
                  </a:cubicBezTo>
                  <a:lnTo>
                    <a:pt x="4265" y="10633"/>
                  </a:lnTo>
                  <a:cubicBezTo>
                    <a:pt x="4265" y="10685"/>
                    <a:pt x="4286" y="10736"/>
                    <a:pt x="4314" y="10736"/>
                  </a:cubicBezTo>
                  <a:cubicBezTo>
                    <a:pt x="4327" y="10736"/>
                    <a:pt x="4342" y="10724"/>
                    <a:pt x="4357" y="10694"/>
                  </a:cubicBezTo>
                  <a:lnTo>
                    <a:pt x="4357" y="10694"/>
                  </a:lnTo>
                  <a:cubicBezTo>
                    <a:pt x="4312" y="10923"/>
                    <a:pt x="4220" y="10771"/>
                    <a:pt x="4143" y="11045"/>
                  </a:cubicBezTo>
                  <a:cubicBezTo>
                    <a:pt x="4151" y="11054"/>
                    <a:pt x="4158" y="11058"/>
                    <a:pt x="4165" y="11058"/>
                  </a:cubicBezTo>
                  <a:cubicBezTo>
                    <a:pt x="4199" y="11058"/>
                    <a:pt x="4233" y="10976"/>
                    <a:pt x="4274" y="10976"/>
                  </a:cubicBezTo>
                  <a:cubicBezTo>
                    <a:pt x="4281" y="10976"/>
                    <a:pt x="4288" y="10978"/>
                    <a:pt x="4296" y="10984"/>
                  </a:cubicBezTo>
                  <a:cubicBezTo>
                    <a:pt x="4278" y="11038"/>
                    <a:pt x="4266" y="11055"/>
                    <a:pt x="4258" y="11055"/>
                  </a:cubicBezTo>
                  <a:cubicBezTo>
                    <a:pt x="4245" y="11055"/>
                    <a:pt x="4240" y="11016"/>
                    <a:pt x="4229" y="11016"/>
                  </a:cubicBezTo>
                  <a:cubicBezTo>
                    <a:pt x="4223" y="11016"/>
                    <a:pt x="4216" y="11027"/>
                    <a:pt x="4204" y="11059"/>
                  </a:cubicBezTo>
                  <a:lnTo>
                    <a:pt x="4204" y="11212"/>
                  </a:lnTo>
                  <a:lnTo>
                    <a:pt x="4235" y="11181"/>
                  </a:lnTo>
                  <a:lnTo>
                    <a:pt x="4235" y="11181"/>
                  </a:lnTo>
                  <a:lnTo>
                    <a:pt x="4113" y="11350"/>
                  </a:lnTo>
                  <a:cubicBezTo>
                    <a:pt x="4204" y="11151"/>
                    <a:pt x="4098" y="11090"/>
                    <a:pt x="4129" y="10953"/>
                  </a:cubicBezTo>
                  <a:lnTo>
                    <a:pt x="4235" y="10832"/>
                  </a:lnTo>
                  <a:cubicBezTo>
                    <a:pt x="4159" y="10755"/>
                    <a:pt x="4342" y="10542"/>
                    <a:pt x="4281" y="10450"/>
                  </a:cubicBezTo>
                  <a:lnTo>
                    <a:pt x="4281" y="10450"/>
                  </a:lnTo>
                  <a:cubicBezTo>
                    <a:pt x="4285" y="10455"/>
                    <a:pt x="4289" y="10457"/>
                    <a:pt x="4294" y="10457"/>
                  </a:cubicBezTo>
                  <a:cubicBezTo>
                    <a:pt x="4323" y="10457"/>
                    <a:pt x="4375" y="10392"/>
                    <a:pt x="4397" y="10392"/>
                  </a:cubicBezTo>
                  <a:close/>
                  <a:moveTo>
                    <a:pt x="1889" y="11746"/>
                  </a:moveTo>
                  <a:cubicBezTo>
                    <a:pt x="1889" y="11882"/>
                    <a:pt x="1828" y="11928"/>
                    <a:pt x="1798" y="11943"/>
                  </a:cubicBezTo>
                  <a:cubicBezTo>
                    <a:pt x="1828" y="11882"/>
                    <a:pt x="1858" y="11821"/>
                    <a:pt x="1889" y="11746"/>
                  </a:cubicBezTo>
                  <a:close/>
                  <a:moveTo>
                    <a:pt x="2133" y="11821"/>
                  </a:moveTo>
                  <a:lnTo>
                    <a:pt x="2133" y="11821"/>
                  </a:lnTo>
                  <a:cubicBezTo>
                    <a:pt x="2149" y="11959"/>
                    <a:pt x="2133" y="12050"/>
                    <a:pt x="2102" y="12095"/>
                  </a:cubicBezTo>
                  <a:cubicBezTo>
                    <a:pt x="2118" y="12004"/>
                    <a:pt x="2133" y="11898"/>
                    <a:pt x="2133" y="11821"/>
                  </a:cubicBezTo>
                  <a:close/>
                  <a:moveTo>
                    <a:pt x="1844" y="12081"/>
                  </a:moveTo>
                  <a:lnTo>
                    <a:pt x="1828" y="12172"/>
                  </a:lnTo>
                  <a:lnTo>
                    <a:pt x="1737" y="12203"/>
                  </a:lnTo>
                  <a:lnTo>
                    <a:pt x="1844" y="12081"/>
                  </a:lnTo>
                  <a:close/>
                  <a:moveTo>
                    <a:pt x="2102" y="12095"/>
                  </a:moveTo>
                  <a:lnTo>
                    <a:pt x="2102" y="12095"/>
                  </a:lnTo>
                  <a:cubicBezTo>
                    <a:pt x="2088" y="12264"/>
                    <a:pt x="2041" y="12416"/>
                    <a:pt x="1980" y="12416"/>
                  </a:cubicBezTo>
                  <a:cubicBezTo>
                    <a:pt x="1935" y="12203"/>
                    <a:pt x="2041" y="12217"/>
                    <a:pt x="2102" y="12095"/>
                  </a:cubicBezTo>
                  <a:close/>
                  <a:moveTo>
                    <a:pt x="2925" y="12416"/>
                  </a:moveTo>
                  <a:cubicBezTo>
                    <a:pt x="2910" y="12430"/>
                    <a:pt x="2910" y="12446"/>
                    <a:pt x="2894" y="12461"/>
                  </a:cubicBezTo>
                  <a:cubicBezTo>
                    <a:pt x="2894" y="12446"/>
                    <a:pt x="2910" y="12430"/>
                    <a:pt x="2925" y="12416"/>
                  </a:cubicBezTo>
                  <a:close/>
                  <a:moveTo>
                    <a:pt x="2849" y="12446"/>
                  </a:moveTo>
                  <a:lnTo>
                    <a:pt x="2742" y="12538"/>
                  </a:lnTo>
                  <a:lnTo>
                    <a:pt x="2742" y="12538"/>
                  </a:lnTo>
                  <a:lnTo>
                    <a:pt x="2772" y="12461"/>
                  </a:lnTo>
                  <a:lnTo>
                    <a:pt x="2849" y="12446"/>
                  </a:lnTo>
                  <a:close/>
                  <a:moveTo>
                    <a:pt x="3778" y="12355"/>
                  </a:moveTo>
                  <a:lnTo>
                    <a:pt x="3747" y="12599"/>
                  </a:lnTo>
                  <a:cubicBezTo>
                    <a:pt x="3738" y="12593"/>
                    <a:pt x="3726" y="12591"/>
                    <a:pt x="3711" y="12591"/>
                  </a:cubicBezTo>
                  <a:cubicBezTo>
                    <a:pt x="3702" y="12591"/>
                    <a:pt x="3692" y="12592"/>
                    <a:pt x="3682" y="12592"/>
                  </a:cubicBezTo>
                  <a:cubicBezTo>
                    <a:pt x="3631" y="12592"/>
                    <a:pt x="3580" y="12578"/>
                    <a:pt x="3611" y="12416"/>
                  </a:cubicBezTo>
                  <a:cubicBezTo>
                    <a:pt x="3629" y="12372"/>
                    <a:pt x="3643" y="12357"/>
                    <a:pt x="3655" y="12357"/>
                  </a:cubicBezTo>
                  <a:cubicBezTo>
                    <a:pt x="3679" y="12357"/>
                    <a:pt x="3695" y="12422"/>
                    <a:pt x="3723" y="12422"/>
                  </a:cubicBezTo>
                  <a:cubicBezTo>
                    <a:pt x="3737" y="12422"/>
                    <a:pt x="3755" y="12405"/>
                    <a:pt x="3778" y="12355"/>
                  </a:cubicBezTo>
                  <a:close/>
                  <a:moveTo>
                    <a:pt x="1615" y="12721"/>
                  </a:moveTo>
                  <a:lnTo>
                    <a:pt x="1615" y="12721"/>
                  </a:lnTo>
                  <a:cubicBezTo>
                    <a:pt x="1614" y="12721"/>
                    <a:pt x="1613" y="12721"/>
                    <a:pt x="1612" y="12722"/>
                  </a:cubicBezTo>
                  <a:lnTo>
                    <a:pt x="1612" y="12722"/>
                  </a:lnTo>
                  <a:cubicBezTo>
                    <a:pt x="1613" y="12722"/>
                    <a:pt x="1614" y="12721"/>
                    <a:pt x="1615" y="12721"/>
                  </a:cubicBezTo>
                  <a:close/>
                  <a:moveTo>
                    <a:pt x="2918" y="12537"/>
                  </a:moveTo>
                  <a:cubicBezTo>
                    <a:pt x="2980" y="12537"/>
                    <a:pt x="2912" y="12723"/>
                    <a:pt x="2955" y="12781"/>
                  </a:cubicBezTo>
                  <a:cubicBezTo>
                    <a:pt x="2941" y="12781"/>
                    <a:pt x="2925" y="12721"/>
                    <a:pt x="2910" y="12660"/>
                  </a:cubicBezTo>
                  <a:lnTo>
                    <a:pt x="2910" y="12538"/>
                  </a:lnTo>
                  <a:cubicBezTo>
                    <a:pt x="2913" y="12537"/>
                    <a:pt x="2916" y="12537"/>
                    <a:pt x="2918" y="12537"/>
                  </a:cubicBezTo>
                  <a:close/>
                  <a:moveTo>
                    <a:pt x="884" y="12142"/>
                  </a:moveTo>
                  <a:lnTo>
                    <a:pt x="884" y="12142"/>
                  </a:lnTo>
                  <a:cubicBezTo>
                    <a:pt x="838" y="12294"/>
                    <a:pt x="899" y="12355"/>
                    <a:pt x="899" y="12477"/>
                  </a:cubicBezTo>
                  <a:cubicBezTo>
                    <a:pt x="884" y="12629"/>
                    <a:pt x="731" y="12690"/>
                    <a:pt x="823" y="12887"/>
                  </a:cubicBezTo>
                  <a:lnTo>
                    <a:pt x="731" y="12842"/>
                  </a:lnTo>
                  <a:lnTo>
                    <a:pt x="731" y="12842"/>
                  </a:lnTo>
                  <a:cubicBezTo>
                    <a:pt x="747" y="12887"/>
                    <a:pt x="731" y="12934"/>
                    <a:pt x="717" y="12979"/>
                  </a:cubicBezTo>
                  <a:lnTo>
                    <a:pt x="717" y="12660"/>
                  </a:lnTo>
                  <a:lnTo>
                    <a:pt x="701" y="12690"/>
                  </a:lnTo>
                  <a:lnTo>
                    <a:pt x="717" y="12644"/>
                  </a:lnTo>
                  <a:lnTo>
                    <a:pt x="717" y="12660"/>
                  </a:lnTo>
                  <a:lnTo>
                    <a:pt x="823" y="12491"/>
                  </a:lnTo>
                  <a:cubicBezTo>
                    <a:pt x="914" y="12324"/>
                    <a:pt x="778" y="12264"/>
                    <a:pt x="884" y="12142"/>
                  </a:cubicBezTo>
                  <a:close/>
                  <a:moveTo>
                    <a:pt x="717" y="12979"/>
                  </a:moveTo>
                  <a:lnTo>
                    <a:pt x="731" y="13040"/>
                  </a:lnTo>
                  <a:cubicBezTo>
                    <a:pt x="717" y="13025"/>
                    <a:pt x="717" y="13009"/>
                    <a:pt x="717" y="12979"/>
                  </a:cubicBezTo>
                  <a:close/>
                  <a:moveTo>
                    <a:pt x="1889" y="12934"/>
                  </a:moveTo>
                  <a:cubicBezTo>
                    <a:pt x="1905" y="12934"/>
                    <a:pt x="1919" y="12948"/>
                    <a:pt x="1919" y="12995"/>
                  </a:cubicBezTo>
                  <a:lnTo>
                    <a:pt x="1858" y="13056"/>
                  </a:lnTo>
                  <a:cubicBezTo>
                    <a:pt x="1874" y="13040"/>
                    <a:pt x="1858" y="12948"/>
                    <a:pt x="1889" y="12934"/>
                  </a:cubicBezTo>
                  <a:close/>
                  <a:moveTo>
                    <a:pt x="1417" y="13070"/>
                  </a:moveTo>
                  <a:cubicBezTo>
                    <a:pt x="1428" y="13080"/>
                    <a:pt x="1438" y="13084"/>
                    <a:pt x="1447" y="13084"/>
                  </a:cubicBezTo>
                  <a:cubicBezTo>
                    <a:pt x="1456" y="13084"/>
                    <a:pt x="1464" y="13080"/>
                    <a:pt x="1471" y="13072"/>
                  </a:cubicBezTo>
                  <a:lnTo>
                    <a:pt x="1471" y="13072"/>
                  </a:lnTo>
                  <a:cubicBezTo>
                    <a:pt x="1460" y="13090"/>
                    <a:pt x="1450" y="13106"/>
                    <a:pt x="1440" y="13106"/>
                  </a:cubicBezTo>
                  <a:cubicBezTo>
                    <a:pt x="1432" y="13106"/>
                    <a:pt x="1425" y="13096"/>
                    <a:pt x="1417" y="13070"/>
                  </a:cubicBezTo>
                  <a:close/>
                  <a:moveTo>
                    <a:pt x="3641" y="12948"/>
                  </a:moveTo>
                  <a:cubicBezTo>
                    <a:pt x="3641" y="12999"/>
                    <a:pt x="3652" y="13013"/>
                    <a:pt x="3664" y="13013"/>
                  </a:cubicBezTo>
                  <a:cubicBezTo>
                    <a:pt x="3679" y="13013"/>
                    <a:pt x="3696" y="12993"/>
                    <a:pt x="3701" y="12993"/>
                  </a:cubicBezTo>
                  <a:cubicBezTo>
                    <a:pt x="3702" y="12993"/>
                    <a:pt x="3702" y="12993"/>
                    <a:pt x="3702" y="12995"/>
                  </a:cubicBezTo>
                  <a:lnTo>
                    <a:pt x="3611" y="13147"/>
                  </a:lnTo>
                  <a:cubicBezTo>
                    <a:pt x="3611" y="13086"/>
                    <a:pt x="3641" y="12948"/>
                    <a:pt x="3641" y="12948"/>
                  </a:cubicBezTo>
                  <a:close/>
                  <a:moveTo>
                    <a:pt x="3611" y="11334"/>
                  </a:moveTo>
                  <a:lnTo>
                    <a:pt x="3565" y="11486"/>
                  </a:lnTo>
                  <a:lnTo>
                    <a:pt x="3611" y="11471"/>
                  </a:lnTo>
                  <a:lnTo>
                    <a:pt x="3611" y="11471"/>
                  </a:lnTo>
                  <a:cubicBezTo>
                    <a:pt x="3595" y="11563"/>
                    <a:pt x="3565" y="11638"/>
                    <a:pt x="3534" y="11730"/>
                  </a:cubicBezTo>
                  <a:lnTo>
                    <a:pt x="3595" y="11746"/>
                  </a:lnTo>
                  <a:cubicBezTo>
                    <a:pt x="3611" y="11654"/>
                    <a:pt x="3626" y="11593"/>
                    <a:pt x="3641" y="11516"/>
                  </a:cubicBezTo>
                  <a:lnTo>
                    <a:pt x="3641" y="11516"/>
                  </a:lnTo>
                  <a:lnTo>
                    <a:pt x="3611" y="11746"/>
                  </a:lnTo>
                  <a:lnTo>
                    <a:pt x="3595" y="11746"/>
                  </a:lnTo>
                  <a:cubicBezTo>
                    <a:pt x="3550" y="11867"/>
                    <a:pt x="3504" y="11989"/>
                    <a:pt x="3473" y="12111"/>
                  </a:cubicBezTo>
                  <a:cubicBezTo>
                    <a:pt x="3412" y="12309"/>
                    <a:pt x="3351" y="12491"/>
                    <a:pt x="3337" y="12599"/>
                  </a:cubicBezTo>
                  <a:cubicBezTo>
                    <a:pt x="3306" y="12644"/>
                    <a:pt x="3260" y="12690"/>
                    <a:pt x="3229" y="12735"/>
                  </a:cubicBezTo>
                  <a:cubicBezTo>
                    <a:pt x="3321" y="12735"/>
                    <a:pt x="3169" y="13040"/>
                    <a:pt x="3215" y="13147"/>
                  </a:cubicBezTo>
                  <a:lnTo>
                    <a:pt x="3290" y="13025"/>
                  </a:lnTo>
                  <a:lnTo>
                    <a:pt x="3290" y="13025"/>
                  </a:lnTo>
                  <a:lnTo>
                    <a:pt x="3249" y="13223"/>
                  </a:lnTo>
                  <a:lnTo>
                    <a:pt x="3249" y="13223"/>
                  </a:lnTo>
                  <a:cubicBezTo>
                    <a:pt x="3251" y="13201"/>
                    <a:pt x="3242" y="13182"/>
                    <a:pt x="3225" y="13182"/>
                  </a:cubicBezTo>
                  <a:cubicBezTo>
                    <a:pt x="3211" y="13182"/>
                    <a:pt x="3192" y="13193"/>
                    <a:pt x="3169" y="13223"/>
                  </a:cubicBezTo>
                  <a:cubicBezTo>
                    <a:pt x="3215" y="13101"/>
                    <a:pt x="3093" y="13070"/>
                    <a:pt x="3184" y="13009"/>
                  </a:cubicBezTo>
                  <a:lnTo>
                    <a:pt x="3138" y="12979"/>
                  </a:lnTo>
                  <a:cubicBezTo>
                    <a:pt x="3138" y="12979"/>
                    <a:pt x="3123" y="12979"/>
                    <a:pt x="3123" y="12964"/>
                  </a:cubicBezTo>
                  <a:lnTo>
                    <a:pt x="3123" y="12964"/>
                  </a:lnTo>
                  <a:lnTo>
                    <a:pt x="3138" y="12979"/>
                  </a:lnTo>
                  <a:cubicBezTo>
                    <a:pt x="3169" y="12964"/>
                    <a:pt x="3229" y="12827"/>
                    <a:pt x="3199" y="12735"/>
                  </a:cubicBezTo>
                  <a:lnTo>
                    <a:pt x="3199" y="12735"/>
                  </a:lnTo>
                  <a:cubicBezTo>
                    <a:pt x="3169" y="12796"/>
                    <a:pt x="3063" y="12751"/>
                    <a:pt x="3093" y="12934"/>
                  </a:cubicBezTo>
                  <a:cubicBezTo>
                    <a:pt x="3063" y="12887"/>
                    <a:pt x="3108" y="12751"/>
                    <a:pt x="3123" y="12674"/>
                  </a:cubicBezTo>
                  <a:lnTo>
                    <a:pt x="3138" y="12735"/>
                  </a:lnTo>
                  <a:cubicBezTo>
                    <a:pt x="3276" y="12705"/>
                    <a:pt x="3169" y="12477"/>
                    <a:pt x="3245" y="12355"/>
                  </a:cubicBezTo>
                  <a:lnTo>
                    <a:pt x="3245" y="12355"/>
                  </a:lnTo>
                  <a:lnTo>
                    <a:pt x="3260" y="12430"/>
                  </a:lnTo>
                  <a:cubicBezTo>
                    <a:pt x="3339" y="12339"/>
                    <a:pt x="3293" y="12224"/>
                    <a:pt x="3240" y="12224"/>
                  </a:cubicBezTo>
                  <a:cubicBezTo>
                    <a:pt x="3232" y="12224"/>
                    <a:pt x="3223" y="12227"/>
                    <a:pt x="3215" y="12233"/>
                  </a:cubicBezTo>
                  <a:cubicBezTo>
                    <a:pt x="3221" y="12196"/>
                    <a:pt x="3232" y="12184"/>
                    <a:pt x="3245" y="12184"/>
                  </a:cubicBezTo>
                  <a:cubicBezTo>
                    <a:pt x="3265" y="12184"/>
                    <a:pt x="3288" y="12209"/>
                    <a:pt x="3306" y="12217"/>
                  </a:cubicBezTo>
                  <a:cubicBezTo>
                    <a:pt x="3337" y="12187"/>
                    <a:pt x="3398" y="12034"/>
                    <a:pt x="3351" y="12020"/>
                  </a:cubicBezTo>
                  <a:lnTo>
                    <a:pt x="3351" y="12020"/>
                  </a:lnTo>
                  <a:lnTo>
                    <a:pt x="3321" y="12081"/>
                  </a:lnTo>
                  <a:cubicBezTo>
                    <a:pt x="3290" y="11837"/>
                    <a:pt x="3428" y="11516"/>
                    <a:pt x="3398" y="11410"/>
                  </a:cubicBezTo>
                  <a:cubicBezTo>
                    <a:pt x="3407" y="11405"/>
                    <a:pt x="3415" y="11402"/>
                    <a:pt x="3422" y="11402"/>
                  </a:cubicBezTo>
                  <a:cubicBezTo>
                    <a:pt x="3474" y="11402"/>
                    <a:pt x="3479" y="11538"/>
                    <a:pt x="3520" y="11577"/>
                  </a:cubicBezTo>
                  <a:cubicBezTo>
                    <a:pt x="3595" y="11410"/>
                    <a:pt x="3534" y="11380"/>
                    <a:pt x="3611" y="11334"/>
                  </a:cubicBezTo>
                  <a:close/>
                  <a:moveTo>
                    <a:pt x="290" y="13513"/>
                  </a:moveTo>
                  <a:cubicBezTo>
                    <a:pt x="290" y="13527"/>
                    <a:pt x="274" y="13543"/>
                    <a:pt x="260" y="13543"/>
                  </a:cubicBezTo>
                  <a:lnTo>
                    <a:pt x="290" y="13513"/>
                  </a:lnTo>
                  <a:close/>
                  <a:moveTo>
                    <a:pt x="329" y="13393"/>
                  </a:moveTo>
                  <a:cubicBezTo>
                    <a:pt x="335" y="13393"/>
                    <a:pt x="341" y="13409"/>
                    <a:pt x="351" y="13452"/>
                  </a:cubicBezTo>
                  <a:cubicBezTo>
                    <a:pt x="338" y="13530"/>
                    <a:pt x="333" y="13552"/>
                    <a:pt x="328" y="13552"/>
                  </a:cubicBezTo>
                  <a:cubicBezTo>
                    <a:pt x="322" y="13552"/>
                    <a:pt x="316" y="13513"/>
                    <a:pt x="290" y="13513"/>
                  </a:cubicBezTo>
                  <a:cubicBezTo>
                    <a:pt x="311" y="13471"/>
                    <a:pt x="318" y="13393"/>
                    <a:pt x="329" y="13393"/>
                  </a:cubicBezTo>
                  <a:close/>
                  <a:moveTo>
                    <a:pt x="412" y="13344"/>
                  </a:moveTo>
                  <a:lnTo>
                    <a:pt x="412" y="13344"/>
                  </a:lnTo>
                  <a:cubicBezTo>
                    <a:pt x="465" y="13425"/>
                    <a:pt x="354" y="13599"/>
                    <a:pt x="409" y="13599"/>
                  </a:cubicBezTo>
                  <a:cubicBezTo>
                    <a:pt x="417" y="13599"/>
                    <a:pt x="428" y="13596"/>
                    <a:pt x="442" y="13588"/>
                  </a:cubicBezTo>
                  <a:lnTo>
                    <a:pt x="442" y="13588"/>
                  </a:lnTo>
                  <a:lnTo>
                    <a:pt x="366" y="13680"/>
                  </a:lnTo>
                  <a:lnTo>
                    <a:pt x="412" y="13344"/>
                  </a:lnTo>
                  <a:close/>
                  <a:moveTo>
                    <a:pt x="1509" y="13848"/>
                  </a:moveTo>
                  <a:cubicBezTo>
                    <a:pt x="1509" y="13848"/>
                    <a:pt x="1523" y="13848"/>
                    <a:pt x="1554" y="13862"/>
                  </a:cubicBezTo>
                  <a:cubicBezTo>
                    <a:pt x="1549" y="13867"/>
                    <a:pt x="1544" y="13869"/>
                    <a:pt x="1538" y="13869"/>
                  </a:cubicBezTo>
                  <a:cubicBezTo>
                    <a:pt x="1524" y="13869"/>
                    <a:pt x="1509" y="13858"/>
                    <a:pt x="1509" y="13848"/>
                  </a:cubicBezTo>
                  <a:close/>
                  <a:moveTo>
                    <a:pt x="3869" y="13801"/>
                  </a:moveTo>
                  <a:lnTo>
                    <a:pt x="3869" y="13848"/>
                  </a:lnTo>
                  <a:cubicBezTo>
                    <a:pt x="3885" y="13848"/>
                    <a:pt x="3900" y="13848"/>
                    <a:pt x="3916" y="13862"/>
                  </a:cubicBezTo>
                  <a:cubicBezTo>
                    <a:pt x="3919" y="13858"/>
                    <a:pt x="3923" y="13857"/>
                    <a:pt x="3927" y="13857"/>
                  </a:cubicBezTo>
                  <a:cubicBezTo>
                    <a:pt x="3938" y="13857"/>
                    <a:pt x="3946" y="13871"/>
                    <a:pt x="3946" y="13893"/>
                  </a:cubicBezTo>
                  <a:lnTo>
                    <a:pt x="3916" y="13862"/>
                  </a:lnTo>
                  <a:cubicBezTo>
                    <a:pt x="3900" y="13870"/>
                    <a:pt x="3881" y="13890"/>
                    <a:pt x="3870" y="13890"/>
                  </a:cubicBezTo>
                  <a:cubicBezTo>
                    <a:pt x="3858" y="13890"/>
                    <a:pt x="3854" y="13870"/>
                    <a:pt x="3869" y="13801"/>
                  </a:cubicBezTo>
                  <a:close/>
                  <a:moveTo>
                    <a:pt x="1432" y="14258"/>
                  </a:moveTo>
                  <a:cubicBezTo>
                    <a:pt x="1432" y="14274"/>
                    <a:pt x="1432" y="14289"/>
                    <a:pt x="1417" y="14289"/>
                  </a:cubicBezTo>
                  <a:cubicBezTo>
                    <a:pt x="1417" y="14274"/>
                    <a:pt x="1432" y="14274"/>
                    <a:pt x="1432" y="14258"/>
                  </a:cubicBezTo>
                  <a:close/>
                  <a:moveTo>
                    <a:pt x="717" y="14198"/>
                  </a:moveTo>
                  <a:lnTo>
                    <a:pt x="686" y="14319"/>
                  </a:lnTo>
                  <a:cubicBezTo>
                    <a:pt x="703" y="14319"/>
                    <a:pt x="724" y="14306"/>
                    <a:pt x="739" y="14306"/>
                  </a:cubicBezTo>
                  <a:cubicBezTo>
                    <a:pt x="752" y="14306"/>
                    <a:pt x="762" y="14315"/>
                    <a:pt x="762" y="14350"/>
                  </a:cubicBezTo>
                  <a:lnTo>
                    <a:pt x="686" y="14380"/>
                  </a:lnTo>
                  <a:lnTo>
                    <a:pt x="686" y="14319"/>
                  </a:lnTo>
                  <a:cubicBezTo>
                    <a:pt x="670" y="14319"/>
                    <a:pt x="670" y="14305"/>
                    <a:pt x="717" y="14198"/>
                  </a:cubicBezTo>
                  <a:close/>
                  <a:moveTo>
                    <a:pt x="823" y="14411"/>
                  </a:moveTo>
                  <a:lnTo>
                    <a:pt x="869" y="14518"/>
                  </a:lnTo>
                  <a:lnTo>
                    <a:pt x="808" y="14518"/>
                  </a:lnTo>
                  <a:lnTo>
                    <a:pt x="823" y="14411"/>
                  </a:lnTo>
                  <a:close/>
                  <a:moveTo>
                    <a:pt x="288" y="13997"/>
                  </a:moveTo>
                  <a:cubicBezTo>
                    <a:pt x="311" y="13997"/>
                    <a:pt x="338" y="14017"/>
                    <a:pt x="366" y="14031"/>
                  </a:cubicBezTo>
                  <a:cubicBezTo>
                    <a:pt x="229" y="14092"/>
                    <a:pt x="305" y="14380"/>
                    <a:pt x="213" y="14488"/>
                  </a:cubicBezTo>
                  <a:cubicBezTo>
                    <a:pt x="224" y="14498"/>
                    <a:pt x="234" y="14502"/>
                    <a:pt x="244" y="14502"/>
                  </a:cubicBezTo>
                  <a:cubicBezTo>
                    <a:pt x="278" y="14502"/>
                    <a:pt x="308" y="14446"/>
                    <a:pt x="320" y="14353"/>
                  </a:cubicBezTo>
                  <a:lnTo>
                    <a:pt x="320" y="14353"/>
                  </a:lnTo>
                  <a:cubicBezTo>
                    <a:pt x="274" y="14700"/>
                    <a:pt x="229" y="14580"/>
                    <a:pt x="199" y="14884"/>
                  </a:cubicBezTo>
                  <a:lnTo>
                    <a:pt x="260" y="14853"/>
                  </a:lnTo>
                  <a:lnTo>
                    <a:pt x="260" y="14853"/>
                  </a:lnTo>
                  <a:cubicBezTo>
                    <a:pt x="274" y="14990"/>
                    <a:pt x="244" y="15112"/>
                    <a:pt x="229" y="15233"/>
                  </a:cubicBezTo>
                  <a:lnTo>
                    <a:pt x="290" y="15112"/>
                  </a:lnTo>
                  <a:lnTo>
                    <a:pt x="290" y="15233"/>
                  </a:lnTo>
                  <a:lnTo>
                    <a:pt x="229" y="15233"/>
                  </a:lnTo>
                  <a:cubicBezTo>
                    <a:pt x="229" y="15310"/>
                    <a:pt x="244" y="15386"/>
                    <a:pt x="290" y="15447"/>
                  </a:cubicBezTo>
                  <a:lnTo>
                    <a:pt x="183" y="15386"/>
                  </a:lnTo>
                  <a:cubicBezTo>
                    <a:pt x="213" y="15233"/>
                    <a:pt x="183" y="15051"/>
                    <a:pt x="229" y="14914"/>
                  </a:cubicBezTo>
                  <a:lnTo>
                    <a:pt x="229" y="14914"/>
                  </a:lnTo>
                  <a:cubicBezTo>
                    <a:pt x="216" y="14931"/>
                    <a:pt x="205" y="14937"/>
                    <a:pt x="194" y="14937"/>
                  </a:cubicBezTo>
                  <a:cubicBezTo>
                    <a:pt x="165" y="14937"/>
                    <a:pt x="140" y="14894"/>
                    <a:pt x="107" y="14884"/>
                  </a:cubicBezTo>
                  <a:cubicBezTo>
                    <a:pt x="213" y="14746"/>
                    <a:pt x="183" y="14380"/>
                    <a:pt x="229" y="14137"/>
                  </a:cubicBezTo>
                  <a:cubicBezTo>
                    <a:pt x="237" y="14027"/>
                    <a:pt x="259" y="13997"/>
                    <a:pt x="288" y="13997"/>
                  </a:cubicBezTo>
                  <a:close/>
                  <a:moveTo>
                    <a:pt x="3824" y="15355"/>
                  </a:moveTo>
                  <a:lnTo>
                    <a:pt x="3824" y="15355"/>
                  </a:lnTo>
                  <a:cubicBezTo>
                    <a:pt x="3859" y="15364"/>
                    <a:pt x="3864" y="15431"/>
                    <a:pt x="3854" y="15488"/>
                  </a:cubicBezTo>
                  <a:lnTo>
                    <a:pt x="3854" y="15488"/>
                  </a:lnTo>
                  <a:lnTo>
                    <a:pt x="3824" y="15355"/>
                  </a:lnTo>
                  <a:close/>
                  <a:moveTo>
                    <a:pt x="3832" y="15479"/>
                  </a:moveTo>
                  <a:cubicBezTo>
                    <a:pt x="3837" y="15479"/>
                    <a:pt x="3844" y="15482"/>
                    <a:pt x="3853" y="15491"/>
                  </a:cubicBezTo>
                  <a:lnTo>
                    <a:pt x="3853" y="15491"/>
                  </a:lnTo>
                  <a:cubicBezTo>
                    <a:pt x="3845" y="15533"/>
                    <a:pt x="3828" y="15569"/>
                    <a:pt x="3808" y="15569"/>
                  </a:cubicBezTo>
                  <a:cubicBezTo>
                    <a:pt x="3821" y="15533"/>
                    <a:pt x="3814" y="15479"/>
                    <a:pt x="3832" y="15479"/>
                  </a:cubicBezTo>
                  <a:close/>
                  <a:moveTo>
                    <a:pt x="152" y="15690"/>
                  </a:moveTo>
                  <a:lnTo>
                    <a:pt x="91" y="15843"/>
                  </a:lnTo>
                  <a:lnTo>
                    <a:pt x="91" y="15690"/>
                  </a:lnTo>
                  <a:close/>
                  <a:moveTo>
                    <a:pt x="2727" y="15843"/>
                  </a:moveTo>
                  <a:lnTo>
                    <a:pt x="2742" y="15873"/>
                  </a:lnTo>
                  <a:lnTo>
                    <a:pt x="2681" y="16011"/>
                  </a:lnTo>
                  <a:lnTo>
                    <a:pt x="2666" y="15995"/>
                  </a:lnTo>
                  <a:lnTo>
                    <a:pt x="2727" y="15843"/>
                  </a:lnTo>
                  <a:close/>
                  <a:moveTo>
                    <a:pt x="3367" y="15919"/>
                  </a:moveTo>
                  <a:lnTo>
                    <a:pt x="3367" y="15919"/>
                  </a:lnTo>
                  <a:cubicBezTo>
                    <a:pt x="3327" y="16026"/>
                    <a:pt x="3310" y="15993"/>
                    <a:pt x="3287" y="16013"/>
                  </a:cubicBezTo>
                  <a:lnTo>
                    <a:pt x="3287" y="16013"/>
                  </a:lnTo>
                  <a:lnTo>
                    <a:pt x="3367" y="15919"/>
                  </a:lnTo>
                  <a:close/>
                  <a:moveTo>
                    <a:pt x="3382" y="16147"/>
                  </a:moveTo>
                  <a:lnTo>
                    <a:pt x="3367" y="16255"/>
                  </a:lnTo>
                  <a:cubicBezTo>
                    <a:pt x="3367" y="16208"/>
                    <a:pt x="3367" y="16178"/>
                    <a:pt x="3382" y="16147"/>
                  </a:cubicBezTo>
                  <a:close/>
                  <a:moveTo>
                    <a:pt x="962" y="16107"/>
                  </a:moveTo>
                  <a:cubicBezTo>
                    <a:pt x="970" y="16107"/>
                    <a:pt x="975" y="16115"/>
                    <a:pt x="975" y="16133"/>
                  </a:cubicBezTo>
                  <a:lnTo>
                    <a:pt x="930" y="16269"/>
                  </a:lnTo>
                  <a:lnTo>
                    <a:pt x="944" y="16117"/>
                  </a:lnTo>
                  <a:cubicBezTo>
                    <a:pt x="951" y="16111"/>
                    <a:pt x="957" y="16107"/>
                    <a:pt x="962" y="16107"/>
                  </a:cubicBezTo>
                  <a:close/>
                  <a:moveTo>
                    <a:pt x="747" y="16122"/>
                  </a:moveTo>
                  <a:cubicBezTo>
                    <a:pt x="767" y="16122"/>
                    <a:pt x="782" y="16136"/>
                    <a:pt x="804" y="16136"/>
                  </a:cubicBezTo>
                  <a:cubicBezTo>
                    <a:pt x="810" y="16136"/>
                    <a:pt x="816" y="16135"/>
                    <a:pt x="823" y="16133"/>
                  </a:cubicBezTo>
                  <a:lnTo>
                    <a:pt x="823" y="16133"/>
                  </a:lnTo>
                  <a:lnTo>
                    <a:pt x="792" y="16300"/>
                  </a:lnTo>
                  <a:lnTo>
                    <a:pt x="717" y="16133"/>
                  </a:lnTo>
                  <a:cubicBezTo>
                    <a:pt x="728" y="16125"/>
                    <a:pt x="738" y="16122"/>
                    <a:pt x="747" y="16122"/>
                  </a:cubicBezTo>
                  <a:close/>
                  <a:moveTo>
                    <a:pt x="3199" y="16194"/>
                  </a:moveTo>
                  <a:lnTo>
                    <a:pt x="3123" y="16330"/>
                  </a:lnTo>
                  <a:lnTo>
                    <a:pt x="3169" y="16194"/>
                  </a:lnTo>
                  <a:close/>
                  <a:moveTo>
                    <a:pt x="616" y="15365"/>
                  </a:moveTo>
                  <a:lnTo>
                    <a:pt x="616" y="15365"/>
                  </a:lnTo>
                  <a:cubicBezTo>
                    <a:pt x="577" y="15565"/>
                    <a:pt x="669" y="15656"/>
                    <a:pt x="656" y="15812"/>
                  </a:cubicBezTo>
                  <a:lnTo>
                    <a:pt x="665" y="15771"/>
                  </a:lnTo>
                  <a:lnTo>
                    <a:pt x="665" y="15771"/>
                  </a:lnTo>
                  <a:cubicBezTo>
                    <a:pt x="638" y="15890"/>
                    <a:pt x="624" y="16031"/>
                    <a:pt x="609" y="16133"/>
                  </a:cubicBezTo>
                  <a:cubicBezTo>
                    <a:pt x="614" y="16166"/>
                    <a:pt x="623" y="16174"/>
                    <a:pt x="634" y="16174"/>
                  </a:cubicBezTo>
                  <a:cubicBezTo>
                    <a:pt x="644" y="16174"/>
                    <a:pt x="655" y="16166"/>
                    <a:pt x="664" y="16166"/>
                  </a:cubicBezTo>
                  <a:cubicBezTo>
                    <a:pt x="677" y="16166"/>
                    <a:pt x="686" y="16179"/>
                    <a:pt x="686" y="16239"/>
                  </a:cubicBezTo>
                  <a:cubicBezTo>
                    <a:pt x="701" y="16239"/>
                    <a:pt x="625" y="16239"/>
                    <a:pt x="625" y="16346"/>
                  </a:cubicBezTo>
                  <a:cubicBezTo>
                    <a:pt x="595" y="16194"/>
                    <a:pt x="595" y="15950"/>
                    <a:pt x="609" y="15751"/>
                  </a:cubicBezTo>
                  <a:cubicBezTo>
                    <a:pt x="597" y="15715"/>
                    <a:pt x="585" y="15668"/>
                    <a:pt x="573" y="15668"/>
                  </a:cubicBezTo>
                  <a:cubicBezTo>
                    <a:pt x="570" y="15668"/>
                    <a:pt x="567" y="15670"/>
                    <a:pt x="564" y="15676"/>
                  </a:cubicBezTo>
                  <a:cubicBezTo>
                    <a:pt x="577" y="15740"/>
                    <a:pt x="546" y="15972"/>
                    <a:pt x="517" y="15972"/>
                  </a:cubicBezTo>
                  <a:cubicBezTo>
                    <a:pt x="512" y="15972"/>
                    <a:pt x="508" y="15965"/>
                    <a:pt x="503" y="15950"/>
                  </a:cubicBezTo>
                  <a:cubicBezTo>
                    <a:pt x="564" y="15676"/>
                    <a:pt x="503" y="15798"/>
                    <a:pt x="503" y="15538"/>
                  </a:cubicBezTo>
                  <a:cubicBezTo>
                    <a:pt x="542" y="15538"/>
                    <a:pt x="592" y="15449"/>
                    <a:pt x="616" y="15365"/>
                  </a:cubicBezTo>
                  <a:close/>
                  <a:moveTo>
                    <a:pt x="2727" y="16255"/>
                  </a:moveTo>
                  <a:cubicBezTo>
                    <a:pt x="2740" y="16255"/>
                    <a:pt x="2753" y="16307"/>
                    <a:pt x="2765" y="16307"/>
                  </a:cubicBezTo>
                  <a:cubicBezTo>
                    <a:pt x="2768" y="16307"/>
                    <a:pt x="2770" y="16305"/>
                    <a:pt x="2772" y="16300"/>
                  </a:cubicBezTo>
                  <a:lnTo>
                    <a:pt x="2772" y="16300"/>
                  </a:lnTo>
                  <a:lnTo>
                    <a:pt x="2742" y="16407"/>
                  </a:lnTo>
                  <a:cubicBezTo>
                    <a:pt x="2727" y="16361"/>
                    <a:pt x="2681" y="16285"/>
                    <a:pt x="2727" y="16255"/>
                  </a:cubicBezTo>
                  <a:close/>
                  <a:moveTo>
                    <a:pt x="3367" y="16255"/>
                  </a:moveTo>
                  <a:cubicBezTo>
                    <a:pt x="3367" y="16346"/>
                    <a:pt x="3412" y="16422"/>
                    <a:pt x="3337" y="16422"/>
                  </a:cubicBezTo>
                  <a:lnTo>
                    <a:pt x="3367" y="16255"/>
                  </a:lnTo>
                  <a:close/>
                  <a:moveTo>
                    <a:pt x="2224" y="16407"/>
                  </a:moveTo>
                  <a:cubicBezTo>
                    <a:pt x="2255" y="16513"/>
                    <a:pt x="2255" y="16483"/>
                    <a:pt x="2224" y="16574"/>
                  </a:cubicBezTo>
                  <a:lnTo>
                    <a:pt x="2224" y="16407"/>
                  </a:lnTo>
                  <a:close/>
                  <a:moveTo>
                    <a:pt x="3824" y="8729"/>
                  </a:moveTo>
                  <a:cubicBezTo>
                    <a:pt x="3808" y="8835"/>
                    <a:pt x="3686" y="8851"/>
                    <a:pt x="3717" y="8943"/>
                  </a:cubicBezTo>
                  <a:cubicBezTo>
                    <a:pt x="3720" y="8951"/>
                    <a:pt x="3724" y="8954"/>
                    <a:pt x="3730" y="8954"/>
                  </a:cubicBezTo>
                  <a:cubicBezTo>
                    <a:pt x="3746" y="8954"/>
                    <a:pt x="3772" y="8923"/>
                    <a:pt x="3785" y="8923"/>
                  </a:cubicBezTo>
                  <a:cubicBezTo>
                    <a:pt x="3790" y="8923"/>
                    <a:pt x="3794" y="8928"/>
                    <a:pt x="3794" y="8943"/>
                  </a:cubicBezTo>
                  <a:cubicBezTo>
                    <a:pt x="3786" y="8937"/>
                    <a:pt x="3780" y="8934"/>
                    <a:pt x="3775" y="8934"/>
                  </a:cubicBezTo>
                  <a:cubicBezTo>
                    <a:pt x="3739" y="8934"/>
                    <a:pt x="3754" y="9062"/>
                    <a:pt x="3686" y="9156"/>
                  </a:cubicBezTo>
                  <a:lnTo>
                    <a:pt x="3747" y="9120"/>
                  </a:lnTo>
                  <a:lnTo>
                    <a:pt x="3747" y="9120"/>
                  </a:lnTo>
                  <a:cubicBezTo>
                    <a:pt x="3723" y="9136"/>
                    <a:pt x="3702" y="9159"/>
                    <a:pt x="3702" y="9171"/>
                  </a:cubicBezTo>
                  <a:cubicBezTo>
                    <a:pt x="3686" y="9245"/>
                    <a:pt x="3700" y="9270"/>
                    <a:pt x="3725" y="9270"/>
                  </a:cubicBezTo>
                  <a:cubicBezTo>
                    <a:pt x="3745" y="9270"/>
                    <a:pt x="3773" y="9253"/>
                    <a:pt x="3794" y="9231"/>
                  </a:cubicBezTo>
                  <a:lnTo>
                    <a:pt x="3794" y="9231"/>
                  </a:lnTo>
                  <a:lnTo>
                    <a:pt x="3702" y="9400"/>
                  </a:lnTo>
                  <a:cubicBezTo>
                    <a:pt x="3708" y="9406"/>
                    <a:pt x="3717" y="9409"/>
                    <a:pt x="3727" y="9409"/>
                  </a:cubicBezTo>
                  <a:cubicBezTo>
                    <a:pt x="3742" y="9409"/>
                    <a:pt x="3760" y="9402"/>
                    <a:pt x="3778" y="9384"/>
                  </a:cubicBezTo>
                  <a:lnTo>
                    <a:pt x="3778" y="9384"/>
                  </a:lnTo>
                  <a:lnTo>
                    <a:pt x="3641" y="9567"/>
                  </a:lnTo>
                  <a:cubicBezTo>
                    <a:pt x="3626" y="9628"/>
                    <a:pt x="3686" y="9628"/>
                    <a:pt x="3702" y="9643"/>
                  </a:cubicBezTo>
                  <a:lnTo>
                    <a:pt x="3763" y="9506"/>
                  </a:lnTo>
                  <a:lnTo>
                    <a:pt x="3763" y="9628"/>
                  </a:lnTo>
                  <a:cubicBezTo>
                    <a:pt x="3717" y="9719"/>
                    <a:pt x="3672" y="9857"/>
                    <a:pt x="3626" y="9993"/>
                  </a:cubicBezTo>
                  <a:cubicBezTo>
                    <a:pt x="3565" y="10145"/>
                    <a:pt x="3489" y="10283"/>
                    <a:pt x="3428" y="10436"/>
                  </a:cubicBezTo>
                  <a:cubicBezTo>
                    <a:pt x="3580" y="10557"/>
                    <a:pt x="3229" y="10771"/>
                    <a:pt x="3382" y="10907"/>
                  </a:cubicBezTo>
                  <a:cubicBezTo>
                    <a:pt x="3321" y="11014"/>
                    <a:pt x="3245" y="11273"/>
                    <a:pt x="3169" y="11334"/>
                  </a:cubicBezTo>
                  <a:lnTo>
                    <a:pt x="3321" y="11242"/>
                  </a:lnTo>
                  <a:lnTo>
                    <a:pt x="3321" y="11242"/>
                  </a:lnTo>
                  <a:cubicBezTo>
                    <a:pt x="3276" y="11319"/>
                    <a:pt x="3229" y="11380"/>
                    <a:pt x="3184" y="11456"/>
                  </a:cubicBezTo>
                  <a:lnTo>
                    <a:pt x="3184" y="11471"/>
                  </a:lnTo>
                  <a:lnTo>
                    <a:pt x="3138" y="11547"/>
                  </a:lnTo>
                  <a:lnTo>
                    <a:pt x="3184" y="11456"/>
                  </a:lnTo>
                  <a:cubicBezTo>
                    <a:pt x="3195" y="11414"/>
                    <a:pt x="3193" y="11403"/>
                    <a:pt x="3185" y="11403"/>
                  </a:cubicBezTo>
                  <a:cubicBezTo>
                    <a:pt x="3175" y="11403"/>
                    <a:pt x="3157" y="11419"/>
                    <a:pt x="3143" y="11419"/>
                  </a:cubicBezTo>
                  <a:cubicBezTo>
                    <a:pt x="3134" y="11419"/>
                    <a:pt x="3127" y="11413"/>
                    <a:pt x="3123" y="11395"/>
                  </a:cubicBezTo>
                  <a:lnTo>
                    <a:pt x="3123" y="11395"/>
                  </a:lnTo>
                  <a:cubicBezTo>
                    <a:pt x="3063" y="11516"/>
                    <a:pt x="3093" y="11669"/>
                    <a:pt x="3138" y="11807"/>
                  </a:cubicBezTo>
                  <a:lnTo>
                    <a:pt x="3002" y="11928"/>
                  </a:lnTo>
                  <a:lnTo>
                    <a:pt x="3016" y="11989"/>
                  </a:lnTo>
                  <a:lnTo>
                    <a:pt x="2941" y="11943"/>
                  </a:lnTo>
                  <a:lnTo>
                    <a:pt x="2894" y="12081"/>
                  </a:lnTo>
                  <a:lnTo>
                    <a:pt x="2986" y="12081"/>
                  </a:lnTo>
                  <a:cubicBezTo>
                    <a:pt x="3016" y="12156"/>
                    <a:pt x="2986" y="12324"/>
                    <a:pt x="2925" y="12416"/>
                  </a:cubicBezTo>
                  <a:cubicBezTo>
                    <a:pt x="2941" y="12355"/>
                    <a:pt x="2864" y="12278"/>
                    <a:pt x="2955" y="12156"/>
                  </a:cubicBezTo>
                  <a:cubicBezTo>
                    <a:pt x="2952" y="12144"/>
                    <a:pt x="2949" y="12139"/>
                    <a:pt x="2944" y="12139"/>
                  </a:cubicBezTo>
                  <a:cubicBezTo>
                    <a:pt x="2930" y="12139"/>
                    <a:pt x="2911" y="12192"/>
                    <a:pt x="2890" y="12192"/>
                  </a:cubicBezTo>
                  <a:cubicBezTo>
                    <a:pt x="2887" y="12192"/>
                    <a:pt x="2883" y="12190"/>
                    <a:pt x="2880" y="12187"/>
                  </a:cubicBezTo>
                  <a:lnTo>
                    <a:pt x="2864" y="11989"/>
                  </a:lnTo>
                  <a:cubicBezTo>
                    <a:pt x="2819" y="12309"/>
                    <a:pt x="2666" y="12339"/>
                    <a:pt x="2620" y="12568"/>
                  </a:cubicBezTo>
                  <a:cubicBezTo>
                    <a:pt x="2634" y="12560"/>
                    <a:pt x="2645" y="12556"/>
                    <a:pt x="2653" y="12556"/>
                  </a:cubicBezTo>
                  <a:cubicBezTo>
                    <a:pt x="2683" y="12556"/>
                    <a:pt x="2678" y="12604"/>
                    <a:pt x="2698" y="12604"/>
                  </a:cubicBezTo>
                  <a:cubicBezTo>
                    <a:pt x="2701" y="12604"/>
                    <a:pt x="2706" y="12603"/>
                    <a:pt x="2712" y="12599"/>
                  </a:cubicBezTo>
                  <a:lnTo>
                    <a:pt x="2712" y="12599"/>
                  </a:lnTo>
                  <a:cubicBezTo>
                    <a:pt x="2742" y="12629"/>
                    <a:pt x="2651" y="12660"/>
                    <a:pt x="2620" y="12690"/>
                  </a:cubicBezTo>
                  <a:cubicBezTo>
                    <a:pt x="2697" y="12842"/>
                    <a:pt x="2529" y="13056"/>
                    <a:pt x="2498" y="13178"/>
                  </a:cubicBezTo>
                  <a:lnTo>
                    <a:pt x="2453" y="13086"/>
                  </a:lnTo>
                  <a:cubicBezTo>
                    <a:pt x="2437" y="13147"/>
                    <a:pt x="2407" y="13208"/>
                    <a:pt x="2392" y="13269"/>
                  </a:cubicBezTo>
                  <a:cubicBezTo>
                    <a:pt x="2407" y="13251"/>
                    <a:pt x="2417" y="13243"/>
                    <a:pt x="2425" y="13243"/>
                  </a:cubicBezTo>
                  <a:cubicBezTo>
                    <a:pt x="2453" y="13243"/>
                    <a:pt x="2432" y="13363"/>
                    <a:pt x="2468" y="13375"/>
                  </a:cubicBezTo>
                  <a:cubicBezTo>
                    <a:pt x="2453" y="13421"/>
                    <a:pt x="2423" y="13436"/>
                    <a:pt x="2423" y="13513"/>
                  </a:cubicBezTo>
                  <a:cubicBezTo>
                    <a:pt x="2431" y="13521"/>
                    <a:pt x="2437" y="13524"/>
                    <a:pt x="2443" y="13524"/>
                  </a:cubicBezTo>
                  <a:cubicBezTo>
                    <a:pt x="2464" y="13524"/>
                    <a:pt x="2469" y="13477"/>
                    <a:pt x="2478" y="13477"/>
                  </a:cubicBezTo>
                  <a:cubicBezTo>
                    <a:pt x="2480" y="13477"/>
                    <a:pt x="2482" y="13478"/>
                    <a:pt x="2484" y="13482"/>
                  </a:cubicBezTo>
                  <a:cubicBezTo>
                    <a:pt x="2465" y="13539"/>
                    <a:pt x="2434" y="13600"/>
                    <a:pt x="2407" y="13600"/>
                  </a:cubicBezTo>
                  <a:cubicBezTo>
                    <a:pt x="2390" y="13600"/>
                    <a:pt x="2373" y="13577"/>
                    <a:pt x="2362" y="13513"/>
                  </a:cubicBezTo>
                  <a:cubicBezTo>
                    <a:pt x="2331" y="13588"/>
                    <a:pt x="2270" y="13680"/>
                    <a:pt x="2255" y="13771"/>
                  </a:cubicBezTo>
                  <a:cubicBezTo>
                    <a:pt x="2261" y="13764"/>
                    <a:pt x="2266" y="13761"/>
                    <a:pt x="2270" y="13761"/>
                  </a:cubicBezTo>
                  <a:cubicBezTo>
                    <a:pt x="2300" y="13761"/>
                    <a:pt x="2241" y="13965"/>
                    <a:pt x="2255" y="14061"/>
                  </a:cubicBezTo>
                  <a:cubicBezTo>
                    <a:pt x="2255" y="14076"/>
                    <a:pt x="2270" y="14076"/>
                    <a:pt x="2270" y="14076"/>
                  </a:cubicBezTo>
                  <a:cubicBezTo>
                    <a:pt x="2240" y="14152"/>
                    <a:pt x="2194" y="14122"/>
                    <a:pt x="2179" y="14335"/>
                  </a:cubicBezTo>
                  <a:lnTo>
                    <a:pt x="2102" y="14274"/>
                  </a:lnTo>
                  <a:lnTo>
                    <a:pt x="2102" y="14274"/>
                  </a:lnTo>
                  <a:cubicBezTo>
                    <a:pt x="2118" y="14396"/>
                    <a:pt x="2102" y="14563"/>
                    <a:pt x="2149" y="14563"/>
                  </a:cubicBezTo>
                  <a:lnTo>
                    <a:pt x="2088" y="14579"/>
                  </a:lnTo>
                  <a:cubicBezTo>
                    <a:pt x="2088" y="14868"/>
                    <a:pt x="1980" y="15219"/>
                    <a:pt x="1996" y="15462"/>
                  </a:cubicBezTo>
                  <a:cubicBezTo>
                    <a:pt x="2019" y="15455"/>
                    <a:pt x="2030" y="15455"/>
                    <a:pt x="2041" y="15455"/>
                  </a:cubicBezTo>
                  <a:cubicBezTo>
                    <a:pt x="2053" y="15455"/>
                    <a:pt x="2064" y="15455"/>
                    <a:pt x="2088" y="15447"/>
                  </a:cubicBezTo>
                  <a:lnTo>
                    <a:pt x="2088" y="15447"/>
                  </a:lnTo>
                  <a:cubicBezTo>
                    <a:pt x="2027" y="15569"/>
                    <a:pt x="2057" y="15995"/>
                    <a:pt x="1935" y="16133"/>
                  </a:cubicBezTo>
                  <a:lnTo>
                    <a:pt x="1950" y="15919"/>
                  </a:lnTo>
                  <a:cubicBezTo>
                    <a:pt x="1934" y="15919"/>
                    <a:pt x="1922" y="15932"/>
                    <a:pt x="1914" y="15949"/>
                  </a:cubicBezTo>
                  <a:lnTo>
                    <a:pt x="1914" y="15949"/>
                  </a:lnTo>
                  <a:cubicBezTo>
                    <a:pt x="1946" y="15760"/>
                    <a:pt x="1926" y="15392"/>
                    <a:pt x="1996" y="15280"/>
                  </a:cubicBezTo>
                  <a:cubicBezTo>
                    <a:pt x="1935" y="15280"/>
                    <a:pt x="1980" y="15280"/>
                    <a:pt x="1935" y="15233"/>
                  </a:cubicBezTo>
                  <a:cubicBezTo>
                    <a:pt x="1980" y="15203"/>
                    <a:pt x="2041" y="15066"/>
                    <a:pt x="1996" y="14990"/>
                  </a:cubicBezTo>
                  <a:cubicBezTo>
                    <a:pt x="1990" y="14990"/>
                    <a:pt x="1984" y="14987"/>
                    <a:pt x="1978" y="14987"/>
                  </a:cubicBezTo>
                  <a:cubicBezTo>
                    <a:pt x="1969" y="14987"/>
                    <a:pt x="1959" y="14993"/>
                    <a:pt x="1950" y="15020"/>
                  </a:cubicBezTo>
                  <a:lnTo>
                    <a:pt x="1980" y="14853"/>
                  </a:lnTo>
                  <a:lnTo>
                    <a:pt x="1889" y="14990"/>
                  </a:lnTo>
                  <a:cubicBezTo>
                    <a:pt x="1844" y="14975"/>
                    <a:pt x="1767" y="14746"/>
                    <a:pt x="1828" y="14594"/>
                  </a:cubicBezTo>
                  <a:cubicBezTo>
                    <a:pt x="1806" y="14558"/>
                    <a:pt x="1789" y="14542"/>
                    <a:pt x="1775" y="14542"/>
                  </a:cubicBezTo>
                  <a:cubicBezTo>
                    <a:pt x="1741" y="14542"/>
                    <a:pt x="1724" y="14640"/>
                    <a:pt x="1692" y="14792"/>
                  </a:cubicBezTo>
                  <a:cubicBezTo>
                    <a:pt x="1676" y="14731"/>
                    <a:pt x="1645" y="14746"/>
                    <a:pt x="1645" y="14563"/>
                  </a:cubicBezTo>
                  <a:cubicBezTo>
                    <a:pt x="1645" y="14731"/>
                    <a:pt x="1509" y="14731"/>
                    <a:pt x="1432" y="14792"/>
                  </a:cubicBezTo>
                  <a:cubicBezTo>
                    <a:pt x="1523" y="15142"/>
                    <a:pt x="1371" y="15493"/>
                    <a:pt x="1448" y="15843"/>
                  </a:cubicBezTo>
                  <a:cubicBezTo>
                    <a:pt x="1469" y="15830"/>
                    <a:pt x="1482" y="15825"/>
                    <a:pt x="1490" y="15825"/>
                  </a:cubicBezTo>
                  <a:cubicBezTo>
                    <a:pt x="1518" y="15825"/>
                    <a:pt x="1463" y="15908"/>
                    <a:pt x="1523" y="15980"/>
                  </a:cubicBezTo>
                  <a:lnTo>
                    <a:pt x="1448" y="15950"/>
                  </a:lnTo>
                  <a:cubicBezTo>
                    <a:pt x="1432" y="16224"/>
                    <a:pt x="1326" y="16604"/>
                    <a:pt x="1235" y="16665"/>
                  </a:cubicBezTo>
                  <a:cubicBezTo>
                    <a:pt x="1235" y="16559"/>
                    <a:pt x="1174" y="16635"/>
                    <a:pt x="1235" y="16422"/>
                  </a:cubicBezTo>
                  <a:lnTo>
                    <a:pt x="1158" y="16346"/>
                  </a:lnTo>
                  <a:lnTo>
                    <a:pt x="1127" y="16529"/>
                  </a:lnTo>
                  <a:cubicBezTo>
                    <a:pt x="1119" y="16547"/>
                    <a:pt x="1113" y="16553"/>
                    <a:pt x="1110" y="16553"/>
                  </a:cubicBezTo>
                  <a:cubicBezTo>
                    <a:pt x="1099" y="16553"/>
                    <a:pt x="1109" y="16480"/>
                    <a:pt x="1089" y="16480"/>
                  </a:cubicBezTo>
                  <a:cubicBezTo>
                    <a:pt x="1084" y="16480"/>
                    <a:pt x="1077" y="16485"/>
                    <a:pt x="1066" y="16498"/>
                  </a:cubicBezTo>
                  <a:lnTo>
                    <a:pt x="1174" y="16208"/>
                  </a:lnTo>
                  <a:lnTo>
                    <a:pt x="1066" y="16239"/>
                  </a:lnTo>
                  <a:lnTo>
                    <a:pt x="1066" y="16239"/>
                  </a:lnTo>
                  <a:lnTo>
                    <a:pt x="1113" y="16026"/>
                  </a:lnTo>
                  <a:cubicBezTo>
                    <a:pt x="1174" y="15873"/>
                    <a:pt x="1036" y="15706"/>
                    <a:pt x="1082" y="15523"/>
                  </a:cubicBezTo>
                  <a:lnTo>
                    <a:pt x="1082" y="15523"/>
                  </a:lnTo>
                  <a:lnTo>
                    <a:pt x="1097" y="15569"/>
                  </a:lnTo>
                  <a:cubicBezTo>
                    <a:pt x="1097" y="15523"/>
                    <a:pt x="1174" y="15447"/>
                    <a:pt x="1143" y="15371"/>
                  </a:cubicBezTo>
                  <a:cubicBezTo>
                    <a:pt x="1143" y="15294"/>
                    <a:pt x="1121" y="15260"/>
                    <a:pt x="1105" y="15260"/>
                  </a:cubicBezTo>
                  <a:cubicBezTo>
                    <a:pt x="1102" y="15260"/>
                    <a:pt x="1099" y="15262"/>
                    <a:pt x="1097" y="15264"/>
                  </a:cubicBezTo>
                  <a:lnTo>
                    <a:pt x="1143" y="15142"/>
                  </a:lnTo>
                  <a:cubicBezTo>
                    <a:pt x="1158" y="15097"/>
                    <a:pt x="1174" y="15051"/>
                    <a:pt x="1204" y="15005"/>
                  </a:cubicBezTo>
                  <a:lnTo>
                    <a:pt x="1204" y="15005"/>
                  </a:lnTo>
                  <a:lnTo>
                    <a:pt x="1143" y="15142"/>
                  </a:lnTo>
                  <a:lnTo>
                    <a:pt x="1143" y="15172"/>
                  </a:lnTo>
                  <a:cubicBezTo>
                    <a:pt x="1148" y="15174"/>
                    <a:pt x="1152" y="15174"/>
                    <a:pt x="1157" y="15174"/>
                  </a:cubicBezTo>
                  <a:cubicBezTo>
                    <a:pt x="1260" y="15174"/>
                    <a:pt x="1206" y="14831"/>
                    <a:pt x="1265" y="14685"/>
                  </a:cubicBezTo>
                  <a:cubicBezTo>
                    <a:pt x="1235" y="14655"/>
                    <a:pt x="1265" y="14457"/>
                    <a:pt x="1265" y="14305"/>
                  </a:cubicBezTo>
                  <a:lnTo>
                    <a:pt x="1265" y="14305"/>
                  </a:lnTo>
                  <a:lnTo>
                    <a:pt x="1204" y="14335"/>
                  </a:lnTo>
                  <a:cubicBezTo>
                    <a:pt x="1204" y="14045"/>
                    <a:pt x="1280" y="14228"/>
                    <a:pt x="1280" y="14031"/>
                  </a:cubicBezTo>
                  <a:lnTo>
                    <a:pt x="1310" y="14228"/>
                  </a:lnTo>
                  <a:cubicBezTo>
                    <a:pt x="1401" y="13984"/>
                    <a:pt x="1235" y="13970"/>
                    <a:pt x="1326" y="13817"/>
                  </a:cubicBezTo>
                  <a:cubicBezTo>
                    <a:pt x="1280" y="13805"/>
                    <a:pt x="1294" y="13750"/>
                    <a:pt x="1285" y="13750"/>
                  </a:cubicBezTo>
                  <a:cubicBezTo>
                    <a:pt x="1282" y="13750"/>
                    <a:pt x="1276" y="13756"/>
                    <a:pt x="1265" y="13771"/>
                  </a:cubicBezTo>
                  <a:cubicBezTo>
                    <a:pt x="1219" y="13588"/>
                    <a:pt x="1401" y="13497"/>
                    <a:pt x="1310" y="13436"/>
                  </a:cubicBezTo>
                  <a:lnTo>
                    <a:pt x="1448" y="13421"/>
                  </a:lnTo>
                  <a:lnTo>
                    <a:pt x="1448" y="13421"/>
                  </a:lnTo>
                  <a:cubicBezTo>
                    <a:pt x="1356" y="13482"/>
                    <a:pt x="1478" y="13680"/>
                    <a:pt x="1387" y="13756"/>
                  </a:cubicBezTo>
                  <a:cubicBezTo>
                    <a:pt x="1393" y="13752"/>
                    <a:pt x="1399" y="13750"/>
                    <a:pt x="1405" y="13750"/>
                  </a:cubicBezTo>
                  <a:cubicBezTo>
                    <a:pt x="1441" y="13750"/>
                    <a:pt x="1469" y="13822"/>
                    <a:pt x="1509" y="13848"/>
                  </a:cubicBezTo>
                  <a:cubicBezTo>
                    <a:pt x="1432" y="13893"/>
                    <a:pt x="1462" y="14258"/>
                    <a:pt x="1371" y="14289"/>
                  </a:cubicBezTo>
                  <a:cubicBezTo>
                    <a:pt x="1382" y="14289"/>
                    <a:pt x="1392" y="14296"/>
                    <a:pt x="1402" y="14296"/>
                  </a:cubicBezTo>
                  <a:cubicBezTo>
                    <a:pt x="1407" y="14296"/>
                    <a:pt x="1412" y="14294"/>
                    <a:pt x="1417" y="14289"/>
                  </a:cubicBezTo>
                  <a:lnTo>
                    <a:pt x="1417" y="14289"/>
                  </a:lnTo>
                  <a:cubicBezTo>
                    <a:pt x="1387" y="14350"/>
                    <a:pt x="1401" y="14441"/>
                    <a:pt x="1401" y="14518"/>
                  </a:cubicBezTo>
                  <a:cubicBezTo>
                    <a:pt x="1493" y="14427"/>
                    <a:pt x="1570" y="14122"/>
                    <a:pt x="1584" y="13893"/>
                  </a:cubicBezTo>
                  <a:lnTo>
                    <a:pt x="1615" y="13954"/>
                  </a:lnTo>
                  <a:cubicBezTo>
                    <a:pt x="1658" y="13897"/>
                    <a:pt x="1635" y="13723"/>
                    <a:pt x="1582" y="13723"/>
                  </a:cubicBezTo>
                  <a:cubicBezTo>
                    <a:pt x="1578" y="13723"/>
                    <a:pt x="1574" y="13724"/>
                    <a:pt x="1570" y="13726"/>
                  </a:cubicBezTo>
                  <a:cubicBezTo>
                    <a:pt x="1661" y="13680"/>
                    <a:pt x="1661" y="13466"/>
                    <a:pt x="1706" y="13330"/>
                  </a:cubicBezTo>
                  <a:lnTo>
                    <a:pt x="1706" y="13330"/>
                  </a:lnTo>
                  <a:lnTo>
                    <a:pt x="1584" y="13421"/>
                  </a:lnTo>
                  <a:cubicBezTo>
                    <a:pt x="1631" y="13253"/>
                    <a:pt x="1523" y="13269"/>
                    <a:pt x="1615" y="13147"/>
                  </a:cubicBezTo>
                  <a:cubicBezTo>
                    <a:pt x="1615" y="13107"/>
                    <a:pt x="1606" y="13090"/>
                    <a:pt x="1594" y="13090"/>
                  </a:cubicBezTo>
                  <a:cubicBezTo>
                    <a:pt x="1573" y="13090"/>
                    <a:pt x="1542" y="13135"/>
                    <a:pt x="1523" y="13192"/>
                  </a:cubicBezTo>
                  <a:lnTo>
                    <a:pt x="1523" y="13025"/>
                  </a:lnTo>
                  <a:cubicBezTo>
                    <a:pt x="1521" y="13024"/>
                    <a:pt x="1519" y="13024"/>
                    <a:pt x="1517" y="13024"/>
                  </a:cubicBezTo>
                  <a:cubicBezTo>
                    <a:pt x="1507" y="13024"/>
                    <a:pt x="1498" y="13033"/>
                    <a:pt x="1489" y="13045"/>
                  </a:cubicBezTo>
                  <a:lnTo>
                    <a:pt x="1489" y="13045"/>
                  </a:lnTo>
                  <a:cubicBezTo>
                    <a:pt x="1531" y="12958"/>
                    <a:pt x="1550" y="12758"/>
                    <a:pt x="1612" y="12722"/>
                  </a:cubicBezTo>
                  <a:lnTo>
                    <a:pt x="1612" y="12722"/>
                  </a:lnTo>
                  <a:cubicBezTo>
                    <a:pt x="1611" y="12722"/>
                    <a:pt x="1610" y="12723"/>
                    <a:pt x="1609" y="12723"/>
                  </a:cubicBezTo>
                  <a:cubicBezTo>
                    <a:pt x="1572" y="12723"/>
                    <a:pt x="1601" y="12424"/>
                    <a:pt x="1631" y="12278"/>
                  </a:cubicBezTo>
                  <a:lnTo>
                    <a:pt x="1631" y="12278"/>
                  </a:lnTo>
                  <a:cubicBezTo>
                    <a:pt x="1752" y="12400"/>
                    <a:pt x="1523" y="12613"/>
                    <a:pt x="1645" y="12705"/>
                  </a:cubicBezTo>
                  <a:cubicBezTo>
                    <a:pt x="1661" y="12538"/>
                    <a:pt x="1722" y="12461"/>
                    <a:pt x="1692" y="12324"/>
                  </a:cubicBezTo>
                  <a:cubicBezTo>
                    <a:pt x="1698" y="12297"/>
                    <a:pt x="1704" y="12287"/>
                    <a:pt x="1710" y="12287"/>
                  </a:cubicBezTo>
                  <a:cubicBezTo>
                    <a:pt x="1726" y="12287"/>
                    <a:pt x="1744" y="12351"/>
                    <a:pt x="1767" y="12351"/>
                  </a:cubicBezTo>
                  <a:cubicBezTo>
                    <a:pt x="1780" y="12351"/>
                    <a:pt x="1796" y="12330"/>
                    <a:pt x="1813" y="12264"/>
                  </a:cubicBezTo>
                  <a:lnTo>
                    <a:pt x="1813" y="12264"/>
                  </a:lnTo>
                  <a:cubicBezTo>
                    <a:pt x="1798" y="12324"/>
                    <a:pt x="1813" y="12446"/>
                    <a:pt x="1752" y="12507"/>
                  </a:cubicBezTo>
                  <a:lnTo>
                    <a:pt x="1828" y="12660"/>
                  </a:lnTo>
                  <a:cubicBezTo>
                    <a:pt x="1798" y="12934"/>
                    <a:pt x="1813" y="13070"/>
                    <a:pt x="1706" y="13330"/>
                  </a:cubicBezTo>
                  <a:cubicBezTo>
                    <a:pt x="1844" y="13391"/>
                    <a:pt x="1645" y="13635"/>
                    <a:pt x="1752" y="13787"/>
                  </a:cubicBezTo>
                  <a:cubicBezTo>
                    <a:pt x="1767" y="13665"/>
                    <a:pt x="1737" y="13635"/>
                    <a:pt x="1813" y="13558"/>
                  </a:cubicBezTo>
                  <a:cubicBezTo>
                    <a:pt x="1858" y="13558"/>
                    <a:pt x="1844" y="13665"/>
                    <a:pt x="1889" y="13680"/>
                  </a:cubicBezTo>
                  <a:cubicBezTo>
                    <a:pt x="2011" y="13604"/>
                    <a:pt x="1980" y="13314"/>
                    <a:pt x="2041" y="13147"/>
                  </a:cubicBezTo>
                  <a:cubicBezTo>
                    <a:pt x="2034" y="13135"/>
                    <a:pt x="2026" y="13129"/>
                    <a:pt x="2018" y="13129"/>
                  </a:cubicBezTo>
                  <a:cubicBezTo>
                    <a:pt x="1977" y="13129"/>
                    <a:pt x="1930" y="13271"/>
                    <a:pt x="1905" y="13284"/>
                  </a:cubicBezTo>
                  <a:cubicBezTo>
                    <a:pt x="1950" y="13208"/>
                    <a:pt x="1980" y="13131"/>
                    <a:pt x="2027" y="13040"/>
                  </a:cubicBezTo>
                  <a:cubicBezTo>
                    <a:pt x="2014" y="12981"/>
                    <a:pt x="2003" y="12849"/>
                    <a:pt x="1977" y="12849"/>
                  </a:cubicBezTo>
                  <a:cubicBezTo>
                    <a:pt x="1969" y="12849"/>
                    <a:pt x="1961" y="12859"/>
                    <a:pt x="1951" y="12884"/>
                  </a:cubicBezTo>
                  <a:lnTo>
                    <a:pt x="1951" y="12884"/>
                  </a:lnTo>
                  <a:cubicBezTo>
                    <a:pt x="2026" y="12691"/>
                    <a:pt x="1966" y="12764"/>
                    <a:pt x="1966" y="12583"/>
                  </a:cubicBezTo>
                  <a:lnTo>
                    <a:pt x="1966" y="12583"/>
                  </a:lnTo>
                  <a:cubicBezTo>
                    <a:pt x="1966" y="12690"/>
                    <a:pt x="2041" y="12629"/>
                    <a:pt x="2041" y="12674"/>
                  </a:cubicBezTo>
                  <a:cubicBezTo>
                    <a:pt x="2209" y="12477"/>
                    <a:pt x="2118" y="12278"/>
                    <a:pt x="2224" y="12034"/>
                  </a:cubicBezTo>
                  <a:lnTo>
                    <a:pt x="2209" y="12034"/>
                  </a:lnTo>
                  <a:lnTo>
                    <a:pt x="2225" y="12019"/>
                  </a:lnTo>
                  <a:lnTo>
                    <a:pt x="2225" y="12019"/>
                  </a:lnTo>
                  <a:cubicBezTo>
                    <a:pt x="2224" y="12024"/>
                    <a:pt x="2224" y="12029"/>
                    <a:pt x="2224" y="12034"/>
                  </a:cubicBezTo>
                  <a:cubicBezTo>
                    <a:pt x="2285" y="11973"/>
                    <a:pt x="2270" y="11791"/>
                    <a:pt x="2331" y="11654"/>
                  </a:cubicBezTo>
                  <a:lnTo>
                    <a:pt x="2392" y="11699"/>
                  </a:lnTo>
                  <a:cubicBezTo>
                    <a:pt x="2468" y="11608"/>
                    <a:pt x="2514" y="11395"/>
                    <a:pt x="2498" y="11303"/>
                  </a:cubicBezTo>
                  <a:lnTo>
                    <a:pt x="2498" y="11303"/>
                  </a:lnTo>
                  <a:cubicBezTo>
                    <a:pt x="2475" y="11338"/>
                    <a:pt x="2453" y="11432"/>
                    <a:pt x="2449" y="11432"/>
                  </a:cubicBezTo>
                  <a:cubicBezTo>
                    <a:pt x="2448" y="11432"/>
                    <a:pt x="2449" y="11422"/>
                    <a:pt x="2453" y="11395"/>
                  </a:cubicBezTo>
                  <a:cubicBezTo>
                    <a:pt x="2468" y="11334"/>
                    <a:pt x="2484" y="11258"/>
                    <a:pt x="2498" y="11181"/>
                  </a:cubicBezTo>
                  <a:cubicBezTo>
                    <a:pt x="2498" y="11228"/>
                    <a:pt x="2498" y="11258"/>
                    <a:pt x="2514" y="11303"/>
                  </a:cubicBezTo>
                  <a:cubicBezTo>
                    <a:pt x="2620" y="11167"/>
                    <a:pt x="2666" y="10984"/>
                    <a:pt x="2697" y="10785"/>
                  </a:cubicBezTo>
                  <a:cubicBezTo>
                    <a:pt x="2727" y="10588"/>
                    <a:pt x="2772" y="10375"/>
                    <a:pt x="2864" y="10206"/>
                  </a:cubicBezTo>
                  <a:lnTo>
                    <a:pt x="2849" y="10206"/>
                  </a:lnTo>
                  <a:cubicBezTo>
                    <a:pt x="2882" y="10168"/>
                    <a:pt x="2895" y="10157"/>
                    <a:pt x="2902" y="10157"/>
                  </a:cubicBezTo>
                  <a:cubicBezTo>
                    <a:pt x="2909" y="10157"/>
                    <a:pt x="2906" y="10173"/>
                    <a:pt x="2917" y="10173"/>
                  </a:cubicBezTo>
                  <a:cubicBezTo>
                    <a:pt x="2922" y="10173"/>
                    <a:pt x="2929" y="10170"/>
                    <a:pt x="2941" y="10161"/>
                  </a:cubicBezTo>
                  <a:lnTo>
                    <a:pt x="2941" y="10161"/>
                  </a:lnTo>
                  <a:cubicBezTo>
                    <a:pt x="2849" y="10375"/>
                    <a:pt x="2727" y="10496"/>
                    <a:pt x="2727" y="10724"/>
                  </a:cubicBezTo>
                  <a:cubicBezTo>
                    <a:pt x="2745" y="10706"/>
                    <a:pt x="2761" y="10701"/>
                    <a:pt x="2774" y="10701"/>
                  </a:cubicBezTo>
                  <a:cubicBezTo>
                    <a:pt x="2792" y="10701"/>
                    <a:pt x="2807" y="10710"/>
                    <a:pt x="2821" y="10710"/>
                  </a:cubicBezTo>
                  <a:cubicBezTo>
                    <a:pt x="2841" y="10710"/>
                    <a:pt x="2859" y="10692"/>
                    <a:pt x="2880" y="10602"/>
                  </a:cubicBezTo>
                  <a:lnTo>
                    <a:pt x="2880" y="10602"/>
                  </a:lnTo>
                  <a:lnTo>
                    <a:pt x="2803" y="10618"/>
                  </a:lnTo>
                  <a:cubicBezTo>
                    <a:pt x="2824" y="10576"/>
                    <a:pt x="2838" y="10564"/>
                    <a:pt x="2849" y="10564"/>
                  </a:cubicBezTo>
                  <a:cubicBezTo>
                    <a:pt x="2864" y="10564"/>
                    <a:pt x="2872" y="10585"/>
                    <a:pt x="2885" y="10585"/>
                  </a:cubicBezTo>
                  <a:cubicBezTo>
                    <a:pt x="2897" y="10585"/>
                    <a:pt x="2913" y="10564"/>
                    <a:pt x="2941" y="10481"/>
                  </a:cubicBezTo>
                  <a:cubicBezTo>
                    <a:pt x="2903" y="10469"/>
                    <a:pt x="2927" y="10374"/>
                    <a:pt x="2886" y="10374"/>
                  </a:cubicBezTo>
                  <a:cubicBezTo>
                    <a:pt x="2878" y="10374"/>
                    <a:pt x="2866" y="10378"/>
                    <a:pt x="2849" y="10389"/>
                  </a:cubicBezTo>
                  <a:cubicBezTo>
                    <a:pt x="2907" y="10346"/>
                    <a:pt x="2979" y="10205"/>
                    <a:pt x="3012" y="10205"/>
                  </a:cubicBezTo>
                  <a:cubicBezTo>
                    <a:pt x="3013" y="10205"/>
                    <a:pt x="3015" y="10206"/>
                    <a:pt x="3016" y="10206"/>
                  </a:cubicBezTo>
                  <a:cubicBezTo>
                    <a:pt x="3047" y="10085"/>
                    <a:pt x="2955" y="10206"/>
                    <a:pt x="2971" y="10070"/>
                  </a:cubicBezTo>
                  <a:lnTo>
                    <a:pt x="2971" y="10070"/>
                  </a:lnTo>
                  <a:lnTo>
                    <a:pt x="3077" y="10100"/>
                  </a:lnTo>
                  <a:lnTo>
                    <a:pt x="3154" y="9871"/>
                  </a:lnTo>
                  <a:lnTo>
                    <a:pt x="3154" y="9871"/>
                  </a:lnTo>
                  <a:cubicBezTo>
                    <a:pt x="3120" y="9927"/>
                    <a:pt x="3095" y="9940"/>
                    <a:pt x="3073" y="9940"/>
                  </a:cubicBezTo>
                  <a:cubicBezTo>
                    <a:pt x="3055" y="9940"/>
                    <a:pt x="3039" y="9930"/>
                    <a:pt x="3023" y="9930"/>
                  </a:cubicBezTo>
                  <a:cubicBezTo>
                    <a:pt x="3007" y="9930"/>
                    <a:pt x="2990" y="9940"/>
                    <a:pt x="2971" y="9979"/>
                  </a:cubicBezTo>
                  <a:lnTo>
                    <a:pt x="2986" y="9918"/>
                  </a:lnTo>
                  <a:lnTo>
                    <a:pt x="2986" y="9902"/>
                  </a:lnTo>
                  <a:lnTo>
                    <a:pt x="3016" y="9810"/>
                  </a:lnTo>
                  <a:lnTo>
                    <a:pt x="2986" y="9918"/>
                  </a:lnTo>
                  <a:cubicBezTo>
                    <a:pt x="2987" y="9919"/>
                    <a:pt x="2989" y="9920"/>
                    <a:pt x="2992" y="9920"/>
                  </a:cubicBezTo>
                  <a:cubicBezTo>
                    <a:pt x="3011" y="9920"/>
                    <a:pt x="3051" y="9867"/>
                    <a:pt x="3093" y="9826"/>
                  </a:cubicBezTo>
                  <a:cubicBezTo>
                    <a:pt x="3104" y="9839"/>
                    <a:pt x="3114" y="9844"/>
                    <a:pt x="3123" y="9844"/>
                  </a:cubicBezTo>
                  <a:cubicBezTo>
                    <a:pt x="3194" y="9844"/>
                    <a:pt x="3229" y="9533"/>
                    <a:pt x="3229" y="9506"/>
                  </a:cubicBezTo>
                  <a:lnTo>
                    <a:pt x="3229" y="9506"/>
                  </a:lnTo>
                  <a:cubicBezTo>
                    <a:pt x="3215" y="9536"/>
                    <a:pt x="3199" y="9552"/>
                    <a:pt x="3184" y="9552"/>
                  </a:cubicBezTo>
                  <a:cubicBezTo>
                    <a:pt x="3230" y="9483"/>
                    <a:pt x="3284" y="9320"/>
                    <a:pt x="3315" y="9320"/>
                  </a:cubicBezTo>
                  <a:cubicBezTo>
                    <a:pt x="3325" y="9320"/>
                    <a:pt x="3333" y="9338"/>
                    <a:pt x="3337" y="9384"/>
                  </a:cubicBezTo>
                  <a:cubicBezTo>
                    <a:pt x="3367" y="9262"/>
                    <a:pt x="3428" y="9156"/>
                    <a:pt x="3459" y="9079"/>
                  </a:cubicBezTo>
                  <a:lnTo>
                    <a:pt x="3459" y="9079"/>
                  </a:lnTo>
                  <a:cubicBezTo>
                    <a:pt x="3520" y="9125"/>
                    <a:pt x="3351" y="9323"/>
                    <a:pt x="3382" y="9369"/>
                  </a:cubicBezTo>
                  <a:cubicBezTo>
                    <a:pt x="3504" y="9217"/>
                    <a:pt x="3565" y="9079"/>
                    <a:pt x="3641" y="8866"/>
                  </a:cubicBezTo>
                  <a:cubicBezTo>
                    <a:pt x="3717" y="8821"/>
                    <a:pt x="3747" y="8882"/>
                    <a:pt x="3824" y="8729"/>
                  </a:cubicBezTo>
                  <a:close/>
                  <a:moveTo>
                    <a:pt x="1127" y="16681"/>
                  </a:moveTo>
                  <a:cubicBezTo>
                    <a:pt x="1127" y="16700"/>
                    <a:pt x="1127" y="16706"/>
                    <a:pt x="1128" y="16706"/>
                  </a:cubicBezTo>
                  <a:cubicBezTo>
                    <a:pt x="1130" y="16706"/>
                    <a:pt x="1134" y="16696"/>
                    <a:pt x="1143" y="16696"/>
                  </a:cubicBezTo>
                  <a:cubicBezTo>
                    <a:pt x="1174" y="16787"/>
                    <a:pt x="1113" y="16879"/>
                    <a:pt x="1082" y="16925"/>
                  </a:cubicBezTo>
                  <a:lnTo>
                    <a:pt x="1127" y="16681"/>
                  </a:lnTo>
                  <a:close/>
                  <a:moveTo>
                    <a:pt x="595" y="17153"/>
                  </a:moveTo>
                  <a:cubicBezTo>
                    <a:pt x="609" y="17183"/>
                    <a:pt x="609" y="17230"/>
                    <a:pt x="625" y="17275"/>
                  </a:cubicBezTo>
                  <a:cubicBezTo>
                    <a:pt x="620" y="17264"/>
                    <a:pt x="612" y="17259"/>
                    <a:pt x="604" y="17259"/>
                  </a:cubicBezTo>
                  <a:cubicBezTo>
                    <a:pt x="590" y="17259"/>
                    <a:pt x="574" y="17276"/>
                    <a:pt x="564" y="17305"/>
                  </a:cubicBezTo>
                  <a:cubicBezTo>
                    <a:pt x="534" y="17260"/>
                    <a:pt x="595" y="17214"/>
                    <a:pt x="595" y="17153"/>
                  </a:cubicBezTo>
                  <a:close/>
                  <a:moveTo>
                    <a:pt x="3138" y="16848"/>
                  </a:moveTo>
                  <a:cubicBezTo>
                    <a:pt x="3093" y="17138"/>
                    <a:pt x="3260" y="17122"/>
                    <a:pt x="3169" y="17366"/>
                  </a:cubicBezTo>
                  <a:lnTo>
                    <a:pt x="3123" y="17290"/>
                  </a:lnTo>
                  <a:cubicBezTo>
                    <a:pt x="3154" y="17169"/>
                    <a:pt x="3093" y="16894"/>
                    <a:pt x="3138" y="16848"/>
                  </a:cubicBezTo>
                  <a:close/>
                  <a:moveTo>
                    <a:pt x="2168" y="16619"/>
                  </a:moveTo>
                  <a:cubicBezTo>
                    <a:pt x="2219" y="16619"/>
                    <a:pt x="2294" y="16757"/>
                    <a:pt x="2346" y="16757"/>
                  </a:cubicBezTo>
                  <a:cubicBezTo>
                    <a:pt x="2346" y="16743"/>
                    <a:pt x="2359" y="16742"/>
                    <a:pt x="2373" y="16730"/>
                  </a:cubicBezTo>
                  <a:lnTo>
                    <a:pt x="2373" y="16730"/>
                  </a:lnTo>
                  <a:lnTo>
                    <a:pt x="2346" y="16757"/>
                  </a:lnTo>
                  <a:cubicBezTo>
                    <a:pt x="2301" y="16803"/>
                    <a:pt x="2285" y="16864"/>
                    <a:pt x="2301" y="16955"/>
                  </a:cubicBezTo>
                  <a:lnTo>
                    <a:pt x="2315" y="16955"/>
                  </a:lnTo>
                  <a:cubicBezTo>
                    <a:pt x="2255" y="17169"/>
                    <a:pt x="2209" y="17230"/>
                    <a:pt x="2179" y="17518"/>
                  </a:cubicBezTo>
                  <a:cubicBezTo>
                    <a:pt x="2168" y="17508"/>
                    <a:pt x="2143" y="17425"/>
                    <a:pt x="2123" y="17425"/>
                  </a:cubicBezTo>
                  <a:cubicBezTo>
                    <a:pt x="2115" y="17425"/>
                    <a:pt x="2107" y="17441"/>
                    <a:pt x="2102" y="17488"/>
                  </a:cubicBezTo>
                  <a:cubicBezTo>
                    <a:pt x="2118" y="17260"/>
                    <a:pt x="2133" y="16879"/>
                    <a:pt x="2179" y="16757"/>
                  </a:cubicBezTo>
                  <a:lnTo>
                    <a:pt x="2179" y="16757"/>
                  </a:lnTo>
                  <a:cubicBezTo>
                    <a:pt x="2175" y="16764"/>
                    <a:pt x="2170" y="16767"/>
                    <a:pt x="2165" y="16767"/>
                  </a:cubicBezTo>
                  <a:cubicBezTo>
                    <a:pt x="2149" y="16767"/>
                    <a:pt x="2129" y="16738"/>
                    <a:pt x="2118" y="16726"/>
                  </a:cubicBezTo>
                  <a:cubicBezTo>
                    <a:pt x="2127" y="16646"/>
                    <a:pt x="2146" y="16619"/>
                    <a:pt x="2168" y="16619"/>
                  </a:cubicBezTo>
                  <a:close/>
                  <a:moveTo>
                    <a:pt x="1082" y="16940"/>
                  </a:moveTo>
                  <a:cubicBezTo>
                    <a:pt x="1143" y="17077"/>
                    <a:pt x="1097" y="17214"/>
                    <a:pt x="1097" y="17427"/>
                  </a:cubicBezTo>
                  <a:cubicBezTo>
                    <a:pt x="1087" y="17458"/>
                    <a:pt x="1069" y="17463"/>
                    <a:pt x="1051" y="17463"/>
                  </a:cubicBezTo>
                  <a:cubicBezTo>
                    <a:pt x="1042" y="17463"/>
                    <a:pt x="1032" y="17462"/>
                    <a:pt x="1023" y="17462"/>
                  </a:cubicBezTo>
                  <a:cubicBezTo>
                    <a:pt x="994" y="17462"/>
                    <a:pt x="968" y="17473"/>
                    <a:pt x="960" y="17565"/>
                  </a:cubicBezTo>
                  <a:lnTo>
                    <a:pt x="884" y="17412"/>
                  </a:lnTo>
                  <a:cubicBezTo>
                    <a:pt x="899" y="17366"/>
                    <a:pt x="930" y="17336"/>
                    <a:pt x="914" y="17275"/>
                  </a:cubicBezTo>
                  <a:lnTo>
                    <a:pt x="914" y="17275"/>
                  </a:lnTo>
                  <a:lnTo>
                    <a:pt x="960" y="17427"/>
                  </a:lnTo>
                  <a:lnTo>
                    <a:pt x="975" y="17214"/>
                  </a:lnTo>
                  <a:cubicBezTo>
                    <a:pt x="991" y="17290"/>
                    <a:pt x="991" y="17382"/>
                    <a:pt x="1021" y="17382"/>
                  </a:cubicBezTo>
                  <a:lnTo>
                    <a:pt x="1097" y="17122"/>
                  </a:lnTo>
                  <a:cubicBezTo>
                    <a:pt x="1094" y="17113"/>
                    <a:pt x="1091" y="17110"/>
                    <a:pt x="1088" y="17110"/>
                  </a:cubicBezTo>
                  <a:cubicBezTo>
                    <a:pt x="1078" y="17110"/>
                    <a:pt x="1068" y="17145"/>
                    <a:pt x="1058" y="17145"/>
                  </a:cubicBezTo>
                  <a:cubicBezTo>
                    <a:pt x="1056" y="17145"/>
                    <a:pt x="1054" y="17143"/>
                    <a:pt x="1052" y="17138"/>
                  </a:cubicBezTo>
                  <a:lnTo>
                    <a:pt x="1082" y="16940"/>
                  </a:lnTo>
                  <a:close/>
                  <a:moveTo>
                    <a:pt x="3704" y="17431"/>
                  </a:moveTo>
                  <a:cubicBezTo>
                    <a:pt x="3711" y="17431"/>
                    <a:pt x="3720" y="17435"/>
                    <a:pt x="3733" y="17443"/>
                  </a:cubicBezTo>
                  <a:lnTo>
                    <a:pt x="3686" y="17565"/>
                  </a:lnTo>
                  <a:lnTo>
                    <a:pt x="3672" y="17458"/>
                  </a:lnTo>
                  <a:lnTo>
                    <a:pt x="3672" y="17458"/>
                  </a:lnTo>
                  <a:cubicBezTo>
                    <a:pt x="3683" y="17441"/>
                    <a:pt x="3692" y="17431"/>
                    <a:pt x="3704" y="17431"/>
                  </a:cubicBezTo>
                  <a:close/>
                  <a:moveTo>
                    <a:pt x="2468" y="16864"/>
                  </a:moveTo>
                  <a:lnTo>
                    <a:pt x="2514" y="17121"/>
                  </a:lnTo>
                  <a:lnTo>
                    <a:pt x="2514" y="17121"/>
                  </a:lnTo>
                  <a:cubicBezTo>
                    <a:pt x="2513" y="17120"/>
                    <a:pt x="2513" y="17120"/>
                    <a:pt x="2512" y="17120"/>
                  </a:cubicBezTo>
                  <a:cubicBezTo>
                    <a:pt x="2503" y="17120"/>
                    <a:pt x="2466" y="17161"/>
                    <a:pt x="2453" y="17214"/>
                  </a:cubicBezTo>
                  <a:cubicBezTo>
                    <a:pt x="2392" y="17351"/>
                    <a:pt x="2545" y="17595"/>
                    <a:pt x="2407" y="17656"/>
                  </a:cubicBezTo>
                  <a:cubicBezTo>
                    <a:pt x="2392" y="17443"/>
                    <a:pt x="2407" y="17016"/>
                    <a:pt x="2468" y="16864"/>
                  </a:cubicBezTo>
                  <a:close/>
                  <a:moveTo>
                    <a:pt x="2270" y="17640"/>
                  </a:moveTo>
                  <a:cubicBezTo>
                    <a:pt x="2285" y="17762"/>
                    <a:pt x="2346" y="17656"/>
                    <a:pt x="2331" y="17808"/>
                  </a:cubicBezTo>
                  <a:cubicBezTo>
                    <a:pt x="2328" y="17810"/>
                    <a:pt x="2325" y="17811"/>
                    <a:pt x="2322" y="17811"/>
                  </a:cubicBezTo>
                  <a:cubicBezTo>
                    <a:pt x="2295" y="17811"/>
                    <a:pt x="2270" y="17750"/>
                    <a:pt x="2270" y="17640"/>
                  </a:cubicBezTo>
                  <a:close/>
                  <a:moveTo>
                    <a:pt x="1401" y="17473"/>
                  </a:moveTo>
                  <a:lnTo>
                    <a:pt x="1401" y="17473"/>
                  </a:lnTo>
                  <a:cubicBezTo>
                    <a:pt x="1417" y="17595"/>
                    <a:pt x="1448" y="17701"/>
                    <a:pt x="1401" y="17823"/>
                  </a:cubicBezTo>
                  <a:cubicBezTo>
                    <a:pt x="1417" y="17717"/>
                    <a:pt x="1326" y="17504"/>
                    <a:pt x="1401" y="17473"/>
                  </a:cubicBezTo>
                  <a:close/>
                  <a:moveTo>
                    <a:pt x="3855" y="17839"/>
                  </a:moveTo>
                  <a:lnTo>
                    <a:pt x="3839" y="17854"/>
                  </a:lnTo>
                  <a:cubicBezTo>
                    <a:pt x="3839" y="17839"/>
                    <a:pt x="3855" y="17839"/>
                    <a:pt x="3855" y="17839"/>
                  </a:cubicBezTo>
                  <a:close/>
                  <a:moveTo>
                    <a:pt x="3796" y="17764"/>
                  </a:moveTo>
                  <a:cubicBezTo>
                    <a:pt x="3804" y="17764"/>
                    <a:pt x="3807" y="17854"/>
                    <a:pt x="3834" y="17854"/>
                  </a:cubicBezTo>
                  <a:cubicBezTo>
                    <a:pt x="3836" y="17854"/>
                    <a:pt x="3837" y="17854"/>
                    <a:pt x="3839" y="17854"/>
                  </a:cubicBezTo>
                  <a:lnTo>
                    <a:pt x="3839" y="17854"/>
                  </a:lnTo>
                  <a:cubicBezTo>
                    <a:pt x="3824" y="17861"/>
                    <a:pt x="3812" y="17869"/>
                    <a:pt x="3803" y="17869"/>
                  </a:cubicBezTo>
                  <a:cubicBezTo>
                    <a:pt x="3793" y="17869"/>
                    <a:pt x="3786" y="17861"/>
                    <a:pt x="3778" y="17839"/>
                  </a:cubicBezTo>
                  <a:cubicBezTo>
                    <a:pt x="3787" y="17783"/>
                    <a:pt x="3792" y="17764"/>
                    <a:pt x="3796" y="17764"/>
                  </a:cubicBezTo>
                  <a:close/>
                  <a:moveTo>
                    <a:pt x="1249" y="17108"/>
                  </a:moveTo>
                  <a:cubicBezTo>
                    <a:pt x="1249" y="17162"/>
                    <a:pt x="1237" y="17438"/>
                    <a:pt x="1279" y="17438"/>
                  </a:cubicBezTo>
                  <a:cubicBezTo>
                    <a:pt x="1284" y="17438"/>
                    <a:pt x="1289" y="17435"/>
                    <a:pt x="1295" y="17427"/>
                  </a:cubicBezTo>
                  <a:cubicBezTo>
                    <a:pt x="1334" y="17348"/>
                    <a:pt x="1317" y="17168"/>
                    <a:pt x="1361" y="17168"/>
                  </a:cubicBezTo>
                  <a:cubicBezTo>
                    <a:pt x="1368" y="17168"/>
                    <a:pt x="1376" y="17173"/>
                    <a:pt x="1387" y="17183"/>
                  </a:cubicBezTo>
                  <a:cubicBezTo>
                    <a:pt x="1295" y="17290"/>
                    <a:pt x="1356" y="17565"/>
                    <a:pt x="1341" y="17671"/>
                  </a:cubicBezTo>
                  <a:cubicBezTo>
                    <a:pt x="1337" y="17672"/>
                    <a:pt x="1335" y="17672"/>
                    <a:pt x="1333" y="17672"/>
                  </a:cubicBezTo>
                  <a:cubicBezTo>
                    <a:pt x="1305" y="17672"/>
                    <a:pt x="1367" y="17577"/>
                    <a:pt x="1310" y="17549"/>
                  </a:cubicBezTo>
                  <a:lnTo>
                    <a:pt x="1310" y="17549"/>
                  </a:lnTo>
                  <a:cubicBezTo>
                    <a:pt x="1204" y="17610"/>
                    <a:pt x="1280" y="17991"/>
                    <a:pt x="1341" y="18036"/>
                  </a:cubicBezTo>
                  <a:cubicBezTo>
                    <a:pt x="1339" y="18037"/>
                    <a:pt x="1338" y="18037"/>
                    <a:pt x="1337" y="18037"/>
                  </a:cubicBezTo>
                  <a:cubicBezTo>
                    <a:pt x="1316" y="18037"/>
                    <a:pt x="1282" y="17947"/>
                    <a:pt x="1263" y="17947"/>
                  </a:cubicBezTo>
                  <a:cubicBezTo>
                    <a:pt x="1255" y="17947"/>
                    <a:pt x="1249" y="17966"/>
                    <a:pt x="1249" y="18022"/>
                  </a:cubicBezTo>
                  <a:cubicBezTo>
                    <a:pt x="1249" y="17793"/>
                    <a:pt x="1188" y="17793"/>
                    <a:pt x="1235" y="17549"/>
                  </a:cubicBezTo>
                  <a:lnTo>
                    <a:pt x="1188" y="17549"/>
                  </a:lnTo>
                  <a:cubicBezTo>
                    <a:pt x="1158" y="17382"/>
                    <a:pt x="1265" y="17230"/>
                    <a:pt x="1174" y="17153"/>
                  </a:cubicBezTo>
                  <a:lnTo>
                    <a:pt x="1249" y="17108"/>
                  </a:lnTo>
                  <a:close/>
                  <a:moveTo>
                    <a:pt x="3626" y="18113"/>
                  </a:moveTo>
                  <a:lnTo>
                    <a:pt x="3626" y="18113"/>
                  </a:lnTo>
                  <a:cubicBezTo>
                    <a:pt x="3631" y="18132"/>
                    <a:pt x="3634" y="18141"/>
                    <a:pt x="3637" y="18143"/>
                  </a:cubicBezTo>
                  <a:lnTo>
                    <a:pt x="3637" y="18143"/>
                  </a:lnTo>
                  <a:cubicBezTo>
                    <a:pt x="3633" y="18132"/>
                    <a:pt x="3630" y="18123"/>
                    <a:pt x="3626" y="18113"/>
                  </a:cubicBezTo>
                  <a:close/>
                  <a:moveTo>
                    <a:pt x="457" y="17199"/>
                  </a:moveTo>
                  <a:lnTo>
                    <a:pt x="457" y="17199"/>
                  </a:lnTo>
                  <a:cubicBezTo>
                    <a:pt x="503" y="17397"/>
                    <a:pt x="579" y="17701"/>
                    <a:pt x="503" y="17854"/>
                  </a:cubicBezTo>
                  <a:cubicBezTo>
                    <a:pt x="480" y="17843"/>
                    <a:pt x="448" y="17736"/>
                    <a:pt x="415" y="17736"/>
                  </a:cubicBezTo>
                  <a:cubicBezTo>
                    <a:pt x="404" y="17736"/>
                    <a:pt x="393" y="17748"/>
                    <a:pt x="381" y="17778"/>
                  </a:cubicBezTo>
                  <a:cubicBezTo>
                    <a:pt x="381" y="17839"/>
                    <a:pt x="412" y="17884"/>
                    <a:pt x="427" y="17900"/>
                  </a:cubicBezTo>
                  <a:cubicBezTo>
                    <a:pt x="351" y="18097"/>
                    <a:pt x="335" y="18083"/>
                    <a:pt x="244" y="18144"/>
                  </a:cubicBezTo>
                  <a:cubicBezTo>
                    <a:pt x="244" y="18006"/>
                    <a:pt x="274" y="18097"/>
                    <a:pt x="335" y="17975"/>
                  </a:cubicBezTo>
                  <a:cubicBezTo>
                    <a:pt x="335" y="17934"/>
                    <a:pt x="335" y="17867"/>
                    <a:pt x="312" y="17867"/>
                  </a:cubicBezTo>
                  <a:cubicBezTo>
                    <a:pt x="310" y="17867"/>
                    <a:pt x="307" y="17868"/>
                    <a:pt x="305" y="17869"/>
                  </a:cubicBezTo>
                  <a:cubicBezTo>
                    <a:pt x="335" y="17778"/>
                    <a:pt x="366" y="17640"/>
                    <a:pt x="396" y="17534"/>
                  </a:cubicBezTo>
                  <a:lnTo>
                    <a:pt x="381" y="17534"/>
                  </a:lnTo>
                  <a:cubicBezTo>
                    <a:pt x="366" y="17457"/>
                    <a:pt x="396" y="17443"/>
                    <a:pt x="412" y="17397"/>
                  </a:cubicBezTo>
                  <a:lnTo>
                    <a:pt x="412" y="17397"/>
                  </a:lnTo>
                  <a:cubicBezTo>
                    <a:pt x="412" y="17443"/>
                    <a:pt x="396" y="17473"/>
                    <a:pt x="396" y="17534"/>
                  </a:cubicBezTo>
                  <a:lnTo>
                    <a:pt x="487" y="17518"/>
                  </a:lnTo>
                  <a:lnTo>
                    <a:pt x="457" y="17199"/>
                  </a:lnTo>
                  <a:close/>
                  <a:moveTo>
                    <a:pt x="3824" y="18006"/>
                  </a:moveTo>
                  <a:lnTo>
                    <a:pt x="3808" y="18067"/>
                  </a:lnTo>
                  <a:lnTo>
                    <a:pt x="3855" y="18189"/>
                  </a:lnTo>
                  <a:lnTo>
                    <a:pt x="3855" y="18189"/>
                  </a:lnTo>
                  <a:lnTo>
                    <a:pt x="3778" y="18022"/>
                  </a:lnTo>
                  <a:lnTo>
                    <a:pt x="3824" y="18006"/>
                  </a:lnTo>
                  <a:close/>
                  <a:moveTo>
                    <a:pt x="1097" y="18158"/>
                  </a:moveTo>
                  <a:lnTo>
                    <a:pt x="1036" y="18189"/>
                  </a:lnTo>
                  <a:cubicBezTo>
                    <a:pt x="1052" y="18174"/>
                    <a:pt x="1066" y="18158"/>
                    <a:pt x="1097" y="18158"/>
                  </a:cubicBezTo>
                  <a:close/>
                  <a:moveTo>
                    <a:pt x="3199" y="18189"/>
                  </a:moveTo>
                  <a:cubicBezTo>
                    <a:pt x="3138" y="18357"/>
                    <a:pt x="3276" y="18371"/>
                    <a:pt x="3215" y="18463"/>
                  </a:cubicBezTo>
                  <a:cubicBezTo>
                    <a:pt x="3169" y="18418"/>
                    <a:pt x="3169" y="18296"/>
                    <a:pt x="3154" y="18235"/>
                  </a:cubicBezTo>
                  <a:lnTo>
                    <a:pt x="3199" y="18189"/>
                  </a:lnTo>
                  <a:close/>
                  <a:moveTo>
                    <a:pt x="3824" y="18250"/>
                  </a:moveTo>
                  <a:lnTo>
                    <a:pt x="3824" y="18250"/>
                  </a:lnTo>
                  <a:cubicBezTo>
                    <a:pt x="3885" y="18326"/>
                    <a:pt x="3808" y="18418"/>
                    <a:pt x="3778" y="18479"/>
                  </a:cubicBezTo>
                  <a:lnTo>
                    <a:pt x="3778" y="18341"/>
                  </a:lnTo>
                  <a:lnTo>
                    <a:pt x="3808" y="18357"/>
                  </a:lnTo>
                  <a:lnTo>
                    <a:pt x="3824" y="18250"/>
                  </a:lnTo>
                  <a:close/>
                  <a:moveTo>
                    <a:pt x="3407" y="18660"/>
                  </a:moveTo>
                  <a:cubicBezTo>
                    <a:pt x="3414" y="18660"/>
                    <a:pt x="3420" y="18665"/>
                    <a:pt x="3428" y="18676"/>
                  </a:cubicBezTo>
                  <a:lnTo>
                    <a:pt x="3367" y="18722"/>
                  </a:lnTo>
                  <a:cubicBezTo>
                    <a:pt x="3378" y="18700"/>
                    <a:pt x="3390" y="18660"/>
                    <a:pt x="3407" y="18660"/>
                  </a:cubicBezTo>
                  <a:close/>
                  <a:moveTo>
                    <a:pt x="717" y="16361"/>
                  </a:moveTo>
                  <a:cubicBezTo>
                    <a:pt x="778" y="16452"/>
                    <a:pt x="792" y="16696"/>
                    <a:pt x="869" y="16742"/>
                  </a:cubicBezTo>
                  <a:cubicBezTo>
                    <a:pt x="838" y="16483"/>
                    <a:pt x="930" y="16712"/>
                    <a:pt x="960" y="16483"/>
                  </a:cubicBezTo>
                  <a:lnTo>
                    <a:pt x="960" y="16483"/>
                  </a:lnTo>
                  <a:cubicBezTo>
                    <a:pt x="1005" y="16681"/>
                    <a:pt x="944" y="17000"/>
                    <a:pt x="899" y="17047"/>
                  </a:cubicBezTo>
                  <a:cubicBezTo>
                    <a:pt x="944" y="16986"/>
                    <a:pt x="914" y="16787"/>
                    <a:pt x="930" y="16696"/>
                  </a:cubicBezTo>
                  <a:lnTo>
                    <a:pt x="930" y="16696"/>
                  </a:lnTo>
                  <a:cubicBezTo>
                    <a:pt x="823" y="16757"/>
                    <a:pt x="853" y="16818"/>
                    <a:pt x="823" y="17047"/>
                  </a:cubicBezTo>
                  <a:lnTo>
                    <a:pt x="717" y="17061"/>
                  </a:lnTo>
                  <a:cubicBezTo>
                    <a:pt x="731" y="17122"/>
                    <a:pt x="762" y="17230"/>
                    <a:pt x="747" y="17351"/>
                  </a:cubicBezTo>
                  <a:cubicBezTo>
                    <a:pt x="758" y="17384"/>
                    <a:pt x="771" y="17395"/>
                    <a:pt x="784" y="17395"/>
                  </a:cubicBezTo>
                  <a:cubicBezTo>
                    <a:pt x="806" y="17395"/>
                    <a:pt x="828" y="17361"/>
                    <a:pt x="838" y="17351"/>
                  </a:cubicBezTo>
                  <a:lnTo>
                    <a:pt x="853" y="17656"/>
                  </a:lnTo>
                  <a:lnTo>
                    <a:pt x="899" y="17610"/>
                  </a:lnTo>
                  <a:cubicBezTo>
                    <a:pt x="960" y="17732"/>
                    <a:pt x="975" y="18022"/>
                    <a:pt x="1005" y="18219"/>
                  </a:cubicBezTo>
                  <a:lnTo>
                    <a:pt x="1036" y="18189"/>
                  </a:lnTo>
                  <a:lnTo>
                    <a:pt x="1036" y="18189"/>
                  </a:lnTo>
                  <a:cubicBezTo>
                    <a:pt x="997" y="18280"/>
                    <a:pt x="958" y="18516"/>
                    <a:pt x="900" y="18516"/>
                  </a:cubicBezTo>
                  <a:cubicBezTo>
                    <a:pt x="890" y="18516"/>
                    <a:pt x="880" y="18509"/>
                    <a:pt x="869" y="18493"/>
                  </a:cubicBezTo>
                  <a:cubicBezTo>
                    <a:pt x="869" y="18661"/>
                    <a:pt x="838" y="18722"/>
                    <a:pt x="808" y="18783"/>
                  </a:cubicBezTo>
                  <a:lnTo>
                    <a:pt x="808" y="18692"/>
                  </a:lnTo>
                  <a:cubicBezTo>
                    <a:pt x="803" y="18682"/>
                    <a:pt x="800" y="18679"/>
                    <a:pt x="797" y="18679"/>
                  </a:cubicBezTo>
                  <a:cubicBezTo>
                    <a:pt x="791" y="18679"/>
                    <a:pt x="788" y="18696"/>
                    <a:pt x="778" y="18707"/>
                  </a:cubicBezTo>
                  <a:lnTo>
                    <a:pt x="808" y="18479"/>
                  </a:lnTo>
                  <a:lnTo>
                    <a:pt x="808" y="18479"/>
                  </a:lnTo>
                  <a:cubicBezTo>
                    <a:pt x="777" y="18499"/>
                    <a:pt x="774" y="18569"/>
                    <a:pt x="756" y="18569"/>
                  </a:cubicBezTo>
                  <a:cubicBezTo>
                    <a:pt x="748" y="18569"/>
                    <a:pt x="736" y="18553"/>
                    <a:pt x="717" y="18509"/>
                  </a:cubicBezTo>
                  <a:cubicBezTo>
                    <a:pt x="717" y="18524"/>
                    <a:pt x="717" y="18554"/>
                    <a:pt x="701" y="18570"/>
                  </a:cubicBezTo>
                  <a:lnTo>
                    <a:pt x="701" y="18615"/>
                  </a:lnTo>
                  <a:lnTo>
                    <a:pt x="686" y="18631"/>
                  </a:lnTo>
                  <a:cubicBezTo>
                    <a:pt x="701" y="18615"/>
                    <a:pt x="701" y="18585"/>
                    <a:pt x="701" y="18570"/>
                  </a:cubicBezTo>
                  <a:cubicBezTo>
                    <a:pt x="701" y="18489"/>
                    <a:pt x="685" y="18470"/>
                    <a:pt x="667" y="18470"/>
                  </a:cubicBezTo>
                  <a:cubicBezTo>
                    <a:pt x="651" y="18470"/>
                    <a:pt x="633" y="18483"/>
                    <a:pt x="620" y="18483"/>
                  </a:cubicBezTo>
                  <a:cubicBezTo>
                    <a:pt x="602" y="18483"/>
                    <a:pt x="592" y="18458"/>
                    <a:pt x="609" y="18341"/>
                  </a:cubicBezTo>
                  <a:cubicBezTo>
                    <a:pt x="594" y="18328"/>
                    <a:pt x="583" y="18322"/>
                    <a:pt x="573" y="18322"/>
                  </a:cubicBezTo>
                  <a:cubicBezTo>
                    <a:pt x="518" y="18322"/>
                    <a:pt x="553" y="18526"/>
                    <a:pt x="487" y="18540"/>
                  </a:cubicBezTo>
                  <a:cubicBezTo>
                    <a:pt x="442" y="18235"/>
                    <a:pt x="625" y="18371"/>
                    <a:pt x="564" y="18036"/>
                  </a:cubicBezTo>
                  <a:lnTo>
                    <a:pt x="564" y="18036"/>
                  </a:lnTo>
                  <a:lnTo>
                    <a:pt x="548" y="18083"/>
                  </a:lnTo>
                  <a:cubicBezTo>
                    <a:pt x="534" y="18006"/>
                    <a:pt x="564" y="17900"/>
                    <a:pt x="579" y="17793"/>
                  </a:cubicBezTo>
                  <a:lnTo>
                    <a:pt x="625" y="17914"/>
                  </a:lnTo>
                  <a:cubicBezTo>
                    <a:pt x="670" y="17884"/>
                    <a:pt x="717" y="17717"/>
                    <a:pt x="747" y="17610"/>
                  </a:cubicBezTo>
                  <a:cubicBezTo>
                    <a:pt x="744" y="17591"/>
                    <a:pt x="741" y="17584"/>
                    <a:pt x="737" y="17584"/>
                  </a:cubicBezTo>
                  <a:cubicBezTo>
                    <a:pt x="726" y="17584"/>
                    <a:pt x="711" y="17666"/>
                    <a:pt x="705" y="17666"/>
                  </a:cubicBezTo>
                  <a:cubicBezTo>
                    <a:pt x="702" y="17666"/>
                    <a:pt x="701" y="17656"/>
                    <a:pt x="701" y="17626"/>
                  </a:cubicBezTo>
                  <a:cubicBezTo>
                    <a:pt x="656" y="17595"/>
                    <a:pt x="762" y="17565"/>
                    <a:pt x="778" y="17473"/>
                  </a:cubicBezTo>
                  <a:cubicBezTo>
                    <a:pt x="725" y="17447"/>
                    <a:pt x="695" y="17342"/>
                    <a:pt x="649" y="17342"/>
                  </a:cubicBezTo>
                  <a:cubicBezTo>
                    <a:pt x="642" y="17342"/>
                    <a:pt x="634" y="17345"/>
                    <a:pt x="625" y="17351"/>
                  </a:cubicBezTo>
                  <a:lnTo>
                    <a:pt x="625" y="17382"/>
                  </a:lnTo>
                  <a:lnTo>
                    <a:pt x="579" y="17427"/>
                  </a:lnTo>
                  <a:cubicBezTo>
                    <a:pt x="595" y="17397"/>
                    <a:pt x="609" y="17366"/>
                    <a:pt x="625" y="17351"/>
                  </a:cubicBezTo>
                  <a:lnTo>
                    <a:pt x="625" y="17321"/>
                  </a:lnTo>
                  <a:cubicBezTo>
                    <a:pt x="670" y="17260"/>
                    <a:pt x="701" y="17169"/>
                    <a:pt x="717" y="17061"/>
                  </a:cubicBezTo>
                  <a:cubicBezTo>
                    <a:pt x="731" y="16940"/>
                    <a:pt x="731" y="16803"/>
                    <a:pt x="731" y="16696"/>
                  </a:cubicBezTo>
                  <a:lnTo>
                    <a:pt x="731" y="16696"/>
                  </a:lnTo>
                  <a:cubicBezTo>
                    <a:pt x="728" y="16699"/>
                    <a:pt x="725" y="16701"/>
                    <a:pt x="721" y="16701"/>
                  </a:cubicBezTo>
                  <a:cubicBezTo>
                    <a:pt x="694" y="16701"/>
                    <a:pt x="667" y="16599"/>
                    <a:pt x="640" y="16559"/>
                  </a:cubicBezTo>
                  <a:lnTo>
                    <a:pt x="717" y="16361"/>
                  </a:lnTo>
                  <a:close/>
                  <a:moveTo>
                    <a:pt x="686" y="18631"/>
                  </a:moveTo>
                  <a:lnTo>
                    <a:pt x="686" y="18631"/>
                  </a:lnTo>
                  <a:cubicBezTo>
                    <a:pt x="670" y="18676"/>
                    <a:pt x="640" y="18737"/>
                    <a:pt x="670" y="18828"/>
                  </a:cubicBezTo>
                  <a:cubicBezTo>
                    <a:pt x="625" y="18722"/>
                    <a:pt x="656" y="18661"/>
                    <a:pt x="686" y="18631"/>
                  </a:cubicBezTo>
                  <a:close/>
                  <a:moveTo>
                    <a:pt x="701" y="18737"/>
                  </a:moveTo>
                  <a:lnTo>
                    <a:pt x="747" y="18798"/>
                  </a:lnTo>
                  <a:lnTo>
                    <a:pt x="717" y="18844"/>
                  </a:lnTo>
                  <a:lnTo>
                    <a:pt x="701" y="18737"/>
                  </a:lnTo>
                  <a:close/>
                  <a:moveTo>
                    <a:pt x="3367" y="18723"/>
                  </a:moveTo>
                  <a:cubicBezTo>
                    <a:pt x="3351" y="18737"/>
                    <a:pt x="3351" y="18737"/>
                    <a:pt x="3351" y="18753"/>
                  </a:cubicBezTo>
                  <a:lnTo>
                    <a:pt x="3382" y="18859"/>
                  </a:lnTo>
                  <a:lnTo>
                    <a:pt x="3382" y="18859"/>
                  </a:lnTo>
                  <a:lnTo>
                    <a:pt x="3337" y="18753"/>
                  </a:lnTo>
                  <a:lnTo>
                    <a:pt x="3351" y="18753"/>
                  </a:lnTo>
                  <a:lnTo>
                    <a:pt x="3351" y="18737"/>
                  </a:lnTo>
                  <a:lnTo>
                    <a:pt x="3367" y="18723"/>
                  </a:lnTo>
                  <a:close/>
                  <a:moveTo>
                    <a:pt x="975" y="18722"/>
                  </a:moveTo>
                  <a:lnTo>
                    <a:pt x="899" y="18950"/>
                  </a:lnTo>
                  <a:lnTo>
                    <a:pt x="884" y="18783"/>
                  </a:lnTo>
                  <a:lnTo>
                    <a:pt x="975" y="18722"/>
                  </a:lnTo>
                  <a:close/>
                  <a:moveTo>
                    <a:pt x="3550" y="19058"/>
                  </a:moveTo>
                  <a:cubicBezTo>
                    <a:pt x="3550" y="19072"/>
                    <a:pt x="3550" y="19072"/>
                    <a:pt x="3534" y="19072"/>
                  </a:cubicBezTo>
                  <a:lnTo>
                    <a:pt x="3534" y="19088"/>
                  </a:lnTo>
                  <a:cubicBezTo>
                    <a:pt x="3534" y="19088"/>
                    <a:pt x="3534" y="19088"/>
                    <a:pt x="3534" y="19088"/>
                  </a:cubicBezTo>
                  <a:lnTo>
                    <a:pt x="3534" y="19088"/>
                  </a:lnTo>
                  <a:cubicBezTo>
                    <a:pt x="3525" y="19092"/>
                    <a:pt x="3518" y="19094"/>
                    <a:pt x="3513" y="19094"/>
                  </a:cubicBezTo>
                  <a:cubicBezTo>
                    <a:pt x="3500" y="19094"/>
                    <a:pt x="3502" y="19083"/>
                    <a:pt x="3534" y="19072"/>
                  </a:cubicBezTo>
                  <a:cubicBezTo>
                    <a:pt x="3550" y="19072"/>
                    <a:pt x="3550" y="19058"/>
                    <a:pt x="3550" y="19058"/>
                  </a:cubicBezTo>
                  <a:close/>
                  <a:moveTo>
                    <a:pt x="686" y="19407"/>
                  </a:moveTo>
                  <a:cubicBezTo>
                    <a:pt x="686" y="19407"/>
                    <a:pt x="686" y="19423"/>
                    <a:pt x="670" y="19423"/>
                  </a:cubicBezTo>
                  <a:lnTo>
                    <a:pt x="686" y="19407"/>
                  </a:lnTo>
                  <a:close/>
                  <a:moveTo>
                    <a:pt x="686" y="19210"/>
                  </a:moveTo>
                  <a:lnTo>
                    <a:pt x="686" y="19210"/>
                  </a:lnTo>
                  <a:cubicBezTo>
                    <a:pt x="686" y="19210"/>
                    <a:pt x="701" y="19240"/>
                    <a:pt x="701" y="19271"/>
                  </a:cubicBezTo>
                  <a:cubicBezTo>
                    <a:pt x="708" y="19271"/>
                    <a:pt x="717" y="19269"/>
                    <a:pt x="726" y="19269"/>
                  </a:cubicBezTo>
                  <a:cubicBezTo>
                    <a:pt x="755" y="19269"/>
                    <a:pt x="785" y="19287"/>
                    <a:pt x="762" y="19438"/>
                  </a:cubicBezTo>
                  <a:cubicBezTo>
                    <a:pt x="755" y="19452"/>
                    <a:pt x="749" y="19457"/>
                    <a:pt x="743" y="19457"/>
                  </a:cubicBezTo>
                  <a:cubicBezTo>
                    <a:pt x="725" y="19457"/>
                    <a:pt x="712" y="19406"/>
                    <a:pt x="692" y="19406"/>
                  </a:cubicBezTo>
                  <a:cubicBezTo>
                    <a:pt x="690" y="19406"/>
                    <a:pt x="688" y="19406"/>
                    <a:pt x="686" y="19407"/>
                  </a:cubicBezTo>
                  <a:cubicBezTo>
                    <a:pt x="717" y="19362"/>
                    <a:pt x="717" y="19301"/>
                    <a:pt x="701" y="19271"/>
                  </a:cubicBezTo>
                  <a:cubicBezTo>
                    <a:pt x="686" y="19255"/>
                    <a:pt x="670" y="19255"/>
                    <a:pt x="686" y="19210"/>
                  </a:cubicBezTo>
                  <a:close/>
                  <a:moveTo>
                    <a:pt x="564" y="19149"/>
                  </a:moveTo>
                  <a:lnTo>
                    <a:pt x="579" y="19560"/>
                  </a:lnTo>
                  <a:lnTo>
                    <a:pt x="487" y="19423"/>
                  </a:lnTo>
                  <a:lnTo>
                    <a:pt x="487" y="19423"/>
                  </a:lnTo>
                  <a:cubicBezTo>
                    <a:pt x="493" y="19425"/>
                    <a:pt x="498" y="19426"/>
                    <a:pt x="502" y="19426"/>
                  </a:cubicBezTo>
                  <a:cubicBezTo>
                    <a:pt x="562" y="19426"/>
                    <a:pt x="550" y="19248"/>
                    <a:pt x="564" y="19149"/>
                  </a:cubicBezTo>
                  <a:close/>
                  <a:moveTo>
                    <a:pt x="3002" y="19529"/>
                  </a:moveTo>
                  <a:cubicBezTo>
                    <a:pt x="3047" y="19529"/>
                    <a:pt x="3063" y="19636"/>
                    <a:pt x="3032" y="19697"/>
                  </a:cubicBezTo>
                  <a:cubicBezTo>
                    <a:pt x="3016" y="19651"/>
                    <a:pt x="2971" y="19590"/>
                    <a:pt x="3002" y="19529"/>
                  </a:cubicBezTo>
                  <a:close/>
                  <a:moveTo>
                    <a:pt x="1351" y="19843"/>
                  </a:moveTo>
                  <a:cubicBezTo>
                    <a:pt x="1358" y="19843"/>
                    <a:pt x="1361" y="19854"/>
                    <a:pt x="1371" y="19864"/>
                  </a:cubicBezTo>
                  <a:lnTo>
                    <a:pt x="1341" y="19850"/>
                  </a:lnTo>
                  <a:cubicBezTo>
                    <a:pt x="1345" y="19845"/>
                    <a:pt x="1349" y="19843"/>
                    <a:pt x="1351" y="19843"/>
                  </a:cubicBezTo>
                  <a:close/>
                  <a:moveTo>
                    <a:pt x="277" y="19649"/>
                  </a:moveTo>
                  <a:cubicBezTo>
                    <a:pt x="291" y="19649"/>
                    <a:pt x="310" y="19696"/>
                    <a:pt x="321" y="19728"/>
                  </a:cubicBezTo>
                  <a:lnTo>
                    <a:pt x="290" y="19880"/>
                  </a:lnTo>
                  <a:lnTo>
                    <a:pt x="260" y="19682"/>
                  </a:lnTo>
                  <a:cubicBezTo>
                    <a:pt x="264" y="19658"/>
                    <a:pt x="270" y="19649"/>
                    <a:pt x="277" y="19649"/>
                  </a:cubicBezTo>
                  <a:close/>
                  <a:moveTo>
                    <a:pt x="1356" y="18783"/>
                  </a:moveTo>
                  <a:cubicBezTo>
                    <a:pt x="1387" y="18966"/>
                    <a:pt x="1387" y="19118"/>
                    <a:pt x="1448" y="19255"/>
                  </a:cubicBezTo>
                  <a:cubicBezTo>
                    <a:pt x="1448" y="19235"/>
                    <a:pt x="1454" y="19222"/>
                    <a:pt x="1458" y="19211"/>
                  </a:cubicBezTo>
                  <a:lnTo>
                    <a:pt x="1458" y="19211"/>
                  </a:lnTo>
                  <a:lnTo>
                    <a:pt x="1448" y="19255"/>
                  </a:lnTo>
                  <a:cubicBezTo>
                    <a:pt x="1417" y="19316"/>
                    <a:pt x="1401" y="19423"/>
                    <a:pt x="1401" y="19454"/>
                  </a:cubicBezTo>
                  <a:cubicBezTo>
                    <a:pt x="1405" y="19457"/>
                    <a:pt x="1408" y="19459"/>
                    <a:pt x="1411" y="19459"/>
                  </a:cubicBezTo>
                  <a:cubicBezTo>
                    <a:pt x="1425" y="19459"/>
                    <a:pt x="1430" y="19424"/>
                    <a:pt x="1436" y="19424"/>
                  </a:cubicBezTo>
                  <a:cubicBezTo>
                    <a:pt x="1439" y="19424"/>
                    <a:pt x="1443" y="19435"/>
                    <a:pt x="1448" y="19468"/>
                  </a:cubicBezTo>
                  <a:cubicBezTo>
                    <a:pt x="1401" y="19621"/>
                    <a:pt x="1493" y="19758"/>
                    <a:pt x="1401" y="19925"/>
                  </a:cubicBezTo>
                  <a:cubicBezTo>
                    <a:pt x="1387" y="19925"/>
                    <a:pt x="1371" y="19880"/>
                    <a:pt x="1371" y="19864"/>
                  </a:cubicBezTo>
                  <a:lnTo>
                    <a:pt x="1371" y="19864"/>
                  </a:lnTo>
                  <a:lnTo>
                    <a:pt x="1417" y="19880"/>
                  </a:lnTo>
                  <a:lnTo>
                    <a:pt x="1417" y="19880"/>
                  </a:lnTo>
                  <a:lnTo>
                    <a:pt x="1387" y="19499"/>
                  </a:lnTo>
                  <a:cubicBezTo>
                    <a:pt x="1379" y="19512"/>
                    <a:pt x="1372" y="19517"/>
                    <a:pt x="1367" y="19517"/>
                  </a:cubicBezTo>
                  <a:cubicBezTo>
                    <a:pt x="1339" y="19517"/>
                    <a:pt x="1333" y="19387"/>
                    <a:pt x="1295" y="19362"/>
                  </a:cubicBezTo>
                  <a:lnTo>
                    <a:pt x="1356" y="19240"/>
                  </a:lnTo>
                  <a:cubicBezTo>
                    <a:pt x="1280" y="19225"/>
                    <a:pt x="1341" y="18920"/>
                    <a:pt x="1356" y="18783"/>
                  </a:cubicBezTo>
                  <a:close/>
                  <a:moveTo>
                    <a:pt x="343" y="20040"/>
                  </a:moveTo>
                  <a:cubicBezTo>
                    <a:pt x="347" y="20040"/>
                    <a:pt x="351" y="20048"/>
                    <a:pt x="351" y="20063"/>
                  </a:cubicBezTo>
                  <a:lnTo>
                    <a:pt x="412" y="20047"/>
                  </a:lnTo>
                  <a:lnTo>
                    <a:pt x="412" y="20047"/>
                  </a:lnTo>
                  <a:cubicBezTo>
                    <a:pt x="406" y="20103"/>
                    <a:pt x="399" y="20121"/>
                    <a:pt x="392" y="20121"/>
                  </a:cubicBezTo>
                  <a:cubicBezTo>
                    <a:pt x="382" y="20121"/>
                    <a:pt x="369" y="20081"/>
                    <a:pt x="351" y="20063"/>
                  </a:cubicBezTo>
                  <a:lnTo>
                    <a:pt x="335" y="20063"/>
                  </a:lnTo>
                  <a:cubicBezTo>
                    <a:pt x="335" y="20048"/>
                    <a:pt x="339" y="20040"/>
                    <a:pt x="343" y="20040"/>
                  </a:cubicBezTo>
                  <a:close/>
                  <a:moveTo>
                    <a:pt x="1401" y="19986"/>
                  </a:moveTo>
                  <a:lnTo>
                    <a:pt x="1417" y="20185"/>
                  </a:lnTo>
                  <a:cubicBezTo>
                    <a:pt x="1411" y="20193"/>
                    <a:pt x="1406" y="20197"/>
                    <a:pt x="1401" y="20197"/>
                  </a:cubicBezTo>
                  <a:cubicBezTo>
                    <a:pt x="1376" y="20197"/>
                    <a:pt x="1366" y="20106"/>
                    <a:pt x="1336" y="20106"/>
                  </a:cubicBezTo>
                  <a:cubicBezTo>
                    <a:pt x="1329" y="20106"/>
                    <a:pt x="1320" y="20111"/>
                    <a:pt x="1310" y="20124"/>
                  </a:cubicBezTo>
                  <a:lnTo>
                    <a:pt x="1356" y="20063"/>
                  </a:lnTo>
                  <a:lnTo>
                    <a:pt x="1356" y="20093"/>
                  </a:lnTo>
                  <a:cubicBezTo>
                    <a:pt x="1360" y="20101"/>
                    <a:pt x="1364" y="20105"/>
                    <a:pt x="1369" y="20105"/>
                  </a:cubicBezTo>
                  <a:cubicBezTo>
                    <a:pt x="1384" y="20105"/>
                    <a:pt x="1401" y="20067"/>
                    <a:pt x="1401" y="19986"/>
                  </a:cubicBezTo>
                  <a:close/>
                  <a:moveTo>
                    <a:pt x="2986" y="20337"/>
                  </a:moveTo>
                  <a:lnTo>
                    <a:pt x="2986" y="20337"/>
                  </a:lnTo>
                  <a:cubicBezTo>
                    <a:pt x="2975" y="20383"/>
                    <a:pt x="2980" y="20480"/>
                    <a:pt x="2965" y="20480"/>
                  </a:cubicBezTo>
                  <a:cubicBezTo>
                    <a:pt x="2959" y="20480"/>
                    <a:pt x="2952" y="20470"/>
                    <a:pt x="2941" y="20443"/>
                  </a:cubicBezTo>
                  <a:cubicBezTo>
                    <a:pt x="2955" y="20413"/>
                    <a:pt x="2971" y="20368"/>
                    <a:pt x="2986" y="20337"/>
                  </a:cubicBezTo>
                  <a:close/>
                  <a:moveTo>
                    <a:pt x="3276" y="20047"/>
                  </a:moveTo>
                  <a:lnTo>
                    <a:pt x="3276" y="20047"/>
                  </a:lnTo>
                  <a:cubicBezTo>
                    <a:pt x="3215" y="20307"/>
                    <a:pt x="3321" y="20291"/>
                    <a:pt x="3290" y="20474"/>
                  </a:cubicBezTo>
                  <a:cubicBezTo>
                    <a:pt x="3283" y="20481"/>
                    <a:pt x="3276" y="20484"/>
                    <a:pt x="3268" y="20484"/>
                  </a:cubicBezTo>
                  <a:cubicBezTo>
                    <a:pt x="3245" y="20484"/>
                    <a:pt x="3222" y="20455"/>
                    <a:pt x="3199" y="20443"/>
                  </a:cubicBezTo>
                  <a:cubicBezTo>
                    <a:pt x="3199" y="20368"/>
                    <a:pt x="3215" y="20169"/>
                    <a:pt x="3276" y="20047"/>
                  </a:cubicBezTo>
                  <a:close/>
                  <a:moveTo>
                    <a:pt x="1435" y="20256"/>
                  </a:moveTo>
                  <a:cubicBezTo>
                    <a:pt x="1443" y="20256"/>
                    <a:pt x="1448" y="20265"/>
                    <a:pt x="1448" y="20291"/>
                  </a:cubicBezTo>
                  <a:lnTo>
                    <a:pt x="1387" y="20550"/>
                  </a:lnTo>
                  <a:cubicBezTo>
                    <a:pt x="1384" y="20551"/>
                    <a:pt x="1382" y="20551"/>
                    <a:pt x="1380" y="20551"/>
                  </a:cubicBezTo>
                  <a:cubicBezTo>
                    <a:pt x="1326" y="20551"/>
                    <a:pt x="1327" y="20394"/>
                    <a:pt x="1341" y="20291"/>
                  </a:cubicBezTo>
                  <a:lnTo>
                    <a:pt x="1341" y="20291"/>
                  </a:lnTo>
                  <a:cubicBezTo>
                    <a:pt x="1346" y="20294"/>
                    <a:pt x="1351" y="20296"/>
                    <a:pt x="1357" y="20296"/>
                  </a:cubicBezTo>
                  <a:cubicBezTo>
                    <a:pt x="1386" y="20296"/>
                    <a:pt x="1418" y="20256"/>
                    <a:pt x="1435" y="20256"/>
                  </a:cubicBezTo>
                  <a:close/>
                  <a:moveTo>
                    <a:pt x="487" y="20459"/>
                  </a:moveTo>
                  <a:lnTo>
                    <a:pt x="473" y="20717"/>
                  </a:lnTo>
                  <a:cubicBezTo>
                    <a:pt x="466" y="20717"/>
                    <a:pt x="448" y="20727"/>
                    <a:pt x="434" y="20727"/>
                  </a:cubicBezTo>
                  <a:cubicBezTo>
                    <a:pt x="417" y="20727"/>
                    <a:pt x="403" y="20714"/>
                    <a:pt x="412" y="20656"/>
                  </a:cubicBezTo>
                  <a:cubicBezTo>
                    <a:pt x="423" y="20656"/>
                    <a:pt x="426" y="20599"/>
                    <a:pt x="426" y="20599"/>
                  </a:cubicBezTo>
                  <a:cubicBezTo>
                    <a:pt x="427" y="20599"/>
                    <a:pt x="427" y="20606"/>
                    <a:pt x="427" y="20626"/>
                  </a:cubicBezTo>
                  <a:cubicBezTo>
                    <a:pt x="430" y="20627"/>
                    <a:pt x="433" y="20627"/>
                    <a:pt x="436" y="20627"/>
                  </a:cubicBezTo>
                  <a:cubicBezTo>
                    <a:pt x="484" y="20627"/>
                    <a:pt x="459" y="20502"/>
                    <a:pt x="487" y="20459"/>
                  </a:cubicBezTo>
                  <a:close/>
                  <a:moveTo>
                    <a:pt x="366" y="20185"/>
                  </a:moveTo>
                  <a:cubicBezTo>
                    <a:pt x="381" y="20215"/>
                    <a:pt x="442" y="20337"/>
                    <a:pt x="396" y="20382"/>
                  </a:cubicBezTo>
                  <a:lnTo>
                    <a:pt x="335" y="20307"/>
                  </a:lnTo>
                  <a:lnTo>
                    <a:pt x="290" y="20672"/>
                  </a:lnTo>
                  <a:cubicBezTo>
                    <a:pt x="282" y="20716"/>
                    <a:pt x="277" y="20732"/>
                    <a:pt x="274" y="20732"/>
                  </a:cubicBezTo>
                  <a:cubicBezTo>
                    <a:pt x="264" y="20732"/>
                    <a:pt x="263" y="20636"/>
                    <a:pt x="240" y="20636"/>
                  </a:cubicBezTo>
                  <a:cubicBezTo>
                    <a:pt x="237" y="20636"/>
                    <a:pt x="233" y="20638"/>
                    <a:pt x="229" y="20642"/>
                  </a:cubicBezTo>
                  <a:cubicBezTo>
                    <a:pt x="274" y="20565"/>
                    <a:pt x="335" y="20459"/>
                    <a:pt x="260" y="20307"/>
                  </a:cubicBezTo>
                  <a:cubicBezTo>
                    <a:pt x="267" y="20256"/>
                    <a:pt x="279" y="20240"/>
                    <a:pt x="292" y="20240"/>
                  </a:cubicBezTo>
                  <a:cubicBezTo>
                    <a:pt x="314" y="20240"/>
                    <a:pt x="340" y="20288"/>
                    <a:pt x="355" y="20288"/>
                  </a:cubicBezTo>
                  <a:cubicBezTo>
                    <a:pt x="365" y="20288"/>
                    <a:pt x="370" y="20264"/>
                    <a:pt x="366" y="20185"/>
                  </a:cubicBezTo>
                  <a:close/>
                  <a:moveTo>
                    <a:pt x="1295" y="20565"/>
                  </a:moveTo>
                  <a:lnTo>
                    <a:pt x="1356" y="20642"/>
                  </a:lnTo>
                  <a:cubicBezTo>
                    <a:pt x="1366" y="20746"/>
                    <a:pt x="1333" y="20756"/>
                    <a:pt x="1308" y="20756"/>
                  </a:cubicBezTo>
                  <a:cubicBezTo>
                    <a:pt x="1302" y="20756"/>
                    <a:pt x="1297" y="20755"/>
                    <a:pt x="1292" y="20755"/>
                  </a:cubicBezTo>
                  <a:cubicBezTo>
                    <a:pt x="1285" y="20755"/>
                    <a:pt x="1281" y="20756"/>
                    <a:pt x="1280" y="20762"/>
                  </a:cubicBezTo>
                  <a:lnTo>
                    <a:pt x="1280" y="20762"/>
                  </a:lnTo>
                  <a:lnTo>
                    <a:pt x="1295" y="20565"/>
                  </a:lnTo>
                  <a:close/>
                  <a:moveTo>
                    <a:pt x="1706" y="20687"/>
                  </a:moveTo>
                  <a:cubicBezTo>
                    <a:pt x="1752" y="20778"/>
                    <a:pt x="1722" y="20778"/>
                    <a:pt x="1706" y="20794"/>
                  </a:cubicBezTo>
                  <a:lnTo>
                    <a:pt x="1706" y="20687"/>
                  </a:lnTo>
                  <a:close/>
                  <a:moveTo>
                    <a:pt x="199" y="20687"/>
                  </a:moveTo>
                  <a:cubicBezTo>
                    <a:pt x="199" y="20764"/>
                    <a:pt x="229" y="20855"/>
                    <a:pt x="199" y="20855"/>
                  </a:cubicBezTo>
                  <a:cubicBezTo>
                    <a:pt x="183" y="20794"/>
                    <a:pt x="183" y="20717"/>
                    <a:pt x="199" y="20687"/>
                  </a:cubicBezTo>
                  <a:close/>
                  <a:moveTo>
                    <a:pt x="1706" y="20794"/>
                  </a:moveTo>
                  <a:lnTo>
                    <a:pt x="1706" y="20794"/>
                  </a:lnTo>
                  <a:cubicBezTo>
                    <a:pt x="1692" y="20825"/>
                    <a:pt x="1692" y="20839"/>
                    <a:pt x="1692" y="20855"/>
                  </a:cubicBezTo>
                  <a:cubicBezTo>
                    <a:pt x="1692" y="20870"/>
                    <a:pt x="1692" y="20886"/>
                    <a:pt x="1706" y="20900"/>
                  </a:cubicBezTo>
                  <a:lnTo>
                    <a:pt x="1722" y="20900"/>
                  </a:lnTo>
                  <a:cubicBezTo>
                    <a:pt x="1740" y="20928"/>
                    <a:pt x="1726" y="20933"/>
                    <a:pt x="1705" y="20933"/>
                  </a:cubicBezTo>
                  <a:cubicBezTo>
                    <a:pt x="1691" y="20933"/>
                    <a:pt x="1673" y="20931"/>
                    <a:pt x="1661" y="20931"/>
                  </a:cubicBezTo>
                  <a:cubicBezTo>
                    <a:pt x="1676" y="20900"/>
                    <a:pt x="1692" y="20886"/>
                    <a:pt x="1692" y="20855"/>
                  </a:cubicBezTo>
                  <a:cubicBezTo>
                    <a:pt x="1692" y="20825"/>
                    <a:pt x="1692" y="20809"/>
                    <a:pt x="1706" y="20794"/>
                  </a:cubicBezTo>
                  <a:close/>
                  <a:moveTo>
                    <a:pt x="321" y="20764"/>
                  </a:moveTo>
                  <a:lnTo>
                    <a:pt x="366" y="20931"/>
                  </a:lnTo>
                  <a:lnTo>
                    <a:pt x="260" y="21007"/>
                  </a:lnTo>
                  <a:cubicBezTo>
                    <a:pt x="244" y="20839"/>
                    <a:pt x="351" y="21007"/>
                    <a:pt x="321" y="20764"/>
                  </a:cubicBezTo>
                  <a:close/>
                  <a:moveTo>
                    <a:pt x="801" y="20437"/>
                  </a:moveTo>
                  <a:cubicBezTo>
                    <a:pt x="818" y="20437"/>
                    <a:pt x="833" y="20457"/>
                    <a:pt x="838" y="20520"/>
                  </a:cubicBezTo>
                  <a:cubicBezTo>
                    <a:pt x="762" y="20733"/>
                    <a:pt x="884" y="20809"/>
                    <a:pt x="853" y="21007"/>
                  </a:cubicBezTo>
                  <a:cubicBezTo>
                    <a:pt x="808" y="20916"/>
                    <a:pt x="808" y="20672"/>
                    <a:pt x="778" y="20474"/>
                  </a:cubicBezTo>
                  <a:lnTo>
                    <a:pt x="701" y="20550"/>
                  </a:lnTo>
                  <a:lnTo>
                    <a:pt x="701" y="20550"/>
                  </a:lnTo>
                  <a:lnTo>
                    <a:pt x="717" y="20504"/>
                  </a:lnTo>
                  <a:cubicBezTo>
                    <a:pt x="736" y="20495"/>
                    <a:pt x="773" y="20437"/>
                    <a:pt x="801" y="20437"/>
                  </a:cubicBezTo>
                  <a:close/>
                  <a:moveTo>
                    <a:pt x="457" y="21007"/>
                  </a:moveTo>
                  <a:lnTo>
                    <a:pt x="412" y="21174"/>
                  </a:lnTo>
                  <a:lnTo>
                    <a:pt x="396" y="21174"/>
                  </a:lnTo>
                  <a:lnTo>
                    <a:pt x="457" y="21007"/>
                  </a:lnTo>
                  <a:close/>
                  <a:moveTo>
                    <a:pt x="412" y="21617"/>
                  </a:moveTo>
                  <a:lnTo>
                    <a:pt x="395" y="21642"/>
                  </a:lnTo>
                  <a:lnTo>
                    <a:pt x="395" y="21642"/>
                  </a:lnTo>
                  <a:cubicBezTo>
                    <a:pt x="399" y="21633"/>
                    <a:pt x="403" y="21625"/>
                    <a:pt x="412" y="21617"/>
                  </a:cubicBezTo>
                  <a:close/>
                  <a:moveTo>
                    <a:pt x="3794" y="21586"/>
                  </a:moveTo>
                  <a:lnTo>
                    <a:pt x="3794" y="21739"/>
                  </a:lnTo>
                  <a:lnTo>
                    <a:pt x="3686" y="21753"/>
                  </a:lnTo>
                  <a:cubicBezTo>
                    <a:pt x="3717" y="21708"/>
                    <a:pt x="3778" y="21678"/>
                    <a:pt x="3794" y="21586"/>
                  </a:cubicBezTo>
                  <a:close/>
                  <a:moveTo>
                    <a:pt x="609" y="21113"/>
                  </a:moveTo>
                  <a:cubicBezTo>
                    <a:pt x="656" y="21266"/>
                    <a:pt x="640" y="21662"/>
                    <a:pt x="625" y="21800"/>
                  </a:cubicBezTo>
                  <a:cubicBezTo>
                    <a:pt x="595" y="21617"/>
                    <a:pt x="625" y="21296"/>
                    <a:pt x="503" y="21251"/>
                  </a:cubicBezTo>
                  <a:lnTo>
                    <a:pt x="609" y="21205"/>
                  </a:lnTo>
                  <a:lnTo>
                    <a:pt x="609" y="21113"/>
                  </a:lnTo>
                  <a:close/>
                  <a:moveTo>
                    <a:pt x="2163" y="21631"/>
                  </a:moveTo>
                  <a:cubicBezTo>
                    <a:pt x="2194" y="21845"/>
                    <a:pt x="2133" y="21784"/>
                    <a:pt x="2072" y="21830"/>
                  </a:cubicBezTo>
                  <a:lnTo>
                    <a:pt x="2118" y="21753"/>
                  </a:lnTo>
                  <a:lnTo>
                    <a:pt x="2102" y="21739"/>
                  </a:lnTo>
                  <a:cubicBezTo>
                    <a:pt x="2118" y="21692"/>
                    <a:pt x="2149" y="21678"/>
                    <a:pt x="2163" y="21631"/>
                  </a:cubicBezTo>
                  <a:close/>
                  <a:moveTo>
                    <a:pt x="3123" y="21753"/>
                  </a:moveTo>
                  <a:cubicBezTo>
                    <a:pt x="3154" y="21769"/>
                    <a:pt x="3199" y="21739"/>
                    <a:pt x="3184" y="21860"/>
                  </a:cubicBezTo>
                  <a:cubicBezTo>
                    <a:pt x="3169" y="21860"/>
                    <a:pt x="3154" y="21800"/>
                    <a:pt x="3123" y="21753"/>
                  </a:cubicBezTo>
                  <a:close/>
                  <a:moveTo>
                    <a:pt x="823" y="21373"/>
                  </a:moveTo>
                  <a:lnTo>
                    <a:pt x="823" y="21373"/>
                  </a:lnTo>
                  <a:cubicBezTo>
                    <a:pt x="914" y="21479"/>
                    <a:pt x="823" y="21739"/>
                    <a:pt x="838" y="21891"/>
                  </a:cubicBezTo>
                  <a:cubicBezTo>
                    <a:pt x="808" y="21678"/>
                    <a:pt x="762" y="21556"/>
                    <a:pt x="823" y="21373"/>
                  </a:cubicBezTo>
                  <a:close/>
                  <a:moveTo>
                    <a:pt x="2072" y="21830"/>
                  </a:moveTo>
                  <a:lnTo>
                    <a:pt x="2041" y="21891"/>
                  </a:lnTo>
                  <a:cubicBezTo>
                    <a:pt x="2041" y="21860"/>
                    <a:pt x="2057" y="21845"/>
                    <a:pt x="2072" y="21830"/>
                  </a:cubicBezTo>
                  <a:close/>
                  <a:moveTo>
                    <a:pt x="1951" y="21925"/>
                  </a:moveTo>
                  <a:cubicBezTo>
                    <a:pt x="1967" y="21925"/>
                    <a:pt x="1970" y="21981"/>
                    <a:pt x="1980" y="22043"/>
                  </a:cubicBezTo>
                  <a:cubicBezTo>
                    <a:pt x="1950" y="21997"/>
                    <a:pt x="1919" y="22013"/>
                    <a:pt x="1919" y="21966"/>
                  </a:cubicBezTo>
                  <a:cubicBezTo>
                    <a:pt x="1934" y="21937"/>
                    <a:pt x="1944" y="21925"/>
                    <a:pt x="1951" y="21925"/>
                  </a:cubicBezTo>
                  <a:close/>
                  <a:moveTo>
                    <a:pt x="4098" y="21753"/>
                  </a:moveTo>
                  <a:lnTo>
                    <a:pt x="4174" y="21769"/>
                  </a:lnTo>
                  <a:cubicBezTo>
                    <a:pt x="4204" y="21952"/>
                    <a:pt x="4159" y="21891"/>
                    <a:pt x="4143" y="22088"/>
                  </a:cubicBezTo>
                  <a:lnTo>
                    <a:pt x="4098" y="21753"/>
                  </a:lnTo>
                  <a:close/>
                  <a:moveTo>
                    <a:pt x="321" y="21190"/>
                  </a:moveTo>
                  <a:cubicBezTo>
                    <a:pt x="442" y="21403"/>
                    <a:pt x="229" y="21570"/>
                    <a:pt x="366" y="21739"/>
                  </a:cubicBezTo>
                  <a:lnTo>
                    <a:pt x="381" y="21662"/>
                  </a:lnTo>
                  <a:lnTo>
                    <a:pt x="381" y="21662"/>
                  </a:lnTo>
                  <a:cubicBezTo>
                    <a:pt x="366" y="21753"/>
                    <a:pt x="457" y="21739"/>
                    <a:pt x="412" y="21906"/>
                  </a:cubicBezTo>
                  <a:lnTo>
                    <a:pt x="381" y="21784"/>
                  </a:lnTo>
                  <a:cubicBezTo>
                    <a:pt x="305" y="21921"/>
                    <a:pt x="351" y="22104"/>
                    <a:pt x="244" y="22104"/>
                  </a:cubicBezTo>
                  <a:lnTo>
                    <a:pt x="229" y="21860"/>
                  </a:lnTo>
                  <a:cubicBezTo>
                    <a:pt x="231" y="21856"/>
                    <a:pt x="232" y="21854"/>
                    <a:pt x="234" y="21854"/>
                  </a:cubicBezTo>
                  <a:cubicBezTo>
                    <a:pt x="244" y="21854"/>
                    <a:pt x="258" y="21922"/>
                    <a:pt x="271" y="21922"/>
                  </a:cubicBezTo>
                  <a:cubicBezTo>
                    <a:pt x="278" y="21922"/>
                    <a:pt x="285" y="21900"/>
                    <a:pt x="290" y="21830"/>
                  </a:cubicBezTo>
                  <a:cubicBezTo>
                    <a:pt x="305" y="21662"/>
                    <a:pt x="274" y="21357"/>
                    <a:pt x="321" y="21190"/>
                  </a:cubicBezTo>
                  <a:close/>
                  <a:moveTo>
                    <a:pt x="2163" y="22027"/>
                  </a:moveTo>
                  <a:lnTo>
                    <a:pt x="2179" y="22104"/>
                  </a:lnTo>
                  <a:lnTo>
                    <a:pt x="2133" y="22104"/>
                  </a:lnTo>
                  <a:lnTo>
                    <a:pt x="2163" y="22027"/>
                  </a:lnTo>
                  <a:close/>
                  <a:moveTo>
                    <a:pt x="1666" y="21051"/>
                  </a:moveTo>
                  <a:cubicBezTo>
                    <a:pt x="1700" y="21051"/>
                    <a:pt x="1719" y="21200"/>
                    <a:pt x="1706" y="21251"/>
                  </a:cubicBezTo>
                  <a:lnTo>
                    <a:pt x="1767" y="21160"/>
                  </a:lnTo>
                  <a:lnTo>
                    <a:pt x="1722" y="21296"/>
                  </a:lnTo>
                  <a:cubicBezTo>
                    <a:pt x="1905" y="21586"/>
                    <a:pt x="1676" y="21617"/>
                    <a:pt x="1874" y="21860"/>
                  </a:cubicBezTo>
                  <a:cubicBezTo>
                    <a:pt x="1863" y="22004"/>
                    <a:pt x="1842" y="22038"/>
                    <a:pt x="1816" y="22038"/>
                  </a:cubicBezTo>
                  <a:cubicBezTo>
                    <a:pt x="1793" y="22038"/>
                    <a:pt x="1768" y="22013"/>
                    <a:pt x="1741" y="22013"/>
                  </a:cubicBezTo>
                  <a:cubicBezTo>
                    <a:pt x="1714" y="22013"/>
                    <a:pt x="1686" y="22040"/>
                    <a:pt x="1661" y="22149"/>
                  </a:cubicBezTo>
                  <a:lnTo>
                    <a:pt x="1615" y="22149"/>
                  </a:lnTo>
                  <a:cubicBezTo>
                    <a:pt x="1676" y="22104"/>
                    <a:pt x="1676" y="21814"/>
                    <a:pt x="1615" y="21800"/>
                  </a:cubicBezTo>
                  <a:lnTo>
                    <a:pt x="1584" y="21906"/>
                  </a:lnTo>
                  <a:lnTo>
                    <a:pt x="1539" y="21769"/>
                  </a:lnTo>
                  <a:lnTo>
                    <a:pt x="1570" y="21830"/>
                  </a:lnTo>
                  <a:cubicBezTo>
                    <a:pt x="1706" y="21708"/>
                    <a:pt x="1631" y="21221"/>
                    <a:pt x="1645" y="21068"/>
                  </a:cubicBezTo>
                  <a:cubicBezTo>
                    <a:pt x="1653" y="21056"/>
                    <a:pt x="1659" y="21051"/>
                    <a:pt x="1666" y="21051"/>
                  </a:cubicBezTo>
                  <a:close/>
                  <a:moveTo>
                    <a:pt x="2088" y="22013"/>
                  </a:moveTo>
                  <a:lnTo>
                    <a:pt x="2102" y="22027"/>
                  </a:lnTo>
                  <a:lnTo>
                    <a:pt x="2041" y="22196"/>
                  </a:lnTo>
                  <a:lnTo>
                    <a:pt x="2027" y="22180"/>
                  </a:lnTo>
                  <a:lnTo>
                    <a:pt x="2088" y="22013"/>
                  </a:lnTo>
                  <a:close/>
                  <a:moveTo>
                    <a:pt x="4037" y="22088"/>
                  </a:moveTo>
                  <a:lnTo>
                    <a:pt x="4098" y="22104"/>
                  </a:lnTo>
                  <a:lnTo>
                    <a:pt x="4068" y="22196"/>
                  </a:lnTo>
                  <a:lnTo>
                    <a:pt x="4037" y="22088"/>
                  </a:lnTo>
                  <a:close/>
                  <a:moveTo>
                    <a:pt x="1099" y="22229"/>
                  </a:moveTo>
                  <a:cubicBezTo>
                    <a:pt x="1108" y="22229"/>
                    <a:pt x="1118" y="22237"/>
                    <a:pt x="1127" y="22257"/>
                  </a:cubicBezTo>
                  <a:lnTo>
                    <a:pt x="1082" y="22423"/>
                  </a:lnTo>
                  <a:lnTo>
                    <a:pt x="1082" y="22271"/>
                  </a:lnTo>
                  <a:lnTo>
                    <a:pt x="1036" y="22348"/>
                  </a:lnTo>
                  <a:cubicBezTo>
                    <a:pt x="1036" y="22335"/>
                    <a:pt x="1065" y="22229"/>
                    <a:pt x="1099" y="22229"/>
                  </a:cubicBezTo>
                  <a:close/>
                  <a:moveTo>
                    <a:pt x="1631" y="22317"/>
                  </a:moveTo>
                  <a:lnTo>
                    <a:pt x="1600" y="22454"/>
                  </a:lnTo>
                  <a:lnTo>
                    <a:pt x="1570" y="22409"/>
                  </a:lnTo>
                  <a:lnTo>
                    <a:pt x="1631" y="22317"/>
                  </a:lnTo>
                  <a:close/>
                  <a:moveTo>
                    <a:pt x="3763" y="22363"/>
                  </a:moveTo>
                  <a:lnTo>
                    <a:pt x="3763" y="22363"/>
                  </a:lnTo>
                  <a:cubicBezTo>
                    <a:pt x="3749" y="22446"/>
                    <a:pt x="3748" y="22504"/>
                    <a:pt x="3759" y="22572"/>
                  </a:cubicBezTo>
                  <a:lnTo>
                    <a:pt x="3759" y="22572"/>
                  </a:lnTo>
                  <a:cubicBezTo>
                    <a:pt x="3742" y="22485"/>
                    <a:pt x="3707" y="22391"/>
                    <a:pt x="3763" y="22363"/>
                  </a:cubicBezTo>
                  <a:close/>
                  <a:moveTo>
                    <a:pt x="1054" y="22499"/>
                  </a:moveTo>
                  <a:cubicBezTo>
                    <a:pt x="1062" y="22499"/>
                    <a:pt x="1071" y="22504"/>
                    <a:pt x="1082" y="22515"/>
                  </a:cubicBezTo>
                  <a:cubicBezTo>
                    <a:pt x="1082" y="22592"/>
                    <a:pt x="1078" y="22614"/>
                    <a:pt x="1072" y="22614"/>
                  </a:cubicBezTo>
                  <a:cubicBezTo>
                    <a:pt x="1064" y="22614"/>
                    <a:pt x="1052" y="22582"/>
                    <a:pt x="1039" y="22582"/>
                  </a:cubicBezTo>
                  <a:cubicBezTo>
                    <a:pt x="1033" y="22582"/>
                    <a:pt x="1027" y="22588"/>
                    <a:pt x="1021" y="22606"/>
                  </a:cubicBezTo>
                  <a:lnTo>
                    <a:pt x="1021" y="22653"/>
                  </a:lnTo>
                  <a:lnTo>
                    <a:pt x="1005" y="22653"/>
                  </a:lnTo>
                  <a:cubicBezTo>
                    <a:pt x="1005" y="22637"/>
                    <a:pt x="1021" y="22622"/>
                    <a:pt x="1021" y="22606"/>
                  </a:cubicBezTo>
                  <a:cubicBezTo>
                    <a:pt x="1021" y="22549"/>
                    <a:pt x="1030" y="22499"/>
                    <a:pt x="1054" y="22499"/>
                  </a:cubicBezTo>
                  <a:close/>
                  <a:moveTo>
                    <a:pt x="3032" y="22409"/>
                  </a:moveTo>
                  <a:lnTo>
                    <a:pt x="3016" y="22653"/>
                  </a:lnTo>
                  <a:cubicBezTo>
                    <a:pt x="3014" y="22653"/>
                    <a:pt x="3011" y="22654"/>
                    <a:pt x="3009" y="22654"/>
                  </a:cubicBezTo>
                  <a:cubicBezTo>
                    <a:pt x="2958" y="22654"/>
                    <a:pt x="2986" y="22496"/>
                    <a:pt x="2986" y="22409"/>
                  </a:cubicBezTo>
                  <a:close/>
                  <a:moveTo>
                    <a:pt x="1737" y="22268"/>
                  </a:moveTo>
                  <a:cubicBezTo>
                    <a:pt x="1756" y="22268"/>
                    <a:pt x="1780" y="22293"/>
                    <a:pt x="1798" y="22302"/>
                  </a:cubicBezTo>
                  <a:lnTo>
                    <a:pt x="1813" y="22287"/>
                  </a:lnTo>
                  <a:lnTo>
                    <a:pt x="1813" y="22287"/>
                  </a:lnTo>
                  <a:cubicBezTo>
                    <a:pt x="1813" y="22302"/>
                    <a:pt x="1813" y="22302"/>
                    <a:pt x="1798" y="22302"/>
                  </a:cubicBezTo>
                  <a:cubicBezTo>
                    <a:pt x="1722" y="22363"/>
                    <a:pt x="1798" y="22439"/>
                    <a:pt x="1783" y="22667"/>
                  </a:cubicBezTo>
                  <a:cubicBezTo>
                    <a:pt x="1737" y="22515"/>
                    <a:pt x="1737" y="22500"/>
                    <a:pt x="1676" y="22332"/>
                  </a:cubicBezTo>
                  <a:lnTo>
                    <a:pt x="1706" y="22317"/>
                  </a:lnTo>
                  <a:cubicBezTo>
                    <a:pt x="1713" y="22280"/>
                    <a:pt x="1724" y="22268"/>
                    <a:pt x="1737" y="22268"/>
                  </a:cubicBezTo>
                  <a:close/>
                  <a:moveTo>
                    <a:pt x="4151" y="22195"/>
                  </a:moveTo>
                  <a:cubicBezTo>
                    <a:pt x="4174" y="22195"/>
                    <a:pt x="4198" y="22221"/>
                    <a:pt x="4220" y="22287"/>
                  </a:cubicBezTo>
                  <a:cubicBezTo>
                    <a:pt x="4273" y="22533"/>
                    <a:pt x="4248" y="22578"/>
                    <a:pt x="4203" y="22578"/>
                  </a:cubicBezTo>
                  <a:cubicBezTo>
                    <a:pt x="4176" y="22578"/>
                    <a:pt x="4142" y="22563"/>
                    <a:pt x="4113" y="22563"/>
                  </a:cubicBezTo>
                  <a:cubicBezTo>
                    <a:pt x="4079" y="22563"/>
                    <a:pt x="4052" y="22585"/>
                    <a:pt x="4052" y="22683"/>
                  </a:cubicBezTo>
                  <a:lnTo>
                    <a:pt x="4037" y="22302"/>
                  </a:lnTo>
                  <a:lnTo>
                    <a:pt x="4037" y="22302"/>
                  </a:lnTo>
                  <a:lnTo>
                    <a:pt x="4052" y="22363"/>
                  </a:lnTo>
                  <a:cubicBezTo>
                    <a:pt x="4071" y="22276"/>
                    <a:pt x="4110" y="22195"/>
                    <a:pt x="4151" y="22195"/>
                  </a:cubicBezTo>
                  <a:close/>
                  <a:moveTo>
                    <a:pt x="2941" y="22667"/>
                  </a:moveTo>
                  <a:cubicBezTo>
                    <a:pt x="2941" y="22698"/>
                    <a:pt x="2925" y="22714"/>
                    <a:pt x="2910" y="22714"/>
                  </a:cubicBezTo>
                  <a:cubicBezTo>
                    <a:pt x="2925" y="22714"/>
                    <a:pt x="2925" y="22698"/>
                    <a:pt x="2941" y="22667"/>
                  </a:cubicBezTo>
                  <a:close/>
                  <a:moveTo>
                    <a:pt x="1021" y="22653"/>
                  </a:moveTo>
                  <a:cubicBezTo>
                    <a:pt x="1026" y="22669"/>
                    <a:pt x="1024" y="22696"/>
                    <a:pt x="1021" y="22725"/>
                  </a:cubicBezTo>
                  <a:lnTo>
                    <a:pt x="1021" y="22725"/>
                  </a:lnTo>
                  <a:cubicBezTo>
                    <a:pt x="1021" y="22700"/>
                    <a:pt x="1021" y="22675"/>
                    <a:pt x="1021" y="22653"/>
                  </a:cubicBezTo>
                  <a:close/>
                  <a:moveTo>
                    <a:pt x="2847" y="22700"/>
                  </a:moveTo>
                  <a:cubicBezTo>
                    <a:pt x="2862" y="22700"/>
                    <a:pt x="2883" y="22718"/>
                    <a:pt x="2899" y="22718"/>
                  </a:cubicBezTo>
                  <a:cubicBezTo>
                    <a:pt x="2903" y="22718"/>
                    <a:pt x="2907" y="22717"/>
                    <a:pt x="2910" y="22714"/>
                  </a:cubicBezTo>
                  <a:lnTo>
                    <a:pt x="2910" y="22714"/>
                  </a:lnTo>
                  <a:cubicBezTo>
                    <a:pt x="2880" y="22744"/>
                    <a:pt x="2833" y="22714"/>
                    <a:pt x="2833" y="22835"/>
                  </a:cubicBezTo>
                  <a:cubicBezTo>
                    <a:pt x="2819" y="22725"/>
                    <a:pt x="2829" y="22700"/>
                    <a:pt x="2847" y="22700"/>
                  </a:cubicBezTo>
                  <a:close/>
                  <a:moveTo>
                    <a:pt x="3010" y="22773"/>
                  </a:moveTo>
                  <a:cubicBezTo>
                    <a:pt x="3019" y="22773"/>
                    <a:pt x="3031" y="22774"/>
                    <a:pt x="3047" y="22774"/>
                  </a:cubicBezTo>
                  <a:lnTo>
                    <a:pt x="3002" y="22911"/>
                  </a:lnTo>
                  <a:cubicBezTo>
                    <a:pt x="2971" y="22880"/>
                    <a:pt x="2986" y="22866"/>
                    <a:pt x="2971" y="22820"/>
                  </a:cubicBezTo>
                  <a:cubicBezTo>
                    <a:pt x="2981" y="22779"/>
                    <a:pt x="2991" y="22773"/>
                    <a:pt x="3010" y="22773"/>
                  </a:cubicBezTo>
                  <a:close/>
                  <a:moveTo>
                    <a:pt x="1082" y="22698"/>
                  </a:moveTo>
                  <a:cubicBezTo>
                    <a:pt x="1082" y="22714"/>
                    <a:pt x="1097" y="22714"/>
                    <a:pt x="1097" y="22728"/>
                  </a:cubicBezTo>
                  <a:lnTo>
                    <a:pt x="1113" y="22759"/>
                  </a:lnTo>
                  <a:cubicBezTo>
                    <a:pt x="1066" y="22896"/>
                    <a:pt x="1066" y="22927"/>
                    <a:pt x="1021" y="23002"/>
                  </a:cubicBezTo>
                  <a:lnTo>
                    <a:pt x="1005" y="22911"/>
                  </a:lnTo>
                  <a:cubicBezTo>
                    <a:pt x="1012" y="22892"/>
                    <a:pt x="1016" y="22859"/>
                    <a:pt x="1018" y="22820"/>
                  </a:cubicBezTo>
                  <a:lnTo>
                    <a:pt x="1018" y="22820"/>
                  </a:lnTo>
                  <a:cubicBezTo>
                    <a:pt x="1021" y="22830"/>
                    <a:pt x="1027" y="22835"/>
                    <a:pt x="1036" y="22835"/>
                  </a:cubicBezTo>
                  <a:cubicBezTo>
                    <a:pt x="1066" y="22805"/>
                    <a:pt x="1097" y="22820"/>
                    <a:pt x="1097" y="22728"/>
                  </a:cubicBezTo>
                  <a:lnTo>
                    <a:pt x="1066" y="22698"/>
                  </a:lnTo>
                  <a:close/>
                  <a:moveTo>
                    <a:pt x="244" y="22789"/>
                  </a:moveTo>
                  <a:lnTo>
                    <a:pt x="274" y="22820"/>
                  </a:lnTo>
                  <a:lnTo>
                    <a:pt x="274" y="22896"/>
                  </a:lnTo>
                  <a:lnTo>
                    <a:pt x="321" y="22805"/>
                  </a:lnTo>
                  <a:lnTo>
                    <a:pt x="321" y="22805"/>
                  </a:lnTo>
                  <a:cubicBezTo>
                    <a:pt x="290" y="22911"/>
                    <a:pt x="335" y="23018"/>
                    <a:pt x="335" y="23033"/>
                  </a:cubicBezTo>
                  <a:cubicBezTo>
                    <a:pt x="290" y="23002"/>
                    <a:pt x="244" y="22941"/>
                    <a:pt x="244" y="22789"/>
                  </a:cubicBezTo>
                  <a:close/>
                  <a:moveTo>
                    <a:pt x="3110" y="22926"/>
                  </a:moveTo>
                  <a:cubicBezTo>
                    <a:pt x="3118" y="22926"/>
                    <a:pt x="3127" y="22931"/>
                    <a:pt x="3138" y="22941"/>
                  </a:cubicBezTo>
                  <a:cubicBezTo>
                    <a:pt x="3136" y="22941"/>
                    <a:pt x="3135" y="22941"/>
                    <a:pt x="3133" y="22941"/>
                  </a:cubicBezTo>
                  <a:cubicBezTo>
                    <a:pt x="3100" y="22941"/>
                    <a:pt x="3083" y="23057"/>
                    <a:pt x="3063" y="23057"/>
                  </a:cubicBezTo>
                  <a:cubicBezTo>
                    <a:pt x="3058" y="23057"/>
                    <a:pt x="3052" y="23050"/>
                    <a:pt x="3047" y="23033"/>
                  </a:cubicBezTo>
                  <a:cubicBezTo>
                    <a:pt x="3070" y="22975"/>
                    <a:pt x="3085" y="22926"/>
                    <a:pt x="3110" y="22926"/>
                  </a:cubicBezTo>
                  <a:close/>
                  <a:moveTo>
                    <a:pt x="2514" y="23079"/>
                  </a:moveTo>
                  <a:cubicBezTo>
                    <a:pt x="2504" y="23079"/>
                    <a:pt x="2473" y="23153"/>
                    <a:pt x="2449" y="23153"/>
                  </a:cubicBezTo>
                  <a:cubicBezTo>
                    <a:pt x="2438" y="23153"/>
                    <a:pt x="2428" y="23135"/>
                    <a:pt x="2423" y="23079"/>
                  </a:cubicBezTo>
                  <a:close/>
                  <a:moveTo>
                    <a:pt x="1356" y="23002"/>
                  </a:moveTo>
                  <a:lnTo>
                    <a:pt x="1371" y="23049"/>
                  </a:lnTo>
                  <a:lnTo>
                    <a:pt x="1387" y="23171"/>
                  </a:lnTo>
                  <a:lnTo>
                    <a:pt x="1356" y="23002"/>
                  </a:lnTo>
                  <a:close/>
                  <a:moveTo>
                    <a:pt x="3123" y="23201"/>
                  </a:moveTo>
                  <a:cubicBezTo>
                    <a:pt x="3123" y="23231"/>
                    <a:pt x="3123" y="23262"/>
                    <a:pt x="3108" y="23292"/>
                  </a:cubicBezTo>
                  <a:cubicBezTo>
                    <a:pt x="3108" y="23262"/>
                    <a:pt x="3108" y="23216"/>
                    <a:pt x="3123" y="23201"/>
                  </a:cubicBezTo>
                  <a:close/>
                  <a:moveTo>
                    <a:pt x="3881" y="12826"/>
                  </a:moveTo>
                  <a:lnTo>
                    <a:pt x="3881" y="12826"/>
                  </a:lnTo>
                  <a:cubicBezTo>
                    <a:pt x="3860" y="12892"/>
                    <a:pt x="3858" y="12947"/>
                    <a:pt x="3886" y="12947"/>
                  </a:cubicBezTo>
                  <a:cubicBezTo>
                    <a:pt x="3893" y="12947"/>
                    <a:pt x="3903" y="12943"/>
                    <a:pt x="3916" y="12934"/>
                  </a:cubicBezTo>
                  <a:lnTo>
                    <a:pt x="3916" y="12934"/>
                  </a:lnTo>
                  <a:lnTo>
                    <a:pt x="3839" y="13101"/>
                  </a:lnTo>
                  <a:cubicBezTo>
                    <a:pt x="3850" y="13090"/>
                    <a:pt x="3858" y="13085"/>
                    <a:pt x="3864" y="13085"/>
                  </a:cubicBezTo>
                  <a:cubicBezTo>
                    <a:pt x="3898" y="13085"/>
                    <a:pt x="3842" y="13269"/>
                    <a:pt x="3886" y="13269"/>
                  </a:cubicBezTo>
                  <a:cubicBezTo>
                    <a:pt x="3893" y="13269"/>
                    <a:pt x="3902" y="13264"/>
                    <a:pt x="3916" y="13253"/>
                  </a:cubicBezTo>
                  <a:lnTo>
                    <a:pt x="3916" y="13253"/>
                  </a:lnTo>
                  <a:cubicBezTo>
                    <a:pt x="3885" y="13436"/>
                    <a:pt x="3778" y="13649"/>
                    <a:pt x="3778" y="13893"/>
                  </a:cubicBezTo>
                  <a:cubicBezTo>
                    <a:pt x="3759" y="13994"/>
                    <a:pt x="3772" y="14019"/>
                    <a:pt x="3796" y="14019"/>
                  </a:cubicBezTo>
                  <a:cubicBezTo>
                    <a:pt x="3820" y="14019"/>
                    <a:pt x="3855" y="13996"/>
                    <a:pt x="3883" y="13996"/>
                  </a:cubicBezTo>
                  <a:cubicBezTo>
                    <a:pt x="3896" y="13996"/>
                    <a:pt x="3907" y="14001"/>
                    <a:pt x="3916" y="14015"/>
                  </a:cubicBezTo>
                  <a:lnTo>
                    <a:pt x="3824" y="14198"/>
                  </a:lnTo>
                  <a:lnTo>
                    <a:pt x="3824" y="14092"/>
                  </a:lnTo>
                  <a:cubicBezTo>
                    <a:pt x="3811" y="14153"/>
                    <a:pt x="3794" y="14156"/>
                    <a:pt x="3778" y="14156"/>
                  </a:cubicBezTo>
                  <a:cubicBezTo>
                    <a:pt x="3776" y="14156"/>
                    <a:pt x="3774" y="14156"/>
                    <a:pt x="3773" y="14156"/>
                  </a:cubicBezTo>
                  <a:cubicBezTo>
                    <a:pt x="3755" y="14156"/>
                    <a:pt x="3740" y="14160"/>
                    <a:pt x="3733" y="14244"/>
                  </a:cubicBezTo>
                  <a:cubicBezTo>
                    <a:pt x="3763" y="14366"/>
                    <a:pt x="3763" y="14411"/>
                    <a:pt x="3808" y="14472"/>
                  </a:cubicBezTo>
                  <a:lnTo>
                    <a:pt x="3778" y="14518"/>
                  </a:lnTo>
                  <a:lnTo>
                    <a:pt x="3824" y="14533"/>
                  </a:lnTo>
                  <a:cubicBezTo>
                    <a:pt x="3822" y="14532"/>
                    <a:pt x="3819" y="14532"/>
                    <a:pt x="3817" y="14532"/>
                  </a:cubicBezTo>
                  <a:cubicBezTo>
                    <a:pt x="3759" y="14532"/>
                    <a:pt x="3770" y="14686"/>
                    <a:pt x="3748" y="14686"/>
                  </a:cubicBezTo>
                  <a:cubicBezTo>
                    <a:pt x="3744" y="14686"/>
                    <a:pt x="3739" y="14681"/>
                    <a:pt x="3733" y="14670"/>
                  </a:cubicBezTo>
                  <a:cubicBezTo>
                    <a:pt x="3686" y="15203"/>
                    <a:pt x="3717" y="15508"/>
                    <a:pt x="3717" y="16026"/>
                  </a:cubicBezTo>
                  <a:cubicBezTo>
                    <a:pt x="3733" y="16346"/>
                    <a:pt x="3626" y="16346"/>
                    <a:pt x="3672" y="16712"/>
                  </a:cubicBezTo>
                  <a:cubicBezTo>
                    <a:pt x="3679" y="16726"/>
                    <a:pt x="3686" y="16731"/>
                    <a:pt x="3693" y="16731"/>
                  </a:cubicBezTo>
                  <a:cubicBezTo>
                    <a:pt x="3707" y="16731"/>
                    <a:pt x="3719" y="16706"/>
                    <a:pt x="3721" y="16701"/>
                  </a:cubicBezTo>
                  <a:lnTo>
                    <a:pt x="3721" y="16701"/>
                  </a:lnTo>
                  <a:cubicBezTo>
                    <a:pt x="3720" y="16702"/>
                    <a:pt x="3719" y="16705"/>
                    <a:pt x="3717" y="16712"/>
                  </a:cubicBezTo>
                  <a:cubicBezTo>
                    <a:pt x="3778" y="16848"/>
                    <a:pt x="3656" y="16940"/>
                    <a:pt x="3717" y="17047"/>
                  </a:cubicBezTo>
                  <a:lnTo>
                    <a:pt x="3656" y="17138"/>
                  </a:lnTo>
                  <a:cubicBezTo>
                    <a:pt x="3702" y="17213"/>
                    <a:pt x="3643" y="17363"/>
                    <a:pt x="3641" y="17499"/>
                  </a:cubicBezTo>
                  <a:lnTo>
                    <a:pt x="3641" y="17499"/>
                  </a:lnTo>
                  <a:cubicBezTo>
                    <a:pt x="3585" y="17609"/>
                    <a:pt x="3656" y="17771"/>
                    <a:pt x="3656" y="17945"/>
                  </a:cubicBezTo>
                  <a:lnTo>
                    <a:pt x="3733" y="17945"/>
                  </a:lnTo>
                  <a:lnTo>
                    <a:pt x="3702" y="18158"/>
                  </a:lnTo>
                  <a:cubicBezTo>
                    <a:pt x="3701" y="18159"/>
                    <a:pt x="3700" y="18159"/>
                    <a:pt x="3700" y="18159"/>
                  </a:cubicBezTo>
                  <a:cubicBezTo>
                    <a:pt x="3677" y="18159"/>
                    <a:pt x="3706" y="17981"/>
                    <a:pt x="3662" y="17981"/>
                  </a:cubicBezTo>
                  <a:cubicBezTo>
                    <a:pt x="3657" y="17981"/>
                    <a:pt x="3650" y="17984"/>
                    <a:pt x="3641" y="17991"/>
                  </a:cubicBezTo>
                  <a:cubicBezTo>
                    <a:pt x="3615" y="18030"/>
                    <a:pt x="3622" y="18103"/>
                    <a:pt x="3644" y="18103"/>
                  </a:cubicBezTo>
                  <a:cubicBezTo>
                    <a:pt x="3648" y="18103"/>
                    <a:pt x="3652" y="18101"/>
                    <a:pt x="3656" y="18097"/>
                  </a:cubicBezTo>
                  <a:lnTo>
                    <a:pt x="3656" y="18097"/>
                  </a:lnTo>
                  <a:cubicBezTo>
                    <a:pt x="3647" y="18117"/>
                    <a:pt x="3643" y="18143"/>
                    <a:pt x="3638" y="18143"/>
                  </a:cubicBezTo>
                  <a:cubicBezTo>
                    <a:pt x="3637" y="18143"/>
                    <a:pt x="3637" y="18143"/>
                    <a:pt x="3637" y="18143"/>
                  </a:cubicBezTo>
                  <a:lnTo>
                    <a:pt x="3637" y="18143"/>
                  </a:lnTo>
                  <a:cubicBezTo>
                    <a:pt x="3700" y="18326"/>
                    <a:pt x="3679" y="18589"/>
                    <a:pt x="3808" y="18661"/>
                  </a:cubicBezTo>
                  <a:lnTo>
                    <a:pt x="3808" y="18554"/>
                  </a:lnTo>
                  <a:lnTo>
                    <a:pt x="3885" y="18981"/>
                  </a:lnTo>
                  <a:lnTo>
                    <a:pt x="3885" y="18966"/>
                  </a:lnTo>
                  <a:lnTo>
                    <a:pt x="3885" y="18966"/>
                  </a:lnTo>
                  <a:cubicBezTo>
                    <a:pt x="3930" y="19225"/>
                    <a:pt x="3839" y="19590"/>
                    <a:pt x="3916" y="19789"/>
                  </a:cubicBezTo>
                  <a:cubicBezTo>
                    <a:pt x="3921" y="19783"/>
                    <a:pt x="3926" y="19780"/>
                    <a:pt x="3930" y="19780"/>
                  </a:cubicBezTo>
                  <a:cubicBezTo>
                    <a:pt x="3939" y="19780"/>
                    <a:pt x="3946" y="19793"/>
                    <a:pt x="3946" y="19834"/>
                  </a:cubicBezTo>
                  <a:cubicBezTo>
                    <a:pt x="3930" y="19819"/>
                    <a:pt x="3930" y="19803"/>
                    <a:pt x="3916" y="19789"/>
                  </a:cubicBezTo>
                  <a:cubicBezTo>
                    <a:pt x="3906" y="19806"/>
                    <a:pt x="3893" y="19844"/>
                    <a:pt x="3880" y="19844"/>
                  </a:cubicBezTo>
                  <a:cubicBezTo>
                    <a:pt x="3870" y="19844"/>
                    <a:pt x="3861" y="19823"/>
                    <a:pt x="3855" y="19758"/>
                  </a:cubicBezTo>
                  <a:lnTo>
                    <a:pt x="3855" y="19758"/>
                  </a:lnTo>
                  <a:cubicBezTo>
                    <a:pt x="3808" y="19880"/>
                    <a:pt x="3839" y="20078"/>
                    <a:pt x="3869" y="20199"/>
                  </a:cubicBezTo>
                  <a:cubicBezTo>
                    <a:pt x="3839" y="20169"/>
                    <a:pt x="3808" y="20230"/>
                    <a:pt x="3763" y="20093"/>
                  </a:cubicBezTo>
                  <a:lnTo>
                    <a:pt x="3763" y="20093"/>
                  </a:lnTo>
                  <a:cubicBezTo>
                    <a:pt x="3778" y="20215"/>
                    <a:pt x="3763" y="20276"/>
                    <a:pt x="3839" y="20307"/>
                  </a:cubicBezTo>
                  <a:cubicBezTo>
                    <a:pt x="3885" y="20352"/>
                    <a:pt x="3824" y="20596"/>
                    <a:pt x="3808" y="20748"/>
                  </a:cubicBezTo>
                  <a:lnTo>
                    <a:pt x="3794" y="20520"/>
                  </a:lnTo>
                  <a:lnTo>
                    <a:pt x="3733" y="20596"/>
                  </a:lnTo>
                  <a:cubicBezTo>
                    <a:pt x="3717" y="20670"/>
                    <a:pt x="3732" y="20871"/>
                    <a:pt x="3773" y="20871"/>
                  </a:cubicBezTo>
                  <a:cubicBezTo>
                    <a:pt x="3775" y="20871"/>
                    <a:pt x="3776" y="20870"/>
                    <a:pt x="3778" y="20870"/>
                  </a:cubicBezTo>
                  <a:lnTo>
                    <a:pt x="3778" y="20870"/>
                  </a:lnTo>
                  <a:cubicBezTo>
                    <a:pt x="3776" y="21011"/>
                    <a:pt x="3751" y="21344"/>
                    <a:pt x="3789" y="21344"/>
                  </a:cubicBezTo>
                  <a:cubicBezTo>
                    <a:pt x="3790" y="21344"/>
                    <a:pt x="3792" y="21344"/>
                    <a:pt x="3794" y="21343"/>
                  </a:cubicBezTo>
                  <a:lnTo>
                    <a:pt x="3794" y="21343"/>
                  </a:lnTo>
                  <a:cubicBezTo>
                    <a:pt x="3809" y="21449"/>
                    <a:pt x="3790" y="21457"/>
                    <a:pt x="3767" y="21457"/>
                  </a:cubicBezTo>
                  <a:cubicBezTo>
                    <a:pt x="3763" y="21457"/>
                    <a:pt x="3759" y="21457"/>
                    <a:pt x="3755" y="21457"/>
                  </a:cubicBezTo>
                  <a:cubicBezTo>
                    <a:pt x="3736" y="21457"/>
                    <a:pt x="3717" y="21462"/>
                    <a:pt x="3717" y="21525"/>
                  </a:cubicBezTo>
                  <a:cubicBezTo>
                    <a:pt x="3656" y="21449"/>
                    <a:pt x="3656" y="21449"/>
                    <a:pt x="3626" y="21282"/>
                  </a:cubicBezTo>
                  <a:cubicBezTo>
                    <a:pt x="3600" y="21407"/>
                    <a:pt x="3534" y="21491"/>
                    <a:pt x="3469" y="21491"/>
                  </a:cubicBezTo>
                  <a:cubicBezTo>
                    <a:pt x="3455" y="21491"/>
                    <a:pt x="3441" y="21487"/>
                    <a:pt x="3428" y="21479"/>
                  </a:cubicBezTo>
                  <a:lnTo>
                    <a:pt x="3459" y="21312"/>
                  </a:lnTo>
                  <a:lnTo>
                    <a:pt x="3504" y="21479"/>
                  </a:lnTo>
                  <a:cubicBezTo>
                    <a:pt x="3550" y="21449"/>
                    <a:pt x="3489" y="21312"/>
                    <a:pt x="3504" y="21221"/>
                  </a:cubicBezTo>
                  <a:lnTo>
                    <a:pt x="3504" y="21221"/>
                  </a:lnTo>
                  <a:lnTo>
                    <a:pt x="3595" y="21296"/>
                  </a:lnTo>
                  <a:cubicBezTo>
                    <a:pt x="3672" y="21068"/>
                    <a:pt x="3656" y="20946"/>
                    <a:pt x="3641" y="20656"/>
                  </a:cubicBezTo>
                  <a:cubicBezTo>
                    <a:pt x="3631" y="20656"/>
                    <a:pt x="3621" y="20670"/>
                    <a:pt x="3611" y="20670"/>
                  </a:cubicBezTo>
                  <a:cubicBezTo>
                    <a:pt x="3605" y="20670"/>
                    <a:pt x="3600" y="20667"/>
                    <a:pt x="3595" y="20656"/>
                  </a:cubicBezTo>
                  <a:lnTo>
                    <a:pt x="3565" y="21022"/>
                  </a:lnTo>
                  <a:cubicBezTo>
                    <a:pt x="3534" y="20900"/>
                    <a:pt x="3534" y="20642"/>
                    <a:pt x="3595" y="20474"/>
                  </a:cubicBezTo>
                  <a:lnTo>
                    <a:pt x="3595" y="20474"/>
                  </a:lnTo>
                  <a:cubicBezTo>
                    <a:pt x="3565" y="20504"/>
                    <a:pt x="3534" y="20550"/>
                    <a:pt x="3489" y="20611"/>
                  </a:cubicBezTo>
                  <a:cubicBezTo>
                    <a:pt x="3520" y="20565"/>
                    <a:pt x="3428" y="20535"/>
                    <a:pt x="3382" y="20398"/>
                  </a:cubicBezTo>
                  <a:cubicBezTo>
                    <a:pt x="3394" y="20338"/>
                    <a:pt x="3415" y="20316"/>
                    <a:pt x="3431" y="20316"/>
                  </a:cubicBezTo>
                  <a:cubicBezTo>
                    <a:pt x="3435" y="20316"/>
                    <a:pt x="3439" y="20318"/>
                    <a:pt x="3443" y="20321"/>
                  </a:cubicBezTo>
                  <a:lnTo>
                    <a:pt x="3382" y="20185"/>
                  </a:lnTo>
                  <a:lnTo>
                    <a:pt x="3428" y="20139"/>
                  </a:lnTo>
                  <a:cubicBezTo>
                    <a:pt x="3398" y="19803"/>
                    <a:pt x="3520" y="19819"/>
                    <a:pt x="3428" y="19545"/>
                  </a:cubicBezTo>
                  <a:lnTo>
                    <a:pt x="3428" y="19545"/>
                  </a:lnTo>
                  <a:cubicBezTo>
                    <a:pt x="3463" y="19585"/>
                    <a:pt x="3486" y="19602"/>
                    <a:pt x="3502" y="19602"/>
                  </a:cubicBezTo>
                  <a:cubicBezTo>
                    <a:pt x="3574" y="19602"/>
                    <a:pt x="3472" y="19226"/>
                    <a:pt x="3534" y="19088"/>
                  </a:cubicBezTo>
                  <a:lnTo>
                    <a:pt x="3534" y="19088"/>
                  </a:lnTo>
                  <a:cubicBezTo>
                    <a:pt x="3539" y="19105"/>
                    <a:pt x="3546" y="19111"/>
                    <a:pt x="3556" y="19111"/>
                  </a:cubicBezTo>
                  <a:cubicBezTo>
                    <a:pt x="3580" y="19111"/>
                    <a:pt x="3615" y="19068"/>
                    <a:pt x="3626" y="19058"/>
                  </a:cubicBezTo>
                  <a:cubicBezTo>
                    <a:pt x="3612" y="18961"/>
                    <a:pt x="3588" y="18949"/>
                    <a:pt x="3564" y="18949"/>
                  </a:cubicBezTo>
                  <a:cubicBezTo>
                    <a:pt x="3557" y="18949"/>
                    <a:pt x="3549" y="18950"/>
                    <a:pt x="3541" y="18950"/>
                  </a:cubicBezTo>
                  <a:cubicBezTo>
                    <a:pt x="3520" y="18950"/>
                    <a:pt x="3501" y="18941"/>
                    <a:pt x="3489" y="18875"/>
                  </a:cubicBezTo>
                  <a:cubicBezTo>
                    <a:pt x="3520" y="18707"/>
                    <a:pt x="3504" y="18432"/>
                    <a:pt x="3459" y="18250"/>
                  </a:cubicBezTo>
                  <a:cubicBezTo>
                    <a:pt x="3448" y="18276"/>
                    <a:pt x="3433" y="18279"/>
                    <a:pt x="3416" y="18279"/>
                  </a:cubicBezTo>
                  <a:cubicBezTo>
                    <a:pt x="3410" y="18279"/>
                    <a:pt x="3405" y="18278"/>
                    <a:pt x="3399" y="18278"/>
                  </a:cubicBezTo>
                  <a:cubicBezTo>
                    <a:pt x="3371" y="18278"/>
                    <a:pt x="3345" y="18287"/>
                    <a:pt x="3337" y="18387"/>
                  </a:cubicBezTo>
                  <a:cubicBezTo>
                    <a:pt x="3346" y="18407"/>
                    <a:pt x="3355" y="18414"/>
                    <a:pt x="3362" y="18414"/>
                  </a:cubicBezTo>
                  <a:cubicBezTo>
                    <a:pt x="3377" y="18414"/>
                    <a:pt x="3387" y="18382"/>
                    <a:pt x="3398" y="18371"/>
                  </a:cubicBezTo>
                  <a:lnTo>
                    <a:pt x="3398" y="18371"/>
                  </a:lnTo>
                  <a:cubicBezTo>
                    <a:pt x="3398" y="18646"/>
                    <a:pt x="3184" y="18707"/>
                    <a:pt x="3245" y="19058"/>
                  </a:cubicBezTo>
                  <a:cubicBezTo>
                    <a:pt x="3290" y="19545"/>
                    <a:pt x="3138" y="20093"/>
                    <a:pt x="3138" y="20489"/>
                  </a:cubicBezTo>
                  <a:cubicBezTo>
                    <a:pt x="3058" y="20502"/>
                    <a:pt x="3095" y="20750"/>
                    <a:pt x="3054" y="20750"/>
                  </a:cubicBezTo>
                  <a:cubicBezTo>
                    <a:pt x="3049" y="20750"/>
                    <a:pt x="3041" y="20745"/>
                    <a:pt x="3032" y="20733"/>
                  </a:cubicBezTo>
                  <a:lnTo>
                    <a:pt x="3032" y="20733"/>
                  </a:lnTo>
                  <a:lnTo>
                    <a:pt x="3093" y="20870"/>
                  </a:lnTo>
                  <a:cubicBezTo>
                    <a:pt x="3108" y="20825"/>
                    <a:pt x="3123" y="20825"/>
                    <a:pt x="3123" y="20764"/>
                  </a:cubicBezTo>
                  <a:cubicBezTo>
                    <a:pt x="3260" y="20900"/>
                    <a:pt x="3138" y="21007"/>
                    <a:pt x="3276" y="21144"/>
                  </a:cubicBezTo>
                  <a:lnTo>
                    <a:pt x="3184" y="21129"/>
                  </a:lnTo>
                  <a:lnTo>
                    <a:pt x="3184" y="21449"/>
                  </a:lnTo>
                  <a:lnTo>
                    <a:pt x="3276" y="21282"/>
                  </a:lnTo>
                  <a:cubicBezTo>
                    <a:pt x="3290" y="21570"/>
                    <a:pt x="3412" y="21800"/>
                    <a:pt x="3382" y="22135"/>
                  </a:cubicBezTo>
                  <a:cubicBezTo>
                    <a:pt x="3386" y="22131"/>
                    <a:pt x="3391" y="22130"/>
                    <a:pt x="3397" y="22130"/>
                  </a:cubicBezTo>
                  <a:cubicBezTo>
                    <a:pt x="3402" y="22130"/>
                    <a:pt x="3407" y="22130"/>
                    <a:pt x="3413" y="22130"/>
                  </a:cubicBezTo>
                  <a:cubicBezTo>
                    <a:pt x="3424" y="22130"/>
                    <a:pt x="3435" y="22127"/>
                    <a:pt x="3443" y="22104"/>
                  </a:cubicBezTo>
                  <a:lnTo>
                    <a:pt x="3443" y="22104"/>
                  </a:lnTo>
                  <a:lnTo>
                    <a:pt x="3412" y="22317"/>
                  </a:lnTo>
                  <a:lnTo>
                    <a:pt x="3367" y="22196"/>
                  </a:lnTo>
                  <a:lnTo>
                    <a:pt x="3367" y="22196"/>
                  </a:lnTo>
                  <a:cubicBezTo>
                    <a:pt x="3290" y="22515"/>
                    <a:pt x="3398" y="23018"/>
                    <a:pt x="3306" y="23216"/>
                  </a:cubicBezTo>
                  <a:lnTo>
                    <a:pt x="3215" y="23094"/>
                  </a:lnTo>
                  <a:lnTo>
                    <a:pt x="3184" y="23262"/>
                  </a:lnTo>
                  <a:lnTo>
                    <a:pt x="3229" y="23262"/>
                  </a:lnTo>
                  <a:cubicBezTo>
                    <a:pt x="3245" y="23337"/>
                    <a:pt x="3215" y="23398"/>
                    <a:pt x="3199" y="23459"/>
                  </a:cubicBezTo>
                  <a:lnTo>
                    <a:pt x="3199" y="23536"/>
                  </a:lnTo>
                  <a:cubicBezTo>
                    <a:pt x="3184" y="23506"/>
                    <a:pt x="3199" y="23490"/>
                    <a:pt x="3199" y="23459"/>
                  </a:cubicBezTo>
                  <a:cubicBezTo>
                    <a:pt x="3215" y="23292"/>
                    <a:pt x="3123" y="23429"/>
                    <a:pt x="3154" y="23185"/>
                  </a:cubicBezTo>
                  <a:cubicBezTo>
                    <a:pt x="3138" y="23185"/>
                    <a:pt x="3138" y="23185"/>
                    <a:pt x="3123" y="23201"/>
                  </a:cubicBezTo>
                  <a:cubicBezTo>
                    <a:pt x="3154" y="23049"/>
                    <a:pt x="3184" y="22911"/>
                    <a:pt x="3245" y="22866"/>
                  </a:cubicBezTo>
                  <a:cubicBezTo>
                    <a:pt x="3240" y="22774"/>
                    <a:pt x="3235" y="22747"/>
                    <a:pt x="3228" y="22747"/>
                  </a:cubicBezTo>
                  <a:cubicBezTo>
                    <a:pt x="3218" y="22747"/>
                    <a:pt x="3205" y="22805"/>
                    <a:pt x="3183" y="22805"/>
                  </a:cubicBezTo>
                  <a:cubicBezTo>
                    <a:pt x="3175" y="22805"/>
                    <a:pt x="3165" y="22797"/>
                    <a:pt x="3154" y="22774"/>
                  </a:cubicBezTo>
                  <a:cubicBezTo>
                    <a:pt x="3199" y="22470"/>
                    <a:pt x="3077" y="22592"/>
                    <a:pt x="3108" y="22302"/>
                  </a:cubicBezTo>
                  <a:lnTo>
                    <a:pt x="3108" y="22287"/>
                  </a:lnTo>
                  <a:lnTo>
                    <a:pt x="3063" y="22423"/>
                  </a:lnTo>
                  <a:cubicBezTo>
                    <a:pt x="3063" y="22348"/>
                    <a:pt x="3093" y="22287"/>
                    <a:pt x="3108" y="22287"/>
                  </a:cubicBezTo>
                  <a:cubicBezTo>
                    <a:pt x="3123" y="22241"/>
                    <a:pt x="3123" y="22196"/>
                    <a:pt x="3108" y="22149"/>
                  </a:cubicBezTo>
                  <a:lnTo>
                    <a:pt x="3199" y="22104"/>
                  </a:lnTo>
                  <a:cubicBezTo>
                    <a:pt x="3245" y="21982"/>
                    <a:pt x="3215" y="21830"/>
                    <a:pt x="3199" y="21647"/>
                  </a:cubicBezTo>
                  <a:lnTo>
                    <a:pt x="3093" y="21662"/>
                  </a:lnTo>
                  <a:lnTo>
                    <a:pt x="3093" y="21739"/>
                  </a:lnTo>
                  <a:cubicBezTo>
                    <a:pt x="3108" y="21739"/>
                    <a:pt x="3108" y="21753"/>
                    <a:pt x="3123" y="21753"/>
                  </a:cubicBezTo>
                  <a:cubicBezTo>
                    <a:pt x="3108" y="21753"/>
                    <a:pt x="3108" y="21753"/>
                    <a:pt x="3093" y="21739"/>
                  </a:cubicBezTo>
                  <a:cubicBezTo>
                    <a:pt x="3089" y="21735"/>
                    <a:pt x="3086" y="21733"/>
                    <a:pt x="3082" y="21733"/>
                  </a:cubicBezTo>
                  <a:cubicBezTo>
                    <a:pt x="3070" y="21733"/>
                    <a:pt x="3059" y="21753"/>
                    <a:pt x="3047" y="21800"/>
                  </a:cubicBezTo>
                  <a:cubicBezTo>
                    <a:pt x="3047" y="21906"/>
                    <a:pt x="3123" y="21906"/>
                    <a:pt x="3077" y="22013"/>
                  </a:cubicBezTo>
                  <a:lnTo>
                    <a:pt x="3047" y="21952"/>
                  </a:lnTo>
                  <a:cubicBezTo>
                    <a:pt x="3016" y="21900"/>
                    <a:pt x="2999" y="21880"/>
                    <a:pt x="2989" y="21880"/>
                  </a:cubicBezTo>
                  <a:cubicBezTo>
                    <a:pt x="2951" y="21880"/>
                    <a:pt x="3044" y="22222"/>
                    <a:pt x="2971" y="22271"/>
                  </a:cubicBezTo>
                  <a:lnTo>
                    <a:pt x="2986" y="22271"/>
                  </a:lnTo>
                  <a:cubicBezTo>
                    <a:pt x="2975" y="22340"/>
                    <a:pt x="2929" y="22400"/>
                    <a:pt x="2919" y="22400"/>
                  </a:cubicBezTo>
                  <a:cubicBezTo>
                    <a:pt x="2916" y="22400"/>
                    <a:pt x="2917" y="22394"/>
                    <a:pt x="2925" y="22378"/>
                  </a:cubicBezTo>
                  <a:cubicBezTo>
                    <a:pt x="3047" y="21952"/>
                    <a:pt x="2772" y="21875"/>
                    <a:pt x="2864" y="21434"/>
                  </a:cubicBezTo>
                  <a:lnTo>
                    <a:pt x="2864" y="21434"/>
                  </a:lnTo>
                  <a:cubicBezTo>
                    <a:pt x="2877" y="21451"/>
                    <a:pt x="2887" y="21459"/>
                    <a:pt x="2894" y="21459"/>
                  </a:cubicBezTo>
                  <a:cubicBezTo>
                    <a:pt x="2940" y="21459"/>
                    <a:pt x="2903" y="21184"/>
                    <a:pt x="2955" y="21144"/>
                  </a:cubicBezTo>
                  <a:lnTo>
                    <a:pt x="2955" y="21144"/>
                  </a:lnTo>
                  <a:cubicBezTo>
                    <a:pt x="2941" y="21221"/>
                    <a:pt x="2971" y="21296"/>
                    <a:pt x="3016" y="21418"/>
                  </a:cubicBezTo>
                  <a:cubicBezTo>
                    <a:pt x="3063" y="21174"/>
                    <a:pt x="3063" y="21053"/>
                    <a:pt x="3032" y="20809"/>
                  </a:cubicBezTo>
                  <a:lnTo>
                    <a:pt x="3032" y="20809"/>
                  </a:lnTo>
                  <a:lnTo>
                    <a:pt x="2986" y="20839"/>
                  </a:lnTo>
                  <a:cubicBezTo>
                    <a:pt x="2941" y="20900"/>
                    <a:pt x="3077" y="21053"/>
                    <a:pt x="2971" y="21083"/>
                  </a:cubicBezTo>
                  <a:cubicBezTo>
                    <a:pt x="2894" y="20946"/>
                    <a:pt x="2971" y="20839"/>
                    <a:pt x="2971" y="20733"/>
                  </a:cubicBezTo>
                  <a:lnTo>
                    <a:pt x="2955" y="20656"/>
                  </a:lnTo>
                  <a:lnTo>
                    <a:pt x="2955" y="20656"/>
                  </a:lnTo>
                  <a:cubicBezTo>
                    <a:pt x="2971" y="20687"/>
                    <a:pt x="2971" y="20703"/>
                    <a:pt x="2971" y="20733"/>
                  </a:cubicBezTo>
                  <a:lnTo>
                    <a:pt x="3002" y="20794"/>
                  </a:lnTo>
                  <a:cubicBezTo>
                    <a:pt x="3063" y="20642"/>
                    <a:pt x="3002" y="20443"/>
                    <a:pt x="3016" y="20291"/>
                  </a:cubicBezTo>
                  <a:lnTo>
                    <a:pt x="3002" y="20291"/>
                  </a:lnTo>
                  <a:cubicBezTo>
                    <a:pt x="3002" y="20307"/>
                    <a:pt x="2986" y="20321"/>
                    <a:pt x="2986" y="20337"/>
                  </a:cubicBezTo>
                  <a:cubicBezTo>
                    <a:pt x="2986" y="20307"/>
                    <a:pt x="2986" y="20291"/>
                    <a:pt x="3002" y="20291"/>
                  </a:cubicBezTo>
                  <a:cubicBezTo>
                    <a:pt x="3032" y="20230"/>
                    <a:pt x="3047" y="20169"/>
                    <a:pt x="3032" y="20108"/>
                  </a:cubicBezTo>
                  <a:cubicBezTo>
                    <a:pt x="3029" y="20106"/>
                    <a:pt x="3026" y="20106"/>
                    <a:pt x="3023" y="20106"/>
                  </a:cubicBezTo>
                  <a:cubicBezTo>
                    <a:pt x="3001" y="20106"/>
                    <a:pt x="2998" y="20156"/>
                    <a:pt x="2971" y="20169"/>
                  </a:cubicBezTo>
                  <a:lnTo>
                    <a:pt x="3002" y="19986"/>
                  </a:lnTo>
                  <a:lnTo>
                    <a:pt x="2986" y="19986"/>
                  </a:lnTo>
                  <a:lnTo>
                    <a:pt x="3047" y="19819"/>
                  </a:lnTo>
                  <a:lnTo>
                    <a:pt x="3002" y="19803"/>
                  </a:lnTo>
                  <a:cubicBezTo>
                    <a:pt x="3009" y="19776"/>
                    <a:pt x="3022" y="19769"/>
                    <a:pt x="3036" y="19769"/>
                  </a:cubicBezTo>
                  <a:cubicBezTo>
                    <a:pt x="3053" y="19769"/>
                    <a:pt x="3073" y="19780"/>
                    <a:pt x="3090" y="19780"/>
                  </a:cubicBezTo>
                  <a:cubicBezTo>
                    <a:pt x="3113" y="19780"/>
                    <a:pt x="3130" y="19758"/>
                    <a:pt x="3123" y="19651"/>
                  </a:cubicBezTo>
                  <a:cubicBezTo>
                    <a:pt x="3093" y="19545"/>
                    <a:pt x="3108" y="19133"/>
                    <a:pt x="3063" y="18966"/>
                  </a:cubicBezTo>
                  <a:lnTo>
                    <a:pt x="3123" y="18966"/>
                  </a:lnTo>
                  <a:cubicBezTo>
                    <a:pt x="3077" y="18798"/>
                    <a:pt x="3199" y="18570"/>
                    <a:pt x="3290" y="18524"/>
                  </a:cubicBezTo>
                  <a:cubicBezTo>
                    <a:pt x="3306" y="18296"/>
                    <a:pt x="3229" y="18052"/>
                    <a:pt x="3306" y="17961"/>
                  </a:cubicBezTo>
                  <a:lnTo>
                    <a:pt x="3306" y="18128"/>
                  </a:lnTo>
                  <a:cubicBezTo>
                    <a:pt x="3333" y="18128"/>
                    <a:pt x="3336" y="18013"/>
                    <a:pt x="3357" y="18013"/>
                  </a:cubicBezTo>
                  <a:cubicBezTo>
                    <a:pt x="3360" y="18013"/>
                    <a:pt x="3363" y="18016"/>
                    <a:pt x="3367" y="18022"/>
                  </a:cubicBezTo>
                  <a:cubicBezTo>
                    <a:pt x="3382" y="18174"/>
                    <a:pt x="3459" y="18097"/>
                    <a:pt x="3473" y="18174"/>
                  </a:cubicBezTo>
                  <a:cubicBezTo>
                    <a:pt x="3459" y="17930"/>
                    <a:pt x="3595" y="18113"/>
                    <a:pt x="3550" y="17808"/>
                  </a:cubicBezTo>
                  <a:lnTo>
                    <a:pt x="3550" y="17808"/>
                  </a:lnTo>
                  <a:cubicBezTo>
                    <a:pt x="3557" y="17852"/>
                    <a:pt x="3575" y="17875"/>
                    <a:pt x="3591" y="17875"/>
                  </a:cubicBezTo>
                  <a:cubicBezTo>
                    <a:pt x="3609" y="17875"/>
                    <a:pt x="3626" y="17848"/>
                    <a:pt x="3626" y="17793"/>
                  </a:cubicBezTo>
                  <a:cubicBezTo>
                    <a:pt x="3599" y="17793"/>
                    <a:pt x="3596" y="17712"/>
                    <a:pt x="3565" y="17712"/>
                  </a:cubicBezTo>
                  <a:cubicBezTo>
                    <a:pt x="3561" y="17712"/>
                    <a:pt x="3556" y="17713"/>
                    <a:pt x="3550" y="17717"/>
                  </a:cubicBezTo>
                  <a:cubicBezTo>
                    <a:pt x="3565" y="17427"/>
                    <a:pt x="3565" y="17412"/>
                    <a:pt x="3580" y="17183"/>
                  </a:cubicBezTo>
                  <a:cubicBezTo>
                    <a:pt x="3557" y="17148"/>
                    <a:pt x="3533" y="17093"/>
                    <a:pt x="3501" y="17093"/>
                  </a:cubicBezTo>
                  <a:cubicBezTo>
                    <a:pt x="3493" y="17093"/>
                    <a:pt x="3483" y="17098"/>
                    <a:pt x="3473" y="17108"/>
                  </a:cubicBezTo>
                  <a:cubicBezTo>
                    <a:pt x="3534" y="17047"/>
                    <a:pt x="3550" y="16773"/>
                    <a:pt x="3473" y="16726"/>
                  </a:cubicBezTo>
                  <a:lnTo>
                    <a:pt x="3473" y="16726"/>
                  </a:lnTo>
                  <a:cubicBezTo>
                    <a:pt x="3473" y="16757"/>
                    <a:pt x="3489" y="16818"/>
                    <a:pt x="3473" y="16864"/>
                  </a:cubicBezTo>
                  <a:cubicBezTo>
                    <a:pt x="3489" y="16757"/>
                    <a:pt x="3367" y="16529"/>
                    <a:pt x="3459" y="16437"/>
                  </a:cubicBezTo>
                  <a:lnTo>
                    <a:pt x="3459" y="16437"/>
                  </a:lnTo>
                  <a:cubicBezTo>
                    <a:pt x="3463" y="16499"/>
                    <a:pt x="3473" y="16521"/>
                    <a:pt x="3487" y="16521"/>
                  </a:cubicBezTo>
                  <a:cubicBezTo>
                    <a:pt x="3521" y="16521"/>
                    <a:pt x="3573" y="16382"/>
                    <a:pt x="3595" y="16361"/>
                  </a:cubicBezTo>
                  <a:lnTo>
                    <a:pt x="3595" y="16361"/>
                  </a:lnTo>
                  <a:cubicBezTo>
                    <a:pt x="3587" y="16364"/>
                    <a:pt x="3581" y="16366"/>
                    <a:pt x="3575" y="16366"/>
                  </a:cubicBezTo>
                  <a:cubicBezTo>
                    <a:pt x="3506" y="16366"/>
                    <a:pt x="3603" y="16114"/>
                    <a:pt x="3504" y="16072"/>
                  </a:cubicBezTo>
                  <a:cubicBezTo>
                    <a:pt x="3470" y="16106"/>
                    <a:pt x="3496" y="16219"/>
                    <a:pt x="3478" y="16219"/>
                  </a:cubicBezTo>
                  <a:cubicBezTo>
                    <a:pt x="3472" y="16219"/>
                    <a:pt x="3461" y="16207"/>
                    <a:pt x="3443" y="16178"/>
                  </a:cubicBezTo>
                  <a:cubicBezTo>
                    <a:pt x="3454" y="16057"/>
                    <a:pt x="3471" y="16031"/>
                    <a:pt x="3489" y="16031"/>
                  </a:cubicBezTo>
                  <a:cubicBezTo>
                    <a:pt x="3503" y="16031"/>
                    <a:pt x="3518" y="16046"/>
                    <a:pt x="3532" y="16046"/>
                  </a:cubicBezTo>
                  <a:cubicBezTo>
                    <a:pt x="3552" y="16046"/>
                    <a:pt x="3569" y="16018"/>
                    <a:pt x="3580" y="15889"/>
                  </a:cubicBezTo>
                  <a:cubicBezTo>
                    <a:pt x="3580" y="15843"/>
                    <a:pt x="3561" y="15832"/>
                    <a:pt x="3540" y="15832"/>
                  </a:cubicBezTo>
                  <a:cubicBezTo>
                    <a:pt x="3519" y="15832"/>
                    <a:pt x="3496" y="15843"/>
                    <a:pt x="3489" y="15843"/>
                  </a:cubicBezTo>
                  <a:lnTo>
                    <a:pt x="3489" y="15904"/>
                  </a:lnTo>
                  <a:cubicBezTo>
                    <a:pt x="3459" y="15706"/>
                    <a:pt x="3412" y="15767"/>
                    <a:pt x="3351" y="15706"/>
                  </a:cubicBezTo>
                  <a:lnTo>
                    <a:pt x="3351" y="15706"/>
                  </a:lnTo>
                  <a:cubicBezTo>
                    <a:pt x="3351" y="15721"/>
                    <a:pt x="3351" y="15767"/>
                    <a:pt x="3367" y="15767"/>
                  </a:cubicBezTo>
                  <a:lnTo>
                    <a:pt x="3306" y="15767"/>
                  </a:lnTo>
                  <a:cubicBezTo>
                    <a:pt x="3337" y="15538"/>
                    <a:pt x="3351" y="15249"/>
                    <a:pt x="3306" y="15081"/>
                  </a:cubicBezTo>
                  <a:lnTo>
                    <a:pt x="3306" y="15081"/>
                  </a:lnTo>
                  <a:cubicBezTo>
                    <a:pt x="3229" y="15142"/>
                    <a:pt x="3321" y="15280"/>
                    <a:pt x="3260" y="15371"/>
                  </a:cubicBezTo>
                  <a:lnTo>
                    <a:pt x="3229" y="15310"/>
                  </a:lnTo>
                  <a:lnTo>
                    <a:pt x="3229" y="15310"/>
                  </a:lnTo>
                  <a:cubicBezTo>
                    <a:pt x="3169" y="15416"/>
                    <a:pt x="3245" y="15493"/>
                    <a:pt x="3229" y="15584"/>
                  </a:cubicBezTo>
                  <a:cubicBezTo>
                    <a:pt x="3163" y="15584"/>
                    <a:pt x="3190" y="15406"/>
                    <a:pt x="3145" y="15406"/>
                  </a:cubicBezTo>
                  <a:cubicBezTo>
                    <a:pt x="3140" y="15406"/>
                    <a:pt x="3132" y="15409"/>
                    <a:pt x="3123" y="15416"/>
                  </a:cubicBezTo>
                  <a:cubicBezTo>
                    <a:pt x="3123" y="15645"/>
                    <a:pt x="3093" y="15477"/>
                    <a:pt x="3077" y="15676"/>
                  </a:cubicBezTo>
                  <a:lnTo>
                    <a:pt x="3138" y="15615"/>
                  </a:lnTo>
                  <a:lnTo>
                    <a:pt x="3032" y="15859"/>
                  </a:lnTo>
                  <a:cubicBezTo>
                    <a:pt x="3066" y="15832"/>
                    <a:pt x="3110" y="15802"/>
                    <a:pt x="3148" y="15802"/>
                  </a:cubicBezTo>
                  <a:cubicBezTo>
                    <a:pt x="3177" y="15802"/>
                    <a:pt x="3202" y="15820"/>
                    <a:pt x="3215" y="15873"/>
                  </a:cubicBezTo>
                  <a:cubicBezTo>
                    <a:pt x="3203" y="15971"/>
                    <a:pt x="3179" y="15997"/>
                    <a:pt x="3152" y="15997"/>
                  </a:cubicBezTo>
                  <a:cubicBezTo>
                    <a:pt x="3120" y="15997"/>
                    <a:pt x="3085" y="15959"/>
                    <a:pt x="3064" y="15959"/>
                  </a:cubicBezTo>
                  <a:cubicBezTo>
                    <a:pt x="3055" y="15959"/>
                    <a:pt x="3049" y="15964"/>
                    <a:pt x="3047" y="15980"/>
                  </a:cubicBezTo>
                  <a:cubicBezTo>
                    <a:pt x="2849" y="15843"/>
                    <a:pt x="3047" y="15341"/>
                    <a:pt x="2894" y="15219"/>
                  </a:cubicBezTo>
                  <a:cubicBezTo>
                    <a:pt x="2971" y="15036"/>
                    <a:pt x="3047" y="14868"/>
                    <a:pt x="3063" y="14640"/>
                  </a:cubicBezTo>
                  <a:cubicBezTo>
                    <a:pt x="3169" y="14670"/>
                    <a:pt x="3138" y="15036"/>
                    <a:pt x="3245" y="15081"/>
                  </a:cubicBezTo>
                  <a:cubicBezTo>
                    <a:pt x="3245" y="15069"/>
                    <a:pt x="3290" y="14812"/>
                    <a:pt x="3236" y="14812"/>
                  </a:cubicBezTo>
                  <a:cubicBezTo>
                    <a:pt x="3227" y="14812"/>
                    <a:pt x="3215" y="14819"/>
                    <a:pt x="3199" y="14837"/>
                  </a:cubicBezTo>
                  <a:cubicBezTo>
                    <a:pt x="3199" y="14629"/>
                    <a:pt x="3330" y="14407"/>
                    <a:pt x="3280" y="14340"/>
                  </a:cubicBezTo>
                  <a:lnTo>
                    <a:pt x="3280" y="14340"/>
                  </a:lnTo>
                  <a:cubicBezTo>
                    <a:pt x="3308" y="14268"/>
                    <a:pt x="3322" y="14195"/>
                    <a:pt x="3351" y="14137"/>
                  </a:cubicBezTo>
                  <a:cubicBezTo>
                    <a:pt x="3337" y="14137"/>
                    <a:pt x="3321" y="14137"/>
                    <a:pt x="3321" y="14106"/>
                  </a:cubicBezTo>
                  <a:cubicBezTo>
                    <a:pt x="3333" y="14093"/>
                    <a:pt x="3347" y="14090"/>
                    <a:pt x="3360" y="14090"/>
                  </a:cubicBezTo>
                  <a:cubicBezTo>
                    <a:pt x="3377" y="14090"/>
                    <a:pt x="3394" y="14095"/>
                    <a:pt x="3410" y="14095"/>
                  </a:cubicBezTo>
                  <a:cubicBezTo>
                    <a:pt x="3446" y="14095"/>
                    <a:pt x="3479" y="14072"/>
                    <a:pt x="3504" y="13923"/>
                  </a:cubicBezTo>
                  <a:lnTo>
                    <a:pt x="3473" y="13923"/>
                  </a:lnTo>
                  <a:lnTo>
                    <a:pt x="3550" y="13848"/>
                  </a:lnTo>
                  <a:lnTo>
                    <a:pt x="3550" y="13848"/>
                  </a:lnTo>
                  <a:cubicBezTo>
                    <a:pt x="3534" y="13954"/>
                    <a:pt x="3565" y="13878"/>
                    <a:pt x="3580" y="13984"/>
                  </a:cubicBezTo>
                  <a:cubicBezTo>
                    <a:pt x="3595" y="13954"/>
                    <a:pt x="3641" y="13909"/>
                    <a:pt x="3641" y="13832"/>
                  </a:cubicBezTo>
                  <a:cubicBezTo>
                    <a:pt x="3656" y="13726"/>
                    <a:pt x="3595" y="13710"/>
                    <a:pt x="3580" y="13695"/>
                  </a:cubicBezTo>
                  <a:cubicBezTo>
                    <a:pt x="3656" y="13635"/>
                    <a:pt x="3656" y="13452"/>
                    <a:pt x="3686" y="13375"/>
                  </a:cubicBezTo>
                  <a:lnTo>
                    <a:pt x="3702" y="13466"/>
                  </a:lnTo>
                  <a:cubicBezTo>
                    <a:pt x="3717" y="13405"/>
                    <a:pt x="3747" y="13391"/>
                    <a:pt x="3747" y="13299"/>
                  </a:cubicBezTo>
                  <a:cubicBezTo>
                    <a:pt x="3740" y="13299"/>
                    <a:pt x="3733" y="13303"/>
                    <a:pt x="3725" y="13303"/>
                  </a:cubicBezTo>
                  <a:cubicBezTo>
                    <a:pt x="3718" y="13303"/>
                    <a:pt x="3710" y="13299"/>
                    <a:pt x="3702" y="13284"/>
                  </a:cubicBezTo>
                  <a:cubicBezTo>
                    <a:pt x="3732" y="13077"/>
                    <a:pt x="3832" y="12971"/>
                    <a:pt x="3881" y="12826"/>
                  </a:cubicBezTo>
                  <a:close/>
                  <a:moveTo>
                    <a:pt x="3459" y="23384"/>
                  </a:moveTo>
                  <a:cubicBezTo>
                    <a:pt x="3459" y="23444"/>
                    <a:pt x="3478" y="23660"/>
                    <a:pt x="3447" y="23660"/>
                  </a:cubicBezTo>
                  <a:cubicBezTo>
                    <a:pt x="3439" y="23660"/>
                    <a:pt x="3428" y="23646"/>
                    <a:pt x="3412" y="23612"/>
                  </a:cubicBezTo>
                  <a:cubicBezTo>
                    <a:pt x="3459" y="23597"/>
                    <a:pt x="3443" y="23445"/>
                    <a:pt x="3459" y="23384"/>
                  </a:cubicBezTo>
                  <a:close/>
                  <a:moveTo>
                    <a:pt x="3321" y="23398"/>
                  </a:moveTo>
                  <a:lnTo>
                    <a:pt x="3321" y="23398"/>
                  </a:lnTo>
                  <a:cubicBezTo>
                    <a:pt x="3260" y="23551"/>
                    <a:pt x="3351" y="23490"/>
                    <a:pt x="3367" y="23520"/>
                  </a:cubicBezTo>
                  <a:lnTo>
                    <a:pt x="3306" y="23673"/>
                  </a:lnTo>
                  <a:cubicBezTo>
                    <a:pt x="3290" y="23567"/>
                    <a:pt x="3276" y="23490"/>
                    <a:pt x="3321" y="23398"/>
                  </a:cubicBezTo>
                  <a:close/>
                  <a:moveTo>
                    <a:pt x="2484" y="17717"/>
                  </a:moveTo>
                  <a:lnTo>
                    <a:pt x="2484" y="17717"/>
                  </a:lnTo>
                  <a:cubicBezTo>
                    <a:pt x="2498" y="17900"/>
                    <a:pt x="2437" y="18083"/>
                    <a:pt x="2468" y="18265"/>
                  </a:cubicBezTo>
                  <a:cubicBezTo>
                    <a:pt x="2471" y="18260"/>
                    <a:pt x="2474" y="18258"/>
                    <a:pt x="2477" y="18258"/>
                  </a:cubicBezTo>
                  <a:cubicBezTo>
                    <a:pt x="2512" y="18258"/>
                    <a:pt x="2539" y="18578"/>
                    <a:pt x="2580" y="18578"/>
                  </a:cubicBezTo>
                  <a:cubicBezTo>
                    <a:pt x="2588" y="18578"/>
                    <a:pt x="2596" y="18567"/>
                    <a:pt x="2605" y="18540"/>
                  </a:cubicBezTo>
                  <a:lnTo>
                    <a:pt x="2605" y="18540"/>
                  </a:lnTo>
                  <a:lnTo>
                    <a:pt x="2575" y="18631"/>
                  </a:lnTo>
                  <a:cubicBezTo>
                    <a:pt x="2651" y="18646"/>
                    <a:pt x="2606" y="18814"/>
                    <a:pt x="2666" y="18859"/>
                  </a:cubicBezTo>
                  <a:cubicBezTo>
                    <a:pt x="2681" y="18661"/>
                    <a:pt x="2651" y="18570"/>
                    <a:pt x="2681" y="18296"/>
                  </a:cubicBezTo>
                  <a:lnTo>
                    <a:pt x="2681" y="18296"/>
                  </a:lnTo>
                  <a:cubicBezTo>
                    <a:pt x="2817" y="18447"/>
                    <a:pt x="2624" y="18522"/>
                    <a:pt x="2738" y="18775"/>
                  </a:cubicBezTo>
                  <a:lnTo>
                    <a:pt x="2738" y="18775"/>
                  </a:lnTo>
                  <a:cubicBezTo>
                    <a:pt x="2734" y="18767"/>
                    <a:pt x="2729" y="18764"/>
                    <a:pt x="2725" y="18764"/>
                  </a:cubicBezTo>
                  <a:cubicBezTo>
                    <a:pt x="2696" y="18764"/>
                    <a:pt x="2661" y="18893"/>
                    <a:pt x="2636" y="18981"/>
                  </a:cubicBezTo>
                  <a:cubicBezTo>
                    <a:pt x="2657" y="18957"/>
                    <a:pt x="2670" y="18948"/>
                    <a:pt x="2680" y="18948"/>
                  </a:cubicBezTo>
                  <a:cubicBezTo>
                    <a:pt x="2713" y="18948"/>
                    <a:pt x="2698" y="19058"/>
                    <a:pt x="2758" y="19058"/>
                  </a:cubicBezTo>
                  <a:cubicBezTo>
                    <a:pt x="2727" y="19179"/>
                    <a:pt x="2880" y="19515"/>
                    <a:pt x="2742" y="19636"/>
                  </a:cubicBezTo>
                  <a:cubicBezTo>
                    <a:pt x="2758" y="19675"/>
                    <a:pt x="2773" y="19691"/>
                    <a:pt x="2785" y="19691"/>
                  </a:cubicBezTo>
                  <a:cubicBezTo>
                    <a:pt x="2833" y="19691"/>
                    <a:pt x="2862" y="19478"/>
                    <a:pt x="2910" y="19454"/>
                  </a:cubicBezTo>
                  <a:lnTo>
                    <a:pt x="2910" y="19454"/>
                  </a:lnTo>
                  <a:cubicBezTo>
                    <a:pt x="2880" y="19712"/>
                    <a:pt x="2849" y="19972"/>
                    <a:pt x="2864" y="20230"/>
                  </a:cubicBezTo>
                  <a:lnTo>
                    <a:pt x="2833" y="20185"/>
                  </a:lnTo>
                  <a:lnTo>
                    <a:pt x="2833" y="20185"/>
                  </a:lnTo>
                  <a:cubicBezTo>
                    <a:pt x="2788" y="20352"/>
                    <a:pt x="2910" y="20520"/>
                    <a:pt x="2788" y="20703"/>
                  </a:cubicBezTo>
                  <a:cubicBezTo>
                    <a:pt x="2788" y="20849"/>
                    <a:pt x="2806" y="20861"/>
                    <a:pt x="2826" y="20861"/>
                  </a:cubicBezTo>
                  <a:cubicBezTo>
                    <a:pt x="2830" y="20861"/>
                    <a:pt x="2835" y="20860"/>
                    <a:pt x="2839" y="20860"/>
                  </a:cubicBezTo>
                  <a:cubicBezTo>
                    <a:pt x="2853" y="20860"/>
                    <a:pt x="2869" y="20866"/>
                    <a:pt x="2880" y="20916"/>
                  </a:cubicBezTo>
                  <a:cubicBezTo>
                    <a:pt x="2874" y="20917"/>
                    <a:pt x="2868" y="20918"/>
                    <a:pt x="2862" y="20918"/>
                  </a:cubicBezTo>
                  <a:cubicBezTo>
                    <a:pt x="2841" y="20918"/>
                    <a:pt x="2821" y="20910"/>
                    <a:pt x="2802" y="20910"/>
                  </a:cubicBezTo>
                  <a:cubicBezTo>
                    <a:pt x="2776" y="20910"/>
                    <a:pt x="2751" y="20927"/>
                    <a:pt x="2727" y="21007"/>
                  </a:cubicBezTo>
                  <a:cubicBezTo>
                    <a:pt x="2833" y="21113"/>
                    <a:pt x="2772" y="21418"/>
                    <a:pt x="2833" y="21570"/>
                  </a:cubicBezTo>
                  <a:lnTo>
                    <a:pt x="2772" y="21784"/>
                  </a:lnTo>
                  <a:lnTo>
                    <a:pt x="2697" y="21631"/>
                  </a:lnTo>
                  <a:lnTo>
                    <a:pt x="2697" y="21708"/>
                  </a:lnTo>
                  <a:cubicBezTo>
                    <a:pt x="2559" y="21570"/>
                    <a:pt x="2758" y="21540"/>
                    <a:pt x="2666" y="21343"/>
                  </a:cubicBezTo>
                  <a:lnTo>
                    <a:pt x="2559" y="21327"/>
                  </a:lnTo>
                  <a:lnTo>
                    <a:pt x="2559" y="21190"/>
                  </a:lnTo>
                  <a:cubicBezTo>
                    <a:pt x="2552" y="21185"/>
                    <a:pt x="2545" y="21183"/>
                    <a:pt x="2537" y="21183"/>
                  </a:cubicBezTo>
                  <a:cubicBezTo>
                    <a:pt x="2496" y="21183"/>
                    <a:pt x="2453" y="21245"/>
                    <a:pt x="2453" y="21296"/>
                  </a:cubicBezTo>
                  <a:cubicBezTo>
                    <a:pt x="2468" y="21357"/>
                    <a:pt x="2545" y="21449"/>
                    <a:pt x="2575" y="21509"/>
                  </a:cubicBezTo>
                  <a:cubicBezTo>
                    <a:pt x="2590" y="21495"/>
                    <a:pt x="2606" y="21495"/>
                    <a:pt x="2590" y="21434"/>
                  </a:cubicBezTo>
                  <a:lnTo>
                    <a:pt x="2590" y="21434"/>
                  </a:lnTo>
                  <a:cubicBezTo>
                    <a:pt x="2635" y="21533"/>
                    <a:pt x="2624" y="21536"/>
                    <a:pt x="2603" y="21536"/>
                  </a:cubicBezTo>
                  <a:cubicBezTo>
                    <a:pt x="2602" y="21536"/>
                    <a:pt x="2600" y="21536"/>
                    <a:pt x="2598" y="21536"/>
                  </a:cubicBezTo>
                  <a:cubicBezTo>
                    <a:pt x="2578" y="21536"/>
                    <a:pt x="2552" y="21539"/>
                    <a:pt x="2559" y="21617"/>
                  </a:cubicBezTo>
                  <a:cubicBezTo>
                    <a:pt x="2567" y="21606"/>
                    <a:pt x="2575" y="21601"/>
                    <a:pt x="2582" y="21601"/>
                  </a:cubicBezTo>
                  <a:cubicBezTo>
                    <a:pt x="2616" y="21601"/>
                    <a:pt x="2639" y="21703"/>
                    <a:pt x="2651" y="21753"/>
                  </a:cubicBezTo>
                  <a:cubicBezTo>
                    <a:pt x="2590" y="21800"/>
                    <a:pt x="2590" y="22088"/>
                    <a:pt x="2636" y="22196"/>
                  </a:cubicBezTo>
                  <a:lnTo>
                    <a:pt x="2575" y="22363"/>
                  </a:lnTo>
                  <a:lnTo>
                    <a:pt x="2636" y="22470"/>
                  </a:lnTo>
                  <a:cubicBezTo>
                    <a:pt x="2545" y="22576"/>
                    <a:pt x="2742" y="22988"/>
                    <a:pt x="2636" y="23155"/>
                  </a:cubicBezTo>
                  <a:cubicBezTo>
                    <a:pt x="2637" y="23154"/>
                    <a:pt x="2639" y="23154"/>
                    <a:pt x="2640" y="23154"/>
                  </a:cubicBezTo>
                  <a:cubicBezTo>
                    <a:pt x="2668" y="23154"/>
                    <a:pt x="2682" y="23295"/>
                    <a:pt x="2697" y="23353"/>
                  </a:cubicBezTo>
                  <a:cubicBezTo>
                    <a:pt x="2681" y="23490"/>
                    <a:pt x="2620" y="23353"/>
                    <a:pt x="2620" y="23536"/>
                  </a:cubicBezTo>
                  <a:cubicBezTo>
                    <a:pt x="2629" y="23530"/>
                    <a:pt x="2636" y="23527"/>
                    <a:pt x="2642" y="23527"/>
                  </a:cubicBezTo>
                  <a:cubicBezTo>
                    <a:pt x="2692" y="23527"/>
                    <a:pt x="2611" y="23760"/>
                    <a:pt x="2666" y="23855"/>
                  </a:cubicBezTo>
                  <a:cubicBezTo>
                    <a:pt x="2664" y="23856"/>
                    <a:pt x="2662" y="23856"/>
                    <a:pt x="2660" y="23856"/>
                  </a:cubicBezTo>
                  <a:cubicBezTo>
                    <a:pt x="2603" y="23856"/>
                    <a:pt x="2574" y="23670"/>
                    <a:pt x="2559" y="23612"/>
                  </a:cubicBezTo>
                  <a:lnTo>
                    <a:pt x="2545" y="23658"/>
                  </a:lnTo>
                  <a:cubicBezTo>
                    <a:pt x="2545" y="23611"/>
                    <a:pt x="2545" y="23593"/>
                    <a:pt x="2548" y="23593"/>
                  </a:cubicBezTo>
                  <a:cubicBezTo>
                    <a:pt x="2550" y="23593"/>
                    <a:pt x="2554" y="23600"/>
                    <a:pt x="2559" y="23612"/>
                  </a:cubicBezTo>
                  <a:lnTo>
                    <a:pt x="2590" y="23445"/>
                  </a:lnTo>
                  <a:lnTo>
                    <a:pt x="2590" y="23445"/>
                  </a:lnTo>
                  <a:cubicBezTo>
                    <a:pt x="2584" y="23450"/>
                    <a:pt x="2580" y="23453"/>
                    <a:pt x="2576" y="23453"/>
                  </a:cubicBezTo>
                  <a:cubicBezTo>
                    <a:pt x="2555" y="23453"/>
                    <a:pt x="2563" y="23370"/>
                    <a:pt x="2537" y="23370"/>
                  </a:cubicBezTo>
                  <a:cubicBezTo>
                    <a:pt x="2531" y="23370"/>
                    <a:pt x="2524" y="23374"/>
                    <a:pt x="2514" y="23384"/>
                  </a:cubicBezTo>
                  <a:cubicBezTo>
                    <a:pt x="2545" y="23140"/>
                    <a:pt x="2529" y="23018"/>
                    <a:pt x="2575" y="22653"/>
                  </a:cubicBezTo>
                  <a:lnTo>
                    <a:pt x="2575" y="22653"/>
                  </a:lnTo>
                  <a:cubicBezTo>
                    <a:pt x="2559" y="22683"/>
                    <a:pt x="2529" y="22653"/>
                    <a:pt x="2514" y="22698"/>
                  </a:cubicBezTo>
                  <a:lnTo>
                    <a:pt x="2529" y="22423"/>
                  </a:lnTo>
                  <a:lnTo>
                    <a:pt x="2529" y="22423"/>
                  </a:lnTo>
                  <a:cubicBezTo>
                    <a:pt x="2502" y="22519"/>
                    <a:pt x="2390" y="22565"/>
                    <a:pt x="2398" y="22746"/>
                  </a:cubicBezTo>
                  <a:lnTo>
                    <a:pt x="2398" y="22746"/>
                  </a:lnTo>
                  <a:lnTo>
                    <a:pt x="2376" y="22561"/>
                  </a:lnTo>
                  <a:lnTo>
                    <a:pt x="2362" y="22592"/>
                  </a:lnTo>
                  <a:lnTo>
                    <a:pt x="2224" y="22043"/>
                  </a:lnTo>
                  <a:cubicBezTo>
                    <a:pt x="2224" y="21979"/>
                    <a:pt x="2239" y="21952"/>
                    <a:pt x="2264" y="21952"/>
                  </a:cubicBezTo>
                  <a:cubicBezTo>
                    <a:pt x="2274" y="21952"/>
                    <a:pt x="2287" y="21957"/>
                    <a:pt x="2301" y="21966"/>
                  </a:cubicBezTo>
                  <a:cubicBezTo>
                    <a:pt x="2270" y="21784"/>
                    <a:pt x="2331" y="21723"/>
                    <a:pt x="2301" y="21509"/>
                  </a:cubicBezTo>
                  <a:lnTo>
                    <a:pt x="2301" y="21509"/>
                  </a:lnTo>
                  <a:lnTo>
                    <a:pt x="2346" y="21631"/>
                  </a:lnTo>
                  <a:cubicBezTo>
                    <a:pt x="2392" y="21403"/>
                    <a:pt x="2285" y="21479"/>
                    <a:pt x="2331" y="21160"/>
                  </a:cubicBezTo>
                  <a:lnTo>
                    <a:pt x="2331" y="21160"/>
                  </a:lnTo>
                  <a:lnTo>
                    <a:pt x="2270" y="21190"/>
                  </a:lnTo>
                  <a:lnTo>
                    <a:pt x="2301" y="21083"/>
                  </a:lnTo>
                  <a:cubicBezTo>
                    <a:pt x="2270" y="20992"/>
                    <a:pt x="2179" y="20946"/>
                    <a:pt x="2240" y="20794"/>
                  </a:cubicBezTo>
                  <a:lnTo>
                    <a:pt x="2240" y="20794"/>
                  </a:lnTo>
                  <a:lnTo>
                    <a:pt x="2149" y="20825"/>
                  </a:lnTo>
                  <a:cubicBezTo>
                    <a:pt x="2149" y="20717"/>
                    <a:pt x="2224" y="20748"/>
                    <a:pt x="2224" y="20626"/>
                  </a:cubicBezTo>
                  <a:cubicBezTo>
                    <a:pt x="2215" y="20578"/>
                    <a:pt x="2192" y="20541"/>
                    <a:pt x="2170" y="20541"/>
                  </a:cubicBezTo>
                  <a:cubicBezTo>
                    <a:pt x="2157" y="20541"/>
                    <a:pt x="2144" y="20553"/>
                    <a:pt x="2133" y="20581"/>
                  </a:cubicBezTo>
                  <a:cubicBezTo>
                    <a:pt x="2133" y="20368"/>
                    <a:pt x="2270" y="20047"/>
                    <a:pt x="2163" y="19895"/>
                  </a:cubicBezTo>
                  <a:lnTo>
                    <a:pt x="2163" y="19895"/>
                  </a:lnTo>
                  <a:cubicBezTo>
                    <a:pt x="2167" y="19897"/>
                    <a:pt x="2170" y="19898"/>
                    <a:pt x="2173" y="19898"/>
                  </a:cubicBezTo>
                  <a:cubicBezTo>
                    <a:pt x="2202" y="19898"/>
                    <a:pt x="2198" y="19791"/>
                    <a:pt x="2213" y="19791"/>
                  </a:cubicBezTo>
                  <a:cubicBezTo>
                    <a:pt x="2216" y="19791"/>
                    <a:pt x="2220" y="19795"/>
                    <a:pt x="2224" y="19803"/>
                  </a:cubicBezTo>
                  <a:lnTo>
                    <a:pt x="2224" y="19850"/>
                  </a:lnTo>
                  <a:cubicBezTo>
                    <a:pt x="2301" y="19773"/>
                    <a:pt x="2315" y="19728"/>
                    <a:pt x="2301" y="19529"/>
                  </a:cubicBezTo>
                  <a:lnTo>
                    <a:pt x="2255" y="19515"/>
                  </a:lnTo>
                  <a:cubicBezTo>
                    <a:pt x="2285" y="19499"/>
                    <a:pt x="2315" y="19362"/>
                    <a:pt x="2346" y="19194"/>
                  </a:cubicBezTo>
                  <a:lnTo>
                    <a:pt x="2331" y="19194"/>
                  </a:lnTo>
                  <a:lnTo>
                    <a:pt x="2468" y="19058"/>
                  </a:lnTo>
                  <a:cubicBezTo>
                    <a:pt x="2437" y="18920"/>
                    <a:pt x="2453" y="18814"/>
                    <a:pt x="2392" y="18814"/>
                  </a:cubicBezTo>
                  <a:cubicBezTo>
                    <a:pt x="2315" y="18844"/>
                    <a:pt x="2392" y="18936"/>
                    <a:pt x="2346" y="18997"/>
                  </a:cubicBezTo>
                  <a:cubicBezTo>
                    <a:pt x="2331" y="18753"/>
                    <a:pt x="2209" y="18905"/>
                    <a:pt x="2133" y="18798"/>
                  </a:cubicBezTo>
                  <a:lnTo>
                    <a:pt x="2270" y="18631"/>
                  </a:lnTo>
                  <a:lnTo>
                    <a:pt x="2285" y="18798"/>
                  </a:lnTo>
                  <a:cubicBezTo>
                    <a:pt x="2286" y="18799"/>
                    <a:pt x="2288" y="18800"/>
                    <a:pt x="2289" y="18800"/>
                  </a:cubicBezTo>
                  <a:cubicBezTo>
                    <a:pt x="2304" y="18800"/>
                    <a:pt x="2317" y="18736"/>
                    <a:pt x="2331" y="18722"/>
                  </a:cubicBezTo>
                  <a:cubicBezTo>
                    <a:pt x="2316" y="18564"/>
                    <a:pt x="2262" y="18447"/>
                    <a:pt x="2218" y="18447"/>
                  </a:cubicBezTo>
                  <a:cubicBezTo>
                    <a:pt x="2215" y="18447"/>
                    <a:pt x="2212" y="18447"/>
                    <a:pt x="2209" y="18448"/>
                  </a:cubicBezTo>
                  <a:lnTo>
                    <a:pt x="2315" y="18296"/>
                  </a:lnTo>
                  <a:cubicBezTo>
                    <a:pt x="2285" y="18158"/>
                    <a:pt x="2285" y="18113"/>
                    <a:pt x="2331" y="18006"/>
                  </a:cubicBezTo>
                  <a:lnTo>
                    <a:pt x="2362" y="18097"/>
                  </a:lnTo>
                  <a:cubicBezTo>
                    <a:pt x="2362" y="17961"/>
                    <a:pt x="2437" y="17809"/>
                    <a:pt x="2393" y="17763"/>
                  </a:cubicBezTo>
                  <a:lnTo>
                    <a:pt x="2393" y="17763"/>
                  </a:lnTo>
                  <a:cubicBezTo>
                    <a:pt x="2407" y="17777"/>
                    <a:pt x="2437" y="17748"/>
                    <a:pt x="2437" y="17808"/>
                  </a:cubicBezTo>
                  <a:lnTo>
                    <a:pt x="2484" y="17717"/>
                  </a:lnTo>
                  <a:close/>
                  <a:moveTo>
                    <a:pt x="2270" y="22393"/>
                  </a:moveTo>
                  <a:cubicBezTo>
                    <a:pt x="2194" y="22515"/>
                    <a:pt x="2362" y="22606"/>
                    <a:pt x="2255" y="22698"/>
                  </a:cubicBezTo>
                  <a:lnTo>
                    <a:pt x="2224" y="22439"/>
                  </a:lnTo>
                  <a:lnTo>
                    <a:pt x="2179" y="22592"/>
                  </a:lnTo>
                  <a:cubicBezTo>
                    <a:pt x="2194" y="22744"/>
                    <a:pt x="2163" y="23307"/>
                    <a:pt x="2301" y="23520"/>
                  </a:cubicBezTo>
                  <a:lnTo>
                    <a:pt x="2240" y="23841"/>
                  </a:lnTo>
                  <a:cubicBezTo>
                    <a:pt x="2240" y="23802"/>
                    <a:pt x="2217" y="23780"/>
                    <a:pt x="2194" y="23780"/>
                  </a:cubicBezTo>
                  <a:cubicBezTo>
                    <a:pt x="2171" y="23780"/>
                    <a:pt x="2149" y="23802"/>
                    <a:pt x="2149" y="23855"/>
                  </a:cubicBezTo>
                  <a:cubicBezTo>
                    <a:pt x="2137" y="23860"/>
                    <a:pt x="2127" y="23862"/>
                    <a:pt x="2118" y="23862"/>
                  </a:cubicBezTo>
                  <a:cubicBezTo>
                    <a:pt x="1988" y="23862"/>
                    <a:pt x="2065" y="23407"/>
                    <a:pt x="1935" y="23407"/>
                  </a:cubicBezTo>
                  <a:cubicBezTo>
                    <a:pt x="1926" y="23407"/>
                    <a:pt x="1916" y="23410"/>
                    <a:pt x="1905" y="23414"/>
                  </a:cubicBezTo>
                  <a:cubicBezTo>
                    <a:pt x="1935" y="23337"/>
                    <a:pt x="2088" y="23337"/>
                    <a:pt x="2027" y="23094"/>
                  </a:cubicBezTo>
                  <a:lnTo>
                    <a:pt x="2027" y="23094"/>
                  </a:lnTo>
                  <a:lnTo>
                    <a:pt x="2118" y="23171"/>
                  </a:lnTo>
                  <a:cubicBezTo>
                    <a:pt x="2149" y="23140"/>
                    <a:pt x="2118" y="23063"/>
                    <a:pt x="2118" y="23002"/>
                  </a:cubicBezTo>
                  <a:cubicBezTo>
                    <a:pt x="2041" y="22988"/>
                    <a:pt x="2011" y="22988"/>
                    <a:pt x="1996" y="22911"/>
                  </a:cubicBezTo>
                  <a:lnTo>
                    <a:pt x="1996" y="22911"/>
                  </a:lnTo>
                  <a:cubicBezTo>
                    <a:pt x="2008" y="22919"/>
                    <a:pt x="2017" y="22922"/>
                    <a:pt x="2023" y="22922"/>
                  </a:cubicBezTo>
                  <a:cubicBezTo>
                    <a:pt x="2066" y="22922"/>
                    <a:pt x="2004" y="22766"/>
                    <a:pt x="2057" y="22714"/>
                  </a:cubicBezTo>
                  <a:lnTo>
                    <a:pt x="2057" y="22714"/>
                  </a:lnTo>
                  <a:cubicBezTo>
                    <a:pt x="2118" y="22774"/>
                    <a:pt x="2041" y="22820"/>
                    <a:pt x="2072" y="22911"/>
                  </a:cubicBezTo>
                  <a:cubicBezTo>
                    <a:pt x="2102" y="22866"/>
                    <a:pt x="2133" y="22820"/>
                    <a:pt x="2149" y="22774"/>
                  </a:cubicBezTo>
                  <a:lnTo>
                    <a:pt x="2149" y="22759"/>
                  </a:lnTo>
                  <a:cubicBezTo>
                    <a:pt x="2149" y="22545"/>
                    <a:pt x="2194" y="22439"/>
                    <a:pt x="2270" y="22393"/>
                  </a:cubicBezTo>
                  <a:close/>
                  <a:moveTo>
                    <a:pt x="2529" y="23886"/>
                  </a:moveTo>
                  <a:lnTo>
                    <a:pt x="2590" y="23932"/>
                  </a:lnTo>
                  <a:lnTo>
                    <a:pt x="2590" y="24008"/>
                  </a:lnTo>
                  <a:lnTo>
                    <a:pt x="2529" y="23886"/>
                  </a:lnTo>
                  <a:close/>
                  <a:moveTo>
                    <a:pt x="2190" y="23895"/>
                  </a:moveTo>
                  <a:cubicBezTo>
                    <a:pt x="2214" y="23895"/>
                    <a:pt x="2221" y="24011"/>
                    <a:pt x="2223" y="24054"/>
                  </a:cubicBezTo>
                  <a:lnTo>
                    <a:pt x="2223" y="24054"/>
                  </a:lnTo>
                  <a:lnTo>
                    <a:pt x="2133" y="24024"/>
                  </a:lnTo>
                  <a:lnTo>
                    <a:pt x="2163" y="23932"/>
                  </a:lnTo>
                  <a:cubicBezTo>
                    <a:pt x="2174" y="23905"/>
                    <a:pt x="2183" y="23895"/>
                    <a:pt x="2190" y="23895"/>
                  </a:cubicBezTo>
                  <a:close/>
                  <a:moveTo>
                    <a:pt x="2057" y="24176"/>
                  </a:moveTo>
                  <a:lnTo>
                    <a:pt x="2088" y="24206"/>
                  </a:lnTo>
                  <a:lnTo>
                    <a:pt x="2011" y="24191"/>
                  </a:lnTo>
                  <a:lnTo>
                    <a:pt x="2057" y="24176"/>
                  </a:lnTo>
                  <a:close/>
                  <a:moveTo>
                    <a:pt x="2727" y="23886"/>
                  </a:moveTo>
                  <a:cubicBezTo>
                    <a:pt x="2651" y="24054"/>
                    <a:pt x="2758" y="24115"/>
                    <a:pt x="2697" y="24298"/>
                  </a:cubicBezTo>
                  <a:cubicBezTo>
                    <a:pt x="2666" y="24206"/>
                    <a:pt x="2666" y="23977"/>
                    <a:pt x="2727" y="23886"/>
                  </a:cubicBezTo>
                  <a:close/>
                  <a:moveTo>
                    <a:pt x="2149" y="24130"/>
                  </a:moveTo>
                  <a:cubicBezTo>
                    <a:pt x="2163" y="24206"/>
                    <a:pt x="2149" y="24312"/>
                    <a:pt x="2149" y="24373"/>
                  </a:cubicBezTo>
                  <a:cubicBezTo>
                    <a:pt x="2133" y="24312"/>
                    <a:pt x="2088" y="24191"/>
                    <a:pt x="2149" y="24130"/>
                  </a:cubicBezTo>
                  <a:close/>
                  <a:moveTo>
                    <a:pt x="3351" y="23688"/>
                  </a:moveTo>
                  <a:cubicBezTo>
                    <a:pt x="3412" y="23794"/>
                    <a:pt x="3473" y="23963"/>
                    <a:pt x="3520" y="24145"/>
                  </a:cubicBezTo>
                  <a:lnTo>
                    <a:pt x="3473" y="24389"/>
                  </a:lnTo>
                  <a:cubicBezTo>
                    <a:pt x="3469" y="24390"/>
                    <a:pt x="3464" y="24391"/>
                    <a:pt x="3460" y="24391"/>
                  </a:cubicBezTo>
                  <a:cubicBezTo>
                    <a:pt x="3399" y="24391"/>
                    <a:pt x="3410" y="24289"/>
                    <a:pt x="3382" y="24160"/>
                  </a:cubicBezTo>
                  <a:cubicBezTo>
                    <a:pt x="3360" y="24236"/>
                    <a:pt x="3339" y="24265"/>
                    <a:pt x="3306" y="24265"/>
                  </a:cubicBezTo>
                  <a:cubicBezTo>
                    <a:pt x="3293" y="24265"/>
                    <a:pt x="3278" y="24260"/>
                    <a:pt x="3260" y="24251"/>
                  </a:cubicBezTo>
                  <a:lnTo>
                    <a:pt x="3245" y="24694"/>
                  </a:lnTo>
                  <a:cubicBezTo>
                    <a:pt x="3232" y="24590"/>
                    <a:pt x="3219" y="24519"/>
                    <a:pt x="3187" y="24519"/>
                  </a:cubicBezTo>
                  <a:cubicBezTo>
                    <a:pt x="3182" y="24519"/>
                    <a:pt x="3175" y="24521"/>
                    <a:pt x="3169" y="24526"/>
                  </a:cubicBezTo>
                  <a:cubicBezTo>
                    <a:pt x="3199" y="24298"/>
                    <a:pt x="3199" y="24115"/>
                    <a:pt x="3169" y="23902"/>
                  </a:cubicBezTo>
                  <a:cubicBezTo>
                    <a:pt x="3229" y="23841"/>
                    <a:pt x="3290" y="23841"/>
                    <a:pt x="3351" y="23688"/>
                  </a:cubicBezTo>
                  <a:close/>
                  <a:moveTo>
                    <a:pt x="1097" y="24206"/>
                  </a:moveTo>
                  <a:lnTo>
                    <a:pt x="1082" y="24465"/>
                  </a:lnTo>
                  <a:lnTo>
                    <a:pt x="1143" y="24526"/>
                  </a:lnTo>
                  <a:cubicBezTo>
                    <a:pt x="1158" y="24708"/>
                    <a:pt x="1066" y="24602"/>
                    <a:pt x="1052" y="24708"/>
                  </a:cubicBezTo>
                  <a:cubicBezTo>
                    <a:pt x="1021" y="24556"/>
                    <a:pt x="1113" y="24389"/>
                    <a:pt x="1036" y="24343"/>
                  </a:cubicBezTo>
                  <a:lnTo>
                    <a:pt x="1097" y="24206"/>
                  </a:lnTo>
                  <a:close/>
                  <a:moveTo>
                    <a:pt x="2849" y="24251"/>
                  </a:moveTo>
                  <a:cubicBezTo>
                    <a:pt x="2880" y="24298"/>
                    <a:pt x="2925" y="24633"/>
                    <a:pt x="2864" y="24724"/>
                  </a:cubicBezTo>
                  <a:cubicBezTo>
                    <a:pt x="2836" y="24613"/>
                    <a:pt x="2872" y="24414"/>
                    <a:pt x="2810" y="24414"/>
                  </a:cubicBezTo>
                  <a:cubicBezTo>
                    <a:pt x="2804" y="24414"/>
                    <a:pt x="2797" y="24416"/>
                    <a:pt x="2788" y="24420"/>
                  </a:cubicBezTo>
                  <a:cubicBezTo>
                    <a:pt x="2788" y="24526"/>
                    <a:pt x="2819" y="24481"/>
                    <a:pt x="2819" y="24556"/>
                  </a:cubicBezTo>
                  <a:lnTo>
                    <a:pt x="2742" y="24511"/>
                  </a:lnTo>
                  <a:cubicBezTo>
                    <a:pt x="2742" y="24420"/>
                    <a:pt x="2727" y="24312"/>
                    <a:pt x="2742" y="24282"/>
                  </a:cubicBezTo>
                  <a:cubicBezTo>
                    <a:pt x="2742" y="24312"/>
                    <a:pt x="2742" y="24373"/>
                    <a:pt x="2758" y="24404"/>
                  </a:cubicBezTo>
                  <a:cubicBezTo>
                    <a:pt x="2763" y="24409"/>
                    <a:pt x="2769" y="24412"/>
                    <a:pt x="2774" y="24412"/>
                  </a:cubicBezTo>
                  <a:cubicBezTo>
                    <a:pt x="2813" y="24412"/>
                    <a:pt x="2849" y="24278"/>
                    <a:pt x="2849" y="24251"/>
                  </a:cubicBezTo>
                  <a:close/>
                  <a:moveTo>
                    <a:pt x="2606" y="24602"/>
                  </a:moveTo>
                  <a:lnTo>
                    <a:pt x="2651" y="24648"/>
                  </a:lnTo>
                  <a:cubicBezTo>
                    <a:pt x="2666" y="24663"/>
                    <a:pt x="2666" y="24678"/>
                    <a:pt x="2681" y="24785"/>
                  </a:cubicBezTo>
                  <a:cubicBezTo>
                    <a:pt x="2683" y="24786"/>
                    <a:pt x="2685" y="24787"/>
                    <a:pt x="2687" y="24787"/>
                  </a:cubicBezTo>
                  <a:cubicBezTo>
                    <a:pt x="2712" y="24787"/>
                    <a:pt x="2713" y="24707"/>
                    <a:pt x="2727" y="24694"/>
                  </a:cubicBezTo>
                  <a:lnTo>
                    <a:pt x="2727" y="24694"/>
                  </a:lnTo>
                  <a:lnTo>
                    <a:pt x="2697" y="24861"/>
                  </a:lnTo>
                  <a:cubicBezTo>
                    <a:pt x="2681" y="24800"/>
                    <a:pt x="2636" y="24739"/>
                    <a:pt x="2651" y="24648"/>
                  </a:cubicBezTo>
                  <a:lnTo>
                    <a:pt x="2651" y="24648"/>
                  </a:lnTo>
                  <a:lnTo>
                    <a:pt x="2559" y="24785"/>
                  </a:lnTo>
                  <a:lnTo>
                    <a:pt x="2606" y="24602"/>
                  </a:lnTo>
                  <a:close/>
                  <a:moveTo>
                    <a:pt x="1844" y="24861"/>
                  </a:moveTo>
                  <a:cubicBezTo>
                    <a:pt x="1838" y="24888"/>
                    <a:pt x="1833" y="24896"/>
                    <a:pt x="1827" y="24896"/>
                  </a:cubicBezTo>
                  <a:cubicBezTo>
                    <a:pt x="1820" y="24896"/>
                    <a:pt x="1813" y="24884"/>
                    <a:pt x="1806" y="24884"/>
                  </a:cubicBezTo>
                  <a:cubicBezTo>
                    <a:pt x="1803" y="24884"/>
                    <a:pt x="1800" y="24886"/>
                    <a:pt x="1798" y="24891"/>
                  </a:cubicBezTo>
                  <a:lnTo>
                    <a:pt x="1800" y="24861"/>
                  </a:lnTo>
                  <a:close/>
                  <a:moveTo>
                    <a:pt x="2697" y="24861"/>
                  </a:moveTo>
                  <a:cubicBezTo>
                    <a:pt x="2697" y="24877"/>
                    <a:pt x="2697" y="24907"/>
                    <a:pt x="2681" y="24922"/>
                  </a:cubicBezTo>
                  <a:lnTo>
                    <a:pt x="2697" y="24861"/>
                  </a:lnTo>
                  <a:close/>
                  <a:moveTo>
                    <a:pt x="2068" y="24403"/>
                  </a:moveTo>
                  <a:cubicBezTo>
                    <a:pt x="2069" y="24403"/>
                    <a:pt x="2070" y="24403"/>
                    <a:pt x="2072" y="24404"/>
                  </a:cubicBezTo>
                  <a:cubicBezTo>
                    <a:pt x="2065" y="24511"/>
                    <a:pt x="2082" y="24533"/>
                    <a:pt x="2104" y="24533"/>
                  </a:cubicBezTo>
                  <a:cubicBezTo>
                    <a:pt x="2120" y="24533"/>
                    <a:pt x="2138" y="24522"/>
                    <a:pt x="2153" y="24522"/>
                  </a:cubicBezTo>
                  <a:cubicBezTo>
                    <a:pt x="2165" y="24522"/>
                    <a:pt x="2175" y="24529"/>
                    <a:pt x="2179" y="24556"/>
                  </a:cubicBezTo>
                  <a:lnTo>
                    <a:pt x="2088" y="24587"/>
                  </a:lnTo>
                  <a:cubicBezTo>
                    <a:pt x="2088" y="24663"/>
                    <a:pt x="2102" y="24708"/>
                    <a:pt x="2118" y="24755"/>
                  </a:cubicBezTo>
                  <a:cubicBezTo>
                    <a:pt x="2133" y="24755"/>
                    <a:pt x="2163" y="24755"/>
                    <a:pt x="2179" y="24739"/>
                  </a:cubicBezTo>
                  <a:lnTo>
                    <a:pt x="2179" y="24739"/>
                  </a:lnTo>
                  <a:cubicBezTo>
                    <a:pt x="2149" y="24800"/>
                    <a:pt x="2088" y="24800"/>
                    <a:pt x="2118" y="24952"/>
                  </a:cubicBezTo>
                  <a:cubicBezTo>
                    <a:pt x="2088" y="24891"/>
                    <a:pt x="2057" y="24800"/>
                    <a:pt x="2027" y="24800"/>
                  </a:cubicBezTo>
                  <a:cubicBezTo>
                    <a:pt x="2086" y="24711"/>
                    <a:pt x="2014" y="24403"/>
                    <a:pt x="2068" y="24403"/>
                  </a:cubicBezTo>
                  <a:close/>
                  <a:moveTo>
                    <a:pt x="1767" y="24861"/>
                  </a:moveTo>
                  <a:lnTo>
                    <a:pt x="1752" y="25029"/>
                  </a:lnTo>
                  <a:lnTo>
                    <a:pt x="1706" y="24968"/>
                  </a:lnTo>
                  <a:lnTo>
                    <a:pt x="1767" y="24861"/>
                  </a:lnTo>
                  <a:close/>
                  <a:moveTo>
                    <a:pt x="3808" y="24861"/>
                  </a:moveTo>
                  <a:cubicBezTo>
                    <a:pt x="3808" y="24938"/>
                    <a:pt x="3839" y="25090"/>
                    <a:pt x="3808" y="25090"/>
                  </a:cubicBezTo>
                  <a:lnTo>
                    <a:pt x="3808" y="25044"/>
                  </a:lnTo>
                  <a:lnTo>
                    <a:pt x="3717" y="25120"/>
                  </a:lnTo>
                  <a:cubicBezTo>
                    <a:pt x="3763" y="25059"/>
                    <a:pt x="3686" y="24938"/>
                    <a:pt x="3747" y="24922"/>
                  </a:cubicBezTo>
                  <a:lnTo>
                    <a:pt x="3747" y="24922"/>
                  </a:lnTo>
                  <a:cubicBezTo>
                    <a:pt x="3763" y="24952"/>
                    <a:pt x="3747" y="24968"/>
                    <a:pt x="3763" y="24999"/>
                  </a:cubicBezTo>
                  <a:lnTo>
                    <a:pt x="3808" y="24861"/>
                  </a:lnTo>
                  <a:close/>
                  <a:moveTo>
                    <a:pt x="2102" y="25090"/>
                  </a:moveTo>
                  <a:lnTo>
                    <a:pt x="2041" y="25212"/>
                  </a:lnTo>
                  <a:lnTo>
                    <a:pt x="2072" y="25105"/>
                  </a:lnTo>
                  <a:lnTo>
                    <a:pt x="2072" y="25090"/>
                  </a:lnTo>
                  <a:close/>
                  <a:moveTo>
                    <a:pt x="3717" y="25287"/>
                  </a:moveTo>
                  <a:lnTo>
                    <a:pt x="3808" y="25334"/>
                  </a:lnTo>
                  <a:lnTo>
                    <a:pt x="3794" y="25547"/>
                  </a:lnTo>
                  <a:cubicBezTo>
                    <a:pt x="3747" y="25486"/>
                    <a:pt x="3717" y="25409"/>
                    <a:pt x="3717" y="25287"/>
                  </a:cubicBezTo>
                  <a:close/>
                  <a:moveTo>
                    <a:pt x="2643" y="25591"/>
                  </a:moveTo>
                  <a:cubicBezTo>
                    <a:pt x="2710" y="25591"/>
                    <a:pt x="2682" y="25808"/>
                    <a:pt x="2697" y="25882"/>
                  </a:cubicBezTo>
                  <a:cubicBezTo>
                    <a:pt x="2703" y="25875"/>
                    <a:pt x="2709" y="25872"/>
                    <a:pt x="2716" y="25872"/>
                  </a:cubicBezTo>
                  <a:cubicBezTo>
                    <a:pt x="2725" y="25872"/>
                    <a:pt x="2734" y="25879"/>
                    <a:pt x="2742" y="25897"/>
                  </a:cubicBezTo>
                  <a:cubicBezTo>
                    <a:pt x="2738" y="25901"/>
                    <a:pt x="2733" y="25903"/>
                    <a:pt x="2729" y="25903"/>
                  </a:cubicBezTo>
                  <a:cubicBezTo>
                    <a:pt x="2718" y="25903"/>
                    <a:pt x="2707" y="25892"/>
                    <a:pt x="2697" y="25882"/>
                  </a:cubicBezTo>
                  <a:cubicBezTo>
                    <a:pt x="2666" y="25913"/>
                    <a:pt x="2681" y="26065"/>
                    <a:pt x="2636" y="26065"/>
                  </a:cubicBezTo>
                  <a:cubicBezTo>
                    <a:pt x="2636" y="25943"/>
                    <a:pt x="2590" y="25988"/>
                    <a:pt x="2590" y="25852"/>
                  </a:cubicBezTo>
                  <a:cubicBezTo>
                    <a:pt x="2606" y="25760"/>
                    <a:pt x="2697" y="25683"/>
                    <a:pt x="2636" y="25592"/>
                  </a:cubicBezTo>
                  <a:cubicBezTo>
                    <a:pt x="2638" y="25592"/>
                    <a:pt x="2641" y="25591"/>
                    <a:pt x="2643" y="25591"/>
                  </a:cubicBezTo>
                  <a:close/>
                  <a:moveTo>
                    <a:pt x="442" y="26095"/>
                  </a:moveTo>
                  <a:lnTo>
                    <a:pt x="473" y="26110"/>
                  </a:lnTo>
                  <a:lnTo>
                    <a:pt x="442" y="26262"/>
                  </a:lnTo>
                  <a:lnTo>
                    <a:pt x="442" y="26095"/>
                  </a:lnTo>
                  <a:close/>
                  <a:moveTo>
                    <a:pt x="3894" y="26262"/>
                  </a:moveTo>
                  <a:cubicBezTo>
                    <a:pt x="3896" y="26262"/>
                    <a:pt x="3898" y="26262"/>
                    <a:pt x="3900" y="26262"/>
                  </a:cubicBezTo>
                  <a:lnTo>
                    <a:pt x="3865" y="26430"/>
                  </a:lnTo>
                  <a:lnTo>
                    <a:pt x="3865" y="26430"/>
                  </a:lnTo>
                  <a:cubicBezTo>
                    <a:pt x="3868" y="26378"/>
                    <a:pt x="3848" y="26262"/>
                    <a:pt x="3894" y="26262"/>
                  </a:cubicBezTo>
                  <a:close/>
                  <a:moveTo>
                    <a:pt x="3839" y="26445"/>
                  </a:moveTo>
                  <a:cubicBezTo>
                    <a:pt x="3845" y="26452"/>
                    <a:pt x="3850" y="26454"/>
                    <a:pt x="3854" y="26454"/>
                  </a:cubicBezTo>
                  <a:cubicBezTo>
                    <a:pt x="3857" y="26454"/>
                    <a:pt x="3859" y="26453"/>
                    <a:pt x="3860" y="26450"/>
                  </a:cubicBezTo>
                  <a:lnTo>
                    <a:pt x="3860" y="26450"/>
                  </a:lnTo>
                  <a:lnTo>
                    <a:pt x="3839" y="26552"/>
                  </a:lnTo>
                  <a:cubicBezTo>
                    <a:pt x="3839" y="26522"/>
                    <a:pt x="3855" y="26476"/>
                    <a:pt x="3839" y="26445"/>
                  </a:cubicBezTo>
                  <a:close/>
                  <a:moveTo>
                    <a:pt x="1584" y="25196"/>
                  </a:moveTo>
                  <a:lnTo>
                    <a:pt x="1584" y="25196"/>
                  </a:lnTo>
                  <a:cubicBezTo>
                    <a:pt x="1661" y="25318"/>
                    <a:pt x="1645" y="25196"/>
                    <a:pt x="1631" y="25395"/>
                  </a:cubicBezTo>
                  <a:cubicBezTo>
                    <a:pt x="1661" y="25440"/>
                    <a:pt x="1676" y="25440"/>
                    <a:pt x="1676" y="25440"/>
                  </a:cubicBezTo>
                  <a:cubicBezTo>
                    <a:pt x="1688" y="25440"/>
                    <a:pt x="1698" y="25433"/>
                    <a:pt x="1708" y="25433"/>
                  </a:cubicBezTo>
                  <a:cubicBezTo>
                    <a:pt x="1723" y="25433"/>
                    <a:pt x="1740" y="25449"/>
                    <a:pt x="1767" y="25531"/>
                  </a:cubicBezTo>
                  <a:cubicBezTo>
                    <a:pt x="1783" y="25775"/>
                    <a:pt x="1813" y="25760"/>
                    <a:pt x="1858" y="25943"/>
                  </a:cubicBezTo>
                  <a:lnTo>
                    <a:pt x="1874" y="25882"/>
                  </a:lnTo>
                  <a:cubicBezTo>
                    <a:pt x="1858" y="25866"/>
                    <a:pt x="1858" y="25821"/>
                    <a:pt x="1889" y="25775"/>
                  </a:cubicBezTo>
                  <a:lnTo>
                    <a:pt x="1889" y="25775"/>
                  </a:lnTo>
                  <a:lnTo>
                    <a:pt x="1874" y="25882"/>
                  </a:lnTo>
                  <a:cubicBezTo>
                    <a:pt x="1874" y="25927"/>
                    <a:pt x="1935" y="25913"/>
                    <a:pt x="1950" y="25988"/>
                  </a:cubicBezTo>
                  <a:cubicBezTo>
                    <a:pt x="1950" y="25821"/>
                    <a:pt x="2027" y="25805"/>
                    <a:pt x="2072" y="25714"/>
                  </a:cubicBezTo>
                  <a:cubicBezTo>
                    <a:pt x="2149" y="25622"/>
                    <a:pt x="2041" y="25425"/>
                    <a:pt x="2088" y="25395"/>
                  </a:cubicBezTo>
                  <a:lnTo>
                    <a:pt x="2088" y="25395"/>
                  </a:lnTo>
                  <a:lnTo>
                    <a:pt x="2133" y="25531"/>
                  </a:lnTo>
                  <a:lnTo>
                    <a:pt x="2149" y="25226"/>
                  </a:lnTo>
                  <a:lnTo>
                    <a:pt x="2149" y="25226"/>
                  </a:lnTo>
                  <a:cubicBezTo>
                    <a:pt x="2209" y="25425"/>
                    <a:pt x="2133" y="25730"/>
                    <a:pt x="2149" y="25958"/>
                  </a:cubicBezTo>
                  <a:lnTo>
                    <a:pt x="2102" y="25791"/>
                  </a:lnTo>
                  <a:lnTo>
                    <a:pt x="2011" y="26065"/>
                  </a:lnTo>
                  <a:lnTo>
                    <a:pt x="2041" y="26065"/>
                  </a:lnTo>
                  <a:lnTo>
                    <a:pt x="1966" y="26262"/>
                  </a:lnTo>
                  <a:lnTo>
                    <a:pt x="1935" y="26110"/>
                  </a:lnTo>
                  <a:lnTo>
                    <a:pt x="1935" y="26110"/>
                  </a:lnTo>
                  <a:cubicBezTo>
                    <a:pt x="1950" y="26201"/>
                    <a:pt x="1889" y="26293"/>
                    <a:pt x="1935" y="26370"/>
                  </a:cubicBezTo>
                  <a:cubicBezTo>
                    <a:pt x="1922" y="26379"/>
                    <a:pt x="1910" y="26384"/>
                    <a:pt x="1897" y="26384"/>
                  </a:cubicBezTo>
                  <a:cubicBezTo>
                    <a:pt x="1852" y="26384"/>
                    <a:pt x="1808" y="26321"/>
                    <a:pt x="1737" y="26201"/>
                  </a:cubicBezTo>
                  <a:lnTo>
                    <a:pt x="1828" y="26187"/>
                  </a:lnTo>
                  <a:cubicBezTo>
                    <a:pt x="1813" y="26110"/>
                    <a:pt x="1950" y="26140"/>
                    <a:pt x="1874" y="25958"/>
                  </a:cubicBezTo>
                  <a:lnTo>
                    <a:pt x="1874" y="25958"/>
                  </a:lnTo>
                  <a:cubicBezTo>
                    <a:pt x="1863" y="26040"/>
                    <a:pt x="1842" y="26070"/>
                    <a:pt x="1818" y="26070"/>
                  </a:cubicBezTo>
                  <a:cubicBezTo>
                    <a:pt x="1780" y="26070"/>
                    <a:pt x="1735" y="25993"/>
                    <a:pt x="1706" y="25927"/>
                  </a:cubicBezTo>
                  <a:cubicBezTo>
                    <a:pt x="1889" y="25852"/>
                    <a:pt x="1676" y="25699"/>
                    <a:pt x="1676" y="25486"/>
                  </a:cubicBezTo>
                  <a:cubicBezTo>
                    <a:pt x="1661" y="25592"/>
                    <a:pt x="1645" y="25699"/>
                    <a:pt x="1645" y="25805"/>
                  </a:cubicBezTo>
                  <a:lnTo>
                    <a:pt x="1584" y="25791"/>
                  </a:lnTo>
                  <a:cubicBezTo>
                    <a:pt x="1522" y="25978"/>
                    <a:pt x="1539" y="25994"/>
                    <a:pt x="1579" y="25994"/>
                  </a:cubicBezTo>
                  <a:cubicBezTo>
                    <a:pt x="1587" y="25994"/>
                    <a:pt x="1596" y="25994"/>
                    <a:pt x="1606" y="25994"/>
                  </a:cubicBezTo>
                  <a:cubicBezTo>
                    <a:pt x="1652" y="25994"/>
                    <a:pt x="1708" y="26009"/>
                    <a:pt x="1722" y="26187"/>
                  </a:cubicBezTo>
                  <a:cubicBezTo>
                    <a:pt x="1708" y="26212"/>
                    <a:pt x="1692" y="26220"/>
                    <a:pt x="1677" y="26220"/>
                  </a:cubicBezTo>
                  <a:cubicBezTo>
                    <a:pt x="1649" y="26220"/>
                    <a:pt x="1620" y="26192"/>
                    <a:pt x="1596" y="26192"/>
                  </a:cubicBezTo>
                  <a:cubicBezTo>
                    <a:pt x="1579" y="26192"/>
                    <a:pt x="1564" y="26208"/>
                    <a:pt x="1554" y="26262"/>
                  </a:cubicBezTo>
                  <a:cubicBezTo>
                    <a:pt x="1509" y="26430"/>
                    <a:pt x="1661" y="26522"/>
                    <a:pt x="1584" y="26628"/>
                  </a:cubicBezTo>
                  <a:cubicBezTo>
                    <a:pt x="1462" y="26415"/>
                    <a:pt x="1554" y="25927"/>
                    <a:pt x="1478" y="25683"/>
                  </a:cubicBezTo>
                  <a:lnTo>
                    <a:pt x="1478" y="25683"/>
                  </a:lnTo>
                  <a:lnTo>
                    <a:pt x="1462" y="25730"/>
                  </a:lnTo>
                  <a:lnTo>
                    <a:pt x="1448" y="25608"/>
                  </a:lnTo>
                  <a:lnTo>
                    <a:pt x="1448" y="25608"/>
                  </a:lnTo>
                  <a:cubicBezTo>
                    <a:pt x="1462" y="25622"/>
                    <a:pt x="1478" y="25653"/>
                    <a:pt x="1478" y="25683"/>
                  </a:cubicBezTo>
                  <a:lnTo>
                    <a:pt x="1509" y="25608"/>
                  </a:lnTo>
                  <a:cubicBezTo>
                    <a:pt x="1509" y="25608"/>
                    <a:pt x="1509" y="25592"/>
                    <a:pt x="1523" y="25592"/>
                  </a:cubicBezTo>
                  <a:lnTo>
                    <a:pt x="1509" y="25608"/>
                  </a:lnTo>
                  <a:lnTo>
                    <a:pt x="1509" y="25699"/>
                  </a:lnTo>
                  <a:cubicBezTo>
                    <a:pt x="1661" y="25683"/>
                    <a:pt x="1462" y="25287"/>
                    <a:pt x="1584" y="25196"/>
                  </a:cubicBezTo>
                  <a:close/>
                  <a:moveTo>
                    <a:pt x="778" y="26461"/>
                  </a:moveTo>
                  <a:cubicBezTo>
                    <a:pt x="792" y="26476"/>
                    <a:pt x="792" y="26491"/>
                    <a:pt x="778" y="26522"/>
                  </a:cubicBezTo>
                  <a:lnTo>
                    <a:pt x="778" y="26689"/>
                  </a:lnTo>
                  <a:cubicBezTo>
                    <a:pt x="731" y="26658"/>
                    <a:pt x="762" y="26583"/>
                    <a:pt x="778" y="26522"/>
                  </a:cubicBezTo>
                  <a:lnTo>
                    <a:pt x="778" y="26461"/>
                  </a:lnTo>
                  <a:close/>
                  <a:moveTo>
                    <a:pt x="1652" y="26656"/>
                  </a:moveTo>
                  <a:cubicBezTo>
                    <a:pt x="1655" y="26656"/>
                    <a:pt x="1658" y="26657"/>
                    <a:pt x="1661" y="26658"/>
                  </a:cubicBezTo>
                  <a:lnTo>
                    <a:pt x="1661" y="26918"/>
                  </a:lnTo>
                  <a:cubicBezTo>
                    <a:pt x="1622" y="26905"/>
                    <a:pt x="1649" y="26763"/>
                    <a:pt x="1612" y="26763"/>
                  </a:cubicBezTo>
                  <a:cubicBezTo>
                    <a:pt x="1606" y="26763"/>
                    <a:pt x="1597" y="26768"/>
                    <a:pt x="1584" y="26780"/>
                  </a:cubicBezTo>
                  <a:cubicBezTo>
                    <a:pt x="1612" y="26712"/>
                    <a:pt x="1627" y="26656"/>
                    <a:pt x="1652" y="26656"/>
                  </a:cubicBezTo>
                  <a:close/>
                  <a:moveTo>
                    <a:pt x="3747" y="26841"/>
                  </a:moveTo>
                  <a:lnTo>
                    <a:pt x="3747" y="26841"/>
                  </a:lnTo>
                  <a:cubicBezTo>
                    <a:pt x="3794" y="26918"/>
                    <a:pt x="3763" y="27024"/>
                    <a:pt x="3763" y="27085"/>
                  </a:cubicBezTo>
                  <a:cubicBezTo>
                    <a:pt x="3733" y="27040"/>
                    <a:pt x="3733" y="26918"/>
                    <a:pt x="3747" y="26841"/>
                  </a:cubicBezTo>
                  <a:close/>
                  <a:moveTo>
                    <a:pt x="3626" y="27131"/>
                  </a:moveTo>
                  <a:lnTo>
                    <a:pt x="3672" y="27192"/>
                  </a:lnTo>
                  <a:lnTo>
                    <a:pt x="3641" y="27284"/>
                  </a:lnTo>
                  <a:lnTo>
                    <a:pt x="3626" y="27131"/>
                  </a:lnTo>
                  <a:close/>
                  <a:moveTo>
                    <a:pt x="1401" y="22606"/>
                  </a:moveTo>
                  <a:cubicBezTo>
                    <a:pt x="1387" y="22759"/>
                    <a:pt x="1326" y="22805"/>
                    <a:pt x="1295" y="22972"/>
                  </a:cubicBezTo>
                  <a:cubicBezTo>
                    <a:pt x="1341" y="23337"/>
                    <a:pt x="1478" y="23475"/>
                    <a:pt x="1493" y="23871"/>
                  </a:cubicBezTo>
                  <a:lnTo>
                    <a:pt x="1509" y="23780"/>
                  </a:lnTo>
                  <a:lnTo>
                    <a:pt x="1478" y="24054"/>
                  </a:lnTo>
                  <a:cubicBezTo>
                    <a:pt x="1492" y="24076"/>
                    <a:pt x="1502" y="24086"/>
                    <a:pt x="1509" y="24086"/>
                  </a:cubicBezTo>
                  <a:cubicBezTo>
                    <a:pt x="1541" y="24086"/>
                    <a:pt x="1520" y="23897"/>
                    <a:pt x="1570" y="23810"/>
                  </a:cubicBezTo>
                  <a:cubicBezTo>
                    <a:pt x="1478" y="23658"/>
                    <a:pt x="1554" y="23429"/>
                    <a:pt x="1554" y="23246"/>
                  </a:cubicBezTo>
                  <a:cubicBezTo>
                    <a:pt x="1424" y="22813"/>
                    <a:pt x="1692" y="23092"/>
                    <a:pt x="1694" y="22772"/>
                  </a:cubicBezTo>
                  <a:lnTo>
                    <a:pt x="1694" y="22772"/>
                  </a:lnTo>
                  <a:lnTo>
                    <a:pt x="1706" y="23110"/>
                  </a:lnTo>
                  <a:cubicBezTo>
                    <a:pt x="1698" y="23065"/>
                    <a:pt x="1689" y="23047"/>
                    <a:pt x="1680" y="23047"/>
                  </a:cubicBezTo>
                  <a:cubicBezTo>
                    <a:pt x="1656" y="23047"/>
                    <a:pt x="1634" y="23183"/>
                    <a:pt x="1645" y="23262"/>
                  </a:cubicBezTo>
                  <a:lnTo>
                    <a:pt x="1706" y="23201"/>
                  </a:lnTo>
                  <a:lnTo>
                    <a:pt x="1706" y="23201"/>
                  </a:lnTo>
                  <a:cubicBezTo>
                    <a:pt x="1645" y="23277"/>
                    <a:pt x="1692" y="23459"/>
                    <a:pt x="1737" y="23459"/>
                  </a:cubicBezTo>
                  <a:cubicBezTo>
                    <a:pt x="1737" y="23445"/>
                    <a:pt x="1752" y="23445"/>
                    <a:pt x="1767" y="23429"/>
                  </a:cubicBezTo>
                  <a:lnTo>
                    <a:pt x="1767" y="23337"/>
                  </a:lnTo>
                  <a:cubicBezTo>
                    <a:pt x="1767" y="23216"/>
                    <a:pt x="1706" y="23018"/>
                    <a:pt x="1783" y="22927"/>
                  </a:cubicBezTo>
                  <a:lnTo>
                    <a:pt x="1783" y="22927"/>
                  </a:lnTo>
                  <a:cubicBezTo>
                    <a:pt x="1772" y="23013"/>
                    <a:pt x="1776" y="23053"/>
                    <a:pt x="1796" y="23053"/>
                  </a:cubicBezTo>
                  <a:cubicBezTo>
                    <a:pt x="1804" y="23053"/>
                    <a:pt x="1815" y="23046"/>
                    <a:pt x="1828" y="23033"/>
                  </a:cubicBezTo>
                  <a:lnTo>
                    <a:pt x="1828" y="23429"/>
                  </a:lnTo>
                  <a:lnTo>
                    <a:pt x="1783" y="23307"/>
                  </a:lnTo>
                  <a:cubicBezTo>
                    <a:pt x="1783" y="23307"/>
                    <a:pt x="1783" y="23323"/>
                    <a:pt x="1767" y="23337"/>
                  </a:cubicBezTo>
                  <a:cubicBezTo>
                    <a:pt x="1783" y="23384"/>
                    <a:pt x="1767" y="23414"/>
                    <a:pt x="1767" y="23429"/>
                  </a:cubicBezTo>
                  <a:lnTo>
                    <a:pt x="1767" y="23490"/>
                  </a:lnTo>
                  <a:cubicBezTo>
                    <a:pt x="1773" y="23486"/>
                    <a:pt x="1778" y="23484"/>
                    <a:pt x="1782" y="23484"/>
                  </a:cubicBezTo>
                  <a:cubicBezTo>
                    <a:pt x="1813" y="23484"/>
                    <a:pt x="1809" y="23587"/>
                    <a:pt x="1830" y="23587"/>
                  </a:cubicBezTo>
                  <a:cubicBezTo>
                    <a:pt x="1836" y="23587"/>
                    <a:pt x="1845" y="23577"/>
                    <a:pt x="1858" y="23551"/>
                  </a:cubicBezTo>
                  <a:lnTo>
                    <a:pt x="1858" y="23551"/>
                  </a:lnTo>
                  <a:cubicBezTo>
                    <a:pt x="1874" y="23688"/>
                    <a:pt x="1889" y="24008"/>
                    <a:pt x="1798" y="24038"/>
                  </a:cubicBezTo>
                  <a:cubicBezTo>
                    <a:pt x="1824" y="24078"/>
                    <a:pt x="1839" y="24152"/>
                    <a:pt x="1862" y="24152"/>
                  </a:cubicBezTo>
                  <a:cubicBezTo>
                    <a:pt x="1866" y="24152"/>
                    <a:pt x="1870" y="24150"/>
                    <a:pt x="1874" y="24145"/>
                  </a:cubicBezTo>
                  <a:lnTo>
                    <a:pt x="1874" y="24145"/>
                  </a:lnTo>
                  <a:cubicBezTo>
                    <a:pt x="1752" y="24343"/>
                    <a:pt x="1919" y="24602"/>
                    <a:pt x="1874" y="24694"/>
                  </a:cubicBezTo>
                  <a:cubicBezTo>
                    <a:pt x="1851" y="24728"/>
                    <a:pt x="1818" y="24746"/>
                    <a:pt x="1804" y="24800"/>
                  </a:cubicBezTo>
                  <a:lnTo>
                    <a:pt x="1804" y="24800"/>
                  </a:lnTo>
                  <a:lnTo>
                    <a:pt x="1813" y="24678"/>
                  </a:lnTo>
                  <a:lnTo>
                    <a:pt x="1813" y="24678"/>
                  </a:lnTo>
                  <a:cubicBezTo>
                    <a:pt x="1752" y="24952"/>
                    <a:pt x="1631" y="24708"/>
                    <a:pt x="1539" y="24968"/>
                  </a:cubicBezTo>
                  <a:lnTo>
                    <a:pt x="1539" y="24739"/>
                  </a:lnTo>
                  <a:cubicBezTo>
                    <a:pt x="1432" y="24877"/>
                    <a:pt x="1539" y="25348"/>
                    <a:pt x="1417" y="25425"/>
                  </a:cubicBezTo>
                  <a:cubicBezTo>
                    <a:pt x="1444" y="25272"/>
                    <a:pt x="1427" y="25247"/>
                    <a:pt x="1400" y="25247"/>
                  </a:cubicBezTo>
                  <a:cubicBezTo>
                    <a:pt x="1388" y="25247"/>
                    <a:pt x="1373" y="25252"/>
                    <a:pt x="1359" y="25252"/>
                  </a:cubicBezTo>
                  <a:cubicBezTo>
                    <a:pt x="1337" y="25252"/>
                    <a:pt x="1320" y="25236"/>
                    <a:pt x="1326" y="25151"/>
                  </a:cubicBezTo>
                  <a:lnTo>
                    <a:pt x="1326" y="25151"/>
                  </a:lnTo>
                  <a:cubicBezTo>
                    <a:pt x="1204" y="25165"/>
                    <a:pt x="1174" y="25622"/>
                    <a:pt x="1158" y="25866"/>
                  </a:cubicBezTo>
                  <a:cubicBezTo>
                    <a:pt x="1143" y="25882"/>
                    <a:pt x="1158" y="26156"/>
                    <a:pt x="1188" y="26293"/>
                  </a:cubicBezTo>
                  <a:cubicBezTo>
                    <a:pt x="1158" y="26354"/>
                    <a:pt x="1082" y="26309"/>
                    <a:pt x="1127" y="26461"/>
                  </a:cubicBezTo>
                  <a:cubicBezTo>
                    <a:pt x="1135" y="26469"/>
                    <a:pt x="1142" y="26473"/>
                    <a:pt x="1148" y="26473"/>
                  </a:cubicBezTo>
                  <a:cubicBezTo>
                    <a:pt x="1166" y="26473"/>
                    <a:pt x="1177" y="26441"/>
                    <a:pt x="1188" y="26384"/>
                  </a:cubicBezTo>
                  <a:lnTo>
                    <a:pt x="1188" y="26384"/>
                  </a:lnTo>
                  <a:cubicBezTo>
                    <a:pt x="1265" y="26583"/>
                    <a:pt x="1097" y="26506"/>
                    <a:pt x="1127" y="26689"/>
                  </a:cubicBezTo>
                  <a:cubicBezTo>
                    <a:pt x="1113" y="26689"/>
                    <a:pt x="1143" y="27192"/>
                    <a:pt x="1066" y="27329"/>
                  </a:cubicBezTo>
                  <a:cubicBezTo>
                    <a:pt x="1052" y="27268"/>
                    <a:pt x="1021" y="26689"/>
                    <a:pt x="1005" y="26491"/>
                  </a:cubicBezTo>
                  <a:cubicBezTo>
                    <a:pt x="997" y="26485"/>
                    <a:pt x="989" y="26482"/>
                    <a:pt x="982" y="26482"/>
                  </a:cubicBezTo>
                  <a:cubicBezTo>
                    <a:pt x="955" y="26482"/>
                    <a:pt x="948" y="26533"/>
                    <a:pt x="960" y="26644"/>
                  </a:cubicBezTo>
                  <a:lnTo>
                    <a:pt x="853" y="26415"/>
                  </a:lnTo>
                  <a:lnTo>
                    <a:pt x="853" y="26415"/>
                  </a:lnTo>
                  <a:cubicBezTo>
                    <a:pt x="855" y="26418"/>
                    <a:pt x="857" y="26419"/>
                    <a:pt x="859" y="26419"/>
                  </a:cubicBezTo>
                  <a:cubicBezTo>
                    <a:pt x="889" y="26419"/>
                    <a:pt x="928" y="26116"/>
                    <a:pt x="899" y="25973"/>
                  </a:cubicBezTo>
                  <a:cubicBezTo>
                    <a:pt x="909" y="25963"/>
                    <a:pt x="926" y="25918"/>
                    <a:pt x="936" y="25918"/>
                  </a:cubicBezTo>
                  <a:cubicBezTo>
                    <a:pt x="941" y="25918"/>
                    <a:pt x="944" y="25928"/>
                    <a:pt x="944" y="25958"/>
                  </a:cubicBezTo>
                  <a:cubicBezTo>
                    <a:pt x="930" y="26065"/>
                    <a:pt x="914" y="26232"/>
                    <a:pt x="960" y="26339"/>
                  </a:cubicBezTo>
                  <a:cubicBezTo>
                    <a:pt x="1036" y="26323"/>
                    <a:pt x="1021" y="26079"/>
                    <a:pt x="1021" y="25958"/>
                  </a:cubicBezTo>
                  <a:lnTo>
                    <a:pt x="1021" y="25958"/>
                  </a:lnTo>
                  <a:lnTo>
                    <a:pt x="1005" y="25973"/>
                  </a:lnTo>
                  <a:cubicBezTo>
                    <a:pt x="975" y="25791"/>
                    <a:pt x="1005" y="25562"/>
                    <a:pt x="1052" y="25395"/>
                  </a:cubicBezTo>
                  <a:lnTo>
                    <a:pt x="1052" y="25395"/>
                  </a:lnTo>
                  <a:lnTo>
                    <a:pt x="991" y="25456"/>
                  </a:lnTo>
                  <a:lnTo>
                    <a:pt x="1005" y="25242"/>
                  </a:lnTo>
                  <a:lnTo>
                    <a:pt x="1036" y="25334"/>
                  </a:lnTo>
                  <a:cubicBezTo>
                    <a:pt x="1052" y="25181"/>
                    <a:pt x="1127" y="25044"/>
                    <a:pt x="1097" y="24830"/>
                  </a:cubicBezTo>
                  <a:cubicBezTo>
                    <a:pt x="1111" y="24816"/>
                    <a:pt x="1121" y="24810"/>
                    <a:pt x="1127" y="24810"/>
                  </a:cubicBezTo>
                  <a:cubicBezTo>
                    <a:pt x="1152" y="24810"/>
                    <a:pt x="1113" y="24919"/>
                    <a:pt x="1113" y="24968"/>
                  </a:cubicBezTo>
                  <a:cubicBezTo>
                    <a:pt x="1125" y="24953"/>
                    <a:pt x="1138" y="24947"/>
                    <a:pt x="1151" y="24947"/>
                  </a:cubicBezTo>
                  <a:cubicBezTo>
                    <a:pt x="1205" y="24947"/>
                    <a:pt x="1263" y="25050"/>
                    <a:pt x="1318" y="25050"/>
                  </a:cubicBezTo>
                  <a:cubicBezTo>
                    <a:pt x="1331" y="25050"/>
                    <a:pt x="1344" y="25044"/>
                    <a:pt x="1356" y="25029"/>
                  </a:cubicBezTo>
                  <a:cubicBezTo>
                    <a:pt x="1326" y="24755"/>
                    <a:pt x="1326" y="24404"/>
                    <a:pt x="1295" y="24085"/>
                  </a:cubicBezTo>
                  <a:lnTo>
                    <a:pt x="1295" y="24085"/>
                  </a:lnTo>
                  <a:lnTo>
                    <a:pt x="1356" y="24115"/>
                  </a:lnTo>
                  <a:cubicBezTo>
                    <a:pt x="1310" y="24054"/>
                    <a:pt x="1356" y="23764"/>
                    <a:pt x="1310" y="23673"/>
                  </a:cubicBezTo>
                  <a:lnTo>
                    <a:pt x="1401" y="23658"/>
                  </a:lnTo>
                  <a:cubicBezTo>
                    <a:pt x="1401" y="23567"/>
                    <a:pt x="1371" y="23536"/>
                    <a:pt x="1326" y="23506"/>
                  </a:cubicBezTo>
                  <a:lnTo>
                    <a:pt x="1371" y="23459"/>
                  </a:lnTo>
                  <a:lnTo>
                    <a:pt x="1371" y="23459"/>
                  </a:lnTo>
                  <a:cubicBezTo>
                    <a:pt x="1362" y="23466"/>
                    <a:pt x="1352" y="23468"/>
                    <a:pt x="1344" y="23468"/>
                  </a:cubicBezTo>
                  <a:cubicBezTo>
                    <a:pt x="1289" y="23468"/>
                    <a:pt x="1245" y="23365"/>
                    <a:pt x="1199" y="23365"/>
                  </a:cubicBezTo>
                  <a:cubicBezTo>
                    <a:pt x="1181" y="23365"/>
                    <a:pt x="1163" y="23382"/>
                    <a:pt x="1143" y="23429"/>
                  </a:cubicBezTo>
                  <a:lnTo>
                    <a:pt x="1158" y="23673"/>
                  </a:lnTo>
                  <a:cubicBezTo>
                    <a:pt x="1155" y="23692"/>
                    <a:pt x="1152" y="23700"/>
                    <a:pt x="1150" y="23700"/>
                  </a:cubicBezTo>
                  <a:cubicBezTo>
                    <a:pt x="1137" y="23700"/>
                    <a:pt x="1122" y="23536"/>
                    <a:pt x="1097" y="23536"/>
                  </a:cubicBezTo>
                  <a:cubicBezTo>
                    <a:pt x="1127" y="23673"/>
                    <a:pt x="1082" y="23764"/>
                    <a:pt x="1113" y="23947"/>
                  </a:cubicBezTo>
                  <a:cubicBezTo>
                    <a:pt x="1123" y="24074"/>
                    <a:pt x="1090" y="24135"/>
                    <a:pt x="1053" y="24135"/>
                  </a:cubicBezTo>
                  <a:cubicBezTo>
                    <a:pt x="1037" y="24135"/>
                    <a:pt x="1020" y="24123"/>
                    <a:pt x="1005" y="24099"/>
                  </a:cubicBezTo>
                  <a:cubicBezTo>
                    <a:pt x="991" y="23932"/>
                    <a:pt x="1021" y="23703"/>
                    <a:pt x="1005" y="23567"/>
                  </a:cubicBezTo>
                  <a:lnTo>
                    <a:pt x="991" y="23567"/>
                  </a:lnTo>
                  <a:cubicBezTo>
                    <a:pt x="960" y="23155"/>
                    <a:pt x="1097" y="23429"/>
                    <a:pt x="1097" y="23185"/>
                  </a:cubicBezTo>
                  <a:cubicBezTo>
                    <a:pt x="1082" y="23140"/>
                    <a:pt x="1097" y="23094"/>
                    <a:pt x="1097" y="23079"/>
                  </a:cubicBezTo>
                  <a:lnTo>
                    <a:pt x="1097" y="23185"/>
                  </a:lnTo>
                  <a:cubicBezTo>
                    <a:pt x="1108" y="23193"/>
                    <a:pt x="1117" y="23197"/>
                    <a:pt x="1125" y="23197"/>
                  </a:cubicBezTo>
                  <a:cubicBezTo>
                    <a:pt x="1187" y="23197"/>
                    <a:pt x="1142" y="22955"/>
                    <a:pt x="1208" y="22955"/>
                  </a:cubicBezTo>
                  <a:cubicBezTo>
                    <a:pt x="1211" y="22955"/>
                    <a:pt x="1215" y="22956"/>
                    <a:pt x="1219" y="22957"/>
                  </a:cubicBezTo>
                  <a:cubicBezTo>
                    <a:pt x="1219" y="22880"/>
                    <a:pt x="1097" y="22698"/>
                    <a:pt x="1188" y="22667"/>
                  </a:cubicBezTo>
                  <a:lnTo>
                    <a:pt x="1188" y="22667"/>
                  </a:lnTo>
                  <a:lnTo>
                    <a:pt x="1174" y="22789"/>
                  </a:lnTo>
                  <a:cubicBezTo>
                    <a:pt x="1235" y="22759"/>
                    <a:pt x="1326" y="22653"/>
                    <a:pt x="1310" y="22622"/>
                  </a:cubicBezTo>
                  <a:lnTo>
                    <a:pt x="1401" y="22606"/>
                  </a:lnTo>
                  <a:close/>
                  <a:moveTo>
                    <a:pt x="991" y="27253"/>
                  </a:moveTo>
                  <a:lnTo>
                    <a:pt x="1036" y="27314"/>
                  </a:lnTo>
                  <a:lnTo>
                    <a:pt x="991" y="27497"/>
                  </a:lnTo>
                  <a:lnTo>
                    <a:pt x="991" y="27253"/>
                  </a:lnTo>
                  <a:close/>
                  <a:moveTo>
                    <a:pt x="3550" y="27284"/>
                  </a:moveTo>
                  <a:lnTo>
                    <a:pt x="3580" y="27466"/>
                  </a:lnTo>
                  <a:cubicBezTo>
                    <a:pt x="3579" y="27463"/>
                    <a:pt x="3577" y="27462"/>
                    <a:pt x="3576" y="27462"/>
                  </a:cubicBezTo>
                  <a:cubicBezTo>
                    <a:pt x="3567" y="27462"/>
                    <a:pt x="3557" y="27509"/>
                    <a:pt x="3545" y="27509"/>
                  </a:cubicBezTo>
                  <a:cubicBezTo>
                    <a:pt x="3537" y="27509"/>
                    <a:pt x="3529" y="27495"/>
                    <a:pt x="3520" y="27450"/>
                  </a:cubicBezTo>
                  <a:lnTo>
                    <a:pt x="3550" y="27284"/>
                  </a:lnTo>
                  <a:close/>
                  <a:moveTo>
                    <a:pt x="4005" y="26430"/>
                  </a:moveTo>
                  <a:cubicBezTo>
                    <a:pt x="4005" y="26430"/>
                    <a:pt x="4006" y="26430"/>
                    <a:pt x="4007" y="26430"/>
                  </a:cubicBezTo>
                  <a:cubicBezTo>
                    <a:pt x="4083" y="26705"/>
                    <a:pt x="4159" y="26872"/>
                    <a:pt x="4098" y="27070"/>
                  </a:cubicBezTo>
                  <a:cubicBezTo>
                    <a:pt x="4098" y="27146"/>
                    <a:pt x="4007" y="27497"/>
                    <a:pt x="3961" y="27588"/>
                  </a:cubicBezTo>
                  <a:cubicBezTo>
                    <a:pt x="3946" y="27375"/>
                    <a:pt x="3869" y="27481"/>
                    <a:pt x="3855" y="27237"/>
                  </a:cubicBezTo>
                  <a:lnTo>
                    <a:pt x="3855" y="27237"/>
                  </a:lnTo>
                  <a:lnTo>
                    <a:pt x="3916" y="27253"/>
                  </a:lnTo>
                  <a:cubicBezTo>
                    <a:pt x="3885" y="27115"/>
                    <a:pt x="3855" y="26887"/>
                    <a:pt x="3900" y="26780"/>
                  </a:cubicBezTo>
                  <a:lnTo>
                    <a:pt x="3855" y="26766"/>
                  </a:lnTo>
                  <a:lnTo>
                    <a:pt x="3916" y="26506"/>
                  </a:lnTo>
                  <a:cubicBezTo>
                    <a:pt x="3916" y="26506"/>
                    <a:pt x="3916" y="26506"/>
                    <a:pt x="3916" y="26506"/>
                  </a:cubicBezTo>
                  <a:cubicBezTo>
                    <a:pt x="3928" y="26506"/>
                    <a:pt x="3969" y="26718"/>
                    <a:pt x="4003" y="26718"/>
                  </a:cubicBezTo>
                  <a:cubicBezTo>
                    <a:pt x="4016" y="26718"/>
                    <a:pt x="4029" y="26683"/>
                    <a:pt x="4037" y="26583"/>
                  </a:cubicBezTo>
                  <a:lnTo>
                    <a:pt x="4037" y="26583"/>
                  </a:lnTo>
                  <a:cubicBezTo>
                    <a:pt x="4032" y="26604"/>
                    <a:pt x="4027" y="26613"/>
                    <a:pt x="4022" y="26613"/>
                  </a:cubicBezTo>
                  <a:cubicBezTo>
                    <a:pt x="3999" y="26613"/>
                    <a:pt x="3983" y="26430"/>
                    <a:pt x="4005" y="26430"/>
                  </a:cubicBezTo>
                  <a:close/>
                  <a:moveTo>
                    <a:pt x="4052" y="27436"/>
                  </a:moveTo>
                  <a:cubicBezTo>
                    <a:pt x="4039" y="27477"/>
                    <a:pt x="4101" y="27685"/>
                    <a:pt x="4053" y="27685"/>
                  </a:cubicBezTo>
                  <a:cubicBezTo>
                    <a:pt x="4049" y="27685"/>
                    <a:pt x="4044" y="27683"/>
                    <a:pt x="4037" y="27680"/>
                  </a:cubicBezTo>
                  <a:cubicBezTo>
                    <a:pt x="4022" y="27619"/>
                    <a:pt x="4022" y="27497"/>
                    <a:pt x="4052" y="27436"/>
                  </a:cubicBezTo>
                  <a:close/>
                  <a:moveTo>
                    <a:pt x="3306" y="27603"/>
                  </a:moveTo>
                  <a:cubicBezTo>
                    <a:pt x="3306" y="27680"/>
                    <a:pt x="3382" y="27619"/>
                    <a:pt x="3351" y="27771"/>
                  </a:cubicBezTo>
                  <a:cubicBezTo>
                    <a:pt x="3337" y="27725"/>
                    <a:pt x="3260" y="27725"/>
                    <a:pt x="3306" y="27603"/>
                  </a:cubicBezTo>
                  <a:close/>
                  <a:moveTo>
                    <a:pt x="442" y="27359"/>
                  </a:moveTo>
                  <a:cubicBezTo>
                    <a:pt x="442" y="27375"/>
                    <a:pt x="427" y="27390"/>
                    <a:pt x="427" y="27405"/>
                  </a:cubicBezTo>
                  <a:cubicBezTo>
                    <a:pt x="442" y="27450"/>
                    <a:pt x="427" y="27497"/>
                    <a:pt x="427" y="27527"/>
                  </a:cubicBezTo>
                  <a:cubicBezTo>
                    <a:pt x="442" y="27649"/>
                    <a:pt x="487" y="27755"/>
                    <a:pt x="503" y="27755"/>
                  </a:cubicBezTo>
                  <a:cubicBezTo>
                    <a:pt x="494" y="27793"/>
                    <a:pt x="485" y="27806"/>
                    <a:pt x="475" y="27806"/>
                  </a:cubicBezTo>
                  <a:cubicBezTo>
                    <a:pt x="454" y="27806"/>
                    <a:pt x="433" y="27741"/>
                    <a:pt x="412" y="27741"/>
                  </a:cubicBezTo>
                  <a:cubicBezTo>
                    <a:pt x="366" y="27680"/>
                    <a:pt x="396" y="27603"/>
                    <a:pt x="427" y="27527"/>
                  </a:cubicBezTo>
                  <a:cubicBezTo>
                    <a:pt x="412" y="27481"/>
                    <a:pt x="412" y="27450"/>
                    <a:pt x="427" y="27405"/>
                  </a:cubicBezTo>
                  <a:lnTo>
                    <a:pt x="427" y="27390"/>
                  </a:lnTo>
                  <a:lnTo>
                    <a:pt x="381" y="27390"/>
                  </a:lnTo>
                  <a:lnTo>
                    <a:pt x="442" y="27359"/>
                  </a:lnTo>
                  <a:close/>
                  <a:moveTo>
                    <a:pt x="487" y="27907"/>
                  </a:moveTo>
                  <a:lnTo>
                    <a:pt x="503" y="28090"/>
                  </a:lnTo>
                  <a:cubicBezTo>
                    <a:pt x="498" y="28107"/>
                    <a:pt x="492" y="28113"/>
                    <a:pt x="486" y="28113"/>
                  </a:cubicBezTo>
                  <a:cubicBezTo>
                    <a:pt x="462" y="28113"/>
                    <a:pt x="439" y="28008"/>
                    <a:pt x="450" y="28008"/>
                  </a:cubicBezTo>
                  <a:cubicBezTo>
                    <a:pt x="452" y="28008"/>
                    <a:pt x="454" y="28010"/>
                    <a:pt x="457" y="28015"/>
                  </a:cubicBezTo>
                  <a:lnTo>
                    <a:pt x="487" y="27907"/>
                  </a:lnTo>
                  <a:close/>
                  <a:moveTo>
                    <a:pt x="640" y="28167"/>
                  </a:moveTo>
                  <a:lnTo>
                    <a:pt x="625" y="28212"/>
                  </a:lnTo>
                  <a:lnTo>
                    <a:pt x="640" y="28228"/>
                  </a:lnTo>
                  <a:lnTo>
                    <a:pt x="625" y="28228"/>
                  </a:lnTo>
                  <a:lnTo>
                    <a:pt x="625" y="28212"/>
                  </a:lnTo>
                  <a:cubicBezTo>
                    <a:pt x="625" y="28182"/>
                    <a:pt x="625" y="28167"/>
                    <a:pt x="640" y="28167"/>
                  </a:cubicBezTo>
                  <a:close/>
                  <a:moveTo>
                    <a:pt x="2606" y="27984"/>
                  </a:moveTo>
                  <a:cubicBezTo>
                    <a:pt x="2620" y="28121"/>
                    <a:pt x="2529" y="28151"/>
                    <a:pt x="2606" y="28228"/>
                  </a:cubicBezTo>
                  <a:lnTo>
                    <a:pt x="2529" y="28258"/>
                  </a:lnTo>
                  <a:cubicBezTo>
                    <a:pt x="2545" y="28212"/>
                    <a:pt x="2559" y="28151"/>
                    <a:pt x="2545" y="28137"/>
                  </a:cubicBezTo>
                  <a:lnTo>
                    <a:pt x="2606" y="27984"/>
                  </a:lnTo>
                  <a:close/>
                  <a:moveTo>
                    <a:pt x="564" y="28151"/>
                  </a:moveTo>
                  <a:lnTo>
                    <a:pt x="564" y="28151"/>
                  </a:lnTo>
                  <a:cubicBezTo>
                    <a:pt x="590" y="28165"/>
                    <a:pt x="594" y="28234"/>
                    <a:pt x="614" y="28234"/>
                  </a:cubicBezTo>
                  <a:cubicBezTo>
                    <a:pt x="617" y="28234"/>
                    <a:pt x="621" y="28232"/>
                    <a:pt x="625" y="28228"/>
                  </a:cubicBezTo>
                  <a:lnTo>
                    <a:pt x="625" y="28228"/>
                  </a:lnTo>
                  <a:lnTo>
                    <a:pt x="615" y="28314"/>
                  </a:lnTo>
                  <a:lnTo>
                    <a:pt x="615" y="28314"/>
                  </a:lnTo>
                  <a:cubicBezTo>
                    <a:pt x="610" y="28271"/>
                    <a:pt x="551" y="28338"/>
                    <a:pt x="564" y="28151"/>
                  </a:cubicBezTo>
                  <a:close/>
                  <a:moveTo>
                    <a:pt x="991" y="28334"/>
                  </a:moveTo>
                  <a:lnTo>
                    <a:pt x="991" y="28334"/>
                  </a:lnTo>
                  <a:cubicBezTo>
                    <a:pt x="991" y="28334"/>
                    <a:pt x="991" y="28334"/>
                    <a:pt x="991" y="28334"/>
                  </a:cubicBezTo>
                  <a:lnTo>
                    <a:pt x="991" y="28334"/>
                  </a:lnTo>
                  <a:close/>
                  <a:moveTo>
                    <a:pt x="888" y="29035"/>
                  </a:moveTo>
                  <a:cubicBezTo>
                    <a:pt x="896" y="29035"/>
                    <a:pt x="905" y="29051"/>
                    <a:pt x="914" y="29096"/>
                  </a:cubicBezTo>
                  <a:cubicBezTo>
                    <a:pt x="894" y="29136"/>
                    <a:pt x="867" y="29191"/>
                    <a:pt x="851" y="29191"/>
                  </a:cubicBezTo>
                  <a:cubicBezTo>
                    <a:pt x="843" y="29191"/>
                    <a:pt x="838" y="29177"/>
                    <a:pt x="838" y="29142"/>
                  </a:cubicBezTo>
                  <a:cubicBezTo>
                    <a:pt x="849" y="29131"/>
                    <a:pt x="867" y="29035"/>
                    <a:pt x="888" y="29035"/>
                  </a:cubicBezTo>
                  <a:close/>
                  <a:moveTo>
                    <a:pt x="4022" y="29172"/>
                  </a:moveTo>
                  <a:lnTo>
                    <a:pt x="4098" y="29203"/>
                  </a:lnTo>
                  <a:lnTo>
                    <a:pt x="4022" y="29203"/>
                  </a:lnTo>
                  <a:lnTo>
                    <a:pt x="4022" y="29172"/>
                  </a:lnTo>
                  <a:close/>
                  <a:moveTo>
                    <a:pt x="3550" y="29370"/>
                  </a:moveTo>
                  <a:lnTo>
                    <a:pt x="3580" y="29416"/>
                  </a:lnTo>
                  <a:lnTo>
                    <a:pt x="3520" y="29538"/>
                  </a:lnTo>
                  <a:lnTo>
                    <a:pt x="3550" y="29370"/>
                  </a:lnTo>
                  <a:close/>
                  <a:moveTo>
                    <a:pt x="808" y="26823"/>
                  </a:moveTo>
                  <a:cubicBezTo>
                    <a:pt x="823" y="26823"/>
                    <a:pt x="842" y="26842"/>
                    <a:pt x="869" y="26887"/>
                  </a:cubicBezTo>
                  <a:cubicBezTo>
                    <a:pt x="884" y="27054"/>
                    <a:pt x="884" y="27450"/>
                    <a:pt x="960" y="27633"/>
                  </a:cubicBezTo>
                  <a:cubicBezTo>
                    <a:pt x="956" y="27631"/>
                    <a:pt x="952" y="27629"/>
                    <a:pt x="948" y="27629"/>
                  </a:cubicBezTo>
                  <a:cubicBezTo>
                    <a:pt x="899" y="27629"/>
                    <a:pt x="940" y="27862"/>
                    <a:pt x="884" y="27862"/>
                  </a:cubicBezTo>
                  <a:cubicBezTo>
                    <a:pt x="876" y="27862"/>
                    <a:pt x="866" y="27857"/>
                    <a:pt x="853" y="27847"/>
                  </a:cubicBezTo>
                  <a:lnTo>
                    <a:pt x="853" y="27847"/>
                  </a:lnTo>
                  <a:cubicBezTo>
                    <a:pt x="863" y="27955"/>
                    <a:pt x="873" y="27988"/>
                    <a:pt x="886" y="27988"/>
                  </a:cubicBezTo>
                  <a:cubicBezTo>
                    <a:pt x="906" y="27988"/>
                    <a:pt x="929" y="27915"/>
                    <a:pt x="958" y="27915"/>
                  </a:cubicBezTo>
                  <a:cubicBezTo>
                    <a:pt x="973" y="27915"/>
                    <a:pt x="988" y="27932"/>
                    <a:pt x="1005" y="27984"/>
                  </a:cubicBezTo>
                  <a:lnTo>
                    <a:pt x="991" y="28334"/>
                  </a:lnTo>
                  <a:lnTo>
                    <a:pt x="991" y="28334"/>
                  </a:lnTo>
                  <a:cubicBezTo>
                    <a:pt x="992" y="28322"/>
                    <a:pt x="1023" y="28280"/>
                    <a:pt x="1029" y="28280"/>
                  </a:cubicBezTo>
                  <a:cubicBezTo>
                    <a:pt x="1031" y="28280"/>
                    <a:pt x="1030" y="28287"/>
                    <a:pt x="1021" y="28304"/>
                  </a:cubicBezTo>
                  <a:cubicBezTo>
                    <a:pt x="975" y="28441"/>
                    <a:pt x="1052" y="28563"/>
                    <a:pt x="1036" y="28685"/>
                  </a:cubicBezTo>
                  <a:lnTo>
                    <a:pt x="944" y="28669"/>
                  </a:lnTo>
                  <a:lnTo>
                    <a:pt x="944" y="28669"/>
                  </a:lnTo>
                  <a:cubicBezTo>
                    <a:pt x="991" y="28852"/>
                    <a:pt x="1113" y="29004"/>
                    <a:pt x="1082" y="29278"/>
                  </a:cubicBezTo>
                  <a:cubicBezTo>
                    <a:pt x="1037" y="29353"/>
                    <a:pt x="1080" y="29645"/>
                    <a:pt x="1011" y="29645"/>
                  </a:cubicBezTo>
                  <a:cubicBezTo>
                    <a:pt x="1009" y="29645"/>
                    <a:pt x="1007" y="29644"/>
                    <a:pt x="1005" y="29644"/>
                  </a:cubicBezTo>
                  <a:cubicBezTo>
                    <a:pt x="1082" y="29339"/>
                    <a:pt x="884" y="29035"/>
                    <a:pt x="960" y="28761"/>
                  </a:cubicBezTo>
                  <a:lnTo>
                    <a:pt x="960" y="28761"/>
                  </a:lnTo>
                  <a:cubicBezTo>
                    <a:pt x="914" y="28807"/>
                    <a:pt x="930" y="28898"/>
                    <a:pt x="869" y="28929"/>
                  </a:cubicBezTo>
                  <a:lnTo>
                    <a:pt x="792" y="28746"/>
                  </a:lnTo>
                  <a:cubicBezTo>
                    <a:pt x="914" y="28273"/>
                    <a:pt x="731" y="28198"/>
                    <a:pt x="823" y="27741"/>
                  </a:cubicBezTo>
                  <a:lnTo>
                    <a:pt x="823" y="27741"/>
                  </a:lnTo>
                  <a:cubicBezTo>
                    <a:pt x="763" y="27752"/>
                    <a:pt x="721" y="27898"/>
                    <a:pt x="676" y="27898"/>
                  </a:cubicBezTo>
                  <a:cubicBezTo>
                    <a:pt x="665" y="27898"/>
                    <a:pt x="653" y="27888"/>
                    <a:pt x="640" y="27862"/>
                  </a:cubicBezTo>
                  <a:cubicBezTo>
                    <a:pt x="609" y="27664"/>
                    <a:pt x="640" y="27741"/>
                    <a:pt x="656" y="27619"/>
                  </a:cubicBezTo>
                  <a:lnTo>
                    <a:pt x="670" y="27862"/>
                  </a:lnTo>
                  <a:cubicBezTo>
                    <a:pt x="701" y="27588"/>
                    <a:pt x="792" y="27649"/>
                    <a:pt x="778" y="27268"/>
                  </a:cubicBezTo>
                  <a:lnTo>
                    <a:pt x="717" y="27253"/>
                  </a:lnTo>
                  <a:cubicBezTo>
                    <a:pt x="717" y="27260"/>
                    <a:pt x="713" y="27264"/>
                    <a:pt x="709" y="27264"/>
                  </a:cubicBezTo>
                  <a:cubicBezTo>
                    <a:pt x="705" y="27264"/>
                    <a:pt x="701" y="27260"/>
                    <a:pt x="701" y="27253"/>
                  </a:cubicBezTo>
                  <a:lnTo>
                    <a:pt x="717" y="27253"/>
                  </a:lnTo>
                  <a:cubicBezTo>
                    <a:pt x="779" y="27240"/>
                    <a:pt x="738" y="26823"/>
                    <a:pt x="808" y="26823"/>
                  </a:cubicBezTo>
                  <a:close/>
                  <a:moveTo>
                    <a:pt x="2270" y="29599"/>
                  </a:moveTo>
                  <a:lnTo>
                    <a:pt x="2331" y="29614"/>
                  </a:lnTo>
                  <a:lnTo>
                    <a:pt x="2270" y="29705"/>
                  </a:lnTo>
                  <a:cubicBezTo>
                    <a:pt x="2240" y="29690"/>
                    <a:pt x="2285" y="29660"/>
                    <a:pt x="2270" y="29599"/>
                  </a:cubicBezTo>
                  <a:close/>
                  <a:moveTo>
                    <a:pt x="213" y="29522"/>
                  </a:moveTo>
                  <a:cubicBezTo>
                    <a:pt x="213" y="29660"/>
                    <a:pt x="274" y="29644"/>
                    <a:pt x="229" y="29766"/>
                  </a:cubicBezTo>
                  <a:cubicBezTo>
                    <a:pt x="229" y="29751"/>
                    <a:pt x="199" y="29705"/>
                    <a:pt x="183" y="29705"/>
                  </a:cubicBezTo>
                  <a:lnTo>
                    <a:pt x="213" y="29522"/>
                  </a:lnTo>
                  <a:close/>
                  <a:moveTo>
                    <a:pt x="4037" y="29339"/>
                  </a:moveTo>
                  <a:lnTo>
                    <a:pt x="4037" y="29339"/>
                  </a:lnTo>
                  <a:cubicBezTo>
                    <a:pt x="4052" y="29370"/>
                    <a:pt x="4083" y="29431"/>
                    <a:pt x="4098" y="29447"/>
                  </a:cubicBezTo>
                  <a:cubicBezTo>
                    <a:pt x="4129" y="29660"/>
                    <a:pt x="3977" y="29812"/>
                    <a:pt x="4052" y="30056"/>
                  </a:cubicBezTo>
                  <a:cubicBezTo>
                    <a:pt x="3961" y="29979"/>
                    <a:pt x="4037" y="29873"/>
                    <a:pt x="3961" y="29735"/>
                  </a:cubicBezTo>
                  <a:lnTo>
                    <a:pt x="3961" y="29735"/>
                  </a:lnTo>
                  <a:cubicBezTo>
                    <a:pt x="3966" y="29737"/>
                    <a:pt x="3971" y="29738"/>
                    <a:pt x="3976" y="29738"/>
                  </a:cubicBezTo>
                  <a:cubicBezTo>
                    <a:pt x="4072" y="29738"/>
                    <a:pt x="3964" y="29442"/>
                    <a:pt x="4037" y="29339"/>
                  </a:cubicBezTo>
                  <a:close/>
                  <a:moveTo>
                    <a:pt x="2340" y="29847"/>
                  </a:moveTo>
                  <a:lnTo>
                    <a:pt x="2423" y="30040"/>
                  </a:lnTo>
                  <a:lnTo>
                    <a:pt x="2315" y="30117"/>
                  </a:lnTo>
                  <a:cubicBezTo>
                    <a:pt x="2344" y="30032"/>
                    <a:pt x="2372" y="29934"/>
                    <a:pt x="2340" y="29847"/>
                  </a:cubicBezTo>
                  <a:close/>
                  <a:moveTo>
                    <a:pt x="2407" y="30223"/>
                  </a:moveTo>
                  <a:lnTo>
                    <a:pt x="2407" y="30223"/>
                  </a:lnTo>
                  <a:cubicBezTo>
                    <a:pt x="2466" y="30268"/>
                    <a:pt x="2425" y="30528"/>
                    <a:pt x="2380" y="30528"/>
                  </a:cubicBezTo>
                  <a:cubicBezTo>
                    <a:pt x="2379" y="30528"/>
                    <a:pt x="2378" y="30528"/>
                    <a:pt x="2376" y="30528"/>
                  </a:cubicBezTo>
                  <a:cubicBezTo>
                    <a:pt x="2346" y="30345"/>
                    <a:pt x="2468" y="30391"/>
                    <a:pt x="2407" y="30223"/>
                  </a:cubicBezTo>
                  <a:close/>
                  <a:moveTo>
                    <a:pt x="2315" y="30314"/>
                  </a:moveTo>
                  <a:lnTo>
                    <a:pt x="2315" y="30314"/>
                  </a:lnTo>
                  <a:cubicBezTo>
                    <a:pt x="2331" y="30375"/>
                    <a:pt x="2376" y="30543"/>
                    <a:pt x="2331" y="30589"/>
                  </a:cubicBezTo>
                  <a:cubicBezTo>
                    <a:pt x="2315" y="30513"/>
                    <a:pt x="2301" y="30406"/>
                    <a:pt x="2315" y="30314"/>
                  </a:cubicBezTo>
                  <a:close/>
                  <a:moveTo>
                    <a:pt x="2179" y="30528"/>
                  </a:moveTo>
                  <a:lnTo>
                    <a:pt x="2179" y="30528"/>
                  </a:lnTo>
                  <a:cubicBezTo>
                    <a:pt x="2194" y="30543"/>
                    <a:pt x="2224" y="30513"/>
                    <a:pt x="2240" y="30574"/>
                  </a:cubicBezTo>
                  <a:cubicBezTo>
                    <a:pt x="2223" y="30591"/>
                    <a:pt x="2201" y="30626"/>
                    <a:pt x="2188" y="30626"/>
                  </a:cubicBezTo>
                  <a:cubicBezTo>
                    <a:pt x="2177" y="30626"/>
                    <a:pt x="2172" y="30603"/>
                    <a:pt x="2179" y="30528"/>
                  </a:cubicBezTo>
                  <a:close/>
                  <a:moveTo>
                    <a:pt x="625" y="30026"/>
                  </a:moveTo>
                  <a:lnTo>
                    <a:pt x="701" y="30071"/>
                  </a:lnTo>
                  <a:lnTo>
                    <a:pt x="701" y="30239"/>
                  </a:lnTo>
                  <a:cubicBezTo>
                    <a:pt x="677" y="30263"/>
                    <a:pt x="653" y="30417"/>
                    <a:pt x="615" y="30417"/>
                  </a:cubicBezTo>
                  <a:cubicBezTo>
                    <a:pt x="604" y="30417"/>
                    <a:pt x="592" y="30405"/>
                    <a:pt x="579" y="30375"/>
                  </a:cubicBezTo>
                  <a:lnTo>
                    <a:pt x="579" y="30375"/>
                  </a:lnTo>
                  <a:cubicBezTo>
                    <a:pt x="592" y="30428"/>
                    <a:pt x="572" y="30604"/>
                    <a:pt x="604" y="30604"/>
                  </a:cubicBezTo>
                  <a:cubicBezTo>
                    <a:pt x="610" y="30604"/>
                    <a:pt x="617" y="30599"/>
                    <a:pt x="625" y="30589"/>
                  </a:cubicBezTo>
                  <a:lnTo>
                    <a:pt x="625" y="30589"/>
                  </a:lnTo>
                  <a:lnTo>
                    <a:pt x="548" y="30710"/>
                  </a:lnTo>
                  <a:cubicBezTo>
                    <a:pt x="503" y="30452"/>
                    <a:pt x="595" y="30300"/>
                    <a:pt x="640" y="30178"/>
                  </a:cubicBezTo>
                  <a:cubicBezTo>
                    <a:pt x="609" y="30132"/>
                    <a:pt x="625" y="30132"/>
                    <a:pt x="625" y="30026"/>
                  </a:cubicBezTo>
                  <a:close/>
                  <a:moveTo>
                    <a:pt x="686" y="30574"/>
                  </a:moveTo>
                  <a:cubicBezTo>
                    <a:pt x="731" y="30649"/>
                    <a:pt x="717" y="30802"/>
                    <a:pt x="717" y="30818"/>
                  </a:cubicBezTo>
                  <a:lnTo>
                    <a:pt x="656" y="30680"/>
                  </a:lnTo>
                  <a:lnTo>
                    <a:pt x="686" y="30574"/>
                  </a:lnTo>
                  <a:close/>
                  <a:moveTo>
                    <a:pt x="853" y="30741"/>
                  </a:moveTo>
                  <a:cubicBezTo>
                    <a:pt x="884" y="30848"/>
                    <a:pt x="869" y="30863"/>
                    <a:pt x="853" y="30924"/>
                  </a:cubicBezTo>
                  <a:cubicBezTo>
                    <a:pt x="869" y="30940"/>
                    <a:pt x="869" y="30940"/>
                    <a:pt x="853" y="30940"/>
                  </a:cubicBezTo>
                  <a:lnTo>
                    <a:pt x="853" y="30924"/>
                  </a:lnTo>
                  <a:cubicBezTo>
                    <a:pt x="853" y="30893"/>
                    <a:pt x="808" y="30802"/>
                    <a:pt x="853" y="30741"/>
                  </a:cubicBezTo>
                  <a:close/>
                  <a:moveTo>
                    <a:pt x="3565" y="30787"/>
                  </a:moveTo>
                  <a:lnTo>
                    <a:pt x="3565" y="30787"/>
                  </a:lnTo>
                  <a:cubicBezTo>
                    <a:pt x="3620" y="30883"/>
                    <a:pt x="3575" y="31068"/>
                    <a:pt x="3532" y="31068"/>
                  </a:cubicBezTo>
                  <a:cubicBezTo>
                    <a:pt x="3528" y="31068"/>
                    <a:pt x="3524" y="31066"/>
                    <a:pt x="3520" y="31061"/>
                  </a:cubicBezTo>
                  <a:lnTo>
                    <a:pt x="3565" y="30787"/>
                  </a:lnTo>
                  <a:close/>
                  <a:moveTo>
                    <a:pt x="2590" y="30970"/>
                  </a:moveTo>
                  <a:lnTo>
                    <a:pt x="2590" y="30970"/>
                  </a:lnTo>
                  <a:cubicBezTo>
                    <a:pt x="2606" y="30985"/>
                    <a:pt x="2636" y="30985"/>
                    <a:pt x="2651" y="31000"/>
                  </a:cubicBezTo>
                  <a:lnTo>
                    <a:pt x="2606" y="31076"/>
                  </a:lnTo>
                  <a:cubicBezTo>
                    <a:pt x="2590" y="31031"/>
                    <a:pt x="2606" y="31000"/>
                    <a:pt x="2590" y="30970"/>
                  </a:cubicBezTo>
                  <a:close/>
                  <a:moveTo>
                    <a:pt x="726" y="30945"/>
                  </a:moveTo>
                  <a:cubicBezTo>
                    <a:pt x="736" y="30945"/>
                    <a:pt x="747" y="30956"/>
                    <a:pt x="762" y="30985"/>
                  </a:cubicBezTo>
                  <a:lnTo>
                    <a:pt x="670" y="31244"/>
                  </a:lnTo>
                  <a:cubicBezTo>
                    <a:pt x="625" y="31106"/>
                    <a:pt x="701" y="31153"/>
                    <a:pt x="686" y="31015"/>
                  </a:cubicBezTo>
                  <a:lnTo>
                    <a:pt x="656" y="31015"/>
                  </a:lnTo>
                  <a:cubicBezTo>
                    <a:pt x="686" y="30994"/>
                    <a:pt x="704" y="30945"/>
                    <a:pt x="726" y="30945"/>
                  </a:cubicBezTo>
                  <a:close/>
                  <a:moveTo>
                    <a:pt x="1813" y="31289"/>
                  </a:moveTo>
                  <a:cubicBezTo>
                    <a:pt x="1800" y="31367"/>
                    <a:pt x="1809" y="31467"/>
                    <a:pt x="1775" y="31467"/>
                  </a:cubicBezTo>
                  <a:cubicBezTo>
                    <a:pt x="1769" y="31467"/>
                    <a:pt x="1761" y="31464"/>
                    <a:pt x="1752" y="31457"/>
                  </a:cubicBezTo>
                  <a:lnTo>
                    <a:pt x="1752" y="31366"/>
                  </a:lnTo>
                  <a:cubicBezTo>
                    <a:pt x="1767" y="31350"/>
                    <a:pt x="1798" y="31381"/>
                    <a:pt x="1813" y="31289"/>
                  </a:cubicBezTo>
                  <a:close/>
                  <a:moveTo>
                    <a:pt x="3260" y="31472"/>
                  </a:moveTo>
                  <a:lnTo>
                    <a:pt x="3264" y="31476"/>
                  </a:lnTo>
                  <a:lnTo>
                    <a:pt x="3264" y="31476"/>
                  </a:lnTo>
                  <a:cubicBezTo>
                    <a:pt x="3263" y="31475"/>
                    <a:pt x="3262" y="31473"/>
                    <a:pt x="3260" y="31472"/>
                  </a:cubicBezTo>
                  <a:close/>
                  <a:moveTo>
                    <a:pt x="2606" y="31366"/>
                  </a:moveTo>
                  <a:lnTo>
                    <a:pt x="2606" y="31366"/>
                  </a:lnTo>
                  <a:cubicBezTo>
                    <a:pt x="2651" y="31397"/>
                    <a:pt x="2681" y="31427"/>
                    <a:pt x="2666" y="31533"/>
                  </a:cubicBezTo>
                  <a:cubicBezTo>
                    <a:pt x="2620" y="31518"/>
                    <a:pt x="2636" y="31427"/>
                    <a:pt x="2606" y="31366"/>
                  </a:cubicBezTo>
                  <a:close/>
                  <a:moveTo>
                    <a:pt x="991" y="31457"/>
                  </a:moveTo>
                  <a:lnTo>
                    <a:pt x="960" y="31762"/>
                  </a:lnTo>
                  <a:lnTo>
                    <a:pt x="944" y="31610"/>
                  </a:lnTo>
                  <a:lnTo>
                    <a:pt x="991" y="31457"/>
                  </a:lnTo>
                  <a:close/>
                  <a:moveTo>
                    <a:pt x="2910" y="29400"/>
                  </a:moveTo>
                  <a:lnTo>
                    <a:pt x="2955" y="29492"/>
                  </a:lnTo>
                  <a:lnTo>
                    <a:pt x="2894" y="29492"/>
                  </a:lnTo>
                  <a:cubicBezTo>
                    <a:pt x="2864" y="29690"/>
                    <a:pt x="2941" y="30117"/>
                    <a:pt x="2894" y="30361"/>
                  </a:cubicBezTo>
                  <a:cubicBezTo>
                    <a:pt x="2925" y="30422"/>
                    <a:pt x="3016" y="30452"/>
                    <a:pt x="3002" y="30604"/>
                  </a:cubicBezTo>
                  <a:cubicBezTo>
                    <a:pt x="2973" y="30539"/>
                    <a:pt x="2939" y="30508"/>
                    <a:pt x="2907" y="30508"/>
                  </a:cubicBezTo>
                  <a:cubicBezTo>
                    <a:pt x="2886" y="30508"/>
                    <a:pt x="2867" y="30520"/>
                    <a:pt x="2849" y="30543"/>
                  </a:cubicBezTo>
                  <a:cubicBezTo>
                    <a:pt x="2849" y="30655"/>
                    <a:pt x="2872" y="30681"/>
                    <a:pt x="2900" y="30681"/>
                  </a:cubicBezTo>
                  <a:cubicBezTo>
                    <a:pt x="2918" y="30681"/>
                    <a:pt x="2938" y="30671"/>
                    <a:pt x="2955" y="30665"/>
                  </a:cubicBezTo>
                  <a:lnTo>
                    <a:pt x="2955" y="30665"/>
                  </a:lnTo>
                  <a:cubicBezTo>
                    <a:pt x="2910" y="30696"/>
                    <a:pt x="2925" y="30863"/>
                    <a:pt x="2864" y="30909"/>
                  </a:cubicBezTo>
                  <a:cubicBezTo>
                    <a:pt x="2874" y="30937"/>
                    <a:pt x="2889" y="30978"/>
                    <a:pt x="2900" y="30978"/>
                  </a:cubicBezTo>
                  <a:cubicBezTo>
                    <a:pt x="2904" y="30978"/>
                    <a:pt x="2907" y="30972"/>
                    <a:pt x="2909" y="30958"/>
                  </a:cubicBezTo>
                  <a:lnTo>
                    <a:pt x="2909" y="30958"/>
                  </a:lnTo>
                  <a:cubicBezTo>
                    <a:pt x="2895" y="31270"/>
                    <a:pt x="2906" y="31615"/>
                    <a:pt x="2803" y="31762"/>
                  </a:cubicBezTo>
                  <a:lnTo>
                    <a:pt x="2803" y="31533"/>
                  </a:lnTo>
                  <a:cubicBezTo>
                    <a:pt x="2803" y="31533"/>
                    <a:pt x="2788" y="31533"/>
                    <a:pt x="2772" y="31563"/>
                  </a:cubicBezTo>
                  <a:cubicBezTo>
                    <a:pt x="2803" y="31228"/>
                    <a:pt x="2788" y="31015"/>
                    <a:pt x="2772" y="30649"/>
                  </a:cubicBezTo>
                  <a:cubicBezTo>
                    <a:pt x="2730" y="30693"/>
                    <a:pt x="2728" y="30803"/>
                    <a:pt x="2664" y="30803"/>
                  </a:cubicBezTo>
                  <a:cubicBezTo>
                    <a:pt x="2660" y="30803"/>
                    <a:pt x="2655" y="30803"/>
                    <a:pt x="2651" y="30802"/>
                  </a:cubicBezTo>
                  <a:cubicBezTo>
                    <a:pt x="2620" y="30604"/>
                    <a:pt x="2742" y="30422"/>
                    <a:pt x="2712" y="30253"/>
                  </a:cubicBezTo>
                  <a:cubicBezTo>
                    <a:pt x="2710" y="30252"/>
                    <a:pt x="2708" y="30251"/>
                    <a:pt x="2705" y="30251"/>
                  </a:cubicBezTo>
                  <a:cubicBezTo>
                    <a:pt x="2690" y="30251"/>
                    <a:pt x="2666" y="30294"/>
                    <a:pt x="2666" y="30361"/>
                  </a:cubicBezTo>
                  <a:cubicBezTo>
                    <a:pt x="2651" y="30284"/>
                    <a:pt x="2590" y="29965"/>
                    <a:pt x="2697" y="29949"/>
                  </a:cubicBezTo>
                  <a:cubicBezTo>
                    <a:pt x="2697" y="29948"/>
                    <a:pt x="2698" y="29947"/>
                    <a:pt x="2698" y="29947"/>
                  </a:cubicBezTo>
                  <a:cubicBezTo>
                    <a:pt x="2708" y="29947"/>
                    <a:pt x="2703" y="30175"/>
                    <a:pt x="2739" y="30175"/>
                  </a:cubicBezTo>
                  <a:cubicBezTo>
                    <a:pt x="2748" y="30175"/>
                    <a:pt x="2759" y="30162"/>
                    <a:pt x="2772" y="30132"/>
                  </a:cubicBezTo>
                  <a:lnTo>
                    <a:pt x="2772" y="30132"/>
                  </a:lnTo>
                  <a:cubicBezTo>
                    <a:pt x="2772" y="30269"/>
                    <a:pt x="2758" y="30406"/>
                    <a:pt x="2788" y="30528"/>
                  </a:cubicBezTo>
                  <a:cubicBezTo>
                    <a:pt x="2819" y="30483"/>
                    <a:pt x="2880" y="30513"/>
                    <a:pt x="2864" y="30361"/>
                  </a:cubicBezTo>
                  <a:cubicBezTo>
                    <a:pt x="2849" y="30269"/>
                    <a:pt x="2819" y="30147"/>
                    <a:pt x="2849" y="30117"/>
                  </a:cubicBezTo>
                  <a:lnTo>
                    <a:pt x="2849" y="30117"/>
                  </a:lnTo>
                  <a:cubicBezTo>
                    <a:pt x="2833" y="30239"/>
                    <a:pt x="2864" y="30208"/>
                    <a:pt x="2894" y="30239"/>
                  </a:cubicBezTo>
                  <a:cubicBezTo>
                    <a:pt x="2864" y="30010"/>
                    <a:pt x="2880" y="29979"/>
                    <a:pt x="2849" y="29827"/>
                  </a:cubicBezTo>
                  <a:cubicBezTo>
                    <a:pt x="2910" y="29705"/>
                    <a:pt x="2819" y="29522"/>
                    <a:pt x="2910" y="29400"/>
                  </a:cubicBezTo>
                  <a:close/>
                  <a:moveTo>
                    <a:pt x="1676" y="31762"/>
                  </a:moveTo>
                  <a:lnTo>
                    <a:pt x="1676" y="31945"/>
                  </a:lnTo>
                  <a:lnTo>
                    <a:pt x="1661" y="31929"/>
                  </a:lnTo>
                  <a:lnTo>
                    <a:pt x="1676" y="31762"/>
                  </a:lnTo>
                  <a:close/>
                  <a:moveTo>
                    <a:pt x="329" y="31956"/>
                  </a:moveTo>
                  <a:cubicBezTo>
                    <a:pt x="335" y="31956"/>
                    <a:pt x="343" y="31960"/>
                    <a:pt x="351" y="31975"/>
                  </a:cubicBezTo>
                  <a:cubicBezTo>
                    <a:pt x="335" y="31975"/>
                    <a:pt x="321" y="31960"/>
                    <a:pt x="321" y="31960"/>
                  </a:cubicBezTo>
                  <a:cubicBezTo>
                    <a:pt x="305" y="31990"/>
                    <a:pt x="305" y="32067"/>
                    <a:pt x="290" y="32081"/>
                  </a:cubicBezTo>
                  <a:lnTo>
                    <a:pt x="290" y="31990"/>
                  </a:lnTo>
                  <a:cubicBezTo>
                    <a:pt x="290" y="31975"/>
                    <a:pt x="305" y="31960"/>
                    <a:pt x="321" y="31960"/>
                  </a:cubicBezTo>
                  <a:cubicBezTo>
                    <a:pt x="321" y="31960"/>
                    <a:pt x="324" y="31956"/>
                    <a:pt x="329" y="31956"/>
                  </a:cubicBezTo>
                  <a:close/>
                  <a:moveTo>
                    <a:pt x="2407" y="32189"/>
                  </a:moveTo>
                  <a:lnTo>
                    <a:pt x="2423" y="32325"/>
                  </a:lnTo>
                  <a:lnTo>
                    <a:pt x="2376" y="32356"/>
                  </a:lnTo>
                  <a:lnTo>
                    <a:pt x="2407" y="32189"/>
                  </a:lnTo>
                  <a:close/>
                  <a:moveTo>
                    <a:pt x="2727" y="32463"/>
                  </a:moveTo>
                  <a:lnTo>
                    <a:pt x="2712" y="32538"/>
                  </a:lnTo>
                  <a:lnTo>
                    <a:pt x="2636" y="32477"/>
                  </a:lnTo>
                  <a:lnTo>
                    <a:pt x="2727" y="32463"/>
                  </a:lnTo>
                  <a:close/>
                  <a:moveTo>
                    <a:pt x="1941" y="32089"/>
                  </a:moveTo>
                  <a:cubicBezTo>
                    <a:pt x="1998" y="32089"/>
                    <a:pt x="1917" y="32390"/>
                    <a:pt x="1996" y="32417"/>
                  </a:cubicBezTo>
                  <a:cubicBezTo>
                    <a:pt x="1966" y="32417"/>
                    <a:pt x="1996" y="32554"/>
                    <a:pt x="1996" y="32660"/>
                  </a:cubicBezTo>
                  <a:lnTo>
                    <a:pt x="1889" y="32615"/>
                  </a:lnTo>
                  <a:cubicBezTo>
                    <a:pt x="1905" y="32585"/>
                    <a:pt x="1919" y="32508"/>
                    <a:pt x="1889" y="32493"/>
                  </a:cubicBezTo>
                  <a:cubicBezTo>
                    <a:pt x="1874" y="32493"/>
                    <a:pt x="1874" y="32508"/>
                    <a:pt x="1858" y="32554"/>
                  </a:cubicBezTo>
                  <a:lnTo>
                    <a:pt x="1905" y="32112"/>
                  </a:lnTo>
                  <a:cubicBezTo>
                    <a:pt x="1921" y="32096"/>
                    <a:pt x="1933" y="32089"/>
                    <a:pt x="1941" y="32089"/>
                  </a:cubicBezTo>
                  <a:close/>
                  <a:moveTo>
                    <a:pt x="1097" y="32828"/>
                  </a:moveTo>
                  <a:cubicBezTo>
                    <a:pt x="1113" y="32904"/>
                    <a:pt x="1113" y="32965"/>
                    <a:pt x="1082" y="32995"/>
                  </a:cubicBezTo>
                  <a:cubicBezTo>
                    <a:pt x="1082" y="32965"/>
                    <a:pt x="1052" y="32843"/>
                    <a:pt x="1097" y="32828"/>
                  </a:cubicBezTo>
                  <a:close/>
                  <a:moveTo>
                    <a:pt x="2453" y="32995"/>
                  </a:moveTo>
                  <a:lnTo>
                    <a:pt x="2437" y="33178"/>
                  </a:lnTo>
                  <a:cubicBezTo>
                    <a:pt x="2423" y="33133"/>
                    <a:pt x="2407" y="33072"/>
                    <a:pt x="2392" y="33042"/>
                  </a:cubicBezTo>
                  <a:lnTo>
                    <a:pt x="2453" y="32995"/>
                  </a:lnTo>
                  <a:close/>
                  <a:moveTo>
                    <a:pt x="899" y="32768"/>
                  </a:moveTo>
                  <a:cubicBezTo>
                    <a:pt x="928" y="32854"/>
                    <a:pt x="915" y="32982"/>
                    <a:pt x="954" y="32982"/>
                  </a:cubicBezTo>
                  <a:cubicBezTo>
                    <a:pt x="956" y="32982"/>
                    <a:pt x="958" y="32982"/>
                    <a:pt x="960" y="32981"/>
                  </a:cubicBezTo>
                  <a:lnTo>
                    <a:pt x="960" y="32981"/>
                  </a:lnTo>
                  <a:lnTo>
                    <a:pt x="899" y="33225"/>
                  </a:lnTo>
                  <a:cubicBezTo>
                    <a:pt x="823" y="33087"/>
                    <a:pt x="914" y="32859"/>
                    <a:pt x="899" y="32768"/>
                  </a:cubicBezTo>
                  <a:close/>
                  <a:moveTo>
                    <a:pt x="1938" y="33099"/>
                  </a:moveTo>
                  <a:cubicBezTo>
                    <a:pt x="1941" y="33099"/>
                    <a:pt x="1946" y="33100"/>
                    <a:pt x="1950" y="33103"/>
                  </a:cubicBezTo>
                  <a:lnTo>
                    <a:pt x="1935" y="33255"/>
                  </a:lnTo>
                  <a:lnTo>
                    <a:pt x="1905" y="33148"/>
                  </a:lnTo>
                  <a:cubicBezTo>
                    <a:pt x="1905" y="33135"/>
                    <a:pt x="1916" y="33099"/>
                    <a:pt x="1938" y="33099"/>
                  </a:cubicBezTo>
                  <a:close/>
                  <a:moveTo>
                    <a:pt x="3367" y="33452"/>
                  </a:moveTo>
                  <a:lnTo>
                    <a:pt x="3398" y="33468"/>
                  </a:lnTo>
                  <a:cubicBezTo>
                    <a:pt x="3382" y="33468"/>
                    <a:pt x="3382" y="33468"/>
                    <a:pt x="3367" y="33452"/>
                  </a:cubicBezTo>
                  <a:close/>
                  <a:moveTo>
                    <a:pt x="1869" y="33406"/>
                  </a:moveTo>
                  <a:cubicBezTo>
                    <a:pt x="1875" y="33406"/>
                    <a:pt x="1882" y="33410"/>
                    <a:pt x="1889" y="33422"/>
                  </a:cubicBezTo>
                  <a:cubicBezTo>
                    <a:pt x="1899" y="33503"/>
                    <a:pt x="1889" y="33524"/>
                    <a:pt x="1873" y="33524"/>
                  </a:cubicBezTo>
                  <a:cubicBezTo>
                    <a:pt x="1864" y="33524"/>
                    <a:pt x="1854" y="33519"/>
                    <a:pt x="1844" y="33513"/>
                  </a:cubicBezTo>
                  <a:cubicBezTo>
                    <a:pt x="1841" y="33518"/>
                    <a:pt x="1838" y="33520"/>
                    <a:pt x="1837" y="33520"/>
                  </a:cubicBezTo>
                  <a:cubicBezTo>
                    <a:pt x="1822" y="33520"/>
                    <a:pt x="1840" y="33406"/>
                    <a:pt x="1869" y="33406"/>
                  </a:cubicBezTo>
                  <a:close/>
                  <a:moveTo>
                    <a:pt x="3002" y="33757"/>
                  </a:moveTo>
                  <a:lnTo>
                    <a:pt x="3032" y="33818"/>
                  </a:lnTo>
                  <a:lnTo>
                    <a:pt x="3016" y="33940"/>
                  </a:lnTo>
                  <a:lnTo>
                    <a:pt x="3002" y="33757"/>
                  </a:lnTo>
                  <a:close/>
                  <a:moveTo>
                    <a:pt x="3093" y="33956"/>
                  </a:moveTo>
                  <a:lnTo>
                    <a:pt x="3215" y="33970"/>
                  </a:lnTo>
                  <a:lnTo>
                    <a:pt x="3184" y="34092"/>
                  </a:lnTo>
                  <a:lnTo>
                    <a:pt x="3093" y="33956"/>
                  </a:lnTo>
                  <a:close/>
                  <a:moveTo>
                    <a:pt x="2819" y="34214"/>
                  </a:moveTo>
                  <a:lnTo>
                    <a:pt x="2849" y="34275"/>
                  </a:lnTo>
                  <a:lnTo>
                    <a:pt x="2819" y="34366"/>
                  </a:lnTo>
                  <a:lnTo>
                    <a:pt x="2819" y="34214"/>
                  </a:lnTo>
                  <a:close/>
                  <a:moveTo>
                    <a:pt x="2362" y="34427"/>
                  </a:moveTo>
                  <a:cubicBezTo>
                    <a:pt x="2362" y="34443"/>
                    <a:pt x="2346" y="34443"/>
                    <a:pt x="2331" y="34443"/>
                  </a:cubicBezTo>
                  <a:lnTo>
                    <a:pt x="2362" y="34427"/>
                  </a:lnTo>
                  <a:close/>
                  <a:moveTo>
                    <a:pt x="168" y="34641"/>
                  </a:moveTo>
                  <a:cubicBezTo>
                    <a:pt x="163" y="34646"/>
                    <a:pt x="159" y="34648"/>
                    <a:pt x="157" y="34648"/>
                  </a:cubicBezTo>
                  <a:cubicBezTo>
                    <a:pt x="152" y="34648"/>
                    <a:pt x="152" y="34641"/>
                    <a:pt x="152" y="34641"/>
                  </a:cubicBezTo>
                  <a:close/>
                  <a:moveTo>
                    <a:pt x="2118" y="34504"/>
                  </a:moveTo>
                  <a:cubicBezTo>
                    <a:pt x="2072" y="34580"/>
                    <a:pt x="2149" y="34671"/>
                    <a:pt x="2149" y="34732"/>
                  </a:cubicBezTo>
                  <a:cubicBezTo>
                    <a:pt x="2144" y="34739"/>
                    <a:pt x="2139" y="34742"/>
                    <a:pt x="2134" y="34742"/>
                  </a:cubicBezTo>
                  <a:cubicBezTo>
                    <a:pt x="2108" y="34742"/>
                    <a:pt x="2083" y="34656"/>
                    <a:pt x="2057" y="34656"/>
                  </a:cubicBezTo>
                  <a:cubicBezTo>
                    <a:pt x="2088" y="34641"/>
                    <a:pt x="2088" y="34504"/>
                    <a:pt x="2118" y="34504"/>
                  </a:cubicBezTo>
                  <a:close/>
                  <a:moveTo>
                    <a:pt x="3284" y="34648"/>
                  </a:moveTo>
                  <a:cubicBezTo>
                    <a:pt x="3296" y="34648"/>
                    <a:pt x="3306" y="34670"/>
                    <a:pt x="3306" y="34748"/>
                  </a:cubicBezTo>
                  <a:lnTo>
                    <a:pt x="3260" y="34671"/>
                  </a:lnTo>
                  <a:cubicBezTo>
                    <a:pt x="3245" y="34671"/>
                    <a:pt x="3276" y="34748"/>
                    <a:pt x="3260" y="34778"/>
                  </a:cubicBezTo>
                  <a:lnTo>
                    <a:pt x="3245" y="34687"/>
                  </a:lnTo>
                  <a:cubicBezTo>
                    <a:pt x="3253" y="34678"/>
                    <a:pt x="3270" y="34648"/>
                    <a:pt x="3284" y="34648"/>
                  </a:cubicBezTo>
                  <a:close/>
                  <a:moveTo>
                    <a:pt x="1036" y="34793"/>
                  </a:moveTo>
                  <a:lnTo>
                    <a:pt x="1097" y="34884"/>
                  </a:lnTo>
                  <a:lnTo>
                    <a:pt x="1066" y="34931"/>
                  </a:lnTo>
                  <a:lnTo>
                    <a:pt x="1036" y="34793"/>
                  </a:lnTo>
                  <a:close/>
                  <a:moveTo>
                    <a:pt x="3324" y="34815"/>
                  </a:moveTo>
                  <a:cubicBezTo>
                    <a:pt x="3328" y="34815"/>
                    <a:pt x="3332" y="34818"/>
                    <a:pt x="3337" y="34823"/>
                  </a:cubicBezTo>
                  <a:lnTo>
                    <a:pt x="3351" y="34976"/>
                  </a:lnTo>
                  <a:cubicBezTo>
                    <a:pt x="3338" y="34948"/>
                    <a:pt x="3323" y="34868"/>
                    <a:pt x="3297" y="34868"/>
                  </a:cubicBezTo>
                  <a:cubicBezTo>
                    <a:pt x="3296" y="34868"/>
                    <a:pt x="3295" y="34868"/>
                    <a:pt x="3294" y="34868"/>
                  </a:cubicBezTo>
                  <a:lnTo>
                    <a:pt x="3294" y="34868"/>
                  </a:lnTo>
                  <a:cubicBezTo>
                    <a:pt x="3303" y="34837"/>
                    <a:pt x="3313" y="34815"/>
                    <a:pt x="3324" y="34815"/>
                  </a:cubicBezTo>
                  <a:close/>
                  <a:moveTo>
                    <a:pt x="321" y="34854"/>
                  </a:moveTo>
                  <a:lnTo>
                    <a:pt x="321" y="35067"/>
                  </a:lnTo>
                  <a:lnTo>
                    <a:pt x="305" y="35022"/>
                  </a:lnTo>
                  <a:lnTo>
                    <a:pt x="321" y="34854"/>
                  </a:lnTo>
                  <a:close/>
                  <a:moveTo>
                    <a:pt x="1235" y="34854"/>
                  </a:moveTo>
                  <a:lnTo>
                    <a:pt x="1295" y="34915"/>
                  </a:lnTo>
                  <a:cubicBezTo>
                    <a:pt x="1249" y="34915"/>
                    <a:pt x="1265" y="35083"/>
                    <a:pt x="1235" y="35098"/>
                  </a:cubicBezTo>
                  <a:cubicBezTo>
                    <a:pt x="1249" y="35037"/>
                    <a:pt x="1204" y="34915"/>
                    <a:pt x="1235" y="34854"/>
                  </a:cubicBezTo>
                  <a:close/>
                  <a:moveTo>
                    <a:pt x="3290" y="35189"/>
                  </a:moveTo>
                  <a:lnTo>
                    <a:pt x="3290" y="35189"/>
                  </a:lnTo>
                  <a:cubicBezTo>
                    <a:pt x="3290" y="35192"/>
                    <a:pt x="3290" y="35195"/>
                    <a:pt x="3289" y="35198"/>
                  </a:cubicBezTo>
                  <a:lnTo>
                    <a:pt x="3289" y="35198"/>
                  </a:lnTo>
                  <a:cubicBezTo>
                    <a:pt x="3290" y="35196"/>
                    <a:pt x="3290" y="35193"/>
                    <a:pt x="3290" y="35189"/>
                  </a:cubicBezTo>
                  <a:close/>
                  <a:moveTo>
                    <a:pt x="3398" y="35083"/>
                  </a:moveTo>
                  <a:cubicBezTo>
                    <a:pt x="3443" y="35083"/>
                    <a:pt x="3428" y="35189"/>
                    <a:pt x="3398" y="35235"/>
                  </a:cubicBezTo>
                  <a:lnTo>
                    <a:pt x="3398" y="35083"/>
                  </a:lnTo>
                  <a:close/>
                  <a:moveTo>
                    <a:pt x="3293" y="34874"/>
                  </a:moveTo>
                  <a:cubicBezTo>
                    <a:pt x="3346" y="34993"/>
                    <a:pt x="3286" y="35315"/>
                    <a:pt x="3390" y="35315"/>
                  </a:cubicBezTo>
                  <a:cubicBezTo>
                    <a:pt x="3397" y="35315"/>
                    <a:pt x="3404" y="35314"/>
                    <a:pt x="3412" y="35311"/>
                  </a:cubicBezTo>
                  <a:lnTo>
                    <a:pt x="3412" y="35311"/>
                  </a:lnTo>
                  <a:lnTo>
                    <a:pt x="3351" y="35372"/>
                  </a:lnTo>
                  <a:cubicBezTo>
                    <a:pt x="3357" y="35293"/>
                    <a:pt x="3346" y="35276"/>
                    <a:pt x="3331" y="35276"/>
                  </a:cubicBezTo>
                  <a:cubicBezTo>
                    <a:pt x="3321" y="35276"/>
                    <a:pt x="3309" y="35284"/>
                    <a:pt x="3300" y="35284"/>
                  </a:cubicBezTo>
                  <a:cubicBezTo>
                    <a:pt x="3287" y="35284"/>
                    <a:pt x="3280" y="35269"/>
                    <a:pt x="3289" y="35198"/>
                  </a:cubicBezTo>
                  <a:lnTo>
                    <a:pt x="3289" y="35198"/>
                  </a:lnTo>
                  <a:cubicBezTo>
                    <a:pt x="3288" y="35203"/>
                    <a:pt x="3285" y="35204"/>
                    <a:pt x="3281" y="35204"/>
                  </a:cubicBezTo>
                  <a:cubicBezTo>
                    <a:pt x="3267" y="35204"/>
                    <a:pt x="3240" y="35182"/>
                    <a:pt x="3217" y="35182"/>
                  </a:cubicBezTo>
                  <a:cubicBezTo>
                    <a:pt x="3211" y="35182"/>
                    <a:pt x="3204" y="35184"/>
                    <a:pt x="3199" y="35189"/>
                  </a:cubicBezTo>
                  <a:lnTo>
                    <a:pt x="3199" y="35235"/>
                  </a:lnTo>
                  <a:cubicBezTo>
                    <a:pt x="3184" y="35205"/>
                    <a:pt x="3199" y="35189"/>
                    <a:pt x="3199" y="35189"/>
                  </a:cubicBezTo>
                  <a:lnTo>
                    <a:pt x="3215" y="35128"/>
                  </a:lnTo>
                  <a:cubicBezTo>
                    <a:pt x="3219" y="35139"/>
                    <a:pt x="3224" y="35144"/>
                    <a:pt x="3228" y="35144"/>
                  </a:cubicBezTo>
                  <a:cubicBezTo>
                    <a:pt x="3252" y="35144"/>
                    <a:pt x="3268" y="34969"/>
                    <a:pt x="3293" y="34874"/>
                  </a:cubicBezTo>
                  <a:close/>
                  <a:moveTo>
                    <a:pt x="3107" y="30814"/>
                  </a:moveTo>
                  <a:cubicBezTo>
                    <a:pt x="3163" y="30814"/>
                    <a:pt x="3128" y="31186"/>
                    <a:pt x="3176" y="31186"/>
                  </a:cubicBezTo>
                  <a:cubicBezTo>
                    <a:pt x="3185" y="31186"/>
                    <a:pt x="3198" y="31171"/>
                    <a:pt x="3215" y="31137"/>
                  </a:cubicBezTo>
                  <a:cubicBezTo>
                    <a:pt x="3184" y="31122"/>
                    <a:pt x="3229" y="31092"/>
                    <a:pt x="3215" y="31076"/>
                  </a:cubicBezTo>
                  <a:cubicBezTo>
                    <a:pt x="3222" y="31076"/>
                    <a:pt x="3229" y="31072"/>
                    <a:pt x="3237" y="31072"/>
                  </a:cubicBezTo>
                  <a:cubicBezTo>
                    <a:pt x="3245" y="31072"/>
                    <a:pt x="3252" y="31076"/>
                    <a:pt x="3260" y="31092"/>
                  </a:cubicBezTo>
                  <a:cubicBezTo>
                    <a:pt x="3226" y="31115"/>
                    <a:pt x="3243" y="31225"/>
                    <a:pt x="3228" y="31225"/>
                  </a:cubicBezTo>
                  <a:cubicBezTo>
                    <a:pt x="3222" y="31225"/>
                    <a:pt x="3214" y="31213"/>
                    <a:pt x="3199" y="31183"/>
                  </a:cubicBezTo>
                  <a:lnTo>
                    <a:pt x="3199" y="31183"/>
                  </a:lnTo>
                  <a:cubicBezTo>
                    <a:pt x="3215" y="31305"/>
                    <a:pt x="3229" y="31411"/>
                    <a:pt x="3276" y="31442"/>
                  </a:cubicBezTo>
                  <a:cubicBezTo>
                    <a:pt x="3276" y="31427"/>
                    <a:pt x="3276" y="31381"/>
                    <a:pt x="3290" y="31366"/>
                  </a:cubicBezTo>
                  <a:lnTo>
                    <a:pt x="3306" y="31518"/>
                  </a:lnTo>
                  <a:lnTo>
                    <a:pt x="3264" y="31476"/>
                  </a:lnTo>
                  <a:lnTo>
                    <a:pt x="3264" y="31476"/>
                  </a:lnTo>
                  <a:cubicBezTo>
                    <a:pt x="3299" y="31526"/>
                    <a:pt x="3221" y="31854"/>
                    <a:pt x="3301" y="31854"/>
                  </a:cubicBezTo>
                  <a:cubicBezTo>
                    <a:pt x="3303" y="31854"/>
                    <a:pt x="3304" y="31854"/>
                    <a:pt x="3306" y="31854"/>
                  </a:cubicBezTo>
                  <a:lnTo>
                    <a:pt x="3306" y="31854"/>
                  </a:lnTo>
                  <a:lnTo>
                    <a:pt x="3229" y="31868"/>
                  </a:lnTo>
                  <a:cubicBezTo>
                    <a:pt x="3260" y="31945"/>
                    <a:pt x="3229" y="32081"/>
                    <a:pt x="3215" y="32173"/>
                  </a:cubicBezTo>
                  <a:cubicBezTo>
                    <a:pt x="3225" y="32149"/>
                    <a:pt x="3233" y="32140"/>
                    <a:pt x="3241" y="32140"/>
                  </a:cubicBezTo>
                  <a:cubicBezTo>
                    <a:pt x="3268" y="32140"/>
                    <a:pt x="3282" y="32256"/>
                    <a:pt x="3306" y="32280"/>
                  </a:cubicBezTo>
                  <a:cubicBezTo>
                    <a:pt x="3245" y="32402"/>
                    <a:pt x="3321" y="32707"/>
                    <a:pt x="3306" y="32874"/>
                  </a:cubicBezTo>
                  <a:cubicBezTo>
                    <a:pt x="3318" y="32886"/>
                    <a:pt x="3328" y="32891"/>
                    <a:pt x="3335" y="32891"/>
                  </a:cubicBezTo>
                  <a:cubicBezTo>
                    <a:pt x="3373" y="32891"/>
                    <a:pt x="3354" y="32744"/>
                    <a:pt x="3367" y="32707"/>
                  </a:cubicBezTo>
                  <a:lnTo>
                    <a:pt x="3367" y="32707"/>
                  </a:lnTo>
                  <a:cubicBezTo>
                    <a:pt x="3351" y="32889"/>
                    <a:pt x="3428" y="32950"/>
                    <a:pt x="3398" y="33133"/>
                  </a:cubicBezTo>
                  <a:lnTo>
                    <a:pt x="3428" y="33117"/>
                  </a:lnTo>
                  <a:lnTo>
                    <a:pt x="3428" y="33117"/>
                  </a:lnTo>
                  <a:cubicBezTo>
                    <a:pt x="3428" y="33135"/>
                    <a:pt x="3423" y="33143"/>
                    <a:pt x="3415" y="33143"/>
                  </a:cubicBezTo>
                  <a:cubicBezTo>
                    <a:pt x="3410" y="33143"/>
                    <a:pt x="3404" y="33139"/>
                    <a:pt x="3398" y="33133"/>
                  </a:cubicBezTo>
                  <a:lnTo>
                    <a:pt x="3367" y="33178"/>
                  </a:lnTo>
                  <a:cubicBezTo>
                    <a:pt x="3367" y="33270"/>
                    <a:pt x="3351" y="33391"/>
                    <a:pt x="3367" y="33452"/>
                  </a:cubicBezTo>
                  <a:lnTo>
                    <a:pt x="3351" y="33438"/>
                  </a:lnTo>
                  <a:cubicBezTo>
                    <a:pt x="3306" y="33452"/>
                    <a:pt x="3337" y="33560"/>
                    <a:pt x="3337" y="33621"/>
                  </a:cubicBezTo>
                  <a:lnTo>
                    <a:pt x="3398" y="33635"/>
                  </a:lnTo>
                  <a:cubicBezTo>
                    <a:pt x="3386" y="33658"/>
                    <a:pt x="3376" y="33667"/>
                    <a:pt x="3366" y="33667"/>
                  </a:cubicBezTo>
                  <a:cubicBezTo>
                    <a:pt x="3328" y="33667"/>
                    <a:pt x="3304" y="33528"/>
                    <a:pt x="3285" y="33528"/>
                  </a:cubicBezTo>
                  <a:cubicBezTo>
                    <a:pt x="3276" y="33528"/>
                    <a:pt x="3268" y="33555"/>
                    <a:pt x="3260" y="33635"/>
                  </a:cubicBezTo>
                  <a:lnTo>
                    <a:pt x="3321" y="33727"/>
                  </a:lnTo>
                  <a:cubicBezTo>
                    <a:pt x="3382" y="33909"/>
                    <a:pt x="3260" y="33879"/>
                    <a:pt x="3290" y="34062"/>
                  </a:cubicBezTo>
                  <a:cubicBezTo>
                    <a:pt x="3215" y="33970"/>
                    <a:pt x="3276" y="33757"/>
                    <a:pt x="3199" y="33727"/>
                  </a:cubicBezTo>
                  <a:cubicBezTo>
                    <a:pt x="3169" y="33742"/>
                    <a:pt x="3184" y="33818"/>
                    <a:pt x="3169" y="33848"/>
                  </a:cubicBezTo>
                  <a:cubicBezTo>
                    <a:pt x="3156" y="33811"/>
                    <a:pt x="3133" y="33750"/>
                    <a:pt x="3116" y="33750"/>
                  </a:cubicBezTo>
                  <a:cubicBezTo>
                    <a:pt x="3113" y="33750"/>
                    <a:pt x="3110" y="33752"/>
                    <a:pt x="3108" y="33757"/>
                  </a:cubicBezTo>
                  <a:lnTo>
                    <a:pt x="3123" y="33879"/>
                  </a:lnTo>
                  <a:cubicBezTo>
                    <a:pt x="3063" y="33712"/>
                    <a:pt x="3063" y="33483"/>
                    <a:pt x="3016" y="33346"/>
                  </a:cubicBezTo>
                  <a:cubicBezTo>
                    <a:pt x="3016" y="33514"/>
                    <a:pt x="2978" y="33522"/>
                    <a:pt x="2936" y="33522"/>
                  </a:cubicBezTo>
                  <a:cubicBezTo>
                    <a:pt x="2932" y="33522"/>
                    <a:pt x="2928" y="33521"/>
                    <a:pt x="2924" y="33521"/>
                  </a:cubicBezTo>
                  <a:cubicBezTo>
                    <a:pt x="2885" y="33521"/>
                    <a:pt x="2847" y="33528"/>
                    <a:pt x="2833" y="33651"/>
                  </a:cubicBezTo>
                  <a:cubicBezTo>
                    <a:pt x="2863" y="33680"/>
                    <a:pt x="2920" y="34049"/>
                    <a:pt x="2830" y="34049"/>
                  </a:cubicBezTo>
                  <a:cubicBezTo>
                    <a:pt x="2826" y="34049"/>
                    <a:pt x="2823" y="34048"/>
                    <a:pt x="2819" y="34047"/>
                  </a:cubicBezTo>
                  <a:lnTo>
                    <a:pt x="2819" y="33621"/>
                  </a:lnTo>
                  <a:cubicBezTo>
                    <a:pt x="2742" y="33712"/>
                    <a:pt x="2666" y="33970"/>
                    <a:pt x="2606" y="34153"/>
                  </a:cubicBezTo>
                  <a:cubicBezTo>
                    <a:pt x="2606" y="34305"/>
                    <a:pt x="2636" y="34382"/>
                    <a:pt x="2666" y="34549"/>
                  </a:cubicBezTo>
                  <a:lnTo>
                    <a:pt x="2606" y="34580"/>
                  </a:lnTo>
                  <a:cubicBezTo>
                    <a:pt x="2600" y="34671"/>
                    <a:pt x="2607" y="34692"/>
                    <a:pt x="2619" y="34692"/>
                  </a:cubicBezTo>
                  <a:cubicBezTo>
                    <a:pt x="2629" y="34692"/>
                    <a:pt x="2642" y="34677"/>
                    <a:pt x="2654" y="34677"/>
                  </a:cubicBezTo>
                  <a:cubicBezTo>
                    <a:pt x="2666" y="34677"/>
                    <a:pt x="2677" y="34691"/>
                    <a:pt x="2681" y="34748"/>
                  </a:cubicBezTo>
                  <a:cubicBezTo>
                    <a:pt x="2590" y="34809"/>
                    <a:pt x="2620" y="35219"/>
                    <a:pt x="2498" y="35280"/>
                  </a:cubicBezTo>
                  <a:cubicBezTo>
                    <a:pt x="2501" y="35279"/>
                    <a:pt x="2503" y="35279"/>
                    <a:pt x="2505" y="35279"/>
                  </a:cubicBezTo>
                  <a:cubicBezTo>
                    <a:pt x="2526" y="35279"/>
                    <a:pt x="2514" y="35348"/>
                    <a:pt x="2514" y="35418"/>
                  </a:cubicBezTo>
                  <a:cubicBezTo>
                    <a:pt x="2529" y="35433"/>
                    <a:pt x="2529" y="35449"/>
                    <a:pt x="2514" y="35509"/>
                  </a:cubicBezTo>
                  <a:lnTo>
                    <a:pt x="2514" y="35418"/>
                  </a:lnTo>
                  <a:cubicBezTo>
                    <a:pt x="2511" y="35417"/>
                    <a:pt x="2508" y="35416"/>
                    <a:pt x="2505" y="35416"/>
                  </a:cubicBezTo>
                  <a:cubicBezTo>
                    <a:pt x="2487" y="35416"/>
                    <a:pt x="2465" y="35434"/>
                    <a:pt x="2453" y="35446"/>
                  </a:cubicBezTo>
                  <a:lnTo>
                    <a:pt x="2453" y="35446"/>
                  </a:lnTo>
                  <a:cubicBezTo>
                    <a:pt x="2438" y="35326"/>
                    <a:pt x="2528" y="35310"/>
                    <a:pt x="2453" y="35159"/>
                  </a:cubicBezTo>
                  <a:cubicBezTo>
                    <a:pt x="2447" y="35155"/>
                    <a:pt x="2441" y="35154"/>
                    <a:pt x="2436" y="35154"/>
                  </a:cubicBezTo>
                  <a:cubicBezTo>
                    <a:pt x="2416" y="35154"/>
                    <a:pt x="2404" y="35178"/>
                    <a:pt x="2392" y="35250"/>
                  </a:cubicBezTo>
                  <a:lnTo>
                    <a:pt x="2392" y="35098"/>
                  </a:lnTo>
                  <a:lnTo>
                    <a:pt x="2270" y="35219"/>
                  </a:lnTo>
                  <a:cubicBezTo>
                    <a:pt x="2270" y="35128"/>
                    <a:pt x="2331" y="35067"/>
                    <a:pt x="2270" y="35006"/>
                  </a:cubicBezTo>
                  <a:lnTo>
                    <a:pt x="2255" y="35052"/>
                  </a:lnTo>
                  <a:cubicBezTo>
                    <a:pt x="2240" y="34900"/>
                    <a:pt x="2209" y="34823"/>
                    <a:pt x="2224" y="34717"/>
                  </a:cubicBezTo>
                  <a:lnTo>
                    <a:pt x="2224" y="34717"/>
                  </a:lnTo>
                  <a:lnTo>
                    <a:pt x="2315" y="34732"/>
                  </a:lnTo>
                  <a:cubicBezTo>
                    <a:pt x="2285" y="34397"/>
                    <a:pt x="2437" y="34702"/>
                    <a:pt x="2423" y="34413"/>
                  </a:cubicBezTo>
                  <a:lnTo>
                    <a:pt x="2423" y="34413"/>
                  </a:lnTo>
                  <a:lnTo>
                    <a:pt x="2362" y="34427"/>
                  </a:lnTo>
                  <a:cubicBezTo>
                    <a:pt x="2453" y="34352"/>
                    <a:pt x="2392" y="34017"/>
                    <a:pt x="2423" y="33986"/>
                  </a:cubicBezTo>
                  <a:lnTo>
                    <a:pt x="2423" y="33986"/>
                  </a:lnTo>
                  <a:lnTo>
                    <a:pt x="2407" y="34001"/>
                  </a:lnTo>
                  <a:cubicBezTo>
                    <a:pt x="2315" y="33529"/>
                    <a:pt x="2514" y="33590"/>
                    <a:pt x="2498" y="33194"/>
                  </a:cubicBezTo>
                  <a:cubicBezTo>
                    <a:pt x="2468" y="33133"/>
                    <a:pt x="2545" y="32737"/>
                    <a:pt x="2423" y="32721"/>
                  </a:cubicBezTo>
                  <a:cubicBezTo>
                    <a:pt x="2498" y="32630"/>
                    <a:pt x="2468" y="32280"/>
                    <a:pt x="2437" y="32051"/>
                  </a:cubicBezTo>
                  <a:lnTo>
                    <a:pt x="2437" y="32051"/>
                  </a:lnTo>
                  <a:lnTo>
                    <a:pt x="2484" y="32158"/>
                  </a:lnTo>
                  <a:cubicBezTo>
                    <a:pt x="2529" y="32128"/>
                    <a:pt x="2498" y="31960"/>
                    <a:pt x="2468" y="31914"/>
                  </a:cubicBezTo>
                  <a:lnTo>
                    <a:pt x="2453" y="31929"/>
                  </a:lnTo>
                  <a:lnTo>
                    <a:pt x="2453" y="31914"/>
                  </a:lnTo>
                  <a:lnTo>
                    <a:pt x="2468" y="31914"/>
                  </a:lnTo>
                  <a:cubicBezTo>
                    <a:pt x="2498" y="31854"/>
                    <a:pt x="2453" y="31594"/>
                    <a:pt x="2514" y="31549"/>
                  </a:cubicBezTo>
                  <a:lnTo>
                    <a:pt x="2514" y="31549"/>
                  </a:lnTo>
                  <a:cubicBezTo>
                    <a:pt x="2498" y="31732"/>
                    <a:pt x="2590" y="31793"/>
                    <a:pt x="2545" y="31914"/>
                  </a:cubicBezTo>
                  <a:cubicBezTo>
                    <a:pt x="2561" y="31931"/>
                    <a:pt x="2583" y="31940"/>
                    <a:pt x="2602" y="31940"/>
                  </a:cubicBezTo>
                  <a:cubicBezTo>
                    <a:pt x="2630" y="31940"/>
                    <a:pt x="2654" y="31922"/>
                    <a:pt x="2653" y="31885"/>
                  </a:cubicBezTo>
                  <a:lnTo>
                    <a:pt x="2653" y="31885"/>
                  </a:lnTo>
                  <a:cubicBezTo>
                    <a:pt x="2666" y="31943"/>
                    <a:pt x="2745" y="32021"/>
                    <a:pt x="2772" y="32173"/>
                  </a:cubicBezTo>
                  <a:cubicBezTo>
                    <a:pt x="2758" y="32219"/>
                    <a:pt x="2742" y="32264"/>
                    <a:pt x="2712" y="32280"/>
                  </a:cubicBezTo>
                  <a:lnTo>
                    <a:pt x="2712" y="32295"/>
                  </a:lnTo>
                  <a:cubicBezTo>
                    <a:pt x="2707" y="32299"/>
                    <a:pt x="2705" y="32301"/>
                    <a:pt x="2705" y="32301"/>
                  </a:cubicBezTo>
                  <a:cubicBezTo>
                    <a:pt x="2704" y="32301"/>
                    <a:pt x="2712" y="32290"/>
                    <a:pt x="2712" y="32280"/>
                  </a:cubicBezTo>
                  <a:cubicBezTo>
                    <a:pt x="2758" y="32203"/>
                    <a:pt x="2681" y="32142"/>
                    <a:pt x="2697" y="32006"/>
                  </a:cubicBezTo>
                  <a:lnTo>
                    <a:pt x="2697" y="32006"/>
                  </a:lnTo>
                  <a:cubicBezTo>
                    <a:pt x="2651" y="32173"/>
                    <a:pt x="2590" y="32081"/>
                    <a:pt x="2559" y="32295"/>
                  </a:cubicBezTo>
                  <a:cubicBezTo>
                    <a:pt x="2574" y="32331"/>
                    <a:pt x="2583" y="32344"/>
                    <a:pt x="2589" y="32344"/>
                  </a:cubicBezTo>
                  <a:cubicBezTo>
                    <a:pt x="2606" y="32344"/>
                    <a:pt x="2603" y="32260"/>
                    <a:pt x="2619" y="32260"/>
                  </a:cubicBezTo>
                  <a:cubicBezTo>
                    <a:pt x="2623" y="32260"/>
                    <a:pt x="2629" y="32266"/>
                    <a:pt x="2636" y="32280"/>
                  </a:cubicBezTo>
                  <a:cubicBezTo>
                    <a:pt x="2575" y="32356"/>
                    <a:pt x="2606" y="32599"/>
                    <a:pt x="2575" y="32676"/>
                  </a:cubicBezTo>
                  <a:cubicBezTo>
                    <a:pt x="2590" y="32646"/>
                    <a:pt x="2620" y="32691"/>
                    <a:pt x="2620" y="32569"/>
                  </a:cubicBezTo>
                  <a:lnTo>
                    <a:pt x="2697" y="32691"/>
                  </a:lnTo>
                  <a:cubicBezTo>
                    <a:pt x="2692" y="32731"/>
                    <a:pt x="2687" y="32743"/>
                    <a:pt x="2681" y="32743"/>
                  </a:cubicBezTo>
                  <a:cubicBezTo>
                    <a:pt x="2672" y="32743"/>
                    <a:pt x="2662" y="32712"/>
                    <a:pt x="2649" y="32712"/>
                  </a:cubicBezTo>
                  <a:cubicBezTo>
                    <a:pt x="2645" y="32712"/>
                    <a:pt x="2641" y="32714"/>
                    <a:pt x="2636" y="32721"/>
                  </a:cubicBezTo>
                  <a:cubicBezTo>
                    <a:pt x="2620" y="32782"/>
                    <a:pt x="2559" y="32889"/>
                    <a:pt x="2620" y="32965"/>
                  </a:cubicBezTo>
                  <a:cubicBezTo>
                    <a:pt x="2633" y="32965"/>
                    <a:pt x="2649" y="32974"/>
                    <a:pt x="2662" y="32974"/>
                  </a:cubicBezTo>
                  <a:cubicBezTo>
                    <a:pt x="2679" y="32974"/>
                    <a:pt x="2690" y="32959"/>
                    <a:pt x="2681" y="32889"/>
                  </a:cubicBezTo>
                  <a:lnTo>
                    <a:pt x="2681" y="32889"/>
                  </a:lnTo>
                  <a:lnTo>
                    <a:pt x="2758" y="33026"/>
                  </a:lnTo>
                  <a:cubicBezTo>
                    <a:pt x="2788" y="32904"/>
                    <a:pt x="2864" y="32798"/>
                    <a:pt x="2849" y="32721"/>
                  </a:cubicBezTo>
                  <a:lnTo>
                    <a:pt x="2803" y="32707"/>
                  </a:lnTo>
                  <a:cubicBezTo>
                    <a:pt x="2788" y="32599"/>
                    <a:pt x="2849" y="32599"/>
                    <a:pt x="2849" y="32554"/>
                  </a:cubicBezTo>
                  <a:lnTo>
                    <a:pt x="2849" y="32691"/>
                  </a:lnTo>
                  <a:cubicBezTo>
                    <a:pt x="2857" y="32772"/>
                    <a:pt x="2878" y="32802"/>
                    <a:pt x="2901" y="32802"/>
                  </a:cubicBezTo>
                  <a:cubicBezTo>
                    <a:pt x="2920" y="32802"/>
                    <a:pt x="2941" y="32780"/>
                    <a:pt x="2955" y="32752"/>
                  </a:cubicBezTo>
                  <a:cubicBezTo>
                    <a:pt x="2894" y="32615"/>
                    <a:pt x="2986" y="32585"/>
                    <a:pt x="3016" y="32508"/>
                  </a:cubicBezTo>
                  <a:lnTo>
                    <a:pt x="2986" y="32250"/>
                  </a:lnTo>
                  <a:cubicBezTo>
                    <a:pt x="3002" y="31929"/>
                    <a:pt x="3077" y="31990"/>
                    <a:pt x="3093" y="31732"/>
                  </a:cubicBezTo>
                  <a:cubicBezTo>
                    <a:pt x="3091" y="31730"/>
                    <a:pt x="3089" y="31729"/>
                    <a:pt x="3088" y="31729"/>
                  </a:cubicBezTo>
                  <a:cubicBezTo>
                    <a:pt x="3074" y="31729"/>
                    <a:pt x="3061" y="31782"/>
                    <a:pt x="3047" y="31823"/>
                  </a:cubicBezTo>
                  <a:cubicBezTo>
                    <a:pt x="3063" y="31594"/>
                    <a:pt x="3002" y="31366"/>
                    <a:pt x="3077" y="31137"/>
                  </a:cubicBezTo>
                  <a:lnTo>
                    <a:pt x="3077" y="31137"/>
                  </a:lnTo>
                  <a:lnTo>
                    <a:pt x="3047" y="31153"/>
                  </a:lnTo>
                  <a:cubicBezTo>
                    <a:pt x="3077" y="31106"/>
                    <a:pt x="3108" y="30924"/>
                    <a:pt x="3063" y="30863"/>
                  </a:cubicBezTo>
                  <a:cubicBezTo>
                    <a:pt x="3082" y="30828"/>
                    <a:pt x="3096" y="30814"/>
                    <a:pt x="3107" y="30814"/>
                  </a:cubicBezTo>
                  <a:close/>
                  <a:moveTo>
                    <a:pt x="3693" y="35427"/>
                  </a:moveTo>
                  <a:cubicBezTo>
                    <a:pt x="3698" y="35427"/>
                    <a:pt x="3702" y="35432"/>
                    <a:pt x="3702" y="35449"/>
                  </a:cubicBezTo>
                  <a:lnTo>
                    <a:pt x="3641" y="35540"/>
                  </a:lnTo>
                  <a:lnTo>
                    <a:pt x="3672" y="35433"/>
                  </a:lnTo>
                  <a:cubicBezTo>
                    <a:pt x="3672" y="35435"/>
                    <a:pt x="3673" y="35436"/>
                    <a:pt x="3674" y="35436"/>
                  </a:cubicBezTo>
                  <a:cubicBezTo>
                    <a:pt x="3678" y="35436"/>
                    <a:pt x="3687" y="35427"/>
                    <a:pt x="3693" y="35427"/>
                  </a:cubicBezTo>
                  <a:close/>
                  <a:moveTo>
                    <a:pt x="2545" y="35692"/>
                  </a:moveTo>
                  <a:lnTo>
                    <a:pt x="2529" y="35707"/>
                  </a:lnTo>
                  <a:cubicBezTo>
                    <a:pt x="2529" y="35692"/>
                    <a:pt x="2545" y="35692"/>
                    <a:pt x="2545" y="35692"/>
                  </a:cubicBezTo>
                  <a:close/>
                  <a:moveTo>
                    <a:pt x="2488" y="35978"/>
                  </a:moveTo>
                  <a:lnTo>
                    <a:pt x="2498" y="36012"/>
                  </a:lnTo>
                  <a:cubicBezTo>
                    <a:pt x="2493" y="36001"/>
                    <a:pt x="2489" y="35990"/>
                    <a:pt x="2488" y="35978"/>
                  </a:cubicBezTo>
                  <a:close/>
                  <a:moveTo>
                    <a:pt x="2590" y="35327"/>
                  </a:moveTo>
                  <a:lnTo>
                    <a:pt x="2590" y="35327"/>
                  </a:lnTo>
                  <a:cubicBezTo>
                    <a:pt x="2712" y="35479"/>
                    <a:pt x="2606" y="35798"/>
                    <a:pt x="2575" y="36042"/>
                  </a:cubicBezTo>
                  <a:cubicBezTo>
                    <a:pt x="2599" y="36078"/>
                    <a:pt x="2642" y="36152"/>
                    <a:pt x="2659" y="36152"/>
                  </a:cubicBezTo>
                  <a:cubicBezTo>
                    <a:pt x="2664" y="36152"/>
                    <a:pt x="2666" y="36147"/>
                    <a:pt x="2666" y="36134"/>
                  </a:cubicBezTo>
                  <a:lnTo>
                    <a:pt x="2666" y="36134"/>
                  </a:lnTo>
                  <a:cubicBezTo>
                    <a:pt x="2666" y="36194"/>
                    <a:pt x="2605" y="36194"/>
                    <a:pt x="2575" y="36241"/>
                  </a:cubicBezTo>
                  <a:cubicBezTo>
                    <a:pt x="2545" y="36121"/>
                    <a:pt x="2545" y="35985"/>
                    <a:pt x="2486" y="35967"/>
                  </a:cubicBezTo>
                  <a:lnTo>
                    <a:pt x="2486" y="35967"/>
                  </a:lnTo>
                  <a:cubicBezTo>
                    <a:pt x="2481" y="35890"/>
                    <a:pt x="2547" y="35812"/>
                    <a:pt x="2559" y="35723"/>
                  </a:cubicBezTo>
                  <a:cubicBezTo>
                    <a:pt x="2559" y="35723"/>
                    <a:pt x="2559" y="35707"/>
                    <a:pt x="2545" y="35692"/>
                  </a:cubicBezTo>
                  <a:cubicBezTo>
                    <a:pt x="2575" y="35676"/>
                    <a:pt x="2620" y="35646"/>
                    <a:pt x="2590" y="35540"/>
                  </a:cubicBezTo>
                  <a:lnTo>
                    <a:pt x="2575" y="35540"/>
                  </a:lnTo>
                  <a:lnTo>
                    <a:pt x="2620" y="35463"/>
                  </a:lnTo>
                  <a:lnTo>
                    <a:pt x="2590" y="35327"/>
                  </a:lnTo>
                  <a:close/>
                  <a:moveTo>
                    <a:pt x="2315" y="36073"/>
                  </a:moveTo>
                  <a:lnTo>
                    <a:pt x="2285" y="36286"/>
                  </a:lnTo>
                  <a:lnTo>
                    <a:pt x="2255" y="36241"/>
                  </a:lnTo>
                  <a:lnTo>
                    <a:pt x="2315" y="36073"/>
                  </a:lnTo>
                  <a:close/>
                  <a:moveTo>
                    <a:pt x="3306" y="35646"/>
                  </a:moveTo>
                  <a:cubicBezTo>
                    <a:pt x="3311" y="35672"/>
                    <a:pt x="3318" y="35679"/>
                    <a:pt x="3326" y="35679"/>
                  </a:cubicBezTo>
                  <a:cubicBezTo>
                    <a:pt x="3335" y="35679"/>
                    <a:pt x="3345" y="35670"/>
                    <a:pt x="3356" y="35670"/>
                  </a:cubicBezTo>
                  <a:cubicBezTo>
                    <a:pt x="3364" y="35670"/>
                    <a:pt x="3373" y="35675"/>
                    <a:pt x="3382" y="35692"/>
                  </a:cubicBezTo>
                  <a:cubicBezTo>
                    <a:pt x="3321" y="35951"/>
                    <a:pt x="3367" y="36027"/>
                    <a:pt x="3367" y="36316"/>
                  </a:cubicBezTo>
                  <a:cubicBezTo>
                    <a:pt x="3351" y="36194"/>
                    <a:pt x="3245" y="36042"/>
                    <a:pt x="3276" y="35845"/>
                  </a:cubicBezTo>
                  <a:lnTo>
                    <a:pt x="3276" y="35845"/>
                  </a:lnTo>
                  <a:cubicBezTo>
                    <a:pt x="3229" y="35875"/>
                    <a:pt x="3245" y="36042"/>
                    <a:pt x="3199" y="36088"/>
                  </a:cubicBezTo>
                  <a:cubicBezTo>
                    <a:pt x="3215" y="35981"/>
                    <a:pt x="3290" y="35707"/>
                    <a:pt x="3199" y="35692"/>
                  </a:cubicBezTo>
                  <a:lnTo>
                    <a:pt x="3306" y="35646"/>
                  </a:lnTo>
                  <a:close/>
                  <a:moveTo>
                    <a:pt x="2636" y="36302"/>
                  </a:moveTo>
                  <a:lnTo>
                    <a:pt x="2545" y="36515"/>
                  </a:lnTo>
                  <a:lnTo>
                    <a:pt x="2575" y="36408"/>
                  </a:lnTo>
                  <a:lnTo>
                    <a:pt x="2636" y="36302"/>
                  </a:lnTo>
                  <a:close/>
                  <a:moveTo>
                    <a:pt x="1651" y="34513"/>
                  </a:moveTo>
                  <a:cubicBezTo>
                    <a:pt x="1661" y="34513"/>
                    <a:pt x="1674" y="34523"/>
                    <a:pt x="1692" y="34549"/>
                  </a:cubicBezTo>
                  <a:cubicBezTo>
                    <a:pt x="1722" y="34961"/>
                    <a:pt x="1813" y="35189"/>
                    <a:pt x="1813" y="35585"/>
                  </a:cubicBezTo>
                  <a:cubicBezTo>
                    <a:pt x="1813" y="35418"/>
                    <a:pt x="1905" y="35341"/>
                    <a:pt x="1874" y="35113"/>
                  </a:cubicBezTo>
                  <a:lnTo>
                    <a:pt x="1874" y="35113"/>
                  </a:lnTo>
                  <a:lnTo>
                    <a:pt x="1919" y="35296"/>
                  </a:lnTo>
                  <a:cubicBezTo>
                    <a:pt x="1919" y="35280"/>
                    <a:pt x="1935" y="35280"/>
                    <a:pt x="1935" y="35280"/>
                  </a:cubicBezTo>
                  <a:lnTo>
                    <a:pt x="1935" y="35280"/>
                  </a:lnTo>
                  <a:lnTo>
                    <a:pt x="1919" y="35327"/>
                  </a:lnTo>
                  <a:lnTo>
                    <a:pt x="1919" y="35296"/>
                  </a:lnTo>
                  <a:lnTo>
                    <a:pt x="1919" y="35296"/>
                  </a:lnTo>
                  <a:cubicBezTo>
                    <a:pt x="1828" y="35402"/>
                    <a:pt x="2011" y="35753"/>
                    <a:pt x="1980" y="35936"/>
                  </a:cubicBezTo>
                  <a:cubicBezTo>
                    <a:pt x="1962" y="35895"/>
                    <a:pt x="1948" y="35880"/>
                    <a:pt x="1937" y="35880"/>
                  </a:cubicBezTo>
                  <a:cubicBezTo>
                    <a:pt x="1909" y="35880"/>
                    <a:pt x="1896" y="35964"/>
                    <a:pt x="1874" y="35997"/>
                  </a:cubicBezTo>
                  <a:lnTo>
                    <a:pt x="1889" y="36255"/>
                  </a:lnTo>
                  <a:cubicBezTo>
                    <a:pt x="1877" y="36249"/>
                    <a:pt x="1868" y="36246"/>
                    <a:pt x="1859" y="36246"/>
                  </a:cubicBezTo>
                  <a:cubicBezTo>
                    <a:pt x="1789" y="36246"/>
                    <a:pt x="1810" y="36451"/>
                    <a:pt x="1783" y="36560"/>
                  </a:cubicBezTo>
                  <a:cubicBezTo>
                    <a:pt x="1737" y="36469"/>
                    <a:pt x="1722" y="36423"/>
                    <a:pt x="1661" y="36393"/>
                  </a:cubicBezTo>
                  <a:lnTo>
                    <a:pt x="1706" y="36255"/>
                  </a:lnTo>
                  <a:cubicBezTo>
                    <a:pt x="1523" y="36134"/>
                    <a:pt x="1782" y="35981"/>
                    <a:pt x="1601" y="35829"/>
                  </a:cubicBezTo>
                  <a:lnTo>
                    <a:pt x="1601" y="35829"/>
                  </a:lnTo>
                  <a:cubicBezTo>
                    <a:pt x="1610" y="35837"/>
                    <a:pt x="1617" y="35840"/>
                    <a:pt x="1623" y="35840"/>
                  </a:cubicBezTo>
                  <a:cubicBezTo>
                    <a:pt x="1675" y="35840"/>
                    <a:pt x="1606" y="35561"/>
                    <a:pt x="1661" y="35479"/>
                  </a:cubicBezTo>
                  <a:cubicBezTo>
                    <a:pt x="1570" y="35311"/>
                    <a:pt x="1554" y="34945"/>
                    <a:pt x="1539" y="34732"/>
                  </a:cubicBezTo>
                  <a:cubicBezTo>
                    <a:pt x="1613" y="34707"/>
                    <a:pt x="1607" y="34513"/>
                    <a:pt x="1651" y="34513"/>
                  </a:cubicBezTo>
                  <a:close/>
                  <a:moveTo>
                    <a:pt x="3717" y="35859"/>
                  </a:moveTo>
                  <a:lnTo>
                    <a:pt x="3717" y="35859"/>
                  </a:lnTo>
                  <a:cubicBezTo>
                    <a:pt x="3733" y="36133"/>
                    <a:pt x="3717" y="36530"/>
                    <a:pt x="3686" y="36637"/>
                  </a:cubicBezTo>
                  <a:cubicBezTo>
                    <a:pt x="3672" y="36408"/>
                    <a:pt x="3626" y="35981"/>
                    <a:pt x="3717" y="35859"/>
                  </a:cubicBezTo>
                  <a:close/>
                  <a:moveTo>
                    <a:pt x="899" y="36728"/>
                  </a:moveTo>
                  <a:cubicBezTo>
                    <a:pt x="944" y="36759"/>
                    <a:pt x="914" y="36895"/>
                    <a:pt x="930" y="36941"/>
                  </a:cubicBezTo>
                  <a:lnTo>
                    <a:pt x="853" y="36865"/>
                  </a:lnTo>
                  <a:lnTo>
                    <a:pt x="899" y="36728"/>
                  </a:lnTo>
                  <a:close/>
                  <a:moveTo>
                    <a:pt x="2620" y="37002"/>
                  </a:moveTo>
                  <a:lnTo>
                    <a:pt x="2712" y="37017"/>
                  </a:lnTo>
                  <a:cubicBezTo>
                    <a:pt x="2691" y="37065"/>
                    <a:pt x="2683" y="37085"/>
                    <a:pt x="2675" y="37085"/>
                  </a:cubicBezTo>
                  <a:cubicBezTo>
                    <a:pt x="2665" y="37085"/>
                    <a:pt x="2654" y="37053"/>
                    <a:pt x="2620" y="37002"/>
                  </a:cubicBezTo>
                  <a:close/>
                  <a:moveTo>
                    <a:pt x="2133" y="36438"/>
                  </a:moveTo>
                  <a:cubicBezTo>
                    <a:pt x="2149" y="36499"/>
                    <a:pt x="2240" y="36530"/>
                    <a:pt x="2209" y="36682"/>
                  </a:cubicBezTo>
                  <a:cubicBezTo>
                    <a:pt x="2224" y="36682"/>
                    <a:pt x="2240" y="36637"/>
                    <a:pt x="2270" y="36606"/>
                  </a:cubicBezTo>
                  <a:lnTo>
                    <a:pt x="2270" y="36606"/>
                  </a:lnTo>
                  <a:lnTo>
                    <a:pt x="2209" y="36895"/>
                  </a:lnTo>
                  <a:lnTo>
                    <a:pt x="2194" y="36850"/>
                  </a:lnTo>
                  <a:lnTo>
                    <a:pt x="2194" y="36850"/>
                  </a:lnTo>
                  <a:cubicBezTo>
                    <a:pt x="2133" y="36956"/>
                    <a:pt x="2209" y="37033"/>
                    <a:pt x="2209" y="37139"/>
                  </a:cubicBezTo>
                  <a:cubicBezTo>
                    <a:pt x="2179" y="37002"/>
                    <a:pt x="2118" y="36926"/>
                    <a:pt x="2149" y="36712"/>
                  </a:cubicBezTo>
                  <a:lnTo>
                    <a:pt x="2149" y="36712"/>
                  </a:lnTo>
                  <a:cubicBezTo>
                    <a:pt x="2102" y="36789"/>
                    <a:pt x="2057" y="36956"/>
                    <a:pt x="2027" y="37108"/>
                  </a:cubicBezTo>
                  <a:lnTo>
                    <a:pt x="2041" y="37139"/>
                  </a:lnTo>
                  <a:lnTo>
                    <a:pt x="2027" y="37139"/>
                  </a:lnTo>
                  <a:lnTo>
                    <a:pt x="2027" y="37108"/>
                  </a:lnTo>
                  <a:lnTo>
                    <a:pt x="1905" y="36850"/>
                  </a:lnTo>
                  <a:cubicBezTo>
                    <a:pt x="1966" y="36728"/>
                    <a:pt x="1919" y="36637"/>
                    <a:pt x="1950" y="36499"/>
                  </a:cubicBezTo>
                  <a:lnTo>
                    <a:pt x="1950" y="36499"/>
                  </a:lnTo>
                  <a:cubicBezTo>
                    <a:pt x="1950" y="36759"/>
                    <a:pt x="2072" y="36621"/>
                    <a:pt x="2057" y="36759"/>
                  </a:cubicBezTo>
                  <a:cubicBezTo>
                    <a:pt x="2102" y="36637"/>
                    <a:pt x="2118" y="36637"/>
                    <a:pt x="2133" y="36438"/>
                  </a:cubicBezTo>
                  <a:close/>
                  <a:moveTo>
                    <a:pt x="2027" y="37139"/>
                  </a:moveTo>
                  <a:lnTo>
                    <a:pt x="2027" y="37139"/>
                  </a:lnTo>
                  <a:cubicBezTo>
                    <a:pt x="2011" y="37169"/>
                    <a:pt x="2011" y="37200"/>
                    <a:pt x="1996" y="37246"/>
                  </a:cubicBezTo>
                  <a:cubicBezTo>
                    <a:pt x="2011" y="37200"/>
                    <a:pt x="2011" y="37155"/>
                    <a:pt x="2027" y="37139"/>
                  </a:cubicBezTo>
                  <a:close/>
                  <a:moveTo>
                    <a:pt x="412" y="36180"/>
                  </a:moveTo>
                  <a:cubicBezTo>
                    <a:pt x="427" y="36454"/>
                    <a:pt x="442" y="36712"/>
                    <a:pt x="503" y="37002"/>
                  </a:cubicBezTo>
                  <a:cubicBezTo>
                    <a:pt x="487" y="37155"/>
                    <a:pt x="396" y="37063"/>
                    <a:pt x="427" y="37246"/>
                  </a:cubicBezTo>
                  <a:cubicBezTo>
                    <a:pt x="436" y="37237"/>
                    <a:pt x="445" y="37232"/>
                    <a:pt x="454" y="37232"/>
                  </a:cubicBezTo>
                  <a:cubicBezTo>
                    <a:pt x="474" y="37232"/>
                    <a:pt x="492" y="37258"/>
                    <a:pt x="503" y="37322"/>
                  </a:cubicBezTo>
                  <a:cubicBezTo>
                    <a:pt x="476" y="37322"/>
                    <a:pt x="449" y="37348"/>
                    <a:pt x="422" y="37348"/>
                  </a:cubicBezTo>
                  <a:cubicBezTo>
                    <a:pt x="403" y="37348"/>
                    <a:pt x="385" y="37335"/>
                    <a:pt x="366" y="37291"/>
                  </a:cubicBezTo>
                  <a:cubicBezTo>
                    <a:pt x="366" y="37185"/>
                    <a:pt x="396" y="36972"/>
                    <a:pt x="457" y="36926"/>
                  </a:cubicBezTo>
                  <a:lnTo>
                    <a:pt x="381" y="36895"/>
                  </a:lnTo>
                  <a:cubicBezTo>
                    <a:pt x="457" y="36637"/>
                    <a:pt x="351" y="36393"/>
                    <a:pt x="412" y="36180"/>
                  </a:cubicBezTo>
                  <a:close/>
                  <a:moveTo>
                    <a:pt x="2651" y="37200"/>
                  </a:moveTo>
                  <a:lnTo>
                    <a:pt x="2666" y="37398"/>
                  </a:lnTo>
                  <a:cubicBezTo>
                    <a:pt x="2659" y="37368"/>
                    <a:pt x="2647" y="37360"/>
                    <a:pt x="2634" y="37360"/>
                  </a:cubicBezTo>
                  <a:cubicBezTo>
                    <a:pt x="2620" y="37360"/>
                    <a:pt x="2605" y="37368"/>
                    <a:pt x="2590" y="37368"/>
                  </a:cubicBezTo>
                  <a:cubicBezTo>
                    <a:pt x="2606" y="37368"/>
                    <a:pt x="2636" y="37322"/>
                    <a:pt x="2651" y="37200"/>
                  </a:cubicBezTo>
                  <a:close/>
                  <a:moveTo>
                    <a:pt x="3747" y="37687"/>
                  </a:moveTo>
                  <a:cubicBezTo>
                    <a:pt x="3747" y="37734"/>
                    <a:pt x="3763" y="37779"/>
                    <a:pt x="3763" y="37825"/>
                  </a:cubicBezTo>
                  <a:lnTo>
                    <a:pt x="3778" y="37809"/>
                  </a:lnTo>
                  <a:lnTo>
                    <a:pt x="3778" y="37809"/>
                  </a:lnTo>
                  <a:cubicBezTo>
                    <a:pt x="3778" y="37840"/>
                    <a:pt x="3778" y="37870"/>
                    <a:pt x="3763" y="37886"/>
                  </a:cubicBezTo>
                  <a:lnTo>
                    <a:pt x="3763" y="37825"/>
                  </a:lnTo>
                  <a:lnTo>
                    <a:pt x="3733" y="37840"/>
                  </a:lnTo>
                  <a:lnTo>
                    <a:pt x="3747" y="37687"/>
                  </a:lnTo>
                  <a:close/>
                  <a:moveTo>
                    <a:pt x="3763" y="37887"/>
                  </a:moveTo>
                  <a:cubicBezTo>
                    <a:pt x="3763" y="37901"/>
                    <a:pt x="3763" y="37916"/>
                    <a:pt x="3747" y="37916"/>
                  </a:cubicBezTo>
                  <a:cubicBezTo>
                    <a:pt x="3763" y="37901"/>
                    <a:pt x="3763" y="37901"/>
                    <a:pt x="3763" y="37887"/>
                  </a:cubicBezTo>
                  <a:close/>
                  <a:moveTo>
                    <a:pt x="1722" y="37840"/>
                  </a:moveTo>
                  <a:lnTo>
                    <a:pt x="1767" y="37901"/>
                  </a:lnTo>
                  <a:lnTo>
                    <a:pt x="1752" y="38053"/>
                  </a:lnTo>
                  <a:lnTo>
                    <a:pt x="1722" y="37840"/>
                  </a:lnTo>
                  <a:close/>
                  <a:moveTo>
                    <a:pt x="2864" y="37977"/>
                  </a:moveTo>
                  <a:lnTo>
                    <a:pt x="2864" y="37977"/>
                  </a:lnTo>
                  <a:cubicBezTo>
                    <a:pt x="2941" y="38022"/>
                    <a:pt x="2894" y="38083"/>
                    <a:pt x="2880" y="38144"/>
                  </a:cubicBezTo>
                  <a:lnTo>
                    <a:pt x="2864" y="37977"/>
                  </a:lnTo>
                  <a:close/>
                  <a:moveTo>
                    <a:pt x="2941" y="38161"/>
                  </a:moveTo>
                  <a:cubicBezTo>
                    <a:pt x="2941" y="38175"/>
                    <a:pt x="2940" y="38191"/>
                    <a:pt x="2925" y="38191"/>
                  </a:cubicBezTo>
                  <a:cubicBezTo>
                    <a:pt x="2940" y="38175"/>
                    <a:pt x="2941" y="38175"/>
                    <a:pt x="2941" y="38161"/>
                  </a:cubicBezTo>
                  <a:close/>
                  <a:moveTo>
                    <a:pt x="2880" y="38191"/>
                  </a:moveTo>
                  <a:cubicBezTo>
                    <a:pt x="2880" y="38205"/>
                    <a:pt x="2894" y="38205"/>
                    <a:pt x="2894" y="38221"/>
                  </a:cubicBezTo>
                  <a:cubicBezTo>
                    <a:pt x="2910" y="38205"/>
                    <a:pt x="2925" y="38205"/>
                    <a:pt x="2925" y="38191"/>
                  </a:cubicBezTo>
                  <a:lnTo>
                    <a:pt x="2925" y="38191"/>
                  </a:lnTo>
                  <a:cubicBezTo>
                    <a:pt x="2925" y="38213"/>
                    <a:pt x="2925" y="38227"/>
                    <a:pt x="2913" y="38227"/>
                  </a:cubicBezTo>
                  <a:cubicBezTo>
                    <a:pt x="2908" y="38227"/>
                    <a:pt x="2902" y="38225"/>
                    <a:pt x="2894" y="38221"/>
                  </a:cubicBezTo>
                  <a:lnTo>
                    <a:pt x="2880" y="38236"/>
                  </a:lnTo>
                  <a:lnTo>
                    <a:pt x="2880" y="38191"/>
                  </a:lnTo>
                  <a:close/>
                  <a:moveTo>
                    <a:pt x="337" y="37760"/>
                  </a:moveTo>
                  <a:cubicBezTo>
                    <a:pt x="342" y="37760"/>
                    <a:pt x="354" y="37774"/>
                    <a:pt x="381" y="37809"/>
                  </a:cubicBezTo>
                  <a:cubicBezTo>
                    <a:pt x="305" y="37840"/>
                    <a:pt x="442" y="38038"/>
                    <a:pt x="351" y="38053"/>
                  </a:cubicBezTo>
                  <a:lnTo>
                    <a:pt x="351" y="38083"/>
                  </a:lnTo>
                  <a:cubicBezTo>
                    <a:pt x="361" y="38124"/>
                    <a:pt x="371" y="38145"/>
                    <a:pt x="386" y="38145"/>
                  </a:cubicBezTo>
                  <a:cubicBezTo>
                    <a:pt x="393" y="38145"/>
                    <a:pt x="402" y="38140"/>
                    <a:pt x="412" y="38130"/>
                  </a:cubicBezTo>
                  <a:cubicBezTo>
                    <a:pt x="396" y="37992"/>
                    <a:pt x="503" y="37855"/>
                    <a:pt x="396" y="37794"/>
                  </a:cubicBezTo>
                  <a:cubicBezTo>
                    <a:pt x="403" y="37792"/>
                    <a:pt x="410" y="37791"/>
                    <a:pt x="417" y="37791"/>
                  </a:cubicBezTo>
                  <a:cubicBezTo>
                    <a:pt x="461" y="37791"/>
                    <a:pt x="514" y="37829"/>
                    <a:pt x="487" y="37855"/>
                  </a:cubicBezTo>
                  <a:cubicBezTo>
                    <a:pt x="497" y="37888"/>
                    <a:pt x="505" y="37899"/>
                    <a:pt x="512" y="37899"/>
                  </a:cubicBezTo>
                  <a:cubicBezTo>
                    <a:pt x="526" y="37899"/>
                    <a:pt x="536" y="37854"/>
                    <a:pt x="546" y="37854"/>
                  </a:cubicBezTo>
                  <a:cubicBezTo>
                    <a:pt x="547" y="37854"/>
                    <a:pt x="547" y="37854"/>
                    <a:pt x="548" y="37855"/>
                  </a:cubicBezTo>
                  <a:lnTo>
                    <a:pt x="518" y="38358"/>
                  </a:lnTo>
                  <a:cubicBezTo>
                    <a:pt x="487" y="38297"/>
                    <a:pt x="457" y="38221"/>
                    <a:pt x="442" y="38114"/>
                  </a:cubicBezTo>
                  <a:lnTo>
                    <a:pt x="305" y="38282"/>
                  </a:lnTo>
                  <a:cubicBezTo>
                    <a:pt x="335" y="38221"/>
                    <a:pt x="351" y="38160"/>
                    <a:pt x="351" y="38083"/>
                  </a:cubicBezTo>
                  <a:cubicBezTo>
                    <a:pt x="351" y="38069"/>
                    <a:pt x="335" y="38069"/>
                    <a:pt x="335" y="38053"/>
                  </a:cubicBezTo>
                  <a:lnTo>
                    <a:pt x="351" y="38053"/>
                  </a:lnTo>
                  <a:cubicBezTo>
                    <a:pt x="351" y="38022"/>
                    <a:pt x="351" y="38008"/>
                    <a:pt x="335" y="37992"/>
                  </a:cubicBezTo>
                  <a:cubicBezTo>
                    <a:pt x="325" y="37975"/>
                    <a:pt x="317" y="37968"/>
                    <a:pt x="311" y="37968"/>
                  </a:cubicBezTo>
                  <a:cubicBezTo>
                    <a:pt x="277" y="37968"/>
                    <a:pt x="305" y="38212"/>
                    <a:pt x="258" y="38212"/>
                  </a:cubicBezTo>
                  <a:cubicBezTo>
                    <a:pt x="254" y="38212"/>
                    <a:pt x="249" y="38210"/>
                    <a:pt x="244" y="38205"/>
                  </a:cubicBezTo>
                  <a:lnTo>
                    <a:pt x="213" y="38069"/>
                  </a:lnTo>
                  <a:cubicBezTo>
                    <a:pt x="223" y="38062"/>
                    <a:pt x="230" y="38059"/>
                    <a:pt x="234" y="38059"/>
                  </a:cubicBezTo>
                  <a:cubicBezTo>
                    <a:pt x="249" y="38059"/>
                    <a:pt x="232" y="38100"/>
                    <a:pt x="244" y="38160"/>
                  </a:cubicBezTo>
                  <a:cubicBezTo>
                    <a:pt x="245" y="38161"/>
                    <a:pt x="246" y="38161"/>
                    <a:pt x="247" y="38161"/>
                  </a:cubicBezTo>
                  <a:cubicBezTo>
                    <a:pt x="275" y="38161"/>
                    <a:pt x="290" y="37943"/>
                    <a:pt x="274" y="37825"/>
                  </a:cubicBezTo>
                  <a:lnTo>
                    <a:pt x="274" y="37825"/>
                  </a:lnTo>
                  <a:lnTo>
                    <a:pt x="335" y="37961"/>
                  </a:lnTo>
                  <a:cubicBezTo>
                    <a:pt x="381" y="37882"/>
                    <a:pt x="324" y="37760"/>
                    <a:pt x="337" y="37760"/>
                  </a:cubicBezTo>
                  <a:close/>
                  <a:moveTo>
                    <a:pt x="2666" y="37459"/>
                  </a:moveTo>
                  <a:cubicBezTo>
                    <a:pt x="2681" y="37673"/>
                    <a:pt x="2772" y="37916"/>
                    <a:pt x="2758" y="38160"/>
                  </a:cubicBezTo>
                  <a:cubicBezTo>
                    <a:pt x="2746" y="38150"/>
                    <a:pt x="2737" y="38145"/>
                    <a:pt x="2731" y="38145"/>
                  </a:cubicBezTo>
                  <a:cubicBezTo>
                    <a:pt x="2692" y="38145"/>
                    <a:pt x="2766" y="38335"/>
                    <a:pt x="2727" y="38388"/>
                  </a:cubicBezTo>
                  <a:lnTo>
                    <a:pt x="2636" y="38358"/>
                  </a:lnTo>
                  <a:cubicBezTo>
                    <a:pt x="2712" y="38297"/>
                    <a:pt x="2697" y="38144"/>
                    <a:pt x="2651" y="38008"/>
                  </a:cubicBezTo>
                  <a:lnTo>
                    <a:pt x="2651" y="38008"/>
                  </a:lnTo>
                  <a:lnTo>
                    <a:pt x="2651" y="38053"/>
                  </a:lnTo>
                  <a:cubicBezTo>
                    <a:pt x="2590" y="37718"/>
                    <a:pt x="2636" y="37779"/>
                    <a:pt x="2590" y="37474"/>
                  </a:cubicBezTo>
                  <a:lnTo>
                    <a:pt x="2666" y="37459"/>
                  </a:lnTo>
                  <a:close/>
                  <a:moveTo>
                    <a:pt x="1600" y="37794"/>
                  </a:moveTo>
                  <a:lnTo>
                    <a:pt x="1600" y="37794"/>
                  </a:lnTo>
                  <a:cubicBezTo>
                    <a:pt x="1661" y="38022"/>
                    <a:pt x="1722" y="38205"/>
                    <a:pt x="1600" y="38418"/>
                  </a:cubicBezTo>
                  <a:lnTo>
                    <a:pt x="1554" y="38266"/>
                  </a:lnTo>
                  <a:lnTo>
                    <a:pt x="1600" y="38358"/>
                  </a:lnTo>
                  <a:cubicBezTo>
                    <a:pt x="1585" y="38259"/>
                    <a:pt x="1624" y="38096"/>
                    <a:pt x="1569" y="38096"/>
                  </a:cubicBezTo>
                  <a:cubicBezTo>
                    <a:pt x="1565" y="38096"/>
                    <a:pt x="1560" y="38097"/>
                    <a:pt x="1554" y="38099"/>
                  </a:cubicBezTo>
                  <a:cubicBezTo>
                    <a:pt x="1584" y="38069"/>
                    <a:pt x="1631" y="37916"/>
                    <a:pt x="1600" y="37794"/>
                  </a:cubicBezTo>
                  <a:close/>
                  <a:moveTo>
                    <a:pt x="2029" y="38252"/>
                  </a:moveTo>
                  <a:lnTo>
                    <a:pt x="2088" y="38282"/>
                  </a:lnTo>
                  <a:cubicBezTo>
                    <a:pt x="2102" y="38404"/>
                    <a:pt x="2102" y="38418"/>
                    <a:pt x="2041" y="38449"/>
                  </a:cubicBezTo>
                  <a:lnTo>
                    <a:pt x="2029" y="38252"/>
                  </a:lnTo>
                  <a:close/>
                  <a:moveTo>
                    <a:pt x="1432" y="38175"/>
                  </a:moveTo>
                  <a:cubicBezTo>
                    <a:pt x="1458" y="38227"/>
                    <a:pt x="1462" y="38336"/>
                    <a:pt x="1492" y="38336"/>
                  </a:cubicBezTo>
                  <a:cubicBezTo>
                    <a:pt x="1497" y="38336"/>
                    <a:pt x="1502" y="38334"/>
                    <a:pt x="1509" y="38327"/>
                  </a:cubicBezTo>
                  <a:lnTo>
                    <a:pt x="1509" y="38327"/>
                  </a:lnTo>
                  <a:cubicBezTo>
                    <a:pt x="1509" y="38418"/>
                    <a:pt x="1466" y="38518"/>
                    <a:pt x="1438" y="38518"/>
                  </a:cubicBezTo>
                  <a:cubicBezTo>
                    <a:pt x="1429" y="38518"/>
                    <a:pt x="1421" y="38507"/>
                    <a:pt x="1417" y="38479"/>
                  </a:cubicBezTo>
                  <a:cubicBezTo>
                    <a:pt x="1432" y="38373"/>
                    <a:pt x="1387" y="38449"/>
                    <a:pt x="1356" y="38388"/>
                  </a:cubicBezTo>
                  <a:cubicBezTo>
                    <a:pt x="1417" y="38312"/>
                    <a:pt x="1432" y="38251"/>
                    <a:pt x="1432" y="38175"/>
                  </a:cubicBezTo>
                  <a:close/>
                  <a:moveTo>
                    <a:pt x="1966" y="37642"/>
                  </a:moveTo>
                  <a:lnTo>
                    <a:pt x="1966" y="37642"/>
                  </a:lnTo>
                  <a:cubicBezTo>
                    <a:pt x="1980" y="37687"/>
                    <a:pt x="1980" y="37718"/>
                    <a:pt x="1980" y="37779"/>
                  </a:cubicBezTo>
                  <a:cubicBezTo>
                    <a:pt x="1980" y="37855"/>
                    <a:pt x="2011" y="37901"/>
                    <a:pt x="2041" y="37947"/>
                  </a:cubicBezTo>
                  <a:cubicBezTo>
                    <a:pt x="2041" y="38038"/>
                    <a:pt x="1996" y="38083"/>
                    <a:pt x="1996" y="38160"/>
                  </a:cubicBezTo>
                  <a:cubicBezTo>
                    <a:pt x="1999" y="38163"/>
                    <a:pt x="2002" y="38164"/>
                    <a:pt x="2005" y="38164"/>
                  </a:cubicBezTo>
                  <a:cubicBezTo>
                    <a:pt x="2021" y="38164"/>
                    <a:pt x="2044" y="38139"/>
                    <a:pt x="2057" y="38114"/>
                  </a:cubicBezTo>
                  <a:lnTo>
                    <a:pt x="2057" y="38114"/>
                  </a:lnTo>
                  <a:lnTo>
                    <a:pt x="2028" y="38245"/>
                  </a:lnTo>
                  <a:lnTo>
                    <a:pt x="2028" y="38245"/>
                  </a:lnTo>
                  <a:lnTo>
                    <a:pt x="2027" y="38221"/>
                  </a:lnTo>
                  <a:cubicBezTo>
                    <a:pt x="1966" y="38251"/>
                    <a:pt x="2027" y="38510"/>
                    <a:pt x="1966" y="38526"/>
                  </a:cubicBezTo>
                  <a:cubicBezTo>
                    <a:pt x="1919" y="38510"/>
                    <a:pt x="1950" y="38388"/>
                    <a:pt x="1966" y="38358"/>
                  </a:cubicBezTo>
                  <a:cubicBezTo>
                    <a:pt x="1905" y="38343"/>
                    <a:pt x="1966" y="37992"/>
                    <a:pt x="1980" y="37779"/>
                  </a:cubicBezTo>
                  <a:cubicBezTo>
                    <a:pt x="1980" y="37734"/>
                    <a:pt x="1966" y="37703"/>
                    <a:pt x="1966" y="37642"/>
                  </a:cubicBezTo>
                  <a:close/>
                  <a:moveTo>
                    <a:pt x="1692" y="38648"/>
                  </a:moveTo>
                  <a:lnTo>
                    <a:pt x="1645" y="38830"/>
                  </a:lnTo>
                  <a:lnTo>
                    <a:pt x="1631" y="38815"/>
                  </a:lnTo>
                  <a:lnTo>
                    <a:pt x="1692" y="38648"/>
                  </a:lnTo>
                  <a:close/>
                  <a:moveTo>
                    <a:pt x="3047" y="38723"/>
                  </a:moveTo>
                  <a:lnTo>
                    <a:pt x="3093" y="38830"/>
                  </a:lnTo>
                  <a:cubicBezTo>
                    <a:pt x="3093" y="38837"/>
                    <a:pt x="3091" y="38839"/>
                    <a:pt x="3087" y="38839"/>
                  </a:cubicBezTo>
                  <a:cubicBezTo>
                    <a:pt x="3079" y="38839"/>
                    <a:pt x="3062" y="38828"/>
                    <a:pt x="3045" y="38828"/>
                  </a:cubicBezTo>
                  <a:cubicBezTo>
                    <a:pt x="3035" y="38828"/>
                    <a:pt x="3025" y="38832"/>
                    <a:pt x="3016" y="38845"/>
                  </a:cubicBezTo>
                  <a:lnTo>
                    <a:pt x="3047" y="38723"/>
                  </a:lnTo>
                  <a:close/>
                  <a:moveTo>
                    <a:pt x="473" y="38388"/>
                  </a:moveTo>
                  <a:lnTo>
                    <a:pt x="473" y="38540"/>
                  </a:lnTo>
                  <a:cubicBezTo>
                    <a:pt x="492" y="38531"/>
                    <a:pt x="505" y="38503"/>
                    <a:pt x="520" y="38503"/>
                  </a:cubicBezTo>
                  <a:cubicBezTo>
                    <a:pt x="528" y="38503"/>
                    <a:pt x="537" y="38513"/>
                    <a:pt x="548" y="38540"/>
                  </a:cubicBezTo>
                  <a:cubicBezTo>
                    <a:pt x="442" y="38678"/>
                    <a:pt x="595" y="39089"/>
                    <a:pt x="503" y="39226"/>
                  </a:cubicBezTo>
                  <a:lnTo>
                    <a:pt x="518" y="39211"/>
                  </a:lnTo>
                  <a:lnTo>
                    <a:pt x="518" y="39211"/>
                  </a:lnTo>
                  <a:cubicBezTo>
                    <a:pt x="523" y="39286"/>
                    <a:pt x="520" y="39308"/>
                    <a:pt x="511" y="39308"/>
                  </a:cubicBezTo>
                  <a:cubicBezTo>
                    <a:pt x="499" y="39308"/>
                    <a:pt x="474" y="39260"/>
                    <a:pt x="446" y="39260"/>
                  </a:cubicBezTo>
                  <a:cubicBezTo>
                    <a:pt x="435" y="39260"/>
                    <a:pt x="423" y="39267"/>
                    <a:pt x="412" y="39287"/>
                  </a:cubicBezTo>
                  <a:cubicBezTo>
                    <a:pt x="487" y="39119"/>
                    <a:pt x="366" y="38875"/>
                    <a:pt x="396" y="38708"/>
                  </a:cubicBezTo>
                  <a:cubicBezTo>
                    <a:pt x="366" y="38708"/>
                    <a:pt x="366" y="38800"/>
                    <a:pt x="351" y="38845"/>
                  </a:cubicBezTo>
                  <a:lnTo>
                    <a:pt x="290" y="38739"/>
                  </a:lnTo>
                  <a:cubicBezTo>
                    <a:pt x="299" y="38606"/>
                    <a:pt x="310" y="38566"/>
                    <a:pt x="324" y="38566"/>
                  </a:cubicBezTo>
                  <a:cubicBezTo>
                    <a:pt x="344" y="38566"/>
                    <a:pt x="368" y="38656"/>
                    <a:pt x="394" y="38656"/>
                  </a:cubicBezTo>
                  <a:cubicBezTo>
                    <a:pt x="409" y="38656"/>
                    <a:pt x="426" y="38621"/>
                    <a:pt x="442" y="38510"/>
                  </a:cubicBezTo>
                  <a:cubicBezTo>
                    <a:pt x="427" y="38495"/>
                    <a:pt x="412" y="38465"/>
                    <a:pt x="396" y="38465"/>
                  </a:cubicBezTo>
                  <a:cubicBezTo>
                    <a:pt x="412" y="38417"/>
                    <a:pt x="421" y="38404"/>
                    <a:pt x="427" y="38404"/>
                  </a:cubicBezTo>
                  <a:cubicBezTo>
                    <a:pt x="434" y="38404"/>
                    <a:pt x="438" y="38419"/>
                    <a:pt x="447" y="38419"/>
                  </a:cubicBezTo>
                  <a:cubicBezTo>
                    <a:pt x="453" y="38419"/>
                    <a:pt x="461" y="38412"/>
                    <a:pt x="473" y="38388"/>
                  </a:cubicBezTo>
                  <a:close/>
                  <a:moveTo>
                    <a:pt x="4220" y="38678"/>
                  </a:moveTo>
                  <a:lnTo>
                    <a:pt x="4220" y="38678"/>
                  </a:lnTo>
                  <a:cubicBezTo>
                    <a:pt x="4204" y="38861"/>
                    <a:pt x="4235" y="38936"/>
                    <a:pt x="4235" y="39074"/>
                  </a:cubicBezTo>
                  <a:cubicBezTo>
                    <a:pt x="4235" y="39058"/>
                    <a:pt x="4235" y="39044"/>
                    <a:pt x="4251" y="39028"/>
                  </a:cubicBezTo>
                  <a:lnTo>
                    <a:pt x="4251" y="39028"/>
                  </a:lnTo>
                  <a:lnTo>
                    <a:pt x="4235" y="39089"/>
                  </a:lnTo>
                  <a:lnTo>
                    <a:pt x="4235" y="39074"/>
                  </a:lnTo>
                  <a:lnTo>
                    <a:pt x="4235" y="39074"/>
                  </a:lnTo>
                  <a:cubicBezTo>
                    <a:pt x="4220" y="39165"/>
                    <a:pt x="4265" y="39272"/>
                    <a:pt x="4251" y="39318"/>
                  </a:cubicBezTo>
                  <a:cubicBezTo>
                    <a:pt x="4247" y="39257"/>
                    <a:pt x="4239" y="39238"/>
                    <a:pt x="4230" y="39238"/>
                  </a:cubicBezTo>
                  <a:cubicBezTo>
                    <a:pt x="4215" y="39238"/>
                    <a:pt x="4196" y="39293"/>
                    <a:pt x="4181" y="39293"/>
                  </a:cubicBezTo>
                  <a:cubicBezTo>
                    <a:pt x="4172" y="39293"/>
                    <a:pt x="4164" y="39270"/>
                    <a:pt x="4159" y="39196"/>
                  </a:cubicBezTo>
                  <a:lnTo>
                    <a:pt x="4159" y="39196"/>
                  </a:lnTo>
                  <a:cubicBezTo>
                    <a:pt x="4168" y="39203"/>
                    <a:pt x="4176" y="39206"/>
                    <a:pt x="4181" y="39206"/>
                  </a:cubicBezTo>
                  <a:cubicBezTo>
                    <a:pt x="4212" y="39206"/>
                    <a:pt x="4190" y="39110"/>
                    <a:pt x="4190" y="39058"/>
                  </a:cubicBezTo>
                  <a:cubicBezTo>
                    <a:pt x="4159" y="38875"/>
                    <a:pt x="4190" y="38800"/>
                    <a:pt x="4220" y="38678"/>
                  </a:cubicBezTo>
                  <a:close/>
                  <a:moveTo>
                    <a:pt x="762" y="39257"/>
                  </a:moveTo>
                  <a:lnTo>
                    <a:pt x="823" y="39348"/>
                  </a:lnTo>
                  <a:lnTo>
                    <a:pt x="808" y="39393"/>
                  </a:lnTo>
                  <a:lnTo>
                    <a:pt x="762" y="39257"/>
                  </a:lnTo>
                  <a:close/>
                  <a:moveTo>
                    <a:pt x="1858" y="39454"/>
                  </a:moveTo>
                  <a:cubicBezTo>
                    <a:pt x="1858" y="39454"/>
                    <a:pt x="1858" y="39470"/>
                    <a:pt x="1844" y="39470"/>
                  </a:cubicBezTo>
                  <a:lnTo>
                    <a:pt x="1858" y="39454"/>
                  </a:lnTo>
                  <a:close/>
                  <a:moveTo>
                    <a:pt x="335" y="39379"/>
                  </a:moveTo>
                  <a:cubicBezTo>
                    <a:pt x="335" y="39409"/>
                    <a:pt x="335" y="39409"/>
                    <a:pt x="321" y="39409"/>
                  </a:cubicBezTo>
                  <a:cubicBezTo>
                    <a:pt x="309" y="39455"/>
                    <a:pt x="314" y="39533"/>
                    <a:pt x="306" y="39533"/>
                  </a:cubicBezTo>
                  <a:cubicBezTo>
                    <a:pt x="303" y="39533"/>
                    <a:pt x="298" y="39524"/>
                    <a:pt x="290" y="39501"/>
                  </a:cubicBezTo>
                  <a:cubicBezTo>
                    <a:pt x="278" y="39418"/>
                    <a:pt x="293" y="39408"/>
                    <a:pt x="308" y="39408"/>
                  </a:cubicBezTo>
                  <a:cubicBezTo>
                    <a:pt x="313" y="39408"/>
                    <a:pt x="317" y="39409"/>
                    <a:pt x="321" y="39409"/>
                  </a:cubicBezTo>
                  <a:cubicBezTo>
                    <a:pt x="321" y="39393"/>
                    <a:pt x="335" y="39379"/>
                    <a:pt x="335" y="39379"/>
                  </a:cubicBezTo>
                  <a:close/>
                  <a:moveTo>
                    <a:pt x="244" y="39501"/>
                  </a:moveTo>
                  <a:cubicBezTo>
                    <a:pt x="244" y="39514"/>
                    <a:pt x="256" y="39564"/>
                    <a:pt x="270" y="39564"/>
                  </a:cubicBezTo>
                  <a:cubicBezTo>
                    <a:pt x="271" y="39564"/>
                    <a:pt x="273" y="39563"/>
                    <a:pt x="274" y="39562"/>
                  </a:cubicBezTo>
                  <a:lnTo>
                    <a:pt x="274" y="39562"/>
                  </a:lnTo>
                  <a:lnTo>
                    <a:pt x="229" y="39607"/>
                  </a:lnTo>
                  <a:lnTo>
                    <a:pt x="229" y="39607"/>
                  </a:lnTo>
                  <a:lnTo>
                    <a:pt x="244" y="39501"/>
                  </a:lnTo>
                  <a:close/>
                  <a:moveTo>
                    <a:pt x="122" y="39607"/>
                  </a:moveTo>
                  <a:cubicBezTo>
                    <a:pt x="115" y="39623"/>
                    <a:pt x="111" y="39638"/>
                    <a:pt x="108" y="39652"/>
                  </a:cubicBezTo>
                  <a:lnTo>
                    <a:pt x="108" y="39652"/>
                  </a:lnTo>
                  <a:cubicBezTo>
                    <a:pt x="109" y="39625"/>
                    <a:pt x="112" y="39607"/>
                    <a:pt x="122" y="39607"/>
                  </a:cubicBezTo>
                  <a:close/>
                  <a:moveTo>
                    <a:pt x="1204" y="39789"/>
                  </a:moveTo>
                  <a:lnTo>
                    <a:pt x="1219" y="39820"/>
                  </a:lnTo>
                  <a:lnTo>
                    <a:pt x="1174" y="39988"/>
                  </a:lnTo>
                  <a:lnTo>
                    <a:pt x="1204" y="39789"/>
                  </a:lnTo>
                  <a:close/>
                  <a:moveTo>
                    <a:pt x="1935" y="38906"/>
                  </a:moveTo>
                  <a:cubicBezTo>
                    <a:pt x="1950" y="39105"/>
                    <a:pt x="2057" y="39135"/>
                    <a:pt x="2057" y="39287"/>
                  </a:cubicBezTo>
                  <a:cubicBezTo>
                    <a:pt x="2054" y="39292"/>
                    <a:pt x="2050" y="39295"/>
                    <a:pt x="2047" y="39295"/>
                  </a:cubicBezTo>
                  <a:cubicBezTo>
                    <a:pt x="2030" y="39295"/>
                    <a:pt x="2018" y="39229"/>
                    <a:pt x="2008" y="39229"/>
                  </a:cubicBezTo>
                  <a:cubicBezTo>
                    <a:pt x="2004" y="39229"/>
                    <a:pt x="2000" y="39240"/>
                    <a:pt x="1996" y="39272"/>
                  </a:cubicBezTo>
                  <a:cubicBezTo>
                    <a:pt x="2072" y="39531"/>
                    <a:pt x="1935" y="39866"/>
                    <a:pt x="1996" y="40140"/>
                  </a:cubicBezTo>
                  <a:lnTo>
                    <a:pt x="1874" y="40186"/>
                  </a:lnTo>
                  <a:cubicBezTo>
                    <a:pt x="1935" y="39927"/>
                    <a:pt x="1874" y="39637"/>
                    <a:pt x="1889" y="39393"/>
                  </a:cubicBezTo>
                  <a:lnTo>
                    <a:pt x="1889" y="39393"/>
                  </a:lnTo>
                  <a:lnTo>
                    <a:pt x="1858" y="39454"/>
                  </a:lnTo>
                  <a:cubicBezTo>
                    <a:pt x="1869" y="39423"/>
                    <a:pt x="1880" y="39377"/>
                    <a:pt x="1895" y="39377"/>
                  </a:cubicBezTo>
                  <a:cubicBezTo>
                    <a:pt x="1902" y="39377"/>
                    <a:pt x="1910" y="39386"/>
                    <a:pt x="1919" y="39409"/>
                  </a:cubicBezTo>
                  <a:lnTo>
                    <a:pt x="1935" y="38906"/>
                  </a:lnTo>
                  <a:close/>
                  <a:moveTo>
                    <a:pt x="3260" y="40338"/>
                  </a:moveTo>
                  <a:lnTo>
                    <a:pt x="3260" y="40338"/>
                  </a:lnTo>
                  <a:cubicBezTo>
                    <a:pt x="3260" y="40384"/>
                    <a:pt x="3276" y="40460"/>
                    <a:pt x="3245" y="40476"/>
                  </a:cubicBezTo>
                  <a:cubicBezTo>
                    <a:pt x="3215" y="40307"/>
                    <a:pt x="3260" y="40384"/>
                    <a:pt x="3260" y="40338"/>
                  </a:cubicBezTo>
                  <a:close/>
                  <a:moveTo>
                    <a:pt x="3808" y="38083"/>
                  </a:moveTo>
                  <a:cubicBezTo>
                    <a:pt x="3839" y="38343"/>
                    <a:pt x="3869" y="38784"/>
                    <a:pt x="3961" y="39013"/>
                  </a:cubicBezTo>
                  <a:cubicBezTo>
                    <a:pt x="3930" y="39058"/>
                    <a:pt x="3885" y="39348"/>
                    <a:pt x="3900" y="39515"/>
                  </a:cubicBezTo>
                  <a:cubicBezTo>
                    <a:pt x="3824" y="39668"/>
                    <a:pt x="4007" y="39744"/>
                    <a:pt x="3946" y="40003"/>
                  </a:cubicBezTo>
                  <a:cubicBezTo>
                    <a:pt x="3941" y="39943"/>
                    <a:pt x="3930" y="39918"/>
                    <a:pt x="3916" y="39918"/>
                  </a:cubicBezTo>
                  <a:cubicBezTo>
                    <a:pt x="3885" y="39918"/>
                    <a:pt x="3844" y="40052"/>
                    <a:pt x="3855" y="40201"/>
                  </a:cubicBezTo>
                  <a:cubicBezTo>
                    <a:pt x="3946" y="40262"/>
                    <a:pt x="3824" y="40338"/>
                    <a:pt x="3900" y="40445"/>
                  </a:cubicBezTo>
                  <a:lnTo>
                    <a:pt x="3794" y="40536"/>
                  </a:lnTo>
                  <a:cubicBezTo>
                    <a:pt x="3778" y="40429"/>
                    <a:pt x="3839" y="40064"/>
                    <a:pt x="3794" y="39850"/>
                  </a:cubicBezTo>
                  <a:cubicBezTo>
                    <a:pt x="3763" y="39850"/>
                    <a:pt x="3794" y="39988"/>
                    <a:pt x="3778" y="40064"/>
                  </a:cubicBezTo>
                  <a:cubicBezTo>
                    <a:pt x="3767" y="39994"/>
                    <a:pt x="3773" y="39916"/>
                    <a:pt x="3756" y="39916"/>
                  </a:cubicBezTo>
                  <a:cubicBezTo>
                    <a:pt x="3751" y="39916"/>
                    <a:pt x="3744" y="39924"/>
                    <a:pt x="3733" y="39942"/>
                  </a:cubicBezTo>
                  <a:cubicBezTo>
                    <a:pt x="3747" y="39789"/>
                    <a:pt x="3778" y="39759"/>
                    <a:pt x="3763" y="39607"/>
                  </a:cubicBezTo>
                  <a:lnTo>
                    <a:pt x="3763" y="39607"/>
                  </a:lnTo>
                  <a:lnTo>
                    <a:pt x="3824" y="39622"/>
                  </a:lnTo>
                  <a:cubicBezTo>
                    <a:pt x="3824" y="39241"/>
                    <a:pt x="3733" y="38754"/>
                    <a:pt x="3794" y="38282"/>
                  </a:cubicBezTo>
                  <a:lnTo>
                    <a:pt x="3794" y="38282"/>
                  </a:lnTo>
                  <a:lnTo>
                    <a:pt x="3747" y="38297"/>
                  </a:lnTo>
                  <a:cubicBezTo>
                    <a:pt x="3839" y="38266"/>
                    <a:pt x="3747" y="38144"/>
                    <a:pt x="3763" y="38083"/>
                  </a:cubicBezTo>
                  <a:close/>
                  <a:moveTo>
                    <a:pt x="3032" y="39379"/>
                  </a:moveTo>
                  <a:cubicBezTo>
                    <a:pt x="3016" y="39607"/>
                    <a:pt x="3077" y="39454"/>
                    <a:pt x="3032" y="39622"/>
                  </a:cubicBezTo>
                  <a:cubicBezTo>
                    <a:pt x="3037" y="39650"/>
                    <a:pt x="3041" y="39660"/>
                    <a:pt x="3046" y="39660"/>
                  </a:cubicBezTo>
                  <a:cubicBezTo>
                    <a:pt x="3057" y="39660"/>
                    <a:pt x="3069" y="39621"/>
                    <a:pt x="3087" y="39621"/>
                  </a:cubicBezTo>
                  <a:cubicBezTo>
                    <a:pt x="3089" y="39621"/>
                    <a:pt x="3091" y="39621"/>
                    <a:pt x="3093" y="39622"/>
                  </a:cubicBezTo>
                  <a:lnTo>
                    <a:pt x="3063" y="39714"/>
                  </a:lnTo>
                  <a:cubicBezTo>
                    <a:pt x="3077" y="39772"/>
                    <a:pt x="3090" y="39793"/>
                    <a:pt x="3101" y="39793"/>
                  </a:cubicBezTo>
                  <a:cubicBezTo>
                    <a:pt x="3127" y="39793"/>
                    <a:pt x="3148" y="39695"/>
                    <a:pt x="3169" y="39653"/>
                  </a:cubicBezTo>
                  <a:cubicBezTo>
                    <a:pt x="3215" y="39789"/>
                    <a:pt x="3245" y="39972"/>
                    <a:pt x="3229" y="40079"/>
                  </a:cubicBezTo>
                  <a:cubicBezTo>
                    <a:pt x="3194" y="40088"/>
                    <a:pt x="3185" y="40097"/>
                    <a:pt x="3171" y="40097"/>
                  </a:cubicBezTo>
                  <a:cubicBezTo>
                    <a:pt x="3161" y="40097"/>
                    <a:pt x="3149" y="40092"/>
                    <a:pt x="3123" y="40079"/>
                  </a:cubicBezTo>
                  <a:lnTo>
                    <a:pt x="3123" y="40246"/>
                  </a:lnTo>
                  <a:cubicBezTo>
                    <a:pt x="3129" y="40246"/>
                    <a:pt x="3133" y="40249"/>
                    <a:pt x="3135" y="40249"/>
                  </a:cubicBezTo>
                  <a:cubicBezTo>
                    <a:pt x="3138" y="40249"/>
                    <a:pt x="3138" y="40243"/>
                    <a:pt x="3138" y="40216"/>
                  </a:cubicBezTo>
                  <a:lnTo>
                    <a:pt x="3138" y="40216"/>
                  </a:lnTo>
                  <a:cubicBezTo>
                    <a:pt x="3177" y="40306"/>
                    <a:pt x="3087" y="40587"/>
                    <a:pt x="3137" y="40587"/>
                  </a:cubicBezTo>
                  <a:cubicBezTo>
                    <a:pt x="3147" y="40587"/>
                    <a:pt x="3162" y="40576"/>
                    <a:pt x="3184" y="40551"/>
                  </a:cubicBezTo>
                  <a:lnTo>
                    <a:pt x="3184" y="40551"/>
                  </a:lnTo>
                  <a:cubicBezTo>
                    <a:pt x="3163" y="40593"/>
                    <a:pt x="3120" y="40658"/>
                    <a:pt x="3075" y="40658"/>
                  </a:cubicBezTo>
                  <a:cubicBezTo>
                    <a:pt x="3055" y="40658"/>
                    <a:pt x="3035" y="40645"/>
                    <a:pt x="3016" y="40612"/>
                  </a:cubicBezTo>
                  <a:lnTo>
                    <a:pt x="3016" y="40673"/>
                  </a:lnTo>
                  <a:lnTo>
                    <a:pt x="2986" y="40658"/>
                  </a:lnTo>
                  <a:cubicBezTo>
                    <a:pt x="3032" y="40354"/>
                    <a:pt x="2925" y="39927"/>
                    <a:pt x="2941" y="39485"/>
                  </a:cubicBezTo>
                  <a:lnTo>
                    <a:pt x="2941" y="39485"/>
                  </a:lnTo>
                  <a:lnTo>
                    <a:pt x="3016" y="39562"/>
                  </a:lnTo>
                  <a:lnTo>
                    <a:pt x="3032" y="39379"/>
                  </a:lnTo>
                  <a:close/>
                  <a:moveTo>
                    <a:pt x="944" y="39592"/>
                  </a:moveTo>
                  <a:lnTo>
                    <a:pt x="930" y="39714"/>
                  </a:lnTo>
                  <a:lnTo>
                    <a:pt x="1004" y="39595"/>
                  </a:lnTo>
                  <a:lnTo>
                    <a:pt x="1004" y="39595"/>
                  </a:lnTo>
                  <a:cubicBezTo>
                    <a:pt x="979" y="39638"/>
                    <a:pt x="987" y="39767"/>
                    <a:pt x="949" y="39767"/>
                  </a:cubicBezTo>
                  <a:cubicBezTo>
                    <a:pt x="943" y="39767"/>
                    <a:pt x="937" y="39764"/>
                    <a:pt x="930" y="39759"/>
                  </a:cubicBezTo>
                  <a:lnTo>
                    <a:pt x="930" y="39759"/>
                  </a:lnTo>
                  <a:cubicBezTo>
                    <a:pt x="975" y="39958"/>
                    <a:pt x="975" y="40171"/>
                    <a:pt x="1036" y="40277"/>
                  </a:cubicBezTo>
                  <a:lnTo>
                    <a:pt x="975" y="40338"/>
                  </a:lnTo>
                  <a:cubicBezTo>
                    <a:pt x="944" y="40476"/>
                    <a:pt x="991" y="40628"/>
                    <a:pt x="975" y="40734"/>
                  </a:cubicBezTo>
                  <a:lnTo>
                    <a:pt x="899" y="40612"/>
                  </a:lnTo>
                  <a:cubicBezTo>
                    <a:pt x="991" y="40338"/>
                    <a:pt x="823" y="39850"/>
                    <a:pt x="944" y="39592"/>
                  </a:cubicBezTo>
                  <a:close/>
                  <a:moveTo>
                    <a:pt x="3759" y="40664"/>
                  </a:moveTo>
                  <a:cubicBezTo>
                    <a:pt x="3778" y="40664"/>
                    <a:pt x="3799" y="40696"/>
                    <a:pt x="3808" y="40734"/>
                  </a:cubicBezTo>
                  <a:cubicBezTo>
                    <a:pt x="3800" y="40788"/>
                    <a:pt x="3796" y="40807"/>
                    <a:pt x="3794" y="40807"/>
                  </a:cubicBezTo>
                  <a:cubicBezTo>
                    <a:pt x="3787" y="40807"/>
                    <a:pt x="3788" y="40698"/>
                    <a:pt x="3749" y="40698"/>
                  </a:cubicBezTo>
                  <a:cubicBezTo>
                    <a:pt x="3744" y="40698"/>
                    <a:pt x="3739" y="40700"/>
                    <a:pt x="3733" y="40703"/>
                  </a:cubicBezTo>
                  <a:cubicBezTo>
                    <a:pt x="3738" y="40675"/>
                    <a:pt x="3748" y="40664"/>
                    <a:pt x="3759" y="40664"/>
                  </a:cubicBezTo>
                  <a:close/>
                  <a:moveTo>
                    <a:pt x="2346" y="40643"/>
                  </a:moveTo>
                  <a:lnTo>
                    <a:pt x="2346" y="40643"/>
                  </a:lnTo>
                  <a:cubicBezTo>
                    <a:pt x="2333" y="40767"/>
                    <a:pt x="2343" y="40891"/>
                    <a:pt x="2290" y="40891"/>
                  </a:cubicBezTo>
                  <a:cubicBezTo>
                    <a:pt x="2284" y="40891"/>
                    <a:pt x="2278" y="40889"/>
                    <a:pt x="2270" y="40886"/>
                  </a:cubicBezTo>
                  <a:cubicBezTo>
                    <a:pt x="2285" y="40841"/>
                    <a:pt x="2301" y="40689"/>
                    <a:pt x="2346" y="40643"/>
                  </a:cubicBezTo>
                  <a:close/>
                  <a:moveTo>
                    <a:pt x="731" y="40719"/>
                  </a:moveTo>
                  <a:cubicBezTo>
                    <a:pt x="792" y="40872"/>
                    <a:pt x="731" y="41054"/>
                    <a:pt x="731" y="41130"/>
                  </a:cubicBezTo>
                  <a:cubicBezTo>
                    <a:pt x="731" y="41069"/>
                    <a:pt x="717" y="40841"/>
                    <a:pt x="731" y="40719"/>
                  </a:cubicBezTo>
                  <a:close/>
                  <a:moveTo>
                    <a:pt x="1631" y="40963"/>
                  </a:moveTo>
                  <a:lnTo>
                    <a:pt x="1615" y="41130"/>
                  </a:lnTo>
                  <a:lnTo>
                    <a:pt x="1584" y="41069"/>
                  </a:lnTo>
                  <a:lnTo>
                    <a:pt x="1631" y="40963"/>
                  </a:lnTo>
                  <a:close/>
                  <a:moveTo>
                    <a:pt x="2346" y="41176"/>
                  </a:moveTo>
                  <a:lnTo>
                    <a:pt x="2346" y="41252"/>
                  </a:lnTo>
                  <a:lnTo>
                    <a:pt x="2301" y="41191"/>
                  </a:lnTo>
                  <a:lnTo>
                    <a:pt x="2346" y="41176"/>
                  </a:lnTo>
                  <a:close/>
                  <a:moveTo>
                    <a:pt x="3808" y="41237"/>
                  </a:moveTo>
                  <a:lnTo>
                    <a:pt x="3808" y="41237"/>
                  </a:lnTo>
                  <a:cubicBezTo>
                    <a:pt x="3824" y="41390"/>
                    <a:pt x="3794" y="41237"/>
                    <a:pt x="3794" y="41404"/>
                  </a:cubicBezTo>
                  <a:cubicBezTo>
                    <a:pt x="3733" y="41374"/>
                    <a:pt x="3808" y="41298"/>
                    <a:pt x="3808" y="41237"/>
                  </a:cubicBezTo>
                  <a:close/>
                  <a:moveTo>
                    <a:pt x="3930" y="41146"/>
                  </a:moveTo>
                  <a:lnTo>
                    <a:pt x="3930" y="41420"/>
                  </a:lnTo>
                  <a:lnTo>
                    <a:pt x="3869" y="41191"/>
                  </a:lnTo>
                  <a:lnTo>
                    <a:pt x="3930" y="41146"/>
                  </a:lnTo>
                  <a:close/>
                  <a:moveTo>
                    <a:pt x="1417" y="41069"/>
                  </a:moveTo>
                  <a:cubicBezTo>
                    <a:pt x="1431" y="41111"/>
                    <a:pt x="1445" y="41178"/>
                    <a:pt x="1471" y="41178"/>
                  </a:cubicBezTo>
                  <a:cubicBezTo>
                    <a:pt x="1473" y="41178"/>
                    <a:pt x="1476" y="41178"/>
                    <a:pt x="1478" y="41176"/>
                  </a:cubicBezTo>
                  <a:lnTo>
                    <a:pt x="1478" y="41176"/>
                  </a:lnTo>
                  <a:cubicBezTo>
                    <a:pt x="1401" y="41268"/>
                    <a:pt x="1432" y="41678"/>
                    <a:pt x="1356" y="41709"/>
                  </a:cubicBezTo>
                  <a:cubicBezTo>
                    <a:pt x="1371" y="41664"/>
                    <a:pt x="1401" y="41633"/>
                    <a:pt x="1387" y="41572"/>
                  </a:cubicBezTo>
                  <a:lnTo>
                    <a:pt x="1387" y="41572"/>
                  </a:lnTo>
                  <a:cubicBezTo>
                    <a:pt x="1356" y="41617"/>
                    <a:pt x="1265" y="41556"/>
                    <a:pt x="1310" y="41709"/>
                  </a:cubicBezTo>
                  <a:lnTo>
                    <a:pt x="1265" y="41587"/>
                  </a:lnTo>
                  <a:lnTo>
                    <a:pt x="1265" y="41587"/>
                  </a:lnTo>
                  <a:cubicBezTo>
                    <a:pt x="1267" y="41587"/>
                    <a:pt x="1269" y="41587"/>
                    <a:pt x="1271" y="41587"/>
                  </a:cubicBezTo>
                  <a:cubicBezTo>
                    <a:pt x="1385" y="41587"/>
                    <a:pt x="1327" y="41145"/>
                    <a:pt x="1417" y="41069"/>
                  </a:cubicBezTo>
                  <a:close/>
                  <a:moveTo>
                    <a:pt x="2551" y="41593"/>
                  </a:moveTo>
                  <a:cubicBezTo>
                    <a:pt x="2558" y="41593"/>
                    <a:pt x="2566" y="41596"/>
                    <a:pt x="2575" y="41603"/>
                  </a:cubicBezTo>
                  <a:cubicBezTo>
                    <a:pt x="2570" y="41602"/>
                    <a:pt x="2566" y="41601"/>
                    <a:pt x="2562" y="41601"/>
                  </a:cubicBezTo>
                  <a:cubicBezTo>
                    <a:pt x="2516" y="41601"/>
                    <a:pt x="2528" y="41684"/>
                    <a:pt x="2514" y="41755"/>
                  </a:cubicBezTo>
                  <a:cubicBezTo>
                    <a:pt x="2514" y="41690"/>
                    <a:pt x="2514" y="41593"/>
                    <a:pt x="2551" y="41593"/>
                  </a:cubicBezTo>
                  <a:close/>
                  <a:moveTo>
                    <a:pt x="3839" y="41755"/>
                  </a:moveTo>
                  <a:cubicBezTo>
                    <a:pt x="3839" y="41770"/>
                    <a:pt x="3839" y="41770"/>
                    <a:pt x="3824" y="41786"/>
                  </a:cubicBezTo>
                  <a:lnTo>
                    <a:pt x="3839" y="41755"/>
                  </a:lnTo>
                  <a:close/>
                  <a:moveTo>
                    <a:pt x="2941" y="41572"/>
                  </a:moveTo>
                  <a:lnTo>
                    <a:pt x="2925" y="41800"/>
                  </a:lnTo>
                  <a:lnTo>
                    <a:pt x="2894" y="41678"/>
                  </a:lnTo>
                  <a:lnTo>
                    <a:pt x="2941" y="41572"/>
                  </a:lnTo>
                  <a:close/>
                  <a:moveTo>
                    <a:pt x="442" y="41603"/>
                  </a:moveTo>
                  <a:cubicBezTo>
                    <a:pt x="534" y="41678"/>
                    <a:pt x="442" y="41770"/>
                    <a:pt x="442" y="41831"/>
                  </a:cubicBezTo>
                  <a:cubicBezTo>
                    <a:pt x="427" y="41816"/>
                    <a:pt x="442" y="41739"/>
                    <a:pt x="412" y="41709"/>
                  </a:cubicBezTo>
                  <a:lnTo>
                    <a:pt x="442" y="41603"/>
                  </a:lnTo>
                  <a:close/>
                  <a:moveTo>
                    <a:pt x="1188" y="41892"/>
                  </a:moveTo>
                  <a:cubicBezTo>
                    <a:pt x="1188" y="41922"/>
                    <a:pt x="1204" y="41968"/>
                    <a:pt x="1204" y="41999"/>
                  </a:cubicBezTo>
                  <a:lnTo>
                    <a:pt x="1158" y="41983"/>
                  </a:lnTo>
                  <a:lnTo>
                    <a:pt x="1188" y="41892"/>
                  </a:lnTo>
                  <a:close/>
                  <a:moveTo>
                    <a:pt x="2269" y="41282"/>
                  </a:moveTo>
                  <a:cubicBezTo>
                    <a:pt x="2270" y="41282"/>
                    <a:pt x="2270" y="41282"/>
                    <a:pt x="2270" y="41282"/>
                  </a:cubicBezTo>
                  <a:cubicBezTo>
                    <a:pt x="2331" y="41420"/>
                    <a:pt x="2362" y="41359"/>
                    <a:pt x="2376" y="41556"/>
                  </a:cubicBezTo>
                  <a:cubicBezTo>
                    <a:pt x="2370" y="41553"/>
                    <a:pt x="2365" y="41551"/>
                    <a:pt x="2360" y="41551"/>
                  </a:cubicBezTo>
                  <a:cubicBezTo>
                    <a:pt x="2313" y="41551"/>
                    <a:pt x="2374" y="41761"/>
                    <a:pt x="2346" y="41831"/>
                  </a:cubicBezTo>
                  <a:cubicBezTo>
                    <a:pt x="2345" y="41826"/>
                    <a:pt x="2344" y="41824"/>
                    <a:pt x="2343" y="41824"/>
                  </a:cubicBezTo>
                  <a:cubicBezTo>
                    <a:pt x="2332" y="41824"/>
                    <a:pt x="2319" y="42018"/>
                    <a:pt x="2294" y="42018"/>
                  </a:cubicBezTo>
                  <a:cubicBezTo>
                    <a:pt x="2287" y="42018"/>
                    <a:pt x="2279" y="42004"/>
                    <a:pt x="2270" y="41968"/>
                  </a:cubicBezTo>
                  <a:cubicBezTo>
                    <a:pt x="2255" y="41773"/>
                    <a:pt x="2240" y="41282"/>
                    <a:pt x="2269" y="41282"/>
                  </a:cubicBezTo>
                  <a:close/>
                  <a:moveTo>
                    <a:pt x="4159" y="41755"/>
                  </a:moveTo>
                  <a:cubicBezTo>
                    <a:pt x="4159" y="41800"/>
                    <a:pt x="4143" y="41847"/>
                    <a:pt x="4129" y="41892"/>
                  </a:cubicBezTo>
                  <a:lnTo>
                    <a:pt x="4129" y="42060"/>
                  </a:lnTo>
                  <a:cubicBezTo>
                    <a:pt x="4083" y="41999"/>
                    <a:pt x="4098" y="41938"/>
                    <a:pt x="4129" y="41892"/>
                  </a:cubicBezTo>
                  <a:cubicBezTo>
                    <a:pt x="4129" y="41831"/>
                    <a:pt x="4143" y="41786"/>
                    <a:pt x="4159" y="41755"/>
                  </a:cubicBezTo>
                  <a:close/>
                  <a:moveTo>
                    <a:pt x="2514" y="41922"/>
                  </a:moveTo>
                  <a:lnTo>
                    <a:pt x="2514" y="42334"/>
                  </a:lnTo>
                  <a:lnTo>
                    <a:pt x="2484" y="42151"/>
                  </a:lnTo>
                  <a:lnTo>
                    <a:pt x="2484" y="42196"/>
                  </a:lnTo>
                  <a:cubicBezTo>
                    <a:pt x="2484" y="42105"/>
                    <a:pt x="2437" y="41953"/>
                    <a:pt x="2514" y="41922"/>
                  </a:cubicBezTo>
                  <a:close/>
                  <a:moveTo>
                    <a:pt x="1219" y="42044"/>
                  </a:moveTo>
                  <a:cubicBezTo>
                    <a:pt x="1249" y="42151"/>
                    <a:pt x="1295" y="42227"/>
                    <a:pt x="1280" y="42243"/>
                  </a:cubicBezTo>
                  <a:lnTo>
                    <a:pt x="1249" y="42151"/>
                  </a:lnTo>
                  <a:lnTo>
                    <a:pt x="1219" y="42349"/>
                  </a:lnTo>
                  <a:cubicBezTo>
                    <a:pt x="1211" y="42361"/>
                    <a:pt x="1203" y="42366"/>
                    <a:pt x="1196" y="42366"/>
                  </a:cubicBezTo>
                  <a:cubicBezTo>
                    <a:pt x="1150" y="42366"/>
                    <a:pt x="1127" y="42137"/>
                    <a:pt x="1127" y="42044"/>
                  </a:cubicBezTo>
                  <a:lnTo>
                    <a:pt x="1127" y="42044"/>
                  </a:lnTo>
                  <a:cubicBezTo>
                    <a:pt x="1188" y="42105"/>
                    <a:pt x="1143" y="42105"/>
                    <a:pt x="1174" y="42212"/>
                  </a:cubicBezTo>
                  <a:cubicBezTo>
                    <a:pt x="1174" y="42151"/>
                    <a:pt x="1219" y="42090"/>
                    <a:pt x="1219" y="42044"/>
                  </a:cubicBezTo>
                  <a:close/>
                  <a:moveTo>
                    <a:pt x="2545" y="42608"/>
                  </a:moveTo>
                  <a:lnTo>
                    <a:pt x="2468" y="42669"/>
                  </a:lnTo>
                  <a:lnTo>
                    <a:pt x="2484" y="42608"/>
                  </a:lnTo>
                  <a:close/>
                  <a:moveTo>
                    <a:pt x="1036" y="42227"/>
                  </a:moveTo>
                  <a:cubicBezTo>
                    <a:pt x="1049" y="42240"/>
                    <a:pt x="1061" y="42295"/>
                    <a:pt x="1074" y="42295"/>
                  </a:cubicBezTo>
                  <a:cubicBezTo>
                    <a:pt x="1077" y="42295"/>
                    <a:pt x="1080" y="42293"/>
                    <a:pt x="1082" y="42288"/>
                  </a:cubicBezTo>
                  <a:lnTo>
                    <a:pt x="1082" y="42288"/>
                  </a:lnTo>
                  <a:lnTo>
                    <a:pt x="1066" y="42456"/>
                  </a:lnTo>
                  <a:cubicBezTo>
                    <a:pt x="1069" y="42453"/>
                    <a:pt x="1071" y="42452"/>
                    <a:pt x="1073" y="42452"/>
                  </a:cubicBezTo>
                  <a:cubicBezTo>
                    <a:pt x="1090" y="42452"/>
                    <a:pt x="1096" y="42523"/>
                    <a:pt x="1107" y="42523"/>
                  </a:cubicBezTo>
                  <a:cubicBezTo>
                    <a:pt x="1113" y="42523"/>
                    <a:pt x="1119" y="42509"/>
                    <a:pt x="1127" y="42470"/>
                  </a:cubicBezTo>
                  <a:lnTo>
                    <a:pt x="1127" y="42470"/>
                  </a:lnTo>
                  <a:cubicBezTo>
                    <a:pt x="1143" y="42562"/>
                    <a:pt x="1082" y="42653"/>
                    <a:pt x="1052" y="42791"/>
                  </a:cubicBezTo>
                  <a:cubicBezTo>
                    <a:pt x="991" y="42623"/>
                    <a:pt x="944" y="42304"/>
                    <a:pt x="1036" y="42227"/>
                  </a:cubicBezTo>
                  <a:close/>
                  <a:moveTo>
                    <a:pt x="2484" y="42836"/>
                  </a:moveTo>
                  <a:lnTo>
                    <a:pt x="2484" y="42897"/>
                  </a:lnTo>
                  <a:lnTo>
                    <a:pt x="2498" y="42897"/>
                  </a:lnTo>
                  <a:lnTo>
                    <a:pt x="2529" y="42882"/>
                  </a:lnTo>
                  <a:lnTo>
                    <a:pt x="2529" y="42882"/>
                  </a:lnTo>
                  <a:cubicBezTo>
                    <a:pt x="2529" y="42897"/>
                    <a:pt x="2514" y="42897"/>
                    <a:pt x="2498" y="42897"/>
                  </a:cubicBezTo>
                  <a:lnTo>
                    <a:pt x="2468" y="42927"/>
                  </a:lnTo>
                  <a:lnTo>
                    <a:pt x="2484" y="42836"/>
                  </a:lnTo>
                  <a:close/>
                  <a:moveTo>
                    <a:pt x="13405" y="0"/>
                  </a:moveTo>
                  <a:lnTo>
                    <a:pt x="8287" y="1387"/>
                  </a:lnTo>
                  <a:lnTo>
                    <a:pt x="8287" y="1402"/>
                  </a:lnTo>
                  <a:cubicBezTo>
                    <a:pt x="8272" y="1402"/>
                    <a:pt x="8272" y="1402"/>
                    <a:pt x="8272" y="1387"/>
                  </a:cubicBezTo>
                  <a:lnTo>
                    <a:pt x="7511" y="1600"/>
                  </a:lnTo>
                  <a:cubicBezTo>
                    <a:pt x="7542" y="1600"/>
                    <a:pt x="7569" y="1596"/>
                    <a:pt x="7578" y="1596"/>
                  </a:cubicBezTo>
                  <a:cubicBezTo>
                    <a:pt x="7586" y="1596"/>
                    <a:pt x="7578" y="1600"/>
                    <a:pt x="7541" y="1615"/>
                  </a:cubicBezTo>
                  <a:lnTo>
                    <a:pt x="7328" y="1692"/>
                  </a:lnTo>
                  <a:cubicBezTo>
                    <a:pt x="7358" y="1676"/>
                    <a:pt x="7419" y="1645"/>
                    <a:pt x="7464" y="1631"/>
                  </a:cubicBezTo>
                  <a:cubicBezTo>
                    <a:pt x="7464" y="1631"/>
                    <a:pt x="7464" y="1615"/>
                    <a:pt x="7450" y="1615"/>
                  </a:cubicBezTo>
                  <a:lnTo>
                    <a:pt x="6368" y="1919"/>
                  </a:lnTo>
                  <a:cubicBezTo>
                    <a:pt x="6276" y="1966"/>
                    <a:pt x="6201" y="2027"/>
                    <a:pt x="6079" y="2041"/>
                  </a:cubicBezTo>
                  <a:lnTo>
                    <a:pt x="6140" y="1980"/>
                  </a:lnTo>
                  <a:lnTo>
                    <a:pt x="2027" y="3093"/>
                  </a:lnTo>
                  <a:cubicBezTo>
                    <a:pt x="1980" y="3154"/>
                    <a:pt x="1919" y="3215"/>
                    <a:pt x="1874" y="3276"/>
                  </a:cubicBezTo>
                  <a:cubicBezTo>
                    <a:pt x="1767" y="3398"/>
                    <a:pt x="1676" y="3504"/>
                    <a:pt x="1570" y="3626"/>
                  </a:cubicBezTo>
                  <a:cubicBezTo>
                    <a:pt x="1462" y="3763"/>
                    <a:pt x="1341" y="3885"/>
                    <a:pt x="1219" y="4007"/>
                  </a:cubicBezTo>
                  <a:cubicBezTo>
                    <a:pt x="1222" y="4009"/>
                    <a:pt x="1226" y="4010"/>
                    <a:pt x="1230" y="4010"/>
                  </a:cubicBezTo>
                  <a:cubicBezTo>
                    <a:pt x="1286" y="4010"/>
                    <a:pt x="1422" y="3837"/>
                    <a:pt x="1478" y="3808"/>
                  </a:cubicBezTo>
                  <a:lnTo>
                    <a:pt x="1478" y="3808"/>
                  </a:lnTo>
                  <a:cubicBezTo>
                    <a:pt x="1310" y="4022"/>
                    <a:pt x="1265" y="4038"/>
                    <a:pt x="991" y="4265"/>
                  </a:cubicBezTo>
                  <a:cubicBezTo>
                    <a:pt x="1052" y="4265"/>
                    <a:pt x="1097" y="4190"/>
                    <a:pt x="1158" y="4190"/>
                  </a:cubicBezTo>
                  <a:cubicBezTo>
                    <a:pt x="1082" y="4265"/>
                    <a:pt x="991" y="4342"/>
                    <a:pt x="914" y="4418"/>
                  </a:cubicBezTo>
                  <a:cubicBezTo>
                    <a:pt x="838" y="4509"/>
                    <a:pt x="762" y="4570"/>
                    <a:pt x="717" y="4601"/>
                  </a:cubicBezTo>
                  <a:cubicBezTo>
                    <a:pt x="758" y="4559"/>
                    <a:pt x="877" y="4414"/>
                    <a:pt x="897" y="4414"/>
                  </a:cubicBezTo>
                  <a:cubicBezTo>
                    <a:pt x="898" y="4414"/>
                    <a:pt x="899" y="4415"/>
                    <a:pt x="899" y="4418"/>
                  </a:cubicBezTo>
                  <a:lnTo>
                    <a:pt x="899" y="4342"/>
                  </a:lnTo>
                  <a:cubicBezTo>
                    <a:pt x="1113" y="4083"/>
                    <a:pt x="1341" y="3778"/>
                    <a:pt x="1600" y="3489"/>
                  </a:cubicBezTo>
                  <a:cubicBezTo>
                    <a:pt x="1722" y="3367"/>
                    <a:pt x="1844" y="3230"/>
                    <a:pt x="1966" y="3108"/>
                  </a:cubicBezTo>
                  <a:lnTo>
                    <a:pt x="1966" y="3108"/>
                  </a:lnTo>
                  <a:lnTo>
                    <a:pt x="61" y="3626"/>
                  </a:lnTo>
                  <a:lnTo>
                    <a:pt x="61" y="9887"/>
                  </a:lnTo>
                  <a:cubicBezTo>
                    <a:pt x="183" y="9613"/>
                    <a:pt x="351" y="9231"/>
                    <a:pt x="396" y="9125"/>
                  </a:cubicBezTo>
                  <a:lnTo>
                    <a:pt x="396" y="9125"/>
                  </a:lnTo>
                  <a:cubicBezTo>
                    <a:pt x="351" y="9247"/>
                    <a:pt x="457" y="9140"/>
                    <a:pt x="396" y="9339"/>
                  </a:cubicBezTo>
                  <a:lnTo>
                    <a:pt x="396" y="9339"/>
                  </a:lnTo>
                  <a:lnTo>
                    <a:pt x="442" y="9262"/>
                  </a:lnTo>
                  <a:lnTo>
                    <a:pt x="442" y="9262"/>
                  </a:lnTo>
                  <a:cubicBezTo>
                    <a:pt x="457" y="9475"/>
                    <a:pt x="335" y="9414"/>
                    <a:pt x="321" y="9674"/>
                  </a:cubicBezTo>
                  <a:cubicBezTo>
                    <a:pt x="396" y="9735"/>
                    <a:pt x="321" y="9948"/>
                    <a:pt x="274" y="10131"/>
                  </a:cubicBezTo>
                  <a:cubicBezTo>
                    <a:pt x="231" y="10320"/>
                    <a:pt x="187" y="10482"/>
                    <a:pt x="236" y="10482"/>
                  </a:cubicBezTo>
                  <a:cubicBezTo>
                    <a:pt x="239" y="10482"/>
                    <a:pt x="241" y="10481"/>
                    <a:pt x="244" y="10481"/>
                  </a:cubicBezTo>
                  <a:lnTo>
                    <a:pt x="244" y="10481"/>
                  </a:lnTo>
                  <a:cubicBezTo>
                    <a:pt x="194" y="10596"/>
                    <a:pt x="163" y="10635"/>
                    <a:pt x="143" y="10635"/>
                  </a:cubicBezTo>
                  <a:cubicBezTo>
                    <a:pt x="102" y="10635"/>
                    <a:pt x="102" y="10471"/>
                    <a:pt x="61" y="10450"/>
                  </a:cubicBezTo>
                  <a:lnTo>
                    <a:pt x="61" y="10816"/>
                  </a:lnTo>
                  <a:cubicBezTo>
                    <a:pt x="77" y="10816"/>
                    <a:pt x="77" y="10832"/>
                    <a:pt x="77" y="10846"/>
                  </a:cubicBezTo>
                  <a:lnTo>
                    <a:pt x="61" y="10877"/>
                  </a:lnTo>
                  <a:lnTo>
                    <a:pt x="61" y="11882"/>
                  </a:lnTo>
                  <a:cubicBezTo>
                    <a:pt x="91" y="11837"/>
                    <a:pt x="107" y="11807"/>
                    <a:pt x="138" y="11776"/>
                  </a:cubicBezTo>
                  <a:lnTo>
                    <a:pt x="138" y="11776"/>
                  </a:lnTo>
                  <a:lnTo>
                    <a:pt x="61" y="12187"/>
                  </a:lnTo>
                  <a:lnTo>
                    <a:pt x="77" y="12203"/>
                  </a:lnTo>
                  <a:cubicBezTo>
                    <a:pt x="83" y="12189"/>
                    <a:pt x="90" y="12181"/>
                    <a:pt x="97" y="12181"/>
                  </a:cubicBezTo>
                  <a:cubicBezTo>
                    <a:pt x="105" y="12181"/>
                    <a:pt x="114" y="12192"/>
                    <a:pt x="122" y="12217"/>
                  </a:cubicBezTo>
                  <a:lnTo>
                    <a:pt x="77" y="12203"/>
                  </a:lnTo>
                  <a:lnTo>
                    <a:pt x="61" y="12217"/>
                  </a:lnTo>
                  <a:lnTo>
                    <a:pt x="61" y="12507"/>
                  </a:lnTo>
                  <a:cubicBezTo>
                    <a:pt x="77" y="12477"/>
                    <a:pt x="107" y="12461"/>
                    <a:pt x="122" y="12446"/>
                  </a:cubicBezTo>
                  <a:lnTo>
                    <a:pt x="122" y="12446"/>
                  </a:lnTo>
                  <a:cubicBezTo>
                    <a:pt x="107" y="12552"/>
                    <a:pt x="91" y="12613"/>
                    <a:pt x="61" y="12660"/>
                  </a:cubicBezTo>
                  <a:lnTo>
                    <a:pt x="61" y="19651"/>
                  </a:lnTo>
                  <a:cubicBezTo>
                    <a:pt x="91" y="19728"/>
                    <a:pt x="77" y="19789"/>
                    <a:pt x="61" y="19864"/>
                  </a:cubicBezTo>
                  <a:lnTo>
                    <a:pt x="61" y="22576"/>
                  </a:lnTo>
                  <a:cubicBezTo>
                    <a:pt x="77" y="22545"/>
                    <a:pt x="91" y="22515"/>
                    <a:pt x="77" y="22454"/>
                  </a:cubicBezTo>
                  <a:lnTo>
                    <a:pt x="77" y="22454"/>
                  </a:lnTo>
                  <a:cubicBezTo>
                    <a:pt x="183" y="22606"/>
                    <a:pt x="0" y="22698"/>
                    <a:pt x="91" y="22866"/>
                  </a:cubicBezTo>
                  <a:cubicBezTo>
                    <a:pt x="77" y="22866"/>
                    <a:pt x="61" y="22850"/>
                    <a:pt x="61" y="22835"/>
                  </a:cubicBezTo>
                  <a:lnTo>
                    <a:pt x="61" y="23246"/>
                  </a:lnTo>
                  <a:lnTo>
                    <a:pt x="107" y="23292"/>
                  </a:lnTo>
                  <a:cubicBezTo>
                    <a:pt x="61" y="23536"/>
                    <a:pt x="46" y="23581"/>
                    <a:pt x="77" y="23794"/>
                  </a:cubicBezTo>
                  <a:lnTo>
                    <a:pt x="91" y="23764"/>
                  </a:lnTo>
                  <a:lnTo>
                    <a:pt x="91" y="24160"/>
                  </a:lnTo>
                  <a:lnTo>
                    <a:pt x="168" y="24221"/>
                  </a:lnTo>
                  <a:lnTo>
                    <a:pt x="138" y="24373"/>
                  </a:lnTo>
                  <a:cubicBezTo>
                    <a:pt x="138" y="24308"/>
                    <a:pt x="120" y="24300"/>
                    <a:pt x="100" y="24300"/>
                  </a:cubicBezTo>
                  <a:cubicBezTo>
                    <a:pt x="93" y="24300"/>
                    <a:pt x="86" y="24301"/>
                    <a:pt x="78" y="24301"/>
                  </a:cubicBezTo>
                  <a:cubicBezTo>
                    <a:pt x="72" y="24301"/>
                    <a:pt x="66" y="24300"/>
                    <a:pt x="61" y="24298"/>
                  </a:cubicBezTo>
                  <a:lnTo>
                    <a:pt x="61" y="26065"/>
                  </a:lnTo>
                  <a:lnTo>
                    <a:pt x="91" y="26400"/>
                  </a:lnTo>
                  <a:cubicBezTo>
                    <a:pt x="77" y="26415"/>
                    <a:pt x="77" y="26415"/>
                    <a:pt x="61" y="26415"/>
                  </a:cubicBezTo>
                  <a:lnTo>
                    <a:pt x="61" y="26597"/>
                  </a:lnTo>
                  <a:lnTo>
                    <a:pt x="91" y="26583"/>
                  </a:lnTo>
                  <a:lnTo>
                    <a:pt x="91" y="26674"/>
                  </a:lnTo>
                  <a:lnTo>
                    <a:pt x="61" y="26644"/>
                  </a:lnTo>
                  <a:lnTo>
                    <a:pt x="61" y="30040"/>
                  </a:lnTo>
                  <a:cubicBezTo>
                    <a:pt x="107" y="29934"/>
                    <a:pt x="168" y="29888"/>
                    <a:pt x="229" y="29827"/>
                  </a:cubicBezTo>
                  <a:lnTo>
                    <a:pt x="229" y="29827"/>
                  </a:lnTo>
                  <a:cubicBezTo>
                    <a:pt x="216" y="29900"/>
                    <a:pt x="243" y="30021"/>
                    <a:pt x="216" y="30021"/>
                  </a:cubicBezTo>
                  <a:cubicBezTo>
                    <a:pt x="209" y="30021"/>
                    <a:pt x="198" y="30014"/>
                    <a:pt x="183" y="29995"/>
                  </a:cubicBezTo>
                  <a:lnTo>
                    <a:pt x="183" y="29995"/>
                  </a:lnTo>
                  <a:cubicBezTo>
                    <a:pt x="168" y="30239"/>
                    <a:pt x="213" y="30589"/>
                    <a:pt x="274" y="30726"/>
                  </a:cubicBezTo>
                  <a:cubicBezTo>
                    <a:pt x="260" y="30771"/>
                    <a:pt x="244" y="30787"/>
                    <a:pt x="229" y="30832"/>
                  </a:cubicBezTo>
                  <a:cubicBezTo>
                    <a:pt x="274" y="31259"/>
                    <a:pt x="290" y="31320"/>
                    <a:pt x="335" y="31746"/>
                  </a:cubicBezTo>
                  <a:lnTo>
                    <a:pt x="351" y="31701"/>
                  </a:lnTo>
                  <a:lnTo>
                    <a:pt x="351" y="31701"/>
                  </a:lnTo>
                  <a:cubicBezTo>
                    <a:pt x="335" y="31929"/>
                    <a:pt x="290" y="31823"/>
                    <a:pt x="229" y="31884"/>
                  </a:cubicBezTo>
                  <a:cubicBezTo>
                    <a:pt x="168" y="32173"/>
                    <a:pt x="381" y="32067"/>
                    <a:pt x="351" y="32341"/>
                  </a:cubicBezTo>
                  <a:cubicBezTo>
                    <a:pt x="321" y="32477"/>
                    <a:pt x="260" y="32691"/>
                    <a:pt x="290" y="32859"/>
                  </a:cubicBezTo>
                  <a:lnTo>
                    <a:pt x="260" y="32813"/>
                  </a:lnTo>
                  <a:cubicBezTo>
                    <a:pt x="229" y="32934"/>
                    <a:pt x="213" y="33377"/>
                    <a:pt x="229" y="33605"/>
                  </a:cubicBezTo>
                  <a:lnTo>
                    <a:pt x="260" y="33621"/>
                  </a:lnTo>
                  <a:cubicBezTo>
                    <a:pt x="152" y="33940"/>
                    <a:pt x="321" y="34214"/>
                    <a:pt x="122" y="34382"/>
                  </a:cubicBezTo>
                  <a:cubicBezTo>
                    <a:pt x="122" y="34441"/>
                    <a:pt x="108" y="34556"/>
                    <a:pt x="120" y="34619"/>
                  </a:cubicBezTo>
                  <a:lnTo>
                    <a:pt x="120" y="34619"/>
                  </a:lnTo>
                  <a:cubicBezTo>
                    <a:pt x="116" y="34607"/>
                    <a:pt x="100" y="34591"/>
                    <a:pt x="87" y="34591"/>
                  </a:cubicBezTo>
                  <a:cubicBezTo>
                    <a:pt x="83" y="34591"/>
                    <a:pt x="80" y="34592"/>
                    <a:pt x="77" y="34595"/>
                  </a:cubicBezTo>
                  <a:cubicBezTo>
                    <a:pt x="138" y="34717"/>
                    <a:pt x="91" y="34931"/>
                    <a:pt x="77" y="35113"/>
                  </a:cubicBezTo>
                  <a:cubicBezTo>
                    <a:pt x="91" y="35144"/>
                    <a:pt x="91" y="35189"/>
                    <a:pt x="77" y="35235"/>
                  </a:cubicBezTo>
                  <a:lnTo>
                    <a:pt x="77" y="35113"/>
                  </a:lnTo>
                  <a:cubicBezTo>
                    <a:pt x="77" y="35083"/>
                    <a:pt x="77" y="35052"/>
                    <a:pt x="61" y="35022"/>
                  </a:cubicBezTo>
                  <a:lnTo>
                    <a:pt x="61" y="35433"/>
                  </a:lnTo>
                  <a:cubicBezTo>
                    <a:pt x="77" y="35402"/>
                    <a:pt x="77" y="35372"/>
                    <a:pt x="91" y="35357"/>
                  </a:cubicBezTo>
                  <a:lnTo>
                    <a:pt x="91" y="35357"/>
                  </a:lnTo>
                  <a:cubicBezTo>
                    <a:pt x="46" y="35601"/>
                    <a:pt x="152" y="35753"/>
                    <a:pt x="138" y="35981"/>
                  </a:cubicBezTo>
                  <a:lnTo>
                    <a:pt x="152" y="35981"/>
                  </a:lnTo>
                  <a:lnTo>
                    <a:pt x="152" y="35936"/>
                  </a:lnTo>
                  <a:cubicBezTo>
                    <a:pt x="168" y="35966"/>
                    <a:pt x="168" y="35981"/>
                    <a:pt x="152" y="35981"/>
                  </a:cubicBezTo>
                  <a:cubicBezTo>
                    <a:pt x="160" y="36113"/>
                    <a:pt x="146" y="36136"/>
                    <a:pt x="126" y="36136"/>
                  </a:cubicBezTo>
                  <a:cubicBezTo>
                    <a:pt x="116" y="36136"/>
                    <a:pt x="104" y="36129"/>
                    <a:pt x="92" y="36129"/>
                  </a:cubicBezTo>
                  <a:cubicBezTo>
                    <a:pt x="80" y="36129"/>
                    <a:pt x="69" y="36136"/>
                    <a:pt x="61" y="36164"/>
                  </a:cubicBezTo>
                  <a:lnTo>
                    <a:pt x="61" y="36271"/>
                  </a:lnTo>
                  <a:cubicBezTo>
                    <a:pt x="107" y="36271"/>
                    <a:pt x="77" y="36393"/>
                    <a:pt x="61" y="36469"/>
                  </a:cubicBezTo>
                  <a:lnTo>
                    <a:pt x="61" y="38815"/>
                  </a:lnTo>
                  <a:cubicBezTo>
                    <a:pt x="61" y="38800"/>
                    <a:pt x="61" y="38800"/>
                    <a:pt x="77" y="38784"/>
                  </a:cubicBezTo>
                  <a:cubicBezTo>
                    <a:pt x="120" y="38888"/>
                    <a:pt x="93" y="39105"/>
                    <a:pt x="161" y="39105"/>
                  </a:cubicBezTo>
                  <a:cubicBezTo>
                    <a:pt x="164" y="39105"/>
                    <a:pt x="166" y="39105"/>
                    <a:pt x="168" y="39105"/>
                  </a:cubicBezTo>
                  <a:cubicBezTo>
                    <a:pt x="187" y="39068"/>
                    <a:pt x="199" y="39031"/>
                    <a:pt x="213" y="39031"/>
                  </a:cubicBezTo>
                  <a:cubicBezTo>
                    <a:pt x="222" y="39031"/>
                    <a:pt x="232" y="39047"/>
                    <a:pt x="244" y="39089"/>
                  </a:cubicBezTo>
                  <a:cubicBezTo>
                    <a:pt x="199" y="39134"/>
                    <a:pt x="192" y="39141"/>
                    <a:pt x="190" y="39141"/>
                  </a:cubicBezTo>
                  <a:cubicBezTo>
                    <a:pt x="189" y="39141"/>
                    <a:pt x="189" y="39139"/>
                    <a:pt x="186" y="39139"/>
                  </a:cubicBezTo>
                  <a:cubicBezTo>
                    <a:pt x="182" y="39139"/>
                    <a:pt x="168" y="39145"/>
                    <a:pt x="122" y="39180"/>
                  </a:cubicBezTo>
                  <a:cubicBezTo>
                    <a:pt x="138" y="39089"/>
                    <a:pt x="91" y="39028"/>
                    <a:pt x="61" y="38967"/>
                  </a:cubicBezTo>
                  <a:lnTo>
                    <a:pt x="61" y="39850"/>
                  </a:lnTo>
                  <a:lnTo>
                    <a:pt x="122" y="39850"/>
                  </a:lnTo>
                  <a:cubicBezTo>
                    <a:pt x="122" y="39822"/>
                    <a:pt x="115" y="39767"/>
                    <a:pt x="111" y="39717"/>
                  </a:cubicBezTo>
                  <a:lnTo>
                    <a:pt x="111" y="39717"/>
                  </a:lnTo>
                  <a:cubicBezTo>
                    <a:pt x="121" y="39747"/>
                    <a:pt x="141" y="39766"/>
                    <a:pt x="162" y="39766"/>
                  </a:cubicBezTo>
                  <a:cubicBezTo>
                    <a:pt x="169" y="39766"/>
                    <a:pt x="176" y="39764"/>
                    <a:pt x="183" y="39759"/>
                  </a:cubicBezTo>
                  <a:lnTo>
                    <a:pt x="183" y="39942"/>
                  </a:lnTo>
                  <a:lnTo>
                    <a:pt x="122" y="39897"/>
                  </a:lnTo>
                  <a:lnTo>
                    <a:pt x="122" y="39897"/>
                  </a:lnTo>
                  <a:cubicBezTo>
                    <a:pt x="138" y="40064"/>
                    <a:pt x="168" y="40246"/>
                    <a:pt x="152" y="40384"/>
                  </a:cubicBezTo>
                  <a:cubicBezTo>
                    <a:pt x="142" y="40388"/>
                    <a:pt x="132" y="40389"/>
                    <a:pt x="124" y="40389"/>
                  </a:cubicBezTo>
                  <a:cubicBezTo>
                    <a:pt x="27" y="40389"/>
                    <a:pt x="89" y="40154"/>
                    <a:pt x="61" y="39958"/>
                  </a:cubicBezTo>
                  <a:lnTo>
                    <a:pt x="61" y="39958"/>
                  </a:lnTo>
                  <a:lnTo>
                    <a:pt x="61" y="41176"/>
                  </a:lnTo>
                  <a:cubicBezTo>
                    <a:pt x="91" y="41024"/>
                    <a:pt x="122" y="41069"/>
                    <a:pt x="183" y="41039"/>
                  </a:cubicBezTo>
                  <a:cubicBezTo>
                    <a:pt x="138" y="40825"/>
                    <a:pt x="138" y="40795"/>
                    <a:pt x="152" y="40689"/>
                  </a:cubicBezTo>
                  <a:lnTo>
                    <a:pt x="152" y="40689"/>
                  </a:lnTo>
                  <a:cubicBezTo>
                    <a:pt x="176" y="40748"/>
                    <a:pt x="172" y="40809"/>
                    <a:pt x="192" y="40809"/>
                  </a:cubicBezTo>
                  <a:cubicBezTo>
                    <a:pt x="197" y="40809"/>
                    <a:pt x="204" y="40805"/>
                    <a:pt x="213" y="40795"/>
                  </a:cubicBezTo>
                  <a:cubicBezTo>
                    <a:pt x="213" y="40722"/>
                    <a:pt x="213" y="40550"/>
                    <a:pt x="159" y="40550"/>
                  </a:cubicBezTo>
                  <a:cubicBezTo>
                    <a:pt x="157" y="40550"/>
                    <a:pt x="155" y="40551"/>
                    <a:pt x="152" y="40551"/>
                  </a:cubicBezTo>
                  <a:cubicBezTo>
                    <a:pt x="238" y="40494"/>
                    <a:pt x="190" y="40104"/>
                    <a:pt x="246" y="40104"/>
                  </a:cubicBezTo>
                  <a:cubicBezTo>
                    <a:pt x="250" y="40104"/>
                    <a:pt x="255" y="40106"/>
                    <a:pt x="260" y="40110"/>
                  </a:cubicBezTo>
                  <a:cubicBezTo>
                    <a:pt x="274" y="40003"/>
                    <a:pt x="229" y="40019"/>
                    <a:pt x="199" y="39988"/>
                  </a:cubicBezTo>
                  <a:cubicBezTo>
                    <a:pt x="229" y="39942"/>
                    <a:pt x="229" y="39897"/>
                    <a:pt x="229" y="39836"/>
                  </a:cubicBezTo>
                  <a:lnTo>
                    <a:pt x="290" y="39958"/>
                  </a:lnTo>
                  <a:cubicBezTo>
                    <a:pt x="366" y="39820"/>
                    <a:pt x="244" y="39881"/>
                    <a:pt x="290" y="39683"/>
                  </a:cubicBezTo>
                  <a:lnTo>
                    <a:pt x="290" y="39683"/>
                  </a:lnTo>
                  <a:cubicBezTo>
                    <a:pt x="396" y="39789"/>
                    <a:pt x="381" y="39881"/>
                    <a:pt x="427" y="40049"/>
                  </a:cubicBezTo>
                  <a:cubicBezTo>
                    <a:pt x="442" y="40307"/>
                    <a:pt x="366" y="40536"/>
                    <a:pt x="396" y="40825"/>
                  </a:cubicBezTo>
                  <a:cubicBezTo>
                    <a:pt x="381" y="40947"/>
                    <a:pt x="427" y="41008"/>
                    <a:pt x="487" y="41039"/>
                  </a:cubicBezTo>
                  <a:cubicBezTo>
                    <a:pt x="534" y="41160"/>
                    <a:pt x="487" y="41252"/>
                    <a:pt x="473" y="41329"/>
                  </a:cubicBezTo>
                  <a:lnTo>
                    <a:pt x="518" y="41329"/>
                  </a:lnTo>
                  <a:lnTo>
                    <a:pt x="518" y="41556"/>
                  </a:lnTo>
                  <a:cubicBezTo>
                    <a:pt x="515" y="41562"/>
                    <a:pt x="512" y="41565"/>
                    <a:pt x="509" y="41565"/>
                  </a:cubicBezTo>
                  <a:cubicBezTo>
                    <a:pt x="481" y="41565"/>
                    <a:pt x="444" y="41341"/>
                    <a:pt x="416" y="41341"/>
                  </a:cubicBezTo>
                  <a:cubicBezTo>
                    <a:pt x="415" y="41341"/>
                    <a:pt x="413" y="41342"/>
                    <a:pt x="412" y="41343"/>
                  </a:cubicBezTo>
                  <a:cubicBezTo>
                    <a:pt x="407" y="41322"/>
                    <a:pt x="401" y="41314"/>
                    <a:pt x="395" y="41314"/>
                  </a:cubicBezTo>
                  <a:cubicBezTo>
                    <a:pt x="365" y="41314"/>
                    <a:pt x="322" y="41522"/>
                    <a:pt x="260" y="41572"/>
                  </a:cubicBezTo>
                  <a:cubicBezTo>
                    <a:pt x="351" y="41892"/>
                    <a:pt x="351" y="42304"/>
                    <a:pt x="442" y="42639"/>
                  </a:cubicBezTo>
                  <a:lnTo>
                    <a:pt x="366" y="42669"/>
                  </a:lnTo>
                  <a:cubicBezTo>
                    <a:pt x="366" y="42745"/>
                    <a:pt x="335" y="42913"/>
                    <a:pt x="381" y="42927"/>
                  </a:cubicBezTo>
                  <a:cubicBezTo>
                    <a:pt x="412" y="42913"/>
                    <a:pt x="396" y="42852"/>
                    <a:pt x="396" y="42791"/>
                  </a:cubicBezTo>
                  <a:lnTo>
                    <a:pt x="396" y="42791"/>
                  </a:lnTo>
                  <a:lnTo>
                    <a:pt x="412" y="42821"/>
                  </a:lnTo>
                  <a:lnTo>
                    <a:pt x="412" y="42958"/>
                  </a:lnTo>
                  <a:lnTo>
                    <a:pt x="823" y="43019"/>
                  </a:lnTo>
                  <a:cubicBezTo>
                    <a:pt x="808" y="42943"/>
                    <a:pt x="808" y="42882"/>
                    <a:pt x="823" y="42791"/>
                  </a:cubicBezTo>
                  <a:lnTo>
                    <a:pt x="869" y="43019"/>
                  </a:lnTo>
                  <a:lnTo>
                    <a:pt x="2301" y="43202"/>
                  </a:lnTo>
                  <a:cubicBezTo>
                    <a:pt x="2301" y="43049"/>
                    <a:pt x="2255" y="42852"/>
                    <a:pt x="2331" y="42821"/>
                  </a:cubicBezTo>
                  <a:lnTo>
                    <a:pt x="2331" y="42821"/>
                  </a:lnTo>
                  <a:cubicBezTo>
                    <a:pt x="2362" y="43019"/>
                    <a:pt x="2315" y="43035"/>
                    <a:pt x="2301" y="43202"/>
                  </a:cubicBezTo>
                  <a:lnTo>
                    <a:pt x="2941" y="43278"/>
                  </a:lnTo>
                  <a:cubicBezTo>
                    <a:pt x="2910" y="43065"/>
                    <a:pt x="2864" y="42852"/>
                    <a:pt x="2894" y="42730"/>
                  </a:cubicBezTo>
                  <a:lnTo>
                    <a:pt x="2880" y="42730"/>
                  </a:lnTo>
                  <a:cubicBezTo>
                    <a:pt x="2910" y="42578"/>
                    <a:pt x="2941" y="42425"/>
                    <a:pt x="2880" y="42273"/>
                  </a:cubicBezTo>
                  <a:lnTo>
                    <a:pt x="2955" y="42227"/>
                  </a:lnTo>
                  <a:lnTo>
                    <a:pt x="2925" y="42013"/>
                  </a:lnTo>
                  <a:cubicBezTo>
                    <a:pt x="2967" y="42013"/>
                    <a:pt x="2920" y="42202"/>
                    <a:pt x="2980" y="42202"/>
                  </a:cubicBezTo>
                  <a:cubicBezTo>
                    <a:pt x="2986" y="42202"/>
                    <a:pt x="2993" y="42201"/>
                    <a:pt x="3002" y="42196"/>
                  </a:cubicBezTo>
                  <a:cubicBezTo>
                    <a:pt x="3063" y="41907"/>
                    <a:pt x="2910" y="41617"/>
                    <a:pt x="2971" y="41282"/>
                  </a:cubicBezTo>
                  <a:cubicBezTo>
                    <a:pt x="3032" y="41146"/>
                    <a:pt x="2941" y="40841"/>
                    <a:pt x="3016" y="40673"/>
                  </a:cubicBezTo>
                  <a:lnTo>
                    <a:pt x="3016" y="40673"/>
                  </a:lnTo>
                  <a:cubicBezTo>
                    <a:pt x="3047" y="40825"/>
                    <a:pt x="3077" y="40993"/>
                    <a:pt x="3123" y="41115"/>
                  </a:cubicBezTo>
                  <a:cubicBezTo>
                    <a:pt x="3123" y="41100"/>
                    <a:pt x="3123" y="41100"/>
                    <a:pt x="3138" y="41100"/>
                  </a:cubicBezTo>
                  <a:lnTo>
                    <a:pt x="3123" y="41115"/>
                  </a:lnTo>
                  <a:cubicBezTo>
                    <a:pt x="3016" y="41359"/>
                    <a:pt x="3184" y="41816"/>
                    <a:pt x="3108" y="42090"/>
                  </a:cubicBezTo>
                  <a:lnTo>
                    <a:pt x="3169" y="42257"/>
                  </a:lnTo>
                  <a:lnTo>
                    <a:pt x="3093" y="42501"/>
                  </a:lnTo>
                  <a:cubicBezTo>
                    <a:pt x="3080" y="42476"/>
                    <a:pt x="3068" y="42432"/>
                    <a:pt x="3056" y="42432"/>
                  </a:cubicBezTo>
                  <a:cubicBezTo>
                    <a:pt x="3053" y="42432"/>
                    <a:pt x="3050" y="42434"/>
                    <a:pt x="3047" y="42440"/>
                  </a:cubicBezTo>
                  <a:lnTo>
                    <a:pt x="3047" y="42623"/>
                  </a:lnTo>
                  <a:lnTo>
                    <a:pt x="3108" y="42592"/>
                  </a:lnTo>
                  <a:lnTo>
                    <a:pt x="3108" y="42592"/>
                  </a:lnTo>
                  <a:cubicBezTo>
                    <a:pt x="3032" y="42684"/>
                    <a:pt x="3077" y="42867"/>
                    <a:pt x="3032" y="42897"/>
                  </a:cubicBezTo>
                  <a:lnTo>
                    <a:pt x="3093" y="43035"/>
                  </a:lnTo>
                  <a:cubicBezTo>
                    <a:pt x="3002" y="43065"/>
                    <a:pt x="3016" y="43171"/>
                    <a:pt x="3047" y="43293"/>
                  </a:cubicBezTo>
                  <a:lnTo>
                    <a:pt x="3169" y="43309"/>
                  </a:lnTo>
                  <a:cubicBezTo>
                    <a:pt x="3169" y="43248"/>
                    <a:pt x="3184" y="43187"/>
                    <a:pt x="3215" y="43171"/>
                  </a:cubicBezTo>
                  <a:cubicBezTo>
                    <a:pt x="3204" y="43171"/>
                    <a:pt x="3187" y="43165"/>
                    <a:pt x="3173" y="43165"/>
                  </a:cubicBezTo>
                  <a:cubicBezTo>
                    <a:pt x="3165" y="43165"/>
                    <a:pt x="3159" y="43166"/>
                    <a:pt x="3154" y="43171"/>
                  </a:cubicBezTo>
                  <a:cubicBezTo>
                    <a:pt x="3108" y="43110"/>
                    <a:pt x="3169" y="42791"/>
                    <a:pt x="3184" y="42440"/>
                  </a:cubicBezTo>
                  <a:cubicBezTo>
                    <a:pt x="3184" y="42531"/>
                    <a:pt x="3229" y="42684"/>
                    <a:pt x="3229" y="42852"/>
                  </a:cubicBezTo>
                  <a:lnTo>
                    <a:pt x="3276" y="42791"/>
                  </a:lnTo>
                  <a:cubicBezTo>
                    <a:pt x="3306" y="42943"/>
                    <a:pt x="3321" y="43141"/>
                    <a:pt x="3321" y="43324"/>
                  </a:cubicBezTo>
                  <a:lnTo>
                    <a:pt x="3656" y="43370"/>
                  </a:lnTo>
                  <a:cubicBezTo>
                    <a:pt x="3626" y="43096"/>
                    <a:pt x="3672" y="42897"/>
                    <a:pt x="3641" y="42653"/>
                  </a:cubicBezTo>
                  <a:lnTo>
                    <a:pt x="3641" y="42653"/>
                  </a:lnTo>
                  <a:lnTo>
                    <a:pt x="3626" y="42700"/>
                  </a:lnTo>
                  <a:cubicBezTo>
                    <a:pt x="3626" y="42531"/>
                    <a:pt x="3702" y="42364"/>
                    <a:pt x="3641" y="42243"/>
                  </a:cubicBezTo>
                  <a:lnTo>
                    <a:pt x="3641" y="42243"/>
                  </a:lnTo>
                  <a:lnTo>
                    <a:pt x="3626" y="42288"/>
                  </a:lnTo>
                  <a:cubicBezTo>
                    <a:pt x="3588" y="42090"/>
                    <a:pt x="3622" y="42074"/>
                    <a:pt x="3662" y="42074"/>
                  </a:cubicBezTo>
                  <a:cubicBezTo>
                    <a:pt x="3670" y="42074"/>
                    <a:pt x="3677" y="42075"/>
                    <a:pt x="3684" y="42075"/>
                  </a:cubicBezTo>
                  <a:cubicBezTo>
                    <a:pt x="3717" y="42075"/>
                    <a:pt x="3745" y="42065"/>
                    <a:pt x="3733" y="41953"/>
                  </a:cubicBezTo>
                  <a:lnTo>
                    <a:pt x="3733" y="41953"/>
                  </a:lnTo>
                  <a:lnTo>
                    <a:pt x="3794" y="42060"/>
                  </a:lnTo>
                  <a:cubicBezTo>
                    <a:pt x="3778" y="41938"/>
                    <a:pt x="3824" y="41922"/>
                    <a:pt x="3869" y="41922"/>
                  </a:cubicBezTo>
                  <a:cubicBezTo>
                    <a:pt x="3839" y="41861"/>
                    <a:pt x="3885" y="41770"/>
                    <a:pt x="3839" y="41755"/>
                  </a:cubicBezTo>
                  <a:cubicBezTo>
                    <a:pt x="3869" y="41694"/>
                    <a:pt x="3855" y="41542"/>
                    <a:pt x="3869" y="41374"/>
                  </a:cubicBezTo>
                  <a:lnTo>
                    <a:pt x="3869" y="41496"/>
                  </a:lnTo>
                  <a:cubicBezTo>
                    <a:pt x="3936" y="41496"/>
                    <a:pt x="3946" y="41528"/>
                    <a:pt x="3976" y="41528"/>
                  </a:cubicBezTo>
                  <a:cubicBezTo>
                    <a:pt x="3987" y="41528"/>
                    <a:pt x="4001" y="41524"/>
                    <a:pt x="4022" y="41511"/>
                  </a:cubicBezTo>
                  <a:lnTo>
                    <a:pt x="4022" y="41511"/>
                  </a:lnTo>
                  <a:cubicBezTo>
                    <a:pt x="3991" y="41694"/>
                    <a:pt x="3946" y="41968"/>
                    <a:pt x="3961" y="42121"/>
                  </a:cubicBezTo>
                  <a:cubicBezTo>
                    <a:pt x="4037" y="42257"/>
                    <a:pt x="3946" y="42395"/>
                    <a:pt x="4022" y="42531"/>
                  </a:cubicBezTo>
                  <a:cubicBezTo>
                    <a:pt x="4026" y="42491"/>
                    <a:pt x="4038" y="42480"/>
                    <a:pt x="4051" y="42480"/>
                  </a:cubicBezTo>
                  <a:cubicBezTo>
                    <a:pt x="4067" y="42480"/>
                    <a:pt x="4086" y="42497"/>
                    <a:pt x="4099" y="42497"/>
                  </a:cubicBezTo>
                  <a:cubicBezTo>
                    <a:pt x="4111" y="42497"/>
                    <a:pt x="4118" y="42482"/>
                    <a:pt x="4113" y="42425"/>
                  </a:cubicBezTo>
                  <a:lnTo>
                    <a:pt x="4113" y="42425"/>
                  </a:lnTo>
                  <a:lnTo>
                    <a:pt x="4098" y="42440"/>
                  </a:lnTo>
                  <a:cubicBezTo>
                    <a:pt x="4129" y="42304"/>
                    <a:pt x="4068" y="42288"/>
                    <a:pt x="4143" y="42227"/>
                  </a:cubicBezTo>
                  <a:lnTo>
                    <a:pt x="4143" y="42227"/>
                  </a:lnTo>
                  <a:cubicBezTo>
                    <a:pt x="4113" y="42364"/>
                    <a:pt x="4235" y="42547"/>
                    <a:pt x="4143" y="42653"/>
                  </a:cubicBezTo>
                  <a:lnTo>
                    <a:pt x="4083" y="42517"/>
                  </a:lnTo>
                  <a:cubicBezTo>
                    <a:pt x="4052" y="42775"/>
                    <a:pt x="4007" y="42867"/>
                    <a:pt x="4068" y="43126"/>
                  </a:cubicBezTo>
                  <a:cubicBezTo>
                    <a:pt x="4098" y="43096"/>
                    <a:pt x="4129" y="43096"/>
                    <a:pt x="4129" y="43019"/>
                  </a:cubicBezTo>
                  <a:cubicBezTo>
                    <a:pt x="4143" y="43171"/>
                    <a:pt x="4190" y="43354"/>
                    <a:pt x="4190" y="43431"/>
                  </a:cubicBezTo>
                  <a:lnTo>
                    <a:pt x="4265" y="43445"/>
                  </a:lnTo>
                  <a:lnTo>
                    <a:pt x="4265" y="42440"/>
                  </a:lnTo>
                  <a:cubicBezTo>
                    <a:pt x="4251" y="42425"/>
                    <a:pt x="4251" y="42395"/>
                    <a:pt x="4235" y="42334"/>
                  </a:cubicBezTo>
                  <a:lnTo>
                    <a:pt x="4235" y="42334"/>
                  </a:lnTo>
                  <a:cubicBezTo>
                    <a:pt x="4251" y="42349"/>
                    <a:pt x="4251" y="42364"/>
                    <a:pt x="4265" y="42364"/>
                  </a:cubicBezTo>
                  <a:lnTo>
                    <a:pt x="4265" y="42227"/>
                  </a:lnTo>
                  <a:cubicBezTo>
                    <a:pt x="4238" y="42200"/>
                    <a:pt x="4211" y="42149"/>
                    <a:pt x="4174" y="42149"/>
                  </a:cubicBezTo>
                  <a:cubicBezTo>
                    <a:pt x="4169" y="42149"/>
                    <a:pt x="4164" y="42149"/>
                    <a:pt x="4159" y="42151"/>
                  </a:cubicBezTo>
                  <a:cubicBezTo>
                    <a:pt x="4220" y="41983"/>
                    <a:pt x="4220" y="41725"/>
                    <a:pt x="4190" y="41526"/>
                  </a:cubicBezTo>
                  <a:cubicBezTo>
                    <a:pt x="4176" y="41526"/>
                    <a:pt x="4163" y="41493"/>
                    <a:pt x="4141" y="41493"/>
                  </a:cubicBezTo>
                  <a:cubicBezTo>
                    <a:pt x="4137" y="41493"/>
                    <a:pt x="4133" y="41494"/>
                    <a:pt x="4129" y="41496"/>
                  </a:cubicBezTo>
                  <a:cubicBezTo>
                    <a:pt x="4190" y="41329"/>
                    <a:pt x="4098" y="41191"/>
                    <a:pt x="4068" y="40978"/>
                  </a:cubicBezTo>
                  <a:cubicBezTo>
                    <a:pt x="4113" y="40978"/>
                    <a:pt x="4083" y="40902"/>
                    <a:pt x="4083" y="40795"/>
                  </a:cubicBezTo>
                  <a:cubicBezTo>
                    <a:pt x="4069" y="40784"/>
                    <a:pt x="4057" y="40779"/>
                    <a:pt x="4048" y="40779"/>
                  </a:cubicBezTo>
                  <a:cubicBezTo>
                    <a:pt x="4007" y="40779"/>
                    <a:pt x="3992" y="40857"/>
                    <a:pt x="3930" y="40857"/>
                  </a:cubicBezTo>
                  <a:cubicBezTo>
                    <a:pt x="3925" y="40857"/>
                    <a:pt x="3921" y="40857"/>
                    <a:pt x="3916" y="40856"/>
                  </a:cubicBezTo>
                  <a:lnTo>
                    <a:pt x="3916" y="40856"/>
                  </a:lnTo>
                  <a:cubicBezTo>
                    <a:pt x="3930" y="40963"/>
                    <a:pt x="3930" y="40978"/>
                    <a:pt x="3900" y="41039"/>
                  </a:cubicBezTo>
                  <a:lnTo>
                    <a:pt x="3869" y="40795"/>
                  </a:lnTo>
                  <a:lnTo>
                    <a:pt x="3869" y="40795"/>
                  </a:lnTo>
                  <a:cubicBezTo>
                    <a:pt x="3879" y="40801"/>
                    <a:pt x="3887" y="40804"/>
                    <a:pt x="3894" y="40804"/>
                  </a:cubicBezTo>
                  <a:cubicBezTo>
                    <a:pt x="3991" y="40804"/>
                    <a:pt x="3890" y="40264"/>
                    <a:pt x="3961" y="40094"/>
                  </a:cubicBezTo>
                  <a:lnTo>
                    <a:pt x="3961" y="40094"/>
                  </a:lnTo>
                  <a:cubicBezTo>
                    <a:pt x="3991" y="40277"/>
                    <a:pt x="3900" y="40368"/>
                    <a:pt x="4037" y="40460"/>
                  </a:cubicBezTo>
                  <a:lnTo>
                    <a:pt x="3991" y="40612"/>
                  </a:lnTo>
                  <a:cubicBezTo>
                    <a:pt x="4003" y="40640"/>
                    <a:pt x="4014" y="40651"/>
                    <a:pt x="4025" y="40651"/>
                  </a:cubicBezTo>
                  <a:cubicBezTo>
                    <a:pt x="4054" y="40651"/>
                    <a:pt x="4080" y="40581"/>
                    <a:pt x="4121" y="40581"/>
                  </a:cubicBezTo>
                  <a:cubicBezTo>
                    <a:pt x="4123" y="40581"/>
                    <a:pt x="4126" y="40581"/>
                    <a:pt x="4129" y="40582"/>
                  </a:cubicBezTo>
                  <a:cubicBezTo>
                    <a:pt x="4159" y="40368"/>
                    <a:pt x="4068" y="40460"/>
                    <a:pt x="4052" y="40323"/>
                  </a:cubicBezTo>
                  <a:lnTo>
                    <a:pt x="4052" y="40323"/>
                  </a:lnTo>
                  <a:lnTo>
                    <a:pt x="4098" y="40354"/>
                  </a:lnTo>
                  <a:lnTo>
                    <a:pt x="4113" y="40079"/>
                  </a:lnTo>
                  <a:cubicBezTo>
                    <a:pt x="4115" y="40080"/>
                    <a:pt x="4118" y="40080"/>
                    <a:pt x="4120" y="40080"/>
                  </a:cubicBezTo>
                  <a:cubicBezTo>
                    <a:pt x="4206" y="40080"/>
                    <a:pt x="4236" y="39831"/>
                    <a:pt x="4265" y="39653"/>
                  </a:cubicBezTo>
                  <a:lnTo>
                    <a:pt x="4265" y="37779"/>
                  </a:lnTo>
                  <a:lnTo>
                    <a:pt x="4265" y="37734"/>
                  </a:lnTo>
                  <a:lnTo>
                    <a:pt x="4265" y="37718"/>
                  </a:lnTo>
                  <a:lnTo>
                    <a:pt x="4265" y="18144"/>
                  </a:lnTo>
                  <a:lnTo>
                    <a:pt x="4265" y="17854"/>
                  </a:lnTo>
                  <a:lnTo>
                    <a:pt x="4265" y="17092"/>
                  </a:lnTo>
                  <a:cubicBezTo>
                    <a:pt x="4204" y="16986"/>
                    <a:pt x="4281" y="17061"/>
                    <a:pt x="4251" y="16864"/>
                  </a:cubicBezTo>
                  <a:lnTo>
                    <a:pt x="4265" y="16864"/>
                  </a:lnTo>
                  <a:lnTo>
                    <a:pt x="4265" y="16316"/>
                  </a:lnTo>
                  <a:lnTo>
                    <a:pt x="4265" y="13421"/>
                  </a:lnTo>
                  <a:lnTo>
                    <a:pt x="4190" y="13360"/>
                  </a:lnTo>
                  <a:lnTo>
                    <a:pt x="4235" y="13178"/>
                  </a:lnTo>
                  <a:cubicBezTo>
                    <a:pt x="4251" y="13223"/>
                    <a:pt x="4251" y="13284"/>
                    <a:pt x="4265" y="13314"/>
                  </a:cubicBezTo>
                  <a:lnTo>
                    <a:pt x="4265" y="12766"/>
                  </a:lnTo>
                  <a:lnTo>
                    <a:pt x="4265" y="12644"/>
                  </a:lnTo>
                  <a:cubicBezTo>
                    <a:pt x="4259" y="12637"/>
                    <a:pt x="4253" y="12635"/>
                    <a:pt x="4246" y="12635"/>
                  </a:cubicBezTo>
                  <a:cubicBezTo>
                    <a:pt x="4208" y="12635"/>
                    <a:pt x="4172" y="12737"/>
                    <a:pt x="4159" y="12751"/>
                  </a:cubicBezTo>
                  <a:cubicBezTo>
                    <a:pt x="4143" y="12718"/>
                    <a:pt x="4122" y="12715"/>
                    <a:pt x="4102" y="12715"/>
                  </a:cubicBezTo>
                  <a:cubicBezTo>
                    <a:pt x="4097" y="12715"/>
                    <a:pt x="4092" y="12715"/>
                    <a:pt x="4087" y="12715"/>
                  </a:cubicBezTo>
                  <a:cubicBezTo>
                    <a:pt x="4057" y="12715"/>
                    <a:pt x="4030" y="12707"/>
                    <a:pt x="4022" y="12599"/>
                  </a:cubicBezTo>
                  <a:cubicBezTo>
                    <a:pt x="4068" y="12491"/>
                    <a:pt x="4143" y="12507"/>
                    <a:pt x="4174" y="12400"/>
                  </a:cubicBezTo>
                  <a:cubicBezTo>
                    <a:pt x="4098" y="12294"/>
                    <a:pt x="4265" y="12081"/>
                    <a:pt x="4204" y="11867"/>
                  </a:cubicBezTo>
                  <a:lnTo>
                    <a:pt x="4326" y="11776"/>
                  </a:lnTo>
                  <a:cubicBezTo>
                    <a:pt x="4373" y="11273"/>
                    <a:pt x="4479" y="10771"/>
                    <a:pt x="4600" y="10298"/>
                  </a:cubicBezTo>
                  <a:lnTo>
                    <a:pt x="4525" y="10283"/>
                  </a:lnTo>
                  <a:cubicBezTo>
                    <a:pt x="4570" y="10206"/>
                    <a:pt x="4647" y="10131"/>
                    <a:pt x="4661" y="10085"/>
                  </a:cubicBezTo>
                  <a:lnTo>
                    <a:pt x="4661" y="10100"/>
                  </a:lnTo>
                  <a:cubicBezTo>
                    <a:pt x="4722" y="9902"/>
                    <a:pt x="4799" y="9704"/>
                    <a:pt x="4860" y="9506"/>
                  </a:cubicBezTo>
                  <a:lnTo>
                    <a:pt x="4844" y="9506"/>
                  </a:lnTo>
                  <a:lnTo>
                    <a:pt x="4875" y="9491"/>
                  </a:lnTo>
                  <a:cubicBezTo>
                    <a:pt x="4921" y="9369"/>
                    <a:pt x="4966" y="9231"/>
                    <a:pt x="5027" y="9125"/>
                  </a:cubicBezTo>
                  <a:lnTo>
                    <a:pt x="5027" y="9125"/>
                  </a:lnTo>
                  <a:cubicBezTo>
                    <a:pt x="4995" y="9174"/>
                    <a:pt x="4972" y="9184"/>
                    <a:pt x="4952" y="9184"/>
                  </a:cubicBezTo>
                  <a:cubicBezTo>
                    <a:pt x="4937" y="9184"/>
                    <a:pt x="4923" y="9178"/>
                    <a:pt x="4909" y="9178"/>
                  </a:cubicBezTo>
                  <a:cubicBezTo>
                    <a:pt x="4888" y="9178"/>
                    <a:pt x="4864" y="9190"/>
                    <a:pt x="4830" y="9247"/>
                  </a:cubicBezTo>
                  <a:cubicBezTo>
                    <a:pt x="4966" y="8973"/>
                    <a:pt x="5057" y="8943"/>
                    <a:pt x="5134" y="8622"/>
                  </a:cubicBezTo>
                  <a:lnTo>
                    <a:pt x="5134" y="8622"/>
                  </a:lnTo>
                  <a:lnTo>
                    <a:pt x="4966" y="8805"/>
                  </a:lnTo>
                  <a:lnTo>
                    <a:pt x="4966" y="8805"/>
                  </a:lnTo>
                  <a:cubicBezTo>
                    <a:pt x="4936" y="8729"/>
                    <a:pt x="5073" y="8668"/>
                    <a:pt x="5118" y="8592"/>
                  </a:cubicBezTo>
                  <a:lnTo>
                    <a:pt x="5118" y="8592"/>
                  </a:lnTo>
                  <a:cubicBezTo>
                    <a:pt x="5067" y="8602"/>
                    <a:pt x="4988" y="8654"/>
                    <a:pt x="4938" y="8654"/>
                  </a:cubicBezTo>
                  <a:cubicBezTo>
                    <a:pt x="4913" y="8654"/>
                    <a:pt x="4895" y="8642"/>
                    <a:pt x="4891" y="8608"/>
                  </a:cubicBezTo>
                  <a:cubicBezTo>
                    <a:pt x="4951" y="8531"/>
                    <a:pt x="4921" y="8455"/>
                    <a:pt x="4951" y="8348"/>
                  </a:cubicBezTo>
                  <a:cubicBezTo>
                    <a:pt x="4963" y="8366"/>
                    <a:pt x="4975" y="8373"/>
                    <a:pt x="4987" y="8373"/>
                  </a:cubicBezTo>
                  <a:cubicBezTo>
                    <a:pt x="5037" y="8373"/>
                    <a:pt x="5094" y="8242"/>
                    <a:pt x="5179" y="8181"/>
                  </a:cubicBezTo>
                  <a:lnTo>
                    <a:pt x="5179" y="8181"/>
                  </a:lnTo>
                  <a:cubicBezTo>
                    <a:pt x="5027" y="8257"/>
                    <a:pt x="4860" y="8348"/>
                    <a:pt x="4769" y="8516"/>
                  </a:cubicBezTo>
                  <a:cubicBezTo>
                    <a:pt x="4783" y="8561"/>
                    <a:pt x="4677" y="8683"/>
                    <a:pt x="4647" y="8699"/>
                  </a:cubicBezTo>
                  <a:cubicBezTo>
                    <a:pt x="4636" y="8751"/>
                    <a:pt x="4640" y="8767"/>
                    <a:pt x="4649" y="8767"/>
                  </a:cubicBezTo>
                  <a:cubicBezTo>
                    <a:pt x="4652" y="8767"/>
                    <a:pt x="4657" y="8764"/>
                    <a:pt x="4661" y="8760"/>
                  </a:cubicBezTo>
                  <a:lnTo>
                    <a:pt x="4661" y="8760"/>
                  </a:lnTo>
                  <a:cubicBezTo>
                    <a:pt x="4586" y="8835"/>
                    <a:pt x="4646" y="9045"/>
                    <a:pt x="4483" y="9138"/>
                  </a:cubicBezTo>
                  <a:lnTo>
                    <a:pt x="4483" y="9138"/>
                  </a:lnTo>
                  <a:lnTo>
                    <a:pt x="4464" y="9110"/>
                  </a:lnTo>
                  <a:cubicBezTo>
                    <a:pt x="4395" y="9206"/>
                    <a:pt x="4401" y="9264"/>
                    <a:pt x="4446" y="9264"/>
                  </a:cubicBezTo>
                  <a:cubicBezTo>
                    <a:pt x="4452" y="9264"/>
                    <a:pt x="4458" y="9264"/>
                    <a:pt x="4464" y="9262"/>
                  </a:cubicBezTo>
                  <a:lnTo>
                    <a:pt x="4464" y="9262"/>
                  </a:lnTo>
                  <a:cubicBezTo>
                    <a:pt x="4265" y="9491"/>
                    <a:pt x="4403" y="9536"/>
                    <a:pt x="4251" y="9765"/>
                  </a:cubicBezTo>
                  <a:lnTo>
                    <a:pt x="4281" y="9765"/>
                  </a:lnTo>
                  <a:cubicBezTo>
                    <a:pt x="4251" y="9780"/>
                    <a:pt x="4204" y="9841"/>
                    <a:pt x="4174" y="9932"/>
                  </a:cubicBezTo>
                  <a:cubicBezTo>
                    <a:pt x="4129" y="10024"/>
                    <a:pt x="4083" y="10131"/>
                    <a:pt x="4022" y="10161"/>
                  </a:cubicBezTo>
                  <a:cubicBezTo>
                    <a:pt x="4028" y="10159"/>
                    <a:pt x="4033" y="10158"/>
                    <a:pt x="4037" y="10158"/>
                  </a:cubicBezTo>
                  <a:cubicBezTo>
                    <a:pt x="4064" y="10158"/>
                    <a:pt x="4050" y="10200"/>
                    <a:pt x="4037" y="10253"/>
                  </a:cubicBezTo>
                  <a:cubicBezTo>
                    <a:pt x="4033" y="10257"/>
                    <a:pt x="4030" y="10259"/>
                    <a:pt x="4026" y="10259"/>
                  </a:cubicBezTo>
                  <a:cubicBezTo>
                    <a:pt x="3992" y="10259"/>
                    <a:pt x="3999" y="10062"/>
                    <a:pt x="4083" y="9979"/>
                  </a:cubicBezTo>
                  <a:lnTo>
                    <a:pt x="4083" y="9979"/>
                  </a:lnTo>
                  <a:cubicBezTo>
                    <a:pt x="4025" y="9992"/>
                    <a:pt x="3928" y="10074"/>
                    <a:pt x="3891" y="10211"/>
                  </a:cubicBezTo>
                  <a:lnTo>
                    <a:pt x="3891" y="10211"/>
                  </a:lnTo>
                  <a:cubicBezTo>
                    <a:pt x="3892" y="10190"/>
                    <a:pt x="3879" y="10178"/>
                    <a:pt x="3860" y="10178"/>
                  </a:cubicBezTo>
                  <a:cubicBezTo>
                    <a:pt x="3831" y="10178"/>
                    <a:pt x="3787" y="10204"/>
                    <a:pt x="3747" y="10267"/>
                  </a:cubicBezTo>
                  <a:cubicBezTo>
                    <a:pt x="3656" y="10436"/>
                    <a:pt x="3855" y="10375"/>
                    <a:pt x="3717" y="10542"/>
                  </a:cubicBezTo>
                  <a:cubicBezTo>
                    <a:pt x="3778" y="10511"/>
                    <a:pt x="3855" y="10542"/>
                    <a:pt x="3869" y="10420"/>
                  </a:cubicBezTo>
                  <a:lnTo>
                    <a:pt x="3869" y="10420"/>
                  </a:lnTo>
                  <a:cubicBezTo>
                    <a:pt x="3900" y="10511"/>
                    <a:pt x="3747" y="10724"/>
                    <a:pt x="3824" y="10771"/>
                  </a:cubicBezTo>
                  <a:cubicBezTo>
                    <a:pt x="3808" y="11029"/>
                    <a:pt x="3686" y="10816"/>
                    <a:pt x="3672" y="11059"/>
                  </a:cubicBezTo>
                  <a:cubicBezTo>
                    <a:pt x="3677" y="11059"/>
                    <a:pt x="3684" y="11061"/>
                    <a:pt x="3692" y="11061"/>
                  </a:cubicBezTo>
                  <a:cubicBezTo>
                    <a:pt x="3707" y="11061"/>
                    <a:pt x="3727" y="11054"/>
                    <a:pt x="3747" y="11014"/>
                  </a:cubicBezTo>
                  <a:lnTo>
                    <a:pt x="3747" y="11014"/>
                  </a:lnTo>
                  <a:cubicBezTo>
                    <a:pt x="3763" y="11059"/>
                    <a:pt x="3717" y="11075"/>
                    <a:pt x="3702" y="11090"/>
                  </a:cubicBezTo>
                  <a:cubicBezTo>
                    <a:pt x="3699" y="11096"/>
                    <a:pt x="3694" y="11099"/>
                    <a:pt x="3688" y="11099"/>
                  </a:cubicBezTo>
                  <a:cubicBezTo>
                    <a:pt x="3666" y="11099"/>
                    <a:pt x="3632" y="11051"/>
                    <a:pt x="3656" y="10953"/>
                  </a:cubicBezTo>
                  <a:cubicBezTo>
                    <a:pt x="3824" y="10938"/>
                    <a:pt x="3656" y="10663"/>
                    <a:pt x="3794" y="10542"/>
                  </a:cubicBezTo>
                  <a:lnTo>
                    <a:pt x="3794" y="10542"/>
                  </a:lnTo>
                  <a:cubicBezTo>
                    <a:pt x="3747" y="10572"/>
                    <a:pt x="3580" y="10633"/>
                    <a:pt x="3595" y="10846"/>
                  </a:cubicBezTo>
                  <a:lnTo>
                    <a:pt x="3626" y="10832"/>
                  </a:lnTo>
                  <a:lnTo>
                    <a:pt x="3626" y="10832"/>
                  </a:lnTo>
                  <a:cubicBezTo>
                    <a:pt x="3595" y="10877"/>
                    <a:pt x="3580" y="10968"/>
                    <a:pt x="3550" y="10999"/>
                  </a:cubicBezTo>
                  <a:lnTo>
                    <a:pt x="3595" y="11045"/>
                  </a:lnTo>
                  <a:cubicBezTo>
                    <a:pt x="3595" y="11072"/>
                    <a:pt x="3570" y="11150"/>
                    <a:pt x="3532" y="11220"/>
                  </a:cubicBezTo>
                  <a:lnTo>
                    <a:pt x="3532" y="11220"/>
                  </a:lnTo>
                  <a:cubicBezTo>
                    <a:pt x="3550" y="11183"/>
                    <a:pt x="3547" y="11146"/>
                    <a:pt x="3534" y="11120"/>
                  </a:cubicBezTo>
                  <a:lnTo>
                    <a:pt x="3534" y="11120"/>
                  </a:lnTo>
                  <a:cubicBezTo>
                    <a:pt x="3504" y="11136"/>
                    <a:pt x="3443" y="11167"/>
                    <a:pt x="3428" y="11228"/>
                  </a:cubicBezTo>
                  <a:cubicBezTo>
                    <a:pt x="3443" y="11136"/>
                    <a:pt x="3489" y="11045"/>
                    <a:pt x="3459" y="10938"/>
                  </a:cubicBezTo>
                  <a:lnTo>
                    <a:pt x="3459" y="10938"/>
                  </a:lnTo>
                  <a:lnTo>
                    <a:pt x="3504" y="11045"/>
                  </a:lnTo>
                  <a:cubicBezTo>
                    <a:pt x="3520" y="10968"/>
                    <a:pt x="3520" y="10907"/>
                    <a:pt x="3550" y="10832"/>
                  </a:cubicBezTo>
                  <a:cubicBezTo>
                    <a:pt x="3520" y="10832"/>
                    <a:pt x="3473" y="10846"/>
                    <a:pt x="3459" y="10877"/>
                  </a:cubicBezTo>
                  <a:lnTo>
                    <a:pt x="3443" y="10893"/>
                  </a:lnTo>
                  <a:cubicBezTo>
                    <a:pt x="3443" y="10893"/>
                    <a:pt x="3443" y="10877"/>
                    <a:pt x="3459" y="10877"/>
                  </a:cubicBezTo>
                  <a:cubicBezTo>
                    <a:pt x="3504" y="10771"/>
                    <a:pt x="3550" y="10633"/>
                    <a:pt x="3595" y="10496"/>
                  </a:cubicBezTo>
                  <a:cubicBezTo>
                    <a:pt x="3623" y="10368"/>
                    <a:pt x="3678" y="10228"/>
                    <a:pt x="3747" y="10110"/>
                  </a:cubicBezTo>
                  <a:lnTo>
                    <a:pt x="3747" y="10110"/>
                  </a:lnTo>
                  <a:cubicBezTo>
                    <a:pt x="3747" y="10112"/>
                    <a:pt x="3747" y="10113"/>
                    <a:pt x="3747" y="10115"/>
                  </a:cubicBezTo>
                  <a:lnTo>
                    <a:pt x="3763" y="10085"/>
                  </a:lnTo>
                  <a:lnTo>
                    <a:pt x="3763" y="10085"/>
                  </a:lnTo>
                  <a:cubicBezTo>
                    <a:pt x="3758" y="10093"/>
                    <a:pt x="3753" y="10102"/>
                    <a:pt x="3747" y="10110"/>
                  </a:cubicBezTo>
                  <a:lnTo>
                    <a:pt x="3747" y="10110"/>
                  </a:lnTo>
                  <a:cubicBezTo>
                    <a:pt x="3750" y="9963"/>
                    <a:pt x="3855" y="9977"/>
                    <a:pt x="3885" y="9826"/>
                  </a:cubicBezTo>
                  <a:cubicBezTo>
                    <a:pt x="3839" y="9736"/>
                    <a:pt x="4018" y="9480"/>
                    <a:pt x="3933" y="9461"/>
                  </a:cubicBezTo>
                  <a:lnTo>
                    <a:pt x="3933" y="9461"/>
                  </a:lnTo>
                  <a:cubicBezTo>
                    <a:pt x="3938" y="9462"/>
                    <a:pt x="3944" y="9463"/>
                    <a:pt x="3949" y="9463"/>
                  </a:cubicBezTo>
                  <a:cubicBezTo>
                    <a:pt x="4072" y="9463"/>
                    <a:pt x="4031" y="9184"/>
                    <a:pt x="4116" y="9184"/>
                  </a:cubicBezTo>
                  <a:cubicBezTo>
                    <a:pt x="4120" y="9184"/>
                    <a:pt x="4124" y="9185"/>
                    <a:pt x="4129" y="9186"/>
                  </a:cubicBezTo>
                  <a:cubicBezTo>
                    <a:pt x="4220" y="9034"/>
                    <a:pt x="4129" y="9065"/>
                    <a:pt x="4113" y="9034"/>
                  </a:cubicBezTo>
                  <a:cubicBezTo>
                    <a:pt x="4190" y="8714"/>
                    <a:pt x="4251" y="8744"/>
                    <a:pt x="4312" y="8531"/>
                  </a:cubicBezTo>
                  <a:cubicBezTo>
                    <a:pt x="4373" y="8531"/>
                    <a:pt x="4418" y="8242"/>
                    <a:pt x="4555" y="8181"/>
                  </a:cubicBezTo>
                  <a:cubicBezTo>
                    <a:pt x="4600" y="8120"/>
                    <a:pt x="4616" y="7982"/>
                    <a:pt x="4738" y="7846"/>
                  </a:cubicBezTo>
                  <a:lnTo>
                    <a:pt x="4692" y="7830"/>
                  </a:lnTo>
                  <a:cubicBezTo>
                    <a:pt x="4711" y="7822"/>
                    <a:pt x="4726" y="7819"/>
                    <a:pt x="4739" y="7819"/>
                  </a:cubicBezTo>
                  <a:cubicBezTo>
                    <a:pt x="4787" y="7819"/>
                    <a:pt x="4791" y="7866"/>
                    <a:pt x="4814" y="7866"/>
                  </a:cubicBezTo>
                  <a:cubicBezTo>
                    <a:pt x="4819" y="7866"/>
                    <a:pt x="4824" y="7864"/>
                    <a:pt x="4830" y="7860"/>
                  </a:cubicBezTo>
                  <a:cubicBezTo>
                    <a:pt x="4982" y="7724"/>
                    <a:pt x="4905" y="7647"/>
                    <a:pt x="4966" y="7602"/>
                  </a:cubicBezTo>
                  <a:lnTo>
                    <a:pt x="4966" y="7602"/>
                  </a:lnTo>
                  <a:cubicBezTo>
                    <a:pt x="4951" y="7647"/>
                    <a:pt x="4966" y="7724"/>
                    <a:pt x="4966" y="7785"/>
                  </a:cubicBezTo>
                  <a:cubicBezTo>
                    <a:pt x="5073" y="7724"/>
                    <a:pt x="5149" y="7754"/>
                    <a:pt x="5256" y="7602"/>
                  </a:cubicBezTo>
                  <a:lnTo>
                    <a:pt x="5256" y="7602"/>
                  </a:lnTo>
                  <a:cubicBezTo>
                    <a:pt x="5226" y="7724"/>
                    <a:pt x="5332" y="7678"/>
                    <a:pt x="5195" y="7830"/>
                  </a:cubicBezTo>
                  <a:cubicBezTo>
                    <a:pt x="5201" y="7841"/>
                    <a:pt x="5210" y="7845"/>
                    <a:pt x="5221" y="7845"/>
                  </a:cubicBezTo>
                  <a:cubicBezTo>
                    <a:pt x="5276" y="7845"/>
                    <a:pt x="5386" y="7744"/>
                    <a:pt x="5423" y="7694"/>
                  </a:cubicBezTo>
                  <a:cubicBezTo>
                    <a:pt x="5469" y="7633"/>
                    <a:pt x="5408" y="7633"/>
                    <a:pt x="5348" y="7633"/>
                  </a:cubicBezTo>
                  <a:cubicBezTo>
                    <a:pt x="5439" y="7617"/>
                    <a:pt x="5561" y="7556"/>
                    <a:pt x="5622" y="7434"/>
                  </a:cubicBezTo>
                  <a:lnTo>
                    <a:pt x="5622" y="7434"/>
                  </a:lnTo>
                  <a:cubicBezTo>
                    <a:pt x="5575" y="7464"/>
                    <a:pt x="5514" y="7419"/>
                    <a:pt x="5454" y="7525"/>
                  </a:cubicBezTo>
                  <a:cubicBezTo>
                    <a:pt x="5469" y="7525"/>
                    <a:pt x="5484" y="7525"/>
                    <a:pt x="5469" y="7556"/>
                  </a:cubicBezTo>
                  <a:lnTo>
                    <a:pt x="5378" y="7511"/>
                  </a:lnTo>
                  <a:cubicBezTo>
                    <a:pt x="5469" y="7373"/>
                    <a:pt x="5514" y="7312"/>
                    <a:pt x="5622" y="7282"/>
                  </a:cubicBezTo>
                  <a:cubicBezTo>
                    <a:pt x="5642" y="7241"/>
                    <a:pt x="5623" y="7222"/>
                    <a:pt x="5592" y="7222"/>
                  </a:cubicBezTo>
                  <a:cubicBezTo>
                    <a:pt x="5553" y="7222"/>
                    <a:pt x="5495" y="7253"/>
                    <a:pt x="5469" y="7312"/>
                  </a:cubicBezTo>
                  <a:cubicBezTo>
                    <a:pt x="5484" y="7267"/>
                    <a:pt x="5484" y="7237"/>
                    <a:pt x="5500" y="7190"/>
                  </a:cubicBezTo>
                  <a:lnTo>
                    <a:pt x="5500" y="7190"/>
                  </a:lnTo>
                  <a:cubicBezTo>
                    <a:pt x="5454" y="7206"/>
                    <a:pt x="5408" y="7237"/>
                    <a:pt x="5362" y="7267"/>
                  </a:cubicBezTo>
                  <a:cubicBezTo>
                    <a:pt x="5439" y="7007"/>
                    <a:pt x="5545" y="7007"/>
                    <a:pt x="5575" y="6794"/>
                  </a:cubicBezTo>
                  <a:lnTo>
                    <a:pt x="5575" y="6794"/>
                  </a:lnTo>
                  <a:cubicBezTo>
                    <a:pt x="5393" y="6916"/>
                    <a:pt x="5408" y="6962"/>
                    <a:pt x="5256" y="7054"/>
                  </a:cubicBezTo>
                  <a:lnTo>
                    <a:pt x="5348" y="6916"/>
                  </a:lnTo>
                  <a:cubicBezTo>
                    <a:pt x="5317" y="6916"/>
                    <a:pt x="5287" y="6962"/>
                    <a:pt x="5240" y="7007"/>
                  </a:cubicBezTo>
                  <a:cubicBezTo>
                    <a:pt x="5218" y="7041"/>
                    <a:pt x="5196" y="7066"/>
                    <a:pt x="5180" y="7066"/>
                  </a:cubicBezTo>
                  <a:cubicBezTo>
                    <a:pt x="5174" y="7066"/>
                    <a:pt x="5169" y="7062"/>
                    <a:pt x="5165" y="7054"/>
                  </a:cubicBezTo>
                  <a:cubicBezTo>
                    <a:pt x="5160" y="7055"/>
                    <a:pt x="5156" y="7056"/>
                    <a:pt x="5153" y="7056"/>
                  </a:cubicBezTo>
                  <a:cubicBezTo>
                    <a:pt x="5128" y="7056"/>
                    <a:pt x="5166" y="7003"/>
                    <a:pt x="5179" y="6962"/>
                  </a:cubicBezTo>
                  <a:cubicBezTo>
                    <a:pt x="5199" y="6932"/>
                    <a:pt x="5213" y="6909"/>
                    <a:pt x="5195" y="6909"/>
                  </a:cubicBezTo>
                  <a:cubicBezTo>
                    <a:pt x="5185" y="6909"/>
                    <a:pt x="5166" y="6916"/>
                    <a:pt x="5134" y="6932"/>
                  </a:cubicBezTo>
                  <a:cubicBezTo>
                    <a:pt x="5163" y="6910"/>
                    <a:pt x="5191" y="6899"/>
                    <a:pt x="5212" y="6899"/>
                  </a:cubicBezTo>
                  <a:cubicBezTo>
                    <a:pt x="5233" y="6899"/>
                    <a:pt x="5245" y="6911"/>
                    <a:pt x="5242" y="6936"/>
                  </a:cubicBezTo>
                  <a:lnTo>
                    <a:pt x="5242" y="6936"/>
                  </a:lnTo>
                  <a:cubicBezTo>
                    <a:pt x="5265" y="6841"/>
                    <a:pt x="5393" y="6852"/>
                    <a:pt x="5408" y="6780"/>
                  </a:cubicBezTo>
                  <a:lnTo>
                    <a:pt x="5408" y="6855"/>
                  </a:lnTo>
                  <a:cubicBezTo>
                    <a:pt x="5591" y="6719"/>
                    <a:pt x="5683" y="6597"/>
                    <a:pt x="5758" y="6489"/>
                  </a:cubicBezTo>
                  <a:cubicBezTo>
                    <a:pt x="5850" y="6383"/>
                    <a:pt x="5911" y="6276"/>
                    <a:pt x="6018" y="6154"/>
                  </a:cubicBezTo>
                  <a:cubicBezTo>
                    <a:pt x="6038" y="6144"/>
                    <a:pt x="6052" y="6140"/>
                    <a:pt x="6061" y="6140"/>
                  </a:cubicBezTo>
                  <a:cubicBezTo>
                    <a:pt x="6089" y="6140"/>
                    <a:pt x="6077" y="6175"/>
                    <a:pt x="6094" y="6175"/>
                  </a:cubicBezTo>
                  <a:cubicBezTo>
                    <a:pt x="6106" y="6175"/>
                    <a:pt x="6129" y="6160"/>
                    <a:pt x="6185" y="6109"/>
                  </a:cubicBezTo>
                  <a:cubicBezTo>
                    <a:pt x="6185" y="6093"/>
                    <a:pt x="6185" y="6079"/>
                    <a:pt x="6201" y="6063"/>
                  </a:cubicBezTo>
                  <a:cubicBezTo>
                    <a:pt x="6227" y="6042"/>
                    <a:pt x="6250" y="6035"/>
                    <a:pt x="6272" y="6035"/>
                  </a:cubicBezTo>
                  <a:cubicBezTo>
                    <a:pt x="6307" y="6035"/>
                    <a:pt x="6340" y="6051"/>
                    <a:pt x="6384" y="6051"/>
                  </a:cubicBezTo>
                  <a:cubicBezTo>
                    <a:pt x="6394" y="6051"/>
                    <a:pt x="6403" y="6050"/>
                    <a:pt x="6414" y="6048"/>
                  </a:cubicBezTo>
                  <a:cubicBezTo>
                    <a:pt x="6566" y="5835"/>
                    <a:pt x="6597" y="6032"/>
                    <a:pt x="6703" y="5819"/>
                  </a:cubicBezTo>
                  <a:lnTo>
                    <a:pt x="6703" y="5819"/>
                  </a:lnTo>
                  <a:cubicBezTo>
                    <a:pt x="6692" y="5830"/>
                    <a:pt x="6670" y="5837"/>
                    <a:pt x="6650" y="5837"/>
                  </a:cubicBezTo>
                  <a:cubicBezTo>
                    <a:pt x="6613" y="5837"/>
                    <a:pt x="6582" y="5813"/>
                    <a:pt x="6642" y="5744"/>
                  </a:cubicBezTo>
                  <a:cubicBezTo>
                    <a:pt x="6840" y="5575"/>
                    <a:pt x="6810" y="5744"/>
                    <a:pt x="6993" y="5545"/>
                  </a:cubicBezTo>
                  <a:lnTo>
                    <a:pt x="6993" y="5545"/>
                  </a:lnTo>
                  <a:cubicBezTo>
                    <a:pt x="6977" y="5561"/>
                    <a:pt x="6962" y="5561"/>
                    <a:pt x="6946" y="5561"/>
                  </a:cubicBezTo>
                  <a:cubicBezTo>
                    <a:pt x="7054" y="5454"/>
                    <a:pt x="7175" y="5423"/>
                    <a:pt x="7312" y="5393"/>
                  </a:cubicBezTo>
                  <a:cubicBezTo>
                    <a:pt x="7450" y="5348"/>
                    <a:pt x="7602" y="5301"/>
                    <a:pt x="7739" y="5118"/>
                  </a:cubicBezTo>
                  <a:lnTo>
                    <a:pt x="7860" y="5165"/>
                  </a:lnTo>
                  <a:cubicBezTo>
                    <a:pt x="7937" y="5104"/>
                    <a:pt x="8029" y="5104"/>
                    <a:pt x="8029" y="5058"/>
                  </a:cubicBezTo>
                  <a:lnTo>
                    <a:pt x="7860" y="5058"/>
                  </a:lnTo>
                  <a:cubicBezTo>
                    <a:pt x="8089" y="4936"/>
                    <a:pt x="8394" y="4844"/>
                    <a:pt x="8607" y="4708"/>
                  </a:cubicBezTo>
                  <a:lnTo>
                    <a:pt x="8607" y="4708"/>
                  </a:lnTo>
                  <a:lnTo>
                    <a:pt x="8516" y="4769"/>
                  </a:lnTo>
                  <a:cubicBezTo>
                    <a:pt x="8531" y="4767"/>
                    <a:pt x="8547" y="4766"/>
                    <a:pt x="8562" y="4766"/>
                  </a:cubicBezTo>
                  <a:cubicBezTo>
                    <a:pt x="8633" y="4766"/>
                    <a:pt x="8704" y="4781"/>
                    <a:pt x="8770" y="4781"/>
                  </a:cubicBezTo>
                  <a:cubicBezTo>
                    <a:pt x="8832" y="4781"/>
                    <a:pt x="8890" y="4769"/>
                    <a:pt x="8943" y="4722"/>
                  </a:cubicBezTo>
                  <a:lnTo>
                    <a:pt x="8927" y="4647"/>
                  </a:lnTo>
                  <a:cubicBezTo>
                    <a:pt x="8896" y="4677"/>
                    <a:pt x="8744" y="4692"/>
                    <a:pt x="8790" y="4722"/>
                  </a:cubicBezTo>
                  <a:cubicBezTo>
                    <a:pt x="8769" y="4726"/>
                    <a:pt x="8756" y="4728"/>
                    <a:pt x="8748" y="4728"/>
                  </a:cubicBezTo>
                  <a:cubicBezTo>
                    <a:pt x="8691" y="4728"/>
                    <a:pt x="8912" y="4645"/>
                    <a:pt x="8805" y="4631"/>
                  </a:cubicBezTo>
                  <a:lnTo>
                    <a:pt x="9110" y="4570"/>
                  </a:lnTo>
                  <a:cubicBezTo>
                    <a:pt x="9201" y="4525"/>
                    <a:pt x="9064" y="4509"/>
                    <a:pt x="9095" y="4509"/>
                  </a:cubicBezTo>
                  <a:cubicBezTo>
                    <a:pt x="9163" y="4456"/>
                    <a:pt x="9224" y="4449"/>
                    <a:pt x="9285" y="4449"/>
                  </a:cubicBezTo>
                  <a:cubicBezTo>
                    <a:pt x="9310" y="4449"/>
                    <a:pt x="9334" y="4450"/>
                    <a:pt x="9359" y="4450"/>
                  </a:cubicBezTo>
                  <a:cubicBezTo>
                    <a:pt x="9396" y="4450"/>
                    <a:pt x="9434" y="4447"/>
                    <a:pt x="9475" y="4434"/>
                  </a:cubicBezTo>
                  <a:lnTo>
                    <a:pt x="9475" y="4434"/>
                  </a:lnTo>
                  <a:cubicBezTo>
                    <a:pt x="9369" y="4479"/>
                    <a:pt x="9292" y="4570"/>
                    <a:pt x="9217" y="4647"/>
                  </a:cubicBezTo>
                  <a:cubicBezTo>
                    <a:pt x="9353" y="4570"/>
                    <a:pt x="9491" y="4495"/>
                    <a:pt x="9643" y="4434"/>
                  </a:cubicBezTo>
                  <a:lnTo>
                    <a:pt x="9613" y="4403"/>
                  </a:lnTo>
                  <a:lnTo>
                    <a:pt x="9613" y="4403"/>
                  </a:lnTo>
                  <a:cubicBezTo>
                    <a:pt x="9627" y="4418"/>
                    <a:pt x="9643" y="4418"/>
                    <a:pt x="9658" y="4418"/>
                  </a:cubicBezTo>
                  <a:cubicBezTo>
                    <a:pt x="10801" y="3916"/>
                    <a:pt x="12081" y="3626"/>
                    <a:pt x="13405" y="3626"/>
                  </a:cubicBezTo>
                  <a:lnTo>
                    <a:pt x="13405" y="3184"/>
                  </a:lnTo>
                  <a:cubicBezTo>
                    <a:pt x="13399" y="3183"/>
                    <a:pt x="13393" y="3183"/>
                    <a:pt x="13386" y="3183"/>
                  </a:cubicBezTo>
                  <a:cubicBezTo>
                    <a:pt x="13306" y="3183"/>
                    <a:pt x="13169" y="3261"/>
                    <a:pt x="13070" y="3276"/>
                  </a:cubicBezTo>
                  <a:lnTo>
                    <a:pt x="13070" y="3169"/>
                  </a:lnTo>
                  <a:lnTo>
                    <a:pt x="13177" y="3199"/>
                  </a:lnTo>
                  <a:cubicBezTo>
                    <a:pt x="13040" y="3124"/>
                    <a:pt x="13269" y="3138"/>
                    <a:pt x="13405" y="3077"/>
                  </a:cubicBezTo>
                  <a:lnTo>
                    <a:pt x="13405" y="2697"/>
                  </a:lnTo>
                  <a:cubicBezTo>
                    <a:pt x="13344" y="2697"/>
                    <a:pt x="13223" y="2727"/>
                    <a:pt x="13177" y="2742"/>
                  </a:cubicBezTo>
                  <a:cubicBezTo>
                    <a:pt x="13187" y="2741"/>
                    <a:pt x="13196" y="2741"/>
                    <a:pt x="13202" y="2741"/>
                  </a:cubicBezTo>
                  <a:cubicBezTo>
                    <a:pt x="13284" y="2741"/>
                    <a:pt x="13101" y="2820"/>
                    <a:pt x="13101" y="2833"/>
                  </a:cubicBezTo>
                  <a:cubicBezTo>
                    <a:pt x="13009" y="2803"/>
                    <a:pt x="12934" y="2758"/>
                    <a:pt x="12995" y="2727"/>
                  </a:cubicBezTo>
                  <a:lnTo>
                    <a:pt x="13192" y="2667"/>
                  </a:lnTo>
                  <a:cubicBezTo>
                    <a:pt x="13178" y="2638"/>
                    <a:pt x="13204" y="2543"/>
                    <a:pt x="13071" y="2543"/>
                  </a:cubicBezTo>
                  <a:cubicBezTo>
                    <a:pt x="13062" y="2543"/>
                    <a:pt x="13051" y="2544"/>
                    <a:pt x="13040" y="2545"/>
                  </a:cubicBezTo>
                  <a:lnTo>
                    <a:pt x="13283" y="2484"/>
                  </a:lnTo>
                  <a:lnTo>
                    <a:pt x="13192" y="2575"/>
                  </a:lnTo>
                  <a:cubicBezTo>
                    <a:pt x="13224" y="2570"/>
                    <a:pt x="13251" y="2569"/>
                    <a:pt x="13276" y="2569"/>
                  </a:cubicBezTo>
                  <a:cubicBezTo>
                    <a:pt x="13334" y="2569"/>
                    <a:pt x="13374" y="2579"/>
                    <a:pt x="13405" y="2590"/>
                  </a:cubicBezTo>
                  <a:lnTo>
                    <a:pt x="134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0"/>
            <p:cNvSpPr/>
            <p:nvPr/>
          </p:nvSpPr>
          <p:spPr>
            <a:xfrm>
              <a:off x="449150" y="2649375"/>
              <a:ext cx="6650" cy="4725"/>
            </a:xfrm>
            <a:custGeom>
              <a:avLst/>
              <a:gdLst/>
              <a:ahLst/>
              <a:cxnLst/>
              <a:rect l="l" t="t" r="r" b="b"/>
              <a:pathLst>
                <a:path w="266" h="189" extrusionOk="0">
                  <a:moveTo>
                    <a:pt x="178" y="1"/>
                  </a:moveTo>
                  <a:cubicBezTo>
                    <a:pt x="1" y="1"/>
                    <a:pt x="36" y="107"/>
                    <a:pt x="22" y="188"/>
                  </a:cubicBezTo>
                  <a:cubicBezTo>
                    <a:pt x="99" y="143"/>
                    <a:pt x="174" y="82"/>
                    <a:pt x="266" y="21"/>
                  </a:cubicBezTo>
                  <a:lnTo>
                    <a:pt x="266" y="21"/>
                  </a:lnTo>
                  <a:cubicBezTo>
                    <a:pt x="220" y="36"/>
                    <a:pt x="174" y="52"/>
                    <a:pt x="144" y="66"/>
                  </a:cubicBezTo>
                  <a:lnTo>
                    <a:pt x="251" y="5"/>
                  </a:lnTo>
                  <a:cubicBezTo>
                    <a:pt x="223" y="2"/>
                    <a:pt x="199" y="1"/>
                    <a:pt x="178"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30"/>
            <p:cNvSpPr/>
            <p:nvPr/>
          </p:nvSpPr>
          <p:spPr>
            <a:xfrm>
              <a:off x="373900" y="2743575"/>
              <a:ext cx="3850" cy="3100"/>
            </a:xfrm>
            <a:custGeom>
              <a:avLst/>
              <a:gdLst/>
              <a:ahLst/>
              <a:cxnLst/>
              <a:rect l="l" t="t" r="r" b="b"/>
              <a:pathLst>
                <a:path w="154" h="124" extrusionOk="0">
                  <a:moveTo>
                    <a:pt x="153" y="1"/>
                  </a:moveTo>
                  <a:cubicBezTo>
                    <a:pt x="107" y="46"/>
                    <a:pt x="77" y="76"/>
                    <a:pt x="1" y="92"/>
                  </a:cubicBezTo>
                  <a:cubicBezTo>
                    <a:pt x="34" y="92"/>
                    <a:pt x="51" y="124"/>
                    <a:pt x="75" y="124"/>
                  </a:cubicBezTo>
                  <a:cubicBezTo>
                    <a:pt x="84" y="124"/>
                    <a:pt x="95" y="119"/>
                    <a:pt x="107" y="107"/>
                  </a:cubicBezTo>
                  <a:cubicBezTo>
                    <a:pt x="123" y="76"/>
                    <a:pt x="137" y="31"/>
                    <a:pt x="153"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30"/>
            <p:cNvSpPr/>
            <p:nvPr/>
          </p:nvSpPr>
          <p:spPr>
            <a:xfrm>
              <a:off x="357150" y="3534550"/>
              <a:ext cx="400" cy="1950"/>
            </a:xfrm>
            <a:custGeom>
              <a:avLst/>
              <a:gdLst/>
              <a:ahLst/>
              <a:cxnLst/>
              <a:rect l="l" t="t" r="r" b="b"/>
              <a:pathLst>
                <a:path w="16" h="78" extrusionOk="0">
                  <a:moveTo>
                    <a:pt x="15" y="1"/>
                  </a:moveTo>
                  <a:lnTo>
                    <a:pt x="1" y="47"/>
                  </a:lnTo>
                  <a:cubicBezTo>
                    <a:pt x="1" y="61"/>
                    <a:pt x="15" y="61"/>
                    <a:pt x="15" y="77"/>
                  </a:cubicBezTo>
                  <a:lnTo>
                    <a:pt x="1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30"/>
            <p:cNvSpPr/>
            <p:nvPr/>
          </p:nvSpPr>
          <p:spPr>
            <a:xfrm>
              <a:off x="439025" y="2656125"/>
              <a:ext cx="5400" cy="4450"/>
            </a:xfrm>
            <a:custGeom>
              <a:avLst/>
              <a:gdLst/>
              <a:ahLst/>
              <a:cxnLst/>
              <a:rect l="l" t="t" r="r" b="b"/>
              <a:pathLst>
                <a:path w="216" h="178" extrusionOk="0">
                  <a:moveTo>
                    <a:pt x="166" y="0"/>
                  </a:moveTo>
                  <a:cubicBezTo>
                    <a:pt x="151" y="0"/>
                    <a:pt x="128" y="7"/>
                    <a:pt x="92" y="25"/>
                  </a:cubicBezTo>
                  <a:cubicBezTo>
                    <a:pt x="16" y="131"/>
                    <a:pt x="183" y="70"/>
                    <a:pt x="0" y="147"/>
                  </a:cubicBezTo>
                  <a:cubicBezTo>
                    <a:pt x="0" y="159"/>
                    <a:pt x="7" y="164"/>
                    <a:pt x="18" y="164"/>
                  </a:cubicBezTo>
                  <a:cubicBezTo>
                    <a:pt x="35" y="164"/>
                    <a:pt x="64" y="150"/>
                    <a:pt x="92" y="131"/>
                  </a:cubicBezTo>
                  <a:cubicBezTo>
                    <a:pt x="107" y="147"/>
                    <a:pt x="107" y="162"/>
                    <a:pt x="92" y="178"/>
                  </a:cubicBezTo>
                  <a:cubicBezTo>
                    <a:pt x="138" y="147"/>
                    <a:pt x="183" y="117"/>
                    <a:pt x="214" y="86"/>
                  </a:cubicBezTo>
                  <a:cubicBezTo>
                    <a:pt x="179" y="74"/>
                    <a:pt x="215" y="0"/>
                    <a:pt x="166"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30"/>
            <p:cNvSpPr/>
            <p:nvPr/>
          </p:nvSpPr>
          <p:spPr>
            <a:xfrm>
              <a:off x="252400" y="3410800"/>
              <a:ext cx="425" cy="2675"/>
            </a:xfrm>
            <a:custGeom>
              <a:avLst/>
              <a:gdLst/>
              <a:ahLst/>
              <a:cxnLst/>
              <a:rect l="l" t="t" r="r" b="b"/>
              <a:pathLst>
                <a:path w="17" h="107" extrusionOk="0">
                  <a:moveTo>
                    <a:pt x="1" y="0"/>
                  </a:moveTo>
                  <a:lnTo>
                    <a:pt x="1" y="106"/>
                  </a:lnTo>
                  <a:cubicBezTo>
                    <a:pt x="1" y="92"/>
                    <a:pt x="1" y="76"/>
                    <a:pt x="17" y="61"/>
                  </a:cubicBezTo>
                  <a:cubicBezTo>
                    <a:pt x="1" y="45"/>
                    <a:pt x="1" y="31"/>
                    <a:pt x="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30"/>
            <p:cNvSpPr/>
            <p:nvPr/>
          </p:nvSpPr>
          <p:spPr>
            <a:xfrm>
              <a:off x="252050" y="3352150"/>
              <a:ext cx="3075" cy="16025"/>
            </a:xfrm>
            <a:custGeom>
              <a:avLst/>
              <a:gdLst/>
              <a:ahLst/>
              <a:cxnLst/>
              <a:rect l="l" t="t" r="r" b="b"/>
              <a:pathLst>
                <a:path w="123" h="641" extrusionOk="0">
                  <a:moveTo>
                    <a:pt x="15" y="0"/>
                  </a:moveTo>
                  <a:lnTo>
                    <a:pt x="15" y="624"/>
                  </a:lnTo>
                  <a:lnTo>
                    <a:pt x="61" y="640"/>
                  </a:lnTo>
                  <a:cubicBezTo>
                    <a:pt x="0" y="427"/>
                    <a:pt x="122" y="92"/>
                    <a:pt x="15"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30"/>
            <p:cNvSpPr/>
            <p:nvPr/>
          </p:nvSpPr>
          <p:spPr>
            <a:xfrm>
              <a:off x="365525" y="2772525"/>
              <a:ext cx="1550" cy="2675"/>
            </a:xfrm>
            <a:custGeom>
              <a:avLst/>
              <a:gdLst/>
              <a:ahLst/>
              <a:cxnLst/>
              <a:rect l="l" t="t" r="r" b="b"/>
              <a:pathLst>
                <a:path w="62" h="107" extrusionOk="0">
                  <a:moveTo>
                    <a:pt x="62" y="0"/>
                  </a:moveTo>
                  <a:cubicBezTo>
                    <a:pt x="1" y="61"/>
                    <a:pt x="15" y="92"/>
                    <a:pt x="31" y="106"/>
                  </a:cubicBezTo>
                  <a:cubicBezTo>
                    <a:pt x="31" y="76"/>
                    <a:pt x="46" y="31"/>
                    <a:pt x="62"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0"/>
            <p:cNvSpPr/>
            <p:nvPr/>
          </p:nvSpPr>
          <p:spPr>
            <a:xfrm>
              <a:off x="252400" y="3336525"/>
              <a:ext cx="3850" cy="15250"/>
            </a:xfrm>
            <a:custGeom>
              <a:avLst/>
              <a:gdLst/>
              <a:ahLst/>
              <a:cxnLst/>
              <a:rect l="l" t="t" r="r" b="b"/>
              <a:pathLst>
                <a:path w="154" h="610" extrusionOk="0">
                  <a:moveTo>
                    <a:pt x="1" y="0"/>
                  </a:moveTo>
                  <a:lnTo>
                    <a:pt x="1" y="610"/>
                  </a:lnTo>
                  <a:cubicBezTo>
                    <a:pt x="17" y="579"/>
                    <a:pt x="62" y="504"/>
                    <a:pt x="62" y="412"/>
                  </a:cubicBezTo>
                  <a:cubicBezTo>
                    <a:pt x="47" y="396"/>
                    <a:pt x="47" y="366"/>
                    <a:pt x="47" y="321"/>
                  </a:cubicBezTo>
                  <a:lnTo>
                    <a:pt x="47" y="321"/>
                  </a:lnTo>
                  <a:cubicBezTo>
                    <a:pt x="62" y="351"/>
                    <a:pt x="62" y="382"/>
                    <a:pt x="62" y="412"/>
                  </a:cubicBezTo>
                  <a:cubicBezTo>
                    <a:pt x="78" y="443"/>
                    <a:pt x="108" y="457"/>
                    <a:pt x="92" y="518"/>
                  </a:cubicBezTo>
                  <a:cubicBezTo>
                    <a:pt x="139" y="504"/>
                    <a:pt x="153" y="244"/>
                    <a:pt x="123" y="199"/>
                  </a:cubicBezTo>
                  <a:lnTo>
                    <a:pt x="123" y="199"/>
                  </a:lnTo>
                  <a:lnTo>
                    <a:pt x="92" y="274"/>
                  </a:lnTo>
                  <a:lnTo>
                    <a:pt x="123" y="77"/>
                  </a:lnTo>
                  <a:cubicBezTo>
                    <a:pt x="92" y="77"/>
                    <a:pt x="92" y="153"/>
                    <a:pt x="62" y="168"/>
                  </a:cubicBezTo>
                  <a:lnTo>
                    <a:pt x="1" y="0"/>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0"/>
            <p:cNvSpPr/>
            <p:nvPr/>
          </p:nvSpPr>
          <p:spPr>
            <a:xfrm>
              <a:off x="356000" y="3528450"/>
              <a:ext cx="1550" cy="4600"/>
            </a:xfrm>
            <a:custGeom>
              <a:avLst/>
              <a:gdLst/>
              <a:ahLst/>
              <a:cxnLst/>
              <a:rect l="l" t="t" r="r" b="b"/>
              <a:pathLst>
                <a:path w="62" h="184" extrusionOk="0">
                  <a:moveTo>
                    <a:pt x="0" y="1"/>
                  </a:moveTo>
                  <a:lnTo>
                    <a:pt x="16" y="184"/>
                  </a:lnTo>
                  <a:lnTo>
                    <a:pt x="61" y="184"/>
                  </a:lnTo>
                  <a:lnTo>
                    <a:pt x="61" y="47"/>
                  </a:lnTo>
                  <a:cubicBezTo>
                    <a:pt x="47" y="31"/>
                    <a:pt x="16" y="1"/>
                    <a:pt x="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0"/>
            <p:cNvSpPr/>
            <p:nvPr/>
          </p:nvSpPr>
          <p:spPr>
            <a:xfrm>
              <a:off x="403225" y="2695950"/>
              <a:ext cx="3475" cy="3475"/>
            </a:xfrm>
            <a:custGeom>
              <a:avLst/>
              <a:gdLst/>
              <a:ahLst/>
              <a:cxnLst/>
              <a:rect l="l" t="t" r="r" b="b"/>
              <a:pathLst>
                <a:path w="139" h="139" extrusionOk="0">
                  <a:moveTo>
                    <a:pt x="138" y="1"/>
                  </a:moveTo>
                  <a:lnTo>
                    <a:pt x="138" y="1"/>
                  </a:lnTo>
                  <a:cubicBezTo>
                    <a:pt x="92" y="31"/>
                    <a:pt x="47" y="62"/>
                    <a:pt x="0" y="108"/>
                  </a:cubicBezTo>
                  <a:cubicBezTo>
                    <a:pt x="16" y="123"/>
                    <a:pt x="16" y="139"/>
                    <a:pt x="31" y="139"/>
                  </a:cubicBezTo>
                  <a:cubicBezTo>
                    <a:pt x="77" y="92"/>
                    <a:pt x="108" y="47"/>
                    <a:pt x="138"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0"/>
            <p:cNvSpPr/>
            <p:nvPr/>
          </p:nvSpPr>
          <p:spPr>
            <a:xfrm>
              <a:off x="356400" y="3558325"/>
              <a:ext cx="1150" cy="2900"/>
            </a:xfrm>
            <a:custGeom>
              <a:avLst/>
              <a:gdLst/>
              <a:ahLst/>
              <a:cxnLst/>
              <a:rect l="l" t="t" r="r" b="b"/>
              <a:pathLst>
                <a:path w="46" h="116" extrusionOk="0">
                  <a:moveTo>
                    <a:pt x="31" y="1"/>
                  </a:moveTo>
                  <a:cubicBezTo>
                    <a:pt x="22" y="1"/>
                    <a:pt x="15" y="15"/>
                    <a:pt x="15" y="55"/>
                  </a:cubicBezTo>
                  <a:cubicBezTo>
                    <a:pt x="0" y="116"/>
                    <a:pt x="31" y="116"/>
                    <a:pt x="45" y="116"/>
                  </a:cubicBezTo>
                  <a:lnTo>
                    <a:pt x="45" y="10"/>
                  </a:lnTo>
                  <a:cubicBezTo>
                    <a:pt x="40" y="4"/>
                    <a:pt x="35" y="1"/>
                    <a:pt x="3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0"/>
            <p:cNvSpPr/>
            <p:nvPr/>
          </p:nvSpPr>
          <p:spPr>
            <a:xfrm>
              <a:off x="378850" y="2729475"/>
              <a:ext cx="5750" cy="11075"/>
            </a:xfrm>
            <a:custGeom>
              <a:avLst/>
              <a:gdLst/>
              <a:ahLst/>
              <a:cxnLst/>
              <a:rect l="l" t="t" r="r" b="b"/>
              <a:pathLst>
                <a:path w="230" h="443" extrusionOk="0">
                  <a:moveTo>
                    <a:pt x="230" y="0"/>
                  </a:moveTo>
                  <a:cubicBezTo>
                    <a:pt x="138" y="108"/>
                    <a:pt x="47" y="229"/>
                    <a:pt x="16" y="351"/>
                  </a:cubicBezTo>
                  <a:cubicBezTo>
                    <a:pt x="0" y="412"/>
                    <a:pt x="0" y="427"/>
                    <a:pt x="16" y="443"/>
                  </a:cubicBezTo>
                  <a:cubicBezTo>
                    <a:pt x="77" y="290"/>
                    <a:pt x="153" y="153"/>
                    <a:pt x="230"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0"/>
            <p:cNvSpPr/>
            <p:nvPr/>
          </p:nvSpPr>
          <p:spPr>
            <a:xfrm>
              <a:off x="357150" y="3561600"/>
              <a:ext cx="400" cy="4975"/>
            </a:xfrm>
            <a:custGeom>
              <a:avLst/>
              <a:gdLst/>
              <a:ahLst/>
              <a:cxnLst/>
              <a:rect l="l" t="t" r="r" b="b"/>
              <a:pathLst>
                <a:path w="16" h="199" extrusionOk="0">
                  <a:moveTo>
                    <a:pt x="15" y="1"/>
                  </a:moveTo>
                  <a:cubicBezTo>
                    <a:pt x="1" y="62"/>
                    <a:pt x="15" y="123"/>
                    <a:pt x="1" y="198"/>
                  </a:cubicBezTo>
                  <a:cubicBezTo>
                    <a:pt x="6" y="193"/>
                    <a:pt x="9" y="192"/>
                    <a:pt x="11" y="192"/>
                  </a:cubicBezTo>
                  <a:cubicBezTo>
                    <a:pt x="15" y="192"/>
                    <a:pt x="15" y="198"/>
                    <a:pt x="15" y="198"/>
                  </a:cubicBezTo>
                  <a:lnTo>
                    <a:pt x="15" y="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0"/>
            <p:cNvSpPr/>
            <p:nvPr/>
          </p:nvSpPr>
          <p:spPr>
            <a:xfrm>
              <a:off x="387625" y="2720325"/>
              <a:ext cx="2300" cy="3475"/>
            </a:xfrm>
            <a:custGeom>
              <a:avLst/>
              <a:gdLst/>
              <a:ahLst/>
              <a:cxnLst/>
              <a:rect l="l" t="t" r="r" b="b"/>
              <a:pathLst>
                <a:path w="92" h="139" extrusionOk="0">
                  <a:moveTo>
                    <a:pt x="92" y="1"/>
                  </a:moveTo>
                  <a:lnTo>
                    <a:pt x="92" y="1"/>
                  </a:lnTo>
                  <a:cubicBezTo>
                    <a:pt x="61" y="47"/>
                    <a:pt x="31" y="78"/>
                    <a:pt x="0" y="123"/>
                  </a:cubicBezTo>
                  <a:lnTo>
                    <a:pt x="15" y="138"/>
                  </a:lnTo>
                  <a:cubicBezTo>
                    <a:pt x="45" y="92"/>
                    <a:pt x="61" y="47"/>
                    <a:pt x="92"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0"/>
            <p:cNvSpPr/>
            <p:nvPr/>
          </p:nvSpPr>
          <p:spPr>
            <a:xfrm>
              <a:off x="356000" y="3550175"/>
              <a:ext cx="1550" cy="8000"/>
            </a:xfrm>
            <a:custGeom>
              <a:avLst/>
              <a:gdLst/>
              <a:ahLst/>
              <a:cxnLst/>
              <a:rect l="l" t="t" r="r" b="b"/>
              <a:pathLst>
                <a:path w="62" h="320" extrusionOk="0">
                  <a:moveTo>
                    <a:pt x="61" y="31"/>
                  </a:moveTo>
                  <a:cubicBezTo>
                    <a:pt x="31" y="62"/>
                    <a:pt x="0" y="1"/>
                    <a:pt x="16" y="168"/>
                  </a:cubicBezTo>
                  <a:cubicBezTo>
                    <a:pt x="61" y="198"/>
                    <a:pt x="47" y="289"/>
                    <a:pt x="61" y="320"/>
                  </a:cubicBezTo>
                  <a:lnTo>
                    <a:pt x="61" y="31"/>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0"/>
            <p:cNvSpPr/>
            <p:nvPr/>
          </p:nvSpPr>
          <p:spPr>
            <a:xfrm>
              <a:off x="397900" y="2704725"/>
              <a:ext cx="2300" cy="2325"/>
            </a:xfrm>
            <a:custGeom>
              <a:avLst/>
              <a:gdLst/>
              <a:ahLst/>
              <a:cxnLst/>
              <a:rect l="l" t="t" r="r" b="b"/>
              <a:pathLst>
                <a:path w="92" h="93" extrusionOk="0">
                  <a:moveTo>
                    <a:pt x="91" y="1"/>
                  </a:moveTo>
                  <a:cubicBezTo>
                    <a:pt x="61" y="15"/>
                    <a:pt x="31" y="46"/>
                    <a:pt x="0" y="76"/>
                  </a:cubicBezTo>
                  <a:cubicBezTo>
                    <a:pt x="0" y="92"/>
                    <a:pt x="16" y="92"/>
                    <a:pt x="31" y="92"/>
                  </a:cubicBezTo>
                  <a:cubicBezTo>
                    <a:pt x="46" y="62"/>
                    <a:pt x="77" y="31"/>
                    <a:pt x="91"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0"/>
            <p:cNvSpPr/>
            <p:nvPr/>
          </p:nvSpPr>
          <p:spPr>
            <a:xfrm>
              <a:off x="355625" y="2847925"/>
              <a:ext cx="1925" cy="6125"/>
            </a:xfrm>
            <a:custGeom>
              <a:avLst/>
              <a:gdLst/>
              <a:ahLst/>
              <a:cxnLst/>
              <a:rect l="l" t="t" r="r" b="b"/>
              <a:pathLst>
                <a:path w="77" h="245" extrusionOk="0">
                  <a:moveTo>
                    <a:pt x="46" y="1"/>
                  </a:moveTo>
                  <a:lnTo>
                    <a:pt x="1" y="183"/>
                  </a:lnTo>
                  <a:lnTo>
                    <a:pt x="76" y="244"/>
                  </a:lnTo>
                  <a:lnTo>
                    <a:pt x="76" y="137"/>
                  </a:lnTo>
                  <a:cubicBezTo>
                    <a:pt x="62" y="107"/>
                    <a:pt x="62" y="46"/>
                    <a:pt x="4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0"/>
            <p:cNvSpPr/>
            <p:nvPr/>
          </p:nvSpPr>
          <p:spPr>
            <a:xfrm>
              <a:off x="576875" y="2595425"/>
              <a:ext cx="9175" cy="4975"/>
            </a:xfrm>
            <a:custGeom>
              <a:avLst/>
              <a:gdLst/>
              <a:ahLst/>
              <a:cxnLst/>
              <a:rect l="l" t="t" r="r" b="b"/>
              <a:pathLst>
                <a:path w="367" h="199" extrusionOk="0">
                  <a:moveTo>
                    <a:pt x="366" y="0"/>
                  </a:moveTo>
                  <a:cubicBezTo>
                    <a:pt x="230" y="61"/>
                    <a:pt x="1" y="47"/>
                    <a:pt x="138" y="122"/>
                  </a:cubicBezTo>
                  <a:lnTo>
                    <a:pt x="31" y="92"/>
                  </a:lnTo>
                  <a:lnTo>
                    <a:pt x="31" y="199"/>
                  </a:lnTo>
                  <a:cubicBezTo>
                    <a:pt x="130" y="184"/>
                    <a:pt x="267" y="106"/>
                    <a:pt x="347" y="106"/>
                  </a:cubicBezTo>
                  <a:cubicBezTo>
                    <a:pt x="354" y="106"/>
                    <a:pt x="360" y="106"/>
                    <a:pt x="366" y="107"/>
                  </a:cubicBezTo>
                  <a:lnTo>
                    <a:pt x="366" y="92"/>
                  </a:lnTo>
                  <a:lnTo>
                    <a:pt x="366" y="77"/>
                  </a:lnTo>
                  <a:lnTo>
                    <a:pt x="36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0"/>
            <p:cNvSpPr/>
            <p:nvPr/>
          </p:nvSpPr>
          <p:spPr>
            <a:xfrm>
              <a:off x="574225" y="2580575"/>
              <a:ext cx="11825" cy="8775"/>
            </a:xfrm>
            <a:custGeom>
              <a:avLst/>
              <a:gdLst/>
              <a:ahLst/>
              <a:cxnLst/>
              <a:rect l="l" t="t" r="r" b="b"/>
              <a:pathLst>
                <a:path w="473" h="351" extrusionOk="0">
                  <a:moveTo>
                    <a:pt x="350" y="1"/>
                  </a:moveTo>
                  <a:lnTo>
                    <a:pt x="107" y="62"/>
                  </a:lnTo>
                  <a:cubicBezTo>
                    <a:pt x="118" y="61"/>
                    <a:pt x="129" y="60"/>
                    <a:pt x="138" y="60"/>
                  </a:cubicBezTo>
                  <a:cubicBezTo>
                    <a:pt x="271" y="60"/>
                    <a:pt x="245" y="155"/>
                    <a:pt x="259" y="184"/>
                  </a:cubicBezTo>
                  <a:lnTo>
                    <a:pt x="62" y="244"/>
                  </a:lnTo>
                  <a:cubicBezTo>
                    <a:pt x="1" y="275"/>
                    <a:pt x="76" y="320"/>
                    <a:pt x="168" y="350"/>
                  </a:cubicBezTo>
                  <a:cubicBezTo>
                    <a:pt x="168" y="337"/>
                    <a:pt x="351" y="258"/>
                    <a:pt x="269" y="258"/>
                  </a:cubicBezTo>
                  <a:cubicBezTo>
                    <a:pt x="263" y="258"/>
                    <a:pt x="254" y="258"/>
                    <a:pt x="244" y="259"/>
                  </a:cubicBezTo>
                  <a:cubicBezTo>
                    <a:pt x="290" y="244"/>
                    <a:pt x="411" y="214"/>
                    <a:pt x="472" y="214"/>
                  </a:cubicBezTo>
                  <a:lnTo>
                    <a:pt x="472" y="107"/>
                  </a:lnTo>
                  <a:cubicBezTo>
                    <a:pt x="441" y="96"/>
                    <a:pt x="401" y="86"/>
                    <a:pt x="343" y="86"/>
                  </a:cubicBezTo>
                  <a:cubicBezTo>
                    <a:pt x="318" y="86"/>
                    <a:pt x="291" y="87"/>
                    <a:pt x="259" y="92"/>
                  </a:cubicBezTo>
                  <a:lnTo>
                    <a:pt x="35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0"/>
            <p:cNvSpPr/>
            <p:nvPr/>
          </p:nvSpPr>
          <p:spPr>
            <a:xfrm>
              <a:off x="568500" y="2601900"/>
              <a:ext cx="7550" cy="1850"/>
            </a:xfrm>
            <a:custGeom>
              <a:avLst/>
              <a:gdLst/>
              <a:ahLst/>
              <a:cxnLst/>
              <a:rect l="l" t="t" r="r" b="b"/>
              <a:pathLst>
                <a:path w="302" h="74" extrusionOk="0">
                  <a:moveTo>
                    <a:pt x="291" y="1"/>
                  </a:moveTo>
                  <a:cubicBezTo>
                    <a:pt x="251" y="1"/>
                    <a:pt x="133" y="68"/>
                    <a:pt x="43" y="68"/>
                  </a:cubicBezTo>
                  <a:cubicBezTo>
                    <a:pt x="28" y="68"/>
                    <a:pt x="14" y="66"/>
                    <a:pt x="1" y="62"/>
                  </a:cubicBezTo>
                  <a:lnTo>
                    <a:pt x="1" y="62"/>
                  </a:lnTo>
                  <a:cubicBezTo>
                    <a:pt x="17" y="70"/>
                    <a:pt x="46" y="74"/>
                    <a:pt x="80" y="74"/>
                  </a:cubicBezTo>
                  <a:cubicBezTo>
                    <a:pt x="174" y="74"/>
                    <a:pt x="301" y="45"/>
                    <a:pt x="29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0"/>
            <p:cNvSpPr/>
            <p:nvPr/>
          </p:nvSpPr>
          <p:spPr>
            <a:xfrm>
              <a:off x="571950" y="2598475"/>
              <a:ext cx="1550" cy="400"/>
            </a:xfrm>
            <a:custGeom>
              <a:avLst/>
              <a:gdLst/>
              <a:ahLst/>
              <a:cxnLst/>
              <a:rect l="l" t="t" r="r" b="b"/>
              <a:pathLst>
                <a:path w="62" h="16" extrusionOk="0">
                  <a:moveTo>
                    <a:pt x="0" y="0"/>
                  </a:moveTo>
                  <a:cubicBezTo>
                    <a:pt x="15" y="0"/>
                    <a:pt x="31" y="16"/>
                    <a:pt x="61" y="16"/>
                  </a:cubicBezTo>
                  <a:cubicBezTo>
                    <a:pt x="45" y="0"/>
                    <a:pt x="31" y="0"/>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0"/>
            <p:cNvSpPr/>
            <p:nvPr/>
          </p:nvSpPr>
          <p:spPr>
            <a:xfrm>
              <a:off x="562575" y="2596175"/>
              <a:ext cx="9750" cy="2925"/>
            </a:xfrm>
            <a:custGeom>
              <a:avLst/>
              <a:gdLst/>
              <a:ahLst/>
              <a:cxnLst/>
              <a:rect l="l" t="t" r="r" b="b"/>
              <a:pathLst>
                <a:path w="390" h="117" extrusionOk="0">
                  <a:moveTo>
                    <a:pt x="192" y="1"/>
                  </a:moveTo>
                  <a:cubicBezTo>
                    <a:pt x="146" y="1"/>
                    <a:pt x="116" y="92"/>
                    <a:pt x="10" y="92"/>
                  </a:cubicBezTo>
                  <a:cubicBezTo>
                    <a:pt x="1" y="110"/>
                    <a:pt x="18" y="116"/>
                    <a:pt x="51" y="116"/>
                  </a:cubicBezTo>
                  <a:cubicBezTo>
                    <a:pt x="118" y="116"/>
                    <a:pt x="249" y="90"/>
                    <a:pt x="338" y="90"/>
                  </a:cubicBezTo>
                  <a:cubicBezTo>
                    <a:pt x="352" y="90"/>
                    <a:pt x="364" y="91"/>
                    <a:pt x="375" y="92"/>
                  </a:cubicBezTo>
                  <a:cubicBezTo>
                    <a:pt x="345" y="77"/>
                    <a:pt x="329" y="47"/>
                    <a:pt x="390" y="17"/>
                  </a:cubicBezTo>
                  <a:lnTo>
                    <a:pt x="1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0"/>
            <p:cNvSpPr/>
            <p:nvPr/>
          </p:nvSpPr>
          <p:spPr>
            <a:xfrm>
              <a:off x="566300" y="2598850"/>
              <a:ext cx="10250" cy="3500"/>
            </a:xfrm>
            <a:custGeom>
              <a:avLst/>
              <a:gdLst/>
              <a:ahLst/>
              <a:cxnLst/>
              <a:rect l="l" t="t" r="r" b="b"/>
              <a:pathLst>
                <a:path w="410" h="140" extrusionOk="0">
                  <a:moveTo>
                    <a:pt x="287" y="1"/>
                  </a:moveTo>
                  <a:cubicBezTo>
                    <a:pt x="287" y="16"/>
                    <a:pt x="287" y="31"/>
                    <a:pt x="271" y="46"/>
                  </a:cubicBezTo>
                  <a:lnTo>
                    <a:pt x="13" y="16"/>
                  </a:lnTo>
                  <a:lnTo>
                    <a:pt x="13" y="16"/>
                  </a:lnTo>
                  <a:cubicBezTo>
                    <a:pt x="1" y="47"/>
                    <a:pt x="19" y="55"/>
                    <a:pt x="50" y="55"/>
                  </a:cubicBezTo>
                  <a:cubicBezTo>
                    <a:pt x="87" y="55"/>
                    <a:pt x="144" y="44"/>
                    <a:pt x="193" y="44"/>
                  </a:cubicBezTo>
                  <a:cubicBezTo>
                    <a:pt x="204" y="44"/>
                    <a:pt x="216" y="44"/>
                    <a:pt x="226" y="46"/>
                  </a:cubicBezTo>
                  <a:lnTo>
                    <a:pt x="119" y="123"/>
                  </a:lnTo>
                  <a:cubicBezTo>
                    <a:pt x="131" y="135"/>
                    <a:pt x="145" y="140"/>
                    <a:pt x="160" y="140"/>
                  </a:cubicBezTo>
                  <a:cubicBezTo>
                    <a:pt x="213" y="140"/>
                    <a:pt x="279" y="75"/>
                    <a:pt x="347" y="75"/>
                  </a:cubicBezTo>
                  <a:cubicBezTo>
                    <a:pt x="352" y="75"/>
                    <a:pt x="358" y="76"/>
                    <a:pt x="363" y="76"/>
                  </a:cubicBezTo>
                  <a:cubicBezTo>
                    <a:pt x="409" y="46"/>
                    <a:pt x="332" y="31"/>
                    <a:pt x="28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0"/>
            <p:cNvSpPr/>
            <p:nvPr/>
          </p:nvSpPr>
          <p:spPr>
            <a:xfrm>
              <a:off x="524725" y="2608750"/>
              <a:ext cx="1900" cy="1550"/>
            </a:xfrm>
            <a:custGeom>
              <a:avLst/>
              <a:gdLst/>
              <a:ahLst/>
              <a:cxnLst/>
              <a:rect l="l" t="t" r="r" b="b"/>
              <a:pathLst>
                <a:path w="76" h="62" extrusionOk="0">
                  <a:moveTo>
                    <a:pt x="76" y="1"/>
                  </a:moveTo>
                  <a:cubicBezTo>
                    <a:pt x="31" y="16"/>
                    <a:pt x="0" y="46"/>
                    <a:pt x="0" y="62"/>
                  </a:cubicBezTo>
                  <a:cubicBezTo>
                    <a:pt x="45" y="46"/>
                    <a:pt x="76" y="31"/>
                    <a:pt x="7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0"/>
            <p:cNvSpPr/>
            <p:nvPr/>
          </p:nvSpPr>
          <p:spPr>
            <a:xfrm>
              <a:off x="516700" y="2599225"/>
              <a:ext cx="46500" cy="15650"/>
            </a:xfrm>
            <a:custGeom>
              <a:avLst/>
              <a:gdLst/>
              <a:ahLst/>
              <a:cxnLst/>
              <a:rect l="l" t="t" r="r" b="b"/>
              <a:pathLst>
                <a:path w="1860" h="626" extrusionOk="0">
                  <a:moveTo>
                    <a:pt x="468" y="411"/>
                  </a:moveTo>
                  <a:cubicBezTo>
                    <a:pt x="465" y="411"/>
                    <a:pt x="461" y="412"/>
                    <a:pt x="458" y="412"/>
                  </a:cubicBezTo>
                  <a:lnTo>
                    <a:pt x="468" y="411"/>
                  </a:lnTo>
                  <a:close/>
                  <a:moveTo>
                    <a:pt x="175" y="579"/>
                  </a:moveTo>
                  <a:lnTo>
                    <a:pt x="175" y="579"/>
                  </a:lnTo>
                  <a:cubicBezTo>
                    <a:pt x="173" y="579"/>
                    <a:pt x="171" y="579"/>
                    <a:pt x="169" y="579"/>
                  </a:cubicBezTo>
                  <a:cubicBezTo>
                    <a:pt x="171" y="579"/>
                    <a:pt x="173" y="579"/>
                    <a:pt x="175" y="579"/>
                  </a:cubicBezTo>
                  <a:close/>
                  <a:moveTo>
                    <a:pt x="1859" y="1"/>
                  </a:moveTo>
                  <a:lnTo>
                    <a:pt x="1859" y="1"/>
                  </a:lnTo>
                  <a:cubicBezTo>
                    <a:pt x="1659" y="15"/>
                    <a:pt x="1271" y="124"/>
                    <a:pt x="1212" y="124"/>
                  </a:cubicBezTo>
                  <a:cubicBezTo>
                    <a:pt x="1208" y="124"/>
                    <a:pt x="1206" y="123"/>
                    <a:pt x="1205" y="122"/>
                  </a:cubicBezTo>
                  <a:cubicBezTo>
                    <a:pt x="976" y="169"/>
                    <a:pt x="565" y="305"/>
                    <a:pt x="610" y="336"/>
                  </a:cubicBezTo>
                  <a:lnTo>
                    <a:pt x="641" y="382"/>
                  </a:lnTo>
                  <a:lnTo>
                    <a:pt x="468" y="411"/>
                  </a:lnTo>
                  <a:lnTo>
                    <a:pt x="468" y="411"/>
                  </a:lnTo>
                  <a:cubicBezTo>
                    <a:pt x="487" y="408"/>
                    <a:pt x="502" y="406"/>
                    <a:pt x="513" y="406"/>
                  </a:cubicBezTo>
                  <a:cubicBezTo>
                    <a:pt x="548" y="406"/>
                    <a:pt x="545" y="421"/>
                    <a:pt x="535" y="443"/>
                  </a:cubicBezTo>
                  <a:cubicBezTo>
                    <a:pt x="506" y="471"/>
                    <a:pt x="459" y="483"/>
                    <a:pt x="415" y="483"/>
                  </a:cubicBezTo>
                  <a:cubicBezTo>
                    <a:pt x="365" y="483"/>
                    <a:pt x="321" y="467"/>
                    <a:pt x="321" y="443"/>
                  </a:cubicBezTo>
                  <a:cubicBezTo>
                    <a:pt x="214" y="488"/>
                    <a:pt x="31" y="488"/>
                    <a:pt x="1" y="565"/>
                  </a:cubicBezTo>
                  <a:lnTo>
                    <a:pt x="214" y="565"/>
                  </a:lnTo>
                  <a:cubicBezTo>
                    <a:pt x="201" y="565"/>
                    <a:pt x="188" y="576"/>
                    <a:pt x="175" y="579"/>
                  </a:cubicBezTo>
                  <a:lnTo>
                    <a:pt x="175" y="579"/>
                  </a:lnTo>
                  <a:cubicBezTo>
                    <a:pt x="214" y="574"/>
                    <a:pt x="258" y="571"/>
                    <a:pt x="298" y="571"/>
                  </a:cubicBezTo>
                  <a:cubicBezTo>
                    <a:pt x="385" y="571"/>
                    <a:pt x="454" y="585"/>
                    <a:pt x="413" y="626"/>
                  </a:cubicBezTo>
                  <a:cubicBezTo>
                    <a:pt x="488" y="595"/>
                    <a:pt x="641" y="565"/>
                    <a:pt x="504" y="549"/>
                  </a:cubicBezTo>
                  <a:cubicBezTo>
                    <a:pt x="577" y="549"/>
                    <a:pt x="709" y="471"/>
                    <a:pt x="782" y="471"/>
                  </a:cubicBezTo>
                  <a:cubicBezTo>
                    <a:pt x="800" y="471"/>
                    <a:pt x="814" y="476"/>
                    <a:pt x="823" y="488"/>
                  </a:cubicBezTo>
                  <a:cubicBezTo>
                    <a:pt x="834" y="490"/>
                    <a:pt x="845" y="491"/>
                    <a:pt x="856" y="491"/>
                  </a:cubicBezTo>
                  <a:cubicBezTo>
                    <a:pt x="943" y="491"/>
                    <a:pt x="1051" y="443"/>
                    <a:pt x="1159" y="443"/>
                  </a:cubicBezTo>
                  <a:lnTo>
                    <a:pt x="1159" y="382"/>
                  </a:lnTo>
                  <a:cubicBezTo>
                    <a:pt x="1341" y="336"/>
                    <a:pt x="1388" y="305"/>
                    <a:pt x="1616" y="244"/>
                  </a:cubicBezTo>
                  <a:lnTo>
                    <a:pt x="1494" y="230"/>
                  </a:lnTo>
                  <a:cubicBezTo>
                    <a:pt x="1540" y="169"/>
                    <a:pt x="1692" y="153"/>
                    <a:pt x="1798" y="153"/>
                  </a:cubicBezTo>
                  <a:lnTo>
                    <a:pt x="1677" y="122"/>
                  </a:lnTo>
                  <a:lnTo>
                    <a:pt x="1677" y="138"/>
                  </a:lnTo>
                  <a:cubicBezTo>
                    <a:pt x="1672" y="143"/>
                    <a:pt x="1663" y="145"/>
                    <a:pt x="1654" y="145"/>
                  </a:cubicBezTo>
                  <a:cubicBezTo>
                    <a:pt x="1635" y="145"/>
                    <a:pt x="1611" y="138"/>
                    <a:pt x="1601" y="138"/>
                  </a:cubicBezTo>
                  <a:cubicBezTo>
                    <a:pt x="1585" y="31"/>
                    <a:pt x="1845" y="122"/>
                    <a:pt x="185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0"/>
            <p:cNvSpPr/>
            <p:nvPr/>
          </p:nvSpPr>
          <p:spPr>
            <a:xfrm>
              <a:off x="520525" y="2613700"/>
              <a:ext cx="425" cy="425"/>
            </a:xfrm>
            <a:custGeom>
              <a:avLst/>
              <a:gdLst/>
              <a:ahLst/>
              <a:cxnLst/>
              <a:rect l="l" t="t" r="r" b="b"/>
              <a:pathLst>
                <a:path w="17" h="17" extrusionOk="0">
                  <a:moveTo>
                    <a:pt x="0" y="0"/>
                  </a:moveTo>
                  <a:lnTo>
                    <a:pt x="0" y="16"/>
                  </a:lnTo>
                  <a:cubicBezTo>
                    <a:pt x="16" y="16"/>
                    <a:pt x="16" y="0"/>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0"/>
            <p:cNvSpPr/>
            <p:nvPr/>
          </p:nvSpPr>
          <p:spPr>
            <a:xfrm>
              <a:off x="536900" y="2611425"/>
              <a:ext cx="800" cy="400"/>
            </a:xfrm>
            <a:custGeom>
              <a:avLst/>
              <a:gdLst/>
              <a:ahLst/>
              <a:cxnLst/>
              <a:rect l="l" t="t" r="r" b="b"/>
              <a:pathLst>
                <a:path w="32" h="16" extrusionOk="0">
                  <a:moveTo>
                    <a:pt x="1" y="0"/>
                  </a:moveTo>
                  <a:lnTo>
                    <a:pt x="31" y="16"/>
                  </a:lnTo>
                  <a:cubicBezTo>
                    <a:pt x="31" y="16"/>
                    <a:pt x="31" y="0"/>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0"/>
            <p:cNvSpPr/>
            <p:nvPr/>
          </p:nvSpPr>
          <p:spPr>
            <a:xfrm>
              <a:off x="516350" y="2614100"/>
              <a:ext cx="8400" cy="3825"/>
            </a:xfrm>
            <a:custGeom>
              <a:avLst/>
              <a:gdLst/>
              <a:ahLst/>
              <a:cxnLst/>
              <a:rect l="l" t="t" r="r" b="b"/>
              <a:pathLst>
                <a:path w="336" h="153" extrusionOk="0">
                  <a:moveTo>
                    <a:pt x="167" y="0"/>
                  </a:moveTo>
                  <a:cubicBezTo>
                    <a:pt x="92" y="45"/>
                    <a:pt x="0" y="106"/>
                    <a:pt x="61" y="153"/>
                  </a:cubicBezTo>
                  <a:lnTo>
                    <a:pt x="335" y="31"/>
                  </a:lnTo>
                  <a:lnTo>
                    <a:pt x="335" y="31"/>
                  </a:lnTo>
                  <a:lnTo>
                    <a:pt x="228" y="76"/>
                  </a:lnTo>
                  <a:lnTo>
                    <a:pt x="16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0"/>
            <p:cNvSpPr/>
            <p:nvPr/>
          </p:nvSpPr>
          <p:spPr>
            <a:xfrm>
              <a:off x="574225" y="2584000"/>
              <a:ext cx="25" cy="425"/>
            </a:xfrm>
            <a:custGeom>
              <a:avLst/>
              <a:gdLst/>
              <a:ahLst/>
              <a:cxnLst/>
              <a:rect l="l" t="t" r="r" b="b"/>
              <a:pathLst>
                <a:path w="1" h="17" extrusionOk="0">
                  <a:moveTo>
                    <a:pt x="1" y="16"/>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0"/>
            <p:cNvSpPr/>
            <p:nvPr/>
          </p:nvSpPr>
          <p:spPr>
            <a:xfrm>
              <a:off x="566975" y="2584400"/>
              <a:ext cx="9175" cy="3050"/>
            </a:xfrm>
            <a:custGeom>
              <a:avLst/>
              <a:gdLst/>
              <a:ahLst/>
              <a:cxnLst/>
              <a:rect l="l" t="t" r="r" b="b"/>
              <a:pathLst>
                <a:path w="367" h="122" extrusionOk="0">
                  <a:moveTo>
                    <a:pt x="291" y="0"/>
                  </a:moveTo>
                  <a:cubicBezTo>
                    <a:pt x="214" y="61"/>
                    <a:pt x="1" y="91"/>
                    <a:pt x="31" y="122"/>
                  </a:cubicBezTo>
                  <a:lnTo>
                    <a:pt x="366" y="61"/>
                  </a:lnTo>
                  <a:cubicBezTo>
                    <a:pt x="305" y="45"/>
                    <a:pt x="275" y="31"/>
                    <a:pt x="29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30"/>
            <p:cNvSpPr/>
            <p:nvPr/>
          </p:nvSpPr>
          <p:spPr>
            <a:xfrm>
              <a:off x="555950" y="2588575"/>
              <a:ext cx="6875" cy="3050"/>
            </a:xfrm>
            <a:custGeom>
              <a:avLst/>
              <a:gdLst/>
              <a:ahLst/>
              <a:cxnLst/>
              <a:rect l="l" t="t" r="r" b="b"/>
              <a:pathLst>
                <a:path w="275" h="122" extrusionOk="0">
                  <a:moveTo>
                    <a:pt x="76" y="0"/>
                  </a:moveTo>
                  <a:lnTo>
                    <a:pt x="76" y="0"/>
                  </a:lnTo>
                  <a:cubicBezTo>
                    <a:pt x="0" y="46"/>
                    <a:pt x="61" y="91"/>
                    <a:pt x="122" y="122"/>
                  </a:cubicBezTo>
                  <a:lnTo>
                    <a:pt x="107" y="107"/>
                  </a:lnTo>
                  <a:lnTo>
                    <a:pt x="275" y="46"/>
                  </a:lnTo>
                  <a:cubicBezTo>
                    <a:pt x="244" y="16"/>
                    <a:pt x="122" y="16"/>
                    <a:pt x="7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30"/>
            <p:cNvSpPr/>
            <p:nvPr/>
          </p:nvSpPr>
          <p:spPr>
            <a:xfrm>
              <a:off x="559000" y="2591600"/>
              <a:ext cx="1550" cy="425"/>
            </a:xfrm>
            <a:custGeom>
              <a:avLst/>
              <a:gdLst/>
              <a:ahLst/>
              <a:cxnLst/>
              <a:rect l="l" t="t" r="r" b="b"/>
              <a:pathLst>
                <a:path w="62" h="17" extrusionOk="0">
                  <a:moveTo>
                    <a:pt x="0" y="1"/>
                  </a:moveTo>
                  <a:lnTo>
                    <a:pt x="45" y="12"/>
                  </a:lnTo>
                  <a:lnTo>
                    <a:pt x="45" y="12"/>
                  </a:lnTo>
                  <a:cubicBezTo>
                    <a:pt x="34" y="8"/>
                    <a:pt x="20" y="1"/>
                    <a:pt x="0" y="1"/>
                  </a:cubicBezTo>
                  <a:close/>
                  <a:moveTo>
                    <a:pt x="45" y="12"/>
                  </a:moveTo>
                  <a:cubicBezTo>
                    <a:pt x="51" y="15"/>
                    <a:pt x="56" y="17"/>
                    <a:pt x="61" y="17"/>
                  </a:cubicBezTo>
                  <a:lnTo>
                    <a:pt x="45" y="12"/>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0"/>
            <p:cNvSpPr/>
            <p:nvPr/>
          </p:nvSpPr>
          <p:spPr>
            <a:xfrm>
              <a:off x="554025" y="2591250"/>
              <a:ext cx="11450" cy="3425"/>
            </a:xfrm>
            <a:custGeom>
              <a:avLst/>
              <a:gdLst/>
              <a:ahLst/>
              <a:cxnLst/>
              <a:rect l="l" t="t" r="r" b="b"/>
              <a:pathLst>
                <a:path w="458" h="137" extrusionOk="0">
                  <a:moveTo>
                    <a:pt x="413" y="0"/>
                  </a:moveTo>
                  <a:lnTo>
                    <a:pt x="275" y="45"/>
                  </a:lnTo>
                  <a:lnTo>
                    <a:pt x="260" y="31"/>
                  </a:lnTo>
                  <a:cubicBezTo>
                    <a:pt x="230" y="72"/>
                    <a:pt x="201" y="79"/>
                    <a:pt x="169" y="79"/>
                  </a:cubicBezTo>
                  <a:cubicBezTo>
                    <a:pt x="154" y="79"/>
                    <a:pt x="139" y="77"/>
                    <a:pt x="122" y="77"/>
                  </a:cubicBezTo>
                  <a:cubicBezTo>
                    <a:pt x="86" y="77"/>
                    <a:pt x="46" y="85"/>
                    <a:pt x="1" y="137"/>
                  </a:cubicBezTo>
                  <a:cubicBezTo>
                    <a:pt x="123" y="137"/>
                    <a:pt x="458" y="31"/>
                    <a:pt x="41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30"/>
            <p:cNvSpPr/>
            <p:nvPr/>
          </p:nvSpPr>
          <p:spPr>
            <a:xfrm>
              <a:off x="565925" y="2584400"/>
              <a:ext cx="5275" cy="1125"/>
            </a:xfrm>
            <a:custGeom>
              <a:avLst/>
              <a:gdLst/>
              <a:ahLst/>
              <a:cxnLst/>
              <a:rect l="l" t="t" r="r" b="b"/>
              <a:pathLst>
                <a:path w="211" h="45" extrusionOk="0">
                  <a:moveTo>
                    <a:pt x="211" y="0"/>
                  </a:moveTo>
                  <a:lnTo>
                    <a:pt x="28" y="15"/>
                  </a:lnTo>
                  <a:cubicBezTo>
                    <a:pt x="0" y="37"/>
                    <a:pt x="13" y="45"/>
                    <a:pt x="41" y="45"/>
                  </a:cubicBezTo>
                  <a:cubicBezTo>
                    <a:pt x="91" y="45"/>
                    <a:pt x="191" y="20"/>
                    <a:pt x="21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30"/>
            <p:cNvSpPr/>
            <p:nvPr/>
          </p:nvSpPr>
          <p:spPr>
            <a:xfrm>
              <a:off x="538425" y="2595825"/>
              <a:ext cx="13350" cy="4200"/>
            </a:xfrm>
            <a:custGeom>
              <a:avLst/>
              <a:gdLst/>
              <a:ahLst/>
              <a:cxnLst/>
              <a:rect l="l" t="t" r="r" b="b"/>
              <a:pathLst>
                <a:path w="534" h="168" extrusionOk="0">
                  <a:moveTo>
                    <a:pt x="503" y="0"/>
                  </a:moveTo>
                  <a:lnTo>
                    <a:pt x="320" y="15"/>
                  </a:lnTo>
                  <a:lnTo>
                    <a:pt x="290" y="61"/>
                  </a:lnTo>
                  <a:cubicBezTo>
                    <a:pt x="198" y="61"/>
                    <a:pt x="92" y="122"/>
                    <a:pt x="1" y="167"/>
                  </a:cubicBezTo>
                  <a:cubicBezTo>
                    <a:pt x="107" y="149"/>
                    <a:pt x="187" y="142"/>
                    <a:pt x="254" y="142"/>
                  </a:cubicBezTo>
                  <a:cubicBezTo>
                    <a:pt x="302" y="142"/>
                    <a:pt x="343" y="146"/>
                    <a:pt x="381" y="152"/>
                  </a:cubicBezTo>
                  <a:cubicBezTo>
                    <a:pt x="397" y="137"/>
                    <a:pt x="336" y="137"/>
                    <a:pt x="351" y="106"/>
                  </a:cubicBezTo>
                  <a:cubicBezTo>
                    <a:pt x="533" y="31"/>
                    <a:pt x="351" y="45"/>
                    <a:pt x="50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0"/>
            <p:cNvSpPr/>
            <p:nvPr/>
          </p:nvSpPr>
          <p:spPr>
            <a:xfrm>
              <a:off x="481675" y="2587050"/>
              <a:ext cx="78475" cy="21350"/>
            </a:xfrm>
            <a:custGeom>
              <a:avLst/>
              <a:gdLst/>
              <a:ahLst/>
              <a:cxnLst/>
              <a:rect l="l" t="t" r="r" b="b"/>
              <a:pathLst>
                <a:path w="3139" h="854" extrusionOk="0">
                  <a:moveTo>
                    <a:pt x="2956" y="0"/>
                  </a:moveTo>
                  <a:cubicBezTo>
                    <a:pt x="2925" y="16"/>
                    <a:pt x="2864" y="46"/>
                    <a:pt x="2895" y="61"/>
                  </a:cubicBezTo>
                  <a:cubicBezTo>
                    <a:pt x="2621" y="91"/>
                    <a:pt x="2362" y="152"/>
                    <a:pt x="2179" y="244"/>
                  </a:cubicBezTo>
                  <a:cubicBezTo>
                    <a:pt x="2132" y="256"/>
                    <a:pt x="2096" y="261"/>
                    <a:pt x="2066" y="261"/>
                  </a:cubicBezTo>
                  <a:cubicBezTo>
                    <a:pt x="1964" y="261"/>
                    <a:pt x="1946" y="203"/>
                    <a:pt x="1873" y="203"/>
                  </a:cubicBezTo>
                  <a:cubicBezTo>
                    <a:pt x="1837" y="203"/>
                    <a:pt x="1787" y="217"/>
                    <a:pt x="1707" y="260"/>
                  </a:cubicBezTo>
                  <a:cubicBezTo>
                    <a:pt x="1371" y="396"/>
                    <a:pt x="961" y="457"/>
                    <a:pt x="778" y="534"/>
                  </a:cubicBezTo>
                  <a:lnTo>
                    <a:pt x="778" y="548"/>
                  </a:lnTo>
                  <a:cubicBezTo>
                    <a:pt x="671" y="625"/>
                    <a:pt x="457" y="640"/>
                    <a:pt x="336" y="686"/>
                  </a:cubicBezTo>
                  <a:lnTo>
                    <a:pt x="275" y="640"/>
                  </a:lnTo>
                  <a:lnTo>
                    <a:pt x="0" y="808"/>
                  </a:lnTo>
                  <a:lnTo>
                    <a:pt x="0" y="808"/>
                  </a:lnTo>
                  <a:lnTo>
                    <a:pt x="153" y="792"/>
                  </a:lnTo>
                  <a:lnTo>
                    <a:pt x="77" y="853"/>
                  </a:lnTo>
                  <a:cubicBezTo>
                    <a:pt x="260" y="762"/>
                    <a:pt x="443" y="747"/>
                    <a:pt x="626" y="731"/>
                  </a:cubicBezTo>
                  <a:cubicBezTo>
                    <a:pt x="808" y="731"/>
                    <a:pt x="975" y="717"/>
                    <a:pt x="1143" y="625"/>
                  </a:cubicBezTo>
                  <a:cubicBezTo>
                    <a:pt x="1300" y="625"/>
                    <a:pt x="1371" y="644"/>
                    <a:pt x="1508" y="644"/>
                  </a:cubicBezTo>
                  <a:cubicBezTo>
                    <a:pt x="1544" y="644"/>
                    <a:pt x="1584" y="643"/>
                    <a:pt x="1631" y="640"/>
                  </a:cubicBezTo>
                  <a:cubicBezTo>
                    <a:pt x="1631" y="609"/>
                    <a:pt x="1661" y="595"/>
                    <a:pt x="1692" y="579"/>
                  </a:cubicBezTo>
                  <a:lnTo>
                    <a:pt x="1326" y="579"/>
                  </a:lnTo>
                  <a:cubicBezTo>
                    <a:pt x="1346" y="550"/>
                    <a:pt x="1415" y="540"/>
                    <a:pt x="1470" y="540"/>
                  </a:cubicBezTo>
                  <a:cubicBezTo>
                    <a:pt x="1501" y="540"/>
                    <a:pt x="1529" y="543"/>
                    <a:pt x="1540" y="548"/>
                  </a:cubicBezTo>
                  <a:cubicBezTo>
                    <a:pt x="1544" y="534"/>
                    <a:pt x="1530" y="530"/>
                    <a:pt x="1511" y="530"/>
                  </a:cubicBezTo>
                  <a:cubicBezTo>
                    <a:pt x="1495" y="530"/>
                    <a:pt x="1477" y="533"/>
                    <a:pt x="1465" y="533"/>
                  </a:cubicBezTo>
                  <a:cubicBezTo>
                    <a:pt x="1447" y="533"/>
                    <a:pt x="1442" y="528"/>
                    <a:pt x="1479" y="503"/>
                  </a:cubicBezTo>
                  <a:cubicBezTo>
                    <a:pt x="1534" y="476"/>
                    <a:pt x="1567" y="467"/>
                    <a:pt x="1591" y="467"/>
                  </a:cubicBezTo>
                  <a:cubicBezTo>
                    <a:pt x="1620" y="467"/>
                    <a:pt x="1636" y="480"/>
                    <a:pt x="1661" y="488"/>
                  </a:cubicBezTo>
                  <a:lnTo>
                    <a:pt x="1646" y="427"/>
                  </a:lnTo>
                  <a:cubicBezTo>
                    <a:pt x="1680" y="416"/>
                    <a:pt x="1703" y="412"/>
                    <a:pt x="1718" y="412"/>
                  </a:cubicBezTo>
                  <a:cubicBezTo>
                    <a:pt x="1778" y="412"/>
                    <a:pt x="1732" y="472"/>
                    <a:pt x="1804" y="472"/>
                  </a:cubicBezTo>
                  <a:cubicBezTo>
                    <a:pt x="1823" y="472"/>
                    <a:pt x="1850" y="468"/>
                    <a:pt x="1889" y="457"/>
                  </a:cubicBezTo>
                  <a:lnTo>
                    <a:pt x="1844" y="382"/>
                  </a:lnTo>
                  <a:cubicBezTo>
                    <a:pt x="1966" y="366"/>
                    <a:pt x="2133" y="305"/>
                    <a:pt x="2210" y="290"/>
                  </a:cubicBezTo>
                  <a:cubicBezTo>
                    <a:pt x="2301" y="260"/>
                    <a:pt x="2529" y="229"/>
                    <a:pt x="2712" y="199"/>
                  </a:cubicBezTo>
                  <a:lnTo>
                    <a:pt x="2697" y="199"/>
                  </a:lnTo>
                  <a:cubicBezTo>
                    <a:pt x="3032" y="152"/>
                    <a:pt x="2773" y="31"/>
                    <a:pt x="3138" y="16"/>
                  </a:cubicBezTo>
                  <a:cubicBezTo>
                    <a:pt x="3120" y="9"/>
                    <a:pt x="3100" y="5"/>
                    <a:pt x="3078" y="5"/>
                  </a:cubicBezTo>
                  <a:cubicBezTo>
                    <a:pt x="3047" y="5"/>
                    <a:pt x="3009" y="13"/>
                    <a:pt x="2956" y="31"/>
                  </a:cubicBezTo>
                  <a:lnTo>
                    <a:pt x="295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0"/>
            <p:cNvSpPr/>
            <p:nvPr/>
          </p:nvSpPr>
          <p:spPr>
            <a:xfrm>
              <a:off x="527775" y="2600750"/>
              <a:ext cx="10675" cy="4225"/>
            </a:xfrm>
            <a:custGeom>
              <a:avLst/>
              <a:gdLst/>
              <a:ahLst/>
              <a:cxnLst/>
              <a:rect l="l" t="t" r="r" b="b"/>
              <a:pathLst>
                <a:path w="427" h="169" extrusionOk="0">
                  <a:moveTo>
                    <a:pt x="427" y="0"/>
                  </a:moveTo>
                  <a:cubicBezTo>
                    <a:pt x="320" y="16"/>
                    <a:pt x="198" y="31"/>
                    <a:pt x="92" y="31"/>
                  </a:cubicBezTo>
                  <a:lnTo>
                    <a:pt x="0" y="108"/>
                  </a:lnTo>
                  <a:cubicBezTo>
                    <a:pt x="41" y="108"/>
                    <a:pt x="74" y="121"/>
                    <a:pt x="107" y="121"/>
                  </a:cubicBezTo>
                  <a:cubicBezTo>
                    <a:pt x="135" y="121"/>
                    <a:pt x="163" y="112"/>
                    <a:pt x="198" y="77"/>
                  </a:cubicBezTo>
                  <a:lnTo>
                    <a:pt x="213" y="169"/>
                  </a:lnTo>
                  <a:cubicBezTo>
                    <a:pt x="350" y="77"/>
                    <a:pt x="320" y="92"/>
                    <a:pt x="42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0"/>
            <p:cNvSpPr/>
            <p:nvPr/>
          </p:nvSpPr>
          <p:spPr>
            <a:xfrm>
              <a:off x="523950" y="2601075"/>
              <a:ext cx="6125" cy="450"/>
            </a:xfrm>
            <a:custGeom>
              <a:avLst/>
              <a:gdLst/>
              <a:ahLst/>
              <a:cxnLst/>
              <a:rect l="l" t="t" r="r" b="b"/>
              <a:pathLst>
                <a:path w="245" h="18" extrusionOk="0">
                  <a:moveTo>
                    <a:pt x="111" y="1"/>
                  </a:moveTo>
                  <a:cubicBezTo>
                    <a:pt x="72" y="1"/>
                    <a:pt x="33" y="5"/>
                    <a:pt x="1" y="18"/>
                  </a:cubicBezTo>
                  <a:lnTo>
                    <a:pt x="245" y="18"/>
                  </a:lnTo>
                  <a:cubicBezTo>
                    <a:pt x="218" y="9"/>
                    <a:pt x="165" y="1"/>
                    <a:pt x="11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0"/>
            <p:cNvSpPr/>
            <p:nvPr/>
          </p:nvSpPr>
          <p:spPr>
            <a:xfrm>
              <a:off x="536900" y="2594300"/>
              <a:ext cx="800" cy="375"/>
            </a:xfrm>
            <a:custGeom>
              <a:avLst/>
              <a:gdLst/>
              <a:ahLst/>
              <a:cxnLst/>
              <a:rect l="l" t="t" r="r" b="b"/>
              <a:pathLst>
                <a:path w="32" h="15" extrusionOk="0">
                  <a:moveTo>
                    <a:pt x="1" y="0"/>
                  </a:moveTo>
                  <a:lnTo>
                    <a:pt x="31" y="15"/>
                  </a:lnTo>
                  <a:cubicBezTo>
                    <a:pt x="15" y="0"/>
                    <a:pt x="15" y="0"/>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0"/>
            <p:cNvSpPr/>
            <p:nvPr/>
          </p:nvSpPr>
          <p:spPr>
            <a:xfrm>
              <a:off x="552150" y="2591250"/>
              <a:ext cx="2300" cy="375"/>
            </a:xfrm>
            <a:custGeom>
              <a:avLst/>
              <a:gdLst/>
              <a:ahLst/>
              <a:cxnLst/>
              <a:rect l="l" t="t" r="r" b="b"/>
              <a:pathLst>
                <a:path w="92" h="15" extrusionOk="0">
                  <a:moveTo>
                    <a:pt x="92" y="0"/>
                  </a:moveTo>
                  <a:cubicBezTo>
                    <a:pt x="61" y="0"/>
                    <a:pt x="31" y="0"/>
                    <a:pt x="0" y="15"/>
                  </a:cubicBezTo>
                  <a:cubicBezTo>
                    <a:pt x="31" y="15"/>
                    <a:pt x="61" y="0"/>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0"/>
            <p:cNvSpPr/>
            <p:nvPr/>
          </p:nvSpPr>
          <p:spPr>
            <a:xfrm>
              <a:off x="549450" y="2591600"/>
              <a:ext cx="2725" cy="575"/>
            </a:xfrm>
            <a:custGeom>
              <a:avLst/>
              <a:gdLst/>
              <a:ahLst/>
              <a:cxnLst/>
              <a:rect l="l" t="t" r="r" b="b"/>
              <a:pathLst>
                <a:path w="109" h="23" extrusionOk="0">
                  <a:moveTo>
                    <a:pt x="108" y="1"/>
                  </a:moveTo>
                  <a:cubicBezTo>
                    <a:pt x="78" y="1"/>
                    <a:pt x="31" y="17"/>
                    <a:pt x="1" y="17"/>
                  </a:cubicBezTo>
                  <a:cubicBezTo>
                    <a:pt x="6" y="21"/>
                    <a:pt x="13" y="23"/>
                    <a:pt x="21" y="23"/>
                  </a:cubicBezTo>
                  <a:cubicBezTo>
                    <a:pt x="43" y="23"/>
                    <a:pt x="75" y="12"/>
                    <a:pt x="10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0"/>
            <p:cNvSpPr/>
            <p:nvPr/>
          </p:nvSpPr>
          <p:spPr>
            <a:xfrm>
              <a:off x="488525" y="2614450"/>
              <a:ext cx="425" cy="25"/>
            </a:xfrm>
            <a:custGeom>
              <a:avLst/>
              <a:gdLst/>
              <a:ahLst/>
              <a:cxnLst/>
              <a:rect l="l" t="t" r="r" b="b"/>
              <a:pathLst>
                <a:path w="17" h="1" extrusionOk="0">
                  <a:moveTo>
                    <a:pt x="1" y="1"/>
                  </a:move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0"/>
            <p:cNvSpPr/>
            <p:nvPr/>
          </p:nvSpPr>
          <p:spPr>
            <a:xfrm>
              <a:off x="495775" y="2626650"/>
              <a:ext cx="400" cy="425"/>
            </a:xfrm>
            <a:custGeom>
              <a:avLst/>
              <a:gdLst/>
              <a:ahLst/>
              <a:cxnLst/>
              <a:rect l="l" t="t" r="r" b="b"/>
              <a:pathLst>
                <a:path w="16" h="17" extrusionOk="0">
                  <a:moveTo>
                    <a:pt x="1" y="0"/>
                  </a:moveTo>
                  <a:cubicBezTo>
                    <a:pt x="1" y="0"/>
                    <a:pt x="1" y="16"/>
                    <a:pt x="15" y="16"/>
                  </a:cubicBez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0"/>
            <p:cNvSpPr/>
            <p:nvPr/>
          </p:nvSpPr>
          <p:spPr>
            <a:xfrm>
              <a:off x="495375" y="2626275"/>
              <a:ext cx="425" cy="400"/>
            </a:xfrm>
            <a:custGeom>
              <a:avLst/>
              <a:gdLst/>
              <a:ahLst/>
              <a:cxnLst/>
              <a:rect l="l" t="t" r="r" b="b"/>
              <a:pathLst>
                <a:path w="17" h="16" extrusionOk="0">
                  <a:moveTo>
                    <a:pt x="1" y="1"/>
                  </a:moveTo>
                  <a:cubicBezTo>
                    <a:pt x="1" y="15"/>
                    <a:pt x="1" y="15"/>
                    <a:pt x="17" y="15"/>
                  </a:cubicBezTo>
                  <a:cubicBezTo>
                    <a:pt x="17" y="15"/>
                    <a:pt x="1" y="15"/>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0"/>
            <p:cNvSpPr/>
            <p:nvPr/>
          </p:nvSpPr>
          <p:spPr>
            <a:xfrm>
              <a:off x="457700" y="2605725"/>
              <a:ext cx="57225" cy="25150"/>
            </a:xfrm>
            <a:custGeom>
              <a:avLst/>
              <a:gdLst/>
              <a:ahLst/>
              <a:cxnLst/>
              <a:rect l="l" t="t" r="r" b="b"/>
              <a:pathLst>
                <a:path w="2289" h="1006" extrusionOk="0">
                  <a:moveTo>
                    <a:pt x="2209" y="0"/>
                  </a:moveTo>
                  <a:cubicBezTo>
                    <a:pt x="2102" y="31"/>
                    <a:pt x="2102" y="106"/>
                    <a:pt x="2072" y="152"/>
                  </a:cubicBezTo>
                  <a:cubicBezTo>
                    <a:pt x="2056" y="150"/>
                    <a:pt x="2039" y="149"/>
                    <a:pt x="2023" y="149"/>
                  </a:cubicBezTo>
                  <a:cubicBezTo>
                    <a:pt x="1802" y="149"/>
                    <a:pt x="1533" y="325"/>
                    <a:pt x="1249" y="396"/>
                  </a:cubicBezTo>
                  <a:lnTo>
                    <a:pt x="1295" y="488"/>
                  </a:lnTo>
                  <a:cubicBezTo>
                    <a:pt x="1247" y="497"/>
                    <a:pt x="1199" y="502"/>
                    <a:pt x="1156" y="502"/>
                  </a:cubicBezTo>
                  <a:cubicBezTo>
                    <a:pt x="1064" y="502"/>
                    <a:pt x="999" y="478"/>
                    <a:pt x="1020" y="427"/>
                  </a:cubicBezTo>
                  <a:cubicBezTo>
                    <a:pt x="1071" y="376"/>
                    <a:pt x="1154" y="346"/>
                    <a:pt x="1206" y="346"/>
                  </a:cubicBezTo>
                  <a:cubicBezTo>
                    <a:pt x="1217" y="346"/>
                    <a:pt x="1226" y="347"/>
                    <a:pt x="1234" y="350"/>
                  </a:cubicBezTo>
                  <a:cubicBezTo>
                    <a:pt x="1210" y="339"/>
                    <a:pt x="1196" y="290"/>
                    <a:pt x="1127" y="290"/>
                  </a:cubicBezTo>
                  <a:cubicBezTo>
                    <a:pt x="1107" y="290"/>
                    <a:pt x="1082" y="294"/>
                    <a:pt x="1051" y="305"/>
                  </a:cubicBezTo>
                  <a:cubicBezTo>
                    <a:pt x="1020" y="335"/>
                    <a:pt x="990" y="366"/>
                    <a:pt x="914" y="396"/>
                  </a:cubicBezTo>
                  <a:lnTo>
                    <a:pt x="898" y="350"/>
                  </a:lnTo>
                  <a:cubicBezTo>
                    <a:pt x="701" y="396"/>
                    <a:pt x="823" y="457"/>
                    <a:pt x="671" y="518"/>
                  </a:cubicBezTo>
                  <a:lnTo>
                    <a:pt x="777" y="533"/>
                  </a:lnTo>
                  <a:cubicBezTo>
                    <a:pt x="724" y="546"/>
                    <a:pt x="660" y="582"/>
                    <a:pt x="624" y="582"/>
                  </a:cubicBezTo>
                  <a:cubicBezTo>
                    <a:pt x="619" y="582"/>
                    <a:pt x="614" y="581"/>
                    <a:pt x="610" y="579"/>
                  </a:cubicBezTo>
                  <a:lnTo>
                    <a:pt x="610" y="579"/>
                  </a:lnTo>
                  <a:lnTo>
                    <a:pt x="640" y="624"/>
                  </a:lnTo>
                  <a:cubicBezTo>
                    <a:pt x="549" y="670"/>
                    <a:pt x="411" y="670"/>
                    <a:pt x="381" y="715"/>
                  </a:cubicBezTo>
                  <a:cubicBezTo>
                    <a:pt x="402" y="735"/>
                    <a:pt x="427" y="742"/>
                    <a:pt x="453" y="742"/>
                  </a:cubicBezTo>
                  <a:cubicBezTo>
                    <a:pt x="579" y="742"/>
                    <a:pt x="753" y="567"/>
                    <a:pt x="889" y="567"/>
                  </a:cubicBezTo>
                  <a:cubicBezTo>
                    <a:pt x="909" y="567"/>
                    <a:pt x="927" y="571"/>
                    <a:pt x="945" y="579"/>
                  </a:cubicBezTo>
                  <a:cubicBezTo>
                    <a:pt x="959" y="594"/>
                    <a:pt x="1006" y="594"/>
                    <a:pt x="975" y="624"/>
                  </a:cubicBezTo>
                  <a:cubicBezTo>
                    <a:pt x="933" y="650"/>
                    <a:pt x="882" y="661"/>
                    <a:pt x="844" y="661"/>
                  </a:cubicBezTo>
                  <a:cubicBezTo>
                    <a:pt x="814" y="661"/>
                    <a:pt x="792" y="654"/>
                    <a:pt x="792" y="640"/>
                  </a:cubicBezTo>
                  <a:lnTo>
                    <a:pt x="792" y="640"/>
                  </a:lnTo>
                  <a:cubicBezTo>
                    <a:pt x="792" y="685"/>
                    <a:pt x="807" y="746"/>
                    <a:pt x="685" y="776"/>
                  </a:cubicBezTo>
                  <a:lnTo>
                    <a:pt x="671" y="701"/>
                  </a:lnTo>
                  <a:cubicBezTo>
                    <a:pt x="645" y="726"/>
                    <a:pt x="544" y="784"/>
                    <a:pt x="486" y="784"/>
                  </a:cubicBezTo>
                  <a:cubicBezTo>
                    <a:pt x="474" y="784"/>
                    <a:pt x="465" y="781"/>
                    <a:pt x="457" y="776"/>
                  </a:cubicBezTo>
                  <a:lnTo>
                    <a:pt x="457" y="776"/>
                  </a:lnTo>
                  <a:lnTo>
                    <a:pt x="472" y="807"/>
                  </a:lnTo>
                  <a:cubicBezTo>
                    <a:pt x="425" y="826"/>
                    <a:pt x="393" y="833"/>
                    <a:pt x="371" y="833"/>
                  </a:cubicBezTo>
                  <a:cubicBezTo>
                    <a:pt x="303" y="833"/>
                    <a:pt x="329" y="764"/>
                    <a:pt x="270" y="764"/>
                  </a:cubicBezTo>
                  <a:cubicBezTo>
                    <a:pt x="256" y="764"/>
                    <a:pt x="238" y="767"/>
                    <a:pt x="214" y="776"/>
                  </a:cubicBezTo>
                  <a:cubicBezTo>
                    <a:pt x="225" y="774"/>
                    <a:pt x="235" y="773"/>
                    <a:pt x="243" y="773"/>
                  </a:cubicBezTo>
                  <a:cubicBezTo>
                    <a:pt x="279" y="773"/>
                    <a:pt x="289" y="795"/>
                    <a:pt x="289" y="807"/>
                  </a:cubicBezTo>
                  <a:cubicBezTo>
                    <a:pt x="198" y="853"/>
                    <a:pt x="106" y="884"/>
                    <a:pt x="15" y="929"/>
                  </a:cubicBezTo>
                  <a:lnTo>
                    <a:pt x="0" y="1006"/>
                  </a:lnTo>
                  <a:cubicBezTo>
                    <a:pt x="103" y="901"/>
                    <a:pt x="294" y="956"/>
                    <a:pt x="402" y="918"/>
                  </a:cubicBezTo>
                  <a:lnTo>
                    <a:pt x="402" y="918"/>
                  </a:lnTo>
                  <a:lnTo>
                    <a:pt x="350" y="975"/>
                  </a:lnTo>
                  <a:lnTo>
                    <a:pt x="411" y="914"/>
                  </a:lnTo>
                  <a:lnTo>
                    <a:pt x="411" y="914"/>
                  </a:lnTo>
                  <a:cubicBezTo>
                    <a:pt x="408" y="915"/>
                    <a:pt x="405" y="917"/>
                    <a:pt x="402" y="918"/>
                  </a:cubicBezTo>
                  <a:lnTo>
                    <a:pt x="402" y="918"/>
                  </a:lnTo>
                  <a:lnTo>
                    <a:pt x="488" y="823"/>
                  </a:lnTo>
                  <a:cubicBezTo>
                    <a:pt x="491" y="860"/>
                    <a:pt x="508" y="874"/>
                    <a:pt x="536" y="874"/>
                  </a:cubicBezTo>
                  <a:cubicBezTo>
                    <a:pt x="632" y="874"/>
                    <a:pt x="853" y="694"/>
                    <a:pt x="993" y="694"/>
                  </a:cubicBezTo>
                  <a:cubicBezTo>
                    <a:pt x="1009" y="694"/>
                    <a:pt x="1023" y="696"/>
                    <a:pt x="1036" y="701"/>
                  </a:cubicBezTo>
                  <a:lnTo>
                    <a:pt x="990" y="670"/>
                  </a:lnTo>
                  <a:cubicBezTo>
                    <a:pt x="1064" y="662"/>
                    <a:pt x="1119" y="659"/>
                    <a:pt x="1161" y="659"/>
                  </a:cubicBezTo>
                  <a:cubicBezTo>
                    <a:pt x="1336" y="659"/>
                    <a:pt x="1287" y="717"/>
                    <a:pt x="1478" y="717"/>
                  </a:cubicBezTo>
                  <a:cubicBezTo>
                    <a:pt x="1496" y="717"/>
                    <a:pt x="1516" y="717"/>
                    <a:pt x="1538" y="715"/>
                  </a:cubicBezTo>
                  <a:lnTo>
                    <a:pt x="1538" y="715"/>
                  </a:lnTo>
                  <a:cubicBezTo>
                    <a:pt x="1463" y="746"/>
                    <a:pt x="1477" y="807"/>
                    <a:pt x="1508" y="823"/>
                  </a:cubicBezTo>
                  <a:cubicBezTo>
                    <a:pt x="1493" y="807"/>
                    <a:pt x="1508" y="776"/>
                    <a:pt x="1569" y="762"/>
                  </a:cubicBezTo>
                  <a:cubicBezTo>
                    <a:pt x="1591" y="767"/>
                    <a:pt x="1611" y="769"/>
                    <a:pt x="1632" y="769"/>
                  </a:cubicBezTo>
                  <a:cubicBezTo>
                    <a:pt x="1832" y="769"/>
                    <a:pt x="1960" y="541"/>
                    <a:pt x="2149" y="541"/>
                  </a:cubicBezTo>
                  <a:cubicBezTo>
                    <a:pt x="2168" y="541"/>
                    <a:pt x="2188" y="543"/>
                    <a:pt x="2209" y="549"/>
                  </a:cubicBezTo>
                  <a:cubicBezTo>
                    <a:pt x="2244" y="513"/>
                    <a:pt x="2289" y="478"/>
                    <a:pt x="2251" y="478"/>
                  </a:cubicBezTo>
                  <a:cubicBezTo>
                    <a:pt x="2240" y="478"/>
                    <a:pt x="2222" y="481"/>
                    <a:pt x="2194" y="488"/>
                  </a:cubicBezTo>
                  <a:cubicBezTo>
                    <a:pt x="2163" y="533"/>
                    <a:pt x="1920" y="563"/>
                    <a:pt x="1812" y="640"/>
                  </a:cubicBezTo>
                  <a:cubicBezTo>
                    <a:pt x="1784" y="630"/>
                    <a:pt x="1768" y="609"/>
                    <a:pt x="1726" y="609"/>
                  </a:cubicBezTo>
                  <a:cubicBezTo>
                    <a:pt x="1701" y="609"/>
                    <a:pt x="1667" y="617"/>
                    <a:pt x="1615" y="640"/>
                  </a:cubicBezTo>
                  <a:cubicBezTo>
                    <a:pt x="1630" y="563"/>
                    <a:pt x="1676" y="549"/>
                    <a:pt x="1538" y="533"/>
                  </a:cubicBezTo>
                  <a:cubicBezTo>
                    <a:pt x="1493" y="563"/>
                    <a:pt x="1524" y="579"/>
                    <a:pt x="1538" y="594"/>
                  </a:cubicBezTo>
                  <a:cubicBezTo>
                    <a:pt x="1449" y="623"/>
                    <a:pt x="1394" y="634"/>
                    <a:pt x="1356" y="634"/>
                  </a:cubicBezTo>
                  <a:cubicBezTo>
                    <a:pt x="1278" y="634"/>
                    <a:pt x="1276" y="589"/>
                    <a:pt x="1203" y="579"/>
                  </a:cubicBezTo>
                  <a:cubicBezTo>
                    <a:pt x="1234" y="549"/>
                    <a:pt x="1432" y="472"/>
                    <a:pt x="1325" y="457"/>
                  </a:cubicBezTo>
                  <a:cubicBezTo>
                    <a:pt x="1366" y="432"/>
                    <a:pt x="1400" y="424"/>
                    <a:pt x="1428" y="424"/>
                  </a:cubicBezTo>
                  <a:cubicBezTo>
                    <a:pt x="1480" y="424"/>
                    <a:pt x="1515" y="451"/>
                    <a:pt x="1549" y="451"/>
                  </a:cubicBezTo>
                  <a:cubicBezTo>
                    <a:pt x="1565" y="451"/>
                    <a:pt x="1581" y="444"/>
                    <a:pt x="1599" y="427"/>
                  </a:cubicBezTo>
                  <a:cubicBezTo>
                    <a:pt x="1630" y="305"/>
                    <a:pt x="2133" y="244"/>
                    <a:pt x="2269" y="76"/>
                  </a:cubicBezTo>
                  <a:cubicBezTo>
                    <a:pt x="2209" y="45"/>
                    <a:pt x="2239" y="15"/>
                    <a:pt x="220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0"/>
            <p:cNvSpPr/>
            <p:nvPr/>
          </p:nvSpPr>
          <p:spPr>
            <a:xfrm>
              <a:off x="487775" y="2628925"/>
              <a:ext cx="775" cy="425"/>
            </a:xfrm>
            <a:custGeom>
              <a:avLst/>
              <a:gdLst/>
              <a:ahLst/>
              <a:cxnLst/>
              <a:rect l="l" t="t" r="r" b="b"/>
              <a:pathLst>
                <a:path w="31" h="17" extrusionOk="0">
                  <a:moveTo>
                    <a:pt x="0" y="17"/>
                  </a:moveTo>
                  <a:cubicBezTo>
                    <a:pt x="0" y="17"/>
                    <a:pt x="16" y="17"/>
                    <a:pt x="31" y="1"/>
                  </a:cubicBezTo>
                  <a:cubicBezTo>
                    <a:pt x="16" y="17"/>
                    <a:pt x="0" y="17"/>
                    <a:pt x="0" y="17"/>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0"/>
            <p:cNvSpPr/>
            <p:nvPr/>
          </p:nvSpPr>
          <p:spPr>
            <a:xfrm>
              <a:off x="336600" y="2629325"/>
              <a:ext cx="151200" cy="170250"/>
            </a:xfrm>
            <a:custGeom>
              <a:avLst/>
              <a:gdLst/>
              <a:ahLst/>
              <a:cxnLst/>
              <a:rect l="l" t="t" r="r" b="b"/>
              <a:pathLst>
                <a:path w="6048" h="6810" extrusionOk="0">
                  <a:moveTo>
                    <a:pt x="1055" y="4705"/>
                  </a:moveTo>
                  <a:cubicBezTo>
                    <a:pt x="1053" y="4706"/>
                    <a:pt x="1052" y="4706"/>
                    <a:pt x="1051" y="4707"/>
                  </a:cubicBezTo>
                  <a:lnTo>
                    <a:pt x="1066" y="4723"/>
                  </a:lnTo>
                  <a:lnTo>
                    <a:pt x="1066" y="4723"/>
                  </a:lnTo>
                  <a:lnTo>
                    <a:pt x="1055" y="4705"/>
                  </a:lnTo>
                  <a:close/>
                  <a:moveTo>
                    <a:pt x="502" y="5028"/>
                  </a:moveTo>
                  <a:cubicBezTo>
                    <a:pt x="503" y="5028"/>
                    <a:pt x="504" y="5028"/>
                    <a:pt x="505" y="5028"/>
                  </a:cubicBezTo>
                  <a:lnTo>
                    <a:pt x="505" y="5028"/>
                  </a:lnTo>
                  <a:cubicBezTo>
                    <a:pt x="504" y="5028"/>
                    <a:pt x="503" y="5028"/>
                    <a:pt x="502" y="5028"/>
                  </a:cubicBezTo>
                  <a:close/>
                  <a:moveTo>
                    <a:pt x="463" y="5778"/>
                  </a:moveTo>
                  <a:cubicBezTo>
                    <a:pt x="461" y="5787"/>
                    <a:pt x="459" y="5795"/>
                    <a:pt x="457" y="5804"/>
                  </a:cubicBezTo>
                  <a:cubicBezTo>
                    <a:pt x="461" y="5794"/>
                    <a:pt x="463" y="5786"/>
                    <a:pt x="463" y="5778"/>
                  </a:cubicBezTo>
                  <a:close/>
                  <a:moveTo>
                    <a:pt x="6047" y="1"/>
                  </a:moveTo>
                  <a:lnTo>
                    <a:pt x="6047" y="1"/>
                  </a:lnTo>
                  <a:cubicBezTo>
                    <a:pt x="6006" y="14"/>
                    <a:pt x="5968" y="17"/>
                    <a:pt x="5931" y="17"/>
                  </a:cubicBezTo>
                  <a:cubicBezTo>
                    <a:pt x="5906" y="17"/>
                    <a:pt x="5882" y="16"/>
                    <a:pt x="5857" y="16"/>
                  </a:cubicBezTo>
                  <a:cubicBezTo>
                    <a:pt x="5796" y="16"/>
                    <a:pt x="5735" y="23"/>
                    <a:pt x="5667" y="76"/>
                  </a:cubicBezTo>
                  <a:cubicBezTo>
                    <a:pt x="5636" y="76"/>
                    <a:pt x="5773" y="92"/>
                    <a:pt x="5682" y="137"/>
                  </a:cubicBezTo>
                  <a:lnTo>
                    <a:pt x="5377" y="198"/>
                  </a:lnTo>
                  <a:cubicBezTo>
                    <a:pt x="5484" y="212"/>
                    <a:pt x="5263" y="295"/>
                    <a:pt x="5320" y="295"/>
                  </a:cubicBezTo>
                  <a:cubicBezTo>
                    <a:pt x="5328" y="295"/>
                    <a:pt x="5341" y="293"/>
                    <a:pt x="5362" y="289"/>
                  </a:cubicBezTo>
                  <a:cubicBezTo>
                    <a:pt x="5316" y="259"/>
                    <a:pt x="5468" y="244"/>
                    <a:pt x="5499" y="214"/>
                  </a:cubicBezTo>
                  <a:lnTo>
                    <a:pt x="5515" y="289"/>
                  </a:lnTo>
                  <a:cubicBezTo>
                    <a:pt x="5462" y="336"/>
                    <a:pt x="5404" y="348"/>
                    <a:pt x="5342" y="348"/>
                  </a:cubicBezTo>
                  <a:cubicBezTo>
                    <a:pt x="5276" y="348"/>
                    <a:pt x="5205" y="333"/>
                    <a:pt x="5134" y="333"/>
                  </a:cubicBezTo>
                  <a:cubicBezTo>
                    <a:pt x="5119" y="333"/>
                    <a:pt x="5103" y="334"/>
                    <a:pt x="5088" y="336"/>
                  </a:cubicBezTo>
                  <a:lnTo>
                    <a:pt x="5179" y="275"/>
                  </a:lnTo>
                  <a:lnTo>
                    <a:pt x="5179" y="275"/>
                  </a:lnTo>
                  <a:cubicBezTo>
                    <a:pt x="4966" y="411"/>
                    <a:pt x="4661" y="503"/>
                    <a:pt x="4432" y="625"/>
                  </a:cubicBezTo>
                  <a:lnTo>
                    <a:pt x="4601" y="625"/>
                  </a:lnTo>
                  <a:cubicBezTo>
                    <a:pt x="4601" y="671"/>
                    <a:pt x="4509" y="671"/>
                    <a:pt x="4432" y="732"/>
                  </a:cubicBezTo>
                  <a:lnTo>
                    <a:pt x="4311" y="685"/>
                  </a:lnTo>
                  <a:cubicBezTo>
                    <a:pt x="4174" y="868"/>
                    <a:pt x="4022" y="915"/>
                    <a:pt x="3884" y="960"/>
                  </a:cubicBezTo>
                  <a:cubicBezTo>
                    <a:pt x="3747" y="990"/>
                    <a:pt x="3626" y="1021"/>
                    <a:pt x="3518" y="1128"/>
                  </a:cubicBezTo>
                  <a:cubicBezTo>
                    <a:pt x="3534" y="1128"/>
                    <a:pt x="3549" y="1128"/>
                    <a:pt x="3565" y="1112"/>
                  </a:cubicBezTo>
                  <a:lnTo>
                    <a:pt x="3565" y="1112"/>
                  </a:lnTo>
                  <a:cubicBezTo>
                    <a:pt x="3382" y="1311"/>
                    <a:pt x="3412" y="1142"/>
                    <a:pt x="3214" y="1311"/>
                  </a:cubicBezTo>
                  <a:cubicBezTo>
                    <a:pt x="3154" y="1380"/>
                    <a:pt x="3185" y="1404"/>
                    <a:pt x="3222" y="1404"/>
                  </a:cubicBezTo>
                  <a:cubicBezTo>
                    <a:pt x="3242" y="1404"/>
                    <a:pt x="3264" y="1397"/>
                    <a:pt x="3275" y="1386"/>
                  </a:cubicBezTo>
                  <a:lnTo>
                    <a:pt x="3275" y="1386"/>
                  </a:lnTo>
                  <a:cubicBezTo>
                    <a:pt x="3169" y="1599"/>
                    <a:pt x="3138" y="1402"/>
                    <a:pt x="2986" y="1615"/>
                  </a:cubicBezTo>
                  <a:cubicBezTo>
                    <a:pt x="2975" y="1617"/>
                    <a:pt x="2966" y="1618"/>
                    <a:pt x="2956" y="1618"/>
                  </a:cubicBezTo>
                  <a:cubicBezTo>
                    <a:pt x="2912" y="1618"/>
                    <a:pt x="2879" y="1602"/>
                    <a:pt x="2844" y="1602"/>
                  </a:cubicBezTo>
                  <a:cubicBezTo>
                    <a:pt x="2822" y="1602"/>
                    <a:pt x="2799" y="1609"/>
                    <a:pt x="2773" y="1630"/>
                  </a:cubicBezTo>
                  <a:cubicBezTo>
                    <a:pt x="2757" y="1646"/>
                    <a:pt x="2757" y="1660"/>
                    <a:pt x="2757" y="1676"/>
                  </a:cubicBezTo>
                  <a:cubicBezTo>
                    <a:pt x="2701" y="1727"/>
                    <a:pt x="2678" y="1742"/>
                    <a:pt x="2666" y="1742"/>
                  </a:cubicBezTo>
                  <a:cubicBezTo>
                    <a:pt x="2649" y="1742"/>
                    <a:pt x="2661" y="1707"/>
                    <a:pt x="2633" y="1707"/>
                  </a:cubicBezTo>
                  <a:cubicBezTo>
                    <a:pt x="2624" y="1707"/>
                    <a:pt x="2610" y="1711"/>
                    <a:pt x="2590" y="1721"/>
                  </a:cubicBezTo>
                  <a:cubicBezTo>
                    <a:pt x="2483" y="1843"/>
                    <a:pt x="2422" y="1950"/>
                    <a:pt x="2330" y="2056"/>
                  </a:cubicBezTo>
                  <a:cubicBezTo>
                    <a:pt x="2255" y="2164"/>
                    <a:pt x="2163" y="2286"/>
                    <a:pt x="1980" y="2422"/>
                  </a:cubicBezTo>
                  <a:lnTo>
                    <a:pt x="1980" y="2347"/>
                  </a:lnTo>
                  <a:cubicBezTo>
                    <a:pt x="1965" y="2419"/>
                    <a:pt x="1837" y="2408"/>
                    <a:pt x="1814" y="2503"/>
                  </a:cubicBezTo>
                  <a:lnTo>
                    <a:pt x="1814" y="2503"/>
                  </a:lnTo>
                  <a:cubicBezTo>
                    <a:pt x="1817" y="2478"/>
                    <a:pt x="1805" y="2466"/>
                    <a:pt x="1784" y="2466"/>
                  </a:cubicBezTo>
                  <a:cubicBezTo>
                    <a:pt x="1763" y="2466"/>
                    <a:pt x="1735" y="2477"/>
                    <a:pt x="1706" y="2499"/>
                  </a:cubicBezTo>
                  <a:cubicBezTo>
                    <a:pt x="1738" y="2483"/>
                    <a:pt x="1757" y="2476"/>
                    <a:pt x="1767" y="2476"/>
                  </a:cubicBezTo>
                  <a:cubicBezTo>
                    <a:pt x="1785" y="2476"/>
                    <a:pt x="1771" y="2499"/>
                    <a:pt x="1751" y="2529"/>
                  </a:cubicBezTo>
                  <a:cubicBezTo>
                    <a:pt x="1738" y="2570"/>
                    <a:pt x="1700" y="2623"/>
                    <a:pt x="1725" y="2623"/>
                  </a:cubicBezTo>
                  <a:cubicBezTo>
                    <a:pt x="1728" y="2623"/>
                    <a:pt x="1732" y="2622"/>
                    <a:pt x="1737" y="2621"/>
                  </a:cubicBezTo>
                  <a:cubicBezTo>
                    <a:pt x="1741" y="2629"/>
                    <a:pt x="1746" y="2633"/>
                    <a:pt x="1752" y="2633"/>
                  </a:cubicBezTo>
                  <a:cubicBezTo>
                    <a:pt x="1768" y="2633"/>
                    <a:pt x="1790" y="2608"/>
                    <a:pt x="1812" y="2574"/>
                  </a:cubicBezTo>
                  <a:cubicBezTo>
                    <a:pt x="1859" y="2529"/>
                    <a:pt x="1889" y="2483"/>
                    <a:pt x="1920" y="2483"/>
                  </a:cubicBezTo>
                  <a:lnTo>
                    <a:pt x="1828" y="2621"/>
                  </a:lnTo>
                  <a:cubicBezTo>
                    <a:pt x="1980" y="2529"/>
                    <a:pt x="1965" y="2483"/>
                    <a:pt x="2147" y="2361"/>
                  </a:cubicBezTo>
                  <a:lnTo>
                    <a:pt x="2147" y="2361"/>
                  </a:lnTo>
                  <a:cubicBezTo>
                    <a:pt x="2117" y="2574"/>
                    <a:pt x="2011" y="2574"/>
                    <a:pt x="1934" y="2834"/>
                  </a:cubicBezTo>
                  <a:cubicBezTo>
                    <a:pt x="1980" y="2804"/>
                    <a:pt x="2026" y="2773"/>
                    <a:pt x="2072" y="2757"/>
                  </a:cubicBezTo>
                  <a:lnTo>
                    <a:pt x="2072" y="2757"/>
                  </a:lnTo>
                  <a:cubicBezTo>
                    <a:pt x="2056" y="2804"/>
                    <a:pt x="2056" y="2834"/>
                    <a:pt x="2041" y="2879"/>
                  </a:cubicBezTo>
                  <a:cubicBezTo>
                    <a:pt x="2067" y="2820"/>
                    <a:pt x="2125" y="2789"/>
                    <a:pt x="2164" y="2789"/>
                  </a:cubicBezTo>
                  <a:cubicBezTo>
                    <a:pt x="2195" y="2789"/>
                    <a:pt x="2214" y="2808"/>
                    <a:pt x="2194" y="2849"/>
                  </a:cubicBezTo>
                  <a:cubicBezTo>
                    <a:pt x="2086" y="2879"/>
                    <a:pt x="2041" y="2940"/>
                    <a:pt x="1950" y="3078"/>
                  </a:cubicBezTo>
                  <a:lnTo>
                    <a:pt x="2041" y="3123"/>
                  </a:lnTo>
                  <a:cubicBezTo>
                    <a:pt x="2056" y="3092"/>
                    <a:pt x="2041" y="3092"/>
                    <a:pt x="2026" y="3092"/>
                  </a:cubicBezTo>
                  <a:cubicBezTo>
                    <a:pt x="2086" y="2986"/>
                    <a:pt x="2147" y="3031"/>
                    <a:pt x="2194" y="3001"/>
                  </a:cubicBezTo>
                  <a:lnTo>
                    <a:pt x="2194" y="3001"/>
                  </a:lnTo>
                  <a:cubicBezTo>
                    <a:pt x="2133" y="3123"/>
                    <a:pt x="2011" y="3184"/>
                    <a:pt x="1920" y="3200"/>
                  </a:cubicBezTo>
                  <a:cubicBezTo>
                    <a:pt x="1980" y="3200"/>
                    <a:pt x="2041" y="3200"/>
                    <a:pt x="1995" y="3261"/>
                  </a:cubicBezTo>
                  <a:cubicBezTo>
                    <a:pt x="1958" y="3311"/>
                    <a:pt x="1848" y="3412"/>
                    <a:pt x="1793" y="3412"/>
                  </a:cubicBezTo>
                  <a:cubicBezTo>
                    <a:pt x="1782" y="3412"/>
                    <a:pt x="1773" y="3408"/>
                    <a:pt x="1767" y="3397"/>
                  </a:cubicBezTo>
                  <a:cubicBezTo>
                    <a:pt x="1904" y="3245"/>
                    <a:pt x="1798" y="3291"/>
                    <a:pt x="1828" y="3169"/>
                  </a:cubicBezTo>
                  <a:lnTo>
                    <a:pt x="1828" y="3169"/>
                  </a:lnTo>
                  <a:cubicBezTo>
                    <a:pt x="1721" y="3321"/>
                    <a:pt x="1645" y="3291"/>
                    <a:pt x="1538" y="3352"/>
                  </a:cubicBezTo>
                  <a:cubicBezTo>
                    <a:pt x="1538" y="3291"/>
                    <a:pt x="1523" y="3214"/>
                    <a:pt x="1538" y="3169"/>
                  </a:cubicBezTo>
                  <a:lnTo>
                    <a:pt x="1538" y="3169"/>
                  </a:lnTo>
                  <a:cubicBezTo>
                    <a:pt x="1477" y="3214"/>
                    <a:pt x="1554" y="3291"/>
                    <a:pt x="1402" y="3427"/>
                  </a:cubicBezTo>
                  <a:cubicBezTo>
                    <a:pt x="1396" y="3431"/>
                    <a:pt x="1391" y="3433"/>
                    <a:pt x="1386" y="3433"/>
                  </a:cubicBezTo>
                  <a:cubicBezTo>
                    <a:pt x="1363" y="3433"/>
                    <a:pt x="1359" y="3386"/>
                    <a:pt x="1311" y="3386"/>
                  </a:cubicBezTo>
                  <a:cubicBezTo>
                    <a:pt x="1298" y="3386"/>
                    <a:pt x="1283" y="3389"/>
                    <a:pt x="1264" y="3397"/>
                  </a:cubicBezTo>
                  <a:lnTo>
                    <a:pt x="1310" y="3413"/>
                  </a:lnTo>
                  <a:cubicBezTo>
                    <a:pt x="1188" y="3549"/>
                    <a:pt x="1172" y="3687"/>
                    <a:pt x="1127" y="3748"/>
                  </a:cubicBezTo>
                  <a:cubicBezTo>
                    <a:pt x="990" y="3809"/>
                    <a:pt x="945" y="4098"/>
                    <a:pt x="884" y="4098"/>
                  </a:cubicBezTo>
                  <a:cubicBezTo>
                    <a:pt x="823" y="4311"/>
                    <a:pt x="762" y="4281"/>
                    <a:pt x="685" y="4601"/>
                  </a:cubicBezTo>
                  <a:cubicBezTo>
                    <a:pt x="701" y="4632"/>
                    <a:pt x="792" y="4601"/>
                    <a:pt x="701" y="4753"/>
                  </a:cubicBezTo>
                  <a:cubicBezTo>
                    <a:pt x="696" y="4752"/>
                    <a:pt x="692" y="4751"/>
                    <a:pt x="688" y="4751"/>
                  </a:cubicBezTo>
                  <a:cubicBezTo>
                    <a:pt x="603" y="4751"/>
                    <a:pt x="644" y="5030"/>
                    <a:pt x="521" y="5030"/>
                  </a:cubicBezTo>
                  <a:cubicBezTo>
                    <a:pt x="516" y="5030"/>
                    <a:pt x="510" y="5029"/>
                    <a:pt x="505" y="5028"/>
                  </a:cubicBezTo>
                  <a:lnTo>
                    <a:pt x="505" y="5028"/>
                  </a:lnTo>
                  <a:cubicBezTo>
                    <a:pt x="590" y="5047"/>
                    <a:pt x="411" y="5303"/>
                    <a:pt x="457" y="5393"/>
                  </a:cubicBezTo>
                  <a:cubicBezTo>
                    <a:pt x="427" y="5544"/>
                    <a:pt x="322" y="5530"/>
                    <a:pt x="319" y="5677"/>
                  </a:cubicBezTo>
                  <a:lnTo>
                    <a:pt x="319" y="5677"/>
                  </a:lnTo>
                  <a:cubicBezTo>
                    <a:pt x="250" y="5795"/>
                    <a:pt x="195" y="5935"/>
                    <a:pt x="167" y="6063"/>
                  </a:cubicBezTo>
                  <a:cubicBezTo>
                    <a:pt x="122" y="6200"/>
                    <a:pt x="76" y="6338"/>
                    <a:pt x="31" y="6444"/>
                  </a:cubicBezTo>
                  <a:cubicBezTo>
                    <a:pt x="45" y="6413"/>
                    <a:pt x="92" y="6399"/>
                    <a:pt x="122" y="6399"/>
                  </a:cubicBezTo>
                  <a:cubicBezTo>
                    <a:pt x="92" y="6474"/>
                    <a:pt x="92" y="6535"/>
                    <a:pt x="76" y="6612"/>
                  </a:cubicBezTo>
                  <a:lnTo>
                    <a:pt x="31" y="6505"/>
                  </a:lnTo>
                  <a:lnTo>
                    <a:pt x="31" y="6505"/>
                  </a:lnTo>
                  <a:cubicBezTo>
                    <a:pt x="61" y="6612"/>
                    <a:pt x="15" y="6703"/>
                    <a:pt x="0" y="6795"/>
                  </a:cubicBezTo>
                  <a:cubicBezTo>
                    <a:pt x="15" y="6734"/>
                    <a:pt x="76" y="6703"/>
                    <a:pt x="106" y="6687"/>
                  </a:cubicBezTo>
                  <a:lnTo>
                    <a:pt x="106" y="6687"/>
                  </a:lnTo>
                  <a:cubicBezTo>
                    <a:pt x="119" y="6713"/>
                    <a:pt x="122" y="6750"/>
                    <a:pt x="104" y="6787"/>
                  </a:cubicBezTo>
                  <a:lnTo>
                    <a:pt x="104" y="6787"/>
                  </a:lnTo>
                  <a:cubicBezTo>
                    <a:pt x="142" y="6717"/>
                    <a:pt x="167" y="6639"/>
                    <a:pt x="167" y="6612"/>
                  </a:cubicBezTo>
                  <a:lnTo>
                    <a:pt x="122" y="6566"/>
                  </a:lnTo>
                  <a:cubicBezTo>
                    <a:pt x="152" y="6535"/>
                    <a:pt x="167" y="6444"/>
                    <a:pt x="198" y="6399"/>
                  </a:cubicBezTo>
                  <a:lnTo>
                    <a:pt x="198" y="6399"/>
                  </a:lnTo>
                  <a:lnTo>
                    <a:pt x="167" y="6413"/>
                  </a:lnTo>
                  <a:cubicBezTo>
                    <a:pt x="152" y="6200"/>
                    <a:pt x="319" y="6139"/>
                    <a:pt x="366" y="6109"/>
                  </a:cubicBezTo>
                  <a:lnTo>
                    <a:pt x="366" y="6109"/>
                  </a:lnTo>
                  <a:cubicBezTo>
                    <a:pt x="228" y="6230"/>
                    <a:pt x="396" y="6505"/>
                    <a:pt x="228" y="6520"/>
                  </a:cubicBezTo>
                  <a:cubicBezTo>
                    <a:pt x="204" y="6618"/>
                    <a:pt x="238" y="6666"/>
                    <a:pt x="260" y="6666"/>
                  </a:cubicBezTo>
                  <a:cubicBezTo>
                    <a:pt x="266" y="6666"/>
                    <a:pt x="271" y="6663"/>
                    <a:pt x="274" y="6657"/>
                  </a:cubicBezTo>
                  <a:cubicBezTo>
                    <a:pt x="289" y="6642"/>
                    <a:pt x="335" y="6626"/>
                    <a:pt x="319" y="6581"/>
                  </a:cubicBezTo>
                  <a:lnTo>
                    <a:pt x="319" y="6581"/>
                  </a:lnTo>
                  <a:cubicBezTo>
                    <a:pt x="299" y="6621"/>
                    <a:pt x="279" y="6628"/>
                    <a:pt x="264" y="6628"/>
                  </a:cubicBezTo>
                  <a:cubicBezTo>
                    <a:pt x="256" y="6628"/>
                    <a:pt x="249" y="6626"/>
                    <a:pt x="244" y="6626"/>
                  </a:cubicBezTo>
                  <a:cubicBezTo>
                    <a:pt x="258" y="6383"/>
                    <a:pt x="380" y="6596"/>
                    <a:pt x="396" y="6338"/>
                  </a:cubicBezTo>
                  <a:cubicBezTo>
                    <a:pt x="319" y="6291"/>
                    <a:pt x="472" y="6078"/>
                    <a:pt x="441" y="5987"/>
                  </a:cubicBezTo>
                  <a:lnTo>
                    <a:pt x="441" y="5987"/>
                  </a:lnTo>
                  <a:cubicBezTo>
                    <a:pt x="427" y="6109"/>
                    <a:pt x="350" y="6078"/>
                    <a:pt x="289" y="6109"/>
                  </a:cubicBezTo>
                  <a:cubicBezTo>
                    <a:pt x="427" y="5942"/>
                    <a:pt x="228" y="6003"/>
                    <a:pt x="319" y="5834"/>
                  </a:cubicBezTo>
                  <a:cubicBezTo>
                    <a:pt x="359" y="5771"/>
                    <a:pt x="403" y="5745"/>
                    <a:pt x="432" y="5745"/>
                  </a:cubicBezTo>
                  <a:cubicBezTo>
                    <a:pt x="451" y="5745"/>
                    <a:pt x="464" y="5757"/>
                    <a:pt x="463" y="5778"/>
                  </a:cubicBezTo>
                  <a:lnTo>
                    <a:pt x="463" y="5778"/>
                  </a:lnTo>
                  <a:cubicBezTo>
                    <a:pt x="500" y="5641"/>
                    <a:pt x="597" y="5559"/>
                    <a:pt x="655" y="5546"/>
                  </a:cubicBezTo>
                  <a:lnTo>
                    <a:pt x="655" y="5546"/>
                  </a:lnTo>
                  <a:cubicBezTo>
                    <a:pt x="571" y="5629"/>
                    <a:pt x="564" y="5826"/>
                    <a:pt x="598" y="5826"/>
                  </a:cubicBezTo>
                  <a:cubicBezTo>
                    <a:pt x="602" y="5826"/>
                    <a:pt x="605" y="5824"/>
                    <a:pt x="609" y="5820"/>
                  </a:cubicBezTo>
                  <a:cubicBezTo>
                    <a:pt x="622" y="5767"/>
                    <a:pt x="636" y="5725"/>
                    <a:pt x="609" y="5725"/>
                  </a:cubicBezTo>
                  <a:cubicBezTo>
                    <a:pt x="605" y="5725"/>
                    <a:pt x="600" y="5726"/>
                    <a:pt x="594" y="5728"/>
                  </a:cubicBezTo>
                  <a:cubicBezTo>
                    <a:pt x="655" y="5698"/>
                    <a:pt x="701" y="5591"/>
                    <a:pt x="746" y="5499"/>
                  </a:cubicBezTo>
                  <a:cubicBezTo>
                    <a:pt x="776" y="5408"/>
                    <a:pt x="823" y="5347"/>
                    <a:pt x="853" y="5332"/>
                  </a:cubicBezTo>
                  <a:lnTo>
                    <a:pt x="823" y="5332"/>
                  </a:lnTo>
                  <a:cubicBezTo>
                    <a:pt x="975" y="5103"/>
                    <a:pt x="837" y="5058"/>
                    <a:pt x="1036" y="4829"/>
                  </a:cubicBezTo>
                  <a:lnTo>
                    <a:pt x="1036" y="4829"/>
                  </a:lnTo>
                  <a:cubicBezTo>
                    <a:pt x="1030" y="4831"/>
                    <a:pt x="1024" y="4831"/>
                    <a:pt x="1018" y="4831"/>
                  </a:cubicBezTo>
                  <a:cubicBezTo>
                    <a:pt x="973" y="4831"/>
                    <a:pt x="967" y="4773"/>
                    <a:pt x="1036" y="4677"/>
                  </a:cubicBezTo>
                  <a:lnTo>
                    <a:pt x="1055" y="4705"/>
                  </a:lnTo>
                  <a:lnTo>
                    <a:pt x="1055" y="4705"/>
                  </a:lnTo>
                  <a:cubicBezTo>
                    <a:pt x="1218" y="4612"/>
                    <a:pt x="1158" y="4402"/>
                    <a:pt x="1233" y="4327"/>
                  </a:cubicBezTo>
                  <a:lnTo>
                    <a:pt x="1233" y="4327"/>
                  </a:lnTo>
                  <a:cubicBezTo>
                    <a:pt x="1229" y="4331"/>
                    <a:pt x="1224" y="4334"/>
                    <a:pt x="1221" y="4334"/>
                  </a:cubicBezTo>
                  <a:cubicBezTo>
                    <a:pt x="1212" y="4334"/>
                    <a:pt x="1208" y="4318"/>
                    <a:pt x="1219" y="4266"/>
                  </a:cubicBezTo>
                  <a:cubicBezTo>
                    <a:pt x="1249" y="4250"/>
                    <a:pt x="1355" y="4128"/>
                    <a:pt x="1341" y="4083"/>
                  </a:cubicBezTo>
                  <a:cubicBezTo>
                    <a:pt x="1432" y="3915"/>
                    <a:pt x="1599" y="3824"/>
                    <a:pt x="1751" y="3748"/>
                  </a:cubicBezTo>
                  <a:lnTo>
                    <a:pt x="1751" y="3748"/>
                  </a:lnTo>
                  <a:cubicBezTo>
                    <a:pt x="1666" y="3809"/>
                    <a:pt x="1609" y="3940"/>
                    <a:pt x="1559" y="3940"/>
                  </a:cubicBezTo>
                  <a:cubicBezTo>
                    <a:pt x="1547" y="3940"/>
                    <a:pt x="1535" y="3933"/>
                    <a:pt x="1523" y="3915"/>
                  </a:cubicBezTo>
                  <a:cubicBezTo>
                    <a:pt x="1493" y="4022"/>
                    <a:pt x="1523" y="4098"/>
                    <a:pt x="1463" y="4175"/>
                  </a:cubicBezTo>
                  <a:cubicBezTo>
                    <a:pt x="1467" y="4209"/>
                    <a:pt x="1485" y="4221"/>
                    <a:pt x="1510" y="4221"/>
                  </a:cubicBezTo>
                  <a:cubicBezTo>
                    <a:pt x="1560" y="4221"/>
                    <a:pt x="1639" y="4169"/>
                    <a:pt x="1690" y="4159"/>
                  </a:cubicBezTo>
                  <a:lnTo>
                    <a:pt x="1690" y="4159"/>
                  </a:lnTo>
                  <a:cubicBezTo>
                    <a:pt x="1645" y="4235"/>
                    <a:pt x="1508" y="4296"/>
                    <a:pt x="1538" y="4372"/>
                  </a:cubicBezTo>
                  <a:lnTo>
                    <a:pt x="1706" y="4189"/>
                  </a:lnTo>
                  <a:lnTo>
                    <a:pt x="1706" y="4189"/>
                  </a:lnTo>
                  <a:cubicBezTo>
                    <a:pt x="1629" y="4510"/>
                    <a:pt x="1538" y="4540"/>
                    <a:pt x="1402" y="4814"/>
                  </a:cubicBezTo>
                  <a:cubicBezTo>
                    <a:pt x="1436" y="4757"/>
                    <a:pt x="1460" y="4745"/>
                    <a:pt x="1481" y="4745"/>
                  </a:cubicBezTo>
                  <a:cubicBezTo>
                    <a:pt x="1495" y="4745"/>
                    <a:pt x="1509" y="4751"/>
                    <a:pt x="1524" y="4751"/>
                  </a:cubicBezTo>
                  <a:cubicBezTo>
                    <a:pt x="1544" y="4751"/>
                    <a:pt x="1567" y="4741"/>
                    <a:pt x="1599" y="4692"/>
                  </a:cubicBezTo>
                  <a:lnTo>
                    <a:pt x="1599" y="4677"/>
                  </a:lnTo>
                  <a:cubicBezTo>
                    <a:pt x="1587" y="4689"/>
                    <a:pt x="1576" y="4694"/>
                    <a:pt x="1567" y="4694"/>
                  </a:cubicBezTo>
                  <a:cubicBezTo>
                    <a:pt x="1543" y="4694"/>
                    <a:pt x="1526" y="4662"/>
                    <a:pt x="1493" y="4662"/>
                  </a:cubicBezTo>
                  <a:cubicBezTo>
                    <a:pt x="1569" y="4646"/>
                    <a:pt x="1599" y="4616"/>
                    <a:pt x="1645" y="4571"/>
                  </a:cubicBezTo>
                  <a:cubicBezTo>
                    <a:pt x="1660" y="4540"/>
                    <a:pt x="1676" y="4494"/>
                    <a:pt x="1706" y="4449"/>
                  </a:cubicBezTo>
                  <a:cubicBezTo>
                    <a:pt x="1690" y="4433"/>
                    <a:pt x="1690" y="4418"/>
                    <a:pt x="1706" y="4357"/>
                  </a:cubicBezTo>
                  <a:cubicBezTo>
                    <a:pt x="1737" y="4235"/>
                    <a:pt x="1828" y="4114"/>
                    <a:pt x="1920" y="4006"/>
                  </a:cubicBezTo>
                  <a:lnTo>
                    <a:pt x="2056" y="3778"/>
                  </a:lnTo>
                  <a:lnTo>
                    <a:pt x="2041" y="3763"/>
                  </a:lnTo>
                  <a:cubicBezTo>
                    <a:pt x="2072" y="3718"/>
                    <a:pt x="2102" y="3687"/>
                    <a:pt x="2133" y="3641"/>
                  </a:cubicBezTo>
                  <a:cubicBezTo>
                    <a:pt x="2239" y="3458"/>
                    <a:pt x="2361" y="3275"/>
                    <a:pt x="2483" y="3108"/>
                  </a:cubicBezTo>
                  <a:cubicBezTo>
                    <a:pt x="2468" y="3108"/>
                    <a:pt x="2452" y="3108"/>
                    <a:pt x="2452" y="3092"/>
                  </a:cubicBezTo>
                  <a:cubicBezTo>
                    <a:pt x="2483" y="3062"/>
                    <a:pt x="2513" y="3031"/>
                    <a:pt x="2543" y="3017"/>
                  </a:cubicBezTo>
                  <a:cubicBezTo>
                    <a:pt x="2590" y="2940"/>
                    <a:pt x="2651" y="2864"/>
                    <a:pt x="2696" y="2804"/>
                  </a:cubicBezTo>
                  <a:cubicBezTo>
                    <a:pt x="2681" y="2804"/>
                    <a:pt x="2681" y="2788"/>
                    <a:pt x="2665" y="2773"/>
                  </a:cubicBezTo>
                  <a:cubicBezTo>
                    <a:pt x="2712" y="2727"/>
                    <a:pt x="2757" y="2696"/>
                    <a:pt x="2803" y="2666"/>
                  </a:cubicBezTo>
                  <a:cubicBezTo>
                    <a:pt x="3214" y="2148"/>
                    <a:pt x="3687" y="1676"/>
                    <a:pt x="4189" y="1250"/>
                  </a:cubicBezTo>
                  <a:cubicBezTo>
                    <a:pt x="4204" y="1234"/>
                    <a:pt x="4204" y="1219"/>
                    <a:pt x="4189" y="1203"/>
                  </a:cubicBezTo>
                  <a:cubicBezTo>
                    <a:pt x="4161" y="1222"/>
                    <a:pt x="4132" y="1236"/>
                    <a:pt x="4115" y="1236"/>
                  </a:cubicBezTo>
                  <a:cubicBezTo>
                    <a:pt x="4104" y="1236"/>
                    <a:pt x="4097" y="1231"/>
                    <a:pt x="4097" y="1219"/>
                  </a:cubicBezTo>
                  <a:cubicBezTo>
                    <a:pt x="4280" y="1142"/>
                    <a:pt x="4113" y="1203"/>
                    <a:pt x="4189" y="1097"/>
                  </a:cubicBezTo>
                  <a:cubicBezTo>
                    <a:pt x="4225" y="1079"/>
                    <a:pt x="4248" y="1072"/>
                    <a:pt x="4263" y="1072"/>
                  </a:cubicBezTo>
                  <a:cubicBezTo>
                    <a:pt x="4312" y="1072"/>
                    <a:pt x="4276" y="1146"/>
                    <a:pt x="4311" y="1158"/>
                  </a:cubicBezTo>
                  <a:cubicBezTo>
                    <a:pt x="4387" y="1097"/>
                    <a:pt x="4448" y="1051"/>
                    <a:pt x="4524" y="990"/>
                  </a:cubicBezTo>
                  <a:cubicBezTo>
                    <a:pt x="4538" y="909"/>
                    <a:pt x="4503" y="803"/>
                    <a:pt x="4680" y="803"/>
                  </a:cubicBezTo>
                  <a:cubicBezTo>
                    <a:pt x="4701" y="803"/>
                    <a:pt x="4725" y="804"/>
                    <a:pt x="4753" y="807"/>
                  </a:cubicBezTo>
                  <a:lnTo>
                    <a:pt x="4646" y="868"/>
                  </a:lnTo>
                  <a:cubicBezTo>
                    <a:pt x="4676" y="854"/>
                    <a:pt x="4722" y="838"/>
                    <a:pt x="4768" y="823"/>
                  </a:cubicBezTo>
                  <a:cubicBezTo>
                    <a:pt x="5088" y="594"/>
                    <a:pt x="5423" y="397"/>
                    <a:pt x="5789" y="214"/>
                  </a:cubicBezTo>
                  <a:cubicBezTo>
                    <a:pt x="5864" y="137"/>
                    <a:pt x="5941" y="46"/>
                    <a:pt x="6047" y="1"/>
                  </a:cubicBezTo>
                  <a:close/>
                  <a:moveTo>
                    <a:pt x="104" y="6787"/>
                  </a:moveTo>
                  <a:lnTo>
                    <a:pt x="104" y="6787"/>
                  </a:lnTo>
                  <a:cubicBezTo>
                    <a:pt x="100" y="6795"/>
                    <a:pt x="96" y="6802"/>
                    <a:pt x="92" y="6809"/>
                  </a:cubicBezTo>
                  <a:cubicBezTo>
                    <a:pt x="96" y="6802"/>
                    <a:pt x="101" y="6795"/>
                    <a:pt x="104" y="6787"/>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0"/>
            <p:cNvSpPr/>
            <p:nvPr/>
          </p:nvSpPr>
          <p:spPr>
            <a:xfrm>
              <a:off x="341525" y="2788525"/>
              <a:ext cx="1175" cy="775"/>
            </a:xfrm>
            <a:custGeom>
              <a:avLst/>
              <a:gdLst/>
              <a:ahLst/>
              <a:cxnLst/>
              <a:rect l="l" t="t" r="r" b="b"/>
              <a:pathLst>
                <a:path w="47" h="31" extrusionOk="0">
                  <a:moveTo>
                    <a:pt x="47" y="0"/>
                  </a:moveTo>
                  <a:cubicBezTo>
                    <a:pt x="16" y="0"/>
                    <a:pt x="1" y="0"/>
                    <a:pt x="1" y="31"/>
                  </a:cubicBez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0"/>
            <p:cNvSpPr/>
            <p:nvPr/>
          </p:nvSpPr>
          <p:spPr>
            <a:xfrm>
              <a:off x="370875" y="2749675"/>
              <a:ext cx="775" cy="1900"/>
            </a:xfrm>
            <a:custGeom>
              <a:avLst/>
              <a:gdLst/>
              <a:ahLst/>
              <a:cxnLst/>
              <a:rect l="l" t="t" r="r" b="b"/>
              <a:pathLst>
                <a:path w="31" h="76" extrusionOk="0">
                  <a:moveTo>
                    <a:pt x="31" y="0"/>
                  </a:moveTo>
                  <a:lnTo>
                    <a:pt x="31" y="0"/>
                  </a:lnTo>
                  <a:cubicBezTo>
                    <a:pt x="31" y="15"/>
                    <a:pt x="15" y="45"/>
                    <a:pt x="0" y="76"/>
                  </a:cubicBezTo>
                  <a:cubicBezTo>
                    <a:pt x="15" y="45"/>
                    <a:pt x="31" y="31"/>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0"/>
            <p:cNvSpPr/>
            <p:nvPr/>
          </p:nvSpPr>
          <p:spPr>
            <a:xfrm>
              <a:off x="338875" y="2799550"/>
              <a:ext cx="25" cy="775"/>
            </a:xfrm>
            <a:custGeom>
              <a:avLst/>
              <a:gdLst/>
              <a:ahLst/>
              <a:cxnLst/>
              <a:rect l="l" t="t" r="r" b="b"/>
              <a:pathLst>
                <a:path w="1" h="31" extrusionOk="0">
                  <a:moveTo>
                    <a:pt x="1" y="0"/>
                  </a:moveTo>
                  <a:lnTo>
                    <a:pt x="1"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0"/>
            <p:cNvSpPr/>
            <p:nvPr/>
          </p:nvSpPr>
          <p:spPr>
            <a:xfrm>
              <a:off x="338125" y="2800300"/>
              <a:ext cx="775" cy="1550"/>
            </a:xfrm>
            <a:custGeom>
              <a:avLst/>
              <a:gdLst/>
              <a:ahLst/>
              <a:cxnLst/>
              <a:rect l="l" t="t" r="r" b="b"/>
              <a:pathLst>
                <a:path w="31" h="62" extrusionOk="0">
                  <a:moveTo>
                    <a:pt x="31" y="1"/>
                  </a:moveTo>
                  <a:cubicBezTo>
                    <a:pt x="15" y="31"/>
                    <a:pt x="0" y="47"/>
                    <a:pt x="0" y="62"/>
                  </a:cubicBez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0"/>
            <p:cNvSpPr/>
            <p:nvPr/>
          </p:nvSpPr>
          <p:spPr>
            <a:xfrm>
              <a:off x="357925" y="2762625"/>
              <a:ext cx="375" cy="25"/>
            </a:xfrm>
            <a:custGeom>
              <a:avLst/>
              <a:gdLst/>
              <a:ahLst/>
              <a:cxnLst/>
              <a:rect l="l" t="t" r="r" b="b"/>
              <a:pathLst>
                <a:path w="15" h="1" extrusionOk="0">
                  <a:moveTo>
                    <a:pt x="0" y="0"/>
                  </a:move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0"/>
            <p:cNvSpPr/>
            <p:nvPr/>
          </p:nvSpPr>
          <p:spPr>
            <a:xfrm>
              <a:off x="368175" y="2736650"/>
              <a:ext cx="350" cy="450"/>
            </a:xfrm>
            <a:custGeom>
              <a:avLst/>
              <a:gdLst/>
              <a:ahLst/>
              <a:cxnLst/>
              <a:rect l="l" t="t" r="r" b="b"/>
              <a:pathLst>
                <a:path w="14" h="18" extrusionOk="0">
                  <a:moveTo>
                    <a:pt x="12" y="1"/>
                  </a:moveTo>
                  <a:cubicBezTo>
                    <a:pt x="11" y="1"/>
                    <a:pt x="7" y="5"/>
                    <a:pt x="1" y="18"/>
                  </a:cubicBezTo>
                  <a:cubicBezTo>
                    <a:pt x="10" y="10"/>
                    <a:pt x="14" y="1"/>
                    <a:pt x="1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30"/>
            <p:cNvSpPr/>
            <p:nvPr/>
          </p:nvSpPr>
          <p:spPr>
            <a:xfrm>
              <a:off x="367425" y="2737100"/>
              <a:ext cx="775" cy="400"/>
            </a:xfrm>
            <a:custGeom>
              <a:avLst/>
              <a:gdLst/>
              <a:ahLst/>
              <a:cxnLst/>
              <a:rect l="l" t="t" r="r" b="b"/>
              <a:pathLst>
                <a:path w="31" h="16" extrusionOk="0">
                  <a:moveTo>
                    <a:pt x="0" y="16"/>
                  </a:moveTo>
                  <a:cubicBezTo>
                    <a:pt x="16" y="16"/>
                    <a:pt x="16" y="0"/>
                    <a:pt x="31" y="0"/>
                  </a:cubicBezTo>
                  <a:cubicBezTo>
                    <a:pt x="16" y="0"/>
                    <a:pt x="16" y="16"/>
                    <a:pt x="0" y="1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30"/>
            <p:cNvSpPr/>
            <p:nvPr/>
          </p:nvSpPr>
          <p:spPr>
            <a:xfrm>
              <a:off x="384175" y="2709300"/>
              <a:ext cx="425" cy="25"/>
            </a:xfrm>
            <a:custGeom>
              <a:avLst/>
              <a:gdLst/>
              <a:ahLst/>
              <a:cxnLst/>
              <a:rect l="l" t="t" r="r" b="b"/>
              <a:pathLst>
                <a:path w="17" h="1" extrusionOk="0">
                  <a:moveTo>
                    <a:pt x="17"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30"/>
            <p:cNvSpPr/>
            <p:nvPr/>
          </p:nvSpPr>
          <p:spPr>
            <a:xfrm>
              <a:off x="386100" y="2687575"/>
              <a:ext cx="25" cy="425"/>
            </a:xfrm>
            <a:custGeom>
              <a:avLst/>
              <a:gdLst/>
              <a:ahLst/>
              <a:cxnLst/>
              <a:rect l="l" t="t" r="r" b="b"/>
              <a:pathLst>
                <a:path w="1" h="17" extrusionOk="0">
                  <a:moveTo>
                    <a:pt x="0" y="1"/>
                  </a:moveTo>
                  <a:lnTo>
                    <a:pt x="0" y="1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0"/>
            <p:cNvSpPr/>
            <p:nvPr/>
          </p:nvSpPr>
          <p:spPr>
            <a:xfrm>
              <a:off x="336950" y="2790400"/>
              <a:ext cx="425" cy="425"/>
            </a:xfrm>
            <a:custGeom>
              <a:avLst/>
              <a:gdLst/>
              <a:ahLst/>
              <a:cxnLst/>
              <a:rect l="l" t="t" r="r" b="b"/>
              <a:pathLst>
                <a:path w="17" h="17" extrusionOk="0">
                  <a:moveTo>
                    <a:pt x="17" y="1"/>
                  </a:moveTo>
                  <a:cubicBezTo>
                    <a:pt x="1" y="1"/>
                    <a:pt x="1" y="17"/>
                    <a:pt x="1" y="17"/>
                  </a:cubicBezTo>
                  <a:lnTo>
                    <a:pt x="1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30"/>
            <p:cNvSpPr/>
            <p:nvPr/>
          </p:nvSpPr>
          <p:spPr>
            <a:xfrm>
              <a:off x="424175" y="2657500"/>
              <a:ext cx="400" cy="400"/>
            </a:xfrm>
            <a:custGeom>
              <a:avLst/>
              <a:gdLst/>
              <a:ahLst/>
              <a:cxnLst/>
              <a:rect l="l" t="t" r="r" b="b"/>
              <a:pathLst>
                <a:path w="16" h="16" extrusionOk="0">
                  <a:moveTo>
                    <a:pt x="15" y="1"/>
                  </a:moveTo>
                  <a:lnTo>
                    <a:pt x="1" y="15"/>
                  </a:lnTo>
                  <a:cubicBezTo>
                    <a:pt x="1" y="15"/>
                    <a:pt x="15" y="15"/>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30"/>
            <p:cNvSpPr/>
            <p:nvPr/>
          </p:nvSpPr>
          <p:spPr>
            <a:xfrm>
              <a:off x="509100" y="2615225"/>
              <a:ext cx="2700" cy="900"/>
            </a:xfrm>
            <a:custGeom>
              <a:avLst/>
              <a:gdLst/>
              <a:ahLst/>
              <a:cxnLst/>
              <a:rect l="l" t="t" r="r" b="b"/>
              <a:pathLst>
                <a:path w="108" h="36" extrusionOk="0">
                  <a:moveTo>
                    <a:pt x="107" y="0"/>
                  </a:moveTo>
                  <a:cubicBezTo>
                    <a:pt x="61" y="0"/>
                    <a:pt x="31" y="0"/>
                    <a:pt x="0" y="16"/>
                  </a:cubicBezTo>
                  <a:cubicBezTo>
                    <a:pt x="44" y="30"/>
                    <a:pt x="63" y="36"/>
                    <a:pt x="71" y="36"/>
                  </a:cubicBezTo>
                  <a:cubicBezTo>
                    <a:pt x="88" y="36"/>
                    <a:pt x="55" y="11"/>
                    <a:pt x="10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0"/>
            <p:cNvSpPr/>
            <p:nvPr/>
          </p:nvSpPr>
          <p:spPr>
            <a:xfrm>
              <a:off x="511775" y="2614850"/>
              <a:ext cx="1550" cy="400"/>
            </a:xfrm>
            <a:custGeom>
              <a:avLst/>
              <a:gdLst/>
              <a:ahLst/>
              <a:cxnLst/>
              <a:rect l="l" t="t" r="r" b="b"/>
              <a:pathLst>
                <a:path w="62" h="16" extrusionOk="0">
                  <a:moveTo>
                    <a:pt x="61" y="1"/>
                  </a:moveTo>
                  <a:cubicBezTo>
                    <a:pt x="31" y="1"/>
                    <a:pt x="15" y="1"/>
                    <a:pt x="0" y="15"/>
                  </a:cubicBezTo>
                  <a:cubicBezTo>
                    <a:pt x="15" y="1"/>
                    <a:pt x="46" y="1"/>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0"/>
            <p:cNvSpPr/>
            <p:nvPr/>
          </p:nvSpPr>
          <p:spPr>
            <a:xfrm>
              <a:off x="491200" y="2628575"/>
              <a:ext cx="1150" cy="775"/>
            </a:xfrm>
            <a:custGeom>
              <a:avLst/>
              <a:gdLst/>
              <a:ahLst/>
              <a:cxnLst/>
              <a:rect l="l" t="t" r="r" b="b"/>
              <a:pathLst>
                <a:path w="46" h="31" extrusionOk="0">
                  <a:moveTo>
                    <a:pt x="1" y="0"/>
                  </a:moveTo>
                  <a:lnTo>
                    <a:pt x="31" y="31"/>
                  </a:lnTo>
                  <a:lnTo>
                    <a:pt x="46" y="15"/>
                  </a:lnTo>
                  <a:cubicBezTo>
                    <a:pt x="31" y="15"/>
                    <a:pt x="15" y="15"/>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30"/>
            <p:cNvSpPr/>
            <p:nvPr/>
          </p:nvSpPr>
          <p:spPr>
            <a:xfrm>
              <a:off x="489675" y="2627400"/>
              <a:ext cx="1550" cy="1200"/>
            </a:xfrm>
            <a:custGeom>
              <a:avLst/>
              <a:gdLst/>
              <a:ahLst/>
              <a:cxnLst/>
              <a:rect l="l" t="t" r="r" b="b"/>
              <a:pathLst>
                <a:path w="62" h="48" extrusionOk="0">
                  <a:moveTo>
                    <a:pt x="1" y="1"/>
                  </a:moveTo>
                  <a:lnTo>
                    <a:pt x="1" y="1"/>
                  </a:lnTo>
                  <a:cubicBezTo>
                    <a:pt x="16" y="17"/>
                    <a:pt x="31" y="31"/>
                    <a:pt x="62" y="47"/>
                  </a:cubicBezTo>
                  <a:cubicBezTo>
                    <a:pt x="46" y="31"/>
                    <a:pt x="31" y="17"/>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0"/>
            <p:cNvSpPr/>
            <p:nvPr/>
          </p:nvSpPr>
          <p:spPr>
            <a:xfrm>
              <a:off x="494625" y="2590850"/>
              <a:ext cx="22875" cy="8025"/>
            </a:xfrm>
            <a:custGeom>
              <a:avLst/>
              <a:gdLst/>
              <a:ahLst/>
              <a:cxnLst/>
              <a:rect l="l" t="t" r="r" b="b"/>
              <a:pathLst>
                <a:path w="915" h="321" extrusionOk="0">
                  <a:moveTo>
                    <a:pt x="884" y="0"/>
                  </a:moveTo>
                  <a:lnTo>
                    <a:pt x="0" y="275"/>
                  </a:lnTo>
                  <a:lnTo>
                    <a:pt x="31" y="321"/>
                  </a:lnTo>
                  <a:cubicBezTo>
                    <a:pt x="92" y="321"/>
                    <a:pt x="260" y="275"/>
                    <a:pt x="427" y="214"/>
                  </a:cubicBezTo>
                  <a:cubicBezTo>
                    <a:pt x="610" y="153"/>
                    <a:pt x="792" y="77"/>
                    <a:pt x="91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0"/>
            <p:cNvSpPr/>
            <p:nvPr/>
          </p:nvSpPr>
          <p:spPr>
            <a:xfrm>
              <a:off x="491200" y="2607600"/>
              <a:ext cx="9175" cy="3475"/>
            </a:xfrm>
            <a:custGeom>
              <a:avLst/>
              <a:gdLst/>
              <a:ahLst/>
              <a:cxnLst/>
              <a:rect l="l" t="t" r="r" b="b"/>
              <a:pathLst>
                <a:path w="367" h="139" extrusionOk="0">
                  <a:moveTo>
                    <a:pt x="153" y="1"/>
                  </a:moveTo>
                  <a:lnTo>
                    <a:pt x="153" y="1"/>
                  </a:lnTo>
                  <a:cubicBezTo>
                    <a:pt x="1" y="77"/>
                    <a:pt x="168" y="62"/>
                    <a:pt x="153" y="108"/>
                  </a:cubicBezTo>
                  <a:lnTo>
                    <a:pt x="31" y="138"/>
                  </a:lnTo>
                  <a:cubicBezTo>
                    <a:pt x="229" y="123"/>
                    <a:pt x="184" y="92"/>
                    <a:pt x="366" y="17"/>
                  </a:cubicBezTo>
                  <a:lnTo>
                    <a:pt x="366" y="17"/>
                  </a:lnTo>
                  <a:lnTo>
                    <a:pt x="137" y="77"/>
                  </a:lnTo>
                  <a:lnTo>
                    <a:pt x="137" y="77"/>
                  </a:lnTo>
                  <a:lnTo>
                    <a:pt x="153"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30"/>
            <p:cNvSpPr/>
            <p:nvPr/>
          </p:nvSpPr>
          <p:spPr>
            <a:xfrm>
              <a:off x="442450" y="2633125"/>
              <a:ext cx="15275" cy="6125"/>
            </a:xfrm>
            <a:custGeom>
              <a:avLst/>
              <a:gdLst/>
              <a:ahLst/>
              <a:cxnLst/>
              <a:rect l="l" t="t" r="r" b="b"/>
              <a:pathLst>
                <a:path w="611" h="245" extrusionOk="0">
                  <a:moveTo>
                    <a:pt x="427" y="1"/>
                  </a:moveTo>
                  <a:cubicBezTo>
                    <a:pt x="397" y="46"/>
                    <a:pt x="381" y="137"/>
                    <a:pt x="259" y="153"/>
                  </a:cubicBezTo>
                  <a:cubicBezTo>
                    <a:pt x="347" y="83"/>
                    <a:pt x="314" y="78"/>
                    <a:pt x="273" y="78"/>
                  </a:cubicBezTo>
                  <a:cubicBezTo>
                    <a:pt x="266" y="78"/>
                    <a:pt x="259" y="79"/>
                    <a:pt x="253" y="79"/>
                  </a:cubicBezTo>
                  <a:cubicBezTo>
                    <a:pt x="229" y="79"/>
                    <a:pt x="209" y="77"/>
                    <a:pt x="214" y="62"/>
                  </a:cubicBezTo>
                  <a:lnTo>
                    <a:pt x="214" y="62"/>
                  </a:lnTo>
                  <a:cubicBezTo>
                    <a:pt x="1" y="245"/>
                    <a:pt x="259" y="184"/>
                    <a:pt x="336" y="214"/>
                  </a:cubicBezTo>
                  <a:cubicBezTo>
                    <a:pt x="351" y="198"/>
                    <a:pt x="427" y="168"/>
                    <a:pt x="488" y="123"/>
                  </a:cubicBezTo>
                  <a:lnTo>
                    <a:pt x="519" y="184"/>
                  </a:lnTo>
                  <a:lnTo>
                    <a:pt x="580" y="123"/>
                  </a:lnTo>
                  <a:cubicBezTo>
                    <a:pt x="534" y="76"/>
                    <a:pt x="610" y="16"/>
                    <a:pt x="42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30"/>
            <p:cNvSpPr/>
            <p:nvPr/>
          </p:nvSpPr>
          <p:spPr>
            <a:xfrm>
              <a:off x="450850" y="2638475"/>
              <a:ext cx="375" cy="375"/>
            </a:xfrm>
            <a:custGeom>
              <a:avLst/>
              <a:gdLst/>
              <a:ahLst/>
              <a:cxnLst/>
              <a:rect l="l" t="t" r="r" b="b"/>
              <a:pathLst>
                <a:path w="15" h="15" extrusionOk="0">
                  <a:moveTo>
                    <a:pt x="0" y="0"/>
                  </a:moveTo>
                  <a:cubicBezTo>
                    <a:pt x="0" y="15"/>
                    <a:pt x="0" y="15"/>
                    <a:pt x="15" y="15"/>
                  </a:cubicBezTo>
                  <a:cubicBezTo>
                    <a:pt x="15" y="15"/>
                    <a:pt x="15" y="0"/>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0"/>
            <p:cNvSpPr/>
            <p:nvPr/>
          </p:nvSpPr>
          <p:spPr>
            <a:xfrm>
              <a:off x="469125" y="2610050"/>
              <a:ext cx="11950" cy="4825"/>
            </a:xfrm>
            <a:custGeom>
              <a:avLst/>
              <a:gdLst/>
              <a:ahLst/>
              <a:cxnLst/>
              <a:rect l="l" t="t" r="r" b="b"/>
              <a:pathLst>
                <a:path w="478" h="193" extrusionOk="0">
                  <a:moveTo>
                    <a:pt x="444" y="1"/>
                  </a:moveTo>
                  <a:cubicBezTo>
                    <a:pt x="391" y="1"/>
                    <a:pt x="259" y="55"/>
                    <a:pt x="228" y="55"/>
                  </a:cubicBezTo>
                  <a:lnTo>
                    <a:pt x="92" y="146"/>
                  </a:lnTo>
                  <a:lnTo>
                    <a:pt x="76" y="101"/>
                  </a:lnTo>
                  <a:lnTo>
                    <a:pt x="0" y="193"/>
                  </a:lnTo>
                  <a:cubicBezTo>
                    <a:pt x="49" y="180"/>
                    <a:pt x="98" y="158"/>
                    <a:pt x="139" y="158"/>
                  </a:cubicBezTo>
                  <a:cubicBezTo>
                    <a:pt x="149" y="158"/>
                    <a:pt x="158" y="159"/>
                    <a:pt x="167" y="162"/>
                  </a:cubicBezTo>
                  <a:lnTo>
                    <a:pt x="167" y="146"/>
                  </a:lnTo>
                  <a:cubicBezTo>
                    <a:pt x="259" y="55"/>
                    <a:pt x="350" y="101"/>
                    <a:pt x="441" y="55"/>
                  </a:cubicBezTo>
                  <a:cubicBezTo>
                    <a:pt x="477" y="14"/>
                    <a:pt x="471" y="1"/>
                    <a:pt x="44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0"/>
            <p:cNvSpPr/>
            <p:nvPr/>
          </p:nvSpPr>
          <p:spPr>
            <a:xfrm>
              <a:off x="450075" y="2629325"/>
              <a:ext cx="3075" cy="2300"/>
            </a:xfrm>
            <a:custGeom>
              <a:avLst/>
              <a:gdLst/>
              <a:ahLst/>
              <a:cxnLst/>
              <a:rect l="l" t="t" r="r" b="b"/>
              <a:pathLst>
                <a:path w="123" h="92" extrusionOk="0">
                  <a:moveTo>
                    <a:pt x="122" y="1"/>
                  </a:moveTo>
                  <a:lnTo>
                    <a:pt x="1" y="92"/>
                  </a:lnTo>
                  <a:lnTo>
                    <a:pt x="92" y="46"/>
                  </a:lnTo>
                  <a:lnTo>
                    <a:pt x="12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0"/>
            <p:cNvSpPr/>
            <p:nvPr/>
          </p:nvSpPr>
          <p:spPr>
            <a:xfrm>
              <a:off x="448150" y="2615525"/>
              <a:ext cx="4600" cy="1475"/>
            </a:xfrm>
            <a:custGeom>
              <a:avLst/>
              <a:gdLst/>
              <a:ahLst/>
              <a:cxnLst/>
              <a:rect l="l" t="t" r="r" b="b"/>
              <a:pathLst>
                <a:path w="184" h="59" extrusionOk="0">
                  <a:moveTo>
                    <a:pt x="110" y="0"/>
                  </a:moveTo>
                  <a:cubicBezTo>
                    <a:pt x="85" y="0"/>
                    <a:pt x="54" y="12"/>
                    <a:pt x="1" y="49"/>
                  </a:cubicBezTo>
                  <a:cubicBezTo>
                    <a:pt x="31" y="33"/>
                    <a:pt x="50" y="27"/>
                    <a:pt x="63" y="27"/>
                  </a:cubicBezTo>
                  <a:cubicBezTo>
                    <a:pt x="93" y="27"/>
                    <a:pt x="90" y="59"/>
                    <a:pt x="113" y="59"/>
                  </a:cubicBezTo>
                  <a:cubicBezTo>
                    <a:pt x="125" y="59"/>
                    <a:pt x="145" y="49"/>
                    <a:pt x="184" y="19"/>
                  </a:cubicBezTo>
                  <a:cubicBezTo>
                    <a:pt x="153" y="12"/>
                    <a:pt x="134" y="0"/>
                    <a:pt x="11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0"/>
            <p:cNvSpPr/>
            <p:nvPr/>
          </p:nvSpPr>
          <p:spPr>
            <a:xfrm>
              <a:off x="503000" y="2562300"/>
              <a:ext cx="1950" cy="1550"/>
            </a:xfrm>
            <a:custGeom>
              <a:avLst/>
              <a:gdLst/>
              <a:ahLst/>
              <a:cxnLst/>
              <a:rect l="l" t="t" r="r" b="b"/>
              <a:pathLst>
                <a:path w="78" h="62" extrusionOk="0">
                  <a:moveTo>
                    <a:pt x="0" y="1"/>
                  </a:moveTo>
                  <a:lnTo>
                    <a:pt x="47" y="61"/>
                  </a:lnTo>
                  <a:cubicBezTo>
                    <a:pt x="77" y="15"/>
                    <a:pt x="47" y="1"/>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0"/>
            <p:cNvSpPr/>
            <p:nvPr/>
          </p:nvSpPr>
          <p:spPr>
            <a:xfrm>
              <a:off x="492725" y="2559625"/>
              <a:ext cx="10300" cy="7625"/>
            </a:xfrm>
            <a:custGeom>
              <a:avLst/>
              <a:gdLst/>
              <a:ahLst/>
              <a:cxnLst/>
              <a:rect l="l" t="t" r="r" b="b"/>
              <a:pathLst>
                <a:path w="412" h="305" extrusionOk="0">
                  <a:moveTo>
                    <a:pt x="320" y="0"/>
                  </a:moveTo>
                  <a:lnTo>
                    <a:pt x="320" y="0"/>
                  </a:lnTo>
                  <a:cubicBezTo>
                    <a:pt x="46" y="122"/>
                    <a:pt x="411" y="153"/>
                    <a:pt x="1" y="244"/>
                  </a:cubicBezTo>
                  <a:cubicBezTo>
                    <a:pt x="46" y="260"/>
                    <a:pt x="107" y="290"/>
                    <a:pt x="168" y="305"/>
                  </a:cubicBezTo>
                  <a:cubicBezTo>
                    <a:pt x="1" y="244"/>
                    <a:pt x="320" y="244"/>
                    <a:pt x="336" y="168"/>
                  </a:cubicBezTo>
                  <a:lnTo>
                    <a:pt x="336" y="168"/>
                  </a:lnTo>
                  <a:lnTo>
                    <a:pt x="305" y="183"/>
                  </a:lnTo>
                  <a:cubicBezTo>
                    <a:pt x="275" y="168"/>
                    <a:pt x="275" y="122"/>
                    <a:pt x="336" y="108"/>
                  </a:cubicBezTo>
                  <a:lnTo>
                    <a:pt x="411" y="108"/>
                  </a:lnTo>
                  <a:lnTo>
                    <a:pt x="32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0"/>
            <p:cNvSpPr/>
            <p:nvPr/>
          </p:nvSpPr>
          <p:spPr>
            <a:xfrm>
              <a:off x="457200" y="2588950"/>
              <a:ext cx="15350" cy="6200"/>
            </a:xfrm>
            <a:custGeom>
              <a:avLst/>
              <a:gdLst/>
              <a:ahLst/>
              <a:cxnLst/>
              <a:rect l="l" t="t" r="r" b="b"/>
              <a:pathLst>
                <a:path w="614" h="248" extrusionOk="0">
                  <a:moveTo>
                    <a:pt x="614" y="1"/>
                  </a:moveTo>
                  <a:lnTo>
                    <a:pt x="401" y="31"/>
                  </a:lnTo>
                  <a:cubicBezTo>
                    <a:pt x="386" y="62"/>
                    <a:pt x="340" y="107"/>
                    <a:pt x="248" y="123"/>
                  </a:cubicBezTo>
                  <a:lnTo>
                    <a:pt x="126" y="123"/>
                  </a:lnTo>
                  <a:cubicBezTo>
                    <a:pt x="51" y="137"/>
                    <a:pt x="51" y="184"/>
                    <a:pt x="4" y="214"/>
                  </a:cubicBezTo>
                  <a:cubicBezTo>
                    <a:pt x="1" y="239"/>
                    <a:pt x="13" y="248"/>
                    <a:pt x="35" y="248"/>
                  </a:cubicBezTo>
                  <a:cubicBezTo>
                    <a:pt x="96" y="248"/>
                    <a:pt x="232" y="179"/>
                    <a:pt x="309" y="168"/>
                  </a:cubicBezTo>
                  <a:cubicBezTo>
                    <a:pt x="401" y="107"/>
                    <a:pt x="569" y="107"/>
                    <a:pt x="61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0"/>
            <p:cNvSpPr/>
            <p:nvPr/>
          </p:nvSpPr>
          <p:spPr>
            <a:xfrm>
              <a:off x="428750" y="2623225"/>
              <a:ext cx="800" cy="400"/>
            </a:xfrm>
            <a:custGeom>
              <a:avLst/>
              <a:gdLst/>
              <a:ahLst/>
              <a:cxnLst/>
              <a:rect l="l" t="t" r="r" b="b"/>
              <a:pathLst>
                <a:path w="32" h="16" extrusionOk="0">
                  <a:moveTo>
                    <a:pt x="31" y="1"/>
                  </a:moveTo>
                  <a:cubicBezTo>
                    <a:pt x="15" y="15"/>
                    <a:pt x="1" y="15"/>
                    <a:pt x="31" y="15"/>
                  </a:cubicBez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0"/>
            <p:cNvSpPr/>
            <p:nvPr/>
          </p:nvSpPr>
          <p:spPr>
            <a:xfrm>
              <a:off x="429525" y="2620550"/>
              <a:ext cx="3825" cy="2700"/>
            </a:xfrm>
            <a:custGeom>
              <a:avLst/>
              <a:gdLst/>
              <a:ahLst/>
              <a:cxnLst/>
              <a:rect l="l" t="t" r="r" b="b"/>
              <a:pathLst>
                <a:path w="153" h="108" extrusionOk="0">
                  <a:moveTo>
                    <a:pt x="152" y="1"/>
                  </a:moveTo>
                  <a:lnTo>
                    <a:pt x="76" y="16"/>
                  </a:lnTo>
                  <a:lnTo>
                    <a:pt x="0" y="108"/>
                  </a:lnTo>
                  <a:cubicBezTo>
                    <a:pt x="45" y="77"/>
                    <a:pt x="122" y="31"/>
                    <a:pt x="15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0"/>
            <p:cNvSpPr/>
            <p:nvPr/>
          </p:nvSpPr>
          <p:spPr>
            <a:xfrm>
              <a:off x="445850" y="2598100"/>
              <a:ext cx="3850" cy="2500"/>
            </a:xfrm>
            <a:custGeom>
              <a:avLst/>
              <a:gdLst/>
              <a:ahLst/>
              <a:cxnLst/>
              <a:rect l="l" t="t" r="r" b="b"/>
              <a:pathLst>
                <a:path w="154" h="100" extrusionOk="0">
                  <a:moveTo>
                    <a:pt x="17" y="0"/>
                  </a:moveTo>
                  <a:cubicBezTo>
                    <a:pt x="89" y="12"/>
                    <a:pt x="1" y="99"/>
                    <a:pt x="48" y="99"/>
                  </a:cubicBezTo>
                  <a:cubicBezTo>
                    <a:pt x="61" y="99"/>
                    <a:pt x="84" y="93"/>
                    <a:pt x="123" y="76"/>
                  </a:cubicBezTo>
                  <a:lnTo>
                    <a:pt x="123" y="76"/>
                  </a:lnTo>
                  <a:cubicBezTo>
                    <a:pt x="111" y="79"/>
                    <a:pt x="102" y="80"/>
                    <a:pt x="94" y="80"/>
                  </a:cubicBezTo>
                  <a:cubicBezTo>
                    <a:pt x="62" y="80"/>
                    <a:pt x="62" y="58"/>
                    <a:pt x="62" y="46"/>
                  </a:cubicBezTo>
                  <a:lnTo>
                    <a:pt x="154"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0"/>
            <p:cNvSpPr/>
            <p:nvPr/>
          </p:nvSpPr>
          <p:spPr>
            <a:xfrm>
              <a:off x="445500" y="2598100"/>
              <a:ext cx="800" cy="400"/>
            </a:xfrm>
            <a:custGeom>
              <a:avLst/>
              <a:gdLst/>
              <a:ahLst/>
              <a:cxnLst/>
              <a:rect l="l" t="t" r="r" b="b"/>
              <a:pathLst>
                <a:path w="32" h="16" extrusionOk="0">
                  <a:moveTo>
                    <a:pt x="31" y="0"/>
                  </a:moveTo>
                  <a:cubicBezTo>
                    <a:pt x="31" y="0"/>
                    <a:pt x="15" y="0"/>
                    <a:pt x="1" y="15"/>
                  </a:cubicBez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0"/>
            <p:cNvSpPr/>
            <p:nvPr/>
          </p:nvSpPr>
          <p:spPr>
            <a:xfrm>
              <a:off x="402100" y="2650650"/>
              <a:ext cx="5350" cy="3325"/>
            </a:xfrm>
            <a:custGeom>
              <a:avLst/>
              <a:gdLst/>
              <a:ahLst/>
              <a:cxnLst/>
              <a:rect l="l" t="t" r="r" b="b"/>
              <a:pathLst>
                <a:path w="214" h="133" extrusionOk="0">
                  <a:moveTo>
                    <a:pt x="16" y="97"/>
                  </a:moveTo>
                  <a:lnTo>
                    <a:pt x="16" y="97"/>
                  </a:lnTo>
                  <a:cubicBezTo>
                    <a:pt x="12" y="99"/>
                    <a:pt x="6" y="103"/>
                    <a:pt x="0" y="107"/>
                  </a:cubicBezTo>
                  <a:lnTo>
                    <a:pt x="16" y="97"/>
                  </a:lnTo>
                  <a:close/>
                  <a:moveTo>
                    <a:pt x="183" y="1"/>
                  </a:moveTo>
                  <a:lnTo>
                    <a:pt x="16" y="97"/>
                  </a:lnTo>
                  <a:lnTo>
                    <a:pt x="16" y="97"/>
                  </a:lnTo>
                  <a:cubicBezTo>
                    <a:pt x="23" y="94"/>
                    <a:pt x="28" y="93"/>
                    <a:pt x="32" y="93"/>
                  </a:cubicBezTo>
                  <a:cubicBezTo>
                    <a:pt x="55" y="93"/>
                    <a:pt x="45" y="132"/>
                    <a:pt x="63" y="132"/>
                  </a:cubicBezTo>
                  <a:cubicBezTo>
                    <a:pt x="74" y="132"/>
                    <a:pt x="95" y="119"/>
                    <a:pt x="137" y="76"/>
                  </a:cubicBezTo>
                  <a:cubicBezTo>
                    <a:pt x="167" y="46"/>
                    <a:pt x="214" y="1"/>
                    <a:pt x="18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0"/>
            <p:cNvSpPr/>
            <p:nvPr/>
          </p:nvSpPr>
          <p:spPr>
            <a:xfrm>
              <a:off x="372000" y="2755775"/>
              <a:ext cx="775" cy="375"/>
            </a:xfrm>
            <a:custGeom>
              <a:avLst/>
              <a:gdLst/>
              <a:ahLst/>
              <a:cxnLst/>
              <a:rect l="l" t="t" r="r" b="b"/>
              <a:pathLst>
                <a:path w="31" h="15" extrusionOk="0">
                  <a:moveTo>
                    <a:pt x="31" y="0"/>
                  </a:moveTo>
                  <a:lnTo>
                    <a:pt x="0" y="15"/>
                  </a:lnTo>
                  <a:lnTo>
                    <a:pt x="16" y="15"/>
                  </a:lnTo>
                  <a:cubicBezTo>
                    <a:pt x="31" y="15"/>
                    <a:pt x="31" y="0"/>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0"/>
            <p:cNvSpPr/>
            <p:nvPr/>
          </p:nvSpPr>
          <p:spPr>
            <a:xfrm>
              <a:off x="380775" y="2702825"/>
              <a:ext cx="775" cy="25"/>
            </a:xfrm>
            <a:custGeom>
              <a:avLst/>
              <a:gdLst/>
              <a:ahLst/>
              <a:cxnLst/>
              <a:rect l="l" t="t" r="r" b="b"/>
              <a:pathLst>
                <a:path w="31" h="1" extrusionOk="0">
                  <a:moveTo>
                    <a:pt x="0" y="0"/>
                  </a:moveTo>
                  <a:lnTo>
                    <a:pt x="15" y="0"/>
                  </a:ln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30"/>
            <p:cNvSpPr/>
            <p:nvPr/>
          </p:nvSpPr>
          <p:spPr>
            <a:xfrm>
              <a:off x="376200" y="2702700"/>
              <a:ext cx="7550" cy="7750"/>
            </a:xfrm>
            <a:custGeom>
              <a:avLst/>
              <a:gdLst/>
              <a:ahLst/>
              <a:cxnLst/>
              <a:rect l="l" t="t" r="r" b="b"/>
              <a:pathLst>
                <a:path w="302" h="310" extrusionOk="0">
                  <a:moveTo>
                    <a:pt x="224" y="0"/>
                  </a:moveTo>
                  <a:cubicBezTo>
                    <a:pt x="218" y="0"/>
                    <a:pt x="209" y="2"/>
                    <a:pt x="198" y="5"/>
                  </a:cubicBezTo>
                  <a:lnTo>
                    <a:pt x="122" y="96"/>
                  </a:lnTo>
                  <a:lnTo>
                    <a:pt x="153" y="96"/>
                  </a:lnTo>
                  <a:cubicBezTo>
                    <a:pt x="122" y="143"/>
                    <a:pt x="15" y="295"/>
                    <a:pt x="0" y="310"/>
                  </a:cubicBezTo>
                  <a:lnTo>
                    <a:pt x="122" y="265"/>
                  </a:lnTo>
                  <a:cubicBezTo>
                    <a:pt x="23" y="236"/>
                    <a:pt x="302" y="0"/>
                    <a:pt x="22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0"/>
            <p:cNvSpPr/>
            <p:nvPr/>
          </p:nvSpPr>
          <p:spPr>
            <a:xfrm>
              <a:off x="371625" y="2738250"/>
              <a:ext cx="1925" cy="3425"/>
            </a:xfrm>
            <a:custGeom>
              <a:avLst/>
              <a:gdLst/>
              <a:ahLst/>
              <a:cxnLst/>
              <a:rect l="l" t="t" r="r" b="b"/>
              <a:pathLst>
                <a:path w="77" h="137" extrusionOk="0">
                  <a:moveTo>
                    <a:pt x="46" y="0"/>
                  </a:moveTo>
                  <a:lnTo>
                    <a:pt x="1" y="137"/>
                  </a:lnTo>
                  <a:lnTo>
                    <a:pt x="1" y="137"/>
                  </a:lnTo>
                  <a:lnTo>
                    <a:pt x="7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0"/>
            <p:cNvSpPr/>
            <p:nvPr/>
          </p:nvSpPr>
          <p:spPr>
            <a:xfrm>
              <a:off x="474050" y="2548600"/>
              <a:ext cx="24800" cy="8750"/>
            </a:xfrm>
            <a:custGeom>
              <a:avLst/>
              <a:gdLst/>
              <a:ahLst/>
              <a:cxnLst/>
              <a:rect l="l" t="t" r="r" b="b"/>
              <a:pathLst>
                <a:path w="992" h="350" extrusionOk="0">
                  <a:moveTo>
                    <a:pt x="991" y="0"/>
                  </a:moveTo>
                  <a:lnTo>
                    <a:pt x="991" y="0"/>
                  </a:lnTo>
                  <a:cubicBezTo>
                    <a:pt x="641" y="92"/>
                    <a:pt x="336" y="167"/>
                    <a:pt x="1" y="335"/>
                  </a:cubicBezTo>
                  <a:lnTo>
                    <a:pt x="352" y="350"/>
                  </a:lnTo>
                  <a:lnTo>
                    <a:pt x="352" y="350"/>
                  </a:lnTo>
                  <a:lnTo>
                    <a:pt x="275" y="319"/>
                  </a:lnTo>
                  <a:lnTo>
                    <a:pt x="701" y="183"/>
                  </a:lnTo>
                  <a:cubicBezTo>
                    <a:pt x="716" y="172"/>
                    <a:pt x="719" y="168"/>
                    <a:pt x="716" y="168"/>
                  </a:cubicBezTo>
                  <a:cubicBezTo>
                    <a:pt x="705" y="168"/>
                    <a:pt x="639" y="200"/>
                    <a:pt x="607" y="200"/>
                  </a:cubicBezTo>
                  <a:cubicBezTo>
                    <a:pt x="602" y="200"/>
                    <a:pt x="598" y="199"/>
                    <a:pt x="595" y="198"/>
                  </a:cubicBezTo>
                  <a:lnTo>
                    <a:pt x="717" y="92"/>
                  </a:lnTo>
                  <a:cubicBezTo>
                    <a:pt x="762" y="100"/>
                    <a:pt x="787" y="104"/>
                    <a:pt x="805" y="104"/>
                  </a:cubicBezTo>
                  <a:cubicBezTo>
                    <a:pt x="848" y="104"/>
                    <a:pt x="851" y="83"/>
                    <a:pt x="991" y="61"/>
                  </a:cubicBezTo>
                  <a:cubicBezTo>
                    <a:pt x="945" y="61"/>
                    <a:pt x="961" y="45"/>
                    <a:pt x="961" y="31"/>
                  </a:cubicBezTo>
                  <a:lnTo>
                    <a:pt x="99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0"/>
            <p:cNvSpPr/>
            <p:nvPr/>
          </p:nvSpPr>
          <p:spPr>
            <a:xfrm>
              <a:off x="368950" y="2744475"/>
              <a:ext cx="3075" cy="4050"/>
            </a:xfrm>
            <a:custGeom>
              <a:avLst/>
              <a:gdLst/>
              <a:ahLst/>
              <a:cxnLst/>
              <a:rect l="l" t="t" r="r" b="b"/>
              <a:pathLst>
                <a:path w="123" h="162" extrusionOk="0">
                  <a:moveTo>
                    <a:pt x="92" y="1"/>
                  </a:moveTo>
                  <a:cubicBezTo>
                    <a:pt x="80" y="1"/>
                    <a:pt x="64" y="7"/>
                    <a:pt x="47" y="26"/>
                  </a:cubicBezTo>
                  <a:cubicBezTo>
                    <a:pt x="0" y="56"/>
                    <a:pt x="0" y="101"/>
                    <a:pt x="0" y="162"/>
                  </a:cubicBezTo>
                  <a:lnTo>
                    <a:pt x="122" y="26"/>
                  </a:lnTo>
                  <a:cubicBezTo>
                    <a:pt x="122" y="16"/>
                    <a:pt x="111" y="1"/>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0"/>
            <p:cNvSpPr/>
            <p:nvPr/>
          </p:nvSpPr>
          <p:spPr>
            <a:xfrm>
              <a:off x="364000" y="2770600"/>
              <a:ext cx="3450" cy="5350"/>
            </a:xfrm>
            <a:custGeom>
              <a:avLst/>
              <a:gdLst/>
              <a:ahLst/>
              <a:cxnLst/>
              <a:rect l="l" t="t" r="r" b="b"/>
              <a:pathLst>
                <a:path w="138" h="214" extrusionOk="0">
                  <a:moveTo>
                    <a:pt x="137" y="1"/>
                  </a:moveTo>
                  <a:cubicBezTo>
                    <a:pt x="123" y="47"/>
                    <a:pt x="46" y="122"/>
                    <a:pt x="1" y="199"/>
                  </a:cubicBezTo>
                  <a:lnTo>
                    <a:pt x="76" y="214"/>
                  </a:lnTo>
                  <a:cubicBezTo>
                    <a:pt x="76" y="199"/>
                    <a:pt x="92" y="199"/>
                    <a:pt x="92" y="183"/>
                  </a:cubicBezTo>
                  <a:cubicBezTo>
                    <a:pt x="76" y="169"/>
                    <a:pt x="62" y="138"/>
                    <a:pt x="123" y="77"/>
                  </a:cubicBezTo>
                  <a:cubicBezTo>
                    <a:pt x="123" y="47"/>
                    <a:pt x="137" y="31"/>
                    <a:pt x="137" y="16"/>
                  </a:cubicBezTo>
                  <a:lnTo>
                    <a:pt x="13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0"/>
            <p:cNvSpPr/>
            <p:nvPr/>
          </p:nvSpPr>
          <p:spPr>
            <a:xfrm>
              <a:off x="403975" y="2646075"/>
              <a:ext cx="800" cy="400"/>
            </a:xfrm>
            <a:custGeom>
              <a:avLst/>
              <a:gdLst/>
              <a:ahLst/>
              <a:cxnLst/>
              <a:rect l="l" t="t" r="r" b="b"/>
              <a:pathLst>
                <a:path w="32" h="16" extrusionOk="0">
                  <a:moveTo>
                    <a:pt x="31" y="1"/>
                  </a:moveTo>
                  <a:cubicBezTo>
                    <a:pt x="24" y="1"/>
                    <a:pt x="21" y="4"/>
                    <a:pt x="17" y="8"/>
                  </a:cubicBezTo>
                  <a:lnTo>
                    <a:pt x="17" y="8"/>
                  </a:lnTo>
                  <a:lnTo>
                    <a:pt x="31" y="1"/>
                  </a:lnTo>
                  <a:close/>
                  <a:moveTo>
                    <a:pt x="17" y="8"/>
                  </a:moveTo>
                  <a:lnTo>
                    <a:pt x="1" y="15"/>
                  </a:lnTo>
                  <a:cubicBezTo>
                    <a:pt x="9" y="15"/>
                    <a:pt x="13" y="12"/>
                    <a:pt x="17" y="8"/>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0"/>
            <p:cNvSpPr/>
            <p:nvPr/>
          </p:nvSpPr>
          <p:spPr>
            <a:xfrm>
              <a:off x="400575" y="2644775"/>
              <a:ext cx="3425" cy="3625"/>
            </a:xfrm>
            <a:custGeom>
              <a:avLst/>
              <a:gdLst/>
              <a:ahLst/>
              <a:cxnLst/>
              <a:rect l="l" t="t" r="r" b="b"/>
              <a:pathLst>
                <a:path w="137" h="145" extrusionOk="0">
                  <a:moveTo>
                    <a:pt x="89" y="1"/>
                  </a:moveTo>
                  <a:cubicBezTo>
                    <a:pt x="77" y="1"/>
                    <a:pt x="59" y="7"/>
                    <a:pt x="31" y="22"/>
                  </a:cubicBezTo>
                  <a:lnTo>
                    <a:pt x="0" y="144"/>
                  </a:lnTo>
                  <a:lnTo>
                    <a:pt x="0" y="144"/>
                  </a:lnTo>
                  <a:lnTo>
                    <a:pt x="137" y="67"/>
                  </a:lnTo>
                  <a:lnTo>
                    <a:pt x="137" y="67"/>
                  </a:lnTo>
                  <a:cubicBezTo>
                    <a:pt x="131" y="70"/>
                    <a:pt x="127" y="72"/>
                    <a:pt x="123" y="72"/>
                  </a:cubicBezTo>
                  <a:cubicBezTo>
                    <a:pt x="98" y="72"/>
                    <a:pt x="131" y="1"/>
                    <a:pt x="8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0"/>
            <p:cNvSpPr/>
            <p:nvPr/>
          </p:nvSpPr>
          <p:spPr>
            <a:xfrm>
              <a:off x="416950" y="2615225"/>
              <a:ext cx="10300" cy="5200"/>
            </a:xfrm>
            <a:custGeom>
              <a:avLst/>
              <a:gdLst/>
              <a:ahLst/>
              <a:cxnLst/>
              <a:rect l="l" t="t" r="r" b="b"/>
              <a:pathLst>
                <a:path w="412" h="208" extrusionOk="0">
                  <a:moveTo>
                    <a:pt x="412" y="0"/>
                  </a:moveTo>
                  <a:cubicBezTo>
                    <a:pt x="320" y="0"/>
                    <a:pt x="152" y="92"/>
                    <a:pt x="91" y="108"/>
                  </a:cubicBezTo>
                  <a:lnTo>
                    <a:pt x="16" y="169"/>
                  </a:lnTo>
                  <a:cubicBezTo>
                    <a:pt x="1" y="197"/>
                    <a:pt x="1" y="208"/>
                    <a:pt x="10" y="208"/>
                  </a:cubicBezTo>
                  <a:cubicBezTo>
                    <a:pt x="39" y="208"/>
                    <a:pt x="175" y="83"/>
                    <a:pt x="247" y="83"/>
                  </a:cubicBezTo>
                  <a:cubicBezTo>
                    <a:pt x="268" y="83"/>
                    <a:pt x="284" y="94"/>
                    <a:pt x="290" y="122"/>
                  </a:cubicBezTo>
                  <a:lnTo>
                    <a:pt x="41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0"/>
            <p:cNvSpPr/>
            <p:nvPr/>
          </p:nvSpPr>
          <p:spPr>
            <a:xfrm>
              <a:off x="418850" y="2617500"/>
              <a:ext cx="775" cy="425"/>
            </a:xfrm>
            <a:custGeom>
              <a:avLst/>
              <a:gdLst/>
              <a:ahLst/>
              <a:cxnLst/>
              <a:rect l="l" t="t" r="r" b="b"/>
              <a:pathLst>
                <a:path w="31" h="17" extrusionOk="0">
                  <a:moveTo>
                    <a:pt x="0" y="1"/>
                  </a:moveTo>
                  <a:lnTo>
                    <a:pt x="15" y="17"/>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0"/>
            <p:cNvSpPr/>
            <p:nvPr/>
          </p:nvSpPr>
          <p:spPr>
            <a:xfrm>
              <a:off x="365900" y="2689875"/>
              <a:ext cx="11075" cy="9300"/>
            </a:xfrm>
            <a:custGeom>
              <a:avLst/>
              <a:gdLst/>
              <a:ahLst/>
              <a:cxnLst/>
              <a:rect l="l" t="t" r="r" b="b"/>
              <a:pathLst>
                <a:path w="443" h="372" extrusionOk="0">
                  <a:moveTo>
                    <a:pt x="443" y="0"/>
                  </a:moveTo>
                  <a:cubicBezTo>
                    <a:pt x="383" y="20"/>
                    <a:pt x="324" y="26"/>
                    <a:pt x="270" y="26"/>
                  </a:cubicBezTo>
                  <a:cubicBezTo>
                    <a:pt x="198" y="26"/>
                    <a:pt x="135" y="16"/>
                    <a:pt x="92" y="16"/>
                  </a:cubicBezTo>
                  <a:lnTo>
                    <a:pt x="199" y="61"/>
                  </a:lnTo>
                  <a:cubicBezTo>
                    <a:pt x="108" y="168"/>
                    <a:pt x="61" y="229"/>
                    <a:pt x="0" y="351"/>
                  </a:cubicBezTo>
                  <a:cubicBezTo>
                    <a:pt x="3" y="366"/>
                    <a:pt x="8" y="372"/>
                    <a:pt x="17" y="372"/>
                  </a:cubicBezTo>
                  <a:cubicBezTo>
                    <a:pt x="66" y="372"/>
                    <a:pt x="211" y="150"/>
                    <a:pt x="293" y="150"/>
                  </a:cubicBezTo>
                  <a:cubicBezTo>
                    <a:pt x="297" y="150"/>
                    <a:pt x="301" y="151"/>
                    <a:pt x="305" y="152"/>
                  </a:cubicBezTo>
                  <a:lnTo>
                    <a:pt x="275" y="122"/>
                  </a:lnTo>
                  <a:lnTo>
                    <a:pt x="443"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0"/>
            <p:cNvSpPr/>
            <p:nvPr/>
          </p:nvSpPr>
          <p:spPr>
            <a:xfrm>
              <a:off x="351425" y="2812900"/>
              <a:ext cx="7650" cy="24375"/>
            </a:xfrm>
            <a:custGeom>
              <a:avLst/>
              <a:gdLst/>
              <a:ahLst/>
              <a:cxnLst/>
              <a:rect l="l" t="t" r="r" b="b"/>
              <a:pathLst>
                <a:path w="306" h="975" extrusionOk="0">
                  <a:moveTo>
                    <a:pt x="305" y="0"/>
                  </a:moveTo>
                  <a:lnTo>
                    <a:pt x="183" y="91"/>
                  </a:lnTo>
                  <a:cubicBezTo>
                    <a:pt x="244" y="305"/>
                    <a:pt x="77" y="518"/>
                    <a:pt x="153" y="624"/>
                  </a:cubicBezTo>
                  <a:cubicBezTo>
                    <a:pt x="122" y="731"/>
                    <a:pt x="47" y="715"/>
                    <a:pt x="1" y="823"/>
                  </a:cubicBezTo>
                  <a:cubicBezTo>
                    <a:pt x="9" y="931"/>
                    <a:pt x="36" y="939"/>
                    <a:pt x="66" y="939"/>
                  </a:cubicBezTo>
                  <a:cubicBezTo>
                    <a:pt x="71" y="939"/>
                    <a:pt x="76" y="939"/>
                    <a:pt x="81" y="939"/>
                  </a:cubicBezTo>
                  <a:cubicBezTo>
                    <a:pt x="101" y="939"/>
                    <a:pt x="122" y="942"/>
                    <a:pt x="138" y="975"/>
                  </a:cubicBezTo>
                  <a:cubicBezTo>
                    <a:pt x="151" y="961"/>
                    <a:pt x="187" y="859"/>
                    <a:pt x="225" y="859"/>
                  </a:cubicBezTo>
                  <a:cubicBezTo>
                    <a:pt x="232" y="859"/>
                    <a:pt x="238" y="861"/>
                    <a:pt x="244" y="868"/>
                  </a:cubicBezTo>
                  <a:cubicBezTo>
                    <a:pt x="244" y="579"/>
                    <a:pt x="275" y="289"/>
                    <a:pt x="30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0"/>
            <p:cNvSpPr/>
            <p:nvPr/>
          </p:nvSpPr>
          <p:spPr>
            <a:xfrm>
              <a:off x="360975" y="2756900"/>
              <a:ext cx="3425" cy="4225"/>
            </a:xfrm>
            <a:custGeom>
              <a:avLst/>
              <a:gdLst/>
              <a:ahLst/>
              <a:cxnLst/>
              <a:rect l="l" t="t" r="r" b="b"/>
              <a:pathLst>
                <a:path w="137" h="169" extrusionOk="0">
                  <a:moveTo>
                    <a:pt x="137" y="0"/>
                  </a:moveTo>
                  <a:lnTo>
                    <a:pt x="0" y="92"/>
                  </a:lnTo>
                  <a:lnTo>
                    <a:pt x="0" y="168"/>
                  </a:lnTo>
                  <a:cubicBezTo>
                    <a:pt x="45" y="16"/>
                    <a:pt x="76" y="122"/>
                    <a:pt x="13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0"/>
            <p:cNvSpPr/>
            <p:nvPr/>
          </p:nvSpPr>
          <p:spPr>
            <a:xfrm>
              <a:off x="360975" y="2770925"/>
              <a:ext cx="1900" cy="850"/>
            </a:xfrm>
            <a:custGeom>
              <a:avLst/>
              <a:gdLst/>
              <a:ahLst/>
              <a:cxnLst/>
              <a:rect l="l" t="t" r="r" b="b"/>
              <a:pathLst>
                <a:path w="76" h="34" extrusionOk="0">
                  <a:moveTo>
                    <a:pt x="51" y="1"/>
                  </a:moveTo>
                  <a:cubicBezTo>
                    <a:pt x="36" y="1"/>
                    <a:pt x="18" y="6"/>
                    <a:pt x="0" y="34"/>
                  </a:cubicBezTo>
                  <a:lnTo>
                    <a:pt x="61" y="34"/>
                  </a:lnTo>
                  <a:cubicBezTo>
                    <a:pt x="61" y="18"/>
                    <a:pt x="76" y="18"/>
                    <a:pt x="76" y="3"/>
                  </a:cubicBezTo>
                  <a:cubicBezTo>
                    <a:pt x="70" y="3"/>
                    <a:pt x="61" y="1"/>
                    <a:pt x="5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0"/>
            <p:cNvSpPr/>
            <p:nvPr/>
          </p:nvSpPr>
          <p:spPr>
            <a:xfrm>
              <a:off x="362100" y="2771750"/>
              <a:ext cx="400" cy="400"/>
            </a:xfrm>
            <a:custGeom>
              <a:avLst/>
              <a:gdLst/>
              <a:ahLst/>
              <a:cxnLst/>
              <a:rect l="l" t="t" r="r" b="b"/>
              <a:pathLst>
                <a:path w="16" h="16" extrusionOk="0">
                  <a:moveTo>
                    <a:pt x="16" y="1"/>
                  </a:moveTo>
                  <a:cubicBezTo>
                    <a:pt x="16" y="1"/>
                    <a:pt x="0" y="1"/>
                    <a:pt x="0" y="15"/>
                  </a:cubicBez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30"/>
            <p:cNvSpPr/>
            <p:nvPr/>
          </p:nvSpPr>
          <p:spPr>
            <a:xfrm>
              <a:off x="359450" y="2772125"/>
              <a:ext cx="2675" cy="4950"/>
            </a:xfrm>
            <a:custGeom>
              <a:avLst/>
              <a:gdLst/>
              <a:ahLst/>
              <a:cxnLst/>
              <a:rect l="l" t="t" r="r" b="b"/>
              <a:pathLst>
                <a:path w="107" h="198" extrusionOk="0">
                  <a:moveTo>
                    <a:pt x="106" y="0"/>
                  </a:moveTo>
                  <a:lnTo>
                    <a:pt x="0" y="108"/>
                  </a:lnTo>
                  <a:cubicBezTo>
                    <a:pt x="45" y="108"/>
                    <a:pt x="15" y="197"/>
                    <a:pt x="39" y="197"/>
                  </a:cubicBezTo>
                  <a:cubicBezTo>
                    <a:pt x="47" y="197"/>
                    <a:pt x="63" y="185"/>
                    <a:pt x="92" y="153"/>
                  </a:cubicBezTo>
                  <a:cubicBezTo>
                    <a:pt x="76" y="108"/>
                    <a:pt x="92" y="31"/>
                    <a:pt x="10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0"/>
            <p:cNvSpPr/>
            <p:nvPr/>
          </p:nvSpPr>
          <p:spPr>
            <a:xfrm>
              <a:off x="467950" y="2556250"/>
              <a:ext cx="3075" cy="1300"/>
            </a:xfrm>
            <a:custGeom>
              <a:avLst/>
              <a:gdLst/>
              <a:ahLst/>
              <a:cxnLst/>
              <a:rect l="l" t="t" r="r" b="b"/>
              <a:pathLst>
                <a:path w="123" h="52" extrusionOk="0">
                  <a:moveTo>
                    <a:pt x="50" y="1"/>
                  </a:moveTo>
                  <a:cubicBezTo>
                    <a:pt x="14" y="1"/>
                    <a:pt x="23" y="22"/>
                    <a:pt x="1" y="44"/>
                  </a:cubicBezTo>
                  <a:cubicBezTo>
                    <a:pt x="24" y="44"/>
                    <a:pt x="39" y="52"/>
                    <a:pt x="56" y="52"/>
                  </a:cubicBezTo>
                  <a:cubicBezTo>
                    <a:pt x="73" y="52"/>
                    <a:pt x="92" y="44"/>
                    <a:pt x="123" y="13"/>
                  </a:cubicBezTo>
                  <a:cubicBezTo>
                    <a:pt x="87" y="5"/>
                    <a:pt x="65" y="1"/>
                    <a:pt x="5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0"/>
            <p:cNvSpPr/>
            <p:nvPr/>
          </p:nvSpPr>
          <p:spPr>
            <a:xfrm>
              <a:off x="465675" y="2557325"/>
              <a:ext cx="2300" cy="800"/>
            </a:xfrm>
            <a:custGeom>
              <a:avLst/>
              <a:gdLst/>
              <a:ahLst/>
              <a:cxnLst/>
              <a:rect l="l" t="t" r="r" b="b"/>
              <a:pathLst>
                <a:path w="92" h="32" extrusionOk="0">
                  <a:moveTo>
                    <a:pt x="92" y="1"/>
                  </a:moveTo>
                  <a:cubicBezTo>
                    <a:pt x="77" y="1"/>
                    <a:pt x="47" y="1"/>
                    <a:pt x="1" y="31"/>
                  </a:cubicBezTo>
                  <a:cubicBezTo>
                    <a:pt x="62" y="17"/>
                    <a:pt x="77" y="17"/>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0"/>
            <p:cNvSpPr/>
            <p:nvPr/>
          </p:nvSpPr>
          <p:spPr>
            <a:xfrm>
              <a:off x="353350" y="2778275"/>
              <a:ext cx="7850" cy="23975"/>
            </a:xfrm>
            <a:custGeom>
              <a:avLst/>
              <a:gdLst/>
              <a:ahLst/>
              <a:cxnLst/>
              <a:rect l="l" t="t" r="r" b="b"/>
              <a:pathLst>
                <a:path w="314" h="959" extrusionOk="0">
                  <a:moveTo>
                    <a:pt x="183" y="59"/>
                  </a:moveTo>
                  <a:cubicBezTo>
                    <a:pt x="183" y="59"/>
                    <a:pt x="183" y="59"/>
                    <a:pt x="183" y="59"/>
                  </a:cubicBezTo>
                  <a:lnTo>
                    <a:pt x="183" y="59"/>
                  </a:lnTo>
                  <a:cubicBezTo>
                    <a:pt x="183" y="59"/>
                    <a:pt x="183" y="59"/>
                    <a:pt x="183" y="59"/>
                  </a:cubicBezTo>
                  <a:close/>
                  <a:moveTo>
                    <a:pt x="299" y="1"/>
                  </a:moveTo>
                  <a:cubicBezTo>
                    <a:pt x="277" y="1"/>
                    <a:pt x="225" y="66"/>
                    <a:pt x="196" y="66"/>
                  </a:cubicBezTo>
                  <a:cubicBezTo>
                    <a:pt x="191" y="66"/>
                    <a:pt x="187" y="64"/>
                    <a:pt x="183" y="59"/>
                  </a:cubicBezTo>
                  <a:lnTo>
                    <a:pt x="183" y="59"/>
                  </a:lnTo>
                  <a:cubicBezTo>
                    <a:pt x="244" y="151"/>
                    <a:pt x="61" y="364"/>
                    <a:pt x="137" y="441"/>
                  </a:cubicBezTo>
                  <a:lnTo>
                    <a:pt x="31" y="562"/>
                  </a:lnTo>
                  <a:cubicBezTo>
                    <a:pt x="0" y="699"/>
                    <a:pt x="106" y="760"/>
                    <a:pt x="15" y="959"/>
                  </a:cubicBezTo>
                  <a:lnTo>
                    <a:pt x="137" y="790"/>
                  </a:lnTo>
                  <a:lnTo>
                    <a:pt x="137" y="790"/>
                  </a:lnTo>
                  <a:lnTo>
                    <a:pt x="106" y="821"/>
                  </a:lnTo>
                  <a:lnTo>
                    <a:pt x="106" y="668"/>
                  </a:lnTo>
                  <a:cubicBezTo>
                    <a:pt x="118" y="636"/>
                    <a:pt x="125" y="625"/>
                    <a:pt x="131" y="625"/>
                  </a:cubicBezTo>
                  <a:cubicBezTo>
                    <a:pt x="142" y="625"/>
                    <a:pt x="147" y="664"/>
                    <a:pt x="160" y="664"/>
                  </a:cubicBezTo>
                  <a:cubicBezTo>
                    <a:pt x="168" y="664"/>
                    <a:pt x="180" y="647"/>
                    <a:pt x="198" y="593"/>
                  </a:cubicBezTo>
                  <a:cubicBezTo>
                    <a:pt x="190" y="587"/>
                    <a:pt x="183" y="585"/>
                    <a:pt x="176" y="585"/>
                  </a:cubicBezTo>
                  <a:cubicBezTo>
                    <a:pt x="135" y="585"/>
                    <a:pt x="101" y="667"/>
                    <a:pt x="67" y="667"/>
                  </a:cubicBezTo>
                  <a:cubicBezTo>
                    <a:pt x="60" y="667"/>
                    <a:pt x="53" y="663"/>
                    <a:pt x="45" y="654"/>
                  </a:cubicBezTo>
                  <a:cubicBezTo>
                    <a:pt x="122" y="380"/>
                    <a:pt x="214" y="532"/>
                    <a:pt x="259" y="303"/>
                  </a:cubicBezTo>
                  <a:lnTo>
                    <a:pt x="259" y="303"/>
                  </a:lnTo>
                  <a:cubicBezTo>
                    <a:pt x="244" y="333"/>
                    <a:pt x="229" y="345"/>
                    <a:pt x="216" y="345"/>
                  </a:cubicBezTo>
                  <a:cubicBezTo>
                    <a:pt x="188" y="345"/>
                    <a:pt x="167" y="294"/>
                    <a:pt x="167" y="242"/>
                  </a:cubicBezTo>
                  <a:lnTo>
                    <a:pt x="167" y="242"/>
                  </a:lnTo>
                  <a:cubicBezTo>
                    <a:pt x="178" y="261"/>
                    <a:pt x="187" y="269"/>
                    <a:pt x="194" y="269"/>
                  </a:cubicBezTo>
                  <a:cubicBezTo>
                    <a:pt x="226" y="269"/>
                    <a:pt x="230" y="97"/>
                    <a:pt x="305" y="59"/>
                  </a:cubicBezTo>
                  <a:cubicBezTo>
                    <a:pt x="314" y="15"/>
                    <a:pt x="310" y="1"/>
                    <a:pt x="29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0"/>
            <p:cNvSpPr/>
            <p:nvPr/>
          </p:nvSpPr>
          <p:spPr>
            <a:xfrm>
              <a:off x="355225" y="2768325"/>
              <a:ext cx="1550" cy="975"/>
            </a:xfrm>
            <a:custGeom>
              <a:avLst/>
              <a:gdLst/>
              <a:ahLst/>
              <a:cxnLst/>
              <a:rect l="l" t="t" r="r" b="b"/>
              <a:pathLst>
                <a:path w="62" h="39" extrusionOk="0">
                  <a:moveTo>
                    <a:pt x="62" y="0"/>
                  </a:moveTo>
                  <a:lnTo>
                    <a:pt x="1" y="16"/>
                  </a:lnTo>
                  <a:cubicBezTo>
                    <a:pt x="7" y="32"/>
                    <a:pt x="12" y="39"/>
                    <a:pt x="19" y="39"/>
                  </a:cubicBezTo>
                  <a:cubicBezTo>
                    <a:pt x="30" y="39"/>
                    <a:pt x="43" y="19"/>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0"/>
            <p:cNvSpPr/>
            <p:nvPr/>
          </p:nvSpPr>
          <p:spPr>
            <a:xfrm>
              <a:off x="355625" y="2766775"/>
              <a:ext cx="3400" cy="6600"/>
            </a:xfrm>
            <a:custGeom>
              <a:avLst/>
              <a:gdLst/>
              <a:ahLst/>
              <a:cxnLst/>
              <a:rect l="l" t="t" r="r" b="b"/>
              <a:pathLst>
                <a:path w="136" h="264" extrusionOk="0">
                  <a:moveTo>
                    <a:pt x="109" y="1"/>
                  </a:moveTo>
                  <a:cubicBezTo>
                    <a:pt x="109" y="1"/>
                    <a:pt x="108" y="1"/>
                    <a:pt x="107" y="1"/>
                  </a:cubicBezTo>
                  <a:cubicBezTo>
                    <a:pt x="76" y="1"/>
                    <a:pt x="62" y="48"/>
                    <a:pt x="46" y="62"/>
                  </a:cubicBezTo>
                  <a:lnTo>
                    <a:pt x="76" y="62"/>
                  </a:lnTo>
                  <a:cubicBezTo>
                    <a:pt x="62" y="139"/>
                    <a:pt x="31" y="200"/>
                    <a:pt x="1" y="230"/>
                  </a:cubicBezTo>
                  <a:cubicBezTo>
                    <a:pt x="13" y="230"/>
                    <a:pt x="15" y="264"/>
                    <a:pt x="35" y="264"/>
                  </a:cubicBezTo>
                  <a:cubicBezTo>
                    <a:pt x="38" y="264"/>
                    <a:pt x="42" y="263"/>
                    <a:pt x="46" y="261"/>
                  </a:cubicBezTo>
                  <a:cubicBezTo>
                    <a:pt x="105" y="231"/>
                    <a:pt x="135" y="1"/>
                    <a:pt x="10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0"/>
            <p:cNvSpPr/>
            <p:nvPr/>
          </p:nvSpPr>
          <p:spPr>
            <a:xfrm>
              <a:off x="434075" y="2558400"/>
              <a:ext cx="6500" cy="2400"/>
            </a:xfrm>
            <a:custGeom>
              <a:avLst/>
              <a:gdLst/>
              <a:ahLst/>
              <a:cxnLst/>
              <a:rect l="l" t="t" r="r" b="b"/>
              <a:pathLst>
                <a:path w="260" h="96" extrusionOk="0">
                  <a:moveTo>
                    <a:pt x="251" y="0"/>
                  </a:moveTo>
                  <a:cubicBezTo>
                    <a:pt x="242" y="0"/>
                    <a:pt x="215" y="4"/>
                    <a:pt x="184" y="4"/>
                  </a:cubicBezTo>
                  <a:lnTo>
                    <a:pt x="123" y="19"/>
                  </a:lnTo>
                  <a:cubicBezTo>
                    <a:pt x="137" y="19"/>
                    <a:pt x="137" y="35"/>
                    <a:pt x="137" y="35"/>
                  </a:cubicBezTo>
                  <a:cubicBezTo>
                    <a:pt x="92" y="49"/>
                    <a:pt x="31" y="80"/>
                    <a:pt x="1" y="96"/>
                  </a:cubicBezTo>
                  <a:lnTo>
                    <a:pt x="214" y="19"/>
                  </a:lnTo>
                  <a:cubicBezTo>
                    <a:pt x="251" y="4"/>
                    <a:pt x="259" y="0"/>
                    <a:pt x="25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0"/>
            <p:cNvSpPr/>
            <p:nvPr/>
          </p:nvSpPr>
          <p:spPr>
            <a:xfrm>
              <a:off x="457700" y="2553150"/>
              <a:ext cx="375" cy="400"/>
            </a:xfrm>
            <a:custGeom>
              <a:avLst/>
              <a:gdLst/>
              <a:ahLst/>
              <a:cxnLst/>
              <a:rect l="l" t="t" r="r" b="b"/>
              <a:pathLst>
                <a:path w="15" h="16" extrusionOk="0">
                  <a:moveTo>
                    <a:pt x="0" y="1"/>
                  </a:moveTo>
                  <a:cubicBezTo>
                    <a:pt x="0" y="16"/>
                    <a:pt x="0" y="16"/>
                    <a:pt x="15" y="16"/>
                  </a:cubicBez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0"/>
            <p:cNvSpPr/>
            <p:nvPr/>
          </p:nvSpPr>
          <p:spPr>
            <a:xfrm>
              <a:off x="351050" y="2774200"/>
              <a:ext cx="5475" cy="14350"/>
            </a:xfrm>
            <a:custGeom>
              <a:avLst/>
              <a:gdLst/>
              <a:ahLst/>
              <a:cxnLst/>
              <a:rect l="l" t="t" r="r" b="b"/>
              <a:pathLst>
                <a:path w="219" h="574" extrusionOk="0">
                  <a:moveTo>
                    <a:pt x="168" y="192"/>
                  </a:moveTo>
                  <a:cubicBezTo>
                    <a:pt x="167" y="192"/>
                    <a:pt x="166" y="193"/>
                    <a:pt x="165" y="193"/>
                  </a:cubicBezTo>
                  <a:lnTo>
                    <a:pt x="165" y="193"/>
                  </a:lnTo>
                  <a:cubicBezTo>
                    <a:pt x="166" y="193"/>
                    <a:pt x="167" y="192"/>
                    <a:pt x="168" y="192"/>
                  </a:cubicBezTo>
                  <a:close/>
                  <a:moveTo>
                    <a:pt x="163" y="0"/>
                  </a:moveTo>
                  <a:cubicBezTo>
                    <a:pt x="157" y="0"/>
                    <a:pt x="148" y="3"/>
                    <a:pt x="137" y="9"/>
                  </a:cubicBezTo>
                  <a:lnTo>
                    <a:pt x="153" y="25"/>
                  </a:lnTo>
                  <a:lnTo>
                    <a:pt x="77" y="222"/>
                  </a:lnTo>
                  <a:lnTo>
                    <a:pt x="1" y="435"/>
                  </a:lnTo>
                  <a:cubicBezTo>
                    <a:pt x="16" y="413"/>
                    <a:pt x="27" y="409"/>
                    <a:pt x="37" y="409"/>
                  </a:cubicBezTo>
                  <a:cubicBezTo>
                    <a:pt x="41" y="409"/>
                    <a:pt x="46" y="410"/>
                    <a:pt x="49" y="410"/>
                  </a:cubicBezTo>
                  <a:cubicBezTo>
                    <a:pt x="54" y="410"/>
                    <a:pt x="58" y="409"/>
                    <a:pt x="62" y="405"/>
                  </a:cubicBezTo>
                  <a:lnTo>
                    <a:pt x="62" y="405"/>
                  </a:lnTo>
                  <a:cubicBezTo>
                    <a:pt x="46" y="482"/>
                    <a:pt x="16" y="512"/>
                    <a:pt x="16" y="573"/>
                  </a:cubicBezTo>
                  <a:lnTo>
                    <a:pt x="77" y="482"/>
                  </a:lnTo>
                  <a:lnTo>
                    <a:pt x="62" y="482"/>
                  </a:lnTo>
                  <a:lnTo>
                    <a:pt x="153" y="299"/>
                  </a:lnTo>
                  <a:lnTo>
                    <a:pt x="153" y="299"/>
                  </a:lnTo>
                  <a:lnTo>
                    <a:pt x="107" y="329"/>
                  </a:lnTo>
                  <a:cubicBezTo>
                    <a:pt x="122" y="255"/>
                    <a:pt x="136" y="211"/>
                    <a:pt x="165" y="193"/>
                  </a:cubicBezTo>
                  <a:lnTo>
                    <a:pt x="165" y="193"/>
                  </a:lnTo>
                  <a:cubicBezTo>
                    <a:pt x="164" y="194"/>
                    <a:pt x="163" y="194"/>
                    <a:pt x="162" y="194"/>
                  </a:cubicBezTo>
                  <a:cubicBezTo>
                    <a:pt x="138" y="194"/>
                    <a:pt x="218" y="0"/>
                    <a:pt x="16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0"/>
            <p:cNvSpPr/>
            <p:nvPr/>
          </p:nvSpPr>
          <p:spPr>
            <a:xfrm>
              <a:off x="354875" y="2691025"/>
              <a:ext cx="7625" cy="10300"/>
            </a:xfrm>
            <a:custGeom>
              <a:avLst/>
              <a:gdLst/>
              <a:ahLst/>
              <a:cxnLst/>
              <a:rect l="l" t="t" r="r" b="b"/>
              <a:pathLst>
                <a:path w="305" h="412" extrusionOk="0">
                  <a:moveTo>
                    <a:pt x="275" y="0"/>
                  </a:moveTo>
                  <a:lnTo>
                    <a:pt x="137" y="198"/>
                  </a:lnTo>
                  <a:lnTo>
                    <a:pt x="0" y="411"/>
                  </a:lnTo>
                  <a:cubicBezTo>
                    <a:pt x="65" y="330"/>
                    <a:pt x="96" y="309"/>
                    <a:pt x="115" y="309"/>
                  </a:cubicBezTo>
                  <a:cubicBezTo>
                    <a:pt x="137" y="309"/>
                    <a:pt x="146" y="334"/>
                    <a:pt x="173" y="334"/>
                  </a:cubicBezTo>
                  <a:cubicBezTo>
                    <a:pt x="191" y="334"/>
                    <a:pt x="217" y="324"/>
                    <a:pt x="259" y="289"/>
                  </a:cubicBezTo>
                  <a:cubicBezTo>
                    <a:pt x="259" y="167"/>
                    <a:pt x="305" y="92"/>
                    <a:pt x="27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0"/>
            <p:cNvSpPr/>
            <p:nvPr/>
          </p:nvSpPr>
          <p:spPr>
            <a:xfrm>
              <a:off x="398275" y="2619425"/>
              <a:ext cx="2325" cy="1550"/>
            </a:xfrm>
            <a:custGeom>
              <a:avLst/>
              <a:gdLst/>
              <a:ahLst/>
              <a:cxnLst/>
              <a:rect l="l" t="t" r="r" b="b"/>
              <a:pathLst>
                <a:path w="93" h="62" extrusionOk="0">
                  <a:moveTo>
                    <a:pt x="92" y="1"/>
                  </a:moveTo>
                  <a:cubicBezTo>
                    <a:pt x="76" y="15"/>
                    <a:pt x="46" y="31"/>
                    <a:pt x="1" y="61"/>
                  </a:cubicBezTo>
                  <a:cubicBezTo>
                    <a:pt x="21" y="61"/>
                    <a:pt x="34" y="54"/>
                    <a:pt x="46" y="54"/>
                  </a:cubicBezTo>
                  <a:cubicBezTo>
                    <a:pt x="51" y="54"/>
                    <a:pt x="57" y="56"/>
                    <a:pt x="62" y="61"/>
                  </a:cubicBezTo>
                  <a:lnTo>
                    <a:pt x="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0"/>
            <p:cNvSpPr/>
            <p:nvPr/>
          </p:nvSpPr>
          <p:spPr>
            <a:xfrm>
              <a:off x="400575" y="2619025"/>
              <a:ext cx="25" cy="425"/>
            </a:xfrm>
            <a:custGeom>
              <a:avLst/>
              <a:gdLst/>
              <a:ahLst/>
              <a:cxnLst/>
              <a:rect l="l" t="t" r="r" b="b"/>
              <a:pathLst>
                <a:path w="1" h="17" extrusionOk="0">
                  <a:moveTo>
                    <a:pt x="0" y="17"/>
                  </a:move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0"/>
            <p:cNvSpPr/>
            <p:nvPr/>
          </p:nvSpPr>
          <p:spPr>
            <a:xfrm>
              <a:off x="397900" y="2620950"/>
              <a:ext cx="400" cy="400"/>
            </a:xfrm>
            <a:custGeom>
              <a:avLst/>
              <a:gdLst/>
              <a:ahLst/>
              <a:cxnLst/>
              <a:rect l="l" t="t" r="r" b="b"/>
              <a:pathLst>
                <a:path w="16" h="16" extrusionOk="0">
                  <a:moveTo>
                    <a:pt x="0" y="0"/>
                  </a:moveTo>
                  <a:lnTo>
                    <a:pt x="0" y="15"/>
                  </a:ln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0"/>
            <p:cNvSpPr/>
            <p:nvPr/>
          </p:nvSpPr>
          <p:spPr>
            <a:xfrm>
              <a:off x="386475" y="2617400"/>
              <a:ext cx="13050" cy="6175"/>
            </a:xfrm>
            <a:custGeom>
              <a:avLst/>
              <a:gdLst/>
              <a:ahLst/>
              <a:cxnLst/>
              <a:rect l="l" t="t" r="r" b="b"/>
              <a:pathLst>
                <a:path w="522" h="247" extrusionOk="0">
                  <a:moveTo>
                    <a:pt x="464" y="1"/>
                  </a:moveTo>
                  <a:cubicBezTo>
                    <a:pt x="438" y="1"/>
                    <a:pt x="390" y="18"/>
                    <a:pt x="305" y="66"/>
                  </a:cubicBezTo>
                  <a:cubicBezTo>
                    <a:pt x="244" y="173"/>
                    <a:pt x="61" y="173"/>
                    <a:pt x="0" y="234"/>
                  </a:cubicBezTo>
                  <a:cubicBezTo>
                    <a:pt x="17" y="242"/>
                    <a:pt x="38" y="246"/>
                    <a:pt x="61" y="246"/>
                  </a:cubicBezTo>
                  <a:cubicBezTo>
                    <a:pt x="121" y="246"/>
                    <a:pt x="198" y="221"/>
                    <a:pt x="274" y="188"/>
                  </a:cubicBezTo>
                  <a:cubicBezTo>
                    <a:pt x="335" y="173"/>
                    <a:pt x="412" y="157"/>
                    <a:pt x="457" y="142"/>
                  </a:cubicBezTo>
                  <a:cubicBezTo>
                    <a:pt x="468" y="89"/>
                    <a:pt x="522" y="1"/>
                    <a:pt x="46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0"/>
            <p:cNvSpPr/>
            <p:nvPr/>
          </p:nvSpPr>
          <p:spPr>
            <a:xfrm>
              <a:off x="439825" y="2562800"/>
              <a:ext cx="8000" cy="5075"/>
            </a:xfrm>
            <a:custGeom>
              <a:avLst/>
              <a:gdLst/>
              <a:ahLst/>
              <a:cxnLst/>
              <a:rect l="l" t="t" r="r" b="b"/>
              <a:pathLst>
                <a:path w="320" h="203" extrusionOk="0">
                  <a:moveTo>
                    <a:pt x="284" y="1"/>
                  </a:moveTo>
                  <a:cubicBezTo>
                    <a:pt x="232" y="1"/>
                    <a:pt x="142" y="33"/>
                    <a:pt x="60" y="56"/>
                  </a:cubicBezTo>
                  <a:cubicBezTo>
                    <a:pt x="9" y="101"/>
                    <a:pt x="22" y="111"/>
                    <a:pt x="53" y="111"/>
                  </a:cubicBezTo>
                  <a:cubicBezTo>
                    <a:pt x="81" y="111"/>
                    <a:pt x="122" y="103"/>
                    <a:pt x="150" y="103"/>
                  </a:cubicBezTo>
                  <a:cubicBezTo>
                    <a:pt x="169" y="103"/>
                    <a:pt x="182" y="107"/>
                    <a:pt x="182" y="117"/>
                  </a:cubicBezTo>
                  <a:cubicBezTo>
                    <a:pt x="145" y="145"/>
                    <a:pt x="109" y="150"/>
                    <a:pt x="79" y="150"/>
                  </a:cubicBezTo>
                  <a:cubicBezTo>
                    <a:pt x="59" y="150"/>
                    <a:pt x="42" y="147"/>
                    <a:pt x="29" y="147"/>
                  </a:cubicBezTo>
                  <a:cubicBezTo>
                    <a:pt x="0" y="189"/>
                    <a:pt x="7" y="203"/>
                    <a:pt x="32" y="203"/>
                  </a:cubicBezTo>
                  <a:cubicBezTo>
                    <a:pt x="73" y="203"/>
                    <a:pt x="162" y="166"/>
                    <a:pt x="228" y="147"/>
                  </a:cubicBezTo>
                  <a:lnTo>
                    <a:pt x="167" y="87"/>
                  </a:lnTo>
                  <a:cubicBezTo>
                    <a:pt x="258" y="56"/>
                    <a:pt x="303" y="41"/>
                    <a:pt x="319" y="11"/>
                  </a:cubicBezTo>
                  <a:cubicBezTo>
                    <a:pt x="312" y="4"/>
                    <a:pt x="300" y="1"/>
                    <a:pt x="28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0"/>
            <p:cNvSpPr/>
            <p:nvPr/>
          </p:nvSpPr>
          <p:spPr>
            <a:xfrm>
              <a:off x="348775" y="2790400"/>
              <a:ext cx="4600" cy="5350"/>
            </a:xfrm>
            <a:custGeom>
              <a:avLst/>
              <a:gdLst/>
              <a:ahLst/>
              <a:cxnLst/>
              <a:rect l="l" t="t" r="r" b="b"/>
              <a:pathLst>
                <a:path w="184" h="214" extrusionOk="0">
                  <a:moveTo>
                    <a:pt x="76" y="1"/>
                  </a:moveTo>
                  <a:lnTo>
                    <a:pt x="76" y="1"/>
                  </a:lnTo>
                  <a:cubicBezTo>
                    <a:pt x="92" y="17"/>
                    <a:pt x="76" y="62"/>
                    <a:pt x="92" y="62"/>
                  </a:cubicBezTo>
                  <a:cubicBezTo>
                    <a:pt x="76" y="123"/>
                    <a:pt x="31" y="169"/>
                    <a:pt x="1" y="214"/>
                  </a:cubicBezTo>
                  <a:cubicBezTo>
                    <a:pt x="46" y="153"/>
                    <a:pt x="137" y="92"/>
                    <a:pt x="183" y="17"/>
                  </a:cubicBezTo>
                  <a:lnTo>
                    <a:pt x="7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0"/>
            <p:cNvSpPr/>
            <p:nvPr/>
          </p:nvSpPr>
          <p:spPr>
            <a:xfrm>
              <a:off x="349900" y="2790250"/>
              <a:ext cx="800" cy="175"/>
            </a:xfrm>
            <a:custGeom>
              <a:avLst/>
              <a:gdLst/>
              <a:ahLst/>
              <a:cxnLst/>
              <a:rect l="l" t="t" r="r" b="b"/>
              <a:pathLst>
                <a:path w="32" h="7" extrusionOk="0">
                  <a:moveTo>
                    <a:pt x="16" y="0"/>
                  </a:moveTo>
                  <a:cubicBezTo>
                    <a:pt x="11" y="0"/>
                    <a:pt x="6" y="2"/>
                    <a:pt x="1" y="7"/>
                  </a:cubicBezTo>
                  <a:lnTo>
                    <a:pt x="31" y="7"/>
                  </a:lnTo>
                  <a:cubicBezTo>
                    <a:pt x="31" y="7"/>
                    <a:pt x="25" y="0"/>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0"/>
            <p:cNvSpPr/>
            <p:nvPr/>
          </p:nvSpPr>
          <p:spPr>
            <a:xfrm>
              <a:off x="348775" y="2795725"/>
              <a:ext cx="25" cy="1550"/>
            </a:xfrm>
            <a:custGeom>
              <a:avLst/>
              <a:gdLst/>
              <a:ahLst/>
              <a:cxnLst/>
              <a:rect l="l" t="t" r="r" b="b"/>
              <a:pathLst>
                <a:path w="1" h="62" extrusionOk="0">
                  <a:moveTo>
                    <a:pt x="1" y="1"/>
                  </a:moveTo>
                  <a:lnTo>
                    <a:pt x="1" y="62"/>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0"/>
            <p:cNvSpPr/>
            <p:nvPr/>
          </p:nvSpPr>
          <p:spPr>
            <a:xfrm>
              <a:off x="351425" y="2704325"/>
              <a:ext cx="4225" cy="5775"/>
            </a:xfrm>
            <a:custGeom>
              <a:avLst/>
              <a:gdLst/>
              <a:ahLst/>
              <a:cxnLst/>
              <a:rect l="l" t="t" r="r" b="b"/>
              <a:pathLst>
                <a:path w="169" h="231" extrusionOk="0">
                  <a:moveTo>
                    <a:pt x="169" y="1"/>
                  </a:moveTo>
                  <a:lnTo>
                    <a:pt x="108" y="31"/>
                  </a:lnTo>
                  <a:lnTo>
                    <a:pt x="1" y="230"/>
                  </a:lnTo>
                  <a:lnTo>
                    <a:pt x="169"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0"/>
            <p:cNvSpPr/>
            <p:nvPr/>
          </p:nvSpPr>
          <p:spPr>
            <a:xfrm>
              <a:off x="397525" y="2612175"/>
              <a:ext cx="3075" cy="2700"/>
            </a:xfrm>
            <a:custGeom>
              <a:avLst/>
              <a:gdLst/>
              <a:ahLst/>
              <a:cxnLst/>
              <a:rect l="l" t="t" r="r" b="b"/>
              <a:pathLst>
                <a:path w="123" h="108" extrusionOk="0">
                  <a:moveTo>
                    <a:pt x="61" y="0"/>
                  </a:moveTo>
                  <a:lnTo>
                    <a:pt x="0" y="108"/>
                  </a:lnTo>
                  <a:lnTo>
                    <a:pt x="122" y="77"/>
                  </a:lnTo>
                  <a:lnTo>
                    <a:pt x="6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0"/>
            <p:cNvSpPr/>
            <p:nvPr/>
          </p:nvSpPr>
          <p:spPr>
            <a:xfrm>
              <a:off x="348775" y="2780125"/>
              <a:ext cx="1550" cy="1875"/>
            </a:xfrm>
            <a:custGeom>
              <a:avLst/>
              <a:gdLst/>
              <a:ahLst/>
              <a:cxnLst/>
              <a:rect l="l" t="t" r="r" b="b"/>
              <a:pathLst>
                <a:path w="62" h="75" extrusionOk="0">
                  <a:moveTo>
                    <a:pt x="62" y="1"/>
                  </a:moveTo>
                  <a:cubicBezTo>
                    <a:pt x="46" y="1"/>
                    <a:pt x="31" y="1"/>
                    <a:pt x="1" y="31"/>
                  </a:cubicBezTo>
                  <a:cubicBezTo>
                    <a:pt x="1" y="63"/>
                    <a:pt x="4" y="74"/>
                    <a:pt x="10" y="74"/>
                  </a:cubicBezTo>
                  <a:cubicBezTo>
                    <a:pt x="21" y="74"/>
                    <a:pt x="41" y="31"/>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0"/>
            <p:cNvSpPr/>
            <p:nvPr/>
          </p:nvSpPr>
          <p:spPr>
            <a:xfrm>
              <a:off x="350300" y="2779750"/>
              <a:ext cx="775" cy="400"/>
            </a:xfrm>
            <a:custGeom>
              <a:avLst/>
              <a:gdLst/>
              <a:ahLst/>
              <a:cxnLst/>
              <a:rect l="l" t="t" r="r" b="b"/>
              <a:pathLst>
                <a:path w="31" h="16" extrusionOk="0">
                  <a:moveTo>
                    <a:pt x="31" y="0"/>
                  </a:moveTo>
                  <a:cubicBezTo>
                    <a:pt x="15" y="0"/>
                    <a:pt x="1" y="0"/>
                    <a:pt x="1" y="16"/>
                  </a:cubicBezTo>
                  <a:cubicBezTo>
                    <a:pt x="1" y="16"/>
                    <a:pt x="15" y="16"/>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0"/>
            <p:cNvSpPr/>
            <p:nvPr/>
          </p:nvSpPr>
          <p:spPr>
            <a:xfrm>
              <a:off x="338125" y="2728700"/>
              <a:ext cx="775" cy="3075"/>
            </a:xfrm>
            <a:custGeom>
              <a:avLst/>
              <a:gdLst/>
              <a:ahLst/>
              <a:cxnLst/>
              <a:rect l="l" t="t" r="r" b="b"/>
              <a:pathLst>
                <a:path w="31" h="123" extrusionOk="0">
                  <a:moveTo>
                    <a:pt x="31" y="1"/>
                  </a:moveTo>
                  <a:lnTo>
                    <a:pt x="31" y="1"/>
                  </a:lnTo>
                  <a:cubicBezTo>
                    <a:pt x="15" y="47"/>
                    <a:pt x="0" y="78"/>
                    <a:pt x="15" y="123"/>
                  </a:cubicBezTo>
                  <a:cubicBezTo>
                    <a:pt x="15" y="78"/>
                    <a:pt x="31" y="3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30"/>
            <p:cNvSpPr/>
            <p:nvPr/>
          </p:nvSpPr>
          <p:spPr>
            <a:xfrm>
              <a:off x="338125" y="2713875"/>
              <a:ext cx="13600" cy="14850"/>
            </a:xfrm>
            <a:custGeom>
              <a:avLst/>
              <a:gdLst/>
              <a:ahLst/>
              <a:cxnLst/>
              <a:rect l="l" t="t" r="r" b="b"/>
              <a:pathLst>
                <a:path w="544" h="594" extrusionOk="0">
                  <a:moveTo>
                    <a:pt x="427" y="0"/>
                  </a:moveTo>
                  <a:cubicBezTo>
                    <a:pt x="380" y="0"/>
                    <a:pt x="122" y="244"/>
                    <a:pt x="0" y="427"/>
                  </a:cubicBezTo>
                  <a:lnTo>
                    <a:pt x="91" y="381"/>
                  </a:lnTo>
                  <a:lnTo>
                    <a:pt x="91" y="381"/>
                  </a:lnTo>
                  <a:cubicBezTo>
                    <a:pt x="61" y="457"/>
                    <a:pt x="45" y="518"/>
                    <a:pt x="31" y="594"/>
                  </a:cubicBezTo>
                  <a:cubicBezTo>
                    <a:pt x="91" y="488"/>
                    <a:pt x="183" y="396"/>
                    <a:pt x="152" y="366"/>
                  </a:cubicBezTo>
                  <a:cubicBezTo>
                    <a:pt x="258" y="350"/>
                    <a:pt x="380" y="183"/>
                    <a:pt x="502" y="92"/>
                  </a:cubicBezTo>
                  <a:cubicBezTo>
                    <a:pt x="539" y="36"/>
                    <a:pt x="544" y="20"/>
                    <a:pt x="534" y="20"/>
                  </a:cubicBezTo>
                  <a:cubicBezTo>
                    <a:pt x="519" y="20"/>
                    <a:pt x="473" y="53"/>
                    <a:pt x="446" y="53"/>
                  </a:cubicBezTo>
                  <a:cubicBezTo>
                    <a:pt x="429" y="53"/>
                    <a:pt x="418" y="41"/>
                    <a:pt x="42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30"/>
            <p:cNvSpPr/>
            <p:nvPr/>
          </p:nvSpPr>
          <p:spPr>
            <a:xfrm>
              <a:off x="343050" y="2732600"/>
              <a:ext cx="4600" cy="4725"/>
            </a:xfrm>
            <a:custGeom>
              <a:avLst/>
              <a:gdLst/>
              <a:ahLst/>
              <a:cxnLst/>
              <a:rect l="l" t="t" r="r" b="b"/>
              <a:pathLst>
                <a:path w="184" h="189" extrusionOk="0">
                  <a:moveTo>
                    <a:pt x="156" y="0"/>
                  </a:moveTo>
                  <a:cubicBezTo>
                    <a:pt x="126" y="0"/>
                    <a:pt x="80" y="104"/>
                    <a:pt x="0" y="150"/>
                  </a:cubicBezTo>
                  <a:cubicBezTo>
                    <a:pt x="8" y="178"/>
                    <a:pt x="20" y="189"/>
                    <a:pt x="33" y="189"/>
                  </a:cubicBezTo>
                  <a:cubicBezTo>
                    <a:pt x="71" y="189"/>
                    <a:pt x="127" y="99"/>
                    <a:pt x="183" y="44"/>
                  </a:cubicBezTo>
                  <a:cubicBezTo>
                    <a:pt x="175" y="12"/>
                    <a:pt x="167" y="0"/>
                    <a:pt x="15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0"/>
            <p:cNvSpPr/>
            <p:nvPr/>
          </p:nvSpPr>
          <p:spPr>
            <a:xfrm>
              <a:off x="393725" y="2601325"/>
              <a:ext cx="11050" cy="6300"/>
            </a:xfrm>
            <a:custGeom>
              <a:avLst/>
              <a:gdLst/>
              <a:ahLst/>
              <a:cxnLst/>
              <a:rect l="l" t="t" r="r" b="b"/>
              <a:pathLst>
                <a:path w="442" h="252" extrusionOk="0">
                  <a:moveTo>
                    <a:pt x="381" y="0"/>
                  </a:moveTo>
                  <a:cubicBezTo>
                    <a:pt x="284" y="0"/>
                    <a:pt x="162" y="149"/>
                    <a:pt x="0" y="237"/>
                  </a:cubicBezTo>
                  <a:cubicBezTo>
                    <a:pt x="29" y="237"/>
                    <a:pt x="106" y="200"/>
                    <a:pt x="133" y="200"/>
                  </a:cubicBezTo>
                  <a:cubicBezTo>
                    <a:pt x="148" y="200"/>
                    <a:pt x="145" y="213"/>
                    <a:pt x="106" y="252"/>
                  </a:cubicBezTo>
                  <a:cubicBezTo>
                    <a:pt x="234" y="195"/>
                    <a:pt x="375" y="21"/>
                    <a:pt x="430" y="21"/>
                  </a:cubicBezTo>
                  <a:cubicBezTo>
                    <a:pt x="434" y="21"/>
                    <a:pt x="438" y="22"/>
                    <a:pt x="441" y="24"/>
                  </a:cubicBezTo>
                  <a:cubicBezTo>
                    <a:pt x="422" y="7"/>
                    <a:pt x="402" y="0"/>
                    <a:pt x="38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0"/>
            <p:cNvSpPr/>
            <p:nvPr/>
          </p:nvSpPr>
          <p:spPr>
            <a:xfrm>
              <a:off x="296225" y="2824675"/>
              <a:ext cx="25" cy="425"/>
            </a:xfrm>
            <a:custGeom>
              <a:avLst/>
              <a:gdLst/>
              <a:ahLst/>
              <a:cxnLst/>
              <a:rect l="l" t="t" r="r" b="b"/>
              <a:pathLst>
                <a:path w="1" h="17" fill="none" extrusionOk="0">
                  <a:moveTo>
                    <a:pt x="0" y="17"/>
                  </a:moveTo>
                  <a:lnTo>
                    <a:pt x="0"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0"/>
            <p:cNvSpPr/>
            <p:nvPr/>
          </p:nvSpPr>
          <p:spPr>
            <a:xfrm>
              <a:off x="329350" y="2804875"/>
              <a:ext cx="1175" cy="2300"/>
            </a:xfrm>
            <a:custGeom>
              <a:avLst/>
              <a:gdLst/>
              <a:ahLst/>
              <a:cxnLst/>
              <a:rect l="l" t="t" r="r" b="b"/>
              <a:pathLst>
                <a:path w="47" h="92" extrusionOk="0">
                  <a:moveTo>
                    <a:pt x="46" y="1"/>
                  </a:moveTo>
                  <a:lnTo>
                    <a:pt x="0" y="92"/>
                  </a:lnTo>
                  <a:lnTo>
                    <a:pt x="46" y="16"/>
                  </a:lnTo>
                  <a:lnTo>
                    <a:pt x="4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0"/>
            <p:cNvSpPr/>
            <p:nvPr/>
          </p:nvSpPr>
          <p:spPr>
            <a:xfrm>
              <a:off x="286325" y="2874950"/>
              <a:ext cx="375" cy="775"/>
            </a:xfrm>
            <a:custGeom>
              <a:avLst/>
              <a:gdLst/>
              <a:ahLst/>
              <a:cxnLst/>
              <a:rect l="l" t="t" r="r" b="b"/>
              <a:pathLst>
                <a:path w="15" h="31" extrusionOk="0">
                  <a:moveTo>
                    <a:pt x="15" y="0"/>
                  </a:moveTo>
                  <a:lnTo>
                    <a:pt x="15" y="0"/>
                  </a:lnTo>
                  <a:cubicBezTo>
                    <a:pt x="15" y="16"/>
                    <a:pt x="0" y="16"/>
                    <a:pt x="0" y="31"/>
                  </a:cubicBezTo>
                  <a:cubicBezTo>
                    <a:pt x="15" y="31"/>
                    <a:pt x="15" y="16"/>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0"/>
            <p:cNvSpPr/>
            <p:nvPr/>
          </p:nvSpPr>
          <p:spPr>
            <a:xfrm>
              <a:off x="288600" y="2864675"/>
              <a:ext cx="1150" cy="550"/>
            </a:xfrm>
            <a:custGeom>
              <a:avLst/>
              <a:gdLst/>
              <a:ahLst/>
              <a:cxnLst/>
              <a:rect l="l" t="t" r="r" b="b"/>
              <a:pathLst>
                <a:path w="46" h="22" extrusionOk="0">
                  <a:moveTo>
                    <a:pt x="1" y="1"/>
                  </a:moveTo>
                  <a:cubicBezTo>
                    <a:pt x="1" y="11"/>
                    <a:pt x="16" y="22"/>
                    <a:pt x="30" y="22"/>
                  </a:cubicBezTo>
                  <a:cubicBezTo>
                    <a:pt x="36" y="22"/>
                    <a:pt x="41" y="20"/>
                    <a:pt x="46" y="15"/>
                  </a:cubicBezTo>
                  <a:cubicBezTo>
                    <a:pt x="15" y="1"/>
                    <a:pt x="1"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0"/>
            <p:cNvSpPr/>
            <p:nvPr/>
          </p:nvSpPr>
          <p:spPr>
            <a:xfrm>
              <a:off x="279475" y="2893625"/>
              <a:ext cx="1550" cy="3425"/>
            </a:xfrm>
            <a:custGeom>
              <a:avLst/>
              <a:gdLst/>
              <a:ahLst/>
              <a:cxnLst/>
              <a:rect l="l" t="t" r="r" b="b"/>
              <a:pathLst>
                <a:path w="62" h="137" extrusionOk="0">
                  <a:moveTo>
                    <a:pt x="61" y="0"/>
                  </a:moveTo>
                  <a:lnTo>
                    <a:pt x="61" y="0"/>
                  </a:lnTo>
                  <a:cubicBezTo>
                    <a:pt x="31" y="46"/>
                    <a:pt x="15" y="92"/>
                    <a:pt x="0" y="137"/>
                  </a:cubicBezTo>
                  <a:lnTo>
                    <a:pt x="6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0"/>
            <p:cNvSpPr/>
            <p:nvPr/>
          </p:nvSpPr>
          <p:spPr>
            <a:xfrm>
              <a:off x="307650" y="2869625"/>
              <a:ext cx="375" cy="775"/>
            </a:xfrm>
            <a:custGeom>
              <a:avLst/>
              <a:gdLst/>
              <a:ahLst/>
              <a:cxnLst/>
              <a:rect l="l" t="t" r="r" b="b"/>
              <a:pathLst>
                <a:path w="15" h="31" extrusionOk="0">
                  <a:moveTo>
                    <a:pt x="0" y="31"/>
                  </a:moveTo>
                  <a:cubicBezTo>
                    <a:pt x="0" y="16"/>
                    <a:pt x="0" y="16"/>
                    <a:pt x="15" y="0"/>
                  </a:cubicBezTo>
                  <a:cubicBezTo>
                    <a:pt x="0" y="16"/>
                    <a:pt x="0" y="16"/>
                    <a:pt x="0" y="3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0"/>
            <p:cNvSpPr/>
            <p:nvPr/>
          </p:nvSpPr>
          <p:spPr>
            <a:xfrm>
              <a:off x="323250" y="2828875"/>
              <a:ext cx="775" cy="1150"/>
            </a:xfrm>
            <a:custGeom>
              <a:avLst/>
              <a:gdLst/>
              <a:ahLst/>
              <a:cxnLst/>
              <a:rect l="l" t="t" r="r" b="b"/>
              <a:pathLst>
                <a:path w="31" h="46" extrusionOk="0">
                  <a:moveTo>
                    <a:pt x="31" y="1"/>
                  </a:moveTo>
                  <a:lnTo>
                    <a:pt x="31" y="1"/>
                  </a:lnTo>
                  <a:cubicBezTo>
                    <a:pt x="16" y="15"/>
                    <a:pt x="0" y="31"/>
                    <a:pt x="0" y="46"/>
                  </a:cubicBezTo>
                  <a:cubicBezTo>
                    <a:pt x="16" y="31"/>
                    <a:pt x="16" y="15"/>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0"/>
            <p:cNvSpPr/>
            <p:nvPr/>
          </p:nvSpPr>
          <p:spPr>
            <a:xfrm>
              <a:off x="345325" y="2752725"/>
              <a:ext cx="425" cy="375"/>
            </a:xfrm>
            <a:custGeom>
              <a:avLst/>
              <a:gdLst/>
              <a:ahLst/>
              <a:cxnLst/>
              <a:rect l="l" t="t" r="r" b="b"/>
              <a:pathLst>
                <a:path w="17" h="15" extrusionOk="0">
                  <a:moveTo>
                    <a:pt x="1" y="15"/>
                  </a:moveTo>
                  <a:lnTo>
                    <a:pt x="1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0"/>
            <p:cNvSpPr/>
            <p:nvPr/>
          </p:nvSpPr>
          <p:spPr>
            <a:xfrm>
              <a:off x="325525" y="2763750"/>
              <a:ext cx="800" cy="2700"/>
            </a:xfrm>
            <a:custGeom>
              <a:avLst/>
              <a:gdLst/>
              <a:ahLst/>
              <a:cxnLst/>
              <a:rect l="l" t="t" r="r" b="b"/>
              <a:pathLst>
                <a:path w="32" h="108" extrusionOk="0">
                  <a:moveTo>
                    <a:pt x="31" y="0"/>
                  </a:moveTo>
                  <a:lnTo>
                    <a:pt x="1" y="92"/>
                  </a:lnTo>
                  <a:lnTo>
                    <a:pt x="1" y="108"/>
                  </a:ln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0"/>
            <p:cNvSpPr/>
            <p:nvPr/>
          </p:nvSpPr>
          <p:spPr>
            <a:xfrm>
              <a:off x="328975" y="2757275"/>
              <a:ext cx="1550" cy="950"/>
            </a:xfrm>
            <a:custGeom>
              <a:avLst/>
              <a:gdLst/>
              <a:ahLst/>
              <a:cxnLst/>
              <a:rect l="l" t="t" r="r" b="b"/>
              <a:pathLst>
                <a:path w="62" h="38" extrusionOk="0">
                  <a:moveTo>
                    <a:pt x="61" y="1"/>
                  </a:moveTo>
                  <a:lnTo>
                    <a:pt x="61" y="1"/>
                  </a:lnTo>
                  <a:cubicBezTo>
                    <a:pt x="31" y="16"/>
                    <a:pt x="0" y="16"/>
                    <a:pt x="15" y="31"/>
                  </a:cubicBezTo>
                  <a:cubicBezTo>
                    <a:pt x="19" y="35"/>
                    <a:pt x="23" y="37"/>
                    <a:pt x="28" y="37"/>
                  </a:cubicBezTo>
                  <a:cubicBezTo>
                    <a:pt x="39" y="37"/>
                    <a:pt x="50" y="23"/>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0"/>
            <p:cNvSpPr/>
            <p:nvPr/>
          </p:nvSpPr>
          <p:spPr>
            <a:xfrm>
              <a:off x="306125" y="2818575"/>
              <a:ext cx="775" cy="800"/>
            </a:xfrm>
            <a:custGeom>
              <a:avLst/>
              <a:gdLst/>
              <a:ahLst/>
              <a:cxnLst/>
              <a:rect l="l" t="t" r="r" b="b"/>
              <a:pathLst>
                <a:path w="31" h="32" extrusionOk="0">
                  <a:moveTo>
                    <a:pt x="31" y="1"/>
                  </a:moveTo>
                  <a:cubicBezTo>
                    <a:pt x="21" y="1"/>
                    <a:pt x="17" y="7"/>
                    <a:pt x="16" y="16"/>
                  </a:cubicBezTo>
                  <a:lnTo>
                    <a:pt x="16" y="16"/>
                  </a:lnTo>
                  <a:lnTo>
                    <a:pt x="31" y="1"/>
                  </a:lnTo>
                  <a:close/>
                  <a:moveTo>
                    <a:pt x="16" y="16"/>
                  </a:moveTo>
                  <a:lnTo>
                    <a:pt x="0" y="31"/>
                  </a:lnTo>
                  <a:lnTo>
                    <a:pt x="15" y="31"/>
                  </a:lnTo>
                  <a:cubicBezTo>
                    <a:pt x="15" y="26"/>
                    <a:pt x="15" y="21"/>
                    <a:pt x="16" y="1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0"/>
            <p:cNvSpPr/>
            <p:nvPr/>
          </p:nvSpPr>
          <p:spPr>
            <a:xfrm>
              <a:off x="276775" y="2736725"/>
              <a:ext cx="69750" cy="198425"/>
            </a:xfrm>
            <a:custGeom>
              <a:avLst/>
              <a:gdLst/>
              <a:ahLst/>
              <a:cxnLst/>
              <a:rect l="l" t="t" r="r" b="b"/>
              <a:pathLst>
                <a:path w="2790" h="7937" extrusionOk="0">
                  <a:moveTo>
                    <a:pt x="2728" y="381"/>
                  </a:moveTo>
                  <a:lnTo>
                    <a:pt x="2728" y="381"/>
                  </a:lnTo>
                  <a:cubicBezTo>
                    <a:pt x="2723" y="383"/>
                    <a:pt x="2717" y="387"/>
                    <a:pt x="2712" y="391"/>
                  </a:cubicBezTo>
                  <a:lnTo>
                    <a:pt x="2712" y="391"/>
                  </a:lnTo>
                  <a:lnTo>
                    <a:pt x="2728" y="381"/>
                  </a:lnTo>
                  <a:close/>
                  <a:moveTo>
                    <a:pt x="916" y="4155"/>
                  </a:moveTo>
                  <a:lnTo>
                    <a:pt x="916" y="4155"/>
                  </a:lnTo>
                  <a:cubicBezTo>
                    <a:pt x="916" y="4156"/>
                    <a:pt x="915" y="4157"/>
                    <a:pt x="915" y="4158"/>
                  </a:cubicBezTo>
                  <a:cubicBezTo>
                    <a:pt x="915" y="4157"/>
                    <a:pt x="916" y="4156"/>
                    <a:pt x="916" y="4155"/>
                  </a:cubicBezTo>
                  <a:close/>
                  <a:moveTo>
                    <a:pt x="879" y="7220"/>
                  </a:moveTo>
                  <a:lnTo>
                    <a:pt x="879" y="7220"/>
                  </a:lnTo>
                  <a:cubicBezTo>
                    <a:pt x="873" y="7234"/>
                    <a:pt x="870" y="7252"/>
                    <a:pt x="870" y="7266"/>
                  </a:cubicBezTo>
                  <a:cubicBezTo>
                    <a:pt x="873" y="7252"/>
                    <a:pt x="877" y="7237"/>
                    <a:pt x="879" y="7220"/>
                  </a:cubicBezTo>
                  <a:close/>
                  <a:moveTo>
                    <a:pt x="2789" y="0"/>
                  </a:moveTo>
                  <a:lnTo>
                    <a:pt x="2789" y="0"/>
                  </a:lnTo>
                  <a:cubicBezTo>
                    <a:pt x="2712" y="153"/>
                    <a:pt x="2682" y="92"/>
                    <a:pt x="2606" y="137"/>
                  </a:cubicBezTo>
                  <a:cubicBezTo>
                    <a:pt x="2530" y="350"/>
                    <a:pt x="2469" y="488"/>
                    <a:pt x="2347" y="640"/>
                  </a:cubicBezTo>
                  <a:cubicBezTo>
                    <a:pt x="2316" y="594"/>
                    <a:pt x="2485" y="396"/>
                    <a:pt x="2424" y="350"/>
                  </a:cubicBezTo>
                  <a:lnTo>
                    <a:pt x="2424" y="350"/>
                  </a:lnTo>
                  <a:cubicBezTo>
                    <a:pt x="2393" y="427"/>
                    <a:pt x="2332" y="533"/>
                    <a:pt x="2302" y="655"/>
                  </a:cubicBezTo>
                  <a:cubicBezTo>
                    <a:pt x="2298" y="609"/>
                    <a:pt x="2290" y="591"/>
                    <a:pt x="2280" y="591"/>
                  </a:cubicBezTo>
                  <a:cubicBezTo>
                    <a:pt x="2249" y="591"/>
                    <a:pt x="2195" y="754"/>
                    <a:pt x="2149" y="823"/>
                  </a:cubicBezTo>
                  <a:cubicBezTo>
                    <a:pt x="2164" y="823"/>
                    <a:pt x="2180" y="807"/>
                    <a:pt x="2194" y="777"/>
                  </a:cubicBezTo>
                  <a:lnTo>
                    <a:pt x="2194" y="777"/>
                  </a:lnTo>
                  <a:cubicBezTo>
                    <a:pt x="2194" y="804"/>
                    <a:pt x="2159" y="1115"/>
                    <a:pt x="2088" y="1115"/>
                  </a:cubicBezTo>
                  <a:cubicBezTo>
                    <a:pt x="2079" y="1115"/>
                    <a:pt x="2069" y="1110"/>
                    <a:pt x="2058" y="1097"/>
                  </a:cubicBezTo>
                  <a:cubicBezTo>
                    <a:pt x="2016" y="1138"/>
                    <a:pt x="1976" y="1191"/>
                    <a:pt x="1957" y="1191"/>
                  </a:cubicBezTo>
                  <a:cubicBezTo>
                    <a:pt x="1954" y="1191"/>
                    <a:pt x="1952" y="1190"/>
                    <a:pt x="1951" y="1189"/>
                  </a:cubicBezTo>
                  <a:lnTo>
                    <a:pt x="1936" y="1250"/>
                  </a:lnTo>
                  <a:cubicBezTo>
                    <a:pt x="1955" y="1211"/>
                    <a:pt x="1972" y="1201"/>
                    <a:pt x="1988" y="1201"/>
                  </a:cubicBezTo>
                  <a:cubicBezTo>
                    <a:pt x="2004" y="1201"/>
                    <a:pt x="2020" y="1211"/>
                    <a:pt x="2038" y="1211"/>
                  </a:cubicBezTo>
                  <a:cubicBezTo>
                    <a:pt x="2060" y="1211"/>
                    <a:pt x="2085" y="1198"/>
                    <a:pt x="2119" y="1142"/>
                  </a:cubicBezTo>
                  <a:lnTo>
                    <a:pt x="2119" y="1142"/>
                  </a:lnTo>
                  <a:lnTo>
                    <a:pt x="2042" y="1371"/>
                  </a:lnTo>
                  <a:lnTo>
                    <a:pt x="1936" y="1341"/>
                  </a:lnTo>
                  <a:lnTo>
                    <a:pt x="1936" y="1341"/>
                  </a:lnTo>
                  <a:cubicBezTo>
                    <a:pt x="1920" y="1477"/>
                    <a:pt x="2012" y="1356"/>
                    <a:pt x="1981" y="1477"/>
                  </a:cubicBezTo>
                  <a:cubicBezTo>
                    <a:pt x="1980" y="1477"/>
                    <a:pt x="1978" y="1476"/>
                    <a:pt x="1977" y="1476"/>
                  </a:cubicBezTo>
                  <a:cubicBezTo>
                    <a:pt x="1944" y="1476"/>
                    <a:pt x="1872" y="1617"/>
                    <a:pt x="1814" y="1660"/>
                  </a:cubicBezTo>
                  <a:cubicBezTo>
                    <a:pt x="1831" y="1649"/>
                    <a:pt x="1843" y="1645"/>
                    <a:pt x="1851" y="1645"/>
                  </a:cubicBezTo>
                  <a:cubicBezTo>
                    <a:pt x="1892" y="1645"/>
                    <a:pt x="1868" y="1740"/>
                    <a:pt x="1906" y="1752"/>
                  </a:cubicBezTo>
                  <a:cubicBezTo>
                    <a:pt x="1878" y="1835"/>
                    <a:pt x="1862" y="1856"/>
                    <a:pt x="1850" y="1856"/>
                  </a:cubicBezTo>
                  <a:cubicBezTo>
                    <a:pt x="1837" y="1856"/>
                    <a:pt x="1829" y="1835"/>
                    <a:pt x="1814" y="1835"/>
                  </a:cubicBezTo>
                  <a:cubicBezTo>
                    <a:pt x="1803" y="1835"/>
                    <a:pt x="1789" y="1847"/>
                    <a:pt x="1768" y="1889"/>
                  </a:cubicBezTo>
                  <a:lnTo>
                    <a:pt x="1845" y="1873"/>
                  </a:lnTo>
                  <a:lnTo>
                    <a:pt x="1845" y="1873"/>
                  </a:lnTo>
                  <a:cubicBezTo>
                    <a:pt x="1824" y="1963"/>
                    <a:pt x="1806" y="1981"/>
                    <a:pt x="1786" y="1981"/>
                  </a:cubicBezTo>
                  <a:cubicBezTo>
                    <a:pt x="1772" y="1981"/>
                    <a:pt x="1757" y="1972"/>
                    <a:pt x="1739" y="1972"/>
                  </a:cubicBezTo>
                  <a:cubicBezTo>
                    <a:pt x="1726" y="1972"/>
                    <a:pt x="1710" y="1977"/>
                    <a:pt x="1692" y="1995"/>
                  </a:cubicBezTo>
                  <a:cubicBezTo>
                    <a:pt x="1692" y="1767"/>
                    <a:pt x="1814" y="1646"/>
                    <a:pt x="1906" y="1432"/>
                  </a:cubicBezTo>
                  <a:lnTo>
                    <a:pt x="1906" y="1432"/>
                  </a:lnTo>
                  <a:cubicBezTo>
                    <a:pt x="1894" y="1441"/>
                    <a:pt x="1887" y="1444"/>
                    <a:pt x="1882" y="1444"/>
                  </a:cubicBezTo>
                  <a:cubicBezTo>
                    <a:pt x="1871" y="1444"/>
                    <a:pt x="1874" y="1428"/>
                    <a:pt x="1867" y="1428"/>
                  </a:cubicBezTo>
                  <a:cubicBezTo>
                    <a:pt x="1860" y="1428"/>
                    <a:pt x="1847" y="1439"/>
                    <a:pt x="1814" y="1477"/>
                  </a:cubicBezTo>
                  <a:lnTo>
                    <a:pt x="1829" y="1477"/>
                  </a:lnTo>
                  <a:cubicBezTo>
                    <a:pt x="1737" y="1646"/>
                    <a:pt x="1692" y="1859"/>
                    <a:pt x="1662" y="2056"/>
                  </a:cubicBezTo>
                  <a:cubicBezTo>
                    <a:pt x="1631" y="2255"/>
                    <a:pt x="1585" y="2438"/>
                    <a:pt x="1479" y="2574"/>
                  </a:cubicBezTo>
                  <a:cubicBezTo>
                    <a:pt x="1463" y="2529"/>
                    <a:pt x="1463" y="2499"/>
                    <a:pt x="1463" y="2452"/>
                  </a:cubicBezTo>
                  <a:cubicBezTo>
                    <a:pt x="1449" y="2529"/>
                    <a:pt x="1433" y="2605"/>
                    <a:pt x="1418" y="2666"/>
                  </a:cubicBezTo>
                  <a:cubicBezTo>
                    <a:pt x="1414" y="2693"/>
                    <a:pt x="1413" y="2703"/>
                    <a:pt x="1414" y="2703"/>
                  </a:cubicBezTo>
                  <a:cubicBezTo>
                    <a:pt x="1418" y="2703"/>
                    <a:pt x="1440" y="2609"/>
                    <a:pt x="1463" y="2574"/>
                  </a:cubicBezTo>
                  <a:lnTo>
                    <a:pt x="1463" y="2574"/>
                  </a:lnTo>
                  <a:cubicBezTo>
                    <a:pt x="1479" y="2666"/>
                    <a:pt x="1433" y="2879"/>
                    <a:pt x="1357" y="2970"/>
                  </a:cubicBezTo>
                  <a:lnTo>
                    <a:pt x="1296" y="2925"/>
                  </a:lnTo>
                  <a:cubicBezTo>
                    <a:pt x="1235" y="3062"/>
                    <a:pt x="1250" y="3244"/>
                    <a:pt x="1189" y="3305"/>
                  </a:cubicBezTo>
                  <a:cubicBezTo>
                    <a:pt x="1083" y="3549"/>
                    <a:pt x="1174" y="3748"/>
                    <a:pt x="1006" y="3945"/>
                  </a:cubicBezTo>
                  <a:cubicBezTo>
                    <a:pt x="1006" y="3900"/>
                    <a:pt x="931" y="3961"/>
                    <a:pt x="931" y="3854"/>
                  </a:cubicBezTo>
                  <a:lnTo>
                    <a:pt x="931" y="3854"/>
                  </a:lnTo>
                  <a:cubicBezTo>
                    <a:pt x="931" y="4035"/>
                    <a:pt x="991" y="3962"/>
                    <a:pt x="916" y="4155"/>
                  </a:cubicBezTo>
                  <a:lnTo>
                    <a:pt x="916" y="4155"/>
                  </a:lnTo>
                  <a:cubicBezTo>
                    <a:pt x="926" y="4130"/>
                    <a:pt x="934" y="4120"/>
                    <a:pt x="942" y="4120"/>
                  </a:cubicBezTo>
                  <a:cubicBezTo>
                    <a:pt x="968" y="4120"/>
                    <a:pt x="979" y="4252"/>
                    <a:pt x="992" y="4311"/>
                  </a:cubicBezTo>
                  <a:cubicBezTo>
                    <a:pt x="945" y="4402"/>
                    <a:pt x="915" y="4479"/>
                    <a:pt x="870" y="4555"/>
                  </a:cubicBezTo>
                  <a:cubicBezTo>
                    <a:pt x="895" y="4542"/>
                    <a:pt x="942" y="4400"/>
                    <a:pt x="983" y="4400"/>
                  </a:cubicBezTo>
                  <a:cubicBezTo>
                    <a:pt x="991" y="4400"/>
                    <a:pt x="999" y="4406"/>
                    <a:pt x="1006" y="4418"/>
                  </a:cubicBezTo>
                  <a:cubicBezTo>
                    <a:pt x="945" y="4585"/>
                    <a:pt x="976" y="4875"/>
                    <a:pt x="854" y="4951"/>
                  </a:cubicBezTo>
                  <a:cubicBezTo>
                    <a:pt x="809" y="4936"/>
                    <a:pt x="823" y="4829"/>
                    <a:pt x="778" y="4829"/>
                  </a:cubicBezTo>
                  <a:cubicBezTo>
                    <a:pt x="702" y="4906"/>
                    <a:pt x="732" y="4936"/>
                    <a:pt x="717" y="5058"/>
                  </a:cubicBezTo>
                  <a:cubicBezTo>
                    <a:pt x="610" y="4906"/>
                    <a:pt x="809" y="4662"/>
                    <a:pt x="671" y="4601"/>
                  </a:cubicBezTo>
                  <a:lnTo>
                    <a:pt x="671" y="4601"/>
                  </a:lnTo>
                  <a:cubicBezTo>
                    <a:pt x="626" y="4737"/>
                    <a:pt x="626" y="4951"/>
                    <a:pt x="535" y="4997"/>
                  </a:cubicBezTo>
                  <a:cubicBezTo>
                    <a:pt x="539" y="4995"/>
                    <a:pt x="543" y="4994"/>
                    <a:pt x="547" y="4994"/>
                  </a:cubicBezTo>
                  <a:cubicBezTo>
                    <a:pt x="600" y="4994"/>
                    <a:pt x="623" y="5168"/>
                    <a:pt x="580" y="5225"/>
                  </a:cubicBezTo>
                  <a:lnTo>
                    <a:pt x="549" y="5164"/>
                  </a:lnTo>
                  <a:cubicBezTo>
                    <a:pt x="535" y="5393"/>
                    <a:pt x="458" y="5698"/>
                    <a:pt x="366" y="5789"/>
                  </a:cubicBezTo>
                  <a:cubicBezTo>
                    <a:pt x="366" y="5712"/>
                    <a:pt x="352" y="5621"/>
                    <a:pt x="382" y="5560"/>
                  </a:cubicBezTo>
                  <a:lnTo>
                    <a:pt x="382" y="5560"/>
                  </a:lnTo>
                  <a:cubicBezTo>
                    <a:pt x="377" y="5565"/>
                    <a:pt x="372" y="5567"/>
                    <a:pt x="367" y="5567"/>
                  </a:cubicBezTo>
                  <a:cubicBezTo>
                    <a:pt x="357" y="5567"/>
                    <a:pt x="347" y="5560"/>
                    <a:pt x="336" y="5560"/>
                  </a:cubicBezTo>
                  <a:cubicBezTo>
                    <a:pt x="427" y="5529"/>
                    <a:pt x="397" y="5164"/>
                    <a:pt x="474" y="5119"/>
                  </a:cubicBezTo>
                  <a:cubicBezTo>
                    <a:pt x="434" y="5093"/>
                    <a:pt x="406" y="5021"/>
                    <a:pt x="370" y="5021"/>
                  </a:cubicBezTo>
                  <a:cubicBezTo>
                    <a:pt x="364" y="5021"/>
                    <a:pt x="358" y="5023"/>
                    <a:pt x="352" y="5027"/>
                  </a:cubicBezTo>
                  <a:cubicBezTo>
                    <a:pt x="443" y="4951"/>
                    <a:pt x="321" y="4753"/>
                    <a:pt x="413" y="4692"/>
                  </a:cubicBezTo>
                  <a:lnTo>
                    <a:pt x="413" y="4692"/>
                  </a:lnTo>
                  <a:lnTo>
                    <a:pt x="275" y="4707"/>
                  </a:lnTo>
                  <a:cubicBezTo>
                    <a:pt x="366" y="4768"/>
                    <a:pt x="184" y="4859"/>
                    <a:pt x="230" y="5042"/>
                  </a:cubicBezTo>
                  <a:cubicBezTo>
                    <a:pt x="241" y="5027"/>
                    <a:pt x="247" y="5021"/>
                    <a:pt x="250" y="5021"/>
                  </a:cubicBezTo>
                  <a:cubicBezTo>
                    <a:pt x="259" y="5021"/>
                    <a:pt x="245" y="5076"/>
                    <a:pt x="291" y="5088"/>
                  </a:cubicBezTo>
                  <a:cubicBezTo>
                    <a:pt x="200" y="5241"/>
                    <a:pt x="366" y="5255"/>
                    <a:pt x="275" y="5499"/>
                  </a:cubicBezTo>
                  <a:lnTo>
                    <a:pt x="245" y="5302"/>
                  </a:lnTo>
                  <a:cubicBezTo>
                    <a:pt x="245" y="5499"/>
                    <a:pt x="169" y="5316"/>
                    <a:pt x="169" y="5606"/>
                  </a:cubicBezTo>
                  <a:lnTo>
                    <a:pt x="230" y="5576"/>
                  </a:lnTo>
                  <a:lnTo>
                    <a:pt x="230" y="5576"/>
                  </a:lnTo>
                  <a:cubicBezTo>
                    <a:pt x="230" y="5728"/>
                    <a:pt x="200" y="5926"/>
                    <a:pt x="230" y="5956"/>
                  </a:cubicBezTo>
                  <a:cubicBezTo>
                    <a:pt x="171" y="6102"/>
                    <a:pt x="225" y="6445"/>
                    <a:pt x="122" y="6445"/>
                  </a:cubicBezTo>
                  <a:cubicBezTo>
                    <a:pt x="117" y="6445"/>
                    <a:pt x="113" y="6445"/>
                    <a:pt x="108" y="6443"/>
                  </a:cubicBezTo>
                  <a:lnTo>
                    <a:pt x="108" y="6413"/>
                  </a:lnTo>
                  <a:lnTo>
                    <a:pt x="62" y="6535"/>
                  </a:lnTo>
                  <a:cubicBezTo>
                    <a:pt x="64" y="6533"/>
                    <a:pt x="67" y="6531"/>
                    <a:pt x="70" y="6531"/>
                  </a:cubicBezTo>
                  <a:cubicBezTo>
                    <a:pt x="86" y="6531"/>
                    <a:pt x="108" y="6565"/>
                    <a:pt x="108" y="6642"/>
                  </a:cubicBezTo>
                  <a:cubicBezTo>
                    <a:pt x="139" y="6718"/>
                    <a:pt x="62" y="6794"/>
                    <a:pt x="62" y="6840"/>
                  </a:cubicBezTo>
                  <a:lnTo>
                    <a:pt x="47" y="6794"/>
                  </a:lnTo>
                  <a:lnTo>
                    <a:pt x="47" y="6794"/>
                  </a:lnTo>
                  <a:cubicBezTo>
                    <a:pt x="1" y="6977"/>
                    <a:pt x="139" y="7144"/>
                    <a:pt x="78" y="7297"/>
                  </a:cubicBezTo>
                  <a:lnTo>
                    <a:pt x="31" y="7510"/>
                  </a:lnTo>
                  <a:lnTo>
                    <a:pt x="31" y="7510"/>
                  </a:lnTo>
                  <a:lnTo>
                    <a:pt x="139" y="7479"/>
                  </a:lnTo>
                  <a:lnTo>
                    <a:pt x="31" y="7769"/>
                  </a:lnTo>
                  <a:cubicBezTo>
                    <a:pt x="42" y="7756"/>
                    <a:pt x="49" y="7751"/>
                    <a:pt x="54" y="7751"/>
                  </a:cubicBezTo>
                  <a:cubicBezTo>
                    <a:pt x="74" y="7751"/>
                    <a:pt x="64" y="7824"/>
                    <a:pt x="75" y="7824"/>
                  </a:cubicBezTo>
                  <a:cubicBezTo>
                    <a:pt x="78" y="7824"/>
                    <a:pt x="84" y="7818"/>
                    <a:pt x="92" y="7800"/>
                  </a:cubicBezTo>
                  <a:lnTo>
                    <a:pt x="123" y="7617"/>
                  </a:lnTo>
                  <a:lnTo>
                    <a:pt x="200" y="7693"/>
                  </a:lnTo>
                  <a:cubicBezTo>
                    <a:pt x="139" y="7906"/>
                    <a:pt x="200" y="7830"/>
                    <a:pt x="200" y="7936"/>
                  </a:cubicBezTo>
                  <a:cubicBezTo>
                    <a:pt x="291" y="7875"/>
                    <a:pt x="397" y="7495"/>
                    <a:pt x="413" y="7221"/>
                  </a:cubicBezTo>
                  <a:lnTo>
                    <a:pt x="488" y="7251"/>
                  </a:lnTo>
                  <a:cubicBezTo>
                    <a:pt x="428" y="7179"/>
                    <a:pt x="483" y="7096"/>
                    <a:pt x="455" y="7096"/>
                  </a:cubicBezTo>
                  <a:cubicBezTo>
                    <a:pt x="447" y="7096"/>
                    <a:pt x="434" y="7101"/>
                    <a:pt x="413" y="7114"/>
                  </a:cubicBezTo>
                  <a:cubicBezTo>
                    <a:pt x="336" y="6764"/>
                    <a:pt x="488" y="6413"/>
                    <a:pt x="397" y="6063"/>
                  </a:cubicBezTo>
                  <a:cubicBezTo>
                    <a:pt x="474" y="6002"/>
                    <a:pt x="610" y="6002"/>
                    <a:pt x="610" y="5834"/>
                  </a:cubicBezTo>
                  <a:cubicBezTo>
                    <a:pt x="610" y="6017"/>
                    <a:pt x="641" y="6002"/>
                    <a:pt x="657" y="6063"/>
                  </a:cubicBezTo>
                  <a:cubicBezTo>
                    <a:pt x="689" y="5911"/>
                    <a:pt x="706" y="5813"/>
                    <a:pt x="740" y="5813"/>
                  </a:cubicBezTo>
                  <a:cubicBezTo>
                    <a:pt x="754" y="5813"/>
                    <a:pt x="771" y="5829"/>
                    <a:pt x="793" y="5865"/>
                  </a:cubicBezTo>
                  <a:cubicBezTo>
                    <a:pt x="732" y="6017"/>
                    <a:pt x="809" y="6246"/>
                    <a:pt x="854" y="6261"/>
                  </a:cubicBezTo>
                  <a:lnTo>
                    <a:pt x="945" y="6124"/>
                  </a:lnTo>
                  <a:lnTo>
                    <a:pt x="915" y="6291"/>
                  </a:lnTo>
                  <a:cubicBezTo>
                    <a:pt x="924" y="6264"/>
                    <a:pt x="934" y="6258"/>
                    <a:pt x="943" y="6258"/>
                  </a:cubicBezTo>
                  <a:cubicBezTo>
                    <a:pt x="949" y="6258"/>
                    <a:pt x="955" y="6261"/>
                    <a:pt x="961" y="6261"/>
                  </a:cubicBezTo>
                  <a:cubicBezTo>
                    <a:pt x="1006" y="6337"/>
                    <a:pt x="945" y="6474"/>
                    <a:pt x="900" y="6504"/>
                  </a:cubicBezTo>
                  <a:cubicBezTo>
                    <a:pt x="945" y="6551"/>
                    <a:pt x="900" y="6551"/>
                    <a:pt x="961" y="6551"/>
                  </a:cubicBezTo>
                  <a:cubicBezTo>
                    <a:pt x="891" y="6663"/>
                    <a:pt x="911" y="7031"/>
                    <a:pt x="879" y="7220"/>
                  </a:cubicBezTo>
                  <a:lnTo>
                    <a:pt x="879" y="7220"/>
                  </a:lnTo>
                  <a:cubicBezTo>
                    <a:pt x="887" y="7203"/>
                    <a:pt x="899" y="7190"/>
                    <a:pt x="915" y="7190"/>
                  </a:cubicBezTo>
                  <a:lnTo>
                    <a:pt x="900" y="7404"/>
                  </a:lnTo>
                  <a:cubicBezTo>
                    <a:pt x="1022" y="7266"/>
                    <a:pt x="992" y="6840"/>
                    <a:pt x="1053" y="6718"/>
                  </a:cubicBezTo>
                  <a:lnTo>
                    <a:pt x="1053" y="6718"/>
                  </a:lnTo>
                  <a:cubicBezTo>
                    <a:pt x="1029" y="6726"/>
                    <a:pt x="1018" y="6726"/>
                    <a:pt x="1006" y="6726"/>
                  </a:cubicBezTo>
                  <a:cubicBezTo>
                    <a:pt x="995" y="6726"/>
                    <a:pt x="984" y="6726"/>
                    <a:pt x="961" y="6733"/>
                  </a:cubicBezTo>
                  <a:cubicBezTo>
                    <a:pt x="945" y="6490"/>
                    <a:pt x="1053" y="6139"/>
                    <a:pt x="1053" y="5850"/>
                  </a:cubicBezTo>
                  <a:lnTo>
                    <a:pt x="1114" y="5834"/>
                  </a:lnTo>
                  <a:cubicBezTo>
                    <a:pt x="1067" y="5834"/>
                    <a:pt x="1083" y="5667"/>
                    <a:pt x="1067" y="5545"/>
                  </a:cubicBezTo>
                  <a:lnTo>
                    <a:pt x="1067" y="5545"/>
                  </a:lnTo>
                  <a:lnTo>
                    <a:pt x="1144" y="5606"/>
                  </a:lnTo>
                  <a:cubicBezTo>
                    <a:pt x="1159" y="5393"/>
                    <a:pt x="1205" y="5423"/>
                    <a:pt x="1235" y="5347"/>
                  </a:cubicBezTo>
                  <a:cubicBezTo>
                    <a:pt x="1235" y="5347"/>
                    <a:pt x="1220" y="5347"/>
                    <a:pt x="1220" y="5332"/>
                  </a:cubicBezTo>
                  <a:cubicBezTo>
                    <a:pt x="1206" y="5236"/>
                    <a:pt x="1265" y="5032"/>
                    <a:pt x="1235" y="5032"/>
                  </a:cubicBezTo>
                  <a:cubicBezTo>
                    <a:pt x="1231" y="5032"/>
                    <a:pt x="1226" y="5035"/>
                    <a:pt x="1220" y="5042"/>
                  </a:cubicBezTo>
                  <a:cubicBezTo>
                    <a:pt x="1235" y="4951"/>
                    <a:pt x="1296" y="4859"/>
                    <a:pt x="1327" y="4784"/>
                  </a:cubicBezTo>
                  <a:cubicBezTo>
                    <a:pt x="1338" y="4848"/>
                    <a:pt x="1355" y="4871"/>
                    <a:pt x="1372" y="4871"/>
                  </a:cubicBezTo>
                  <a:cubicBezTo>
                    <a:pt x="1399" y="4871"/>
                    <a:pt x="1430" y="4810"/>
                    <a:pt x="1449" y="4753"/>
                  </a:cubicBezTo>
                  <a:cubicBezTo>
                    <a:pt x="1447" y="4749"/>
                    <a:pt x="1445" y="4748"/>
                    <a:pt x="1443" y="4748"/>
                  </a:cubicBezTo>
                  <a:cubicBezTo>
                    <a:pt x="1434" y="4748"/>
                    <a:pt x="1429" y="4795"/>
                    <a:pt x="1408" y="4795"/>
                  </a:cubicBezTo>
                  <a:cubicBezTo>
                    <a:pt x="1402" y="4795"/>
                    <a:pt x="1396" y="4792"/>
                    <a:pt x="1388" y="4784"/>
                  </a:cubicBezTo>
                  <a:cubicBezTo>
                    <a:pt x="1388" y="4707"/>
                    <a:pt x="1418" y="4692"/>
                    <a:pt x="1433" y="4646"/>
                  </a:cubicBezTo>
                  <a:cubicBezTo>
                    <a:pt x="1397" y="4634"/>
                    <a:pt x="1418" y="4514"/>
                    <a:pt x="1390" y="4514"/>
                  </a:cubicBezTo>
                  <a:cubicBezTo>
                    <a:pt x="1382" y="4514"/>
                    <a:pt x="1372" y="4522"/>
                    <a:pt x="1357" y="4540"/>
                  </a:cubicBezTo>
                  <a:cubicBezTo>
                    <a:pt x="1372" y="4479"/>
                    <a:pt x="1402" y="4418"/>
                    <a:pt x="1418" y="4357"/>
                  </a:cubicBezTo>
                  <a:lnTo>
                    <a:pt x="1463" y="4449"/>
                  </a:lnTo>
                  <a:cubicBezTo>
                    <a:pt x="1494" y="4327"/>
                    <a:pt x="1662" y="4113"/>
                    <a:pt x="1585" y="3961"/>
                  </a:cubicBezTo>
                  <a:cubicBezTo>
                    <a:pt x="1616" y="3931"/>
                    <a:pt x="1707" y="3900"/>
                    <a:pt x="1677" y="3870"/>
                  </a:cubicBezTo>
                  <a:lnTo>
                    <a:pt x="1677" y="3870"/>
                  </a:lnTo>
                  <a:cubicBezTo>
                    <a:pt x="1671" y="3874"/>
                    <a:pt x="1666" y="3875"/>
                    <a:pt x="1663" y="3875"/>
                  </a:cubicBezTo>
                  <a:cubicBezTo>
                    <a:pt x="1643" y="3875"/>
                    <a:pt x="1648" y="3827"/>
                    <a:pt x="1618" y="3827"/>
                  </a:cubicBezTo>
                  <a:cubicBezTo>
                    <a:pt x="1610" y="3827"/>
                    <a:pt x="1599" y="3831"/>
                    <a:pt x="1585" y="3839"/>
                  </a:cubicBezTo>
                  <a:cubicBezTo>
                    <a:pt x="1631" y="3610"/>
                    <a:pt x="1784" y="3580"/>
                    <a:pt x="1829" y="3260"/>
                  </a:cubicBezTo>
                  <a:lnTo>
                    <a:pt x="1845" y="3458"/>
                  </a:lnTo>
                  <a:cubicBezTo>
                    <a:pt x="1848" y="3461"/>
                    <a:pt x="1852" y="3463"/>
                    <a:pt x="1855" y="3463"/>
                  </a:cubicBezTo>
                  <a:cubicBezTo>
                    <a:pt x="1876" y="3463"/>
                    <a:pt x="1895" y="3410"/>
                    <a:pt x="1909" y="3410"/>
                  </a:cubicBezTo>
                  <a:cubicBezTo>
                    <a:pt x="1914" y="3410"/>
                    <a:pt x="1917" y="3415"/>
                    <a:pt x="1920" y="3427"/>
                  </a:cubicBezTo>
                  <a:cubicBezTo>
                    <a:pt x="1829" y="3549"/>
                    <a:pt x="1906" y="3626"/>
                    <a:pt x="1890" y="3687"/>
                  </a:cubicBezTo>
                  <a:cubicBezTo>
                    <a:pt x="1951" y="3595"/>
                    <a:pt x="1981" y="3427"/>
                    <a:pt x="1951" y="3352"/>
                  </a:cubicBezTo>
                  <a:lnTo>
                    <a:pt x="1859" y="3352"/>
                  </a:lnTo>
                  <a:lnTo>
                    <a:pt x="1906" y="3214"/>
                  </a:lnTo>
                  <a:lnTo>
                    <a:pt x="1981" y="3260"/>
                  </a:lnTo>
                  <a:lnTo>
                    <a:pt x="1967" y="3199"/>
                  </a:lnTo>
                  <a:lnTo>
                    <a:pt x="2103" y="3078"/>
                  </a:lnTo>
                  <a:cubicBezTo>
                    <a:pt x="2058" y="2940"/>
                    <a:pt x="2028" y="2787"/>
                    <a:pt x="2088" y="2666"/>
                  </a:cubicBezTo>
                  <a:lnTo>
                    <a:pt x="2088" y="2666"/>
                  </a:lnTo>
                  <a:cubicBezTo>
                    <a:pt x="2092" y="2684"/>
                    <a:pt x="2099" y="2690"/>
                    <a:pt x="2108" y="2690"/>
                  </a:cubicBezTo>
                  <a:cubicBezTo>
                    <a:pt x="2122" y="2690"/>
                    <a:pt x="2140" y="2674"/>
                    <a:pt x="2150" y="2674"/>
                  </a:cubicBezTo>
                  <a:cubicBezTo>
                    <a:pt x="2158" y="2674"/>
                    <a:pt x="2160" y="2685"/>
                    <a:pt x="2149" y="2727"/>
                  </a:cubicBezTo>
                  <a:cubicBezTo>
                    <a:pt x="2194" y="2651"/>
                    <a:pt x="2241" y="2590"/>
                    <a:pt x="2286" y="2513"/>
                  </a:cubicBezTo>
                  <a:lnTo>
                    <a:pt x="2286" y="2513"/>
                  </a:lnTo>
                  <a:lnTo>
                    <a:pt x="2134" y="2605"/>
                  </a:lnTo>
                  <a:cubicBezTo>
                    <a:pt x="2210" y="2544"/>
                    <a:pt x="2286" y="2285"/>
                    <a:pt x="2347" y="2178"/>
                  </a:cubicBezTo>
                  <a:cubicBezTo>
                    <a:pt x="2194" y="2042"/>
                    <a:pt x="2545" y="1828"/>
                    <a:pt x="2393" y="1707"/>
                  </a:cubicBezTo>
                  <a:cubicBezTo>
                    <a:pt x="2454" y="1554"/>
                    <a:pt x="2530" y="1416"/>
                    <a:pt x="2591" y="1264"/>
                  </a:cubicBezTo>
                  <a:cubicBezTo>
                    <a:pt x="2637" y="1128"/>
                    <a:pt x="2682" y="990"/>
                    <a:pt x="2728" y="899"/>
                  </a:cubicBezTo>
                  <a:lnTo>
                    <a:pt x="2728" y="777"/>
                  </a:lnTo>
                  <a:lnTo>
                    <a:pt x="2667" y="914"/>
                  </a:lnTo>
                  <a:cubicBezTo>
                    <a:pt x="2651" y="899"/>
                    <a:pt x="2591" y="899"/>
                    <a:pt x="2606" y="838"/>
                  </a:cubicBezTo>
                  <a:lnTo>
                    <a:pt x="2743" y="655"/>
                  </a:lnTo>
                  <a:lnTo>
                    <a:pt x="2743" y="655"/>
                  </a:lnTo>
                  <a:cubicBezTo>
                    <a:pt x="2725" y="673"/>
                    <a:pt x="2707" y="680"/>
                    <a:pt x="2692" y="680"/>
                  </a:cubicBezTo>
                  <a:cubicBezTo>
                    <a:pt x="2682" y="680"/>
                    <a:pt x="2673" y="677"/>
                    <a:pt x="2667" y="671"/>
                  </a:cubicBezTo>
                  <a:lnTo>
                    <a:pt x="2759" y="502"/>
                  </a:lnTo>
                  <a:lnTo>
                    <a:pt x="2759" y="502"/>
                  </a:lnTo>
                  <a:cubicBezTo>
                    <a:pt x="2738" y="524"/>
                    <a:pt x="2710" y="541"/>
                    <a:pt x="2690" y="541"/>
                  </a:cubicBezTo>
                  <a:cubicBezTo>
                    <a:pt x="2665" y="541"/>
                    <a:pt x="2651" y="516"/>
                    <a:pt x="2667" y="442"/>
                  </a:cubicBezTo>
                  <a:cubicBezTo>
                    <a:pt x="2667" y="430"/>
                    <a:pt x="2688" y="407"/>
                    <a:pt x="2712" y="391"/>
                  </a:cubicBezTo>
                  <a:lnTo>
                    <a:pt x="2712" y="391"/>
                  </a:lnTo>
                  <a:lnTo>
                    <a:pt x="2651" y="427"/>
                  </a:lnTo>
                  <a:cubicBezTo>
                    <a:pt x="2719" y="333"/>
                    <a:pt x="2704" y="205"/>
                    <a:pt x="2740" y="205"/>
                  </a:cubicBezTo>
                  <a:cubicBezTo>
                    <a:pt x="2745" y="205"/>
                    <a:pt x="2751" y="208"/>
                    <a:pt x="2759" y="214"/>
                  </a:cubicBezTo>
                  <a:cubicBezTo>
                    <a:pt x="2759" y="199"/>
                    <a:pt x="2755" y="194"/>
                    <a:pt x="2750" y="194"/>
                  </a:cubicBezTo>
                  <a:cubicBezTo>
                    <a:pt x="2737" y="194"/>
                    <a:pt x="2711" y="225"/>
                    <a:pt x="2695" y="225"/>
                  </a:cubicBezTo>
                  <a:cubicBezTo>
                    <a:pt x="2689" y="225"/>
                    <a:pt x="2685" y="222"/>
                    <a:pt x="2682" y="214"/>
                  </a:cubicBezTo>
                  <a:cubicBezTo>
                    <a:pt x="2651" y="122"/>
                    <a:pt x="2773" y="106"/>
                    <a:pt x="278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0"/>
            <p:cNvSpPr/>
            <p:nvPr/>
          </p:nvSpPr>
          <p:spPr>
            <a:xfrm>
              <a:off x="286325" y="2825075"/>
              <a:ext cx="10275" cy="28975"/>
            </a:xfrm>
            <a:custGeom>
              <a:avLst/>
              <a:gdLst/>
              <a:ahLst/>
              <a:cxnLst/>
              <a:rect l="l" t="t" r="r" b="b"/>
              <a:pathLst>
                <a:path w="411" h="1159" extrusionOk="0">
                  <a:moveTo>
                    <a:pt x="72" y="782"/>
                  </a:moveTo>
                  <a:lnTo>
                    <a:pt x="72" y="782"/>
                  </a:lnTo>
                  <a:cubicBezTo>
                    <a:pt x="66" y="790"/>
                    <a:pt x="60" y="800"/>
                    <a:pt x="54" y="809"/>
                  </a:cubicBezTo>
                  <a:lnTo>
                    <a:pt x="54" y="809"/>
                  </a:lnTo>
                  <a:cubicBezTo>
                    <a:pt x="60" y="802"/>
                    <a:pt x="66" y="793"/>
                    <a:pt x="72" y="782"/>
                  </a:cubicBezTo>
                  <a:close/>
                  <a:moveTo>
                    <a:pt x="0" y="807"/>
                  </a:moveTo>
                  <a:lnTo>
                    <a:pt x="0" y="807"/>
                  </a:lnTo>
                  <a:cubicBezTo>
                    <a:pt x="8" y="833"/>
                    <a:pt x="15" y="843"/>
                    <a:pt x="23" y="843"/>
                  </a:cubicBezTo>
                  <a:cubicBezTo>
                    <a:pt x="33" y="843"/>
                    <a:pt x="43" y="827"/>
                    <a:pt x="54" y="809"/>
                  </a:cubicBezTo>
                  <a:lnTo>
                    <a:pt x="54" y="809"/>
                  </a:lnTo>
                  <a:cubicBezTo>
                    <a:pt x="47" y="817"/>
                    <a:pt x="39" y="821"/>
                    <a:pt x="30" y="821"/>
                  </a:cubicBezTo>
                  <a:cubicBezTo>
                    <a:pt x="21" y="821"/>
                    <a:pt x="11" y="817"/>
                    <a:pt x="0" y="807"/>
                  </a:cubicBezTo>
                  <a:close/>
                  <a:moveTo>
                    <a:pt x="396" y="1"/>
                  </a:moveTo>
                  <a:lnTo>
                    <a:pt x="396" y="1"/>
                  </a:lnTo>
                  <a:cubicBezTo>
                    <a:pt x="379" y="67"/>
                    <a:pt x="363" y="88"/>
                    <a:pt x="350" y="88"/>
                  </a:cubicBezTo>
                  <a:cubicBezTo>
                    <a:pt x="327" y="88"/>
                    <a:pt x="309" y="24"/>
                    <a:pt x="293" y="24"/>
                  </a:cubicBezTo>
                  <a:cubicBezTo>
                    <a:pt x="287" y="24"/>
                    <a:pt x="281" y="34"/>
                    <a:pt x="275" y="61"/>
                  </a:cubicBezTo>
                  <a:cubicBezTo>
                    <a:pt x="305" y="198"/>
                    <a:pt x="244" y="275"/>
                    <a:pt x="228" y="442"/>
                  </a:cubicBezTo>
                  <a:cubicBezTo>
                    <a:pt x="106" y="350"/>
                    <a:pt x="335" y="137"/>
                    <a:pt x="214" y="15"/>
                  </a:cubicBezTo>
                  <a:lnTo>
                    <a:pt x="214" y="15"/>
                  </a:lnTo>
                  <a:cubicBezTo>
                    <a:pt x="184" y="161"/>
                    <a:pt x="155" y="460"/>
                    <a:pt x="192" y="460"/>
                  </a:cubicBezTo>
                  <a:cubicBezTo>
                    <a:pt x="193" y="460"/>
                    <a:pt x="194" y="459"/>
                    <a:pt x="195" y="459"/>
                  </a:cubicBezTo>
                  <a:lnTo>
                    <a:pt x="195" y="459"/>
                  </a:lnTo>
                  <a:cubicBezTo>
                    <a:pt x="133" y="495"/>
                    <a:pt x="114" y="695"/>
                    <a:pt x="72" y="782"/>
                  </a:cubicBezTo>
                  <a:lnTo>
                    <a:pt x="72" y="782"/>
                  </a:lnTo>
                  <a:cubicBezTo>
                    <a:pt x="81" y="770"/>
                    <a:pt x="90" y="761"/>
                    <a:pt x="100" y="761"/>
                  </a:cubicBezTo>
                  <a:cubicBezTo>
                    <a:pt x="102" y="761"/>
                    <a:pt x="104" y="761"/>
                    <a:pt x="106" y="762"/>
                  </a:cubicBezTo>
                  <a:lnTo>
                    <a:pt x="106" y="929"/>
                  </a:lnTo>
                  <a:cubicBezTo>
                    <a:pt x="125" y="872"/>
                    <a:pt x="156" y="827"/>
                    <a:pt x="177" y="827"/>
                  </a:cubicBezTo>
                  <a:cubicBezTo>
                    <a:pt x="189" y="827"/>
                    <a:pt x="198" y="844"/>
                    <a:pt x="198" y="884"/>
                  </a:cubicBezTo>
                  <a:cubicBezTo>
                    <a:pt x="106" y="1006"/>
                    <a:pt x="214" y="990"/>
                    <a:pt x="167" y="1158"/>
                  </a:cubicBezTo>
                  <a:lnTo>
                    <a:pt x="289" y="1067"/>
                  </a:lnTo>
                  <a:cubicBezTo>
                    <a:pt x="396" y="807"/>
                    <a:pt x="381" y="671"/>
                    <a:pt x="411" y="397"/>
                  </a:cubicBezTo>
                  <a:lnTo>
                    <a:pt x="335" y="244"/>
                  </a:lnTo>
                  <a:cubicBezTo>
                    <a:pt x="396" y="183"/>
                    <a:pt x="381" y="61"/>
                    <a:pt x="39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0"/>
            <p:cNvSpPr/>
            <p:nvPr/>
          </p:nvSpPr>
          <p:spPr>
            <a:xfrm>
              <a:off x="425300" y="2566800"/>
              <a:ext cx="10025" cy="4675"/>
            </a:xfrm>
            <a:custGeom>
              <a:avLst/>
              <a:gdLst/>
              <a:ahLst/>
              <a:cxnLst/>
              <a:rect l="l" t="t" r="r" b="b"/>
              <a:pathLst>
                <a:path w="401" h="187" extrusionOk="0">
                  <a:moveTo>
                    <a:pt x="336" y="0"/>
                  </a:moveTo>
                  <a:cubicBezTo>
                    <a:pt x="310" y="0"/>
                    <a:pt x="262" y="14"/>
                    <a:pt x="184" y="48"/>
                  </a:cubicBezTo>
                  <a:cubicBezTo>
                    <a:pt x="126" y="84"/>
                    <a:pt x="100" y="97"/>
                    <a:pt x="90" y="97"/>
                  </a:cubicBezTo>
                  <a:cubicBezTo>
                    <a:pt x="70" y="97"/>
                    <a:pt x="121" y="44"/>
                    <a:pt x="107" y="44"/>
                  </a:cubicBezTo>
                  <a:cubicBezTo>
                    <a:pt x="99" y="44"/>
                    <a:pt x="71" y="60"/>
                    <a:pt x="1" y="109"/>
                  </a:cubicBezTo>
                  <a:lnTo>
                    <a:pt x="47" y="186"/>
                  </a:lnTo>
                  <a:lnTo>
                    <a:pt x="123" y="125"/>
                  </a:lnTo>
                  <a:lnTo>
                    <a:pt x="214" y="140"/>
                  </a:lnTo>
                  <a:cubicBezTo>
                    <a:pt x="323" y="86"/>
                    <a:pt x="401" y="0"/>
                    <a:pt x="33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0"/>
            <p:cNvSpPr/>
            <p:nvPr/>
          </p:nvSpPr>
          <p:spPr>
            <a:xfrm>
              <a:off x="346500" y="2794975"/>
              <a:ext cx="1550" cy="4225"/>
            </a:xfrm>
            <a:custGeom>
              <a:avLst/>
              <a:gdLst/>
              <a:ahLst/>
              <a:cxnLst/>
              <a:rect l="l" t="t" r="r" b="b"/>
              <a:pathLst>
                <a:path w="62" h="169" extrusionOk="0">
                  <a:moveTo>
                    <a:pt x="45" y="0"/>
                  </a:moveTo>
                  <a:cubicBezTo>
                    <a:pt x="0" y="31"/>
                    <a:pt x="15" y="108"/>
                    <a:pt x="0" y="169"/>
                  </a:cubicBezTo>
                  <a:cubicBezTo>
                    <a:pt x="15" y="122"/>
                    <a:pt x="61" y="61"/>
                    <a:pt x="4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0"/>
            <p:cNvSpPr/>
            <p:nvPr/>
          </p:nvSpPr>
          <p:spPr>
            <a:xfrm>
              <a:off x="346100" y="2799175"/>
              <a:ext cx="425" cy="400"/>
            </a:xfrm>
            <a:custGeom>
              <a:avLst/>
              <a:gdLst/>
              <a:ahLst/>
              <a:cxnLst/>
              <a:rect l="l" t="t" r="r" b="b"/>
              <a:pathLst>
                <a:path w="17" h="16" fill="none" extrusionOk="0">
                  <a:moveTo>
                    <a:pt x="16" y="1"/>
                  </a:moveTo>
                  <a:cubicBezTo>
                    <a:pt x="16" y="15"/>
                    <a:pt x="0" y="15"/>
                    <a:pt x="0" y="15"/>
                  </a:cubicBez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0"/>
            <p:cNvSpPr/>
            <p:nvPr/>
          </p:nvSpPr>
          <p:spPr>
            <a:xfrm>
              <a:off x="343050" y="2796125"/>
              <a:ext cx="3075" cy="2425"/>
            </a:xfrm>
            <a:custGeom>
              <a:avLst/>
              <a:gdLst/>
              <a:ahLst/>
              <a:cxnLst/>
              <a:rect l="l" t="t" r="r" b="b"/>
              <a:pathLst>
                <a:path w="123" h="97" extrusionOk="0">
                  <a:moveTo>
                    <a:pt x="122" y="1"/>
                  </a:moveTo>
                  <a:lnTo>
                    <a:pt x="0" y="76"/>
                  </a:lnTo>
                  <a:cubicBezTo>
                    <a:pt x="14" y="83"/>
                    <a:pt x="34" y="96"/>
                    <a:pt x="54" y="96"/>
                  </a:cubicBezTo>
                  <a:cubicBezTo>
                    <a:pt x="79" y="96"/>
                    <a:pt x="105" y="76"/>
                    <a:pt x="12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0"/>
            <p:cNvSpPr/>
            <p:nvPr/>
          </p:nvSpPr>
          <p:spPr>
            <a:xfrm>
              <a:off x="343050" y="2798025"/>
              <a:ext cx="25" cy="25"/>
            </a:xfrm>
            <a:custGeom>
              <a:avLst/>
              <a:gdLst/>
              <a:ahLst/>
              <a:cxnLst/>
              <a:rect l="l" t="t" r="r" b="b"/>
              <a:pathLst>
                <a:path w="1" h="1" extrusionOk="0">
                  <a:moveTo>
                    <a:pt x="0" y="0"/>
                  </a:move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0"/>
            <p:cNvSpPr/>
            <p:nvPr/>
          </p:nvSpPr>
          <p:spPr>
            <a:xfrm>
              <a:off x="353700" y="2650250"/>
              <a:ext cx="12625" cy="11850"/>
            </a:xfrm>
            <a:custGeom>
              <a:avLst/>
              <a:gdLst/>
              <a:ahLst/>
              <a:cxnLst/>
              <a:rect l="l" t="t" r="r" b="b"/>
              <a:pathLst>
                <a:path w="505" h="474" extrusionOk="0">
                  <a:moveTo>
                    <a:pt x="504" y="1"/>
                  </a:moveTo>
                  <a:cubicBezTo>
                    <a:pt x="397" y="17"/>
                    <a:pt x="230" y="123"/>
                    <a:pt x="169" y="260"/>
                  </a:cubicBezTo>
                  <a:cubicBezTo>
                    <a:pt x="1" y="382"/>
                    <a:pt x="153" y="366"/>
                    <a:pt x="62" y="474"/>
                  </a:cubicBezTo>
                  <a:cubicBezTo>
                    <a:pt x="92" y="443"/>
                    <a:pt x="123" y="458"/>
                    <a:pt x="123" y="413"/>
                  </a:cubicBezTo>
                  <a:lnTo>
                    <a:pt x="108" y="413"/>
                  </a:lnTo>
                  <a:cubicBezTo>
                    <a:pt x="108" y="336"/>
                    <a:pt x="291" y="275"/>
                    <a:pt x="352" y="184"/>
                  </a:cubicBezTo>
                  <a:lnTo>
                    <a:pt x="443" y="184"/>
                  </a:lnTo>
                  <a:cubicBezTo>
                    <a:pt x="397" y="184"/>
                    <a:pt x="413" y="62"/>
                    <a:pt x="50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0"/>
            <p:cNvSpPr/>
            <p:nvPr/>
          </p:nvSpPr>
          <p:spPr>
            <a:xfrm>
              <a:off x="373525" y="2607600"/>
              <a:ext cx="19450" cy="11850"/>
            </a:xfrm>
            <a:custGeom>
              <a:avLst/>
              <a:gdLst/>
              <a:ahLst/>
              <a:cxnLst/>
              <a:rect l="l" t="t" r="r" b="b"/>
              <a:pathLst>
                <a:path w="778" h="474" extrusionOk="0">
                  <a:moveTo>
                    <a:pt x="731" y="1"/>
                  </a:moveTo>
                  <a:lnTo>
                    <a:pt x="731" y="1"/>
                  </a:lnTo>
                  <a:cubicBezTo>
                    <a:pt x="609" y="31"/>
                    <a:pt x="457" y="138"/>
                    <a:pt x="382" y="169"/>
                  </a:cubicBezTo>
                  <a:cubicBezTo>
                    <a:pt x="274" y="275"/>
                    <a:pt x="138" y="397"/>
                    <a:pt x="0" y="474"/>
                  </a:cubicBezTo>
                  <a:cubicBezTo>
                    <a:pt x="244" y="382"/>
                    <a:pt x="244" y="352"/>
                    <a:pt x="427" y="230"/>
                  </a:cubicBezTo>
                  <a:lnTo>
                    <a:pt x="488" y="275"/>
                  </a:lnTo>
                  <a:cubicBezTo>
                    <a:pt x="488" y="183"/>
                    <a:pt x="686" y="138"/>
                    <a:pt x="778" y="77"/>
                  </a:cubicBezTo>
                  <a:lnTo>
                    <a:pt x="778" y="77"/>
                  </a:lnTo>
                  <a:lnTo>
                    <a:pt x="579" y="153"/>
                  </a:lnTo>
                  <a:lnTo>
                    <a:pt x="579" y="153"/>
                  </a:lnTo>
                  <a:lnTo>
                    <a:pt x="7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0"/>
            <p:cNvSpPr/>
            <p:nvPr/>
          </p:nvSpPr>
          <p:spPr>
            <a:xfrm>
              <a:off x="378475" y="2619025"/>
              <a:ext cx="3850" cy="2325"/>
            </a:xfrm>
            <a:custGeom>
              <a:avLst/>
              <a:gdLst/>
              <a:ahLst/>
              <a:cxnLst/>
              <a:rect l="l" t="t" r="r" b="b"/>
              <a:pathLst>
                <a:path w="154" h="93" extrusionOk="0">
                  <a:moveTo>
                    <a:pt x="137" y="1"/>
                  </a:moveTo>
                  <a:lnTo>
                    <a:pt x="1" y="92"/>
                  </a:lnTo>
                  <a:lnTo>
                    <a:pt x="153" y="17"/>
                  </a:lnTo>
                  <a:lnTo>
                    <a:pt x="13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0"/>
            <p:cNvSpPr/>
            <p:nvPr/>
          </p:nvSpPr>
          <p:spPr>
            <a:xfrm>
              <a:off x="424175" y="2560725"/>
              <a:ext cx="8025" cy="5400"/>
            </a:xfrm>
            <a:custGeom>
              <a:avLst/>
              <a:gdLst/>
              <a:ahLst/>
              <a:cxnLst/>
              <a:rect l="l" t="t" r="r" b="b"/>
              <a:pathLst>
                <a:path w="321" h="216" extrusionOk="0">
                  <a:moveTo>
                    <a:pt x="306" y="0"/>
                  </a:moveTo>
                  <a:cubicBezTo>
                    <a:pt x="265" y="0"/>
                    <a:pt x="170" y="45"/>
                    <a:pt x="155" y="84"/>
                  </a:cubicBezTo>
                  <a:lnTo>
                    <a:pt x="155" y="84"/>
                  </a:lnTo>
                  <a:cubicBezTo>
                    <a:pt x="36" y="141"/>
                    <a:pt x="103" y="171"/>
                    <a:pt x="1" y="216"/>
                  </a:cubicBezTo>
                  <a:cubicBezTo>
                    <a:pt x="244" y="155"/>
                    <a:pt x="168" y="64"/>
                    <a:pt x="320" y="3"/>
                  </a:cubicBezTo>
                  <a:cubicBezTo>
                    <a:pt x="317" y="1"/>
                    <a:pt x="312" y="0"/>
                    <a:pt x="30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0"/>
            <p:cNvSpPr/>
            <p:nvPr/>
          </p:nvSpPr>
          <p:spPr>
            <a:xfrm>
              <a:off x="399050" y="2585150"/>
              <a:ext cx="8775" cy="4625"/>
            </a:xfrm>
            <a:custGeom>
              <a:avLst/>
              <a:gdLst/>
              <a:ahLst/>
              <a:cxnLst/>
              <a:rect l="l" t="t" r="r" b="b"/>
              <a:pathLst>
                <a:path w="351" h="185" extrusionOk="0">
                  <a:moveTo>
                    <a:pt x="350" y="1"/>
                  </a:moveTo>
                  <a:lnTo>
                    <a:pt x="0" y="183"/>
                  </a:lnTo>
                  <a:cubicBezTo>
                    <a:pt x="5" y="184"/>
                    <a:pt x="9" y="185"/>
                    <a:pt x="15" y="185"/>
                  </a:cubicBezTo>
                  <a:cubicBezTo>
                    <a:pt x="106" y="185"/>
                    <a:pt x="350" y="72"/>
                    <a:pt x="35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0"/>
            <p:cNvSpPr/>
            <p:nvPr/>
          </p:nvSpPr>
          <p:spPr>
            <a:xfrm>
              <a:off x="327450" y="2801825"/>
              <a:ext cx="13725" cy="47650"/>
            </a:xfrm>
            <a:custGeom>
              <a:avLst/>
              <a:gdLst/>
              <a:ahLst/>
              <a:cxnLst/>
              <a:rect l="l" t="t" r="r" b="b"/>
              <a:pathLst>
                <a:path w="549" h="1906" extrusionOk="0">
                  <a:moveTo>
                    <a:pt x="549" y="1"/>
                  </a:moveTo>
                  <a:cubicBezTo>
                    <a:pt x="472" y="47"/>
                    <a:pt x="533" y="77"/>
                    <a:pt x="458" y="244"/>
                  </a:cubicBezTo>
                  <a:cubicBezTo>
                    <a:pt x="417" y="205"/>
                    <a:pt x="412" y="69"/>
                    <a:pt x="360" y="69"/>
                  </a:cubicBezTo>
                  <a:cubicBezTo>
                    <a:pt x="353" y="69"/>
                    <a:pt x="345" y="72"/>
                    <a:pt x="336" y="77"/>
                  </a:cubicBezTo>
                  <a:cubicBezTo>
                    <a:pt x="366" y="183"/>
                    <a:pt x="228" y="504"/>
                    <a:pt x="259" y="748"/>
                  </a:cubicBezTo>
                  <a:lnTo>
                    <a:pt x="289" y="687"/>
                  </a:lnTo>
                  <a:lnTo>
                    <a:pt x="289" y="687"/>
                  </a:lnTo>
                  <a:cubicBezTo>
                    <a:pt x="336" y="701"/>
                    <a:pt x="275" y="854"/>
                    <a:pt x="244" y="884"/>
                  </a:cubicBezTo>
                  <a:cubicBezTo>
                    <a:pt x="226" y="876"/>
                    <a:pt x="203" y="851"/>
                    <a:pt x="183" y="851"/>
                  </a:cubicBezTo>
                  <a:cubicBezTo>
                    <a:pt x="170" y="851"/>
                    <a:pt x="159" y="863"/>
                    <a:pt x="153" y="900"/>
                  </a:cubicBezTo>
                  <a:cubicBezTo>
                    <a:pt x="161" y="894"/>
                    <a:pt x="170" y="891"/>
                    <a:pt x="178" y="891"/>
                  </a:cubicBezTo>
                  <a:cubicBezTo>
                    <a:pt x="231" y="891"/>
                    <a:pt x="277" y="1006"/>
                    <a:pt x="198" y="1097"/>
                  </a:cubicBezTo>
                  <a:lnTo>
                    <a:pt x="183" y="1022"/>
                  </a:lnTo>
                  <a:lnTo>
                    <a:pt x="183" y="1022"/>
                  </a:lnTo>
                  <a:cubicBezTo>
                    <a:pt x="107" y="1144"/>
                    <a:pt x="214" y="1372"/>
                    <a:pt x="76" y="1402"/>
                  </a:cubicBezTo>
                  <a:lnTo>
                    <a:pt x="61" y="1341"/>
                  </a:lnTo>
                  <a:cubicBezTo>
                    <a:pt x="46" y="1418"/>
                    <a:pt x="1" y="1554"/>
                    <a:pt x="31" y="1601"/>
                  </a:cubicBezTo>
                  <a:cubicBezTo>
                    <a:pt x="1" y="1418"/>
                    <a:pt x="107" y="1463"/>
                    <a:pt x="137" y="1402"/>
                  </a:cubicBezTo>
                  <a:lnTo>
                    <a:pt x="137" y="1402"/>
                  </a:lnTo>
                  <a:cubicBezTo>
                    <a:pt x="167" y="1494"/>
                    <a:pt x="107" y="1631"/>
                    <a:pt x="76" y="1646"/>
                  </a:cubicBezTo>
                  <a:lnTo>
                    <a:pt x="122" y="1676"/>
                  </a:lnTo>
                  <a:cubicBezTo>
                    <a:pt x="31" y="1737"/>
                    <a:pt x="153" y="1768"/>
                    <a:pt x="107" y="1890"/>
                  </a:cubicBezTo>
                  <a:cubicBezTo>
                    <a:pt x="130" y="1860"/>
                    <a:pt x="149" y="1849"/>
                    <a:pt x="163" y="1849"/>
                  </a:cubicBezTo>
                  <a:cubicBezTo>
                    <a:pt x="180" y="1849"/>
                    <a:pt x="189" y="1868"/>
                    <a:pt x="187" y="1890"/>
                  </a:cubicBezTo>
                  <a:lnTo>
                    <a:pt x="187" y="1890"/>
                  </a:lnTo>
                  <a:lnTo>
                    <a:pt x="228" y="1692"/>
                  </a:lnTo>
                  <a:lnTo>
                    <a:pt x="228" y="1692"/>
                  </a:lnTo>
                  <a:lnTo>
                    <a:pt x="153" y="1814"/>
                  </a:lnTo>
                  <a:cubicBezTo>
                    <a:pt x="107" y="1707"/>
                    <a:pt x="259" y="1402"/>
                    <a:pt x="167" y="1402"/>
                  </a:cubicBezTo>
                  <a:cubicBezTo>
                    <a:pt x="198" y="1357"/>
                    <a:pt x="244" y="1311"/>
                    <a:pt x="275" y="1266"/>
                  </a:cubicBezTo>
                  <a:cubicBezTo>
                    <a:pt x="289" y="1158"/>
                    <a:pt x="350" y="976"/>
                    <a:pt x="411" y="778"/>
                  </a:cubicBezTo>
                  <a:cubicBezTo>
                    <a:pt x="442" y="656"/>
                    <a:pt x="488" y="534"/>
                    <a:pt x="533" y="413"/>
                  </a:cubicBezTo>
                  <a:lnTo>
                    <a:pt x="472" y="397"/>
                  </a:lnTo>
                  <a:cubicBezTo>
                    <a:pt x="503" y="305"/>
                    <a:pt x="533" y="230"/>
                    <a:pt x="549" y="138"/>
                  </a:cubicBezTo>
                  <a:lnTo>
                    <a:pt x="549" y="138"/>
                  </a:lnTo>
                  <a:lnTo>
                    <a:pt x="503" y="153"/>
                  </a:lnTo>
                  <a:lnTo>
                    <a:pt x="549" y="1"/>
                  </a:lnTo>
                  <a:close/>
                  <a:moveTo>
                    <a:pt x="187" y="1890"/>
                  </a:moveTo>
                  <a:lnTo>
                    <a:pt x="183" y="1905"/>
                  </a:lnTo>
                  <a:cubicBezTo>
                    <a:pt x="185" y="1900"/>
                    <a:pt x="186" y="1895"/>
                    <a:pt x="187" y="189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0"/>
            <p:cNvSpPr/>
            <p:nvPr/>
          </p:nvSpPr>
          <p:spPr>
            <a:xfrm>
              <a:off x="328975" y="2842600"/>
              <a:ext cx="400" cy="375"/>
            </a:xfrm>
            <a:custGeom>
              <a:avLst/>
              <a:gdLst/>
              <a:ahLst/>
              <a:cxnLst/>
              <a:rect l="l" t="t" r="r" b="b"/>
              <a:pathLst>
                <a:path w="16" h="15" extrusionOk="0">
                  <a:moveTo>
                    <a:pt x="0" y="0"/>
                  </a:moveTo>
                  <a:cubicBezTo>
                    <a:pt x="0" y="15"/>
                    <a:pt x="15" y="15"/>
                    <a:pt x="15" y="15"/>
                  </a:cubicBez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0"/>
            <p:cNvSpPr/>
            <p:nvPr/>
          </p:nvSpPr>
          <p:spPr>
            <a:xfrm>
              <a:off x="340775" y="2806400"/>
              <a:ext cx="1175" cy="5750"/>
            </a:xfrm>
            <a:custGeom>
              <a:avLst/>
              <a:gdLst/>
              <a:ahLst/>
              <a:cxnLst/>
              <a:rect l="l" t="t" r="r" b="b"/>
              <a:pathLst>
                <a:path w="47" h="230" extrusionOk="0">
                  <a:moveTo>
                    <a:pt x="46" y="0"/>
                  </a:moveTo>
                  <a:lnTo>
                    <a:pt x="46" y="0"/>
                  </a:lnTo>
                  <a:cubicBezTo>
                    <a:pt x="31" y="77"/>
                    <a:pt x="16" y="138"/>
                    <a:pt x="0" y="230"/>
                  </a:cubicBezTo>
                  <a:lnTo>
                    <a:pt x="16" y="230"/>
                  </a:ln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0"/>
            <p:cNvSpPr/>
            <p:nvPr/>
          </p:nvSpPr>
          <p:spPr>
            <a:xfrm>
              <a:off x="346850" y="2661675"/>
              <a:ext cx="6525" cy="6125"/>
            </a:xfrm>
            <a:custGeom>
              <a:avLst/>
              <a:gdLst/>
              <a:ahLst/>
              <a:cxnLst/>
              <a:rect l="l" t="t" r="r" b="b"/>
              <a:pathLst>
                <a:path w="261" h="245" extrusionOk="0">
                  <a:moveTo>
                    <a:pt x="245" y="1"/>
                  </a:moveTo>
                  <a:cubicBezTo>
                    <a:pt x="153" y="78"/>
                    <a:pt x="78" y="169"/>
                    <a:pt x="1" y="245"/>
                  </a:cubicBezTo>
                  <a:cubicBezTo>
                    <a:pt x="92" y="184"/>
                    <a:pt x="169" y="123"/>
                    <a:pt x="260" y="78"/>
                  </a:cubicBezTo>
                  <a:lnTo>
                    <a:pt x="24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0"/>
            <p:cNvSpPr/>
            <p:nvPr/>
          </p:nvSpPr>
          <p:spPr>
            <a:xfrm>
              <a:off x="340400" y="2827350"/>
              <a:ext cx="4950" cy="6125"/>
            </a:xfrm>
            <a:custGeom>
              <a:avLst/>
              <a:gdLst/>
              <a:ahLst/>
              <a:cxnLst/>
              <a:rect l="l" t="t" r="r" b="b"/>
              <a:pathLst>
                <a:path w="198" h="245" extrusionOk="0">
                  <a:moveTo>
                    <a:pt x="198" y="1"/>
                  </a:moveTo>
                  <a:lnTo>
                    <a:pt x="198" y="1"/>
                  </a:lnTo>
                  <a:cubicBezTo>
                    <a:pt x="175" y="51"/>
                    <a:pt x="157" y="68"/>
                    <a:pt x="143" y="68"/>
                  </a:cubicBezTo>
                  <a:cubicBezTo>
                    <a:pt x="115" y="68"/>
                    <a:pt x="99" y="3"/>
                    <a:pt x="75" y="3"/>
                  </a:cubicBezTo>
                  <a:cubicBezTo>
                    <a:pt x="63" y="3"/>
                    <a:pt x="49" y="18"/>
                    <a:pt x="31" y="62"/>
                  </a:cubicBezTo>
                  <a:cubicBezTo>
                    <a:pt x="0" y="224"/>
                    <a:pt x="51" y="238"/>
                    <a:pt x="102" y="238"/>
                  </a:cubicBezTo>
                  <a:cubicBezTo>
                    <a:pt x="112" y="238"/>
                    <a:pt x="122" y="237"/>
                    <a:pt x="131" y="237"/>
                  </a:cubicBezTo>
                  <a:cubicBezTo>
                    <a:pt x="146" y="237"/>
                    <a:pt x="158" y="239"/>
                    <a:pt x="167" y="245"/>
                  </a:cubicBezTo>
                  <a:lnTo>
                    <a:pt x="198"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0"/>
            <p:cNvSpPr/>
            <p:nvPr/>
          </p:nvSpPr>
          <p:spPr>
            <a:xfrm>
              <a:off x="335075" y="2668400"/>
              <a:ext cx="14100" cy="14625"/>
            </a:xfrm>
            <a:custGeom>
              <a:avLst/>
              <a:gdLst/>
              <a:ahLst/>
              <a:cxnLst/>
              <a:rect l="l" t="t" r="r" b="b"/>
              <a:pathLst>
                <a:path w="564" h="585" extrusionOk="0">
                  <a:moveTo>
                    <a:pt x="524" y="0"/>
                  </a:moveTo>
                  <a:cubicBezTo>
                    <a:pt x="517" y="0"/>
                    <a:pt x="506" y="6"/>
                    <a:pt x="488" y="22"/>
                  </a:cubicBezTo>
                  <a:lnTo>
                    <a:pt x="441" y="158"/>
                  </a:lnTo>
                  <a:cubicBezTo>
                    <a:pt x="439" y="153"/>
                    <a:pt x="435" y="151"/>
                    <a:pt x="429" y="151"/>
                  </a:cubicBezTo>
                  <a:cubicBezTo>
                    <a:pt x="398" y="151"/>
                    <a:pt x="328" y="207"/>
                    <a:pt x="289" y="219"/>
                  </a:cubicBezTo>
                  <a:cubicBezTo>
                    <a:pt x="281" y="235"/>
                    <a:pt x="282" y="241"/>
                    <a:pt x="289" y="241"/>
                  </a:cubicBezTo>
                  <a:cubicBezTo>
                    <a:pt x="304" y="241"/>
                    <a:pt x="344" y="213"/>
                    <a:pt x="359" y="213"/>
                  </a:cubicBezTo>
                  <a:cubicBezTo>
                    <a:pt x="363" y="213"/>
                    <a:pt x="366" y="215"/>
                    <a:pt x="366" y="219"/>
                  </a:cubicBezTo>
                  <a:cubicBezTo>
                    <a:pt x="274" y="387"/>
                    <a:pt x="61" y="448"/>
                    <a:pt x="0" y="585"/>
                  </a:cubicBezTo>
                  <a:cubicBezTo>
                    <a:pt x="167" y="387"/>
                    <a:pt x="305" y="524"/>
                    <a:pt x="427" y="235"/>
                  </a:cubicBezTo>
                  <a:lnTo>
                    <a:pt x="427" y="235"/>
                  </a:lnTo>
                  <a:cubicBezTo>
                    <a:pt x="409" y="253"/>
                    <a:pt x="396" y="260"/>
                    <a:pt x="386" y="260"/>
                  </a:cubicBezTo>
                  <a:cubicBezTo>
                    <a:pt x="378" y="260"/>
                    <a:pt x="372" y="256"/>
                    <a:pt x="366" y="250"/>
                  </a:cubicBezTo>
                  <a:cubicBezTo>
                    <a:pt x="472" y="97"/>
                    <a:pt x="472" y="205"/>
                    <a:pt x="563" y="113"/>
                  </a:cubicBezTo>
                  <a:lnTo>
                    <a:pt x="563" y="113"/>
                  </a:lnTo>
                  <a:cubicBezTo>
                    <a:pt x="555" y="117"/>
                    <a:pt x="548" y="119"/>
                    <a:pt x="543" y="119"/>
                  </a:cubicBezTo>
                  <a:cubicBezTo>
                    <a:pt x="502" y="119"/>
                    <a:pt x="555" y="0"/>
                    <a:pt x="52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0"/>
            <p:cNvSpPr/>
            <p:nvPr/>
          </p:nvSpPr>
          <p:spPr>
            <a:xfrm>
              <a:off x="339250" y="2995300"/>
              <a:ext cx="25" cy="425"/>
            </a:xfrm>
            <a:custGeom>
              <a:avLst/>
              <a:gdLst/>
              <a:ahLst/>
              <a:cxnLst/>
              <a:rect l="l" t="t" r="r" b="b"/>
              <a:pathLst>
                <a:path w="1" h="17" extrusionOk="0">
                  <a:moveTo>
                    <a:pt x="0" y="16"/>
                  </a:moveTo>
                  <a:lnTo>
                    <a:pt x="0" y="16"/>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0"/>
            <p:cNvSpPr/>
            <p:nvPr/>
          </p:nvSpPr>
          <p:spPr>
            <a:xfrm>
              <a:off x="339250" y="2994925"/>
              <a:ext cx="400" cy="400"/>
            </a:xfrm>
            <a:custGeom>
              <a:avLst/>
              <a:gdLst/>
              <a:ahLst/>
              <a:cxnLst/>
              <a:rect l="l" t="t" r="r" b="b"/>
              <a:pathLst>
                <a:path w="16" h="16" extrusionOk="0">
                  <a:moveTo>
                    <a:pt x="16" y="1"/>
                  </a:moveTo>
                  <a:cubicBezTo>
                    <a:pt x="16" y="1"/>
                    <a:pt x="16" y="15"/>
                    <a:pt x="0" y="15"/>
                  </a:cubicBezTo>
                  <a:cubicBezTo>
                    <a:pt x="16" y="15"/>
                    <a:pt x="16" y="15"/>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0"/>
            <p:cNvSpPr/>
            <p:nvPr/>
          </p:nvSpPr>
          <p:spPr>
            <a:xfrm>
              <a:off x="330500" y="3104975"/>
              <a:ext cx="375" cy="1950"/>
            </a:xfrm>
            <a:custGeom>
              <a:avLst/>
              <a:gdLst/>
              <a:ahLst/>
              <a:cxnLst/>
              <a:rect l="l" t="t" r="r" b="b"/>
              <a:pathLst>
                <a:path w="15" h="78" extrusionOk="0">
                  <a:moveTo>
                    <a:pt x="15" y="0"/>
                  </a:moveTo>
                  <a:cubicBezTo>
                    <a:pt x="15" y="31"/>
                    <a:pt x="0" y="47"/>
                    <a:pt x="15" y="77"/>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0"/>
            <p:cNvSpPr/>
            <p:nvPr/>
          </p:nvSpPr>
          <p:spPr>
            <a:xfrm>
              <a:off x="338400" y="2995300"/>
              <a:ext cx="875" cy="575"/>
            </a:xfrm>
            <a:custGeom>
              <a:avLst/>
              <a:gdLst/>
              <a:ahLst/>
              <a:cxnLst/>
              <a:rect l="l" t="t" r="r" b="b"/>
              <a:pathLst>
                <a:path w="35" h="23" extrusionOk="0">
                  <a:moveTo>
                    <a:pt x="34" y="0"/>
                  </a:moveTo>
                  <a:cubicBezTo>
                    <a:pt x="2" y="11"/>
                    <a:pt x="0" y="22"/>
                    <a:pt x="13" y="22"/>
                  </a:cubicBezTo>
                  <a:cubicBezTo>
                    <a:pt x="18" y="22"/>
                    <a:pt x="25" y="20"/>
                    <a:pt x="34" y="16"/>
                  </a:cubicBezTo>
                  <a:lnTo>
                    <a:pt x="34"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0"/>
            <p:cNvSpPr/>
            <p:nvPr/>
          </p:nvSpPr>
          <p:spPr>
            <a:xfrm>
              <a:off x="348775" y="3012975"/>
              <a:ext cx="800" cy="1375"/>
            </a:xfrm>
            <a:custGeom>
              <a:avLst/>
              <a:gdLst/>
              <a:ahLst/>
              <a:cxnLst/>
              <a:rect l="l" t="t" r="r" b="b"/>
              <a:pathLst>
                <a:path w="32" h="55" extrusionOk="0">
                  <a:moveTo>
                    <a:pt x="15" y="1"/>
                  </a:moveTo>
                  <a:cubicBezTo>
                    <a:pt x="11" y="1"/>
                    <a:pt x="6" y="4"/>
                    <a:pt x="1" y="10"/>
                  </a:cubicBezTo>
                  <a:cubicBezTo>
                    <a:pt x="15" y="24"/>
                    <a:pt x="15" y="40"/>
                    <a:pt x="31" y="55"/>
                  </a:cubicBezTo>
                  <a:cubicBezTo>
                    <a:pt x="31" y="14"/>
                    <a:pt x="24" y="1"/>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0"/>
            <p:cNvSpPr/>
            <p:nvPr/>
          </p:nvSpPr>
          <p:spPr>
            <a:xfrm>
              <a:off x="342275" y="2970925"/>
              <a:ext cx="25" cy="25"/>
            </a:xfrm>
            <a:custGeom>
              <a:avLst/>
              <a:gdLst/>
              <a:ahLst/>
              <a:cxnLst/>
              <a:rect l="l" t="t" r="r" b="b"/>
              <a:pathLst>
                <a:path w="1" h="1" extrusionOk="0">
                  <a:moveTo>
                    <a:pt x="1"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0"/>
            <p:cNvSpPr/>
            <p:nvPr/>
          </p:nvSpPr>
          <p:spPr>
            <a:xfrm>
              <a:off x="328575" y="3100800"/>
              <a:ext cx="25" cy="1150"/>
            </a:xfrm>
            <a:custGeom>
              <a:avLst/>
              <a:gdLst/>
              <a:ahLst/>
              <a:cxnLst/>
              <a:rect l="l" t="t" r="r" b="b"/>
              <a:pathLst>
                <a:path w="1" h="46" extrusionOk="0">
                  <a:moveTo>
                    <a:pt x="1" y="0"/>
                  </a:moveTo>
                  <a:lnTo>
                    <a:pt x="1" y="45"/>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0"/>
            <p:cNvSpPr/>
            <p:nvPr/>
          </p:nvSpPr>
          <p:spPr>
            <a:xfrm>
              <a:off x="324775" y="3034900"/>
              <a:ext cx="425" cy="1950"/>
            </a:xfrm>
            <a:custGeom>
              <a:avLst/>
              <a:gdLst/>
              <a:ahLst/>
              <a:cxnLst/>
              <a:rect l="l" t="t" r="r" b="b"/>
              <a:pathLst>
                <a:path w="17" h="78" extrusionOk="0">
                  <a:moveTo>
                    <a:pt x="0" y="0"/>
                  </a:moveTo>
                  <a:lnTo>
                    <a:pt x="16" y="77"/>
                  </a:lnTo>
                  <a:cubicBezTo>
                    <a:pt x="16" y="47"/>
                    <a:pt x="16" y="31"/>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0"/>
            <p:cNvSpPr/>
            <p:nvPr/>
          </p:nvSpPr>
          <p:spPr>
            <a:xfrm>
              <a:off x="328975" y="3061950"/>
              <a:ext cx="1900" cy="3075"/>
            </a:xfrm>
            <a:custGeom>
              <a:avLst/>
              <a:gdLst/>
              <a:ahLst/>
              <a:cxnLst/>
              <a:rect l="l" t="t" r="r" b="b"/>
              <a:pathLst>
                <a:path w="76" h="123" extrusionOk="0">
                  <a:moveTo>
                    <a:pt x="0" y="15"/>
                  </a:moveTo>
                  <a:cubicBezTo>
                    <a:pt x="31" y="62"/>
                    <a:pt x="46" y="122"/>
                    <a:pt x="61" y="122"/>
                  </a:cubicBezTo>
                  <a:cubicBezTo>
                    <a:pt x="76" y="1"/>
                    <a:pt x="31" y="31"/>
                    <a:pt x="0" y="15"/>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0"/>
            <p:cNvSpPr/>
            <p:nvPr/>
          </p:nvSpPr>
          <p:spPr>
            <a:xfrm>
              <a:off x="327450" y="3075675"/>
              <a:ext cx="1150" cy="3425"/>
            </a:xfrm>
            <a:custGeom>
              <a:avLst/>
              <a:gdLst/>
              <a:ahLst/>
              <a:cxnLst/>
              <a:rect l="l" t="t" r="r" b="b"/>
              <a:pathLst>
                <a:path w="46" h="137" extrusionOk="0">
                  <a:moveTo>
                    <a:pt x="46" y="0"/>
                  </a:moveTo>
                  <a:cubicBezTo>
                    <a:pt x="31" y="0"/>
                    <a:pt x="1" y="61"/>
                    <a:pt x="1" y="136"/>
                  </a:cubicBez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0"/>
            <p:cNvSpPr/>
            <p:nvPr/>
          </p:nvSpPr>
          <p:spPr>
            <a:xfrm>
              <a:off x="328200" y="3061950"/>
              <a:ext cx="800" cy="400"/>
            </a:xfrm>
            <a:custGeom>
              <a:avLst/>
              <a:gdLst/>
              <a:ahLst/>
              <a:cxnLst/>
              <a:rect l="l" t="t" r="r" b="b"/>
              <a:pathLst>
                <a:path w="32" h="16" extrusionOk="0">
                  <a:moveTo>
                    <a:pt x="1" y="1"/>
                  </a:moveTo>
                  <a:cubicBezTo>
                    <a:pt x="16" y="15"/>
                    <a:pt x="16" y="15"/>
                    <a:pt x="31" y="15"/>
                  </a:cubicBezTo>
                  <a:cubicBezTo>
                    <a:pt x="16" y="15"/>
                    <a:pt x="16"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0"/>
            <p:cNvSpPr/>
            <p:nvPr/>
          </p:nvSpPr>
          <p:spPr>
            <a:xfrm>
              <a:off x="325525" y="3074500"/>
              <a:ext cx="25" cy="800"/>
            </a:xfrm>
            <a:custGeom>
              <a:avLst/>
              <a:gdLst/>
              <a:ahLst/>
              <a:cxnLst/>
              <a:rect l="l" t="t" r="r" b="b"/>
              <a:pathLst>
                <a:path w="1" h="32" extrusionOk="0">
                  <a:moveTo>
                    <a:pt x="1" y="1"/>
                  </a:moveTo>
                  <a:lnTo>
                    <a:pt x="1"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0"/>
            <p:cNvSpPr/>
            <p:nvPr/>
          </p:nvSpPr>
          <p:spPr>
            <a:xfrm>
              <a:off x="339625" y="2963300"/>
              <a:ext cx="25" cy="425"/>
            </a:xfrm>
            <a:custGeom>
              <a:avLst/>
              <a:gdLst/>
              <a:ahLst/>
              <a:cxnLst/>
              <a:rect l="l" t="t" r="r" b="b"/>
              <a:pathLst>
                <a:path w="1" h="17" fill="none" extrusionOk="0">
                  <a:moveTo>
                    <a:pt x="1" y="16"/>
                  </a:moveTo>
                  <a:lnTo>
                    <a:pt x="1"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0"/>
            <p:cNvSpPr/>
            <p:nvPr/>
          </p:nvSpPr>
          <p:spPr>
            <a:xfrm>
              <a:off x="325525" y="3025750"/>
              <a:ext cx="425" cy="1200"/>
            </a:xfrm>
            <a:custGeom>
              <a:avLst/>
              <a:gdLst/>
              <a:ahLst/>
              <a:cxnLst/>
              <a:rect l="l" t="t" r="r" b="b"/>
              <a:pathLst>
                <a:path w="17" h="48" extrusionOk="0">
                  <a:moveTo>
                    <a:pt x="17" y="1"/>
                  </a:moveTo>
                  <a:cubicBezTo>
                    <a:pt x="1" y="1"/>
                    <a:pt x="1" y="17"/>
                    <a:pt x="1" y="47"/>
                  </a:cubicBezTo>
                  <a:cubicBezTo>
                    <a:pt x="1" y="31"/>
                    <a:pt x="17" y="17"/>
                    <a:pt x="1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0"/>
            <p:cNvSpPr/>
            <p:nvPr/>
          </p:nvSpPr>
          <p:spPr>
            <a:xfrm>
              <a:off x="328575" y="3098525"/>
              <a:ext cx="425" cy="2300"/>
            </a:xfrm>
            <a:custGeom>
              <a:avLst/>
              <a:gdLst/>
              <a:ahLst/>
              <a:cxnLst/>
              <a:rect l="l" t="t" r="r" b="b"/>
              <a:pathLst>
                <a:path w="17" h="92" extrusionOk="0">
                  <a:moveTo>
                    <a:pt x="16" y="0"/>
                  </a:moveTo>
                  <a:lnTo>
                    <a:pt x="16" y="0"/>
                  </a:lnTo>
                  <a:cubicBezTo>
                    <a:pt x="1" y="15"/>
                    <a:pt x="1" y="61"/>
                    <a:pt x="1" y="91"/>
                  </a:cubicBezTo>
                  <a:cubicBezTo>
                    <a:pt x="16" y="61"/>
                    <a:pt x="16" y="30"/>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0"/>
            <p:cNvSpPr/>
            <p:nvPr/>
          </p:nvSpPr>
          <p:spPr>
            <a:xfrm>
              <a:off x="324400" y="3026925"/>
              <a:ext cx="1150" cy="3600"/>
            </a:xfrm>
            <a:custGeom>
              <a:avLst/>
              <a:gdLst/>
              <a:ahLst/>
              <a:cxnLst/>
              <a:rect l="l" t="t" r="r" b="b"/>
              <a:pathLst>
                <a:path w="46" h="144" extrusionOk="0">
                  <a:moveTo>
                    <a:pt x="46" y="0"/>
                  </a:moveTo>
                  <a:lnTo>
                    <a:pt x="46" y="0"/>
                  </a:lnTo>
                  <a:cubicBezTo>
                    <a:pt x="31" y="31"/>
                    <a:pt x="15" y="76"/>
                    <a:pt x="1" y="106"/>
                  </a:cubicBezTo>
                  <a:cubicBezTo>
                    <a:pt x="12" y="133"/>
                    <a:pt x="19" y="143"/>
                    <a:pt x="25" y="143"/>
                  </a:cubicBezTo>
                  <a:cubicBezTo>
                    <a:pt x="40" y="143"/>
                    <a:pt x="35" y="46"/>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0"/>
            <p:cNvSpPr/>
            <p:nvPr/>
          </p:nvSpPr>
          <p:spPr>
            <a:xfrm>
              <a:off x="320200" y="2838775"/>
              <a:ext cx="28975" cy="266225"/>
            </a:xfrm>
            <a:custGeom>
              <a:avLst/>
              <a:gdLst/>
              <a:ahLst/>
              <a:cxnLst/>
              <a:rect l="l" t="t" r="r" b="b"/>
              <a:pathLst>
                <a:path w="1159" h="10649" extrusionOk="0">
                  <a:moveTo>
                    <a:pt x="1113" y="1"/>
                  </a:moveTo>
                  <a:cubicBezTo>
                    <a:pt x="1112" y="6"/>
                    <a:pt x="1110" y="10"/>
                    <a:pt x="1109" y="15"/>
                  </a:cubicBezTo>
                  <a:lnTo>
                    <a:pt x="1109" y="15"/>
                  </a:lnTo>
                  <a:cubicBezTo>
                    <a:pt x="1110" y="10"/>
                    <a:pt x="1112" y="6"/>
                    <a:pt x="1113" y="1"/>
                  </a:cubicBezTo>
                  <a:close/>
                  <a:moveTo>
                    <a:pt x="504" y="1524"/>
                  </a:moveTo>
                  <a:lnTo>
                    <a:pt x="504" y="1539"/>
                  </a:lnTo>
                  <a:cubicBezTo>
                    <a:pt x="505" y="1536"/>
                    <a:pt x="506" y="1532"/>
                    <a:pt x="508" y="1529"/>
                  </a:cubicBezTo>
                  <a:lnTo>
                    <a:pt x="508" y="1529"/>
                  </a:lnTo>
                  <a:cubicBezTo>
                    <a:pt x="507" y="1527"/>
                    <a:pt x="505" y="1526"/>
                    <a:pt x="504" y="1524"/>
                  </a:cubicBezTo>
                  <a:close/>
                  <a:moveTo>
                    <a:pt x="949" y="3889"/>
                  </a:moveTo>
                  <a:lnTo>
                    <a:pt x="949" y="3889"/>
                  </a:lnTo>
                  <a:cubicBezTo>
                    <a:pt x="949" y="3889"/>
                    <a:pt x="949" y="3889"/>
                    <a:pt x="949" y="3890"/>
                  </a:cubicBezTo>
                  <a:lnTo>
                    <a:pt x="949" y="3890"/>
                  </a:lnTo>
                  <a:cubicBezTo>
                    <a:pt x="949" y="3889"/>
                    <a:pt x="949" y="3889"/>
                    <a:pt x="949" y="3889"/>
                  </a:cubicBezTo>
                  <a:close/>
                  <a:moveTo>
                    <a:pt x="932" y="4620"/>
                  </a:moveTo>
                  <a:cubicBezTo>
                    <a:pt x="920" y="4620"/>
                    <a:pt x="911" y="4630"/>
                    <a:pt x="900" y="4647"/>
                  </a:cubicBezTo>
                  <a:lnTo>
                    <a:pt x="900" y="4647"/>
                  </a:lnTo>
                  <a:lnTo>
                    <a:pt x="900" y="4646"/>
                  </a:lnTo>
                  <a:cubicBezTo>
                    <a:pt x="887" y="4659"/>
                    <a:pt x="877" y="4673"/>
                    <a:pt x="869" y="4688"/>
                  </a:cubicBezTo>
                  <a:lnTo>
                    <a:pt x="869" y="4688"/>
                  </a:lnTo>
                  <a:cubicBezTo>
                    <a:pt x="869" y="4690"/>
                    <a:pt x="869" y="4691"/>
                    <a:pt x="869" y="4693"/>
                  </a:cubicBezTo>
                  <a:cubicBezTo>
                    <a:pt x="883" y="4675"/>
                    <a:pt x="892" y="4659"/>
                    <a:pt x="900" y="4647"/>
                  </a:cubicBezTo>
                  <a:lnTo>
                    <a:pt x="900" y="4647"/>
                  </a:lnTo>
                  <a:lnTo>
                    <a:pt x="914" y="4754"/>
                  </a:lnTo>
                  <a:lnTo>
                    <a:pt x="961" y="4632"/>
                  </a:lnTo>
                  <a:cubicBezTo>
                    <a:pt x="948" y="4624"/>
                    <a:pt x="939" y="4620"/>
                    <a:pt x="932" y="4620"/>
                  </a:cubicBezTo>
                  <a:close/>
                  <a:moveTo>
                    <a:pt x="1006" y="8044"/>
                  </a:moveTo>
                  <a:cubicBezTo>
                    <a:pt x="1006" y="8049"/>
                    <a:pt x="1006" y="8054"/>
                    <a:pt x="1006" y="8059"/>
                  </a:cubicBezTo>
                  <a:lnTo>
                    <a:pt x="1006" y="8059"/>
                  </a:lnTo>
                  <a:cubicBezTo>
                    <a:pt x="1006" y="8059"/>
                    <a:pt x="1006" y="8059"/>
                    <a:pt x="1006" y="8059"/>
                  </a:cubicBezTo>
                  <a:lnTo>
                    <a:pt x="1006" y="8044"/>
                  </a:lnTo>
                  <a:close/>
                  <a:moveTo>
                    <a:pt x="1109" y="15"/>
                  </a:moveTo>
                  <a:cubicBezTo>
                    <a:pt x="1060" y="160"/>
                    <a:pt x="960" y="266"/>
                    <a:pt x="930" y="473"/>
                  </a:cubicBezTo>
                  <a:cubicBezTo>
                    <a:pt x="938" y="488"/>
                    <a:pt x="946" y="492"/>
                    <a:pt x="953" y="492"/>
                  </a:cubicBezTo>
                  <a:cubicBezTo>
                    <a:pt x="961" y="492"/>
                    <a:pt x="968" y="488"/>
                    <a:pt x="975" y="488"/>
                  </a:cubicBezTo>
                  <a:cubicBezTo>
                    <a:pt x="975" y="580"/>
                    <a:pt x="945" y="594"/>
                    <a:pt x="930" y="655"/>
                  </a:cubicBezTo>
                  <a:lnTo>
                    <a:pt x="914" y="564"/>
                  </a:lnTo>
                  <a:cubicBezTo>
                    <a:pt x="884" y="641"/>
                    <a:pt x="884" y="824"/>
                    <a:pt x="808" y="884"/>
                  </a:cubicBezTo>
                  <a:cubicBezTo>
                    <a:pt x="823" y="899"/>
                    <a:pt x="884" y="915"/>
                    <a:pt x="869" y="1021"/>
                  </a:cubicBezTo>
                  <a:cubicBezTo>
                    <a:pt x="869" y="1098"/>
                    <a:pt x="823" y="1143"/>
                    <a:pt x="808" y="1173"/>
                  </a:cubicBezTo>
                  <a:cubicBezTo>
                    <a:pt x="793" y="1067"/>
                    <a:pt x="762" y="1143"/>
                    <a:pt x="778" y="1037"/>
                  </a:cubicBezTo>
                  <a:lnTo>
                    <a:pt x="778" y="1037"/>
                  </a:lnTo>
                  <a:lnTo>
                    <a:pt x="701" y="1112"/>
                  </a:lnTo>
                  <a:lnTo>
                    <a:pt x="732" y="1112"/>
                  </a:lnTo>
                  <a:cubicBezTo>
                    <a:pt x="707" y="1261"/>
                    <a:pt x="674" y="1284"/>
                    <a:pt x="638" y="1284"/>
                  </a:cubicBezTo>
                  <a:cubicBezTo>
                    <a:pt x="622" y="1284"/>
                    <a:pt x="605" y="1279"/>
                    <a:pt x="588" y="1279"/>
                  </a:cubicBezTo>
                  <a:cubicBezTo>
                    <a:pt x="575" y="1279"/>
                    <a:pt x="561" y="1282"/>
                    <a:pt x="549" y="1295"/>
                  </a:cubicBezTo>
                  <a:cubicBezTo>
                    <a:pt x="549" y="1326"/>
                    <a:pt x="565" y="1326"/>
                    <a:pt x="579" y="1326"/>
                  </a:cubicBezTo>
                  <a:cubicBezTo>
                    <a:pt x="550" y="1384"/>
                    <a:pt x="536" y="1457"/>
                    <a:pt x="508" y="1529"/>
                  </a:cubicBezTo>
                  <a:lnTo>
                    <a:pt x="508" y="1529"/>
                  </a:lnTo>
                  <a:cubicBezTo>
                    <a:pt x="558" y="1596"/>
                    <a:pt x="427" y="1818"/>
                    <a:pt x="427" y="2026"/>
                  </a:cubicBezTo>
                  <a:cubicBezTo>
                    <a:pt x="443" y="2008"/>
                    <a:pt x="455" y="2001"/>
                    <a:pt x="464" y="2001"/>
                  </a:cubicBezTo>
                  <a:cubicBezTo>
                    <a:pt x="518" y="2001"/>
                    <a:pt x="473" y="2258"/>
                    <a:pt x="473" y="2270"/>
                  </a:cubicBezTo>
                  <a:cubicBezTo>
                    <a:pt x="366" y="2225"/>
                    <a:pt x="397" y="1859"/>
                    <a:pt x="291" y="1829"/>
                  </a:cubicBezTo>
                  <a:cubicBezTo>
                    <a:pt x="275" y="2057"/>
                    <a:pt x="199" y="2225"/>
                    <a:pt x="122" y="2408"/>
                  </a:cubicBezTo>
                  <a:cubicBezTo>
                    <a:pt x="275" y="2530"/>
                    <a:pt x="77" y="3032"/>
                    <a:pt x="275" y="3169"/>
                  </a:cubicBezTo>
                  <a:cubicBezTo>
                    <a:pt x="277" y="3153"/>
                    <a:pt x="283" y="3148"/>
                    <a:pt x="292" y="3148"/>
                  </a:cubicBezTo>
                  <a:cubicBezTo>
                    <a:pt x="313" y="3148"/>
                    <a:pt x="348" y="3186"/>
                    <a:pt x="380" y="3186"/>
                  </a:cubicBezTo>
                  <a:cubicBezTo>
                    <a:pt x="407" y="3186"/>
                    <a:pt x="431" y="3160"/>
                    <a:pt x="443" y="3062"/>
                  </a:cubicBezTo>
                  <a:cubicBezTo>
                    <a:pt x="430" y="3009"/>
                    <a:pt x="405" y="2991"/>
                    <a:pt x="376" y="2991"/>
                  </a:cubicBezTo>
                  <a:cubicBezTo>
                    <a:pt x="338" y="2991"/>
                    <a:pt x="294" y="3021"/>
                    <a:pt x="260" y="3048"/>
                  </a:cubicBezTo>
                  <a:lnTo>
                    <a:pt x="366" y="2804"/>
                  </a:lnTo>
                  <a:lnTo>
                    <a:pt x="305" y="2865"/>
                  </a:lnTo>
                  <a:cubicBezTo>
                    <a:pt x="321" y="2666"/>
                    <a:pt x="351" y="2834"/>
                    <a:pt x="351" y="2605"/>
                  </a:cubicBezTo>
                  <a:cubicBezTo>
                    <a:pt x="360" y="2598"/>
                    <a:pt x="368" y="2595"/>
                    <a:pt x="373" y="2595"/>
                  </a:cubicBezTo>
                  <a:cubicBezTo>
                    <a:pt x="418" y="2595"/>
                    <a:pt x="391" y="2773"/>
                    <a:pt x="457" y="2773"/>
                  </a:cubicBezTo>
                  <a:cubicBezTo>
                    <a:pt x="473" y="2682"/>
                    <a:pt x="397" y="2605"/>
                    <a:pt x="457" y="2499"/>
                  </a:cubicBezTo>
                  <a:lnTo>
                    <a:pt x="457" y="2499"/>
                  </a:lnTo>
                  <a:lnTo>
                    <a:pt x="488" y="2560"/>
                  </a:lnTo>
                  <a:cubicBezTo>
                    <a:pt x="549" y="2469"/>
                    <a:pt x="457" y="2331"/>
                    <a:pt x="534" y="2270"/>
                  </a:cubicBezTo>
                  <a:lnTo>
                    <a:pt x="534" y="2270"/>
                  </a:lnTo>
                  <a:cubicBezTo>
                    <a:pt x="579" y="2438"/>
                    <a:pt x="565" y="2727"/>
                    <a:pt x="534" y="2956"/>
                  </a:cubicBezTo>
                  <a:lnTo>
                    <a:pt x="595" y="2956"/>
                  </a:lnTo>
                  <a:cubicBezTo>
                    <a:pt x="579" y="2956"/>
                    <a:pt x="579" y="2910"/>
                    <a:pt x="579" y="2895"/>
                  </a:cubicBezTo>
                  <a:lnTo>
                    <a:pt x="579" y="2895"/>
                  </a:lnTo>
                  <a:cubicBezTo>
                    <a:pt x="640" y="2956"/>
                    <a:pt x="687" y="2895"/>
                    <a:pt x="717" y="3093"/>
                  </a:cubicBezTo>
                  <a:lnTo>
                    <a:pt x="717" y="3032"/>
                  </a:lnTo>
                  <a:cubicBezTo>
                    <a:pt x="724" y="3032"/>
                    <a:pt x="747" y="3021"/>
                    <a:pt x="768" y="3021"/>
                  </a:cubicBezTo>
                  <a:cubicBezTo>
                    <a:pt x="789" y="3021"/>
                    <a:pt x="808" y="3032"/>
                    <a:pt x="808" y="3078"/>
                  </a:cubicBezTo>
                  <a:cubicBezTo>
                    <a:pt x="797" y="3207"/>
                    <a:pt x="780" y="3235"/>
                    <a:pt x="760" y="3235"/>
                  </a:cubicBezTo>
                  <a:cubicBezTo>
                    <a:pt x="746" y="3235"/>
                    <a:pt x="731" y="3220"/>
                    <a:pt x="717" y="3220"/>
                  </a:cubicBezTo>
                  <a:cubicBezTo>
                    <a:pt x="699" y="3220"/>
                    <a:pt x="682" y="3246"/>
                    <a:pt x="671" y="3367"/>
                  </a:cubicBezTo>
                  <a:cubicBezTo>
                    <a:pt x="689" y="3396"/>
                    <a:pt x="700" y="3408"/>
                    <a:pt x="706" y="3408"/>
                  </a:cubicBezTo>
                  <a:cubicBezTo>
                    <a:pt x="724" y="3408"/>
                    <a:pt x="698" y="3295"/>
                    <a:pt x="732" y="3261"/>
                  </a:cubicBezTo>
                  <a:cubicBezTo>
                    <a:pt x="831" y="3303"/>
                    <a:pt x="734" y="3555"/>
                    <a:pt x="803" y="3555"/>
                  </a:cubicBezTo>
                  <a:cubicBezTo>
                    <a:pt x="809" y="3555"/>
                    <a:pt x="815" y="3553"/>
                    <a:pt x="823" y="3550"/>
                  </a:cubicBezTo>
                  <a:lnTo>
                    <a:pt x="823" y="3550"/>
                  </a:lnTo>
                  <a:cubicBezTo>
                    <a:pt x="801" y="3571"/>
                    <a:pt x="749" y="3710"/>
                    <a:pt x="715" y="3710"/>
                  </a:cubicBezTo>
                  <a:cubicBezTo>
                    <a:pt x="701" y="3710"/>
                    <a:pt x="691" y="3688"/>
                    <a:pt x="687" y="3626"/>
                  </a:cubicBezTo>
                  <a:lnTo>
                    <a:pt x="687" y="3626"/>
                  </a:lnTo>
                  <a:cubicBezTo>
                    <a:pt x="595" y="3718"/>
                    <a:pt x="717" y="3946"/>
                    <a:pt x="701" y="4053"/>
                  </a:cubicBezTo>
                  <a:cubicBezTo>
                    <a:pt x="717" y="4007"/>
                    <a:pt x="701" y="3946"/>
                    <a:pt x="701" y="3915"/>
                  </a:cubicBezTo>
                  <a:lnTo>
                    <a:pt x="701" y="3915"/>
                  </a:lnTo>
                  <a:cubicBezTo>
                    <a:pt x="778" y="3962"/>
                    <a:pt x="762" y="4236"/>
                    <a:pt x="701" y="4297"/>
                  </a:cubicBezTo>
                  <a:cubicBezTo>
                    <a:pt x="711" y="4287"/>
                    <a:pt x="721" y="4282"/>
                    <a:pt x="729" y="4282"/>
                  </a:cubicBezTo>
                  <a:cubicBezTo>
                    <a:pt x="761" y="4282"/>
                    <a:pt x="785" y="4337"/>
                    <a:pt x="808" y="4372"/>
                  </a:cubicBezTo>
                  <a:cubicBezTo>
                    <a:pt x="793" y="4601"/>
                    <a:pt x="793" y="4616"/>
                    <a:pt x="778" y="4906"/>
                  </a:cubicBezTo>
                  <a:cubicBezTo>
                    <a:pt x="784" y="4902"/>
                    <a:pt x="789" y="4901"/>
                    <a:pt x="793" y="4901"/>
                  </a:cubicBezTo>
                  <a:cubicBezTo>
                    <a:pt x="824" y="4901"/>
                    <a:pt x="827" y="4982"/>
                    <a:pt x="854" y="4982"/>
                  </a:cubicBezTo>
                  <a:cubicBezTo>
                    <a:pt x="854" y="5037"/>
                    <a:pt x="837" y="5064"/>
                    <a:pt x="819" y="5064"/>
                  </a:cubicBezTo>
                  <a:cubicBezTo>
                    <a:pt x="803" y="5064"/>
                    <a:pt x="785" y="5041"/>
                    <a:pt x="778" y="4997"/>
                  </a:cubicBezTo>
                  <a:lnTo>
                    <a:pt x="778" y="4997"/>
                  </a:lnTo>
                  <a:cubicBezTo>
                    <a:pt x="823" y="5302"/>
                    <a:pt x="687" y="5119"/>
                    <a:pt x="701" y="5363"/>
                  </a:cubicBezTo>
                  <a:cubicBezTo>
                    <a:pt x="687" y="5286"/>
                    <a:pt x="610" y="5363"/>
                    <a:pt x="595" y="5211"/>
                  </a:cubicBezTo>
                  <a:cubicBezTo>
                    <a:pt x="591" y="5205"/>
                    <a:pt x="588" y="5202"/>
                    <a:pt x="585" y="5202"/>
                  </a:cubicBezTo>
                  <a:cubicBezTo>
                    <a:pt x="564" y="5202"/>
                    <a:pt x="561" y="5317"/>
                    <a:pt x="534" y="5317"/>
                  </a:cubicBezTo>
                  <a:lnTo>
                    <a:pt x="534" y="5150"/>
                  </a:lnTo>
                  <a:cubicBezTo>
                    <a:pt x="457" y="5241"/>
                    <a:pt x="534" y="5485"/>
                    <a:pt x="518" y="5713"/>
                  </a:cubicBezTo>
                  <a:cubicBezTo>
                    <a:pt x="427" y="5759"/>
                    <a:pt x="305" y="5987"/>
                    <a:pt x="351" y="6155"/>
                  </a:cubicBezTo>
                  <a:lnTo>
                    <a:pt x="291" y="6155"/>
                  </a:lnTo>
                  <a:cubicBezTo>
                    <a:pt x="336" y="6322"/>
                    <a:pt x="321" y="6734"/>
                    <a:pt x="351" y="6840"/>
                  </a:cubicBezTo>
                  <a:cubicBezTo>
                    <a:pt x="358" y="6947"/>
                    <a:pt x="341" y="6969"/>
                    <a:pt x="318" y="6969"/>
                  </a:cubicBezTo>
                  <a:cubicBezTo>
                    <a:pt x="301" y="6969"/>
                    <a:pt x="281" y="6958"/>
                    <a:pt x="264" y="6958"/>
                  </a:cubicBezTo>
                  <a:cubicBezTo>
                    <a:pt x="250" y="6958"/>
                    <a:pt x="237" y="6965"/>
                    <a:pt x="230" y="6992"/>
                  </a:cubicBezTo>
                  <a:lnTo>
                    <a:pt x="275" y="7008"/>
                  </a:lnTo>
                  <a:lnTo>
                    <a:pt x="214" y="7175"/>
                  </a:lnTo>
                  <a:lnTo>
                    <a:pt x="230" y="7175"/>
                  </a:lnTo>
                  <a:lnTo>
                    <a:pt x="199" y="7358"/>
                  </a:lnTo>
                  <a:cubicBezTo>
                    <a:pt x="226" y="7345"/>
                    <a:pt x="229" y="7295"/>
                    <a:pt x="251" y="7295"/>
                  </a:cubicBezTo>
                  <a:cubicBezTo>
                    <a:pt x="254" y="7295"/>
                    <a:pt x="257" y="7295"/>
                    <a:pt x="260" y="7297"/>
                  </a:cubicBezTo>
                  <a:cubicBezTo>
                    <a:pt x="275" y="7358"/>
                    <a:pt x="260" y="7419"/>
                    <a:pt x="230" y="7480"/>
                  </a:cubicBezTo>
                  <a:lnTo>
                    <a:pt x="244" y="7480"/>
                  </a:lnTo>
                  <a:cubicBezTo>
                    <a:pt x="230" y="7632"/>
                    <a:pt x="291" y="7831"/>
                    <a:pt x="230" y="7983"/>
                  </a:cubicBezTo>
                  <a:lnTo>
                    <a:pt x="199" y="7922"/>
                  </a:lnTo>
                  <a:cubicBezTo>
                    <a:pt x="199" y="8028"/>
                    <a:pt x="122" y="8135"/>
                    <a:pt x="199" y="8272"/>
                  </a:cubicBezTo>
                  <a:cubicBezTo>
                    <a:pt x="305" y="8242"/>
                    <a:pt x="169" y="8089"/>
                    <a:pt x="214" y="8028"/>
                  </a:cubicBezTo>
                  <a:lnTo>
                    <a:pt x="260" y="7998"/>
                  </a:lnTo>
                  <a:lnTo>
                    <a:pt x="260" y="7998"/>
                  </a:lnTo>
                  <a:cubicBezTo>
                    <a:pt x="291" y="8242"/>
                    <a:pt x="291" y="8363"/>
                    <a:pt x="244" y="8607"/>
                  </a:cubicBezTo>
                  <a:cubicBezTo>
                    <a:pt x="199" y="8485"/>
                    <a:pt x="169" y="8410"/>
                    <a:pt x="183" y="8333"/>
                  </a:cubicBezTo>
                  <a:lnTo>
                    <a:pt x="183" y="8333"/>
                  </a:lnTo>
                  <a:cubicBezTo>
                    <a:pt x="131" y="8373"/>
                    <a:pt x="168" y="8648"/>
                    <a:pt x="122" y="8648"/>
                  </a:cubicBezTo>
                  <a:cubicBezTo>
                    <a:pt x="115" y="8648"/>
                    <a:pt x="105" y="8640"/>
                    <a:pt x="92" y="8623"/>
                  </a:cubicBezTo>
                  <a:lnTo>
                    <a:pt x="92" y="8623"/>
                  </a:lnTo>
                  <a:cubicBezTo>
                    <a:pt x="0" y="9064"/>
                    <a:pt x="275" y="9141"/>
                    <a:pt x="153" y="9567"/>
                  </a:cubicBezTo>
                  <a:cubicBezTo>
                    <a:pt x="145" y="9583"/>
                    <a:pt x="144" y="9589"/>
                    <a:pt x="147" y="9589"/>
                  </a:cubicBezTo>
                  <a:cubicBezTo>
                    <a:pt x="157" y="9589"/>
                    <a:pt x="203" y="9529"/>
                    <a:pt x="214" y="9460"/>
                  </a:cubicBezTo>
                  <a:lnTo>
                    <a:pt x="199" y="9460"/>
                  </a:lnTo>
                  <a:cubicBezTo>
                    <a:pt x="272" y="9411"/>
                    <a:pt x="179" y="9069"/>
                    <a:pt x="217" y="9069"/>
                  </a:cubicBezTo>
                  <a:cubicBezTo>
                    <a:pt x="227" y="9069"/>
                    <a:pt x="244" y="9089"/>
                    <a:pt x="275" y="9141"/>
                  </a:cubicBezTo>
                  <a:lnTo>
                    <a:pt x="305" y="9202"/>
                  </a:lnTo>
                  <a:cubicBezTo>
                    <a:pt x="351" y="9095"/>
                    <a:pt x="275" y="9095"/>
                    <a:pt x="275" y="8989"/>
                  </a:cubicBezTo>
                  <a:cubicBezTo>
                    <a:pt x="287" y="8942"/>
                    <a:pt x="298" y="8922"/>
                    <a:pt x="310" y="8922"/>
                  </a:cubicBezTo>
                  <a:cubicBezTo>
                    <a:pt x="314" y="8922"/>
                    <a:pt x="317" y="8924"/>
                    <a:pt x="321" y="8928"/>
                  </a:cubicBezTo>
                  <a:lnTo>
                    <a:pt x="321" y="8851"/>
                  </a:lnTo>
                  <a:lnTo>
                    <a:pt x="427" y="8836"/>
                  </a:lnTo>
                  <a:cubicBezTo>
                    <a:pt x="443" y="9019"/>
                    <a:pt x="473" y="9171"/>
                    <a:pt x="427" y="9293"/>
                  </a:cubicBezTo>
                  <a:lnTo>
                    <a:pt x="336" y="9338"/>
                  </a:lnTo>
                  <a:cubicBezTo>
                    <a:pt x="351" y="9385"/>
                    <a:pt x="351" y="9430"/>
                    <a:pt x="336" y="9476"/>
                  </a:cubicBezTo>
                  <a:lnTo>
                    <a:pt x="336" y="9491"/>
                  </a:lnTo>
                  <a:cubicBezTo>
                    <a:pt x="305" y="9781"/>
                    <a:pt x="427" y="9659"/>
                    <a:pt x="382" y="9963"/>
                  </a:cubicBezTo>
                  <a:cubicBezTo>
                    <a:pt x="393" y="9986"/>
                    <a:pt x="403" y="9994"/>
                    <a:pt x="411" y="9994"/>
                  </a:cubicBezTo>
                  <a:cubicBezTo>
                    <a:pt x="433" y="9994"/>
                    <a:pt x="446" y="9936"/>
                    <a:pt x="456" y="9936"/>
                  </a:cubicBezTo>
                  <a:cubicBezTo>
                    <a:pt x="463" y="9936"/>
                    <a:pt x="468" y="9963"/>
                    <a:pt x="473" y="10055"/>
                  </a:cubicBezTo>
                  <a:cubicBezTo>
                    <a:pt x="412" y="10100"/>
                    <a:pt x="382" y="10238"/>
                    <a:pt x="351" y="10390"/>
                  </a:cubicBezTo>
                  <a:cubicBezTo>
                    <a:pt x="366" y="10374"/>
                    <a:pt x="366" y="10374"/>
                    <a:pt x="382" y="10374"/>
                  </a:cubicBezTo>
                  <a:cubicBezTo>
                    <a:pt x="351" y="10618"/>
                    <a:pt x="443" y="10481"/>
                    <a:pt x="427" y="10648"/>
                  </a:cubicBezTo>
                  <a:cubicBezTo>
                    <a:pt x="443" y="10587"/>
                    <a:pt x="473" y="10526"/>
                    <a:pt x="457" y="10451"/>
                  </a:cubicBezTo>
                  <a:lnTo>
                    <a:pt x="412" y="10451"/>
                  </a:lnTo>
                  <a:lnTo>
                    <a:pt x="443" y="10283"/>
                  </a:lnTo>
                  <a:lnTo>
                    <a:pt x="534" y="10405"/>
                  </a:lnTo>
                  <a:cubicBezTo>
                    <a:pt x="626" y="10207"/>
                    <a:pt x="518" y="9704"/>
                    <a:pt x="595" y="9385"/>
                  </a:cubicBezTo>
                  <a:lnTo>
                    <a:pt x="595" y="9385"/>
                  </a:lnTo>
                  <a:lnTo>
                    <a:pt x="640" y="9506"/>
                  </a:lnTo>
                  <a:lnTo>
                    <a:pt x="671" y="9293"/>
                  </a:lnTo>
                  <a:lnTo>
                    <a:pt x="671" y="9293"/>
                  </a:lnTo>
                  <a:cubicBezTo>
                    <a:pt x="663" y="9316"/>
                    <a:pt x="652" y="9319"/>
                    <a:pt x="641" y="9319"/>
                  </a:cubicBezTo>
                  <a:cubicBezTo>
                    <a:pt x="635" y="9319"/>
                    <a:pt x="630" y="9319"/>
                    <a:pt x="625" y="9319"/>
                  </a:cubicBezTo>
                  <a:cubicBezTo>
                    <a:pt x="619" y="9319"/>
                    <a:pt x="614" y="9320"/>
                    <a:pt x="610" y="9324"/>
                  </a:cubicBezTo>
                  <a:cubicBezTo>
                    <a:pt x="640" y="8989"/>
                    <a:pt x="518" y="8759"/>
                    <a:pt x="504" y="8471"/>
                  </a:cubicBezTo>
                  <a:lnTo>
                    <a:pt x="412" y="8638"/>
                  </a:lnTo>
                  <a:lnTo>
                    <a:pt x="412" y="8318"/>
                  </a:lnTo>
                  <a:lnTo>
                    <a:pt x="504" y="8333"/>
                  </a:lnTo>
                  <a:cubicBezTo>
                    <a:pt x="366" y="8196"/>
                    <a:pt x="488" y="8089"/>
                    <a:pt x="351" y="7953"/>
                  </a:cubicBezTo>
                  <a:cubicBezTo>
                    <a:pt x="351" y="8014"/>
                    <a:pt x="336" y="8014"/>
                    <a:pt x="321" y="8059"/>
                  </a:cubicBezTo>
                  <a:lnTo>
                    <a:pt x="260" y="7922"/>
                  </a:lnTo>
                  <a:lnTo>
                    <a:pt x="260" y="7922"/>
                  </a:lnTo>
                  <a:cubicBezTo>
                    <a:pt x="269" y="7934"/>
                    <a:pt x="277" y="7939"/>
                    <a:pt x="282" y="7939"/>
                  </a:cubicBezTo>
                  <a:cubicBezTo>
                    <a:pt x="323" y="7939"/>
                    <a:pt x="286" y="7691"/>
                    <a:pt x="366" y="7678"/>
                  </a:cubicBezTo>
                  <a:cubicBezTo>
                    <a:pt x="366" y="7282"/>
                    <a:pt x="518" y="6734"/>
                    <a:pt x="473" y="6247"/>
                  </a:cubicBezTo>
                  <a:cubicBezTo>
                    <a:pt x="412" y="5896"/>
                    <a:pt x="626" y="5835"/>
                    <a:pt x="626" y="5560"/>
                  </a:cubicBezTo>
                  <a:lnTo>
                    <a:pt x="626" y="5560"/>
                  </a:lnTo>
                  <a:cubicBezTo>
                    <a:pt x="615" y="5571"/>
                    <a:pt x="605" y="5603"/>
                    <a:pt x="590" y="5603"/>
                  </a:cubicBezTo>
                  <a:cubicBezTo>
                    <a:pt x="583" y="5603"/>
                    <a:pt x="574" y="5596"/>
                    <a:pt x="565" y="5576"/>
                  </a:cubicBezTo>
                  <a:cubicBezTo>
                    <a:pt x="573" y="5476"/>
                    <a:pt x="599" y="5467"/>
                    <a:pt x="627" y="5467"/>
                  </a:cubicBezTo>
                  <a:cubicBezTo>
                    <a:pt x="633" y="5467"/>
                    <a:pt x="638" y="5468"/>
                    <a:pt x="644" y="5468"/>
                  </a:cubicBezTo>
                  <a:cubicBezTo>
                    <a:pt x="661" y="5468"/>
                    <a:pt x="676" y="5465"/>
                    <a:pt x="687" y="5439"/>
                  </a:cubicBezTo>
                  <a:cubicBezTo>
                    <a:pt x="732" y="5621"/>
                    <a:pt x="748" y="5896"/>
                    <a:pt x="717" y="6064"/>
                  </a:cubicBezTo>
                  <a:cubicBezTo>
                    <a:pt x="729" y="6130"/>
                    <a:pt x="748" y="6139"/>
                    <a:pt x="769" y="6139"/>
                  </a:cubicBezTo>
                  <a:cubicBezTo>
                    <a:pt x="777" y="6139"/>
                    <a:pt x="785" y="6138"/>
                    <a:pt x="792" y="6138"/>
                  </a:cubicBezTo>
                  <a:cubicBezTo>
                    <a:pt x="816" y="6138"/>
                    <a:pt x="840" y="6150"/>
                    <a:pt x="854" y="6247"/>
                  </a:cubicBezTo>
                  <a:cubicBezTo>
                    <a:pt x="843" y="6257"/>
                    <a:pt x="808" y="6300"/>
                    <a:pt x="784" y="6300"/>
                  </a:cubicBezTo>
                  <a:cubicBezTo>
                    <a:pt x="774" y="6300"/>
                    <a:pt x="767" y="6294"/>
                    <a:pt x="762" y="6277"/>
                  </a:cubicBezTo>
                  <a:lnTo>
                    <a:pt x="762" y="6277"/>
                  </a:lnTo>
                  <a:cubicBezTo>
                    <a:pt x="700" y="6415"/>
                    <a:pt x="802" y="6791"/>
                    <a:pt x="730" y="6791"/>
                  </a:cubicBezTo>
                  <a:cubicBezTo>
                    <a:pt x="714" y="6791"/>
                    <a:pt x="691" y="6774"/>
                    <a:pt x="656" y="6734"/>
                  </a:cubicBezTo>
                  <a:lnTo>
                    <a:pt x="656" y="6734"/>
                  </a:lnTo>
                  <a:cubicBezTo>
                    <a:pt x="748" y="7008"/>
                    <a:pt x="626" y="6992"/>
                    <a:pt x="656" y="7328"/>
                  </a:cubicBezTo>
                  <a:lnTo>
                    <a:pt x="610" y="7374"/>
                  </a:lnTo>
                  <a:lnTo>
                    <a:pt x="671" y="7510"/>
                  </a:lnTo>
                  <a:cubicBezTo>
                    <a:pt x="667" y="7507"/>
                    <a:pt x="663" y="7505"/>
                    <a:pt x="659" y="7505"/>
                  </a:cubicBezTo>
                  <a:cubicBezTo>
                    <a:pt x="643" y="7505"/>
                    <a:pt x="622" y="7527"/>
                    <a:pt x="610" y="7587"/>
                  </a:cubicBezTo>
                  <a:cubicBezTo>
                    <a:pt x="656" y="7724"/>
                    <a:pt x="748" y="7754"/>
                    <a:pt x="717" y="7800"/>
                  </a:cubicBezTo>
                  <a:cubicBezTo>
                    <a:pt x="762" y="7739"/>
                    <a:pt x="793" y="7693"/>
                    <a:pt x="823" y="7663"/>
                  </a:cubicBezTo>
                  <a:lnTo>
                    <a:pt x="823" y="7663"/>
                  </a:lnTo>
                  <a:cubicBezTo>
                    <a:pt x="762" y="7831"/>
                    <a:pt x="762" y="8089"/>
                    <a:pt x="793" y="8211"/>
                  </a:cubicBezTo>
                  <a:lnTo>
                    <a:pt x="823" y="7845"/>
                  </a:lnTo>
                  <a:cubicBezTo>
                    <a:pt x="828" y="7856"/>
                    <a:pt x="833" y="7859"/>
                    <a:pt x="839" y="7859"/>
                  </a:cubicBezTo>
                  <a:cubicBezTo>
                    <a:pt x="849" y="7859"/>
                    <a:pt x="859" y="7845"/>
                    <a:pt x="869" y="7845"/>
                  </a:cubicBezTo>
                  <a:cubicBezTo>
                    <a:pt x="884" y="8135"/>
                    <a:pt x="900" y="8257"/>
                    <a:pt x="823" y="8485"/>
                  </a:cubicBezTo>
                  <a:lnTo>
                    <a:pt x="732" y="8410"/>
                  </a:lnTo>
                  <a:lnTo>
                    <a:pt x="732" y="8410"/>
                  </a:lnTo>
                  <a:cubicBezTo>
                    <a:pt x="717" y="8501"/>
                    <a:pt x="778" y="8638"/>
                    <a:pt x="732" y="8668"/>
                  </a:cubicBezTo>
                  <a:lnTo>
                    <a:pt x="687" y="8501"/>
                  </a:lnTo>
                  <a:lnTo>
                    <a:pt x="656" y="8668"/>
                  </a:lnTo>
                  <a:cubicBezTo>
                    <a:pt x="669" y="8676"/>
                    <a:pt x="683" y="8680"/>
                    <a:pt x="697" y="8680"/>
                  </a:cubicBezTo>
                  <a:cubicBezTo>
                    <a:pt x="762" y="8680"/>
                    <a:pt x="828" y="8596"/>
                    <a:pt x="854" y="8471"/>
                  </a:cubicBezTo>
                  <a:cubicBezTo>
                    <a:pt x="884" y="8638"/>
                    <a:pt x="884" y="8638"/>
                    <a:pt x="945" y="8714"/>
                  </a:cubicBezTo>
                  <a:cubicBezTo>
                    <a:pt x="945" y="8651"/>
                    <a:pt x="964" y="8646"/>
                    <a:pt x="983" y="8646"/>
                  </a:cubicBezTo>
                  <a:cubicBezTo>
                    <a:pt x="987" y="8646"/>
                    <a:pt x="991" y="8646"/>
                    <a:pt x="995" y="8646"/>
                  </a:cubicBezTo>
                  <a:cubicBezTo>
                    <a:pt x="1018" y="8646"/>
                    <a:pt x="1037" y="8638"/>
                    <a:pt x="1022" y="8532"/>
                  </a:cubicBezTo>
                  <a:lnTo>
                    <a:pt x="1022" y="8532"/>
                  </a:lnTo>
                  <a:cubicBezTo>
                    <a:pt x="1020" y="8533"/>
                    <a:pt x="1018" y="8533"/>
                    <a:pt x="1017" y="8533"/>
                  </a:cubicBezTo>
                  <a:cubicBezTo>
                    <a:pt x="979" y="8533"/>
                    <a:pt x="1004" y="8200"/>
                    <a:pt x="1006" y="8059"/>
                  </a:cubicBezTo>
                  <a:lnTo>
                    <a:pt x="1006" y="8059"/>
                  </a:lnTo>
                  <a:cubicBezTo>
                    <a:pt x="1004" y="8059"/>
                    <a:pt x="1003" y="8060"/>
                    <a:pt x="1001" y="8060"/>
                  </a:cubicBezTo>
                  <a:cubicBezTo>
                    <a:pt x="960" y="8060"/>
                    <a:pt x="945" y="7859"/>
                    <a:pt x="961" y="7785"/>
                  </a:cubicBezTo>
                  <a:lnTo>
                    <a:pt x="1022" y="7709"/>
                  </a:lnTo>
                  <a:lnTo>
                    <a:pt x="1036" y="7937"/>
                  </a:lnTo>
                  <a:cubicBezTo>
                    <a:pt x="1052" y="7785"/>
                    <a:pt x="1113" y="7541"/>
                    <a:pt x="1067" y="7496"/>
                  </a:cubicBezTo>
                  <a:cubicBezTo>
                    <a:pt x="991" y="7465"/>
                    <a:pt x="1006" y="7404"/>
                    <a:pt x="991" y="7282"/>
                  </a:cubicBezTo>
                  <a:lnTo>
                    <a:pt x="991" y="7282"/>
                  </a:lnTo>
                  <a:cubicBezTo>
                    <a:pt x="1036" y="7419"/>
                    <a:pt x="1067" y="7358"/>
                    <a:pt x="1097" y="7388"/>
                  </a:cubicBezTo>
                  <a:cubicBezTo>
                    <a:pt x="1067" y="7267"/>
                    <a:pt x="1036" y="7069"/>
                    <a:pt x="1083" y="6947"/>
                  </a:cubicBezTo>
                  <a:lnTo>
                    <a:pt x="1083" y="6947"/>
                  </a:lnTo>
                  <a:cubicBezTo>
                    <a:pt x="1089" y="7012"/>
                    <a:pt x="1098" y="7033"/>
                    <a:pt x="1108" y="7033"/>
                  </a:cubicBezTo>
                  <a:cubicBezTo>
                    <a:pt x="1121" y="7033"/>
                    <a:pt x="1134" y="6995"/>
                    <a:pt x="1144" y="6978"/>
                  </a:cubicBezTo>
                  <a:cubicBezTo>
                    <a:pt x="1067" y="6779"/>
                    <a:pt x="1158" y="6414"/>
                    <a:pt x="1113" y="6155"/>
                  </a:cubicBezTo>
                  <a:lnTo>
                    <a:pt x="1113" y="6155"/>
                  </a:lnTo>
                  <a:lnTo>
                    <a:pt x="1113" y="6170"/>
                  </a:lnTo>
                  <a:lnTo>
                    <a:pt x="1036" y="5743"/>
                  </a:lnTo>
                  <a:lnTo>
                    <a:pt x="1036" y="5850"/>
                  </a:lnTo>
                  <a:cubicBezTo>
                    <a:pt x="907" y="5778"/>
                    <a:pt x="928" y="5515"/>
                    <a:pt x="865" y="5332"/>
                  </a:cubicBezTo>
                  <a:lnTo>
                    <a:pt x="865" y="5332"/>
                  </a:lnTo>
                  <a:cubicBezTo>
                    <a:pt x="865" y="5332"/>
                    <a:pt x="865" y="5332"/>
                    <a:pt x="866" y="5332"/>
                  </a:cubicBezTo>
                  <a:cubicBezTo>
                    <a:pt x="871" y="5332"/>
                    <a:pt x="875" y="5306"/>
                    <a:pt x="884" y="5286"/>
                  </a:cubicBezTo>
                  <a:lnTo>
                    <a:pt x="884" y="5286"/>
                  </a:lnTo>
                  <a:cubicBezTo>
                    <a:pt x="880" y="5290"/>
                    <a:pt x="876" y="5292"/>
                    <a:pt x="872" y="5292"/>
                  </a:cubicBezTo>
                  <a:cubicBezTo>
                    <a:pt x="850" y="5292"/>
                    <a:pt x="843" y="5219"/>
                    <a:pt x="869" y="5180"/>
                  </a:cubicBezTo>
                  <a:cubicBezTo>
                    <a:pt x="878" y="5173"/>
                    <a:pt x="885" y="5170"/>
                    <a:pt x="890" y="5170"/>
                  </a:cubicBezTo>
                  <a:cubicBezTo>
                    <a:pt x="934" y="5170"/>
                    <a:pt x="905" y="5348"/>
                    <a:pt x="928" y="5348"/>
                  </a:cubicBezTo>
                  <a:cubicBezTo>
                    <a:pt x="928" y="5348"/>
                    <a:pt x="929" y="5348"/>
                    <a:pt x="930" y="5347"/>
                  </a:cubicBezTo>
                  <a:lnTo>
                    <a:pt x="961" y="5134"/>
                  </a:lnTo>
                  <a:lnTo>
                    <a:pt x="884" y="5134"/>
                  </a:lnTo>
                  <a:cubicBezTo>
                    <a:pt x="884" y="4960"/>
                    <a:pt x="813" y="4798"/>
                    <a:pt x="869" y="4688"/>
                  </a:cubicBezTo>
                  <a:lnTo>
                    <a:pt x="869" y="4688"/>
                  </a:lnTo>
                  <a:cubicBezTo>
                    <a:pt x="871" y="4552"/>
                    <a:pt x="930" y="4402"/>
                    <a:pt x="884" y="4327"/>
                  </a:cubicBezTo>
                  <a:lnTo>
                    <a:pt x="945" y="4236"/>
                  </a:lnTo>
                  <a:cubicBezTo>
                    <a:pt x="884" y="4129"/>
                    <a:pt x="1006" y="4037"/>
                    <a:pt x="945" y="3901"/>
                  </a:cubicBezTo>
                  <a:cubicBezTo>
                    <a:pt x="947" y="3894"/>
                    <a:pt x="948" y="3891"/>
                    <a:pt x="949" y="3890"/>
                  </a:cubicBezTo>
                  <a:lnTo>
                    <a:pt x="949" y="3890"/>
                  </a:lnTo>
                  <a:cubicBezTo>
                    <a:pt x="947" y="3895"/>
                    <a:pt x="935" y="3920"/>
                    <a:pt x="921" y="3920"/>
                  </a:cubicBezTo>
                  <a:cubicBezTo>
                    <a:pt x="914" y="3920"/>
                    <a:pt x="907" y="3915"/>
                    <a:pt x="900" y="3901"/>
                  </a:cubicBezTo>
                  <a:cubicBezTo>
                    <a:pt x="854" y="3535"/>
                    <a:pt x="961" y="3535"/>
                    <a:pt x="945" y="3215"/>
                  </a:cubicBezTo>
                  <a:cubicBezTo>
                    <a:pt x="945" y="2697"/>
                    <a:pt x="914" y="2392"/>
                    <a:pt x="961" y="1859"/>
                  </a:cubicBezTo>
                  <a:cubicBezTo>
                    <a:pt x="967" y="1870"/>
                    <a:pt x="972" y="1875"/>
                    <a:pt x="976" y="1875"/>
                  </a:cubicBezTo>
                  <a:cubicBezTo>
                    <a:pt x="998" y="1875"/>
                    <a:pt x="987" y="1721"/>
                    <a:pt x="1045" y="1721"/>
                  </a:cubicBezTo>
                  <a:cubicBezTo>
                    <a:pt x="1047" y="1721"/>
                    <a:pt x="1050" y="1721"/>
                    <a:pt x="1052" y="1722"/>
                  </a:cubicBezTo>
                  <a:lnTo>
                    <a:pt x="1006" y="1707"/>
                  </a:lnTo>
                  <a:lnTo>
                    <a:pt x="1036" y="1661"/>
                  </a:lnTo>
                  <a:cubicBezTo>
                    <a:pt x="991" y="1600"/>
                    <a:pt x="991" y="1555"/>
                    <a:pt x="961" y="1433"/>
                  </a:cubicBezTo>
                  <a:cubicBezTo>
                    <a:pt x="968" y="1349"/>
                    <a:pt x="983" y="1345"/>
                    <a:pt x="1001" y="1345"/>
                  </a:cubicBezTo>
                  <a:cubicBezTo>
                    <a:pt x="1002" y="1345"/>
                    <a:pt x="1004" y="1345"/>
                    <a:pt x="1006" y="1345"/>
                  </a:cubicBezTo>
                  <a:cubicBezTo>
                    <a:pt x="1022" y="1345"/>
                    <a:pt x="1039" y="1342"/>
                    <a:pt x="1052" y="1281"/>
                  </a:cubicBezTo>
                  <a:lnTo>
                    <a:pt x="1052" y="1387"/>
                  </a:lnTo>
                  <a:lnTo>
                    <a:pt x="1144" y="1204"/>
                  </a:lnTo>
                  <a:cubicBezTo>
                    <a:pt x="1135" y="1190"/>
                    <a:pt x="1124" y="1185"/>
                    <a:pt x="1111" y="1185"/>
                  </a:cubicBezTo>
                  <a:cubicBezTo>
                    <a:pt x="1083" y="1185"/>
                    <a:pt x="1048" y="1208"/>
                    <a:pt x="1024" y="1208"/>
                  </a:cubicBezTo>
                  <a:cubicBezTo>
                    <a:pt x="1000" y="1208"/>
                    <a:pt x="987" y="1183"/>
                    <a:pt x="1006" y="1082"/>
                  </a:cubicBezTo>
                  <a:cubicBezTo>
                    <a:pt x="1006" y="838"/>
                    <a:pt x="1113" y="625"/>
                    <a:pt x="1144" y="442"/>
                  </a:cubicBezTo>
                  <a:lnTo>
                    <a:pt x="1144" y="442"/>
                  </a:lnTo>
                  <a:cubicBezTo>
                    <a:pt x="1130" y="453"/>
                    <a:pt x="1121" y="458"/>
                    <a:pt x="1114" y="458"/>
                  </a:cubicBezTo>
                  <a:cubicBezTo>
                    <a:pt x="1070" y="458"/>
                    <a:pt x="1126" y="274"/>
                    <a:pt x="1092" y="274"/>
                  </a:cubicBezTo>
                  <a:cubicBezTo>
                    <a:pt x="1086" y="274"/>
                    <a:pt x="1078" y="279"/>
                    <a:pt x="1067" y="290"/>
                  </a:cubicBezTo>
                  <a:lnTo>
                    <a:pt x="1144" y="123"/>
                  </a:lnTo>
                  <a:lnTo>
                    <a:pt x="1144" y="123"/>
                  </a:lnTo>
                  <a:cubicBezTo>
                    <a:pt x="1131" y="132"/>
                    <a:pt x="1121" y="136"/>
                    <a:pt x="1114" y="136"/>
                  </a:cubicBezTo>
                  <a:cubicBezTo>
                    <a:pt x="1086" y="136"/>
                    <a:pt x="1088" y="81"/>
                    <a:pt x="1109" y="15"/>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0"/>
            <p:cNvSpPr/>
            <p:nvPr/>
          </p:nvSpPr>
          <p:spPr>
            <a:xfrm>
              <a:off x="334675" y="2707775"/>
              <a:ext cx="1175" cy="1150"/>
            </a:xfrm>
            <a:custGeom>
              <a:avLst/>
              <a:gdLst/>
              <a:ahLst/>
              <a:cxnLst/>
              <a:rect l="l" t="t" r="r" b="b"/>
              <a:pathLst>
                <a:path w="47" h="46" extrusionOk="0">
                  <a:moveTo>
                    <a:pt x="47" y="1"/>
                  </a:moveTo>
                  <a:lnTo>
                    <a:pt x="0" y="46"/>
                  </a:lnTo>
                  <a:cubicBezTo>
                    <a:pt x="0" y="46"/>
                    <a:pt x="31" y="31"/>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0"/>
            <p:cNvSpPr/>
            <p:nvPr/>
          </p:nvSpPr>
          <p:spPr>
            <a:xfrm>
              <a:off x="328575" y="2708150"/>
              <a:ext cx="6125" cy="8800"/>
            </a:xfrm>
            <a:custGeom>
              <a:avLst/>
              <a:gdLst/>
              <a:ahLst/>
              <a:cxnLst/>
              <a:rect l="l" t="t" r="r" b="b"/>
              <a:pathLst>
                <a:path w="245" h="352" extrusionOk="0">
                  <a:moveTo>
                    <a:pt x="214" y="0"/>
                  </a:moveTo>
                  <a:cubicBezTo>
                    <a:pt x="210" y="0"/>
                    <a:pt x="207" y="4"/>
                    <a:pt x="206" y="8"/>
                  </a:cubicBezTo>
                  <a:lnTo>
                    <a:pt x="206" y="8"/>
                  </a:lnTo>
                  <a:lnTo>
                    <a:pt x="214" y="0"/>
                  </a:lnTo>
                  <a:close/>
                  <a:moveTo>
                    <a:pt x="206" y="8"/>
                  </a:moveTo>
                  <a:lnTo>
                    <a:pt x="31" y="183"/>
                  </a:lnTo>
                  <a:cubicBezTo>
                    <a:pt x="52" y="173"/>
                    <a:pt x="66" y="168"/>
                    <a:pt x="75" y="168"/>
                  </a:cubicBezTo>
                  <a:cubicBezTo>
                    <a:pt x="118" y="168"/>
                    <a:pt x="39" y="276"/>
                    <a:pt x="1" y="351"/>
                  </a:cubicBezTo>
                  <a:cubicBezTo>
                    <a:pt x="122" y="351"/>
                    <a:pt x="138" y="153"/>
                    <a:pt x="244" y="31"/>
                  </a:cubicBezTo>
                  <a:lnTo>
                    <a:pt x="244" y="31"/>
                  </a:lnTo>
                  <a:cubicBezTo>
                    <a:pt x="238" y="33"/>
                    <a:pt x="232" y="34"/>
                    <a:pt x="227" y="34"/>
                  </a:cubicBezTo>
                  <a:cubicBezTo>
                    <a:pt x="208" y="34"/>
                    <a:pt x="203" y="18"/>
                    <a:pt x="206" y="8"/>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0"/>
            <p:cNvSpPr/>
            <p:nvPr/>
          </p:nvSpPr>
          <p:spPr>
            <a:xfrm>
              <a:off x="349550" y="2647200"/>
              <a:ext cx="7625" cy="6900"/>
            </a:xfrm>
            <a:custGeom>
              <a:avLst/>
              <a:gdLst/>
              <a:ahLst/>
              <a:cxnLst/>
              <a:rect l="l" t="t" r="r" b="b"/>
              <a:pathLst>
                <a:path w="305" h="276" extrusionOk="0">
                  <a:moveTo>
                    <a:pt x="305" y="1"/>
                  </a:moveTo>
                  <a:lnTo>
                    <a:pt x="137" y="169"/>
                  </a:lnTo>
                  <a:cubicBezTo>
                    <a:pt x="130" y="162"/>
                    <a:pt x="127" y="159"/>
                    <a:pt x="121" y="159"/>
                  </a:cubicBezTo>
                  <a:cubicBezTo>
                    <a:pt x="114" y="159"/>
                    <a:pt x="103" y="166"/>
                    <a:pt x="76" y="184"/>
                  </a:cubicBezTo>
                  <a:cubicBezTo>
                    <a:pt x="0" y="245"/>
                    <a:pt x="45" y="245"/>
                    <a:pt x="61" y="275"/>
                  </a:cubicBezTo>
                  <a:lnTo>
                    <a:pt x="30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0"/>
            <p:cNvSpPr/>
            <p:nvPr/>
          </p:nvSpPr>
          <p:spPr>
            <a:xfrm>
              <a:off x="350675" y="2622075"/>
              <a:ext cx="20575" cy="13025"/>
            </a:xfrm>
            <a:custGeom>
              <a:avLst/>
              <a:gdLst/>
              <a:ahLst/>
              <a:cxnLst/>
              <a:rect l="l" t="t" r="r" b="b"/>
              <a:pathLst>
                <a:path w="823" h="521" extrusionOk="0">
                  <a:moveTo>
                    <a:pt x="686" y="1"/>
                  </a:moveTo>
                  <a:lnTo>
                    <a:pt x="579" y="108"/>
                  </a:lnTo>
                  <a:lnTo>
                    <a:pt x="609" y="92"/>
                  </a:lnTo>
                  <a:lnTo>
                    <a:pt x="609" y="92"/>
                  </a:lnTo>
                  <a:cubicBezTo>
                    <a:pt x="530" y="215"/>
                    <a:pt x="478" y="218"/>
                    <a:pt x="423" y="218"/>
                  </a:cubicBezTo>
                  <a:cubicBezTo>
                    <a:pt x="420" y="218"/>
                    <a:pt x="417" y="218"/>
                    <a:pt x="414" y="218"/>
                  </a:cubicBezTo>
                  <a:cubicBezTo>
                    <a:pt x="354" y="218"/>
                    <a:pt x="290" y="222"/>
                    <a:pt x="183" y="366"/>
                  </a:cubicBezTo>
                  <a:cubicBezTo>
                    <a:pt x="274" y="214"/>
                    <a:pt x="138" y="291"/>
                    <a:pt x="92" y="244"/>
                  </a:cubicBezTo>
                  <a:cubicBezTo>
                    <a:pt x="51" y="300"/>
                    <a:pt x="22" y="368"/>
                    <a:pt x="63" y="368"/>
                  </a:cubicBezTo>
                  <a:cubicBezTo>
                    <a:pt x="67" y="368"/>
                    <a:pt x="71" y="368"/>
                    <a:pt x="77" y="366"/>
                  </a:cubicBezTo>
                  <a:cubicBezTo>
                    <a:pt x="104" y="339"/>
                    <a:pt x="155" y="288"/>
                    <a:pt x="166" y="288"/>
                  </a:cubicBezTo>
                  <a:cubicBezTo>
                    <a:pt x="168" y="288"/>
                    <a:pt x="168" y="289"/>
                    <a:pt x="168" y="291"/>
                  </a:cubicBezTo>
                  <a:cubicBezTo>
                    <a:pt x="199" y="352"/>
                    <a:pt x="92" y="427"/>
                    <a:pt x="0" y="504"/>
                  </a:cubicBezTo>
                  <a:cubicBezTo>
                    <a:pt x="107" y="443"/>
                    <a:pt x="260" y="397"/>
                    <a:pt x="335" y="382"/>
                  </a:cubicBezTo>
                  <a:lnTo>
                    <a:pt x="335" y="382"/>
                  </a:lnTo>
                  <a:cubicBezTo>
                    <a:pt x="350" y="424"/>
                    <a:pt x="231" y="520"/>
                    <a:pt x="314" y="520"/>
                  </a:cubicBezTo>
                  <a:cubicBezTo>
                    <a:pt x="320" y="520"/>
                    <a:pt x="327" y="520"/>
                    <a:pt x="335" y="518"/>
                  </a:cubicBezTo>
                  <a:cubicBezTo>
                    <a:pt x="306" y="504"/>
                    <a:pt x="533" y="305"/>
                    <a:pt x="465" y="305"/>
                  </a:cubicBezTo>
                  <a:cubicBezTo>
                    <a:pt x="463" y="305"/>
                    <a:pt x="460" y="305"/>
                    <a:pt x="457" y="305"/>
                  </a:cubicBezTo>
                  <a:cubicBezTo>
                    <a:pt x="503" y="260"/>
                    <a:pt x="549" y="244"/>
                    <a:pt x="595" y="230"/>
                  </a:cubicBezTo>
                  <a:cubicBezTo>
                    <a:pt x="823" y="47"/>
                    <a:pt x="640" y="92"/>
                    <a:pt x="68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0"/>
            <p:cNvSpPr/>
            <p:nvPr/>
          </p:nvSpPr>
          <p:spPr>
            <a:xfrm>
              <a:off x="365525" y="2627400"/>
              <a:ext cx="800" cy="425"/>
            </a:xfrm>
            <a:custGeom>
              <a:avLst/>
              <a:gdLst/>
              <a:ahLst/>
              <a:cxnLst/>
              <a:rect l="l" t="t" r="r" b="b"/>
              <a:pathLst>
                <a:path w="32" h="17" extrusionOk="0">
                  <a:moveTo>
                    <a:pt x="31" y="1"/>
                  </a:moveTo>
                  <a:lnTo>
                    <a:pt x="1" y="17"/>
                  </a:lnTo>
                  <a:cubicBezTo>
                    <a:pt x="15" y="17"/>
                    <a:pt x="15" y="17"/>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0"/>
            <p:cNvSpPr/>
            <p:nvPr/>
          </p:nvSpPr>
          <p:spPr>
            <a:xfrm>
              <a:off x="347625" y="2634650"/>
              <a:ext cx="3075" cy="3075"/>
            </a:xfrm>
            <a:custGeom>
              <a:avLst/>
              <a:gdLst/>
              <a:ahLst/>
              <a:cxnLst/>
              <a:rect l="l" t="t" r="r" b="b"/>
              <a:pathLst>
                <a:path w="123" h="123" extrusionOk="0">
                  <a:moveTo>
                    <a:pt x="122" y="1"/>
                  </a:moveTo>
                  <a:lnTo>
                    <a:pt x="122" y="1"/>
                  </a:lnTo>
                  <a:cubicBezTo>
                    <a:pt x="61" y="31"/>
                    <a:pt x="31" y="76"/>
                    <a:pt x="0" y="123"/>
                  </a:cubicBezTo>
                  <a:cubicBezTo>
                    <a:pt x="31" y="76"/>
                    <a:pt x="77" y="46"/>
                    <a:pt x="12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0"/>
            <p:cNvSpPr/>
            <p:nvPr/>
          </p:nvSpPr>
          <p:spPr>
            <a:xfrm>
              <a:off x="347625" y="2637700"/>
              <a:ext cx="25" cy="25"/>
            </a:xfrm>
            <a:custGeom>
              <a:avLst/>
              <a:gdLst/>
              <a:ahLst/>
              <a:cxnLst/>
              <a:rect l="l" t="t" r="r" b="b"/>
              <a:pathLst>
                <a:path w="1" h="1" fill="none" extrusionOk="0">
                  <a:moveTo>
                    <a:pt x="0" y="1"/>
                  </a:moveTo>
                  <a:lnTo>
                    <a:pt x="0" y="1"/>
                  </a:lnTo>
                  <a:close/>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0"/>
            <p:cNvSpPr/>
            <p:nvPr/>
          </p:nvSpPr>
          <p:spPr>
            <a:xfrm>
              <a:off x="327450" y="2720325"/>
              <a:ext cx="3825" cy="5350"/>
            </a:xfrm>
            <a:custGeom>
              <a:avLst/>
              <a:gdLst/>
              <a:ahLst/>
              <a:cxnLst/>
              <a:rect l="l" t="t" r="r" b="b"/>
              <a:pathLst>
                <a:path w="153" h="214" extrusionOk="0">
                  <a:moveTo>
                    <a:pt x="153" y="1"/>
                  </a:moveTo>
                  <a:lnTo>
                    <a:pt x="1" y="214"/>
                  </a:lnTo>
                  <a:cubicBezTo>
                    <a:pt x="19" y="199"/>
                    <a:pt x="33" y="195"/>
                    <a:pt x="44" y="195"/>
                  </a:cubicBezTo>
                  <a:cubicBezTo>
                    <a:pt x="58" y="195"/>
                    <a:pt x="69" y="201"/>
                    <a:pt x="80" y="201"/>
                  </a:cubicBezTo>
                  <a:cubicBezTo>
                    <a:pt x="98" y="201"/>
                    <a:pt x="117" y="186"/>
                    <a:pt x="153" y="108"/>
                  </a:cubicBezTo>
                  <a:lnTo>
                    <a:pt x="153"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0"/>
            <p:cNvSpPr/>
            <p:nvPr/>
          </p:nvSpPr>
          <p:spPr>
            <a:xfrm>
              <a:off x="402850" y="2566475"/>
              <a:ext cx="7250" cy="3075"/>
            </a:xfrm>
            <a:custGeom>
              <a:avLst/>
              <a:gdLst/>
              <a:ahLst/>
              <a:cxnLst/>
              <a:rect l="l" t="t" r="r" b="b"/>
              <a:pathLst>
                <a:path w="290" h="123" extrusionOk="0">
                  <a:moveTo>
                    <a:pt x="290" y="0"/>
                  </a:moveTo>
                  <a:lnTo>
                    <a:pt x="62" y="61"/>
                  </a:lnTo>
                  <a:lnTo>
                    <a:pt x="1" y="122"/>
                  </a:lnTo>
                  <a:cubicBezTo>
                    <a:pt x="123" y="108"/>
                    <a:pt x="198" y="47"/>
                    <a:pt x="29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0"/>
            <p:cNvSpPr/>
            <p:nvPr/>
          </p:nvSpPr>
          <p:spPr>
            <a:xfrm>
              <a:off x="341150" y="2842200"/>
              <a:ext cx="2325" cy="5000"/>
            </a:xfrm>
            <a:custGeom>
              <a:avLst/>
              <a:gdLst/>
              <a:ahLst/>
              <a:cxnLst/>
              <a:rect l="l" t="t" r="r" b="b"/>
              <a:pathLst>
                <a:path w="93" h="200" extrusionOk="0">
                  <a:moveTo>
                    <a:pt x="31" y="0"/>
                  </a:moveTo>
                  <a:cubicBezTo>
                    <a:pt x="31" y="0"/>
                    <a:pt x="1" y="138"/>
                    <a:pt x="1" y="199"/>
                  </a:cubicBezTo>
                  <a:lnTo>
                    <a:pt x="92" y="47"/>
                  </a:lnTo>
                  <a:cubicBezTo>
                    <a:pt x="92" y="45"/>
                    <a:pt x="92" y="45"/>
                    <a:pt x="91" y="45"/>
                  </a:cubicBezTo>
                  <a:cubicBezTo>
                    <a:pt x="86" y="45"/>
                    <a:pt x="69" y="65"/>
                    <a:pt x="54" y="65"/>
                  </a:cubicBezTo>
                  <a:cubicBezTo>
                    <a:pt x="42" y="65"/>
                    <a:pt x="31" y="51"/>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0"/>
            <p:cNvSpPr/>
            <p:nvPr/>
          </p:nvSpPr>
          <p:spPr>
            <a:xfrm>
              <a:off x="330100" y="2686050"/>
              <a:ext cx="6525" cy="6125"/>
            </a:xfrm>
            <a:custGeom>
              <a:avLst/>
              <a:gdLst/>
              <a:ahLst/>
              <a:cxnLst/>
              <a:rect l="l" t="t" r="r" b="b"/>
              <a:pathLst>
                <a:path w="261" h="245" extrusionOk="0">
                  <a:moveTo>
                    <a:pt x="260" y="1"/>
                  </a:moveTo>
                  <a:cubicBezTo>
                    <a:pt x="214" y="1"/>
                    <a:pt x="77" y="47"/>
                    <a:pt x="1" y="199"/>
                  </a:cubicBezTo>
                  <a:lnTo>
                    <a:pt x="1" y="244"/>
                  </a:lnTo>
                  <a:lnTo>
                    <a:pt x="77" y="138"/>
                  </a:lnTo>
                  <a:cubicBezTo>
                    <a:pt x="122" y="138"/>
                    <a:pt x="108" y="184"/>
                    <a:pt x="122" y="184"/>
                  </a:cubicBezTo>
                  <a:lnTo>
                    <a:pt x="26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0"/>
            <p:cNvSpPr/>
            <p:nvPr/>
          </p:nvSpPr>
          <p:spPr>
            <a:xfrm>
              <a:off x="347250" y="2863525"/>
              <a:ext cx="1550" cy="2225"/>
            </a:xfrm>
            <a:custGeom>
              <a:avLst/>
              <a:gdLst/>
              <a:ahLst/>
              <a:cxnLst/>
              <a:rect l="l" t="t" r="r" b="b"/>
              <a:pathLst>
                <a:path w="62" h="89" extrusionOk="0">
                  <a:moveTo>
                    <a:pt x="15" y="0"/>
                  </a:moveTo>
                  <a:cubicBezTo>
                    <a:pt x="0" y="69"/>
                    <a:pt x="4" y="89"/>
                    <a:pt x="16" y="89"/>
                  </a:cubicBezTo>
                  <a:cubicBezTo>
                    <a:pt x="27" y="89"/>
                    <a:pt x="46" y="69"/>
                    <a:pt x="62" y="61"/>
                  </a:cubicBezTo>
                  <a:cubicBezTo>
                    <a:pt x="46" y="47"/>
                    <a:pt x="31" y="47"/>
                    <a:pt x="15" y="47"/>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0"/>
            <p:cNvSpPr/>
            <p:nvPr/>
          </p:nvSpPr>
          <p:spPr>
            <a:xfrm>
              <a:off x="348775" y="2864900"/>
              <a:ext cx="800" cy="925"/>
            </a:xfrm>
            <a:custGeom>
              <a:avLst/>
              <a:gdLst/>
              <a:ahLst/>
              <a:cxnLst/>
              <a:rect l="l" t="t" r="r" b="b"/>
              <a:pathLst>
                <a:path w="32" h="37" extrusionOk="0">
                  <a:moveTo>
                    <a:pt x="12" y="1"/>
                  </a:moveTo>
                  <a:cubicBezTo>
                    <a:pt x="8" y="1"/>
                    <a:pt x="4" y="2"/>
                    <a:pt x="1" y="6"/>
                  </a:cubicBezTo>
                  <a:lnTo>
                    <a:pt x="31" y="37"/>
                  </a:lnTo>
                  <a:cubicBezTo>
                    <a:pt x="31" y="15"/>
                    <a:pt x="23" y="1"/>
                    <a:pt x="1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0"/>
            <p:cNvSpPr/>
            <p:nvPr/>
          </p:nvSpPr>
          <p:spPr>
            <a:xfrm>
              <a:off x="321725" y="2752725"/>
              <a:ext cx="5750" cy="12975"/>
            </a:xfrm>
            <a:custGeom>
              <a:avLst/>
              <a:gdLst/>
              <a:ahLst/>
              <a:cxnLst/>
              <a:rect l="l" t="t" r="r" b="b"/>
              <a:pathLst>
                <a:path w="230" h="519" extrusionOk="0">
                  <a:moveTo>
                    <a:pt x="169" y="0"/>
                  </a:moveTo>
                  <a:cubicBezTo>
                    <a:pt x="16" y="228"/>
                    <a:pt x="92" y="305"/>
                    <a:pt x="0" y="518"/>
                  </a:cubicBezTo>
                  <a:cubicBezTo>
                    <a:pt x="47" y="411"/>
                    <a:pt x="230" y="106"/>
                    <a:pt x="153" y="76"/>
                  </a:cubicBezTo>
                  <a:cubicBezTo>
                    <a:pt x="169" y="0"/>
                    <a:pt x="183" y="45"/>
                    <a:pt x="16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0"/>
            <p:cNvSpPr/>
            <p:nvPr/>
          </p:nvSpPr>
          <p:spPr>
            <a:xfrm>
              <a:off x="321725" y="2765675"/>
              <a:ext cx="25" cy="375"/>
            </a:xfrm>
            <a:custGeom>
              <a:avLst/>
              <a:gdLst/>
              <a:ahLst/>
              <a:cxnLst/>
              <a:rect l="l" t="t" r="r" b="b"/>
              <a:pathLst>
                <a:path w="1" h="15" extrusionOk="0">
                  <a:moveTo>
                    <a:pt x="0" y="0"/>
                  </a:moveTo>
                  <a:lnTo>
                    <a:pt x="0" y="15"/>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0"/>
            <p:cNvSpPr/>
            <p:nvPr/>
          </p:nvSpPr>
          <p:spPr>
            <a:xfrm>
              <a:off x="357525" y="2620175"/>
              <a:ext cx="7625" cy="5200"/>
            </a:xfrm>
            <a:custGeom>
              <a:avLst/>
              <a:gdLst/>
              <a:ahLst/>
              <a:cxnLst/>
              <a:rect l="l" t="t" r="r" b="b"/>
              <a:pathLst>
                <a:path w="305" h="208" extrusionOk="0">
                  <a:moveTo>
                    <a:pt x="305" y="1"/>
                  </a:moveTo>
                  <a:lnTo>
                    <a:pt x="305" y="1"/>
                  </a:lnTo>
                  <a:cubicBezTo>
                    <a:pt x="199" y="62"/>
                    <a:pt x="122" y="16"/>
                    <a:pt x="0" y="184"/>
                  </a:cubicBezTo>
                  <a:cubicBezTo>
                    <a:pt x="3" y="201"/>
                    <a:pt x="12" y="208"/>
                    <a:pt x="25" y="208"/>
                  </a:cubicBezTo>
                  <a:cubicBezTo>
                    <a:pt x="81" y="208"/>
                    <a:pt x="216" y="74"/>
                    <a:pt x="290" y="62"/>
                  </a:cubicBezTo>
                  <a:cubicBezTo>
                    <a:pt x="275" y="62"/>
                    <a:pt x="290" y="16"/>
                    <a:pt x="30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0"/>
            <p:cNvSpPr/>
            <p:nvPr/>
          </p:nvSpPr>
          <p:spPr>
            <a:xfrm>
              <a:off x="364775" y="2621700"/>
              <a:ext cx="25" cy="25"/>
            </a:xfrm>
            <a:custGeom>
              <a:avLst/>
              <a:gdLst/>
              <a:ahLst/>
              <a:cxnLst/>
              <a:rect l="l" t="t" r="r" b="b"/>
              <a:pathLst>
                <a:path w="1" h="1" fill="none" extrusionOk="0">
                  <a:moveTo>
                    <a:pt x="0" y="1"/>
                  </a:moveTo>
                  <a:lnTo>
                    <a:pt x="0" y="1"/>
                  </a:lnTo>
                  <a:close/>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0"/>
            <p:cNvSpPr/>
            <p:nvPr/>
          </p:nvSpPr>
          <p:spPr>
            <a:xfrm>
              <a:off x="320600" y="2705850"/>
              <a:ext cx="2300" cy="2325"/>
            </a:xfrm>
            <a:custGeom>
              <a:avLst/>
              <a:gdLst/>
              <a:ahLst/>
              <a:cxnLst/>
              <a:rect l="l" t="t" r="r" b="b"/>
              <a:pathLst>
                <a:path w="92" h="93" extrusionOk="0">
                  <a:moveTo>
                    <a:pt x="92" y="1"/>
                  </a:moveTo>
                  <a:lnTo>
                    <a:pt x="0" y="92"/>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0"/>
            <p:cNvSpPr/>
            <p:nvPr/>
          </p:nvSpPr>
          <p:spPr>
            <a:xfrm>
              <a:off x="289725" y="2691025"/>
              <a:ext cx="42325" cy="62075"/>
            </a:xfrm>
            <a:custGeom>
              <a:avLst/>
              <a:gdLst/>
              <a:ahLst/>
              <a:cxnLst/>
              <a:rect l="l" t="t" r="r" b="b"/>
              <a:pathLst>
                <a:path w="1693" h="2483" extrusionOk="0">
                  <a:moveTo>
                    <a:pt x="1235" y="579"/>
                  </a:moveTo>
                  <a:lnTo>
                    <a:pt x="1209" y="614"/>
                  </a:lnTo>
                  <a:lnTo>
                    <a:pt x="1209" y="614"/>
                  </a:lnTo>
                  <a:cubicBezTo>
                    <a:pt x="1217" y="609"/>
                    <a:pt x="1225" y="599"/>
                    <a:pt x="1235" y="579"/>
                  </a:cubicBezTo>
                  <a:close/>
                  <a:moveTo>
                    <a:pt x="345" y="2458"/>
                  </a:moveTo>
                  <a:lnTo>
                    <a:pt x="336" y="2483"/>
                  </a:lnTo>
                  <a:cubicBezTo>
                    <a:pt x="339" y="2475"/>
                    <a:pt x="342" y="2466"/>
                    <a:pt x="345" y="2458"/>
                  </a:cubicBezTo>
                  <a:close/>
                  <a:moveTo>
                    <a:pt x="1280" y="0"/>
                  </a:moveTo>
                  <a:cubicBezTo>
                    <a:pt x="1189" y="106"/>
                    <a:pt x="1037" y="106"/>
                    <a:pt x="1006" y="275"/>
                  </a:cubicBezTo>
                  <a:cubicBezTo>
                    <a:pt x="961" y="488"/>
                    <a:pt x="702" y="640"/>
                    <a:pt x="687" y="884"/>
                  </a:cubicBezTo>
                  <a:cubicBezTo>
                    <a:pt x="683" y="878"/>
                    <a:pt x="677" y="876"/>
                    <a:pt x="672" y="876"/>
                  </a:cubicBezTo>
                  <a:cubicBezTo>
                    <a:pt x="608" y="876"/>
                    <a:pt x="465" y="1177"/>
                    <a:pt x="396" y="1177"/>
                  </a:cubicBezTo>
                  <a:cubicBezTo>
                    <a:pt x="383" y="1177"/>
                    <a:pt x="373" y="1167"/>
                    <a:pt x="366" y="1142"/>
                  </a:cubicBezTo>
                  <a:cubicBezTo>
                    <a:pt x="305" y="1219"/>
                    <a:pt x="321" y="1280"/>
                    <a:pt x="321" y="1325"/>
                  </a:cubicBezTo>
                  <a:cubicBezTo>
                    <a:pt x="361" y="1253"/>
                    <a:pt x="383" y="1228"/>
                    <a:pt x="396" y="1228"/>
                  </a:cubicBezTo>
                  <a:cubicBezTo>
                    <a:pt x="429" y="1228"/>
                    <a:pt x="396" y="1405"/>
                    <a:pt x="444" y="1405"/>
                  </a:cubicBezTo>
                  <a:cubicBezTo>
                    <a:pt x="448" y="1405"/>
                    <a:pt x="453" y="1404"/>
                    <a:pt x="458" y="1402"/>
                  </a:cubicBezTo>
                  <a:lnTo>
                    <a:pt x="458" y="1402"/>
                  </a:lnTo>
                  <a:cubicBezTo>
                    <a:pt x="427" y="1538"/>
                    <a:pt x="245" y="1798"/>
                    <a:pt x="336" y="1813"/>
                  </a:cubicBezTo>
                  <a:cubicBezTo>
                    <a:pt x="275" y="1843"/>
                    <a:pt x="230" y="1934"/>
                    <a:pt x="184" y="2042"/>
                  </a:cubicBezTo>
                  <a:cubicBezTo>
                    <a:pt x="153" y="2133"/>
                    <a:pt x="108" y="2239"/>
                    <a:pt x="78" y="2285"/>
                  </a:cubicBezTo>
                  <a:lnTo>
                    <a:pt x="78" y="2239"/>
                  </a:lnTo>
                  <a:cubicBezTo>
                    <a:pt x="1" y="2361"/>
                    <a:pt x="78" y="2316"/>
                    <a:pt x="78" y="2391"/>
                  </a:cubicBezTo>
                  <a:cubicBezTo>
                    <a:pt x="139" y="2224"/>
                    <a:pt x="199" y="2103"/>
                    <a:pt x="275" y="1981"/>
                  </a:cubicBezTo>
                  <a:cubicBezTo>
                    <a:pt x="336" y="1859"/>
                    <a:pt x="397" y="1737"/>
                    <a:pt x="443" y="1569"/>
                  </a:cubicBezTo>
                  <a:cubicBezTo>
                    <a:pt x="488" y="1558"/>
                    <a:pt x="582" y="1399"/>
                    <a:pt x="622" y="1399"/>
                  </a:cubicBezTo>
                  <a:cubicBezTo>
                    <a:pt x="637" y="1399"/>
                    <a:pt x="645" y="1420"/>
                    <a:pt x="641" y="1477"/>
                  </a:cubicBezTo>
                  <a:cubicBezTo>
                    <a:pt x="629" y="1537"/>
                    <a:pt x="599" y="1605"/>
                    <a:pt x="572" y="1605"/>
                  </a:cubicBezTo>
                  <a:cubicBezTo>
                    <a:pt x="564" y="1605"/>
                    <a:pt x="556" y="1599"/>
                    <a:pt x="549" y="1585"/>
                  </a:cubicBezTo>
                  <a:lnTo>
                    <a:pt x="549" y="1585"/>
                  </a:lnTo>
                  <a:cubicBezTo>
                    <a:pt x="427" y="1843"/>
                    <a:pt x="626" y="1721"/>
                    <a:pt x="519" y="1950"/>
                  </a:cubicBezTo>
                  <a:cubicBezTo>
                    <a:pt x="474" y="2011"/>
                    <a:pt x="427" y="2072"/>
                    <a:pt x="382" y="2148"/>
                  </a:cubicBezTo>
                  <a:lnTo>
                    <a:pt x="427" y="2133"/>
                  </a:lnTo>
                  <a:lnTo>
                    <a:pt x="427" y="2133"/>
                  </a:lnTo>
                  <a:cubicBezTo>
                    <a:pt x="413" y="2178"/>
                    <a:pt x="397" y="2209"/>
                    <a:pt x="366" y="2239"/>
                  </a:cubicBezTo>
                  <a:cubicBezTo>
                    <a:pt x="366" y="2321"/>
                    <a:pt x="366" y="2390"/>
                    <a:pt x="345" y="2458"/>
                  </a:cubicBezTo>
                  <a:lnTo>
                    <a:pt x="345" y="2458"/>
                  </a:lnTo>
                  <a:lnTo>
                    <a:pt x="413" y="2270"/>
                  </a:lnTo>
                  <a:cubicBezTo>
                    <a:pt x="519" y="2285"/>
                    <a:pt x="427" y="2422"/>
                    <a:pt x="474" y="2483"/>
                  </a:cubicBezTo>
                  <a:cubicBezTo>
                    <a:pt x="565" y="2148"/>
                    <a:pt x="641" y="2087"/>
                    <a:pt x="809" y="1873"/>
                  </a:cubicBezTo>
                  <a:cubicBezTo>
                    <a:pt x="828" y="1822"/>
                    <a:pt x="830" y="1804"/>
                    <a:pt x="824" y="1804"/>
                  </a:cubicBezTo>
                  <a:cubicBezTo>
                    <a:pt x="809" y="1804"/>
                    <a:pt x="749" y="1894"/>
                    <a:pt x="717" y="1904"/>
                  </a:cubicBezTo>
                  <a:lnTo>
                    <a:pt x="717" y="1904"/>
                  </a:lnTo>
                  <a:cubicBezTo>
                    <a:pt x="823" y="1599"/>
                    <a:pt x="915" y="1828"/>
                    <a:pt x="976" y="1538"/>
                  </a:cubicBezTo>
                  <a:lnTo>
                    <a:pt x="976" y="1538"/>
                  </a:lnTo>
                  <a:cubicBezTo>
                    <a:pt x="943" y="1560"/>
                    <a:pt x="855" y="1685"/>
                    <a:pt x="814" y="1685"/>
                  </a:cubicBezTo>
                  <a:cubicBezTo>
                    <a:pt x="798" y="1685"/>
                    <a:pt x="789" y="1666"/>
                    <a:pt x="793" y="1615"/>
                  </a:cubicBezTo>
                  <a:cubicBezTo>
                    <a:pt x="839" y="1477"/>
                    <a:pt x="961" y="1310"/>
                    <a:pt x="1037" y="1142"/>
                  </a:cubicBezTo>
                  <a:cubicBezTo>
                    <a:pt x="1128" y="990"/>
                    <a:pt x="1189" y="853"/>
                    <a:pt x="1174" y="777"/>
                  </a:cubicBezTo>
                  <a:cubicBezTo>
                    <a:pt x="1189" y="746"/>
                    <a:pt x="1219" y="716"/>
                    <a:pt x="1235" y="685"/>
                  </a:cubicBezTo>
                  <a:lnTo>
                    <a:pt x="1235" y="685"/>
                  </a:lnTo>
                  <a:cubicBezTo>
                    <a:pt x="1189" y="716"/>
                    <a:pt x="1144" y="732"/>
                    <a:pt x="1098" y="762"/>
                  </a:cubicBezTo>
                  <a:lnTo>
                    <a:pt x="1209" y="614"/>
                  </a:lnTo>
                  <a:lnTo>
                    <a:pt x="1209" y="614"/>
                  </a:lnTo>
                  <a:cubicBezTo>
                    <a:pt x="1205" y="616"/>
                    <a:pt x="1201" y="617"/>
                    <a:pt x="1197" y="617"/>
                  </a:cubicBezTo>
                  <a:cubicBezTo>
                    <a:pt x="1185" y="617"/>
                    <a:pt x="1174" y="610"/>
                    <a:pt x="1159" y="610"/>
                  </a:cubicBezTo>
                  <a:cubicBezTo>
                    <a:pt x="1388" y="106"/>
                    <a:pt x="1494" y="457"/>
                    <a:pt x="1692" y="76"/>
                  </a:cubicBezTo>
                  <a:lnTo>
                    <a:pt x="1692" y="76"/>
                  </a:lnTo>
                  <a:cubicBezTo>
                    <a:pt x="1646" y="122"/>
                    <a:pt x="1555" y="167"/>
                    <a:pt x="1479" y="214"/>
                  </a:cubicBezTo>
                  <a:lnTo>
                    <a:pt x="1555" y="61"/>
                  </a:lnTo>
                  <a:lnTo>
                    <a:pt x="1555" y="61"/>
                  </a:lnTo>
                  <a:cubicBezTo>
                    <a:pt x="1504" y="108"/>
                    <a:pt x="1473" y="122"/>
                    <a:pt x="1450" y="122"/>
                  </a:cubicBezTo>
                  <a:cubicBezTo>
                    <a:pt x="1416" y="122"/>
                    <a:pt x="1401" y="90"/>
                    <a:pt x="1371" y="90"/>
                  </a:cubicBezTo>
                  <a:cubicBezTo>
                    <a:pt x="1343" y="90"/>
                    <a:pt x="1302" y="118"/>
                    <a:pt x="1219" y="228"/>
                  </a:cubicBezTo>
                  <a:cubicBezTo>
                    <a:pt x="1261" y="175"/>
                    <a:pt x="1282" y="155"/>
                    <a:pt x="1291" y="155"/>
                  </a:cubicBezTo>
                  <a:cubicBezTo>
                    <a:pt x="1316" y="155"/>
                    <a:pt x="1254" y="302"/>
                    <a:pt x="1266" y="336"/>
                  </a:cubicBezTo>
                  <a:cubicBezTo>
                    <a:pt x="1243" y="359"/>
                    <a:pt x="1184" y="417"/>
                    <a:pt x="1151" y="417"/>
                  </a:cubicBezTo>
                  <a:cubicBezTo>
                    <a:pt x="1140" y="417"/>
                    <a:pt x="1132" y="411"/>
                    <a:pt x="1128" y="396"/>
                  </a:cubicBezTo>
                  <a:lnTo>
                    <a:pt x="1189" y="289"/>
                  </a:lnTo>
                  <a:lnTo>
                    <a:pt x="1037" y="396"/>
                  </a:lnTo>
                  <a:lnTo>
                    <a:pt x="1053" y="411"/>
                  </a:lnTo>
                  <a:cubicBezTo>
                    <a:pt x="1013" y="476"/>
                    <a:pt x="994" y="498"/>
                    <a:pt x="986" y="498"/>
                  </a:cubicBezTo>
                  <a:cubicBezTo>
                    <a:pt x="970" y="498"/>
                    <a:pt x="1001" y="401"/>
                    <a:pt x="992" y="381"/>
                  </a:cubicBezTo>
                  <a:cubicBezTo>
                    <a:pt x="1128" y="198"/>
                    <a:pt x="1189" y="183"/>
                    <a:pt x="1296" y="76"/>
                  </a:cubicBezTo>
                  <a:cubicBezTo>
                    <a:pt x="1308" y="68"/>
                    <a:pt x="1307" y="66"/>
                    <a:pt x="1301" y="66"/>
                  </a:cubicBezTo>
                  <a:cubicBezTo>
                    <a:pt x="1297" y="66"/>
                    <a:pt x="1291" y="67"/>
                    <a:pt x="1284" y="67"/>
                  </a:cubicBezTo>
                  <a:cubicBezTo>
                    <a:pt x="1262" y="67"/>
                    <a:pt x="1238" y="60"/>
                    <a:pt x="128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0"/>
            <p:cNvSpPr/>
            <p:nvPr/>
          </p:nvSpPr>
          <p:spPr>
            <a:xfrm>
              <a:off x="298100" y="2747000"/>
              <a:ext cx="800" cy="775"/>
            </a:xfrm>
            <a:custGeom>
              <a:avLst/>
              <a:gdLst/>
              <a:ahLst/>
              <a:cxnLst/>
              <a:rect l="l" t="t" r="r" b="b"/>
              <a:pathLst>
                <a:path w="32" h="31" extrusionOk="0">
                  <a:moveTo>
                    <a:pt x="31" y="0"/>
                  </a:moveTo>
                  <a:cubicBezTo>
                    <a:pt x="18" y="0"/>
                    <a:pt x="17" y="14"/>
                    <a:pt x="4" y="27"/>
                  </a:cubicBezTo>
                  <a:lnTo>
                    <a:pt x="4" y="27"/>
                  </a:lnTo>
                  <a:lnTo>
                    <a:pt x="31" y="0"/>
                  </a:lnTo>
                  <a:close/>
                  <a:moveTo>
                    <a:pt x="4" y="27"/>
                  </a:moveTo>
                  <a:lnTo>
                    <a:pt x="1" y="31"/>
                  </a:lnTo>
                  <a:cubicBezTo>
                    <a:pt x="2" y="29"/>
                    <a:pt x="3" y="28"/>
                    <a:pt x="4" y="27"/>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30"/>
            <p:cNvSpPr/>
            <p:nvPr/>
          </p:nvSpPr>
          <p:spPr>
            <a:xfrm>
              <a:off x="321725" y="2690250"/>
              <a:ext cx="425" cy="800"/>
            </a:xfrm>
            <a:custGeom>
              <a:avLst/>
              <a:gdLst/>
              <a:ahLst/>
              <a:cxnLst/>
              <a:rect l="l" t="t" r="r" b="b"/>
              <a:pathLst>
                <a:path w="17" h="32" extrusionOk="0">
                  <a:moveTo>
                    <a:pt x="16" y="1"/>
                  </a:moveTo>
                  <a:cubicBezTo>
                    <a:pt x="6" y="10"/>
                    <a:pt x="3" y="20"/>
                    <a:pt x="1" y="26"/>
                  </a:cubicBezTo>
                  <a:lnTo>
                    <a:pt x="1" y="26"/>
                  </a:lnTo>
                  <a:cubicBezTo>
                    <a:pt x="4" y="15"/>
                    <a:pt x="16" y="14"/>
                    <a:pt x="16" y="1"/>
                  </a:cubicBezTo>
                  <a:close/>
                  <a:moveTo>
                    <a:pt x="1" y="26"/>
                  </a:moveTo>
                  <a:cubicBezTo>
                    <a:pt x="1" y="27"/>
                    <a:pt x="0" y="29"/>
                    <a:pt x="0" y="31"/>
                  </a:cubicBezTo>
                  <a:lnTo>
                    <a:pt x="0" y="31"/>
                  </a:lnTo>
                  <a:cubicBezTo>
                    <a:pt x="0" y="31"/>
                    <a:pt x="0" y="29"/>
                    <a:pt x="1" y="2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30"/>
            <p:cNvSpPr/>
            <p:nvPr/>
          </p:nvSpPr>
          <p:spPr>
            <a:xfrm>
              <a:off x="322875" y="2701050"/>
              <a:ext cx="3075" cy="4825"/>
            </a:xfrm>
            <a:custGeom>
              <a:avLst/>
              <a:gdLst/>
              <a:ahLst/>
              <a:cxnLst/>
              <a:rect l="l" t="t" r="r" b="b"/>
              <a:pathLst>
                <a:path w="123" h="193" extrusionOk="0">
                  <a:moveTo>
                    <a:pt x="116" y="0"/>
                  </a:moveTo>
                  <a:cubicBezTo>
                    <a:pt x="101" y="0"/>
                    <a:pt x="66" y="33"/>
                    <a:pt x="31" y="56"/>
                  </a:cubicBezTo>
                  <a:lnTo>
                    <a:pt x="76" y="56"/>
                  </a:lnTo>
                  <a:cubicBezTo>
                    <a:pt x="46" y="117"/>
                    <a:pt x="31" y="162"/>
                    <a:pt x="1" y="193"/>
                  </a:cubicBezTo>
                  <a:cubicBezTo>
                    <a:pt x="62" y="132"/>
                    <a:pt x="107" y="87"/>
                    <a:pt x="123" y="10"/>
                  </a:cubicBezTo>
                  <a:cubicBezTo>
                    <a:pt x="123" y="3"/>
                    <a:pt x="120" y="0"/>
                    <a:pt x="1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30"/>
            <p:cNvSpPr/>
            <p:nvPr/>
          </p:nvSpPr>
          <p:spPr>
            <a:xfrm>
              <a:off x="326700" y="2687850"/>
              <a:ext cx="4175" cy="2800"/>
            </a:xfrm>
            <a:custGeom>
              <a:avLst/>
              <a:gdLst/>
              <a:ahLst/>
              <a:cxnLst/>
              <a:rect l="l" t="t" r="r" b="b"/>
              <a:pathLst>
                <a:path w="167" h="112" extrusionOk="0">
                  <a:moveTo>
                    <a:pt x="98" y="1"/>
                  </a:moveTo>
                  <a:cubicBezTo>
                    <a:pt x="88" y="1"/>
                    <a:pt x="70" y="21"/>
                    <a:pt x="0" y="112"/>
                  </a:cubicBezTo>
                  <a:lnTo>
                    <a:pt x="167" y="6"/>
                  </a:lnTo>
                  <a:lnTo>
                    <a:pt x="167" y="6"/>
                  </a:lnTo>
                  <a:cubicBezTo>
                    <a:pt x="150" y="13"/>
                    <a:pt x="138" y="15"/>
                    <a:pt x="129" y="15"/>
                  </a:cubicBezTo>
                  <a:cubicBezTo>
                    <a:pt x="109" y="15"/>
                    <a:pt x="107" y="1"/>
                    <a:pt x="9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30"/>
            <p:cNvSpPr/>
            <p:nvPr/>
          </p:nvSpPr>
          <p:spPr>
            <a:xfrm>
              <a:off x="318675" y="2769250"/>
              <a:ext cx="1950" cy="2175"/>
            </a:xfrm>
            <a:custGeom>
              <a:avLst/>
              <a:gdLst/>
              <a:ahLst/>
              <a:cxnLst/>
              <a:rect l="l" t="t" r="r" b="b"/>
              <a:pathLst>
                <a:path w="78" h="87" extrusionOk="0">
                  <a:moveTo>
                    <a:pt x="59" y="0"/>
                  </a:moveTo>
                  <a:cubicBezTo>
                    <a:pt x="56" y="0"/>
                    <a:pt x="49" y="6"/>
                    <a:pt x="31" y="24"/>
                  </a:cubicBezTo>
                  <a:lnTo>
                    <a:pt x="1" y="55"/>
                  </a:lnTo>
                  <a:cubicBezTo>
                    <a:pt x="17" y="63"/>
                    <a:pt x="25" y="86"/>
                    <a:pt x="36" y="86"/>
                  </a:cubicBezTo>
                  <a:cubicBezTo>
                    <a:pt x="45" y="86"/>
                    <a:pt x="57" y="72"/>
                    <a:pt x="77" y="24"/>
                  </a:cubicBezTo>
                  <a:lnTo>
                    <a:pt x="77" y="24"/>
                  </a:lnTo>
                  <a:cubicBezTo>
                    <a:pt x="73" y="26"/>
                    <a:pt x="69" y="26"/>
                    <a:pt x="67" y="26"/>
                  </a:cubicBezTo>
                  <a:cubicBezTo>
                    <a:pt x="50" y="26"/>
                    <a:pt x="65" y="0"/>
                    <a:pt x="5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30"/>
            <p:cNvSpPr/>
            <p:nvPr/>
          </p:nvSpPr>
          <p:spPr>
            <a:xfrm>
              <a:off x="327050" y="2684525"/>
              <a:ext cx="2700" cy="3850"/>
            </a:xfrm>
            <a:custGeom>
              <a:avLst/>
              <a:gdLst/>
              <a:ahLst/>
              <a:cxnLst/>
              <a:rect l="l" t="t" r="r" b="b"/>
              <a:pathLst>
                <a:path w="108" h="154" extrusionOk="0">
                  <a:moveTo>
                    <a:pt x="108" y="1"/>
                  </a:moveTo>
                  <a:lnTo>
                    <a:pt x="1" y="62"/>
                  </a:lnTo>
                  <a:lnTo>
                    <a:pt x="1" y="153"/>
                  </a:lnTo>
                  <a:lnTo>
                    <a:pt x="108"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30"/>
            <p:cNvSpPr/>
            <p:nvPr/>
          </p:nvSpPr>
          <p:spPr>
            <a:xfrm>
              <a:off x="322475" y="2676150"/>
              <a:ext cx="10325" cy="11100"/>
            </a:xfrm>
            <a:custGeom>
              <a:avLst/>
              <a:gdLst/>
              <a:ahLst/>
              <a:cxnLst/>
              <a:rect l="l" t="t" r="r" b="b"/>
              <a:pathLst>
                <a:path w="413" h="444" extrusionOk="0">
                  <a:moveTo>
                    <a:pt x="382" y="1"/>
                  </a:moveTo>
                  <a:cubicBezTo>
                    <a:pt x="245" y="138"/>
                    <a:pt x="123" y="275"/>
                    <a:pt x="1" y="443"/>
                  </a:cubicBezTo>
                  <a:cubicBezTo>
                    <a:pt x="11" y="438"/>
                    <a:pt x="21" y="436"/>
                    <a:pt x="31" y="436"/>
                  </a:cubicBezTo>
                  <a:cubicBezTo>
                    <a:pt x="48" y="436"/>
                    <a:pt x="65" y="441"/>
                    <a:pt x="83" y="441"/>
                  </a:cubicBezTo>
                  <a:cubicBezTo>
                    <a:pt x="115" y="441"/>
                    <a:pt x="151" y="425"/>
                    <a:pt x="200" y="336"/>
                  </a:cubicBezTo>
                  <a:cubicBezTo>
                    <a:pt x="78" y="305"/>
                    <a:pt x="413" y="108"/>
                    <a:pt x="38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30"/>
            <p:cNvSpPr/>
            <p:nvPr/>
          </p:nvSpPr>
          <p:spPr>
            <a:xfrm>
              <a:off x="338875" y="2641125"/>
              <a:ext cx="775" cy="775"/>
            </a:xfrm>
            <a:custGeom>
              <a:avLst/>
              <a:gdLst/>
              <a:ahLst/>
              <a:cxnLst/>
              <a:rect l="l" t="t" r="r" b="b"/>
              <a:pathLst>
                <a:path w="31" h="31" extrusionOk="0">
                  <a:moveTo>
                    <a:pt x="31" y="0"/>
                  </a:moveTo>
                  <a:cubicBezTo>
                    <a:pt x="21" y="0"/>
                    <a:pt x="18" y="6"/>
                    <a:pt x="13" y="14"/>
                  </a:cubicBezTo>
                  <a:lnTo>
                    <a:pt x="13" y="14"/>
                  </a:lnTo>
                  <a:cubicBezTo>
                    <a:pt x="18" y="11"/>
                    <a:pt x="24" y="7"/>
                    <a:pt x="31" y="0"/>
                  </a:cubicBezTo>
                  <a:close/>
                  <a:moveTo>
                    <a:pt x="13" y="14"/>
                  </a:moveTo>
                  <a:cubicBezTo>
                    <a:pt x="5" y="19"/>
                    <a:pt x="1" y="22"/>
                    <a:pt x="1" y="31"/>
                  </a:cubicBezTo>
                  <a:cubicBezTo>
                    <a:pt x="6" y="25"/>
                    <a:pt x="10" y="19"/>
                    <a:pt x="13" y="14"/>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30"/>
            <p:cNvSpPr/>
            <p:nvPr/>
          </p:nvSpPr>
          <p:spPr>
            <a:xfrm>
              <a:off x="338075" y="2630450"/>
              <a:ext cx="11850" cy="10700"/>
            </a:xfrm>
            <a:custGeom>
              <a:avLst/>
              <a:gdLst/>
              <a:ahLst/>
              <a:cxnLst/>
              <a:rect l="l" t="t" r="r" b="b"/>
              <a:pathLst>
                <a:path w="474" h="428" extrusionOk="0">
                  <a:moveTo>
                    <a:pt x="474" y="1"/>
                  </a:moveTo>
                  <a:cubicBezTo>
                    <a:pt x="414" y="16"/>
                    <a:pt x="343" y="79"/>
                    <a:pt x="272" y="137"/>
                  </a:cubicBezTo>
                  <a:lnTo>
                    <a:pt x="272" y="137"/>
                  </a:lnTo>
                  <a:cubicBezTo>
                    <a:pt x="295" y="123"/>
                    <a:pt x="312" y="119"/>
                    <a:pt x="327" y="119"/>
                  </a:cubicBezTo>
                  <a:cubicBezTo>
                    <a:pt x="345" y="119"/>
                    <a:pt x="360" y="125"/>
                    <a:pt x="377" y="125"/>
                  </a:cubicBezTo>
                  <a:cubicBezTo>
                    <a:pt x="400" y="125"/>
                    <a:pt x="427" y="114"/>
                    <a:pt x="474" y="62"/>
                  </a:cubicBezTo>
                  <a:cubicBezTo>
                    <a:pt x="459" y="47"/>
                    <a:pt x="368" y="77"/>
                    <a:pt x="474" y="1"/>
                  </a:cubicBezTo>
                  <a:close/>
                  <a:moveTo>
                    <a:pt x="272" y="137"/>
                  </a:moveTo>
                  <a:cubicBezTo>
                    <a:pt x="257" y="146"/>
                    <a:pt x="241" y="159"/>
                    <a:pt x="221" y="177"/>
                  </a:cubicBezTo>
                  <a:lnTo>
                    <a:pt x="221" y="177"/>
                  </a:lnTo>
                  <a:cubicBezTo>
                    <a:pt x="238" y="165"/>
                    <a:pt x="255" y="151"/>
                    <a:pt x="272" y="137"/>
                  </a:cubicBezTo>
                  <a:close/>
                  <a:moveTo>
                    <a:pt x="221" y="177"/>
                  </a:moveTo>
                  <a:cubicBezTo>
                    <a:pt x="170" y="216"/>
                    <a:pt x="120" y="245"/>
                    <a:pt x="75" y="245"/>
                  </a:cubicBezTo>
                  <a:cubicBezTo>
                    <a:pt x="71" y="245"/>
                    <a:pt x="67" y="245"/>
                    <a:pt x="63" y="244"/>
                  </a:cubicBezTo>
                  <a:cubicBezTo>
                    <a:pt x="0" y="341"/>
                    <a:pt x="17" y="353"/>
                    <a:pt x="43" y="353"/>
                  </a:cubicBezTo>
                  <a:cubicBezTo>
                    <a:pt x="52" y="353"/>
                    <a:pt x="62" y="352"/>
                    <a:pt x="70" y="352"/>
                  </a:cubicBezTo>
                  <a:cubicBezTo>
                    <a:pt x="92" y="352"/>
                    <a:pt x="105" y="361"/>
                    <a:pt x="63" y="427"/>
                  </a:cubicBezTo>
                  <a:cubicBezTo>
                    <a:pt x="108" y="366"/>
                    <a:pt x="215" y="305"/>
                    <a:pt x="199" y="230"/>
                  </a:cubicBezTo>
                  <a:lnTo>
                    <a:pt x="199" y="230"/>
                  </a:lnTo>
                  <a:lnTo>
                    <a:pt x="230" y="260"/>
                  </a:lnTo>
                  <a:lnTo>
                    <a:pt x="230" y="260"/>
                  </a:lnTo>
                  <a:lnTo>
                    <a:pt x="185" y="214"/>
                  </a:lnTo>
                  <a:cubicBezTo>
                    <a:pt x="198" y="200"/>
                    <a:pt x="210" y="188"/>
                    <a:pt x="221" y="177"/>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30"/>
            <p:cNvSpPr/>
            <p:nvPr/>
          </p:nvSpPr>
          <p:spPr>
            <a:xfrm>
              <a:off x="316400" y="2757650"/>
              <a:ext cx="1925" cy="5750"/>
            </a:xfrm>
            <a:custGeom>
              <a:avLst/>
              <a:gdLst/>
              <a:ahLst/>
              <a:cxnLst/>
              <a:rect l="l" t="t" r="r" b="b"/>
              <a:pathLst>
                <a:path w="77" h="230" extrusionOk="0">
                  <a:moveTo>
                    <a:pt x="61" y="1"/>
                  </a:moveTo>
                  <a:lnTo>
                    <a:pt x="61" y="1"/>
                  </a:lnTo>
                  <a:cubicBezTo>
                    <a:pt x="0" y="31"/>
                    <a:pt x="31" y="138"/>
                    <a:pt x="0" y="230"/>
                  </a:cubicBezTo>
                  <a:cubicBezTo>
                    <a:pt x="61" y="138"/>
                    <a:pt x="77" y="77"/>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30"/>
            <p:cNvSpPr/>
            <p:nvPr/>
          </p:nvSpPr>
          <p:spPr>
            <a:xfrm>
              <a:off x="357525" y="2926375"/>
              <a:ext cx="25" cy="25"/>
            </a:xfrm>
            <a:custGeom>
              <a:avLst/>
              <a:gdLst/>
              <a:ahLst/>
              <a:cxnLst/>
              <a:rect l="l" t="t" r="r" b="b"/>
              <a:pathLst>
                <a:path w="1" h="1" extrusionOk="0">
                  <a:moveTo>
                    <a:pt x="0" y="1"/>
                  </a:moveTo>
                  <a:lnTo>
                    <a:pt x="0" y="1"/>
                  </a:ln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30"/>
            <p:cNvSpPr/>
            <p:nvPr/>
          </p:nvSpPr>
          <p:spPr>
            <a:xfrm>
              <a:off x="323650" y="2831900"/>
              <a:ext cx="1775" cy="6150"/>
            </a:xfrm>
            <a:custGeom>
              <a:avLst/>
              <a:gdLst/>
              <a:ahLst/>
              <a:cxnLst/>
              <a:rect l="l" t="t" r="r" b="b"/>
              <a:pathLst>
                <a:path w="71" h="246" extrusionOk="0">
                  <a:moveTo>
                    <a:pt x="8" y="1"/>
                  </a:moveTo>
                  <a:cubicBezTo>
                    <a:pt x="6" y="1"/>
                    <a:pt x="3" y="1"/>
                    <a:pt x="0" y="2"/>
                  </a:cubicBezTo>
                  <a:lnTo>
                    <a:pt x="0" y="124"/>
                  </a:lnTo>
                  <a:cubicBezTo>
                    <a:pt x="15" y="185"/>
                    <a:pt x="31" y="245"/>
                    <a:pt x="45" y="245"/>
                  </a:cubicBezTo>
                  <a:cubicBezTo>
                    <a:pt x="2" y="187"/>
                    <a:pt x="70" y="1"/>
                    <a:pt x="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30"/>
            <p:cNvSpPr/>
            <p:nvPr/>
          </p:nvSpPr>
          <p:spPr>
            <a:xfrm>
              <a:off x="346100" y="2902375"/>
              <a:ext cx="1400" cy="5350"/>
            </a:xfrm>
            <a:custGeom>
              <a:avLst/>
              <a:gdLst/>
              <a:ahLst/>
              <a:cxnLst/>
              <a:rect l="l" t="t" r="r" b="b"/>
              <a:pathLst>
                <a:path w="56" h="214" extrusionOk="0">
                  <a:moveTo>
                    <a:pt x="16" y="0"/>
                  </a:moveTo>
                  <a:lnTo>
                    <a:pt x="46" y="133"/>
                  </a:lnTo>
                  <a:lnTo>
                    <a:pt x="46" y="133"/>
                  </a:lnTo>
                  <a:cubicBezTo>
                    <a:pt x="56" y="76"/>
                    <a:pt x="51" y="9"/>
                    <a:pt x="16" y="0"/>
                  </a:cubicBezTo>
                  <a:close/>
                  <a:moveTo>
                    <a:pt x="24" y="124"/>
                  </a:moveTo>
                  <a:cubicBezTo>
                    <a:pt x="6" y="124"/>
                    <a:pt x="13" y="178"/>
                    <a:pt x="0" y="214"/>
                  </a:cubicBezTo>
                  <a:cubicBezTo>
                    <a:pt x="20" y="214"/>
                    <a:pt x="37" y="178"/>
                    <a:pt x="45" y="136"/>
                  </a:cubicBezTo>
                  <a:lnTo>
                    <a:pt x="45" y="136"/>
                  </a:lnTo>
                  <a:cubicBezTo>
                    <a:pt x="45" y="137"/>
                    <a:pt x="46" y="137"/>
                    <a:pt x="47" y="138"/>
                  </a:cubicBezTo>
                  <a:lnTo>
                    <a:pt x="46" y="133"/>
                  </a:lnTo>
                  <a:lnTo>
                    <a:pt x="46" y="133"/>
                  </a:lnTo>
                  <a:cubicBezTo>
                    <a:pt x="45" y="134"/>
                    <a:pt x="45" y="135"/>
                    <a:pt x="45" y="136"/>
                  </a:cubicBezTo>
                  <a:lnTo>
                    <a:pt x="45" y="136"/>
                  </a:lnTo>
                  <a:cubicBezTo>
                    <a:pt x="36" y="127"/>
                    <a:pt x="29" y="124"/>
                    <a:pt x="24" y="124"/>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30"/>
            <p:cNvSpPr/>
            <p:nvPr/>
          </p:nvSpPr>
          <p:spPr>
            <a:xfrm>
              <a:off x="319425" y="2829650"/>
              <a:ext cx="2725" cy="2300"/>
            </a:xfrm>
            <a:custGeom>
              <a:avLst/>
              <a:gdLst/>
              <a:ahLst/>
              <a:cxnLst/>
              <a:rect l="l" t="t" r="r" b="b"/>
              <a:pathLst>
                <a:path w="109" h="92" extrusionOk="0">
                  <a:moveTo>
                    <a:pt x="108" y="0"/>
                  </a:moveTo>
                  <a:lnTo>
                    <a:pt x="31" y="15"/>
                  </a:lnTo>
                  <a:lnTo>
                    <a:pt x="1" y="92"/>
                  </a:lnTo>
                  <a:lnTo>
                    <a:pt x="108"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30"/>
            <p:cNvSpPr/>
            <p:nvPr/>
          </p:nvSpPr>
          <p:spPr>
            <a:xfrm>
              <a:off x="326700" y="2651025"/>
              <a:ext cx="3425" cy="3825"/>
            </a:xfrm>
            <a:custGeom>
              <a:avLst/>
              <a:gdLst/>
              <a:ahLst/>
              <a:cxnLst/>
              <a:rect l="l" t="t" r="r" b="b"/>
              <a:pathLst>
                <a:path w="137" h="153" extrusionOk="0">
                  <a:moveTo>
                    <a:pt x="137" y="0"/>
                  </a:moveTo>
                  <a:cubicBezTo>
                    <a:pt x="106" y="16"/>
                    <a:pt x="61" y="77"/>
                    <a:pt x="0" y="153"/>
                  </a:cubicBezTo>
                  <a:cubicBezTo>
                    <a:pt x="61" y="138"/>
                    <a:pt x="106" y="108"/>
                    <a:pt x="13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30"/>
            <p:cNvSpPr/>
            <p:nvPr/>
          </p:nvSpPr>
          <p:spPr>
            <a:xfrm>
              <a:off x="331625" y="2640000"/>
              <a:ext cx="3825" cy="1900"/>
            </a:xfrm>
            <a:custGeom>
              <a:avLst/>
              <a:gdLst/>
              <a:ahLst/>
              <a:cxnLst/>
              <a:rect l="l" t="t" r="r" b="b"/>
              <a:pathLst>
                <a:path w="153" h="76" extrusionOk="0">
                  <a:moveTo>
                    <a:pt x="153" y="0"/>
                  </a:moveTo>
                  <a:lnTo>
                    <a:pt x="0" y="76"/>
                  </a:lnTo>
                  <a:lnTo>
                    <a:pt x="0" y="76"/>
                  </a:lnTo>
                  <a:lnTo>
                    <a:pt x="122" y="61"/>
                  </a:lnTo>
                  <a:lnTo>
                    <a:pt x="153"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30"/>
            <p:cNvSpPr/>
            <p:nvPr/>
          </p:nvSpPr>
          <p:spPr>
            <a:xfrm>
              <a:off x="320600" y="2644175"/>
              <a:ext cx="375" cy="400"/>
            </a:xfrm>
            <a:custGeom>
              <a:avLst/>
              <a:gdLst/>
              <a:ahLst/>
              <a:cxnLst/>
              <a:rect l="l" t="t" r="r" b="b"/>
              <a:pathLst>
                <a:path w="15" h="16" fill="none" extrusionOk="0">
                  <a:moveTo>
                    <a:pt x="15" y="0"/>
                  </a:moveTo>
                  <a:lnTo>
                    <a:pt x="0" y="16"/>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30"/>
            <p:cNvSpPr/>
            <p:nvPr/>
          </p:nvSpPr>
          <p:spPr>
            <a:xfrm>
              <a:off x="320950" y="2623550"/>
              <a:ext cx="19850" cy="20650"/>
            </a:xfrm>
            <a:custGeom>
              <a:avLst/>
              <a:gdLst/>
              <a:ahLst/>
              <a:cxnLst/>
              <a:rect l="l" t="t" r="r" b="b"/>
              <a:pathLst>
                <a:path w="794" h="826" extrusionOk="0">
                  <a:moveTo>
                    <a:pt x="779" y="0"/>
                  </a:moveTo>
                  <a:cubicBezTo>
                    <a:pt x="641" y="0"/>
                    <a:pt x="239" y="567"/>
                    <a:pt x="92" y="581"/>
                  </a:cubicBezTo>
                  <a:cubicBezTo>
                    <a:pt x="31" y="703"/>
                    <a:pt x="200" y="673"/>
                    <a:pt x="1" y="825"/>
                  </a:cubicBezTo>
                  <a:cubicBezTo>
                    <a:pt x="78" y="780"/>
                    <a:pt x="123" y="719"/>
                    <a:pt x="184" y="673"/>
                  </a:cubicBezTo>
                  <a:cubicBezTo>
                    <a:pt x="261" y="612"/>
                    <a:pt x="321" y="551"/>
                    <a:pt x="382" y="506"/>
                  </a:cubicBezTo>
                  <a:cubicBezTo>
                    <a:pt x="504" y="384"/>
                    <a:pt x="626" y="277"/>
                    <a:pt x="763" y="185"/>
                  </a:cubicBezTo>
                  <a:cubicBezTo>
                    <a:pt x="791" y="134"/>
                    <a:pt x="767" y="128"/>
                    <a:pt x="738" y="128"/>
                  </a:cubicBezTo>
                  <a:cubicBezTo>
                    <a:pt x="729" y="128"/>
                    <a:pt x="718" y="129"/>
                    <a:pt x="710" y="129"/>
                  </a:cubicBezTo>
                  <a:cubicBezTo>
                    <a:pt x="675" y="129"/>
                    <a:pt x="664" y="117"/>
                    <a:pt x="793" y="2"/>
                  </a:cubicBezTo>
                  <a:cubicBezTo>
                    <a:pt x="789" y="1"/>
                    <a:pt x="784" y="0"/>
                    <a:pt x="77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30"/>
            <p:cNvSpPr/>
            <p:nvPr/>
          </p:nvSpPr>
          <p:spPr>
            <a:xfrm>
              <a:off x="356000" y="2940075"/>
              <a:ext cx="1950" cy="5725"/>
            </a:xfrm>
            <a:custGeom>
              <a:avLst/>
              <a:gdLst/>
              <a:ahLst/>
              <a:cxnLst/>
              <a:rect l="l" t="t" r="r" b="b"/>
              <a:pathLst>
                <a:path w="78" h="229" extrusionOk="0">
                  <a:moveTo>
                    <a:pt x="47" y="1"/>
                  </a:moveTo>
                  <a:cubicBezTo>
                    <a:pt x="77" y="198"/>
                    <a:pt x="0" y="123"/>
                    <a:pt x="61" y="229"/>
                  </a:cubicBez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30"/>
            <p:cNvSpPr/>
            <p:nvPr/>
          </p:nvSpPr>
          <p:spPr>
            <a:xfrm>
              <a:off x="305350" y="2757275"/>
              <a:ext cx="1550" cy="2675"/>
            </a:xfrm>
            <a:custGeom>
              <a:avLst/>
              <a:gdLst/>
              <a:ahLst/>
              <a:cxnLst/>
              <a:rect l="l" t="t" r="r" b="b"/>
              <a:pathLst>
                <a:path w="62" h="107" extrusionOk="0">
                  <a:moveTo>
                    <a:pt x="62" y="1"/>
                  </a:moveTo>
                  <a:lnTo>
                    <a:pt x="62" y="1"/>
                  </a:lnTo>
                  <a:cubicBezTo>
                    <a:pt x="16" y="62"/>
                    <a:pt x="1" y="92"/>
                    <a:pt x="16" y="107"/>
                  </a:cubicBezTo>
                  <a:cubicBezTo>
                    <a:pt x="31" y="77"/>
                    <a:pt x="46" y="31"/>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30"/>
            <p:cNvSpPr/>
            <p:nvPr/>
          </p:nvSpPr>
          <p:spPr>
            <a:xfrm>
              <a:off x="304600" y="2759950"/>
              <a:ext cx="3825" cy="3825"/>
            </a:xfrm>
            <a:custGeom>
              <a:avLst/>
              <a:gdLst/>
              <a:ahLst/>
              <a:cxnLst/>
              <a:rect l="l" t="t" r="r" b="b"/>
              <a:pathLst>
                <a:path w="153" h="153" extrusionOk="0">
                  <a:moveTo>
                    <a:pt x="46" y="0"/>
                  </a:moveTo>
                  <a:cubicBezTo>
                    <a:pt x="15" y="61"/>
                    <a:pt x="1" y="138"/>
                    <a:pt x="31" y="152"/>
                  </a:cubicBezTo>
                  <a:cubicBezTo>
                    <a:pt x="153" y="0"/>
                    <a:pt x="46" y="46"/>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30"/>
            <p:cNvSpPr/>
            <p:nvPr/>
          </p:nvSpPr>
          <p:spPr>
            <a:xfrm>
              <a:off x="357525" y="2964825"/>
              <a:ext cx="25" cy="7275"/>
            </a:xfrm>
            <a:custGeom>
              <a:avLst/>
              <a:gdLst/>
              <a:ahLst/>
              <a:cxnLst/>
              <a:rect l="l" t="t" r="r" b="b"/>
              <a:pathLst>
                <a:path w="1" h="291" extrusionOk="0">
                  <a:moveTo>
                    <a:pt x="0" y="291"/>
                  </a:move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30"/>
            <p:cNvSpPr/>
            <p:nvPr/>
          </p:nvSpPr>
          <p:spPr>
            <a:xfrm>
              <a:off x="299275" y="2820875"/>
              <a:ext cx="4200" cy="8025"/>
            </a:xfrm>
            <a:custGeom>
              <a:avLst/>
              <a:gdLst/>
              <a:ahLst/>
              <a:cxnLst/>
              <a:rect l="l" t="t" r="r" b="b"/>
              <a:pathLst>
                <a:path w="168" h="321" extrusionOk="0">
                  <a:moveTo>
                    <a:pt x="167" y="0"/>
                  </a:moveTo>
                  <a:cubicBezTo>
                    <a:pt x="106" y="122"/>
                    <a:pt x="0" y="108"/>
                    <a:pt x="45" y="321"/>
                  </a:cubicBezTo>
                  <a:cubicBezTo>
                    <a:pt x="106" y="321"/>
                    <a:pt x="153" y="169"/>
                    <a:pt x="16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30"/>
            <p:cNvSpPr/>
            <p:nvPr/>
          </p:nvSpPr>
          <p:spPr>
            <a:xfrm>
              <a:off x="303450" y="2814025"/>
              <a:ext cx="1175" cy="6875"/>
            </a:xfrm>
            <a:custGeom>
              <a:avLst/>
              <a:gdLst/>
              <a:ahLst/>
              <a:cxnLst/>
              <a:rect l="l" t="t" r="r" b="b"/>
              <a:pathLst>
                <a:path w="47" h="275" extrusionOk="0">
                  <a:moveTo>
                    <a:pt x="31" y="0"/>
                  </a:moveTo>
                  <a:cubicBezTo>
                    <a:pt x="31" y="77"/>
                    <a:pt x="16" y="183"/>
                    <a:pt x="0" y="274"/>
                  </a:cubicBezTo>
                  <a:cubicBezTo>
                    <a:pt x="31" y="229"/>
                    <a:pt x="47" y="138"/>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30"/>
            <p:cNvSpPr/>
            <p:nvPr/>
          </p:nvSpPr>
          <p:spPr>
            <a:xfrm>
              <a:off x="295450" y="2744350"/>
              <a:ext cx="1150" cy="2300"/>
            </a:xfrm>
            <a:custGeom>
              <a:avLst/>
              <a:gdLst/>
              <a:ahLst/>
              <a:cxnLst/>
              <a:rect l="l" t="t" r="r" b="b"/>
              <a:pathLst>
                <a:path w="46" h="92" extrusionOk="0">
                  <a:moveTo>
                    <a:pt x="46" y="0"/>
                  </a:moveTo>
                  <a:lnTo>
                    <a:pt x="46" y="0"/>
                  </a:lnTo>
                  <a:cubicBezTo>
                    <a:pt x="16" y="61"/>
                    <a:pt x="1" y="76"/>
                    <a:pt x="1" y="91"/>
                  </a:cubicBez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30"/>
            <p:cNvSpPr/>
            <p:nvPr/>
          </p:nvSpPr>
          <p:spPr>
            <a:xfrm>
              <a:off x="295075" y="2746225"/>
              <a:ext cx="2300" cy="3075"/>
            </a:xfrm>
            <a:custGeom>
              <a:avLst/>
              <a:gdLst/>
              <a:ahLst/>
              <a:cxnLst/>
              <a:rect l="l" t="t" r="r" b="b"/>
              <a:pathLst>
                <a:path w="92" h="123" extrusionOk="0">
                  <a:moveTo>
                    <a:pt x="16" y="16"/>
                  </a:moveTo>
                  <a:cubicBezTo>
                    <a:pt x="16" y="62"/>
                    <a:pt x="0" y="92"/>
                    <a:pt x="16" y="122"/>
                  </a:cubicBezTo>
                  <a:cubicBezTo>
                    <a:pt x="91" y="1"/>
                    <a:pt x="31" y="31"/>
                    <a:pt x="16" y="1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30"/>
            <p:cNvSpPr/>
            <p:nvPr/>
          </p:nvSpPr>
          <p:spPr>
            <a:xfrm>
              <a:off x="313350" y="2646450"/>
              <a:ext cx="3075" cy="1950"/>
            </a:xfrm>
            <a:custGeom>
              <a:avLst/>
              <a:gdLst/>
              <a:ahLst/>
              <a:cxnLst/>
              <a:rect l="l" t="t" r="r" b="b"/>
              <a:pathLst>
                <a:path w="123" h="78" extrusionOk="0">
                  <a:moveTo>
                    <a:pt x="122" y="0"/>
                  </a:moveTo>
                  <a:lnTo>
                    <a:pt x="0" y="77"/>
                  </a:lnTo>
                  <a:lnTo>
                    <a:pt x="122" y="61"/>
                  </a:lnTo>
                  <a:lnTo>
                    <a:pt x="12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30"/>
            <p:cNvSpPr/>
            <p:nvPr/>
          </p:nvSpPr>
          <p:spPr>
            <a:xfrm>
              <a:off x="294300" y="2724100"/>
              <a:ext cx="2600" cy="3950"/>
            </a:xfrm>
            <a:custGeom>
              <a:avLst/>
              <a:gdLst/>
              <a:ahLst/>
              <a:cxnLst/>
              <a:rect l="l" t="t" r="r" b="b"/>
              <a:pathLst>
                <a:path w="104" h="158" extrusionOk="0">
                  <a:moveTo>
                    <a:pt x="83" y="1"/>
                  </a:moveTo>
                  <a:cubicBezTo>
                    <a:pt x="81" y="1"/>
                    <a:pt x="80" y="1"/>
                    <a:pt x="77" y="2"/>
                  </a:cubicBezTo>
                  <a:lnTo>
                    <a:pt x="1" y="140"/>
                  </a:lnTo>
                  <a:cubicBezTo>
                    <a:pt x="3" y="137"/>
                    <a:pt x="5" y="136"/>
                    <a:pt x="8" y="136"/>
                  </a:cubicBezTo>
                  <a:cubicBezTo>
                    <a:pt x="19" y="136"/>
                    <a:pt x="31" y="158"/>
                    <a:pt x="49" y="158"/>
                  </a:cubicBezTo>
                  <a:cubicBezTo>
                    <a:pt x="53" y="158"/>
                    <a:pt x="57" y="157"/>
                    <a:pt x="62" y="154"/>
                  </a:cubicBezTo>
                  <a:cubicBezTo>
                    <a:pt x="76" y="84"/>
                    <a:pt x="104" y="1"/>
                    <a:pt x="8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30"/>
            <p:cNvSpPr/>
            <p:nvPr/>
          </p:nvSpPr>
          <p:spPr>
            <a:xfrm>
              <a:off x="292775" y="2727575"/>
              <a:ext cx="1550" cy="1925"/>
            </a:xfrm>
            <a:custGeom>
              <a:avLst/>
              <a:gdLst/>
              <a:ahLst/>
              <a:cxnLst/>
              <a:rect l="l" t="t" r="r" b="b"/>
              <a:pathLst>
                <a:path w="62" h="77" extrusionOk="0">
                  <a:moveTo>
                    <a:pt x="62" y="1"/>
                  </a:moveTo>
                  <a:cubicBezTo>
                    <a:pt x="47" y="1"/>
                    <a:pt x="31" y="15"/>
                    <a:pt x="1" y="76"/>
                  </a:cubicBez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30"/>
            <p:cNvSpPr/>
            <p:nvPr/>
          </p:nvSpPr>
          <p:spPr>
            <a:xfrm>
              <a:off x="328575" y="2590850"/>
              <a:ext cx="19475" cy="15650"/>
            </a:xfrm>
            <a:custGeom>
              <a:avLst/>
              <a:gdLst/>
              <a:ahLst/>
              <a:cxnLst/>
              <a:rect l="l" t="t" r="r" b="b"/>
              <a:pathLst>
                <a:path w="779" h="626" extrusionOk="0">
                  <a:moveTo>
                    <a:pt x="778" y="0"/>
                  </a:moveTo>
                  <a:lnTo>
                    <a:pt x="778" y="0"/>
                  </a:lnTo>
                  <a:cubicBezTo>
                    <a:pt x="716" y="50"/>
                    <a:pt x="684" y="64"/>
                    <a:pt x="666" y="64"/>
                  </a:cubicBezTo>
                  <a:cubicBezTo>
                    <a:pt x="641" y="64"/>
                    <a:pt x="637" y="40"/>
                    <a:pt x="612" y="40"/>
                  </a:cubicBezTo>
                  <a:cubicBezTo>
                    <a:pt x="591" y="40"/>
                    <a:pt x="553" y="58"/>
                    <a:pt x="473" y="122"/>
                  </a:cubicBezTo>
                  <a:cubicBezTo>
                    <a:pt x="382" y="305"/>
                    <a:pt x="1" y="488"/>
                    <a:pt x="1" y="626"/>
                  </a:cubicBezTo>
                  <a:cubicBezTo>
                    <a:pt x="336" y="336"/>
                    <a:pt x="138" y="427"/>
                    <a:pt x="488" y="183"/>
                  </a:cubicBezTo>
                  <a:lnTo>
                    <a:pt x="549" y="244"/>
                  </a:lnTo>
                  <a:cubicBezTo>
                    <a:pt x="626" y="153"/>
                    <a:pt x="701" y="77"/>
                    <a:pt x="77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30"/>
            <p:cNvSpPr/>
            <p:nvPr/>
          </p:nvSpPr>
          <p:spPr>
            <a:xfrm>
              <a:off x="332775" y="2916475"/>
              <a:ext cx="2325" cy="2700"/>
            </a:xfrm>
            <a:custGeom>
              <a:avLst/>
              <a:gdLst/>
              <a:ahLst/>
              <a:cxnLst/>
              <a:rect l="l" t="t" r="r" b="b"/>
              <a:pathLst>
                <a:path w="93" h="108" extrusionOk="0">
                  <a:moveTo>
                    <a:pt x="92" y="0"/>
                  </a:moveTo>
                  <a:lnTo>
                    <a:pt x="12" y="94"/>
                  </a:lnTo>
                  <a:lnTo>
                    <a:pt x="12" y="94"/>
                  </a:lnTo>
                  <a:cubicBezTo>
                    <a:pt x="35" y="74"/>
                    <a:pt x="52" y="107"/>
                    <a:pt x="92" y="0"/>
                  </a:cubicBezTo>
                  <a:close/>
                  <a:moveTo>
                    <a:pt x="12" y="94"/>
                  </a:moveTo>
                  <a:cubicBezTo>
                    <a:pt x="8" y="97"/>
                    <a:pt x="5" y="101"/>
                    <a:pt x="1" y="107"/>
                  </a:cubicBezTo>
                  <a:lnTo>
                    <a:pt x="12" y="94"/>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30"/>
            <p:cNvSpPr/>
            <p:nvPr/>
          </p:nvSpPr>
          <p:spPr>
            <a:xfrm>
              <a:off x="313750" y="2641525"/>
              <a:ext cx="4200" cy="3075"/>
            </a:xfrm>
            <a:custGeom>
              <a:avLst/>
              <a:gdLst/>
              <a:ahLst/>
              <a:cxnLst/>
              <a:rect l="l" t="t" r="r" b="b"/>
              <a:pathLst>
                <a:path w="168" h="123" extrusionOk="0">
                  <a:moveTo>
                    <a:pt x="167" y="0"/>
                  </a:moveTo>
                  <a:lnTo>
                    <a:pt x="0" y="91"/>
                  </a:lnTo>
                  <a:cubicBezTo>
                    <a:pt x="9" y="113"/>
                    <a:pt x="16" y="122"/>
                    <a:pt x="25" y="122"/>
                  </a:cubicBezTo>
                  <a:cubicBezTo>
                    <a:pt x="48" y="122"/>
                    <a:pt x="80" y="65"/>
                    <a:pt x="16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30"/>
            <p:cNvSpPr/>
            <p:nvPr/>
          </p:nvSpPr>
          <p:spPr>
            <a:xfrm>
              <a:off x="334300" y="2924850"/>
              <a:ext cx="1925" cy="4200"/>
            </a:xfrm>
            <a:custGeom>
              <a:avLst/>
              <a:gdLst/>
              <a:ahLst/>
              <a:cxnLst/>
              <a:rect l="l" t="t" r="r" b="b"/>
              <a:pathLst>
                <a:path w="77" h="168" extrusionOk="0">
                  <a:moveTo>
                    <a:pt x="31" y="1"/>
                  </a:moveTo>
                  <a:lnTo>
                    <a:pt x="1" y="168"/>
                  </a:lnTo>
                  <a:cubicBezTo>
                    <a:pt x="76" y="168"/>
                    <a:pt x="31" y="92"/>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30"/>
            <p:cNvSpPr/>
            <p:nvPr/>
          </p:nvSpPr>
          <p:spPr>
            <a:xfrm>
              <a:off x="335075" y="2922175"/>
              <a:ext cx="375" cy="2700"/>
            </a:xfrm>
            <a:custGeom>
              <a:avLst/>
              <a:gdLst/>
              <a:ahLst/>
              <a:cxnLst/>
              <a:rect l="l" t="t" r="r" b="b"/>
              <a:pathLst>
                <a:path w="15" h="108" extrusionOk="0">
                  <a:moveTo>
                    <a:pt x="15" y="0"/>
                  </a:moveTo>
                  <a:lnTo>
                    <a:pt x="15" y="0"/>
                  </a:lnTo>
                  <a:cubicBezTo>
                    <a:pt x="0" y="31"/>
                    <a:pt x="0" y="61"/>
                    <a:pt x="0" y="108"/>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30"/>
            <p:cNvSpPr/>
            <p:nvPr/>
          </p:nvSpPr>
          <p:spPr>
            <a:xfrm>
              <a:off x="295825" y="2812125"/>
              <a:ext cx="2300" cy="4950"/>
            </a:xfrm>
            <a:custGeom>
              <a:avLst/>
              <a:gdLst/>
              <a:ahLst/>
              <a:cxnLst/>
              <a:rect l="l" t="t" r="r" b="b"/>
              <a:pathLst>
                <a:path w="92" h="198" extrusionOk="0">
                  <a:moveTo>
                    <a:pt x="92" y="1"/>
                  </a:moveTo>
                  <a:lnTo>
                    <a:pt x="92" y="1"/>
                  </a:lnTo>
                  <a:cubicBezTo>
                    <a:pt x="61" y="76"/>
                    <a:pt x="31" y="137"/>
                    <a:pt x="1" y="198"/>
                  </a:cubicBezTo>
                  <a:cubicBezTo>
                    <a:pt x="31" y="183"/>
                    <a:pt x="92" y="137"/>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30"/>
            <p:cNvSpPr/>
            <p:nvPr/>
          </p:nvSpPr>
          <p:spPr>
            <a:xfrm>
              <a:off x="289375" y="2711950"/>
              <a:ext cx="3425" cy="3075"/>
            </a:xfrm>
            <a:custGeom>
              <a:avLst/>
              <a:gdLst/>
              <a:ahLst/>
              <a:cxnLst/>
              <a:rect l="l" t="t" r="r" b="b"/>
              <a:pathLst>
                <a:path w="137" h="123" extrusionOk="0">
                  <a:moveTo>
                    <a:pt x="106" y="1"/>
                  </a:moveTo>
                  <a:lnTo>
                    <a:pt x="0" y="122"/>
                  </a:lnTo>
                  <a:lnTo>
                    <a:pt x="0" y="122"/>
                  </a:lnTo>
                  <a:lnTo>
                    <a:pt x="137" y="16"/>
                  </a:lnTo>
                  <a:lnTo>
                    <a:pt x="10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30"/>
            <p:cNvSpPr/>
            <p:nvPr/>
          </p:nvSpPr>
          <p:spPr>
            <a:xfrm>
              <a:off x="329350" y="2923325"/>
              <a:ext cx="775" cy="25"/>
            </a:xfrm>
            <a:custGeom>
              <a:avLst/>
              <a:gdLst/>
              <a:ahLst/>
              <a:cxnLst/>
              <a:rect l="l" t="t" r="r" b="b"/>
              <a:pathLst>
                <a:path w="31" h="1" extrusionOk="0">
                  <a:moveTo>
                    <a:pt x="0" y="1"/>
                  </a:moveTo>
                  <a:lnTo>
                    <a:pt x="31" y="1"/>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30"/>
            <p:cNvSpPr/>
            <p:nvPr/>
          </p:nvSpPr>
          <p:spPr>
            <a:xfrm>
              <a:off x="328975" y="2923325"/>
              <a:ext cx="1900" cy="3450"/>
            </a:xfrm>
            <a:custGeom>
              <a:avLst/>
              <a:gdLst/>
              <a:ahLst/>
              <a:cxnLst/>
              <a:rect l="l" t="t" r="r" b="b"/>
              <a:pathLst>
                <a:path w="76" h="138" extrusionOk="0">
                  <a:moveTo>
                    <a:pt x="46" y="1"/>
                  </a:moveTo>
                  <a:lnTo>
                    <a:pt x="0" y="137"/>
                  </a:lnTo>
                  <a:lnTo>
                    <a:pt x="7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30"/>
            <p:cNvSpPr/>
            <p:nvPr/>
          </p:nvSpPr>
          <p:spPr>
            <a:xfrm>
              <a:off x="294300" y="2820500"/>
              <a:ext cx="2700" cy="3075"/>
            </a:xfrm>
            <a:custGeom>
              <a:avLst/>
              <a:gdLst/>
              <a:ahLst/>
              <a:cxnLst/>
              <a:rect l="l" t="t" r="r" b="b"/>
              <a:pathLst>
                <a:path w="108" h="123" extrusionOk="0">
                  <a:moveTo>
                    <a:pt x="108" y="1"/>
                  </a:moveTo>
                  <a:lnTo>
                    <a:pt x="1" y="123"/>
                  </a:lnTo>
                  <a:lnTo>
                    <a:pt x="92" y="92"/>
                  </a:lnTo>
                  <a:lnTo>
                    <a:pt x="108"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30"/>
            <p:cNvSpPr/>
            <p:nvPr/>
          </p:nvSpPr>
          <p:spPr>
            <a:xfrm>
              <a:off x="273375" y="2650150"/>
              <a:ext cx="33900" cy="43175"/>
            </a:xfrm>
            <a:custGeom>
              <a:avLst/>
              <a:gdLst/>
              <a:ahLst/>
              <a:cxnLst/>
              <a:rect l="l" t="t" r="r" b="b"/>
              <a:pathLst>
                <a:path w="1356" h="1727" extrusionOk="0">
                  <a:moveTo>
                    <a:pt x="1268" y="0"/>
                  </a:moveTo>
                  <a:cubicBezTo>
                    <a:pt x="1263" y="0"/>
                    <a:pt x="1257" y="2"/>
                    <a:pt x="1250" y="5"/>
                  </a:cubicBezTo>
                  <a:cubicBezTo>
                    <a:pt x="1020" y="188"/>
                    <a:pt x="945" y="478"/>
                    <a:pt x="762" y="539"/>
                  </a:cubicBezTo>
                  <a:cubicBezTo>
                    <a:pt x="766" y="538"/>
                    <a:pt x="770" y="538"/>
                    <a:pt x="773" y="538"/>
                  </a:cubicBezTo>
                  <a:cubicBezTo>
                    <a:pt x="849" y="538"/>
                    <a:pt x="670" y="710"/>
                    <a:pt x="656" y="802"/>
                  </a:cubicBezTo>
                  <a:lnTo>
                    <a:pt x="656" y="802"/>
                  </a:lnTo>
                  <a:cubicBezTo>
                    <a:pt x="657" y="775"/>
                    <a:pt x="652" y="764"/>
                    <a:pt x="642" y="764"/>
                  </a:cubicBezTo>
                  <a:cubicBezTo>
                    <a:pt x="610" y="764"/>
                    <a:pt x="531" y="879"/>
                    <a:pt x="498" y="879"/>
                  </a:cubicBezTo>
                  <a:cubicBezTo>
                    <a:pt x="494" y="879"/>
                    <a:pt x="490" y="877"/>
                    <a:pt x="488" y="874"/>
                  </a:cubicBezTo>
                  <a:cubicBezTo>
                    <a:pt x="427" y="1026"/>
                    <a:pt x="336" y="1193"/>
                    <a:pt x="244" y="1345"/>
                  </a:cubicBezTo>
                  <a:cubicBezTo>
                    <a:pt x="198" y="1422"/>
                    <a:pt x="153" y="1483"/>
                    <a:pt x="106" y="1559"/>
                  </a:cubicBezTo>
                  <a:cubicBezTo>
                    <a:pt x="76" y="1620"/>
                    <a:pt x="31" y="1680"/>
                    <a:pt x="0" y="1727"/>
                  </a:cubicBezTo>
                  <a:cubicBezTo>
                    <a:pt x="61" y="1711"/>
                    <a:pt x="92" y="1650"/>
                    <a:pt x="137" y="1574"/>
                  </a:cubicBezTo>
                  <a:cubicBezTo>
                    <a:pt x="198" y="1483"/>
                    <a:pt x="259" y="1392"/>
                    <a:pt x="350" y="1300"/>
                  </a:cubicBezTo>
                  <a:cubicBezTo>
                    <a:pt x="305" y="1300"/>
                    <a:pt x="320" y="1223"/>
                    <a:pt x="411" y="1087"/>
                  </a:cubicBezTo>
                  <a:cubicBezTo>
                    <a:pt x="437" y="1048"/>
                    <a:pt x="455" y="1037"/>
                    <a:pt x="467" y="1037"/>
                  </a:cubicBezTo>
                  <a:cubicBezTo>
                    <a:pt x="483" y="1037"/>
                    <a:pt x="488" y="1057"/>
                    <a:pt x="488" y="1057"/>
                  </a:cubicBezTo>
                  <a:lnTo>
                    <a:pt x="472" y="1117"/>
                  </a:lnTo>
                  <a:cubicBezTo>
                    <a:pt x="502" y="1087"/>
                    <a:pt x="594" y="949"/>
                    <a:pt x="746" y="813"/>
                  </a:cubicBezTo>
                  <a:cubicBezTo>
                    <a:pt x="868" y="675"/>
                    <a:pt x="1036" y="523"/>
                    <a:pt x="1189" y="386"/>
                  </a:cubicBezTo>
                  <a:lnTo>
                    <a:pt x="1189" y="386"/>
                  </a:lnTo>
                  <a:cubicBezTo>
                    <a:pt x="1184" y="388"/>
                    <a:pt x="1180" y="388"/>
                    <a:pt x="1176" y="388"/>
                  </a:cubicBezTo>
                  <a:cubicBezTo>
                    <a:pt x="1140" y="388"/>
                    <a:pt x="1137" y="328"/>
                    <a:pt x="1219" y="218"/>
                  </a:cubicBezTo>
                  <a:cubicBezTo>
                    <a:pt x="1264" y="157"/>
                    <a:pt x="1310" y="96"/>
                    <a:pt x="1356" y="21"/>
                  </a:cubicBezTo>
                  <a:lnTo>
                    <a:pt x="1356" y="21"/>
                  </a:lnTo>
                  <a:cubicBezTo>
                    <a:pt x="1293" y="92"/>
                    <a:pt x="1267" y="116"/>
                    <a:pt x="1259" y="116"/>
                  </a:cubicBezTo>
                  <a:cubicBezTo>
                    <a:pt x="1242" y="116"/>
                    <a:pt x="1309" y="0"/>
                    <a:pt x="126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30"/>
            <p:cNvSpPr/>
            <p:nvPr/>
          </p:nvSpPr>
          <p:spPr>
            <a:xfrm>
              <a:off x="292025" y="2663600"/>
              <a:ext cx="425" cy="400"/>
            </a:xfrm>
            <a:custGeom>
              <a:avLst/>
              <a:gdLst/>
              <a:ahLst/>
              <a:cxnLst/>
              <a:rect l="l" t="t" r="r" b="b"/>
              <a:pathLst>
                <a:path w="17" h="16" extrusionOk="0">
                  <a:moveTo>
                    <a:pt x="16" y="1"/>
                  </a:moveTo>
                  <a:lnTo>
                    <a:pt x="0" y="15"/>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30"/>
            <p:cNvSpPr/>
            <p:nvPr/>
          </p:nvSpPr>
          <p:spPr>
            <a:xfrm>
              <a:off x="303075" y="2658625"/>
              <a:ext cx="1550" cy="1200"/>
            </a:xfrm>
            <a:custGeom>
              <a:avLst/>
              <a:gdLst/>
              <a:ahLst/>
              <a:cxnLst/>
              <a:rect l="l" t="t" r="r" b="b"/>
              <a:pathLst>
                <a:path w="62" h="48" extrusionOk="0">
                  <a:moveTo>
                    <a:pt x="62" y="1"/>
                  </a:moveTo>
                  <a:cubicBezTo>
                    <a:pt x="31" y="17"/>
                    <a:pt x="15" y="31"/>
                    <a:pt x="1" y="47"/>
                  </a:cubicBezTo>
                  <a:cubicBezTo>
                    <a:pt x="15" y="31"/>
                    <a:pt x="31" y="17"/>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30"/>
            <p:cNvSpPr/>
            <p:nvPr/>
          </p:nvSpPr>
          <p:spPr>
            <a:xfrm>
              <a:off x="287450" y="2777850"/>
              <a:ext cx="2300" cy="6125"/>
            </a:xfrm>
            <a:custGeom>
              <a:avLst/>
              <a:gdLst/>
              <a:ahLst/>
              <a:cxnLst/>
              <a:rect l="l" t="t" r="r" b="b"/>
              <a:pathLst>
                <a:path w="92" h="245" extrusionOk="0">
                  <a:moveTo>
                    <a:pt x="92" y="1"/>
                  </a:moveTo>
                  <a:lnTo>
                    <a:pt x="0" y="153"/>
                  </a:lnTo>
                  <a:lnTo>
                    <a:pt x="0" y="244"/>
                  </a:lnTo>
                  <a:lnTo>
                    <a:pt x="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30"/>
            <p:cNvSpPr/>
            <p:nvPr/>
          </p:nvSpPr>
          <p:spPr>
            <a:xfrm>
              <a:off x="285925" y="2760325"/>
              <a:ext cx="3475" cy="6125"/>
            </a:xfrm>
            <a:custGeom>
              <a:avLst/>
              <a:gdLst/>
              <a:ahLst/>
              <a:cxnLst/>
              <a:rect l="l" t="t" r="r" b="b"/>
              <a:pathLst>
                <a:path w="139" h="245" extrusionOk="0">
                  <a:moveTo>
                    <a:pt x="61" y="1"/>
                  </a:moveTo>
                  <a:cubicBezTo>
                    <a:pt x="77" y="46"/>
                    <a:pt x="16" y="153"/>
                    <a:pt x="0" y="245"/>
                  </a:cubicBezTo>
                  <a:cubicBezTo>
                    <a:pt x="31" y="184"/>
                    <a:pt x="138" y="46"/>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30"/>
            <p:cNvSpPr/>
            <p:nvPr/>
          </p:nvSpPr>
          <p:spPr>
            <a:xfrm>
              <a:off x="346850" y="2964450"/>
              <a:ext cx="425" cy="400"/>
            </a:xfrm>
            <a:custGeom>
              <a:avLst/>
              <a:gdLst/>
              <a:ahLst/>
              <a:cxnLst/>
              <a:rect l="l" t="t" r="r" b="b"/>
              <a:pathLst>
                <a:path w="17" h="16" extrusionOk="0">
                  <a:moveTo>
                    <a:pt x="17" y="1"/>
                  </a:moveTo>
                  <a:lnTo>
                    <a:pt x="17" y="1"/>
                  </a:lnTo>
                  <a:cubicBezTo>
                    <a:pt x="17" y="1"/>
                    <a:pt x="1" y="1"/>
                    <a:pt x="1" y="16"/>
                  </a:cubicBezTo>
                  <a:lnTo>
                    <a:pt x="1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30"/>
            <p:cNvSpPr/>
            <p:nvPr/>
          </p:nvSpPr>
          <p:spPr>
            <a:xfrm>
              <a:off x="345325" y="2962600"/>
              <a:ext cx="1550" cy="2650"/>
            </a:xfrm>
            <a:custGeom>
              <a:avLst/>
              <a:gdLst/>
              <a:ahLst/>
              <a:cxnLst/>
              <a:rect l="l" t="t" r="r" b="b"/>
              <a:pathLst>
                <a:path w="62" h="106" extrusionOk="0">
                  <a:moveTo>
                    <a:pt x="19" y="0"/>
                  </a:moveTo>
                  <a:cubicBezTo>
                    <a:pt x="15" y="0"/>
                    <a:pt x="10" y="19"/>
                    <a:pt x="1" y="75"/>
                  </a:cubicBezTo>
                  <a:cubicBezTo>
                    <a:pt x="9" y="97"/>
                    <a:pt x="16" y="105"/>
                    <a:pt x="26" y="105"/>
                  </a:cubicBezTo>
                  <a:cubicBezTo>
                    <a:pt x="35" y="105"/>
                    <a:pt x="47" y="97"/>
                    <a:pt x="62" y="90"/>
                  </a:cubicBezTo>
                  <a:lnTo>
                    <a:pt x="62" y="90"/>
                  </a:lnTo>
                  <a:cubicBezTo>
                    <a:pt x="60" y="90"/>
                    <a:pt x="59" y="90"/>
                    <a:pt x="57" y="90"/>
                  </a:cubicBezTo>
                  <a:cubicBezTo>
                    <a:pt x="30" y="90"/>
                    <a:pt x="27" y="0"/>
                    <a:pt x="1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30"/>
            <p:cNvSpPr/>
            <p:nvPr/>
          </p:nvSpPr>
          <p:spPr>
            <a:xfrm>
              <a:off x="288975" y="2785475"/>
              <a:ext cx="775" cy="1400"/>
            </a:xfrm>
            <a:custGeom>
              <a:avLst/>
              <a:gdLst/>
              <a:ahLst/>
              <a:cxnLst/>
              <a:rect l="l" t="t" r="r" b="b"/>
              <a:pathLst>
                <a:path w="31" h="56" extrusionOk="0">
                  <a:moveTo>
                    <a:pt x="31" y="0"/>
                  </a:moveTo>
                  <a:lnTo>
                    <a:pt x="31" y="0"/>
                  </a:lnTo>
                  <a:cubicBezTo>
                    <a:pt x="16" y="15"/>
                    <a:pt x="0" y="15"/>
                    <a:pt x="0" y="31"/>
                  </a:cubicBezTo>
                  <a:cubicBezTo>
                    <a:pt x="0" y="45"/>
                    <a:pt x="0" y="55"/>
                    <a:pt x="3" y="55"/>
                  </a:cubicBezTo>
                  <a:cubicBezTo>
                    <a:pt x="7" y="55"/>
                    <a:pt x="14" y="41"/>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30"/>
            <p:cNvSpPr/>
            <p:nvPr/>
          </p:nvSpPr>
          <p:spPr>
            <a:xfrm>
              <a:off x="284025" y="2782800"/>
              <a:ext cx="4975" cy="14475"/>
            </a:xfrm>
            <a:custGeom>
              <a:avLst/>
              <a:gdLst/>
              <a:ahLst/>
              <a:cxnLst/>
              <a:rect l="l" t="t" r="r" b="b"/>
              <a:pathLst>
                <a:path w="199" h="579" extrusionOk="0">
                  <a:moveTo>
                    <a:pt x="198" y="0"/>
                  </a:moveTo>
                  <a:cubicBezTo>
                    <a:pt x="137" y="122"/>
                    <a:pt x="31" y="335"/>
                    <a:pt x="1" y="487"/>
                  </a:cubicBezTo>
                  <a:cubicBezTo>
                    <a:pt x="7" y="552"/>
                    <a:pt x="12" y="578"/>
                    <a:pt x="20" y="578"/>
                  </a:cubicBezTo>
                  <a:cubicBezTo>
                    <a:pt x="32" y="578"/>
                    <a:pt x="49" y="511"/>
                    <a:pt x="76" y="427"/>
                  </a:cubicBezTo>
                  <a:cubicBezTo>
                    <a:pt x="107" y="321"/>
                    <a:pt x="153" y="183"/>
                    <a:pt x="198" y="138"/>
                  </a:cubicBezTo>
                  <a:lnTo>
                    <a:pt x="198"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30"/>
            <p:cNvSpPr/>
            <p:nvPr/>
          </p:nvSpPr>
          <p:spPr>
            <a:xfrm>
              <a:off x="285175" y="2776700"/>
              <a:ext cx="1925" cy="4225"/>
            </a:xfrm>
            <a:custGeom>
              <a:avLst/>
              <a:gdLst/>
              <a:ahLst/>
              <a:cxnLst/>
              <a:rect l="l" t="t" r="r" b="b"/>
              <a:pathLst>
                <a:path w="77" h="169" extrusionOk="0">
                  <a:moveTo>
                    <a:pt x="77" y="0"/>
                  </a:moveTo>
                  <a:lnTo>
                    <a:pt x="30" y="61"/>
                  </a:lnTo>
                  <a:lnTo>
                    <a:pt x="0" y="168"/>
                  </a:lnTo>
                  <a:lnTo>
                    <a:pt x="0" y="168"/>
                  </a:lnTo>
                  <a:lnTo>
                    <a:pt x="7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30"/>
            <p:cNvSpPr/>
            <p:nvPr/>
          </p:nvSpPr>
          <p:spPr>
            <a:xfrm>
              <a:off x="285175" y="2761100"/>
              <a:ext cx="0" cy="375"/>
            </a:xfrm>
            <a:custGeom>
              <a:avLst/>
              <a:gdLst/>
              <a:ahLst/>
              <a:cxnLst/>
              <a:rect l="l" t="t" r="r" b="b"/>
              <a:pathLst>
                <a:path h="15" extrusionOk="0">
                  <a:moveTo>
                    <a:pt x="0" y="0"/>
                  </a:moveTo>
                  <a:lnTo>
                    <a:pt x="0" y="15"/>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30"/>
            <p:cNvSpPr/>
            <p:nvPr/>
          </p:nvSpPr>
          <p:spPr>
            <a:xfrm>
              <a:off x="283650" y="2761450"/>
              <a:ext cx="3050" cy="5000"/>
            </a:xfrm>
            <a:custGeom>
              <a:avLst/>
              <a:gdLst/>
              <a:ahLst/>
              <a:cxnLst/>
              <a:rect l="l" t="t" r="r" b="b"/>
              <a:pathLst>
                <a:path w="122" h="200" extrusionOk="0">
                  <a:moveTo>
                    <a:pt x="61" y="1"/>
                  </a:moveTo>
                  <a:cubicBezTo>
                    <a:pt x="61" y="78"/>
                    <a:pt x="0" y="200"/>
                    <a:pt x="61" y="200"/>
                  </a:cubicBezTo>
                  <a:cubicBezTo>
                    <a:pt x="122" y="62"/>
                    <a:pt x="77" y="47"/>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30"/>
            <p:cNvSpPr/>
            <p:nvPr/>
          </p:nvSpPr>
          <p:spPr>
            <a:xfrm>
              <a:off x="345325" y="2968625"/>
              <a:ext cx="1950" cy="4600"/>
            </a:xfrm>
            <a:custGeom>
              <a:avLst/>
              <a:gdLst/>
              <a:ahLst/>
              <a:cxnLst/>
              <a:rect l="l" t="t" r="r" b="b"/>
              <a:pathLst>
                <a:path w="78" h="184" extrusionOk="0">
                  <a:moveTo>
                    <a:pt x="47" y="1"/>
                  </a:moveTo>
                  <a:lnTo>
                    <a:pt x="1" y="17"/>
                  </a:lnTo>
                  <a:lnTo>
                    <a:pt x="78" y="184"/>
                  </a:lnTo>
                  <a:lnTo>
                    <a:pt x="78" y="184"/>
                  </a:lnTo>
                  <a:lnTo>
                    <a:pt x="31" y="62"/>
                  </a:ln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30"/>
            <p:cNvSpPr/>
            <p:nvPr/>
          </p:nvSpPr>
          <p:spPr>
            <a:xfrm>
              <a:off x="297350" y="2841825"/>
              <a:ext cx="1550" cy="3075"/>
            </a:xfrm>
            <a:custGeom>
              <a:avLst/>
              <a:gdLst/>
              <a:ahLst/>
              <a:cxnLst/>
              <a:rect l="l" t="t" r="r" b="b"/>
              <a:pathLst>
                <a:path w="62" h="123" extrusionOk="0">
                  <a:moveTo>
                    <a:pt x="31" y="1"/>
                  </a:moveTo>
                  <a:cubicBezTo>
                    <a:pt x="0" y="15"/>
                    <a:pt x="16" y="107"/>
                    <a:pt x="0" y="123"/>
                  </a:cubicBezTo>
                  <a:lnTo>
                    <a:pt x="61" y="62"/>
                  </a:lnTo>
                  <a:cubicBezTo>
                    <a:pt x="61" y="15"/>
                    <a:pt x="47" y="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30"/>
            <p:cNvSpPr/>
            <p:nvPr/>
          </p:nvSpPr>
          <p:spPr>
            <a:xfrm>
              <a:off x="331250" y="2587800"/>
              <a:ext cx="5375" cy="3825"/>
            </a:xfrm>
            <a:custGeom>
              <a:avLst/>
              <a:gdLst/>
              <a:ahLst/>
              <a:cxnLst/>
              <a:rect l="l" t="t" r="r" b="b"/>
              <a:pathLst>
                <a:path w="215" h="153" extrusionOk="0">
                  <a:moveTo>
                    <a:pt x="214" y="1"/>
                  </a:moveTo>
                  <a:lnTo>
                    <a:pt x="1" y="153"/>
                  </a:lnTo>
                  <a:lnTo>
                    <a:pt x="168" y="77"/>
                  </a:lnTo>
                  <a:lnTo>
                    <a:pt x="214"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30"/>
            <p:cNvSpPr/>
            <p:nvPr/>
          </p:nvSpPr>
          <p:spPr>
            <a:xfrm>
              <a:off x="279475" y="2727950"/>
              <a:ext cx="1550" cy="1175"/>
            </a:xfrm>
            <a:custGeom>
              <a:avLst/>
              <a:gdLst/>
              <a:ahLst/>
              <a:cxnLst/>
              <a:rect l="l" t="t" r="r" b="b"/>
              <a:pathLst>
                <a:path w="62" h="47" extrusionOk="0">
                  <a:moveTo>
                    <a:pt x="44" y="0"/>
                  </a:moveTo>
                  <a:cubicBezTo>
                    <a:pt x="33" y="0"/>
                    <a:pt x="20" y="17"/>
                    <a:pt x="0" y="47"/>
                  </a:cubicBezTo>
                  <a:lnTo>
                    <a:pt x="61" y="16"/>
                  </a:lnTo>
                  <a:cubicBezTo>
                    <a:pt x="55" y="5"/>
                    <a:pt x="50" y="0"/>
                    <a:pt x="4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30"/>
            <p:cNvSpPr/>
            <p:nvPr/>
          </p:nvSpPr>
          <p:spPr>
            <a:xfrm>
              <a:off x="270700" y="2715400"/>
              <a:ext cx="13350" cy="36600"/>
            </a:xfrm>
            <a:custGeom>
              <a:avLst/>
              <a:gdLst/>
              <a:ahLst/>
              <a:cxnLst/>
              <a:rect l="l" t="t" r="r" b="b"/>
              <a:pathLst>
                <a:path w="534" h="1464" extrusionOk="0">
                  <a:moveTo>
                    <a:pt x="327" y="785"/>
                  </a:moveTo>
                  <a:lnTo>
                    <a:pt x="327" y="785"/>
                  </a:lnTo>
                  <a:cubicBezTo>
                    <a:pt x="318" y="801"/>
                    <a:pt x="311" y="816"/>
                    <a:pt x="307" y="829"/>
                  </a:cubicBezTo>
                  <a:lnTo>
                    <a:pt x="307" y="829"/>
                  </a:lnTo>
                  <a:cubicBezTo>
                    <a:pt x="314" y="818"/>
                    <a:pt x="321" y="803"/>
                    <a:pt x="327" y="785"/>
                  </a:cubicBezTo>
                  <a:close/>
                  <a:moveTo>
                    <a:pt x="443" y="533"/>
                  </a:moveTo>
                  <a:cubicBezTo>
                    <a:pt x="386" y="562"/>
                    <a:pt x="358" y="702"/>
                    <a:pt x="327" y="785"/>
                  </a:cubicBezTo>
                  <a:lnTo>
                    <a:pt x="327" y="785"/>
                  </a:lnTo>
                  <a:cubicBezTo>
                    <a:pt x="356" y="738"/>
                    <a:pt x="402" y="688"/>
                    <a:pt x="427" y="655"/>
                  </a:cubicBezTo>
                  <a:lnTo>
                    <a:pt x="427" y="655"/>
                  </a:lnTo>
                  <a:cubicBezTo>
                    <a:pt x="351" y="807"/>
                    <a:pt x="382" y="945"/>
                    <a:pt x="321" y="1051"/>
                  </a:cubicBezTo>
                  <a:cubicBezTo>
                    <a:pt x="366" y="990"/>
                    <a:pt x="427" y="898"/>
                    <a:pt x="427" y="838"/>
                  </a:cubicBezTo>
                  <a:cubicBezTo>
                    <a:pt x="396" y="807"/>
                    <a:pt x="396" y="777"/>
                    <a:pt x="443" y="671"/>
                  </a:cubicBezTo>
                  <a:lnTo>
                    <a:pt x="457" y="671"/>
                  </a:lnTo>
                  <a:lnTo>
                    <a:pt x="443" y="533"/>
                  </a:lnTo>
                  <a:close/>
                  <a:moveTo>
                    <a:pt x="503" y="0"/>
                  </a:moveTo>
                  <a:lnTo>
                    <a:pt x="457" y="15"/>
                  </a:lnTo>
                  <a:cubicBezTo>
                    <a:pt x="427" y="153"/>
                    <a:pt x="366" y="350"/>
                    <a:pt x="199" y="579"/>
                  </a:cubicBezTo>
                  <a:lnTo>
                    <a:pt x="305" y="518"/>
                  </a:lnTo>
                  <a:lnTo>
                    <a:pt x="305" y="518"/>
                  </a:lnTo>
                  <a:cubicBezTo>
                    <a:pt x="321" y="563"/>
                    <a:pt x="274" y="640"/>
                    <a:pt x="229" y="716"/>
                  </a:cubicBezTo>
                  <a:cubicBezTo>
                    <a:pt x="199" y="792"/>
                    <a:pt x="152" y="853"/>
                    <a:pt x="152" y="884"/>
                  </a:cubicBezTo>
                  <a:cubicBezTo>
                    <a:pt x="148" y="891"/>
                    <a:pt x="144" y="894"/>
                    <a:pt x="142" y="894"/>
                  </a:cubicBezTo>
                  <a:cubicBezTo>
                    <a:pt x="130" y="894"/>
                    <a:pt x="150" y="807"/>
                    <a:pt x="138" y="807"/>
                  </a:cubicBezTo>
                  <a:cubicBezTo>
                    <a:pt x="92" y="884"/>
                    <a:pt x="31" y="975"/>
                    <a:pt x="0" y="1067"/>
                  </a:cubicBezTo>
                  <a:cubicBezTo>
                    <a:pt x="2" y="1069"/>
                    <a:pt x="5" y="1070"/>
                    <a:pt x="8" y="1070"/>
                  </a:cubicBezTo>
                  <a:cubicBezTo>
                    <a:pt x="52" y="1070"/>
                    <a:pt x="164" y="847"/>
                    <a:pt x="203" y="847"/>
                  </a:cubicBezTo>
                  <a:cubicBezTo>
                    <a:pt x="215" y="847"/>
                    <a:pt x="220" y="870"/>
                    <a:pt x="213" y="929"/>
                  </a:cubicBezTo>
                  <a:lnTo>
                    <a:pt x="92" y="1280"/>
                  </a:lnTo>
                  <a:cubicBezTo>
                    <a:pt x="101" y="1276"/>
                    <a:pt x="108" y="1274"/>
                    <a:pt x="113" y="1274"/>
                  </a:cubicBezTo>
                  <a:cubicBezTo>
                    <a:pt x="167" y="1274"/>
                    <a:pt x="34" y="1463"/>
                    <a:pt x="113" y="1463"/>
                  </a:cubicBezTo>
                  <a:cubicBezTo>
                    <a:pt x="116" y="1463"/>
                    <a:pt x="119" y="1463"/>
                    <a:pt x="122" y="1463"/>
                  </a:cubicBezTo>
                  <a:cubicBezTo>
                    <a:pt x="229" y="1295"/>
                    <a:pt x="168" y="1067"/>
                    <a:pt x="321" y="884"/>
                  </a:cubicBezTo>
                  <a:cubicBezTo>
                    <a:pt x="303" y="871"/>
                    <a:pt x="301" y="851"/>
                    <a:pt x="307" y="829"/>
                  </a:cubicBezTo>
                  <a:lnTo>
                    <a:pt x="307" y="829"/>
                  </a:lnTo>
                  <a:cubicBezTo>
                    <a:pt x="299" y="842"/>
                    <a:pt x="291" y="849"/>
                    <a:pt x="281" y="849"/>
                  </a:cubicBezTo>
                  <a:cubicBezTo>
                    <a:pt x="275" y="849"/>
                    <a:pt x="267" y="845"/>
                    <a:pt x="260" y="838"/>
                  </a:cubicBezTo>
                  <a:cubicBezTo>
                    <a:pt x="260" y="762"/>
                    <a:pt x="305" y="624"/>
                    <a:pt x="351" y="549"/>
                  </a:cubicBezTo>
                  <a:lnTo>
                    <a:pt x="534" y="31"/>
                  </a:lnTo>
                  <a:lnTo>
                    <a:pt x="488" y="45"/>
                  </a:lnTo>
                  <a:cubicBezTo>
                    <a:pt x="488" y="31"/>
                    <a:pt x="503" y="15"/>
                    <a:pt x="50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30"/>
            <p:cNvSpPr/>
            <p:nvPr/>
          </p:nvSpPr>
          <p:spPr>
            <a:xfrm>
              <a:off x="284025" y="2715750"/>
              <a:ext cx="400" cy="425"/>
            </a:xfrm>
            <a:custGeom>
              <a:avLst/>
              <a:gdLst/>
              <a:ahLst/>
              <a:cxnLst/>
              <a:rect l="l" t="t" r="r" b="b"/>
              <a:pathLst>
                <a:path w="16" h="17" extrusionOk="0">
                  <a:moveTo>
                    <a:pt x="1" y="1"/>
                  </a:moveTo>
                  <a:lnTo>
                    <a:pt x="1" y="17"/>
                  </a:lnTo>
                  <a:lnTo>
                    <a:pt x="16" y="17"/>
                  </a:lnTo>
                  <a:cubicBezTo>
                    <a:pt x="16" y="1"/>
                    <a:pt x="16"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30"/>
            <p:cNvSpPr/>
            <p:nvPr/>
          </p:nvSpPr>
          <p:spPr>
            <a:xfrm>
              <a:off x="278700" y="2737100"/>
              <a:ext cx="400" cy="400"/>
            </a:xfrm>
            <a:custGeom>
              <a:avLst/>
              <a:gdLst/>
              <a:ahLst/>
              <a:cxnLst/>
              <a:rect l="l" t="t" r="r" b="b"/>
              <a:pathLst>
                <a:path w="16" h="16" extrusionOk="0">
                  <a:moveTo>
                    <a:pt x="15" y="0"/>
                  </a:moveTo>
                  <a:cubicBezTo>
                    <a:pt x="1" y="0"/>
                    <a:pt x="1" y="0"/>
                    <a:pt x="1" y="16"/>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30"/>
            <p:cNvSpPr/>
            <p:nvPr/>
          </p:nvSpPr>
          <p:spPr>
            <a:xfrm>
              <a:off x="277175" y="2741650"/>
              <a:ext cx="1550" cy="1550"/>
            </a:xfrm>
            <a:custGeom>
              <a:avLst/>
              <a:gdLst/>
              <a:ahLst/>
              <a:cxnLst/>
              <a:rect l="l" t="t" r="r" b="b"/>
              <a:pathLst>
                <a:path w="62" h="62" extrusionOk="0">
                  <a:moveTo>
                    <a:pt x="1" y="62"/>
                  </a:move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30"/>
            <p:cNvSpPr/>
            <p:nvPr/>
          </p:nvSpPr>
          <p:spPr>
            <a:xfrm>
              <a:off x="276775" y="2743175"/>
              <a:ext cx="425" cy="25"/>
            </a:xfrm>
            <a:custGeom>
              <a:avLst/>
              <a:gdLst/>
              <a:ahLst/>
              <a:cxnLst/>
              <a:rect l="l" t="t" r="r" b="b"/>
              <a:pathLst>
                <a:path w="17" h="1" extrusionOk="0">
                  <a:moveTo>
                    <a:pt x="17"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30"/>
            <p:cNvSpPr/>
            <p:nvPr/>
          </p:nvSpPr>
          <p:spPr>
            <a:xfrm>
              <a:off x="284400" y="2715750"/>
              <a:ext cx="1550" cy="1700"/>
            </a:xfrm>
            <a:custGeom>
              <a:avLst/>
              <a:gdLst/>
              <a:ahLst/>
              <a:cxnLst/>
              <a:rect l="l" t="t" r="r" b="b"/>
              <a:pathLst>
                <a:path w="62" h="68" extrusionOk="0">
                  <a:moveTo>
                    <a:pt x="61" y="1"/>
                  </a:moveTo>
                  <a:lnTo>
                    <a:pt x="1" y="17"/>
                  </a:lnTo>
                  <a:cubicBezTo>
                    <a:pt x="10" y="35"/>
                    <a:pt x="8" y="68"/>
                    <a:pt x="18" y="68"/>
                  </a:cubicBezTo>
                  <a:cubicBezTo>
                    <a:pt x="24" y="68"/>
                    <a:pt x="36" y="51"/>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30"/>
            <p:cNvSpPr/>
            <p:nvPr/>
          </p:nvSpPr>
          <p:spPr>
            <a:xfrm>
              <a:off x="345325" y="2974725"/>
              <a:ext cx="2725" cy="5750"/>
            </a:xfrm>
            <a:custGeom>
              <a:avLst/>
              <a:gdLst/>
              <a:ahLst/>
              <a:cxnLst/>
              <a:rect l="l" t="t" r="r" b="b"/>
              <a:pathLst>
                <a:path w="109" h="230" extrusionOk="0">
                  <a:moveTo>
                    <a:pt x="47" y="1"/>
                  </a:moveTo>
                  <a:lnTo>
                    <a:pt x="31" y="108"/>
                  </a:lnTo>
                  <a:lnTo>
                    <a:pt x="1" y="92"/>
                  </a:lnTo>
                  <a:lnTo>
                    <a:pt x="1" y="230"/>
                  </a:lnTo>
                  <a:cubicBezTo>
                    <a:pt x="31" y="169"/>
                    <a:pt x="108" y="77"/>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30"/>
            <p:cNvSpPr/>
            <p:nvPr/>
          </p:nvSpPr>
          <p:spPr>
            <a:xfrm>
              <a:off x="328200" y="2939700"/>
              <a:ext cx="4200" cy="12975"/>
            </a:xfrm>
            <a:custGeom>
              <a:avLst/>
              <a:gdLst/>
              <a:ahLst/>
              <a:cxnLst/>
              <a:rect l="l" t="t" r="r" b="b"/>
              <a:pathLst>
                <a:path w="168" h="519" extrusionOk="0">
                  <a:moveTo>
                    <a:pt x="46" y="0"/>
                  </a:moveTo>
                  <a:lnTo>
                    <a:pt x="46" y="0"/>
                  </a:lnTo>
                  <a:cubicBezTo>
                    <a:pt x="1" y="46"/>
                    <a:pt x="62" y="321"/>
                    <a:pt x="31" y="442"/>
                  </a:cubicBezTo>
                  <a:lnTo>
                    <a:pt x="77" y="518"/>
                  </a:lnTo>
                  <a:cubicBezTo>
                    <a:pt x="168" y="274"/>
                    <a:pt x="1" y="290"/>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30"/>
            <p:cNvSpPr/>
            <p:nvPr/>
          </p:nvSpPr>
          <p:spPr>
            <a:xfrm>
              <a:off x="317550" y="2914550"/>
              <a:ext cx="1900" cy="4225"/>
            </a:xfrm>
            <a:custGeom>
              <a:avLst/>
              <a:gdLst/>
              <a:ahLst/>
              <a:cxnLst/>
              <a:rect l="l" t="t" r="r" b="b"/>
              <a:pathLst>
                <a:path w="76" h="169" extrusionOk="0">
                  <a:moveTo>
                    <a:pt x="61" y="1"/>
                  </a:moveTo>
                  <a:lnTo>
                    <a:pt x="0" y="153"/>
                  </a:lnTo>
                  <a:lnTo>
                    <a:pt x="15" y="169"/>
                  </a:lnTo>
                  <a:lnTo>
                    <a:pt x="76" y="31"/>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30"/>
            <p:cNvSpPr/>
            <p:nvPr/>
          </p:nvSpPr>
          <p:spPr>
            <a:xfrm>
              <a:off x="300800" y="2626325"/>
              <a:ext cx="5350" cy="5300"/>
            </a:xfrm>
            <a:custGeom>
              <a:avLst/>
              <a:gdLst/>
              <a:ahLst/>
              <a:cxnLst/>
              <a:rect l="l" t="t" r="r" b="b"/>
              <a:pathLst>
                <a:path w="214" h="212" extrusionOk="0">
                  <a:moveTo>
                    <a:pt x="195" y="0"/>
                  </a:moveTo>
                  <a:cubicBezTo>
                    <a:pt x="152" y="0"/>
                    <a:pt x="69" y="125"/>
                    <a:pt x="31" y="151"/>
                  </a:cubicBezTo>
                  <a:lnTo>
                    <a:pt x="0" y="212"/>
                  </a:lnTo>
                  <a:lnTo>
                    <a:pt x="213" y="13"/>
                  </a:lnTo>
                  <a:cubicBezTo>
                    <a:pt x="209" y="4"/>
                    <a:pt x="202" y="0"/>
                    <a:pt x="19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30"/>
            <p:cNvSpPr/>
            <p:nvPr/>
          </p:nvSpPr>
          <p:spPr>
            <a:xfrm>
              <a:off x="317925" y="2924850"/>
              <a:ext cx="2300" cy="3825"/>
            </a:xfrm>
            <a:custGeom>
              <a:avLst/>
              <a:gdLst/>
              <a:ahLst/>
              <a:cxnLst/>
              <a:rect l="l" t="t" r="r" b="b"/>
              <a:pathLst>
                <a:path w="92" h="153" extrusionOk="0">
                  <a:moveTo>
                    <a:pt x="46" y="1"/>
                  </a:moveTo>
                  <a:cubicBezTo>
                    <a:pt x="0" y="31"/>
                    <a:pt x="46" y="107"/>
                    <a:pt x="61" y="153"/>
                  </a:cubicBezTo>
                  <a:lnTo>
                    <a:pt x="91" y="46"/>
                  </a:lnTo>
                  <a:lnTo>
                    <a:pt x="91" y="46"/>
                  </a:lnTo>
                  <a:cubicBezTo>
                    <a:pt x="89" y="51"/>
                    <a:pt x="87" y="53"/>
                    <a:pt x="84" y="53"/>
                  </a:cubicBezTo>
                  <a:cubicBezTo>
                    <a:pt x="72" y="53"/>
                    <a:pt x="59" y="1"/>
                    <a:pt x="4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30"/>
            <p:cNvSpPr/>
            <p:nvPr/>
          </p:nvSpPr>
          <p:spPr>
            <a:xfrm>
              <a:off x="270700" y="2732925"/>
              <a:ext cx="400" cy="25"/>
            </a:xfrm>
            <a:custGeom>
              <a:avLst/>
              <a:gdLst/>
              <a:ahLst/>
              <a:cxnLst/>
              <a:rect l="l" t="t" r="r" b="b"/>
              <a:pathLst>
                <a:path w="16" h="1" fill="none" extrusionOk="0">
                  <a:moveTo>
                    <a:pt x="16" y="0"/>
                  </a:moveTo>
                  <a:lnTo>
                    <a:pt x="0" y="0"/>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30"/>
            <p:cNvSpPr/>
            <p:nvPr/>
          </p:nvSpPr>
          <p:spPr>
            <a:xfrm>
              <a:off x="271075" y="2725300"/>
              <a:ext cx="5725" cy="7650"/>
            </a:xfrm>
            <a:custGeom>
              <a:avLst/>
              <a:gdLst/>
              <a:ahLst/>
              <a:cxnLst/>
              <a:rect l="l" t="t" r="r" b="b"/>
              <a:pathLst>
                <a:path w="229" h="306" extrusionOk="0">
                  <a:moveTo>
                    <a:pt x="168" y="0"/>
                  </a:moveTo>
                  <a:cubicBezTo>
                    <a:pt x="123" y="0"/>
                    <a:pt x="62" y="228"/>
                    <a:pt x="1" y="305"/>
                  </a:cubicBezTo>
                  <a:cubicBezTo>
                    <a:pt x="62" y="228"/>
                    <a:pt x="153" y="153"/>
                    <a:pt x="229" y="76"/>
                  </a:cubicBezTo>
                  <a:lnTo>
                    <a:pt x="229" y="76"/>
                  </a:lnTo>
                  <a:lnTo>
                    <a:pt x="123" y="122"/>
                  </a:lnTo>
                  <a:cubicBezTo>
                    <a:pt x="137" y="61"/>
                    <a:pt x="198" y="31"/>
                    <a:pt x="16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30"/>
            <p:cNvSpPr/>
            <p:nvPr/>
          </p:nvSpPr>
          <p:spPr>
            <a:xfrm>
              <a:off x="271850" y="2753075"/>
              <a:ext cx="1900" cy="5750"/>
            </a:xfrm>
            <a:custGeom>
              <a:avLst/>
              <a:gdLst/>
              <a:ahLst/>
              <a:cxnLst/>
              <a:rect l="l" t="t" r="r" b="b"/>
              <a:pathLst>
                <a:path w="76" h="230" extrusionOk="0">
                  <a:moveTo>
                    <a:pt x="76" y="1"/>
                  </a:moveTo>
                  <a:lnTo>
                    <a:pt x="15" y="62"/>
                  </a:lnTo>
                  <a:lnTo>
                    <a:pt x="0" y="230"/>
                  </a:lnTo>
                  <a:lnTo>
                    <a:pt x="7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30"/>
            <p:cNvSpPr/>
            <p:nvPr/>
          </p:nvSpPr>
          <p:spPr>
            <a:xfrm>
              <a:off x="269175" y="2761450"/>
              <a:ext cx="3825" cy="8050"/>
            </a:xfrm>
            <a:custGeom>
              <a:avLst/>
              <a:gdLst/>
              <a:ahLst/>
              <a:cxnLst/>
              <a:rect l="l" t="t" r="r" b="b"/>
              <a:pathLst>
                <a:path w="153" h="322" extrusionOk="0">
                  <a:moveTo>
                    <a:pt x="153" y="1"/>
                  </a:moveTo>
                  <a:cubicBezTo>
                    <a:pt x="107" y="1"/>
                    <a:pt x="61" y="31"/>
                    <a:pt x="0" y="153"/>
                  </a:cubicBezTo>
                  <a:cubicBezTo>
                    <a:pt x="47" y="184"/>
                    <a:pt x="0" y="321"/>
                    <a:pt x="0" y="321"/>
                  </a:cubicBezTo>
                  <a:lnTo>
                    <a:pt x="153"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30"/>
            <p:cNvSpPr/>
            <p:nvPr/>
          </p:nvSpPr>
          <p:spPr>
            <a:xfrm>
              <a:off x="309925" y="2592375"/>
              <a:ext cx="7650" cy="6125"/>
            </a:xfrm>
            <a:custGeom>
              <a:avLst/>
              <a:gdLst/>
              <a:ahLst/>
              <a:cxnLst/>
              <a:rect l="l" t="t" r="r" b="b"/>
              <a:pathLst>
                <a:path w="306" h="245" extrusionOk="0">
                  <a:moveTo>
                    <a:pt x="305" y="0"/>
                  </a:moveTo>
                  <a:lnTo>
                    <a:pt x="305" y="0"/>
                  </a:lnTo>
                  <a:cubicBezTo>
                    <a:pt x="168" y="31"/>
                    <a:pt x="31" y="183"/>
                    <a:pt x="1" y="244"/>
                  </a:cubicBezTo>
                  <a:cubicBezTo>
                    <a:pt x="46" y="244"/>
                    <a:pt x="184" y="77"/>
                    <a:pt x="30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30"/>
            <p:cNvSpPr/>
            <p:nvPr/>
          </p:nvSpPr>
          <p:spPr>
            <a:xfrm>
              <a:off x="266525" y="2745375"/>
              <a:ext cx="3825" cy="9650"/>
            </a:xfrm>
            <a:custGeom>
              <a:avLst/>
              <a:gdLst/>
              <a:ahLst/>
              <a:cxnLst/>
              <a:rect l="l" t="t" r="r" b="b"/>
              <a:pathLst>
                <a:path w="153" h="386" extrusionOk="0">
                  <a:moveTo>
                    <a:pt x="118" y="1"/>
                  </a:moveTo>
                  <a:cubicBezTo>
                    <a:pt x="76" y="1"/>
                    <a:pt x="64" y="292"/>
                    <a:pt x="9" y="375"/>
                  </a:cubicBezTo>
                  <a:lnTo>
                    <a:pt x="9" y="375"/>
                  </a:lnTo>
                  <a:cubicBezTo>
                    <a:pt x="131" y="217"/>
                    <a:pt x="18" y="214"/>
                    <a:pt x="153" y="50"/>
                  </a:cubicBezTo>
                  <a:cubicBezTo>
                    <a:pt x="139" y="15"/>
                    <a:pt x="128" y="1"/>
                    <a:pt x="118" y="1"/>
                  </a:cubicBezTo>
                  <a:close/>
                  <a:moveTo>
                    <a:pt x="9" y="375"/>
                  </a:moveTo>
                  <a:cubicBezTo>
                    <a:pt x="6" y="378"/>
                    <a:pt x="3" y="382"/>
                    <a:pt x="0" y="386"/>
                  </a:cubicBezTo>
                  <a:cubicBezTo>
                    <a:pt x="3" y="383"/>
                    <a:pt x="6" y="379"/>
                    <a:pt x="9" y="375"/>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30"/>
            <p:cNvSpPr/>
            <p:nvPr/>
          </p:nvSpPr>
          <p:spPr>
            <a:xfrm>
              <a:off x="334675" y="2986550"/>
              <a:ext cx="400" cy="775"/>
            </a:xfrm>
            <a:custGeom>
              <a:avLst/>
              <a:gdLst/>
              <a:ahLst/>
              <a:cxnLst/>
              <a:rect l="l" t="t" r="r" b="b"/>
              <a:pathLst>
                <a:path w="16" h="31" extrusionOk="0">
                  <a:moveTo>
                    <a:pt x="16" y="1"/>
                  </a:moveTo>
                  <a:lnTo>
                    <a:pt x="0" y="15"/>
                  </a:lnTo>
                  <a:lnTo>
                    <a:pt x="0" y="31"/>
                  </a:lnTo>
                  <a:cubicBezTo>
                    <a:pt x="0" y="15"/>
                    <a:pt x="0" y="15"/>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30"/>
            <p:cNvSpPr/>
            <p:nvPr/>
          </p:nvSpPr>
          <p:spPr>
            <a:xfrm>
              <a:off x="335075" y="2985000"/>
              <a:ext cx="1550" cy="1575"/>
            </a:xfrm>
            <a:custGeom>
              <a:avLst/>
              <a:gdLst/>
              <a:ahLst/>
              <a:cxnLst/>
              <a:rect l="l" t="t" r="r" b="b"/>
              <a:pathLst>
                <a:path w="62" h="63" extrusionOk="0">
                  <a:moveTo>
                    <a:pt x="40" y="0"/>
                  </a:moveTo>
                  <a:cubicBezTo>
                    <a:pt x="23" y="0"/>
                    <a:pt x="11" y="40"/>
                    <a:pt x="0" y="62"/>
                  </a:cubicBezTo>
                  <a:lnTo>
                    <a:pt x="61" y="16"/>
                  </a:lnTo>
                  <a:cubicBezTo>
                    <a:pt x="53" y="5"/>
                    <a:pt x="47" y="0"/>
                    <a:pt x="4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30"/>
            <p:cNvSpPr/>
            <p:nvPr/>
          </p:nvSpPr>
          <p:spPr>
            <a:xfrm>
              <a:off x="334300" y="2987300"/>
              <a:ext cx="1150" cy="2675"/>
            </a:xfrm>
            <a:custGeom>
              <a:avLst/>
              <a:gdLst/>
              <a:ahLst/>
              <a:cxnLst/>
              <a:rect l="l" t="t" r="r" b="b"/>
              <a:pathLst>
                <a:path w="46" h="107" extrusionOk="0">
                  <a:moveTo>
                    <a:pt x="1" y="1"/>
                  </a:moveTo>
                  <a:lnTo>
                    <a:pt x="46" y="107"/>
                  </a:lnTo>
                  <a:lnTo>
                    <a:pt x="46" y="107"/>
                  </a:ln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30"/>
            <p:cNvSpPr/>
            <p:nvPr/>
          </p:nvSpPr>
          <p:spPr>
            <a:xfrm>
              <a:off x="266125" y="2734800"/>
              <a:ext cx="3075" cy="3475"/>
            </a:xfrm>
            <a:custGeom>
              <a:avLst/>
              <a:gdLst/>
              <a:ahLst/>
              <a:cxnLst/>
              <a:rect l="l" t="t" r="r" b="b"/>
              <a:pathLst>
                <a:path w="123" h="139" extrusionOk="0">
                  <a:moveTo>
                    <a:pt x="61" y="1"/>
                  </a:moveTo>
                  <a:lnTo>
                    <a:pt x="0" y="138"/>
                  </a:lnTo>
                  <a:lnTo>
                    <a:pt x="122" y="16"/>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30"/>
            <p:cNvSpPr/>
            <p:nvPr/>
          </p:nvSpPr>
          <p:spPr>
            <a:xfrm>
              <a:off x="329350" y="2973200"/>
              <a:ext cx="3450" cy="6875"/>
            </a:xfrm>
            <a:custGeom>
              <a:avLst/>
              <a:gdLst/>
              <a:ahLst/>
              <a:cxnLst/>
              <a:rect l="l" t="t" r="r" b="b"/>
              <a:pathLst>
                <a:path w="138" h="275" extrusionOk="0">
                  <a:moveTo>
                    <a:pt x="61" y="1"/>
                  </a:moveTo>
                  <a:lnTo>
                    <a:pt x="16" y="47"/>
                  </a:lnTo>
                  <a:cubicBezTo>
                    <a:pt x="31" y="108"/>
                    <a:pt x="31" y="230"/>
                    <a:pt x="77" y="275"/>
                  </a:cubicBezTo>
                  <a:cubicBezTo>
                    <a:pt x="138" y="183"/>
                    <a:pt x="0" y="169"/>
                    <a:pt x="6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30"/>
            <p:cNvSpPr/>
            <p:nvPr/>
          </p:nvSpPr>
          <p:spPr>
            <a:xfrm>
              <a:off x="265475" y="2721500"/>
              <a:ext cx="4125" cy="6875"/>
            </a:xfrm>
            <a:custGeom>
              <a:avLst/>
              <a:gdLst/>
              <a:ahLst/>
              <a:cxnLst/>
              <a:rect l="l" t="t" r="r" b="b"/>
              <a:pathLst>
                <a:path w="165" h="275" extrusionOk="0">
                  <a:moveTo>
                    <a:pt x="118" y="0"/>
                  </a:moveTo>
                  <a:lnTo>
                    <a:pt x="118" y="0"/>
                  </a:lnTo>
                  <a:cubicBezTo>
                    <a:pt x="74" y="59"/>
                    <a:pt x="1" y="275"/>
                    <a:pt x="38" y="275"/>
                  </a:cubicBezTo>
                  <a:cubicBezTo>
                    <a:pt x="39" y="275"/>
                    <a:pt x="41" y="275"/>
                    <a:pt x="42" y="274"/>
                  </a:cubicBezTo>
                  <a:cubicBezTo>
                    <a:pt x="134" y="197"/>
                    <a:pt x="164" y="15"/>
                    <a:pt x="11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30"/>
            <p:cNvSpPr/>
            <p:nvPr/>
          </p:nvSpPr>
          <p:spPr>
            <a:xfrm>
              <a:off x="261425" y="2734425"/>
              <a:ext cx="3600" cy="9175"/>
            </a:xfrm>
            <a:custGeom>
              <a:avLst/>
              <a:gdLst/>
              <a:ahLst/>
              <a:cxnLst/>
              <a:rect l="l" t="t" r="r" b="b"/>
              <a:pathLst>
                <a:path w="144" h="367" extrusionOk="0">
                  <a:moveTo>
                    <a:pt x="127" y="1"/>
                  </a:moveTo>
                  <a:lnTo>
                    <a:pt x="20" y="161"/>
                  </a:lnTo>
                  <a:lnTo>
                    <a:pt x="20" y="161"/>
                  </a:lnTo>
                  <a:cubicBezTo>
                    <a:pt x="21" y="159"/>
                    <a:pt x="21" y="156"/>
                    <a:pt x="21" y="153"/>
                  </a:cubicBezTo>
                  <a:lnTo>
                    <a:pt x="21" y="153"/>
                  </a:lnTo>
                  <a:lnTo>
                    <a:pt x="6" y="184"/>
                  </a:lnTo>
                  <a:lnTo>
                    <a:pt x="20" y="161"/>
                  </a:lnTo>
                  <a:lnTo>
                    <a:pt x="20" y="161"/>
                  </a:lnTo>
                  <a:cubicBezTo>
                    <a:pt x="10" y="255"/>
                    <a:pt x="1" y="367"/>
                    <a:pt x="36" y="367"/>
                  </a:cubicBezTo>
                  <a:cubicBezTo>
                    <a:pt x="52" y="367"/>
                    <a:pt x="76" y="345"/>
                    <a:pt x="113" y="290"/>
                  </a:cubicBezTo>
                  <a:lnTo>
                    <a:pt x="113" y="290"/>
                  </a:lnTo>
                  <a:cubicBezTo>
                    <a:pt x="112" y="290"/>
                    <a:pt x="111" y="291"/>
                    <a:pt x="110" y="291"/>
                  </a:cubicBezTo>
                  <a:cubicBezTo>
                    <a:pt x="92" y="291"/>
                    <a:pt x="128" y="150"/>
                    <a:pt x="114" y="150"/>
                  </a:cubicBezTo>
                  <a:cubicBezTo>
                    <a:pt x="109" y="150"/>
                    <a:pt x="100" y="164"/>
                    <a:pt x="82" y="198"/>
                  </a:cubicBezTo>
                  <a:cubicBezTo>
                    <a:pt x="143" y="62"/>
                    <a:pt x="66" y="107"/>
                    <a:pt x="12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30"/>
            <p:cNvSpPr/>
            <p:nvPr/>
          </p:nvSpPr>
          <p:spPr>
            <a:xfrm>
              <a:off x="264600" y="2732150"/>
              <a:ext cx="1550" cy="2300"/>
            </a:xfrm>
            <a:custGeom>
              <a:avLst/>
              <a:gdLst/>
              <a:ahLst/>
              <a:cxnLst/>
              <a:rect l="l" t="t" r="r" b="b"/>
              <a:pathLst>
                <a:path w="62" h="92" extrusionOk="0">
                  <a:moveTo>
                    <a:pt x="61" y="1"/>
                  </a:moveTo>
                  <a:lnTo>
                    <a:pt x="61" y="1"/>
                  </a:lnTo>
                  <a:cubicBezTo>
                    <a:pt x="31" y="46"/>
                    <a:pt x="0" y="76"/>
                    <a:pt x="0" y="92"/>
                  </a:cubicBez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30"/>
            <p:cNvSpPr/>
            <p:nvPr/>
          </p:nvSpPr>
          <p:spPr>
            <a:xfrm>
              <a:off x="310700" y="2940075"/>
              <a:ext cx="3825" cy="19850"/>
            </a:xfrm>
            <a:custGeom>
              <a:avLst/>
              <a:gdLst/>
              <a:ahLst/>
              <a:cxnLst/>
              <a:rect l="l" t="t" r="r" b="b"/>
              <a:pathLst>
                <a:path w="153" h="794" extrusionOk="0">
                  <a:moveTo>
                    <a:pt x="122" y="258"/>
                  </a:moveTo>
                  <a:lnTo>
                    <a:pt x="122" y="259"/>
                  </a:lnTo>
                  <a:cubicBezTo>
                    <a:pt x="122" y="259"/>
                    <a:pt x="122" y="258"/>
                    <a:pt x="122" y="258"/>
                  </a:cubicBezTo>
                  <a:close/>
                  <a:moveTo>
                    <a:pt x="76" y="1"/>
                  </a:moveTo>
                  <a:cubicBezTo>
                    <a:pt x="15" y="153"/>
                    <a:pt x="0" y="580"/>
                    <a:pt x="15" y="793"/>
                  </a:cubicBezTo>
                  <a:cubicBezTo>
                    <a:pt x="153" y="732"/>
                    <a:pt x="0" y="488"/>
                    <a:pt x="61" y="351"/>
                  </a:cubicBezTo>
                  <a:cubicBezTo>
                    <a:pt x="74" y="298"/>
                    <a:pt x="111" y="257"/>
                    <a:pt x="120" y="257"/>
                  </a:cubicBezTo>
                  <a:cubicBezTo>
                    <a:pt x="121" y="257"/>
                    <a:pt x="121" y="257"/>
                    <a:pt x="122" y="258"/>
                  </a:cubicBezTo>
                  <a:lnTo>
                    <a:pt x="122" y="258"/>
                  </a:lnTo>
                  <a:lnTo>
                    <a:pt x="7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30"/>
            <p:cNvSpPr/>
            <p:nvPr/>
          </p:nvSpPr>
          <p:spPr>
            <a:xfrm>
              <a:off x="313750" y="2946550"/>
              <a:ext cx="25" cy="25"/>
            </a:xfrm>
            <a:custGeom>
              <a:avLst/>
              <a:gdLst/>
              <a:ahLst/>
              <a:cxnLst/>
              <a:rect l="l" t="t" r="r" b="b"/>
              <a:pathLst>
                <a:path w="1" h="1" extrusionOk="0">
                  <a:moveTo>
                    <a:pt x="0"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30"/>
            <p:cNvSpPr/>
            <p:nvPr/>
          </p:nvSpPr>
          <p:spPr>
            <a:xfrm>
              <a:off x="268800" y="2822025"/>
              <a:ext cx="4950" cy="20950"/>
            </a:xfrm>
            <a:custGeom>
              <a:avLst/>
              <a:gdLst/>
              <a:ahLst/>
              <a:cxnLst/>
              <a:rect l="l" t="t" r="r" b="b"/>
              <a:pathLst>
                <a:path w="198" h="838" extrusionOk="0">
                  <a:moveTo>
                    <a:pt x="168" y="1"/>
                  </a:moveTo>
                  <a:cubicBezTo>
                    <a:pt x="62" y="123"/>
                    <a:pt x="198" y="183"/>
                    <a:pt x="107" y="350"/>
                  </a:cubicBezTo>
                  <a:lnTo>
                    <a:pt x="1" y="519"/>
                  </a:lnTo>
                  <a:lnTo>
                    <a:pt x="1" y="838"/>
                  </a:lnTo>
                  <a:cubicBezTo>
                    <a:pt x="15" y="793"/>
                    <a:pt x="31" y="746"/>
                    <a:pt x="15" y="701"/>
                  </a:cubicBezTo>
                  <a:lnTo>
                    <a:pt x="15" y="701"/>
                  </a:lnTo>
                  <a:lnTo>
                    <a:pt x="107" y="746"/>
                  </a:lnTo>
                  <a:cubicBezTo>
                    <a:pt x="15" y="549"/>
                    <a:pt x="168" y="488"/>
                    <a:pt x="183" y="336"/>
                  </a:cubicBezTo>
                  <a:cubicBezTo>
                    <a:pt x="183" y="214"/>
                    <a:pt x="122" y="153"/>
                    <a:pt x="16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30"/>
            <p:cNvSpPr/>
            <p:nvPr/>
          </p:nvSpPr>
          <p:spPr>
            <a:xfrm>
              <a:off x="268400" y="2834575"/>
              <a:ext cx="425" cy="1200"/>
            </a:xfrm>
            <a:custGeom>
              <a:avLst/>
              <a:gdLst/>
              <a:ahLst/>
              <a:cxnLst/>
              <a:rect l="l" t="t" r="r" b="b"/>
              <a:pathLst>
                <a:path w="17" h="48" extrusionOk="0">
                  <a:moveTo>
                    <a:pt x="17" y="1"/>
                  </a:moveTo>
                  <a:lnTo>
                    <a:pt x="1" y="47"/>
                  </a:lnTo>
                  <a:lnTo>
                    <a:pt x="17" y="17"/>
                  </a:lnTo>
                  <a:lnTo>
                    <a:pt x="1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30"/>
            <p:cNvSpPr/>
            <p:nvPr/>
          </p:nvSpPr>
          <p:spPr>
            <a:xfrm>
              <a:off x="268800" y="2842950"/>
              <a:ext cx="400" cy="1550"/>
            </a:xfrm>
            <a:custGeom>
              <a:avLst/>
              <a:gdLst/>
              <a:ahLst/>
              <a:cxnLst/>
              <a:rect l="l" t="t" r="r" b="b"/>
              <a:pathLst>
                <a:path w="16" h="62" extrusionOk="0">
                  <a:moveTo>
                    <a:pt x="1" y="1"/>
                  </a:moveTo>
                  <a:cubicBezTo>
                    <a:pt x="1" y="31"/>
                    <a:pt x="1" y="47"/>
                    <a:pt x="15" y="62"/>
                  </a:cubicBez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30"/>
            <p:cNvSpPr/>
            <p:nvPr/>
          </p:nvSpPr>
          <p:spPr>
            <a:xfrm>
              <a:off x="268800" y="2595825"/>
              <a:ext cx="32775" cy="37700"/>
            </a:xfrm>
            <a:custGeom>
              <a:avLst/>
              <a:gdLst/>
              <a:ahLst/>
              <a:cxnLst/>
              <a:rect l="l" t="t" r="r" b="b"/>
              <a:pathLst>
                <a:path w="1311" h="1508" extrusionOk="0">
                  <a:moveTo>
                    <a:pt x="1311" y="0"/>
                  </a:moveTo>
                  <a:lnTo>
                    <a:pt x="1250" y="15"/>
                  </a:lnTo>
                  <a:cubicBezTo>
                    <a:pt x="1128" y="137"/>
                    <a:pt x="1006" y="274"/>
                    <a:pt x="884" y="396"/>
                  </a:cubicBezTo>
                  <a:cubicBezTo>
                    <a:pt x="625" y="685"/>
                    <a:pt x="397" y="990"/>
                    <a:pt x="183" y="1249"/>
                  </a:cubicBezTo>
                  <a:lnTo>
                    <a:pt x="183" y="1325"/>
                  </a:lnTo>
                  <a:cubicBezTo>
                    <a:pt x="183" y="1322"/>
                    <a:pt x="182" y="1321"/>
                    <a:pt x="181" y="1321"/>
                  </a:cubicBezTo>
                  <a:cubicBezTo>
                    <a:pt x="161" y="1321"/>
                    <a:pt x="42" y="1466"/>
                    <a:pt x="1" y="1508"/>
                  </a:cubicBezTo>
                  <a:cubicBezTo>
                    <a:pt x="46" y="1477"/>
                    <a:pt x="122" y="1416"/>
                    <a:pt x="198" y="1325"/>
                  </a:cubicBezTo>
                  <a:cubicBezTo>
                    <a:pt x="275" y="1249"/>
                    <a:pt x="366" y="1172"/>
                    <a:pt x="442" y="1097"/>
                  </a:cubicBezTo>
                  <a:cubicBezTo>
                    <a:pt x="381" y="1097"/>
                    <a:pt x="336" y="1172"/>
                    <a:pt x="275" y="1172"/>
                  </a:cubicBezTo>
                  <a:cubicBezTo>
                    <a:pt x="549" y="945"/>
                    <a:pt x="594" y="929"/>
                    <a:pt x="762" y="715"/>
                  </a:cubicBezTo>
                  <a:lnTo>
                    <a:pt x="762" y="715"/>
                  </a:lnTo>
                  <a:cubicBezTo>
                    <a:pt x="706" y="744"/>
                    <a:pt x="570" y="917"/>
                    <a:pt x="514" y="917"/>
                  </a:cubicBezTo>
                  <a:cubicBezTo>
                    <a:pt x="510" y="917"/>
                    <a:pt x="506" y="916"/>
                    <a:pt x="503" y="914"/>
                  </a:cubicBezTo>
                  <a:cubicBezTo>
                    <a:pt x="625" y="792"/>
                    <a:pt x="746" y="670"/>
                    <a:pt x="854" y="533"/>
                  </a:cubicBezTo>
                  <a:cubicBezTo>
                    <a:pt x="960" y="411"/>
                    <a:pt x="1051" y="305"/>
                    <a:pt x="1158" y="183"/>
                  </a:cubicBezTo>
                  <a:cubicBezTo>
                    <a:pt x="1203" y="122"/>
                    <a:pt x="1264" y="61"/>
                    <a:pt x="131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30"/>
            <p:cNvSpPr/>
            <p:nvPr/>
          </p:nvSpPr>
          <p:spPr>
            <a:xfrm>
              <a:off x="303450" y="2933950"/>
              <a:ext cx="6100" cy="22525"/>
            </a:xfrm>
            <a:custGeom>
              <a:avLst/>
              <a:gdLst/>
              <a:ahLst/>
              <a:cxnLst/>
              <a:rect l="l" t="t" r="r" b="b"/>
              <a:pathLst>
                <a:path w="244" h="901" extrusionOk="0">
                  <a:moveTo>
                    <a:pt x="66" y="1"/>
                  </a:moveTo>
                  <a:cubicBezTo>
                    <a:pt x="44" y="1"/>
                    <a:pt x="25" y="28"/>
                    <a:pt x="16" y="108"/>
                  </a:cubicBezTo>
                  <a:cubicBezTo>
                    <a:pt x="27" y="120"/>
                    <a:pt x="47" y="149"/>
                    <a:pt x="63" y="149"/>
                  </a:cubicBezTo>
                  <a:cubicBezTo>
                    <a:pt x="68" y="149"/>
                    <a:pt x="73" y="146"/>
                    <a:pt x="77" y="139"/>
                  </a:cubicBezTo>
                  <a:lnTo>
                    <a:pt x="77" y="139"/>
                  </a:lnTo>
                  <a:cubicBezTo>
                    <a:pt x="31" y="261"/>
                    <a:pt x="16" y="642"/>
                    <a:pt x="0" y="870"/>
                  </a:cubicBezTo>
                  <a:cubicBezTo>
                    <a:pt x="5" y="823"/>
                    <a:pt x="13" y="807"/>
                    <a:pt x="21" y="807"/>
                  </a:cubicBezTo>
                  <a:cubicBezTo>
                    <a:pt x="41" y="807"/>
                    <a:pt x="66" y="890"/>
                    <a:pt x="77" y="900"/>
                  </a:cubicBezTo>
                  <a:cubicBezTo>
                    <a:pt x="107" y="612"/>
                    <a:pt x="153" y="551"/>
                    <a:pt x="213" y="337"/>
                  </a:cubicBezTo>
                  <a:lnTo>
                    <a:pt x="199" y="337"/>
                  </a:lnTo>
                  <a:cubicBezTo>
                    <a:pt x="183" y="246"/>
                    <a:pt x="199" y="185"/>
                    <a:pt x="244" y="139"/>
                  </a:cubicBezTo>
                  <a:cubicBezTo>
                    <a:pt x="192" y="139"/>
                    <a:pt x="117" y="1"/>
                    <a:pt x="6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30"/>
            <p:cNvSpPr/>
            <p:nvPr/>
          </p:nvSpPr>
          <p:spPr>
            <a:xfrm>
              <a:off x="309525" y="2936650"/>
              <a:ext cx="800" cy="775"/>
            </a:xfrm>
            <a:custGeom>
              <a:avLst/>
              <a:gdLst/>
              <a:ahLst/>
              <a:cxnLst/>
              <a:rect l="l" t="t" r="r" b="b"/>
              <a:pathLst>
                <a:path w="32" h="31" extrusionOk="0">
                  <a:moveTo>
                    <a:pt x="31" y="0"/>
                  </a:moveTo>
                  <a:lnTo>
                    <a:pt x="28" y="4"/>
                  </a:lnTo>
                  <a:lnTo>
                    <a:pt x="28" y="4"/>
                  </a:lnTo>
                  <a:cubicBezTo>
                    <a:pt x="29" y="3"/>
                    <a:pt x="30" y="1"/>
                    <a:pt x="31" y="0"/>
                  </a:cubicBezTo>
                  <a:close/>
                  <a:moveTo>
                    <a:pt x="28" y="4"/>
                  </a:moveTo>
                  <a:cubicBezTo>
                    <a:pt x="14" y="16"/>
                    <a:pt x="1" y="17"/>
                    <a:pt x="1" y="31"/>
                  </a:cubicBezTo>
                  <a:lnTo>
                    <a:pt x="28" y="4"/>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30"/>
            <p:cNvSpPr/>
            <p:nvPr/>
          </p:nvSpPr>
          <p:spPr>
            <a:xfrm>
              <a:off x="306500" y="2928650"/>
              <a:ext cx="775" cy="4200"/>
            </a:xfrm>
            <a:custGeom>
              <a:avLst/>
              <a:gdLst/>
              <a:ahLst/>
              <a:cxnLst/>
              <a:rect l="l" t="t" r="r" b="b"/>
              <a:pathLst>
                <a:path w="31" h="168" extrusionOk="0">
                  <a:moveTo>
                    <a:pt x="0" y="1"/>
                  </a:moveTo>
                  <a:lnTo>
                    <a:pt x="0" y="168"/>
                  </a:lnTo>
                  <a:cubicBezTo>
                    <a:pt x="31" y="77"/>
                    <a:pt x="31" y="107"/>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30"/>
            <p:cNvSpPr/>
            <p:nvPr/>
          </p:nvSpPr>
          <p:spPr>
            <a:xfrm>
              <a:off x="252400" y="2746625"/>
              <a:ext cx="9925" cy="37775"/>
            </a:xfrm>
            <a:custGeom>
              <a:avLst/>
              <a:gdLst/>
              <a:ahLst/>
              <a:cxnLst/>
              <a:rect l="l" t="t" r="r" b="b"/>
              <a:pathLst>
                <a:path w="397" h="1511" extrusionOk="0">
                  <a:moveTo>
                    <a:pt x="336" y="0"/>
                  </a:moveTo>
                  <a:lnTo>
                    <a:pt x="336" y="0"/>
                  </a:lnTo>
                  <a:cubicBezTo>
                    <a:pt x="291" y="106"/>
                    <a:pt x="123" y="488"/>
                    <a:pt x="1" y="762"/>
                  </a:cubicBezTo>
                  <a:lnTo>
                    <a:pt x="1" y="1325"/>
                  </a:lnTo>
                  <a:cubicBezTo>
                    <a:pt x="42" y="1346"/>
                    <a:pt x="42" y="1510"/>
                    <a:pt x="83" y="1510"/>
                  </a:cubicBezTo>
                  <a:cubicBezTo>
                    <a:pt x="103" y="1510"/>
                    <a:pt x="134" y="1471"/>
                    <a:pt x="184" y="1356"/>
                  </a:cubicBezTo>
                  <a:lnTo>
                    <a:pt x="184" y="1356"/>
                  </a:lnTo>
                  <a:cubicBezTo>
                    <a:pt x="181" y="1356"/>
                    <a:pt x="179" y="1357"/>
                    <a:pt x="176" y="1357"/>
                  </a:cubicBezTo>
                  <a:cubicBezTo>
                    <a:pt x="127" y="1357"/>
                    <a:pt x="171" y="1195"/>
                    <a:pt x="214" y="1006"/>
                  </a:cubicBezTo>
                  <a:cubicBezTo>
                    <a:pt x="261" y="823"/>
                    <a:pt x="336" y="610"/>
                    <a:pt x="261" y="549"/>
                  </a:cubicBezTo>
                  <a:cubicBezTo>
                    <a:pt x="275" y="289"/>
                    <a:pt x="397" y="350"/>
                    <a:pt x="382" y="137"/>
                  </a:cubicBezTo>
                  <a:lnTo>
                    <a:pt x="382" y="137"/>
                  </a:lnTo>
                  <a:lnTo>
                    <a:pt x="336" y="214"/>
                  </a:lnTo>
                  <a:lnTo>
                    <a:pt x="336" y="214"/>
                  </a:lnTo>
                  <a:cubicBezTo>
                    <a:pt x="397" y="15"/>
                    <a:pt x="291" y="122"/>
                    <a:pt x="33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30"/>
            <p:cNvSpPr/>
            <p:nvPr/>
          </p:nvSpPr>
          <p:spPr>
            <a:xfrm>
              <a:off x="314500" y="3108300"/>
              <a:ext cx="400" cy="1650"/>
            </a:xfrm>
            <a:custGeom>
              <a:avLst/>
              <a:gdLst/>
              <a:ahLst/>
              <a:cxnLst/>
              <a:rect l="l" t="t" r="r" b="b"/>
              <a:pathLst>
                <a:path w="16" h="66" extrusionOk="0">
                  <a:moveTo>
                    <a:pt x="4" y="1"/>
                  </a:moveTo>
                  <a:cubicBezTo>
                    <a:pt x="1" y="1"/>
                    <a:pt x="1" y="19"/>
                    <a:pt x="1" y="66"/>
                  </a:cubicBezTo>
                  <a:lnTo>
                    <a:pt x="15" y="20"/>
                  </a:lnTo>
                  <a:cubicBezTo>
                    <a:pt x="10" y="8"/>
                    <a:pt x="6" y="1"/>
                    <a:pt x="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30"/>
            <p:cNvSpPr/>
            <p:nvPr/>
          </p:nvSpPr>
          <p:spPr>
            <a:xfrm>
              <a:off x="304200" y="2961425"/>
              <a:ext cx="19475" cy="153500"/>
            </a:xfrm>
            <a:custGeom>
              <a:avLst/>
              <a:gdLst/>
              <a:ahLst/>
              <a:cxnLst/>
              <a:rect l="l" t="t" r="r" b="b"/>
              <a:pathLst>
                <a:path w="779" h="6140" extrusionOk="0">
                  <a:moveTo>
                    <a:pt x="260" y="45"/>
                  </a:moveTo>
                  <a:cubicBezTo>
                    <a:pt x="260" y="45"/>
                    <a:pt x="261" y="45"/>
                    <a:pt x="261" y="46"/>
                  </a:cubicBezTo>
                  <a:lnTo>
                    <a:pt x="261" y="46"/>
                  </a:lnTo>
                  <a:cubicBezTo>
                    <a:pt x="261" y="45"/>
                    <a:pt x="260" y="45"/>
                    <a:pt x="260" y="45"/>
                  </a:cubicBezTo>
                  <a:close/>
                  <a:moveTo>
                    <a:pt x="606" y="1058"/>
                  </a:moveTo>
                  <a:cubicBezTo>
                    <a:pt x="608" y="1061"/>
                    <a:pt x="609" y="1064"/>
                    <a:pt x="610" y="1066"/>
                  </a:cubicBezTo>
                  <a:cubicBezTo>
                    <a:pt x="609" y="1063"/>
                    <a:pt x="608" y="1061"/>
                    <a:pt x="606" y="1058"/>
                  </a:cubicBezTo>
                  <a:close/>
                  <a:moveTo>
                    <a:pt x="266" y="5029"/>
                  </a:moveTo>
                  <a:lnTo>
                    <a:pt x="266" y="5029"/>
                  </a:lnTo>
                  <a:cubicBezTo>
                    <a:pt x="267" y="5051"/>
                    <a:pt x="270" y="5076"/>
                    <a:pt x="275" y="5103"/>
                  </a:cubicBezTo>
                  <a:lnTo>
                    <a:pt x="266" y="5029"/>
                  </a:lnTo>
                  <a:close/>
                  <a:moveTo>
                    <a:pt x="352" y="0"/>
                  </a:moveTo>
                  <a:lnTo>
                    <a:pt x="305" y="91"/>
                  </a:lnTo>
                  <a:cubicBezTo>
                    <a:pt x="305" y="31"/>
                    <a:pt x="275" y="60"/>
                    <a:pt x="261" y="46"/>
                  </a:cubicBezTo>
                  <a:lnTo>
                    <a:pt x="261" y="46"/>
                  </a:lnTo>
                  <a:cubicBezTo>
                    <a:pt x="305" y="92"/>
                    <a:pt x="230" y="244"/>
                    <a:pt x="230" y="380"/>
                  </a:cubicBezTo>
                  <a:lnTo>
                    <a:pt x="199" y="289"/>
                  </a:lnTo>
                  <a:cubicBezTo>
                    <a:pt x="153" y="396"/>
                    <a:pt x="153" y="441"/>
                    <a:pt x="183" y="579"/>
                  </a:cubicBezTo>
                  <a:lnTo>
                    <a:pt x="77" y="731"/>
                  </a:lnTo>
                  <a:cubicBezTo>
                    <a:pt x="80" y="730"/>
                    <a:pt x="83" y="730"/>
                    <a:pt x="86" y="730"/>
                  </a:cubicBezTo>
                  <a:cubicBezTo>
                    <a:pt x="130" y="730"/>
                    <a:pt x="184" y="847"/>
                    <a:pt x="199" y="1005"/>
                  </a:cubicBezTo>
                  <a:cubicBezTo>
                    <a:pt x="185" y="1019"/>
                    <a:pt x="172" y="1083"/>
                    <a:pt x="157" y="1083"/>
                  </a:cubicBezTo>
                  <a:cubicBezTo>
                    <a:pt x="156" y="1083"/>
                    <a:pt x="154" y="1082"/>
                    <a:pt x="153" y="1081"/>
                  </a:cubicBezTo>
                  <a:lnTo>
                    <a:pt x="138" y="914"/>
                  </a:lnTo>
                  <a:lnTo>
                    <a:pt x="1" y="1081"/>
                  </a:lnTo>
                  <a:cubicBezTo>
                    <a:pt x="77" y="1188"/>
                    <a:pt x="199" y="1036"/>
                    <a:pt x="214" y="1280"/>
                  </a:cubicBezTo>
                  <a:cubicBezTo>
                    <a:pt x="260" y="1219"/>
                    <a:pt x="183" y="1127"/>
                    <a:pt x="260" y="1097"/>
                  </a:cubicBezTo>
                  <a:cubicBezTo>
                    <a:pt x="321" y="1097"/>
                    <a:pt x="305" y="1203"/>
                    <a:pt x="336" y="1341"/>
                  </a:cubicBezTo>
                  <a:lnTo>
                    <a:pt x="199" y="1477"/>
                  </a:lnTo>
                  <a:lnTo>
                    <a:pt x="214" y="1477"/>
                  </a:lnTo>
                  <a:cubicBezTo>
                    <a:pt x="183" y="1645"/>
                    <a:pt x="153" y="1782"/>
                    <a:pt x="123" y="1798"/>
                  </a:cubicBezTo>
                  <a:lnTo>
                    <a:pt x="169" y="1812"/>
                  </a:lnTo>
                  <a:cubicBezTo>
                    <a:pt x="183" y="2011"/>
                    <a:pt x="169" y="2056"/>
                    <a:pt x="92" y="2133"/>
                  </a:cubicBezTo>
                  <a:lnTo>
                    <a:pt x="92" y="2086"/>
                  </a:lnTo>
                  <a:cubicBezTo>
                    <a:pt x="88" y="2078"/>
                    <a:pt x="84" y="2074"/>
                    <a:pt x="81" y="2074"/>
                  </a:cubicBezTo>
                  <a:cubicBezTo>
                    <a:pt x="66" y="2074"/>
                    <a:pt x="70" y="2181"/>
                    <a:pt x="41" y="2181"/>
                  </a:cubicBezTo>
                  <a:cubicBezTo>
                    <a:pt x="38" y="2181"/>
                    <a:pt x="35" y="2180"/>
                    <a:pt x="31" y="2178"/>
                  </a:cubicBezTo>
                  <a:lnTo>
                    <a:pt x="31" y="2178"/>
                  </a:lnTo>
                  <a:cubicBezTo>
                    <a:pt x="138" y="2330"/>
                    <a:pt x="1" y="2651"/>
                    <a:pt x="1" y="2864"/>
                  </a:cubicBezTo>
                  <a:cubicBezTo>
                    <a:pt x="12" y="2836"/>
                    <a:pt x="25" y="2824"/>
                    <a:pt x="38" y="2824"/>
                  </a:cubicBezTo>
                  <a:cubicBezTo>
                    <a:pt x="60" y="2824"/>
                    <a:pt x="83" y="2861"/>
                    <a:pt x="92" y="2909"/>
                  </a:cubicBezTo>
                  <a:cubicBezTo>
                    <a:pt x="92" y="3031"/>
                    <a:pt x="17" y="3000"/>
                    <a:pt x="17" y="3108"/>
                  </a:cubicBezTo>
                  <a:lnTo>
                    <a:pt x="108" y="3077"/>
                  </a:lnTo>
                  <a:lnTo>
                    <a:pt x="108" y="3077"/>
                  </a:lnTo>
                  <a:cubicBezTo>
                    <a:pt x="47" y="3229"/>
                    <a:pt x="138" y="3275"/>
                    <a:pt x="169" y="3366"/>
                  </a:cubicBezTo>
                  <a:lnTo>
                    <a:pt x="138" y="3473"/>
                  </a:lnTo>
                  <a:lnTo>
                    <a:pt x="199" y="3443"/>
                  </a:lnTo>
                  <a:lnTo>
                    <a:pt x="199" y="3443"/>
                  </a:lnTo>
                  <a:cubicBezTo>
                    <a:pt x="153" y="3762"/>
                    <a:pt x="260" y="3686"/>
                    <a:pt x="214" y="3914"/>
                  </a:cubicBezTo>
                  <a:lnTo>
                    <a:pt x="169" y="3792"/>
                  </a:lnTo>
                  <a:lnTo>
                    <a:pt x="169" y="3792"/>
                  </a:lnTo>
                  <a:cubicBezTo>
                    <a:pt x="199" y="4006"/>
                    <a:pt x="138" y="4067"/>
                    <a:pt x="169" y="4249"/>
                  </a:cubicBezTo>
                  <a:cubicBezTo>
                    <a:pt x="155" y="4240"/>
                    <a:pt x="142" y="4235"/>
                    <a:pt x="132" y="4235"/>
                  </a:cubicBezTo>
                  <a:cubicBezTo>
                    <a:pt x="107" y="4235"/>
                    <a:pt x="92" y="4262"/>
                    <a:pt x="92" y="4326"/>
                  </a:cubicBezTo>
                  <a:lnTo>
                    <a:pt x="230" y="4875"/>
                  </a:lnTo>
                  <a:lnTo>
                    <a:pt x="244" y="4844"/>
                  </a:lnTo>
                  <a:lnTo>
                    <a:pt x="266" y="5029"/>
                  </a:lnTo>
                  <a:lnTo>
                    <a:pt x="266" y="5029"/>
                  </a:lnTo>
                  <a:cubicBezTo>
                    <a:pt x="258" y="4848"/>
                    <a:pt x="370" y="4802"/>
                    <a:pt x="397" y="4706"/>
                  </a:cubicBezTo>
                  <a:lnTo>
                    <a:pt x="397" y="4706"/>
                  </a:lnTo>
                  <a:lnTo>
                    <a:pt x="382" y="4981"/>
                  </a:lnTo>
                  <a:cubicBezTo>
                    <a:pt x="397" y="4936"/>
                    <a:pt x="427" y="4966"/>
                    <a:pt x="443" y="4936"/>
                  </a:cubicBezTo>
                  <a:lnTo>
                    <a:pt x="443" y="4936"/>
                  </a:lnTo>
                  <a:cubicBezTo>
                    <a:pt x="397" y="5301"/>
                    <a:pt x="413" y="5423"/>
                    <a:pt x="382" y="5667"/>
                  </a:cubicBezTo>
                  <a:cubicBezTo>
                    <a:pt x="392" y="5657"/>
                    <a:pt x="399" y="5653"/>
                    <a:pt x="405" y="5653"/>
                  </a:cubicBezTo>
                  <a:cubicBezTo>
                    <a:pt x="431" y="5653"/>
                    <a:pt x="423" y="5736"/>
                    <a:pt x="444" y="5736"/>
                  </a:cubicBezTo>
                  <a:cubicBezTo>
                    <a:pt x="448" y="5736"/>
                    <a:pt x="452" y="5733"/>
                    <a:pt x="458" y="5728"/>
                  </a:cubicBezTo>
                  <a:lnTo>
                    <a:pt x="458" y="5728"/>
                  </a:lnTo>
                  <a:lnTo>
                    <a:pt x="427" y="5895"/>
                  </a:lnTo>
                  <a:cubicBezTo>
                    <a:pt x="442" y="5953"/>
                    <a:pt x="471" y="6139"/>
                    <a:pt x="528" y="6139"/>
                  </a:cubicBezTo>
                  <a:cubicBezTo>
                    <a:pt x="530" y="6139"/>
                    <a:pt x="532" y="6139"/>
                    <a:pt x="534" y="6138"/>
                  </a:cubicBezTo>
                  <a:cubicBezTo>
                    <a:pt x="479" y="6043"/>
                    <a:pt x="560" y="5810"/>
                    <a:pt x="510" y="5810"/>
                  </a:cubicBezTo>
                  <a:cubicBezTo>
                    <a:pt x="504" y="5810"/>
                    <a:pt x="497" y="5813"/>
                    <a:pt x="488" y="5819"/>
                  </a:cubicBezTo>
                  <a:cubicBezTo>
                    <a:pt x="488" y="5636"/>
                    <a:pt x="549" y="5773"/>
                    <a:pt x="565" y="5636"/>
                  </a:cubicBezTo>
                  <a:cubicBezTo>
                    <a:pt x="550" y="5578"/>
                    <a:pt x="536" y="5437"/>
                    <a:pt x="508" y="5437"/>
                  </a:cubicBezTo>
                  <a:cubicBezTo>
                    <a:pt x="507" y="5437"/>
                    <a:pt x="505" y="5437"/>
                    <a:pt x="504" y="5438"/>
                  </a:cubicBezTo>
                  <a:cubicBezTo>
                    <a:pt x="610" y="5271"/>
                    <a:pt x="413" y="4859"/>
                    <a:pt x="504" y="4753"/>
                  </a:cubicBezTo>
                  <a:lnTo>
                    <a:pt x="443" y="4646"/>
                  </a:lnTo>
                  <a:lnTo>
                    <a:pt x="504" y="4479"/>
                  </a:lnTo>
                  <a:cubicBezTo>
                    <a:pt x="458" y="4371"/>
                    <a:pt x="458" y="4083"/>
                    <a:pt x="519" y="4036"/>
                  </a:cubicBezTo>
                  <a:cubicBezTo>
                    <a:pt x="507" y="3986"/>
                    <a:pt x="484" y="3884"/>
                    <a:pt x="450" y="3884"/>
                  </a:cubicBezTo>
                  <a:cubicBezTo>
                    <a:pt x="443" y="3884"/>
                    <a:pt x="435" y="3889"/>
                    <a:pt x="427" y="3900"/>
                  </a:cubicBezTo>
                  <a:cubicBezTo>
                    <a:pt x="420" y="3822"/>
                    <a:pt x="446" y="3819"/>
                    <a:pt x="466" y="3819"/>
                  </a:cubicBezTo>
                  <a:cubicBezTo>
                    <a:pt x="468" y="3819"/>
                    <a:pt x="470" y="3819"/>
                    <a:pt x="471" y="3819"/>
                  </a:cubicBezTo>
                  <a:cubicBezTo>
                    <a:pt x="492" y="3819"/>
                    <a:pt x="503" y="3816"/>
                    <a:pt x="458" y="3717"/>
                  </a:cubicBezTo>
                  <a:lnTo>
                    <a:pt x="458" y="3717"/>
                  </a:lnTo>
                  <a:cubicBezTo>
                    <a:pt x="474" y="3778"/>
                    <a:pt x="458" y="3778"/>
                    <a:pt x="443" y="3792"/>
                  </a:cubicBezTo>
                  <a:cubicBezTo>
                    <a:pt x="413" y="3732"/>
                    <a:pt x="336" y="3640"/>
                    <a:pt x="321" y="3579"/>
                  </a:cubicBezTo>
                  <a:cubicBezTo>
                    <a:pt x="321" y="3528"/>
                    <a:pt x="364" y="3466"/>
                    <a:pt x="405" y="3466"/>
                  </a:cubicBezTo>
                  <a:cubicBezTo>
                    <a:pt x="413" y="3466"/>
                    <a:pt x="420" y="3468"/>
                    <a:pt x="427" y="3473"/>
                  </a:cubicBezTo>
                  <a:lnTo>
                    <a:pt x="427" y="3610"/>
                  </a:lnTo>
                  <a:lnTo>
                    <a:pt x="534" y="3626"/>
                  </a:lnTo>
                  <a:cubicBezTo>
                    <a:pt x="626" y="3823"/>
                    <a:pt x="427" y="3853"/>
                    <a:pt x="565" y="3991"/>
                  </a:cubicBezTo>
                  <a:lnTo>
                    <a:pt x="565" y="3914"/>
                  </a:lnTo>
                  <a:lnTo>
                    <a:pt x="640" y="4067"/>
                  </a:lnTo>
                  <a:lnTo>
                    <a:pt x="701" y="3853"/>
                  </a:lnTo>
                  <a:cubicBezTo>
                    <a:pt x="640" y="3701"/>
                    <a:pt x="701" y="3396"/>
                    <a:pt x="595" y="3290"/>
                  </a:cubicBezTo>
                  <a:cubicBezTo>
                    <a:pt x="619" y="3210"/>
                    <a:pt x="644" y="3193"/>
                    <a:pt x="670" y="3193"/>
                  </a:cubicBezTo>
                  <a:cubicBezTo>
                    <a:pt x="689" y="3193"/>
                    <a:pt x="709" y="3201"/>
                    <a:pt x="730" y="3201"/>
                  </a:cubicBezTo>
                  <a:cubicBezTo>
                    <a:pt x="736" y="3201"/>
                    <a:pt x="742" y="3200"/>
                    <a:pt x="748" y="3199"/>
                  </a:cubicBezTo>
                  <a:cubicBezTo>
                    <a:pt x="737" y="3149"/>
                    <a:pt x="721" y="3143"/>
                    <a:pt x="707" y="3143"/>
                  </a:cubicBezTo>
                  <a:cubicBezTo>
                    <a:pt x="703" y="3143"/>
                    <a:pt x="698" y="3144"/>
                    <a:pt x="694" y="3144"/>
                  </a:cubicBezTo>
                  <a:cubicBezTo>
                    <a:pt x="674" y="3144"/>
                    <a:pt x="656" y="3132"/>
                    <a:pt x="656" y="2986"/>
                  </a:cubicBezTo>
                  <a:cubicBezTo>
                    <a:pt x="778" y="2803"/>
                    <a:pt x="656" y="2635"/>
                    <a:pt x="701" y="2468"/>
                  </a:cubicBezTo>
                  <a:lnTo>
                    <a:pt x="701" y="2468"/>
                  </a:lnTo>
                  <a:lnTo>
                    <a:pt x="732" y="2513"/>
                  </a:lnTo>
                  <a:cubicBezTo>
                    <a:pt x="717" y="2255"/>
                    <a:pt x="748" y="1995"/>
                    <a:pt x="778" y="1737"/>
                  </a:cubicBezTo>
                  <a:lnTo>
                    <a:pt x="778" y="1737"/>
                  </a:lnTo>
                  <a:cubicBezTo>
                    <a:pt x="730" y="1761"/>
                    <a:pt x="701" y="1974"/>
                    <a:pt x="653" y="1974"/>
                  </a:cubicBezTo>
                  <a:cubicBezTo>
                    <a:pt x="641" y="1974"/>
                    <a:pt x="626" y="1958"/>
                    <a:pt x="610" y="1919"/>
                  </a:cubicBezTo>
                  <a:cubicBezTo>
                    <a:pt x="748" y="1798"/>
                    <a:pt x="595" y="1462"/>
                    <a:pt x="626" y="1341"/>
                  </a:cubicBezTo>
                  <a:cubicBezTo>
                    <a:pt x="566" y="1341"/>
                    <a:pt x="581" y="1231"/>
                    <a:pt x="548" y="1231"/>
                  </a:cubicBezTo>
                  <a:cubicBezTo>
                    <a:pt x="538" y="1231"/>
                    <a:pt x="525" y="1240"/>
                    <a:pt x="504" y="1264"/>
                  </a:cubicBezTo>
                  <a:cubicBezTo>
                    <a:pt x="529" y="1176"/>
                    <a:pt x="564" y="1047"/>
                    <a:pt x="593" y="1047"/>
                  </a:cubicBezTo>
                  <a:cubicBezTo>
                    <a:pt x="597" y="1047"/>
                    <a:pt x="602" y="1050"/>
                    <a:pt x="606" y="1058"/>
                  </a:cubicBezTo>
                  <a:lnTo>
                    <a:pt x="606" y="1058"/>
                  </a:lnTo>
                  <a:cubicBezTo>
                    <a:pt x="492" y="805"/>
                    <a:pt x="685" y="730"/>
                    <a:pt x="549" y="579"/>
                  </a:cubicBezTo>
                  <a:lnTo>
                    <a:pt x="549" y="579"/>
                  </a:lnTo>
                  <a:cubicBezTo>
                    <a:pt x="519" y="853"/>
                    <a:pt x="549" y="944"/>
                    <a:pt x="534" y="1142"/>
                  </a:cubicBezTo>
                  <a:cubicBezTo>
                    <a:pt x="474" y="1097"/>
                    <a:pt x="519" y="929"/>
                    <a:pt x="443" y="914"/>
                  </a:cubicBezTo>
                  <a:lnTo>
                    <a:pt x="473" y="823"/>
                  </a:lnTo>
                  <a:lnTo>
                    <a:pt x="473" y="823"/>
                  </a:lnTo>
                  <a:cubicBezTo>
                    <a:pt x="464" y="850"/>
                    <a:pt x="456" y="861"/>
                    <a:pt x="448" y="861"/>
                  </a:cubicBezTo>
                  <a:cubicBezTo>
                    <a:pt x="407" y="861"/>
                    <a:pt x="380" y="541"/>
                    <a:pt x="345" y="541"/>
                  </a:cubicBezTo>
                  <a:cubicBezTo>
                    <a:pt x="342" y="541"/>
                    <a:pt x="339" y="543"/>
                    <a:pt x="336" y="548"/>
                  </a:cubicBezTo>
                  <a:cubicBezTo>
                    <a:pt x="305" y="366"/>
                    <a:pt x="366" y="183"/>
                    <a:pt x="35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30"/>
            <p:cNvSpPr/>
            <p:nvPr/>
          </p:nvSpPr>
          <p:spPr>
            <a:xfrm>
              <a:off x="316025" y="2980450"/>
              <a:ext cx="400" cy="1550"/>
            </a:xfrm>
            <a:custGeom>
              <a:avLst/>
              <a:gdLst/>
              <a:ahLst/>
              <a:cxnLst/>
              <a:rect l="l" t="t" r="r" b="b"/>
              <a:pathLst>
                <a:path w="16" h="62" extrusionOk="0">
                  <a:moveTo>
                    <a:pt x="15" y="1"/>
                  </a:moveTo>
                  <a:lnTo>
                    <a:pt x="15" y="1"/>
                  </a:lnTo>
                  <a:cubicBezTo>
                    <a:pt x="1" y="31"/>
                    <a:pt x="1" y="46"/>
                    <a:pt x="1" y="62"/>
                  </a:cubicBez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30"/>
            <p:cNvSpPr/>
            <p:nvPr/>
          </p:nvSpPr>
          <p:spPr>
            <a:xfrm>
              <a:off x="306875" y="3006350"/>
              <a:ext cx="400" cy="25"/>
            </a:xfrm>
            <a:custGeom>
              <a:avLst/>
              <a:gdLst/>
              <a:ahLst/>
              <a:cxnLst/>
              <a:rect l="l" t="t" r="r" b="b"/>
              <a:pathLst>
                <a:path w="16" h="1" extrusionOk="0">
                  <a:moveTo>
                    <a:pt x="16" y="1"/>
                  </a:move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30"/>
            <p:cNvSpPr/>
            <p:nvPr/>
          </p:nvSpPr>
          <p:spPr>
            <a:xfrm>
              <a:off x="353350" y="3062325"/>
              <a:ext cx="2675" cy="8400"/>
            </a:xfrm>
            <a:custGeom>
              <a:avLst/>
              <a:gdLst/>
              <a:ahLst/>
              <a:cxnLst/>
              <a:rect l="l" t="t" r="r" b="b"/>
              <a:pathLst>
                <a:path w="107" h="336" extrusionOk="0">
                  <a:moveTo>
                    <a:pt x="0" y="0"/>
                  </a:moveTo>
                  <a:lnTo>
                    <a:pt x="45" y="335"/>
                  </a:lnTo>
                  <a:cubicBezTo>
                    <a:pt x="61" y="138"/>
                    <a:pt x="106" y="199"/>
                    <a:pt x="76" y="16"/>
                  </a:cubicBez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30"/>
            <p:cNvSpPr/>
            <p:nvPr/>
          </p:nvSpPr>
          <p:spPr>
            <a:xfrm>
              <a:off x="307650" y="2959500"/>
              <a:ext cx="1900" cy="4275"/>
            </a:xfrm>
            <a:custGeom>
              <a:avLst/>
              <a:gdLst/>
              <a:ahLst/>
              <a:cxnLst/>
              <a:rect l="l" t="t" r="r" b="b"/>
              <a:pathLst>
                <a:path w="76" h="171" extrusionOk="0">
                  <a:moveTo>
                    <a:pt x="0" y="0"/>
                  </a:moveTo>
                  <a:cubicBezTo>
                    <a:pt x="0" y="110"/>
                    <a:pt x="25" y="171"/>
                    <a:pt x="52" y="171"/>
                  </a:cubicBezTo>
                  <a:cubicBezTo>
                    <a:pt x="55" y="171"/>
                    <a:pt x="58" y="170"/>
                    <a:pt x="61" y="168"/>
                  </a:cubicBezTo>
                  <a:cubicBezTo>
                    <a:pt x="76" y="16"/>
                    <a:pt x="15" y="122"/>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30"/>
            <p:cNvSpPr/>
            <p:nvPr/>
          </p:nvSpPr>
          <p:spPr>
            <a:xfrm>
              <a:off x="330850" y="3019675"/>
              <a:ext cx="3075" cy="10925"/>
            </a:xfrm>
            <a:custGeom>
              <a:avLst/>
              <a:gdLst/>
              <a:ahLst/>
              <a:cxnLst/>
              <a:rect l="l" t="t" r="r" b="b"/>
              <a:pathLst>
                <a:path w="123" h="437" extrusionOk="0">
                  <a:moveTo>
                    <a:pt x="78" y="0"/>
                  </a:moveTo>
                  <a:lnTo>
                    <a:pt x="78" y="0"/>
                  </a:lnTo>
                  <a:cubicBezTo>
                    <a:pt x="17" y="122"/>
                    <a:pt x="1" y="321"/>
                    <a:pt x="1" y="396"/>
                  </a:cubicBezTo>
                  <a:cubicBezTo>
                    <a:pt x="24" y="408"/>
                    <a:pt x="47" y="437"/>
                    <a:pt x="70" y="437"/>
                  </a:cubicBezTo>
                  <a:cubicBezTo>
                    <a:pt x="78" y="437"/>
                    <a:pt x="85" y="434"/>
                    <a:pt x="92" y="427"/>
                  </a:cubicBezTo>
                  <a:cubicBezTo>
                    <a:pt x="123" y="244"/>
                    <a:pt x="17" y="260"/>
                    <a:pt x="7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30"/>
            <p:cNvSpPr/>
            <p:nvPr/>
          </p:nvSpPr>
          <p:spPr>
            <a:xfrm>
              <a:off x="325175" y="3006725"/>
              <a:ext cx="2300" cy="4225"/>
            </a:xfrm>
            <a:custGeom>
              <a:avLst/>
              <a:gdLst/>
              <a:ahLst/>
              <a:cxnLst/>
              <a:rect l="l" t="t" r="r" b="b"/>
              <a:pathLst>
                <a:path w="92" h="169" extrusionOk="0">
                  <a:moveTo>
                    <a:pt x="31" y="0"/>
                  </a:moveTo>
                  <a:cubicBezTo>
                    <a:pt x="0" y="61"/>
                    <a:pt x="45" y="122"/>
                    <a:pt x="61" y="168"/>
                  </a:cubicBezTo>
                  <a:cubicBezTo>
                    <a:pt x="92" y="107"/>
                    <a:pt x="76" y="0"/>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30"/>
            <p:cNvSpPr/>
            <p:nvPr/>
          </p:nvSpPr>
          <p:spPr>
            <a:xfrm>
              <a:off x="351825" y="3073350"/>
              <a:ext cx="5925" cy="12250"/>
            </a:xfrm>
            <a:custGeom>
              <a:avLst/>
              <a:gdLst/>
              <a:ahLst/>
              <a:cxnLst/>
              <a:rect l="l" t="t" r="r" b="b"/>
              <a:pathLst>
                <a:path w="237" h="490" extrusionOk="0">
                  <a:moveTo>
                    <a:pt x="114" y="1"/>
                  </a:moveTo>
                  <a:cubicBezTo>
                    <a:pt x="73" y="1"/>
                    <a:pt x="34" y="82"/>
                    <a:pt x="15" y="169"/>
                  </a:cubicBezTo>
                  <a:lnTo>
                    <a:pt x="0" y="108"/>
                  </a:lnTo>
                  <a:lnTo>
                    <a:pt x="0" y="108"/>
                  </a:lnTo>
                  <a:lnTo>
                    <a:pt x="15" y="489"/>
                  </a:lnTo>
                  <a:cubicBezTo>
                    <a:pt x="15" y="391"/>
                    <a:pt x="42" y="369"/>
                    <a:pt x="76" y="369"/>
                  </a:cubicBezTo>
                  <a:cubicBezTo>
                    <a:pt x="105" y="369"/>
                    <a:pt x="139" y="384"/>
                    <a:pt x="166" y="384"/>
                  </a:cubicBezTo>
                  <a:cubicBezTo>
                    <a:pt x="211" y="384"/>
                    <a:pt x="236" y="339"/>
                    <a:pt x="183" y="93"/>
                  </a:cubicBezTo>
                  <a:cubicBezTo>
                    <a:pt x="161" y="27"/>
                    <a:pt x="137" y="1"/>
                    <a:pt x="114"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30"/>
            <p:cNvSpPr/>
            <p:nvPr/>
          </p:nvSpPr>
          <p:spPr>
            <a:xfrm>
              <a:off x="252400" y="2788875"/>
              <a:ext cx="425" cy="1550"/>
            </a:xfrm>
            <a:custGeom>
              <a:avLst/>
              <a:gdLst/>
              <a:ahLst/>
              <a:cxnLst/>
              <a:rect l="l" t="t" r="r" b="b"/>
              <a:pathLst>
                <a:path w="17" h="62" extrusionOk="0">
                  <a:moveTo>
                    <a:pt x="1" y="1"/>
                  </a:moveTo>
                  <a:lnTo>
                    <a:pt x="1" y="62"/>
                  </a:lnTo>
                  <a:lnTo>
                    <a:pt x="17" y="31"/>
                  </a:lnTo>
                  <a:cubicBezTo>
                    <a:pt x="17" y="17"/>
                    <a:pt x="17"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30"/>
            <p:cNvSpPr/>
            <p:nvPr/>
          </p:nvSpPr>
          <p:spPr>
            <a:xfrm>
              <a:off x="351825" y="3070700"/>
              <a:ext cx="1550" cy="2700"/>
            </a:xfrm>
            <a:custGeom>
              <a:avLst/>
              <a:gdLst/>
              <a:ahLst/>
              <a:cxnLst/>
              <a:rect l="l" t="t" r="r" b="b"/>
              <a:pathLst>
                <a:path w="62" h="108" extrusionOk="0">
                  <a:moveTo>
                    <a:pt x="0" y="0"/>
                  </a:moveTo>
                  <a:lnTo>
                    <a:pt x="31" y="108"/>
                  </a:lnTo>
                  <a:lnTo>
                    <a:pt x="61" y="16"/>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30"/>
            <p:cNvSpPr/>
            <p:nvPr/>
          </p:nvSpPr>
          <p:spPr>
            <a:xfrm>
              <a:off x="343050" y="3058150"/>
              <a:ext cx="2700" cy="4200"/>
            </a:xfrm>
            <a:custGeom>
              <a:avLst/>
              <a:gdLst/>
              <a:ahLst/>
              <a:cxnLst/>
              <a:rect l="l" t="t" r="r" b="b"/>
              <a:pathLst>
                <a:path w="108" h="168" extrusionOk="0">
                  <a:moveTo>
                    <a:pt x="108" y="0"/>
                  </a:moveTo>
                  <a:cubicBezTo>
                    <a:pt x="92" y="92"/>
                    <a:pt x="31" y="122"/>
                    <a:pt x="0" y="167"/>
                  </a:cubicBezTo>
                  <a:lnTo>
                    <a:pt x="108" y="153"/>
                  </a:lnTo>
                  <a:lnTo>
                    <a:pt x="108"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30"/>
            <p:cNvSpPr/>
            <p:nvPr/>
          </p:nvSpPr>
          <p:spPr>
            <a:xfrm>
              <a:off x="345725" y="3057375"/>
              <a:ext cx="25" cy="800"/>
            </a:xfrm>
            <a:custGeom>
              <a:avLst/>
              <a:gdLst/>
              <a:ahLst/>
              <a:cxnLst/>
              <a:rect l="l" t="t" r="r" b="b"/>
              <a:pathLst>
                <a:path w="1" h="32" fill="none" extrusionOk="0">
                  <a:moveTo>
                    <a:pt x="1" y="31"/>
                  </a:moveTo>
                  <a:lnTo>
                    <a:pt x="1"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30"/>
            <p:cNvSpPr/>
            <p:nvPr/>
          </p:nvSpPr>
          <p:spPr>
            <a:xfrm>
              <a:off x="271075" y="2878750"/>
              <a:ext cx="1550" cy="2725"/>
            </a:xfrm>
            <a:custGeom>
              <a:avLst/>
              <a:gdLst/>
              <a:ahLst/>
              <a:cxnLst/>
              <a:rect l="l" t="t" r="r" b="b"/>
              <a:pathLst>
                <a:path w="62" h="109" extrusionOk="0">
                  <a:moveTo>
                    <a:pt x="16" y="1"/>
                  </a:moveTo>
                  <a:lnTo>
                    <a:pt x="1" y="108"/>
                  </a:lnTo>
                  <a:lnTo>
                    <a:pt x="62" y="108"/>
                  </a:ln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30"/>
            <p:cNvSpPr/>
            <p:nvPr/>
          </p:nvSpPr>
          <p:spPr>
            <a:xfrm>
              <a:off x="252400" y="2812900"/>
              <a:ext cx="1950" cy="11050"/>
            </a:xfrm>
            <a:custGeom>
              <a:avLst/>
              <a:gdLst/>
              <a:ahLst/>
              <a:cxnLst/>
              <a:rect l="l" t="t" r="r" b="b"/>
              <a:pathLst>
                <a:path w="78" h="442" extrusionOk="0">
                  <a:moveTo>
                    <a:pt x="78" y="0"/>
                  </a:moveTo>
                  <a:lnTo>
                    <a:pt x="78" y="0"/>
                  </a:lnTo>
                  <a:cubicBezTo>
                    <a:pt x="47" y="31"/>
                    <a:pt x="31" y="61"/>
                    <a:pt x="1" y="106"/>
                  </a:cubicBezTo>
                  <a:lnTo>
                    <a:pt x="1" y="411"/>
                  </a:lnTo>
                  <a:lnTo>
                    <a:pt x="78" y="0"/>
                  </a:lnTo>
                  <a:close/>
                  <a:moveTo>
                    <a:pt x="1" y="411"/>
                  </a:moveTo>
                  <a:lnTo>
                    <a:pt x="1" y="441"/>
                  </a:lnTo>
                  <a:lnTo>
                    <a:pt x="17" y="427"/>
                  </a:lnTo>
                  <a:lnTo>
                    <a:pt x="1" y="41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30"/>
            <p:cNvSpPr/>
            <p:nvPr/>
          </p:nvSpPr>
          <p:spPr>
            <a:xfrm>
              <a:off x="252800" y="2823025"/>
              <a:ext cx="1150" cy="925"/>
            </a:xfrm>
            <a:custGeom>
              <a:avLst/>
              <a:gdLst/>
              <a:ahLst/>
              <a:cxnLst/>
              <a:rect l="l" t="t" r="r" b="b"/>
              <a:pathLst>
                <a:path w="46" h="37" extrusionOk="0">
                  <a:moveTo>
                    <a:pt x="21" y="0"/>
                  </a:moveTo>
                  <a:cubicBezTo>
                    <a:pt x="14" y="0"/>
                    <a:pt x="7" y="8"/>
                    <a:pt x="1" y="22"/>
                  </a:cubicBezTo>
                  <a:lnTo>
                    <a:pt x="46" y="36"/>
                  </a:lnTo>
                  <a:cubicBezTo>
                    <a:pt x="38" y="11"/>
                    <a:pt x="29" y="0"/>
                    <a:pt x="2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30"/>
            <p:cNvSpPr/>
            <p:nvPr/>
          </p:nvSpPr>
          <p:spPr>
            <a:xfrm>
              <a:off x="268050" y="2876150"/>
              <a:ext cx="1900" cy="1875"/>
            </a:xfrm>
            <a:custGeom>
              <a:avLst/>
              <a:gdLst/>
              <a:ahLst/>
              <a:cxnLst/>
              <a:rect l="l" t="t" r="r" b="b"/>
              <a:pathLst>
                <a:path w="76" h="75" extrusionOk="0">
                  <a:moveTo>
                    <a:pt x="53" y="0"/>
                  </a:moveTo>
                  <a:cubicBezTo>
                    <a:pt x="38" y="0"/>
                    <a:pt x="17" y="13"/>
                    <a:pt x="0" y="13"/>
                  </a:cubicBezTo>
                  <a:lnTo>
                    <a:pt x="0" y="74"/>
                  </a:lnTo>
                  <a:lnTo>
                    <a:pt x="76" y="44"/>
                  </a:lnTo>
                  <a:cubicBezTo>
                    <a:pt x="76" y="9"/>
                    <a:pt x="66" y="0"/>
                    <a:pt x="5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30"/>
            <p:cNvSpPr/>
            <p:nvPr/>
          </p:nvSpPr>
          <p:spPr>
            <a:xfrm>
              <a:off x="267650" y="2873425"/>
              <a:ext cx="1175" cy="3075"/>
            </a:xfrm>
            <a:custGeom>
              <a:avLst/>
              <a:gdLst/>
              <a:ahLst/>
              <a:cxnLst/>
              <a:rect l="l" t="t" r="r" b="b"/>
              <a:pathLst>
                <a:path w="47" h="123" extrusionOk="0">
                  <a:moveTo>
                    <a:pt x="47" y="1"/>
                  </a:moveTo>
                  <a:lnTo>
                    <a:pt x="47" y="1"/>
                  </a:lnTo>
                  <a:cubicBezTo>
                    <a:pt x="0" y="108"/>
                    <a:pt x="0" y="122"/>
                    <a:pt x="16" y="122"/>
                  </a:cubicBez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30"/>
            <p:cNvSpPr/>
            <p:nvPr/>
          </p:nvSpPr>
          <p:spPr>
            <a:xfrm>
              <a:off x="259750" y="2852100"/>
              <a:ext cx="2800" cy="8400"/>
            </a:xfrm>
            <a:custGeom>
              <a:avLst/>
              <a:gdLst/>
              <a:ahLst/>
              <a:cxnLst/>
              <a:rect l="l" t="t" r="r" b="b"/>
              <a:pathLst>
                <a:path w="112" h="336" extrusionOk="0">
                  <a:moveTo>
                    <a:pt x="58" y="0"/>
                  </a:moveTo>
                  <a:lnTo>
                    <a:pt x="12" y="336"/>
                  </a:lnTo>
                  <a:lnTo>
                    <a:pt x="88" y="244"/>
                  </a:lnTo>
                  <a:lnTo>
                    <a:pt x="88" y="244"/>
                  </a:lnTo>
                  <a:cubicBezTo>
                    <a:pt x="74" y="252"/>
                    <a:pt x="63" y="255"/>
                    <a:pt x="55" y="255"/>
                  </a:cubicBezTo>
                  <a:cubicBezTo>
                    <a:pt x="0" y="255"/>
                    <a:pt x="111" y="81"/>
                    <a:pt x="5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30"/>
            <p:cNvSpPr/>
            <p:nvPr/>
          </p:nvSpPr>
          <p:spPr>
            <a:xfrm>
              <a:off x="252400" y="2829650"/>
              <a:ext cx="1550" cy="5350"/>
            </a:xfrm>
            <a:custGeom>
              <a:avLst/>
              <a:gdLst/>
              <a:ahLst/>
              <a:cxnLst/>
              <a:rect l="l" t="t" r="r" b="b"/>
              <a:pathLst>
                <a:path w="62" h="214" extrusionOk="0">
                  <a:moveTo>
                    <a:pt x="62" y="0"/>
                  </a:moveTo>
                  <a:lnTo>
                    <a:pt x="62" y="0"/>
                  </a:lnTo>
                  <a:cubicBezTo>
                    <a:pt x="47" y="15"/>
                    <a:pt x="17" y="31"/>
                    <a:pt x="1" y="61"/>
                  </a:cubicBezTo>
                  <a:lnTo>
                    <a:pt x="1" y="214"/>
                  </a:lnTo>
                  <a:cubicBezTo>
                    <a:pt x="31" y="167"/>
                    <a:pt x="47" y="106"/>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30"/>
            <p:cNvSpPr/>
            <p:nvPr/>
          </p:nvSpPr>
          <p:spPr>
            <a:xfrm>
              <a:off x="258150" y="2853300"/>
              <a:ext cx="1525" cy="4025"/>
            </a:xfrm>
            <a:custGeom>
              <a:avLst/>
              <a:gdLst/>
              <a:ahLst/>
              <a:cxnLst/>
              <a:rect l="l" t="t" r="r" b="b"/>
              <a:pathLst>
                <a:path w="61" h="161" extrusionOk="0">
                  <a:moveTo>
                    <a:pt x="39" y="1"/>
                  </a:moveTo>
                  <a:cubicBezTo>
                    <a:pt x="28" y="1"/>
                    <a:pt x="21" y="79"/>
                    <a:pt x="0" y="121"/>
                  </a:cubicBezTo>
                  <a:cubicBezTo>
                    <a:pt x="26" y="121"/>
                    <a:pt x="32" y="160"/>
                    <a:pt x="38" y="160"/>
                  </a:cubicBezTo>
                  <a:cubicBezTo>
                    <a:pt x="43" y="160"/>
                    <a:pt x="48" y="138"/>
                    <a:pt x="61" y="60"/>
                  </a:cubicBezTo>
                  <a:cubicBezTo>
                    <a:pt x="51" y="17"/>
                    <a:pt x="45" y="1"/>
                    <a:pt x="3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30"/>
            <p:cNvSpPr/>
            <p:nvPr/>
          </p:nvSpPr>
          <p:spPr>
            <a:xfrm>
              <a:off x="257375" y="2856300"/>
              <a:ext cx="800" cy="800"/>
            </a:xfrm>
            <a:custGeom>
              <a:avLst/>
              <a:gdLst/>
              <a:ahLst/>
              <a:cxnLst/>
              <a:rect l="l" t="t" r="r" b="b"/>
              <a:pathLst>
                <a:path w="32" h="32" extrusionOk="0">
                  <a:moveTo>
                    <a:pt x="31" y="1"/>
                  </a:moveTo>
                  <a:lnTo>
                    <a:pt x="1" y="31"/>
                  </a:lnTo>
                  <a:cubicBezTo>
                    <a:pt x="15" y="31"/>
                    <a:pt x="31" y="15"/>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30"/>
            <p:cNvSpPr/>
            <p:nvPr/>
          </p:nvSpPr>
          <p:spPr>
            <a:xfrm>
              <a:off x="253575" y="2868425"/>
              <a:ext cx="6475" cy="36250"/>
            </a:xfrm>
            <a:custGeom>
              <a:avLst/>
              <a:gdLst/>
              <a:ahLst/>
              <a:cxnLst/>
              <a:rect l="l" t="t" r="r" b="b"/>
              <a:pathLst>
                <a:path w="259" h="1450" extrusionOk="0">
                  <a:moveTo>
                    <a:pt x="214" y="353"/>
                  </a:moveTo>
                  <a:cubicBezTo>
                    <a:pt x="213" y="354"/>
                    <a:pt x="213" y="355"/>
                    <a:pt x="213" y="356"/>
                  </a:cubicBezTo>
                  <a:lnTo>
                    <a:pt x="213" y="356"/>
                  </a:lnTo>
                  <a:cubicBezTo>
                    <a:pt x="213" y="355"/>
                    <a:pt x="213" y="354"/>
                    <a:pt x="214" y="353"/>
                  </a:cubicBezTo>
                  <a:close/>
                  <a:moveTo>
                    <a:pt x="181" y="0"/>
                  </a:moveTo>
                  <a:cubicBezTo>
                    <a:pt x="152" y="0"/>
                    <a:pt x="130" y="30"/>
                    <a:pt x="122" y="140"/>
                  </a:cubicBezTo>
                  <a:cubicBezTo>
                    <a:pt x="76" y="383"/>
                    <a:pt x="106" y="749"/>
                    <a:pt x="0" y="887"/>
                  </a:cubicBezTo>
                  <a:cubicBezTo>
                    <a:pt x="33" y="897"/>
                    <a:pt x="58" y="940"/>
                    <a:pt x="87" y="940"/>
                  </a:cubicBezTo>
                  <a:cubicBezTo>
                    <a:pt x="98" y="940"/>
                    <a:pt x="109" y="934"/>
                    <a:pt x="122" y="917"/>
                  </a:cubicBezTo>
                  <a:lnTo>
                    <a:pt x="122" y="917"/>
                  </a:lnTo>
                  <a:cubicBezTo>
                    <a:pt x="76" y="1054"/>
                    <a:pt x="106" y="1236"/>
                    <a:pt x="76" y="1389"/>
                  </a:cubicBezTo>
                  <a:lnTo>
                    <a:pt x="183" y="1450"/>
                  </a:lnTo>
                  <a:cubicBezTo>
                    <a:pt x="137" y="1389"/>
                    <a:pt x="122" y="1313"/>
                    <a:pt x="122" y="1236"/>
                  </a:cubicBezTo>
                  <a:cubicBezTo>
                    <a:pt x="137" y="1115"/>
                    <a:pt x="167" y="993"/>
                    <a:pt x="153" y="856"/>
                  </a:cubicBezTo>
                  <a:lnTo>
                    <a:pt x="153" y="856"/>
                  </a:lnTo>
                  <a:lnTo>
                    <a:pt x="92" y="887"/>
                  </a:lnTo>
                  <a:cubicBezTo>
                    <a:pt x="122" y="583"/>
                    <a:pt x="167" y="703"/>
                    <a:pt x="213" y="356"/>
                  </a:cubicBezTo>
                  <a:lnTo>
                    <a:pt x="213" y="356"/>
                  </a:lnTo>
                  <a:cubicBezTo>
                    <a:pt x="201" y="449"/>
                    <a:pt x="171" y="505"/>
                    <a:pt x="137" y="505"/>
                  </a:cubicBezTo>
                  <a:cubicBezTo>
                    <a:pt x="127" y="505"/>
                    <a:pt x="117" y="501"/>
                    <a:pt x="106" y="491"/>
                  </a:cubicBezTo>
                  <a:cubicBezTo>
                    <a:pt x="198" y="383"/>
                    <a:pt x="122" y="95"/>
                    <a:pt x="259" y="34"/>
                  </a:cubicBezTo>
                  <a:cubicBezTo>
                    <a:pt x="231" y="20"/>
                    <a:pt x="204" y="0"/>
                    <a:pt x="18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30"/>
            <p:cNvSpPr/>
            <p:nvPr/>
          </p:nvSpPr>
          <p:spPr>
            <a:xfrm>
              <a:off x="343550" y="3077550"/>
              <a:ext cx="1450" cy="5750"/>
            </a:xfrm>
            <a:custGeom>
              <a:avLst/>
              <a:gdLst/>
              <a:ahLst/>
              <a:cxnLst/>
              <a:rect l="l" t="t" r="r" b="b"/>
              <a:pathLst>
                <a:path w="58" h="230" extrusionOk="0">
                  <a:moveTo>
                    <a:pt x="57" y="1"/>
                  </a:moveTo>
                  <a:lnTo>
                    <a:pt x="57" y="1"/>
                  </a:lnTo>
                  <a:cubicBezTo>
                    <a:pt x="1" y="29"/>
                    <a:pt x="36" y="123"/>
                    <a:pt x="53" y="210"/>
                  </a:cubicBezTo>
                  <a:lnTo>
                    <a:pt x="53" y="210"/>
                  </a:lnTo>
                  <a:cubicBezTo>
                    <a:pt x="42" y="142"/>
                    <a:pt x="43" y="84"/>
                    <a:pt x="57" y="1"/>
                  </a:cubicBezTo>
                  <a:close/>
                  <a:moveTo>
                    <a:pt x="53" y="210"/>
                  </a:moveTo>
                  <a:lnTo>
                    <a:pt x="53" y="210"/>
                  </a:lnTo>
                  <a:cubicBezTo>
                    <a:pt x="55" y="216"/>
                    <a:pt x="56" y="223"/>
                    <a:pt x="57" y="230"/>
                  </a:cubicBezTo>
                  <a:cubicBezTo>
                    <a:pt x="56" y="223"/>
                    <a:pt x="55" y="217"/>
                    <a:pt x="53" y="21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30"/>
            <p:cNvSpPr/>
            <p:nvPr/>
          </p:nvSpPr>
          <p:spPr>
            <a:xfrm>
              <a:off x="344975" y="3083275"/>
              <a:ext cx="25" cy="1150"/>
            </a:xfrm>
            <a:custGeom>
              <a:avLst/>
              <a:gdLst/>
              <a:ahLst/>
              <a:cxnLst/>
              <a:rect l="l" t="t" r="r" b="b"/>
              <a:pathLst>
                <a:path w="1" h="46" extrusionOk="0">
                  <a:moveTo>
                    <a:pt x="0" y="1"/>
                  </a:moveTo>
                  <a:lnTo>
                    <a:pt x="0" y="46"/>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30"/>
            <p:cNvSpPr/>
            <p:nvPr/>
          </p:nvSpPr>
          <p:spPr>
            <a:xfrm>
              <a:off x="274125" y="2921175"/>
              <a:ext cx="1150" cy="4075"/>
            </a:xfrm>
            <a:custGeom>
              <a:avLst/>
              <a:gdLst/>
              <a:ahLst/>
              <a:cxnLst/>
              <a:rect l="l" t="t" r="r" b="b"/>
              <a:pathLst>
                <a:path w="46" h="163" extrusionOk="0">
                  <a:moveTo>
                    <a:pt x="33" y="0"/>
                  </a:moveTo>
                  <a:cubicBezTo>
                    <a:pt x="28" y="0"/>
                    <a:pt x="22" y="4"/>
                    <a:pt x="15" y="10"/>
                  </a:cubicBezTo>
                  <a:lnTo>
                    <a:pt x="1" y="162"/>
                  </a:lnTo>
                  <a:lnTo>
                    <a:pt x="46" y="26"/>
                  </a:lnTo>
                  <a:cubicBezTo>
                    <a:pt x="46" y="8"/>
                    <a:pt x="41" y="0"/>
                    <a:pt x="3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30"/>
            <p:cNvSpPr/>
            <p:nvPr/>
          </p:nvSpPr>
          <p:spPr>
            <a:xfrm>
              <a:off x="279825" y="2946175"/>
              <a:ext cx="5750" cy="23275"/>
            </a:xfrm>
            <a:custGeom>
              <a:avLst/>
              <a:gdLst/>
              <a:ahLst/>
              <a:cxnLst/>
              <a:rect l="l" t="t" r="r" b="b"/>
              <a:pathLst>
                <a:path w="230" h="931" extrusionOk="0">
                  <a:moveTo>
                    <a:pt x="92" y="1"/>
                  </a:moveTo>
                  <a:lnTo>
                    <a:pt x="17" y="46"/>
                  </a:lnTo>
                  <a:cubicBezTo>
                    <a:pt x="108" y="123"/>
                    <a:pt x="1" y="275"/>
                    <a:pt x="31" y="442"/>
                  </a:cubicBezTo>
                  <a:lnTo>
                    <a:pt x="78" y="442"/>
                  </a:lnTo>
                  <a:cubicBezTo>
                    <a:pt x="31" y="686"/>
                    <a:pt x="92" y="686"/>
                    <a:pt x="92" y="915"/>
                  </a:cubicBezTo>
                  <a:cubicBezTo>
                    <a:pt x="92" y="859"/>
                    <a:pt x="98" y="840"/>
                    <a:pt x="106" y="840"/>
                  </a:cubicBezTo>
                  <a:cubicBezTo>
                    <a:pt x="125" y="840"/>
                    <a:pt x="159" y="930"/>
                    <a:pt x="180" y="930"/>
                  </a:cubicBezTo>
                  <a:cubicBezTo>
                    <a:pt x="181" y="930"/>
                    <a:pt x="182" y="930"/>
                    <a:pt x="184" y="929"/>
                  </a:cubicBezTo>
                  <a:cubicBezTo>
                    <a:pt x="123" y="884"/>
                    <a:pt x="47" y="503"/>
                    <a:pt x="153" y="442"/>
                  </a:cubicBezTo>
                  <a:lnTo>
                    <a:pt x="153" y="442"/>
                  </a:lnTo>
                  <a:cubicBezTo>
                    <a:pt x="210" y="470"/>
                    <a:pt x="148" y="565"/>
                    <a:pt x="176" y="565"/>
                  </a:cubicBezTo>
                  <a:cubicBezTo>
                    <a:pt x="178" y="565"/>
                    <a:pt x="180" y="565"/>
                    <a:pt x="184" y="564"/>
                  </a:cubicBezTo>
                  <a:cubicBezTo>
                    <a:pt x="199" y="458"/>
                    <a:pt x="138" y="183"/>
                    <a:pt x="230" y="76"/>
                  </a:cubicBezTo>
                  <a:cubicBezTo>
                    <a:pt x="219" y="66"/>
                    <a:pt x="211" y="61"/>
                    <a:pt x="204" y="61"/>
                  </a:cubicBezTo>
                  <a:cubicBezTo>
                    <a:pt x="160" y="61"/>
                    <a:pt x="177" y="241"/>
                    <a:pt x="138" y="320"/>
                  </a:cubicBezTo>
                  <a:cubicBezTo>
                    <a:pt x="132" y="328"/>
                    <a:pt x="127" y="331"/>
                    <a:pt x="122" y="331"/>
                  </a:cubicBezTo>
                  <a:cubicBezTo>
                    <a:pt x="80" y="331"/>
                    <a:pt x="92" y="55"/>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30"/>
            <p:cNvSpPr/>
            <p:nvPr/>
          </p:nvSpPr>
          <p:spPr>
            <a:xfrm>
              <a:off x="282125" y="2969025"/>
              <a:ext cx="25" cy="800"/>
            </a:xfrm>
            <a:custGeom>
              <a:avLst/>
              <a:gdLst/>
              <a:ahLst/>
              <a:cxnLst/>
              <a:rect l="l" t="t" r="r" b="b"/>
              <a:pathLst>
                <a:path w="1" h="32" extrusionOk="0">
                  <a:moveTo>
                    <a:pt x="0" y="1"/>
                  </a:moveTo>
                  <a:lnTo>
                    <a:pt x="0"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30"/>
            <p:cNvSpPr/>
            <p:nvPr/>
          </p:nvSpPr>
          <p:spPr>
            <a:xfrm>
              <a:off x="263475" y="2901600"/>
              <a:ext cx="4950" cy="25575"/>
            </a:xfrm>
            <a:custGeom>
              <a:avLst/>
              <a:gdLst/>
              <a:ahLst/>
              <a:cxnLst/>
              <a:rect l="l" t="t" r="r" b="b"/>
              <a:pathLst>
                <a:path w="198" h="1023" extrusionOk="0">
                  <a:moveTo>
                    <a:pt x="122" y="1"/>
                  </a:moveTo>
                  <a:cubicBezTo>
                    <a:pt x="118" y="15"/>
                    <a:pt x="115" y="28"/>
                    <a:pt x="113" y="41"/>
                  </a:cubicBezTo>
                  <a:lnTo>
                    <a:pt x="113" y="41"/>
                  </a:lnTo>
                  <a:cubicBezTo>
                    <a:pt x="117" y="28"/>
                    <a:pt x="120" y="14"/>
                    <a:pt x="122" y="1"/>
                  </a:cubicBezTo>
                  <a:close/>
                  <a:moveTo>
                    <a:pt x="167" y="427"/>
                  </a:moveTo>
                  <a:cubicBezTo>
                    <a:pt x="166" y="434"/>
                    <a:pt x="164" y="441"/>
                    <a:pt x="162" y="447"/>
                  </a:cubicBezTo>
                  <a:lnTo>
                    <a:pt x="162" y="447"/>
                  </a:lnTo>
                  <a:lnTo>
                    <a:pt x="167" y="427"/>
                  </a:lnTo>
                  <a:close/>
                  <a:moveTo>
                    <a:pt x="113" y="41"/>
                  </a:moveTo>
                  <a:lnTo>
                    <a:pt x="113" y="41"/>
                  </a:lnTo>
                  <a:cubicBezTo>
                    <a:pt x="89" y="125"/>
                    <a:pt x="39" y="214"/>
                    <a:pt x="0" y="214"/>
                  </a:cubicBezTo>
                  <a:cubicBezTo>
                    <a:pt x="0" y="474"/>
                    <a:pt x="61" y="352"/>
                    <a:pt x="0" y="626"/>
                  </a:cubicBezTo>
                  <a:cubicBezTo>
                    <a:pt x="5" y="641"/>
                    <a:pt x="9" y="648"/>
                    <a:pt x="14" y="648"/>
                  </a:cubicBezTo>
                  <a:cubicBezTo>
                    <a:pt x="43" y="648"/>
                    <a:pt x="74" y="416"/>
                    <a:pt x="61" y="352"/>
                  </a:cubicBezTo>
                  <a:cubicBezTo>
                    <a:pt x="64" y="346"/>
                    <a:pt x="67" y="344"/>
                    <a:pt x="70" y="344"/>
                  </a:cubicBezTo>
                  <a:cubicBezTo>
                    <a:pt x="82" y="344"/>
                    <a:pt x="94" y="391"/>
                    <a:pt x="106" y="427"/>
                  </a:cubicBezTo>
                  <a:cubicBezTo>
                    <a:pt x="92" y="626"/>
                    <a:pt x="92" y="870"/>
                    <a:pt x="122" y="1022"/>
                  </a:cubicBezTo>
                  <a:cubicBezTo>
                    <a:pt x="122" y="915"/>
                    <a:pt x="198" y="915"/>
                    <a:pt x="183" y="915"/>
                  </a:cubicBezTo>
                  <a:cubicBezTo>
                    <a:pt x="183" y="855"/>
                    <a:pt x="174" y="842"/>
                    <a:pt x="161" y="842"/>
                  </a:cubicBezTo>
                  <a:cubicBezTo>
                    <a:pt x="152" y="842"/>
                    <a:pt x="141" y="850"/>
                    <a:pt x="131" y="850"/>
                  </a:cubicBezTo>
                  <a:cubicBezTo>
                    <a:pt x="120" y="850"/>
                    <a:pt x="111" y="842"/>
                    <a:pt x="106" y="809"/>
                  </a:cubicBezTo>
                  <a:cubicBezTo>
                    <a:pt x="121" y="707"/>
                    <a:pt x="135" y="566"/>
                    <a:pt x="162" y="447"/>
                  </a:cubicBezTo>
                  <a:lnTo>
                    <a:pt x="162" y="447"/>
                  </a:lnTo>
                  <a:lnTo>
                    <a:pt x="153" y="488"/>
                  </a:lnTo>
                  <a:cubicBezTo>
                    <a:pt x="166" y="332"/>
                    <a:pt x="74" y="241"/>
                    <a:pt x="113" y="4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30"/>
            <p:cNvSpPr/>
            <p:nvPr/>
          </p:nvSpPr>
          <p:spPr>
            <a:xfrm>
              <a:off x="272975" y="2941975"/>
              <a:ext cx="6525" cy="15650"/>
            </a:xfrm>
            <a:custGeom>
              <a:avLst/>
              <a:gdLst/>
              <a:ahLst/>
              <a:cxnLst/>
              <a:rect l="l" t="t" r="r" b="b"/>
              <a:pathLst>
                <a:path w="261" h="626" extrusionOk="0">
                  <a:moveTo>
                    <a:pt x="199" y="1"/>
                  </a:moveTo>
                  <a:lnTo>
                    <a:pt x="169" y="199"/>
                  </a:lnTo>
                  <a:cubicBezTo>
                    <a:pt x="171" y="204"/>
                    <a:pt x="173" y="206"/>
                    <a:pt x="175" y="206"/>
                  </a:cubicBezTo>
                  <a:cubicBezTo>
                    <a:pt x="185" y="206"/>
                    <a:pt x="195" y="171"/>
                    <a:pt x="205" y="171"/>
                  </a:cubicBezTo>
                  <a:cubicBezTo>
                    <a:pt x="208" y="171"/>
                    <a:pt x="211" y="174"/>
                    <a:pt x="214" y="183"/>
                  </a:cubicBezTo>
                  <a:lnTo>
                    <a:pt x="138" y="443"/>
                  </a:lnTo>
                  <a:cubicBezTo>
                    <a:pt x="108" y="443"/>
                    <a:pt x="108" y="351"/>
                    <a:pt x="92" y="275"/>
                  </a:cubicBezTo>
                  <a:lnTo>
                    <a:pt x="77" y="488"/>
                  </a:lnTo>
                  <a:lnTo>
                    <a:pt x="31" y="336"/>
                  </a:lnTo>
                  <a:lnTo>
                    <a:pt x="31" y="336"/>
                  </a:lnTo>
                  <a:cubicBezTo>
                    <a:pt x="47" y="397"/>
                    <a:pt x="16" y="427"/>
                    <a:pt x="1" y="473"/>
                  </a:cubicBezTo>
                  <a:lnTo>
                    <a:pt x="77" y="626"/>
                  </a:lnTo>
                  <a:cubicBezTo>
                    <a:pt x="85" y="534"/>
                    <a:pt x="111" y="523"/>
                    <a:pt x="140" y="523"/>
                  </a:cubicBezTo>
                  <a:cubicBezTo>
                    <a:pt x="149" y="523"/>
                    <a:pt x="159" y="524"/>
                    <a:pt x="168" y="524"/>
                  </a:cubicBezTo>
                  <a:cubicBezTo>
                    <a:pt x="186" y="524"/>
                    <a:pt x="204" y="519"/>
                    <a:pt x="214" y="488"/>
                  </a:cubicBezTo>
                  <a:cubicBezTo>
                    <a:pt x="214" y="275"/>
                    <a:pt x="260" y="138"/>
                    <a:pt x="19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30"/>
            <p:cNvSpPr/>
            <p:nvPr/>
          </p:nvSpPr>
          <p:spPr>
            <a:xfrm>
              <a:off x="277950" y="2935525"/>
              <a:ext cx="2300" cy="6100"/>
            </a:xfrm>
            <a:custGeom>
              <a:avLst/>
              <a:gdLst/>
              <a:ahLst/>
              <a:cxnLst/>
              <a:rect l="l" t="t" r="r" b="b"/>
              <a:pathLst>
                <a:path w="92" h="244" extrusionOk="0">
                  <a:moveTo>
                    <a:pt x="45" y="0"/>
                  </a:moveTo>
                  <a:lnTo>
                    <a:pt x="0" y="244"/>
                  </a:lnTo>
                  <a:cubicBezTo>
                    <a:pt x="31" y="198"/>
                    <a:pt x="92" y="106"/>
                    <a:pt x="61" y="15"/>
                  </a:cubicBezTo>
                  <a:cubicBezTo>
                    <a:pt x="52" y="15"/>
                    <a:pt x="48" y="25"/>
                    <a:pt x="46" y="25"/>
                  </a:cubicBezTo>
                  <a:cubicBezTo>
                    <a:pt x="45" y="25"/>
                    <a:pt x="45" y="19"/>
                    <a:pt x="4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30"/>
            <p:cNvSpPr/>
            <p:nvPr/>
          </p:nvSpPr>
          <p:spPr>
            <a:xfrm>
              <a:off x="277950" y="2941600"/>
              <a:ext cx="25" cy="400"/>
            </a:xfrm>
            <a:custGeom>
              <a:avLst/>
              <a:gdLst/>
              <a:ahLst/>
              <a:cxnLst/>
              <a:rect l="l" t="t" r="r" b="b"/>
              <a:pathLst>
                <a:path w="1" h="16" extrusionOk="0">
                  <a:moveTo>
                    <a:pt x="0" y="16"/>
                  </a:moveTo>
                  <a:lnTo>
                    <a:pt x="0" y="16"/>
                  </a:ln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30"/>
            <p:cNvSpPr/>
            <p:nvPr/>
          </p:nvSpPr>
          <p:spPr>
            <a:xfrm>
              <a:off x="284025" y="2955325"/>
              <a:ext cx="3075" cy="8775"/>
            </a:xfrm>
            <a:custGeom>
              <a:avLst/>
              <a:gdLst/>
              <a:ahLst/>
              <a:cxnLst/>
              <a:rect l="l" t="t" r="r" b="b"/>
              <a:pathLst>
                <a:path w="123" h="351" extrusionOk="0">
                  <a:moveTo>
                    <a:pt x="76" y="0"/>
                  </a:moveTo>
                  <a:cubicBezTo>
                    <a:pt x="1" y="31"/>
                    <a:pt x="92" y="244"/>
                    <a:pt x="76" y="350"/>
                  </a:cubicBezTo>
                  <a:cubicBezTo>
                    <a:pt x="123" y="228"/>
                    <a:pt x="92" y="122"/>
                    <a:pt x="7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30"/>
            <p:cNvSpPr/>
            <p:nvPr/>
          </p:nvSpPr>
          <p:spPr>
            <a:xfrm>
              <a:off x="266875" y="2927500"/>
              <a:ext cx="9175" cy="17550"/>
            </a:xfrm>
            <a:custGeom>
              <a:avLst/>
              <a:gdLst/>
              <a:ahLst/>
              <a:cxnLst/>
              <a:rect l="l" t="t" r="r" b="b"/>
              <a:pathLst>
                <a:path w="367" h="702" extrusionOk="0">
                  <a:moveTo>
                    <a:pt x="78" y="1"/>
                  </a:moveTo>
                  <a:lnTo>
                    <a:pt x="1" y="199"/>
                  </a:lnTo>
                  <a:cubicBezTo>
                    <a:pt x="28" y="239"/>
                    <a:pt x="55" y="341"/>
                    <a:pt x="82" y="341"/>
                  </a:cubicBezTo>
                  <a:cubicBezTo>
                    <a:pt x="86" y="341"/>
                    <a:pt x="89" y="339"/>
                    <a:pt x="92" y="336"/>
                  </a:cubicBezTo>
                  <a:lnTo>
                    <a:pt x="92" y="336"/>
                  </a:lnTo>
                  <a:cubicBezTo>
                    <a:pt x="92" y="443"/>
                    <a:pt x="92" y="580"/>
                    <a:pt x="78" y="701"/>
                  </a:cubicBezTo>
                  <a:lnTo>
                    <a:pt x="184" y="687"/>
                  </a:lnTo>
                  <a:cubicBezTo>
                    <a:pt x="214" y="458"/>
                    <a:pt x="184" y="397"/>
                    <a:pt x="291" y="336"/>
                  </a:cubicBezTo>
                  <a:lnTo>
                    <a:pt x="291" y="336"/>
                  </a:lnTo>
                  <a:cubicBezTo>
                    <a:pt x="275" y="427"/>
                    <a:pt x="305" y="626"/>
                    <a:pt x="260" y="687"/>
                  </a:cubicBezTo>
                  <a:cubicBezTo>
                    <a:pt x="305" y="640"/>
                    <a:pt x="366" y="321"/>
                    <a:pt x="321" y="123"/>
                  </a:cubicBezTo>
                  <a:lnTo>
                    <a:pt x="321" y="123"/>
                  </a:lnTo>
                  <a:cubicBezTo>
                    <a:pt x="291" y="352"/>
                    <a:pt x="199" y="123"/>
                    <a:pt x="230" y="382"/>
                  </a:cubicBezTo>
                  <a:cubicBezTo>
                    <a:pt x="153" y="336"/>
                    <a:pt x="139" y="92"/>
                    <a:pt x="7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30"/>
            <p:cNvSpPr/>
            <p:nvPr/>
          </p:nvSpPr>
          <p:spPr>
            <a:xfrm>
              <a:off x="266525" y="2984275"/>
              <a:ext cx="1550" cy="4950"/>
            </a:xfrm>
            <a:custGeom>
              <a:avLst/>
              <a:gdLst/>
              <a:ahLst/>
              <a:cxnLst/>
              <a:rect l="l" t="t" r="r" b="b"/>
              <a:pathLst>
                <a:path w="62" h="198" extrusionOk="0">
                  <a:moveTo>
                    <a:pt x="61" y="0"/>
                  </a:moveTo>
                  <a:lnTo>
                    <a:pt x="61" y="0"/>
                  </a:lnTo>
                  <a:cubicBezTo>
                    <a:pt x="31" y="30"/>
                    <a:pt x="0" y="91"/>
                    <a:pt x="45" y="197"/>
                  </a:cubicBezTo>
                  <a:cubicBezTo>
                    <a:pt x="15" y="106"/>
                    <a:pt x="45" y="45"/>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30"/>
            <p:cNvSpPr/>
            <p:nvPr/>
          </p:nvSpPr>
          <p:spPr>
            <a:xfrm>
              <a:off x="276775" y="2972450"/>
              <a:ext cx="1550" cy="775"/>
            </a:xfrm>
            <a:custGeom>
              <a:avLst/>
              <a:gdLst/>
              <a:ahLst/>
              <a:cxnLst/>
              <a:rect l="l" t="t" r="r" b="b"/>
              <a:pathLst>
                <a:path w="62" h="31" extrusionOk="0">
                  <a:moveTo>
                    <a:pt x="62" y="0"/>
                  </a:moveTo>
                  <a:cubicBezTo>
                    <a:pt x="31" y="0"/>
                    <a:pt x="17" y="16"/>
                    <a:pt x="1" y="31"/>
                  </a:cubicBezTo>
                  <a:lnTo>
                    <a:pt x="6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30"/>
            <p:cNvSpPr/>
            <p:nvPr/>
          </p:nvSpPr>
          <p:spPr>
            <a:xfrm>
              <a:off x="268050" y="2982750"/>
              <a:ext cx="375" cy="1550"/>
            </a:xfrm>
            <a:custGeom>
              <a:avLst/>
              <a:gdLst/>
              <a:ahLst/>
              <a:cxnLst/>
              <a:rect l="l" t="t" r="r" b="b"/>
              <a:pathLst>
                <a:path w="15" h="62" extrusionOk="0">
                  <a:moveTo>
                    <a:pt x="15" y="0"/>
                  </a:moveTo>
                  <a:cubicBezTo>
                    <a:pt x="15" y="15"/>
                    <a:pt x="15" y="45"/>
                    <a:pt x="0" y="61"/>
                  </a:cubicBezTo>
                  <a:lnTo>
                    <a:pt x="15" y="45"/>
                  </a:ln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30"/>
            <p:cNvSpPr/>
            <p:nvPr/>
          </p:nvSpPr>
          <p:spPr>
            <a:xfrm>
              <a:off x="261950" y="2945025"/>
              <a:ext cx="14850" cy="43075"/>
            </a:xfrm>
            <a:custGeom>
              <a:avLst/>
              <a:gdLst/>
              <a:ahLst/>
              <a:cxnLst/>
              <a:rect l="l" t="t" r="r" b="b"/>
              <a:pathLst>
                <a:path w="594" h="1723" extrusionOk="0">
                  <a:moveTo>
                    <a:pt x="275" y="0"/>
                  </a:moveTo>
                  <a:cubicBezTo>
                    <a:pt x="259" y="108"/>
                    <a:pt x="228" y="199"/>
                    <a:pt x="183" y="260"/>
                  </a:cubicBezTo>
                  <a:lnTo>
                    <a:pt x="183" y="290"/>
                  </a:lnTo>
                  <a:cubicBezTo>
                    <a:pt x="192" y="284"/>
                    <a:pt x="200" y="281"/>
                    <a:pt x="207" y="281"/>
                  </a:cubicBezTo>
                  <a:cubicBezTo>
                    <a:pt x="253" y="281"/>
                    <a:pt x="283" y="386"/>
                    <a:pt x="336" y="412"/>
                  </a:cubicBezTo>
                  <a:cubicBezTo>
                    <a:pt x="320" y="504"/>
                    <a:pt x="214" y="534"/>
                    <a:pt x="259" y="565"/>
                  </a:cubicBezTo>
                  <a:cubicBezTo>
                    <a:pt x="259" y="595"/>
                    <a:pt x="260" y="605"/>
                    <a:pt x="263" y="605"/>
                  </a:cubicBezTo>
                  <a:cubicBezTo>
                    <a:pt x="269" y="605"/>
                    <a:pt x="284" y="523"/>
                    <a:pt x="295" y="523"/>
                  </a:cubicBezTo>
                  <a:cubicBezTo>
                    <a:pt x="299" y="523"/>
                    <a:pt x="302" y="530"/>
                    <a:pt x="305" y="549"/>
                  </a:cubicBezTo>
                  <a:cubicBezTo>
                    <a:pt x="275" y="656"/>
                    <a:pt x="228" y="823"/>
                    <a:pt x="183" y="853"/>
                  </a:cubicBezTo>
                  <a:lnTo>
                    <a:pt x="137" y="732"/>
                  </a:lnTo>
                  <a:cubicBezTo>
                    <a:pt x="122" y="839"/>
                    <a:pt x="92" y="945"/>
                    <a:pt x="106" y="1022"/>
                  </a:cubicBezTo>
                  <a:lnTo>
                    <a:pt x="122" y="975"/>
                  </a:lnTo>
                  <a:lnTo>
                    <a:pt x="122" y="975"/>
                  </a:lnTo>
                  <a:cubicBezTo>
                    <a:pt x="183" y="1310"/>
                    <a:pt x="0" y="1174"/>
                    <a:pt x="45" y="1479"/>
                  </a:cubicBezTo>
                  <a:cubicBezTo>
                    <a:pt x="111" y="1465"/>
                    <a:pt x="76" y="1261"/>
                    <a:pt x="131" y="1261"/>
                  </a:cubicBezTo>
                  <a:cubicBezTo>
                    <a:pt x="141" y="1261"/>
                    <a:pt x="152" y="1267"/>
                    <a:pt x="167" y="1280"/>
                  </a:cubicBezTo>
                  <a:cubicBezTo>
                    <a:pt x="150" y="1397"/>
                    <a:pt x="160" y="1422"/>
                    <a:pt x="178" y="1422"/>
                  </a:cubicBezTo>
                  <a:cubicBezTo>
                    <a:pt x="191" y="1422"/>
                    <a:pt x="209" y="1409"/>
                    <a:pt x="225" y="1409"/>
                  </a:cubicBezTo>
                  <a:cubicBezTo>
                    <a:pt x="243" y="1409"/>
                    <a:pt x="259" y="1428"/>
                    <a:pt x="259" y="1509"/>
                  </a:cubicBezTo>
                  <a:cubicBezTo>
                    <a:pt x="275" y="1493"/>
                    <a:pt x="275" y="1463"/>
                    <a:pt x="275" y="1448"/>
                  </a:cubicBezTo>
                  <a:cubicBezTo>
                    <a:pt x="294" y="1492"/>
                    <a:pt x="306" y="1508"/>
                    <a:pt x="314" y="1508"/>
                  </a:cubicBezTo>
                  <a:cubicBezTo>
                    <a:pt x="332" y="1508"/>
                    <a:pt x="335" y="1438"/>
                    <a:pt x="366" y="1418"/>
                  </a:cubicBezTo>
                  <a:lnTo>
                    <a:pt x="366" y="1418"/>
                  </a:lnTo>
                  <a:lnTo>
                    <a:pt x="336" y="1646"/>
                  </a:lnTo>
                  <a:cubicBezTo>
                    <a:pt x="346" y="1635"/>
                    <a:pt x="349" y="1618"/>
                    <a:pt x="355" y="1618"/>
                  </a:cubicBezTo>
                  <a:cubicBezTo>
                    <a:pt x="358" y="1618"/>
                    <a:pt x="361" y="1621"/>
                    <a:pt x="366" y="1631"/>
                  </a:cubicBezTo>
                  <a:lnTo>
                    <a:pt x="366" y="1722"/>
                  </a:lnTo>
                  <a:cubicBezTo>
                    <a:pt x="396" y="1661"/>
                    <a:pt x="427" y="1600"/>
                    <a:pt x="427" y="1432"/>
                  </a:cubicBezTo>
                  <a:cubicBezTo>
                    <a:pt x="438" y="1448"/>
                    <a:pt x="448" y="1455"/>
                    <a:pt x="458" y="1455"/>
                  </a:cubicBezTo>
                  <a:cubicBezTo>
                    <a:pt x="516" y="1455"/>
                    <a:pt x="555" y="1219"/>
                    <a:pt x="594" y="1128"/>
                  </a:cubicBezTo>
                  <a:lnTo>
                    <a:pt x="594" y="1128"/>
                  </a:lnTo>
                  <a:lnTo>
                    <a:pt x="563" y="1158"/>
                  </a:lnTo>
                  <a:cubicBezTo>
                    <a:pt x="533" y="961"/>
                    <a:pt x="518" y="671"/>
                    <a:pt x="457" y="549"/>
                  </a:cubicBezTo>
                  <a:lnTo>
                    <a:pt x="411" y="595"/>
                  </a:lnTo>
                  <a:lnTo>
                    <a:pt x="396" y="290"/>
                  </a:lnTo>
                  <a:cubicBezTo>
                    <a:pt x="386" y="300"/>
                    <a:pt x="364" y="334"/>
                    <a:pt x="342" y="334"/>
                  </a:cubicBezTo>
                  <a:cubicBezTo>
                    <a:pt x="329" y="334"/>
                    <a:pt x="316" y="323"/>
                    <a:pt x="305" y="290"/>
                  </a:cubicBezTo>
                  <a:cubicBezTo>
                    <a:pt x="320" y="169"/>
                    <a:pt x="289" y="61"/>
                    <a:pt x="27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30"/>
            <p:cNvSpPr/>
            <p:nvPr/>
          </p:nvSpPr>
          <p:spPr>
            <a:xfrm>
              <a:off x="265350" y="2952275"/>
              <a:ext cx="1200" cy="1900"/>
            </a:xfrm>
            <a:custGeom>
              <a:avLst/>
              <a:gdLst/>
              <a:ahLst/>
              <a:cxnLst/>
              <a:rect l="l" t="t" r="r" b="b"/>
              <a:pathLst>
                <a:path w="48" h="76" extrusionOk="0">
                  <a:moveTo>
                    <a:pt x="47" y="0"/>
                  </a:moveTo>
                  <a:cubicBezTo>
                    <a:pt x="31" y="15"/>
                    <a:pt x="17" y="46"/>
                    <a:pt x="1" y="76"/>
                  </a:cubicBezTo>
                  <a:lnTo>
                    <a:pt x="47" y="31"/>
                  </a:ln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30"/>
            <p:cNvSpPr/>
            <p:nvPr/>
          </p:nvSpPr>
          <p:spPr>
            <a:xfrm>
              <a:off x="266525" y="2950350"/>
              <a:ext cx="25" cy="1175"/>
            </a:xfrm>
            <a:custGeom>
              <a:avLst/>
              <a:gdLst/>
              <a:ahLst/>
              <a:cxnLst/>
              <a:rect l="l" t="t" r="r" b="b"/>
              <a:pathLst>
                <a:path w="1" h="47" extrusionOk="0">
                  <a:moveTo>
                    <a:pt x="0" y="47"/>
                  </a:moveTo>
                  <a:lnTo>
                    <a:pt x="0"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30"/>
            <p:cNvSpPr/>
            <p:nvPr/>
          </p:nvSpPr>
          <p:spPr>
            <a:xfrm>
              <a:off x="264225" y="2947300"/>
              <a:ext cx="2325" cy="3850"/>
            </a:xfrm>
            <a:custGeom>
              <a:avLst/>
              <a:gdLst/>
              <a:ahLst/>
              <a:cxnLst/>
              <a:rect l="l" t="t" r="r" b="b"/>
              <a:pathLst>
                <a:path w="93" h="154" extrusionOk="0">
                  <a:moveTo>
                    <a:pt x="62" y="1"/>
                  </a:moveTo>
                  <a:cubicBezTo>
                    <a:pt x="62" y="62"/>
                    <a:pt x="1" y="108"/>
                    <a:pt x="31" y="153"/>
                  </a:cubicBezTo>
                  <a:cubicBezTo>
                    <a:pt x="41" y="124"/>
                    <a:pt x="57" y="107"/>
                    <a:pt x="71" y="107"/>
                  </a:cubicBezTo>
                  <a:cubicBezTo>
                    <a:pt x="79" y="107"/>
                    <a:pt x="87" y="112"/>
                    <a:pt x="92" y="123"/>
                  </a:cubicBezTo>
                  <a:cubicBezTo>
                    <a:pt x="76" y="78"/>
                    <a:pt x="76" y="31"/>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30"/>
            <p:cNvSpPr/>
            <p:nvPr/>
          </p:nvSpPr>
          <p:spPr>
            <a:xfrm>
              <a:off x="268800" y="2945025"/>
              <a:ext cx="25" cy="25"/>
            </a:xfrm>
            <a:custGeom>
              <a:avLst/>
              <a:gdLst/>
              <a:ahLst/>
              <a:cxnLst/>
              <a:rect l="l" t="t" r="r" b="b"/>
              <a:pathLst>
                <a:path w="1" h="1" extrusionOk="0">
                  <a:moveTo>
                    <a:pt x="1" y="0"/>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30"/>
            <p:cNvSpPr/>
            <p:nvPr/>
          </p:nvSpPr>
          <p:spPr>
            <a:xfrm>
              <a:off x="268800" y="2921525"/>
              <a:ext cx="2675" cy="4475"/>
            </a:xfrm>
            <a:custGeom>
              <a:avLst/>
              <a:gdLst/>
              <a:ahLst/>
              <a:cxnLst/>
              <a:rect l="l" t="t" r="r" b="b"/>
              <a:pathLst>
                <a:path w="107" h="179" extrusionOk="0">
                  <a:moveTo>
                    <a:pt x="31" y="1"/>
                  </a:moveTo>
                  <a:cubicBezTo>
                    <a:pt x="22" y="1"/>
                    <a:pt x="12" y="4"/>
                    <a:pt x="1" y="12"/>
                  </a:cubicBezTo>
                  <a:lnTo>
                    <a:pt x="76" y="179"/>
                  </a:lnTo>
                  <a:lnTo>
                    <a:pt x="107" y="12"/>
                  </a:lnTo>
                  <a:lnTo>
                    <a:pt x="107" y="12"/>
                  </a:lnTo>
                  <a:cubicBezTo>
                    <a:pt x="100" y="14"/>
                    <a:pt x="94" y="15"/>
                    <a:pt x="88" y="15"/>
                  </a:cubicBezTo>
                  <a:cubicBezTo>
                    <a:pt x="66" y="15"/>
                    <a:pt x="51" y="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30"/>
            <p:cNvSpPr/>
            <p:nvPr/>
          </p:nvSpPr>
          <p:spPr>
            <a:xfrm>
              <a:off x="256625" y="2896275"/>
              <a:ext cx="1550" cy="3075"/>
            </a:xfrm>
            <a:custGeom>
              <a:avLst/>
              <a:gdLst/>
              <a:ahLst/>
              <a:cxnLst/>
              <a:rect l="l" t="t" r="r" b="b"/>
              <a:pathLst>
                <a:path w="62" h="123" extrusionOk="0">
                  <a:moveTo>
                    <a:pt x="61" y="1"/>
                  </a:moveTo>
                  <a:lnTo>
                    <a:pt x="0" y="122"/>
                  </a:lnTo>
                  <a:lnTo>
                    <a:pt x="61" y="122"/>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30"/>
            <p:cNvSpPr/>
            <p:nvPr/>
          </p:nvSpPr>
          <p:spPr>
            <a:xfrm>
              <a:off x="336200" y="3103075"/>
              <a:ext cx="1650" cy="6925"/>
            </a:xfrm>
            <a:custGeom>
              <a:avLst/>
              <a:gdLst/>
              <a:ahLst/>
              <a:cxnLst/>
              <a:rect l="l" t="t" r="r" b="b"/>
              <a:pathLst>
                <a:path w="66" h="277" extrusionOk="0">
                  <a:moveTo>
                    <a:pt x="47" y="1"/>
                  </a:moveTo>
                  <a:lnTo>
                    <a:pt x="47" y="1"/>
                  </a:lnTo>
                  <a:cubicBezTo>
                    <a:pt x="31" y="62"/>
                    <a:pt x="47" y="214"/>
                    <a:pt x="0" y="229"/>
                  </a:cubicBezTo>
                  <a:cubicBezTo>
                    <a:pt x="16" y="263"/>
                    <a:pt x="27" y="277"/>
                    <a:pt x="35" y="277"/>
                  </a:cubicBezTo>
                  <a:cubicBezTo>
                    <a:pt x="66" y="277"/>
                    <a:pt x="47" y="61"/>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30"/>
            <p:cNvSpPr/>
            <p:nvPr/>
          </p:nvSpPr>
          <p:spPr>
            <a:xfrm>
              <a:off x="324825" y="3078700"/>
              <a:ext cx="1900" cy="6150"/>
            </a:xfrm>
            <a:custGeom>
              <a:avLst/>
              <a:gdLst/>
              <a:ahLst/>
              <a:cxnLst/>
              <a:rect l="l" t="t" r="r" b="b"/>
              <a:pathLst>
                <a:path w="76" h="246" extrusionOk="0">
                  <a:moveTo>
                    <a:pt x="29" y="1"/>
                  </a:moveTo>
                  <a:cubicBezTo>
                    <a:pt x="29" y="88"/>
                    <a:pt x="1" y="246"/>
                    <a:pt x="52" y="246"/>
                  </a:cubicBezTo>
                  <a:cubicBezTo>
                    <a:pt x="54" y="246"/>
                    <a:pt x="57" y="245"/>
                    <a:pt x="59" y="245"/>
                  </a:cubicBezTo>
                  <a:lnTo>
                    <a:pt x="7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30"/>
            <p:cNvSpPr/>
            <p:nvPr/>
          </p:nvSpPr>
          <p:spPr>
            <a:xfrm>
              <a:off x="253175" y="2910750"/>
              <a:ext cx="1550" cy="3825"/>
            </a:xfrm>
            <a:custGeom>
              <a:avLst/>
              <a:gdLst/>
              <a:ahLst/>
              <a:cxnLst/>
              <a:rect l="l" t="t" r="r" b="b"/>
              <a:pathLst>
                <a:path w="62" h="153" extrusionOk="0">
                  <a:moveTo>
                    <a:pt x="0" y="0"/>
                  </a:moveTo>
                  <a:lnTo>
                    <a:pt x="0" y="153"/>
                  </a:lnTo>
                  <a:lnTo>
                    <a:pt x="6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30"/>
            <p:cNvSpPr/>
            <p:nvPr/>
          </p:nvSpPr>
          <p:spPr>
            <a:xfrm>
              <a:off x="282875" y="2988075"/>
              <a:ext cx="5350" cy="28575"/>
            </a:xfrm>
            <a:custGeom>
              <a:avLst/>
              <a:gdLst/>
              <a:ahLst/>
              <a:cxnLst/>
              <a:rect l="l" t="t" r="r" b="b"/>
              <a:pathLst>
                <a:path w="214" h="1143" extrusionOk="0">
                  <a:moveTo>
                    <a:pt x="77" y="0"/>
                  </a:moveTo>
                  <a:cubicBezTo>
                    <a:pt x="62" y="137"/>
                    <a:pt x="1" y="442"/>
                    <a:pt x="77" y="457"/>
                  </a:cubicBezTo>
                  <a:lnTo>
                    <a:pt x="16" y="579"/>
                  </a:lnTo>
                  <a:cubicBezTo>
                    <a:pt x="54" y="604"/>
                    <a:pt x="60" y="734"/>
                    <a:pt x="88" y="734"/>
                  </a:cubicBezTo>
                  <a:cubicBezTo>
                    <a:pt x="93" y="734"/>
                    <a:pt x="100" y="729"/>
                    <a:pt x="108" y="716"/>
                  </a:cubicBezTo>
                  <a:lnTo>
                    <a:pt x="138" y="1097"/>
                  </a:lnTo>
                  <a:lnTo>
                    <a:pt x="92" y="1081"/>
                  </a:lnTo>
                  <a:lnTo>
                    <a:pt x="92" y="1081"/>
                  </a:lnTo>
                  <a:cubicBezTo>
                    <a:pt x="92" y="1097"/>
                    <a:pt x="108" y="1142"/>
                    <a:pt x="122" y="1142"/>
                  </a:cubicBezTo>
                  <a:cubicBezTo>
                    <a:pt x="214" y="975"/>
                    <a:pt x="122" y="838"/>
                    <a:pt x="169" y="685"/>
                  </a:cubicBezTo>
                  <a:cubicBezTo>
                    <a:pt x="164" y="652"/>
                    <a:pt x="160" y="641"/>
                    <a:pt x="157" y="641"/>
                  </a:cubicBezTo>
                  <a:cubicBezTo>
                    <a:pt x="151" y="641"/>
                    <a:pt x="146" y="676"/>
                    <a:pt x="132" y="676"/>
                  </a:cubicBezTo>
                  <a:cubicBezTo>
                    <a:pt x="129" y="676"/>
                    <a:pt x="126" y="674"/>
                    <a:pt x="122" y="671"/>
                  </a:cubicBezTo>
                  <a:cubicBezTo>
                    <a:pt x="122" y="640"/>
                    <a:pt x="138" y="533"/>
                    <a:pt x="169" y="472"/>
                  </a:cubicBezTo>
                  <a:cubicBezTo>
                    <a:pt x="108" y="335"/>
                    <a:pt x="108" y="183"/>
                    <a:pt x="7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30"/>
            <p:cNvSpPr/>
            <p:nvPr/>
          </p:nvSpPr>
          <p:spPr>
            <a:xfrm>
              <a:off x="284400" y="3014575"/>
              <a:ext cx="775" cy="550"/>
            </a:xfrm>
            <a:custGeom>
              <a:avLst/>
              <a:gdLst/>
              <a:ahLst/>
              <a:cxnLst/>
              <a:rect l="l" t="t" r="r" b="b"/>
              <a:pathLst>
                <a:path w="31" h="22" extrusionOk="0">
                  <a:moveTo>
                    <a:pt x="11" y="0"/>
                  </a:moveTo>
                  <a:cubicBezTo>
                    <a:pt x="9" y="0"/>
                    <a:pt x="5" y="2"/>
                    <a:pt x="1" y="7"/>
                  </a:cubicBezTo>
                  <a:lnTo>
                    <a:pt x="31" y="21"/>
                  </a:lnTo>
                  <a:cubicBezTo>
                    <a:pt x="21" y="11"/>
                    <a:pt x="18" y="0"/>
                    <a:pt x="1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30"/>
            <p:cNvSpPr/>
            <p:nvPr/>
          </p:nvSpPr>
          <p:spPr>
            <a:xfrm>
              <a:off x="287075" y="2998350"/>
              <a:ext cx="400" cy="1525"/>
            </a:xfrm>
            <a:custGeom>
              <a:avLst/>
              <a:gdLst/>
              <a:ahLst/>
              <a:cxnLst/>
              <a:rect l="l" t="t" r="r" b="b"/>
              <a:pathLst>
                <a:path w="16" h="61" extrusionOk="0">
                  <a:moveTo>
                    <a:pt x="15" y="0"/>
                  </a:moveTo>
                  <a:lnTo>
                    <a:pt x="11" y="17"/>
                  </a:lnTo>
                  <a:lnTo>
                    <a:pt x="11" y="17"/>
                  </a:lnTo>
                  <a:cubicBezTo>
                    <a:pt x="14" y="11"/>
                    <a:pt x="15" y="5"/>
                    <a:pt x="15" y="0"/>
                  </a:cubicBezTo>
                  <a:close/>
                  <a:moveTo>
                    <a:pt x="11" y="17"/>
                  </a:moveTo>
                  <a:cubicBezTo>
                    <a:pt x="7" y="28"/>
                    <a:pt x="1" y="41"/>
                    <a:pt x="1" y="61"/>
                  </a:cubicBezTo>
                  <a:lnTo>
                    <a:pt x="11" y="1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30"/>
            <p:cNvSpPr/>
            <p:nvPr/>
          </p:nvSpPr>
          <p:spPr>
            <a:xfrm>
              <a:off x="327050" y="3091650"/>
              <a:ext cx="2325" cy="3300"/>
            </a:xfrm>
            <a:custGeom>
              <a:avLst/>
              <a:gdLst/>
              <a:ahLst/>
              <a:cxnLst/>
              <a:rect l="l" t="t" r="r" b="b"/>
              <a:pathLst>
                <a:path w="93" h="132" extrusionOk="0">
                  <a:moveTo>
                    <a:pt x="64" y="0"/>
                  </a:moveTo>
                  <a:cubicBezTo>
                    <a:pt x="39" y="0"/>
                    <a:pt x="24" y="49"/>
                    <a:pt x="1" y="107"/>
                  </a:cubicBezTo>
                  <a:cubicBezTo>
                    <a:pt x="6" y="124"/>
                    <a:pt x="12" y="131"/>
                    <a:pt x="17" y="131"/>
                  </a:cubicBezTo>
                  <a:cubicBezTo>
                    <a:pt x="37" y="131"/>
                    <a:pt x="54" y="15"/>
                    <a:pt x="87" y="15"/>
                  </a:cubicBezTo>
                  <a:cubicBezTo>
                    <a:pt x="89" y="15"/>
                    <a:pt x="90" y="15"/>
                    <a:pt x="92" y="15"/>
                  </a:cubicBezTo>
                  <a:cubicBezTo>
                    <a:pt x="81" y="5"/>
                    <a:pt x="72" y="0"/>
                    <a:pt x="6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30"/>
            <p:cNvSpPr/>
            <p:nvPr/>
          </p:nvSpPr>
          <p:spPr>
            <a:xfrm>
              <a:off x="332375" y="3103450"/>
              <a:ext cx="2725" cy="6875"/>
            </a:xfrm>
            <a:custGeom>
              <a:avLst/>
              <a:gdLst/>
              <a:ahLst/>
              <a:cxnLst/>
              <a:rect l="l" t="t" r="r" b="b"/>
              <a:pathLst>
                <a:path w="109" h="275" extrusionOk="0">
                  <a:moveTo>
                    <a:pt x="62" y="0"/>
                  </a:moveTo>
                  <a:cubicBezTo>
                    <a:pt x="17" y="92"/>
                    <a:pt x="31" y="169"/>
                    <a:pt x="47" y="275"/>
                  </a:cubicBezTo>
                  <a:lnTo>
                    <a:pt x="108" y="122"/>
                  </a:lnTo>
                  <a:cubicBezTo>
                    <a:pt x="92" y="92"/>
                    <a:pt x="1" y="153"/>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30"/>
            <p:cNvSpPr/>
            <p:nvPr/>
          </p:nvSpPr>
          <p:spPr>
            <a:xfrm>
              <a:off x="325175" y="3087800"/>
              <a:ext cx="1900" cy="3475"/>
            </a:xfrm>
            <a:custGeom>
              <a:avLst/>
              <a:gdLst/>
              <a:ahLst/>
              <a:cxnLst/>
              <a:rect l="l" t="t" r="r" b="b"/>
              <a:pathLst>
                <a:path w="76" h="139" extrusionOk="0">
                  <a:moveTo>
                    <a:pt x="39" y="1"/>
                  </a:moveTo>
                  <a:cubicBezTo>
                    <a:pt x="20" y="1"/>
                    <a:pt x="10" y="7"/>
                    <a:pt x="0" y="48"/>
                  </a:cubicBezTo>
                  <a:cubicBezTo>
                    <a:pt x="15" y="94"/>
                    <a:pt x="0" y="108"/>
                    <a:pt x="31" y="139"/>
                  </a:cubicBezTo>
                  <a:lnTo>
                    <a:pt x="76" y="2"/>
                  </a:lnTo>
                  <a:cubicBezTo>
                    <a:pt x="60" y="2"/>
                    <a:pt x="48" y="1"/>
                    <a:pt x="3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30"/>
            <p:cNvSpPr/>
            <p:nvPr/>
          </p:nvSpPr>
          <p:spPr>
            <a:xfrm>
              <a:off x="321350" y="3085975"/>
              <a:ext cx="2325" cy="3425"/>
            </a:xfrm>
            <a:custGeom>
              <a:avLst/>
              <a:gdLst/>
              <a:ahLst/>
              <a:cxnLst/>
              <a:rect l="l" t="t" r="r" b="b"/>
              <a:pathLst>
                <a:path w="93" h="137" extrusionOk="0">
                  <a:moveTo>
                    <a:pt x="29" y="1"/>
                  </a:moveTo>
                  <a:cubicBezTo>
                    <a:pt x="11" y="1"/>
                    <a:pt x="1" y="26"/>
                    <a:pt x="15" y="136"/>
                  </a:cubicBezTo>
                  <a:cubicBezTo>
                    <a:pt x="15" y="15"/>
                    <a:pt x="62" y="45"/>
                    <a:pt x="92" y="15"/>
                  </a:cubicBezTo>
                  <a:lnTo>
                    <a:pt x="92" y="15"/>
                  </a:lnTo>
                  <a:cubicBezTo>
                    <a:pt x="89" y="18"/>
                    <a:pt x="85" y="19"/>
                    <a:pt x="81" y="19"/>
                  </a:cubicBezTo>
                  <a:cubicBezTo>
                    <a:pt x="65" y="19"/>
                    <a:pt x="44" y="1"/>
                    <a:pt x="2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30"/>
            <p:cNvSpPr/>
            <p:nvPr/>
          </p:nvSpPr>
          <p:spPr>
            <a:xfrm>
              <a:off x="323650" y="3085175"/>
              <a:ext cx="775" cy="1175"/>
            </a:xfrm>
            <a:custGeom>
              <a:avLst/>
              <a:gdLst/>
              <a:ahLst/>
              <a:cxnLst/>
              <a:rect l="l" t="t" r="r" b="b"/>
              <a:pathLst>
                <a:path w="31" h="47" extrusionOk="0">
                  <a:moveTo>
                    <a:pt x="31" y="0"/>
                  </a:moveTo>
                  <a:lnTo>
                    <a:pt x="31" y="0"/>
                  </a:lnTo>
                  <a:cubicBezTo>
                    <a:pt x="15" y="31"/>
                    <a:pt x="15" y="47"/>
                    <a:pt x="0" y="47"/>
                  </a:cubicBezTo>
                  <a:cubicBezTo>
                    <a:pt x="15" y="47"/>
                    <a:pt x="31" y="31"/>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30"/>
            <p:cNvSpPr/>
            <p:nvPr/>
          </p:nvSpPr>
          <p:spPr>
            <a:xfrm>
              <a:off x="330100" y="3110700"/>
              <a:ext cx="8800" cy="25150"/>
            </a:xfrm>
            <a:custGeom>
              <a:avLst/>
              <a:gdLst/>
              <a:ahLst/>
              <a:cxnLst/>
              <a:rect l="l" t="t" r="r" b="b"/>
              <a:pathLst>
                <a:path w="352" h="1006" extrusionOk="0">
                  <a:moveTo>
                    <a:pt x="183" y="0"/>
                  </a:moveTo>
                  <a:cubicBezTo>
                    <a:pt x="122" y="153"/>
                    <a:pt x="61" y="153"/>
                    <a:pt x="1" y="214"/>
                  </a:cubicBezTo>
                  <a:cubicBezTo>
                    <a:pt x="31" y="427"/>
                    <a:pt x="31" y="610"/>
                    <a:pt x="1" y="838"/>
                  </a:cubicBezTo>
                  <a:cubicBezTo>
                    <a:pt x="7" y="833"/>
                    <a:pt x="14" y="831"/>
                    <a:pt x="19" y="831"/>
                  </a:cubicBezTo>
                  <a:cubicBezTo>
                    <a:pt x="51" y="831"/>
                    <a:pt x="64" y="902"/>
                    <a:pt x="77" y="1006"/>
                  </a:cubicBezTo>
                  <a:lnTo>
                    <a:pt x="92" y="563"/>
                  </a:lnTo>
                  <a:cubicBezTo>
                    <a:pt x="110" y="572"/>
                    <a:pt x="125" y="577"/>
                    <a:pt x="138" y="577"/>
                  </a:cubicBezTo>
                  <a:cubicBezTo>
                    <a:pt x="171" y="577"/>
                    <a:pt x="192" y="548"/>
                    <a:pt x="214" y="472"/>
                  </a:cubicBezTo>
                  <a:cubicBezTo>
                    <a:pt x="242" y="601"/>
                    <a:pt x="231" y="703"/>
                    <a:pt x="292" y="703"/>
                  </a:cubicBezTo>
                  <a:cubicBezTo>
                    <a:pt x="296" y="703"/>
                    <a:pt x="301" y="702"/>
                    <a:pt x="305" y="701"/>
                  </a:cubicBezTo>
                  <a:lnTo>
                    <a:pt x="352" y="457"/>
                  </a:lnTo>
                  <a:cubicBezTo>
                    <a:pt x="305" y="275"/>
                    <a:pt x="244" y="106"/>
                    <a:pt x="18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30"/>
            <p:cNvSpPr/>
            <p:nvPr/>
          </p:nvSpPr>
          <p:spPr>
            <a:xfrm>
              <a:off x="256975" y="2948475"/>
              <a:ext cx="8400" cy="23625"/>
            </a:xfrm>
            <a:custGeom>
              <a:avLst/>
              <a:gdLst/>
              <a:ahLst/>
              <a:cxnLst/>
              <a:rect l="l" t="t" r="r" b="b"/>
              <a:pathLst>
                <a:path w="336" h="945" extrusionOk="0">
                  <a:moveTo>
                    <a:pt x="214" y="0"/>
                  </a:moveTo>
                  <a:lnTo>
                    <a:pt x="244" y="319"/>
                  </a:lnTo>
                  <a:lnTo>
                    <a:pt x="153" y="335"/>
                  </a:lnTo>
                  <a:cubicBezTo>
                    <a:pt x="123" y="441"/>
                    <a:pt x="92" y="579"/>
                    <a:pt x="62" y="670"/>
                  </a:cubicBezTo>
                  <a:cubicBezTo>
                    <a:pt x="64" y="669"/>
                    <a:pt x="67" y="668"/>
                    <a:pt x="69" y="668"/>
                  </a:cubicBezTo>
                  <a:cubicBezTo>
                    <a:pt x="92" y="668"/>
                    <a:pt x="92" y="735"/>
                    <a:pt x="92" y="776"/>
                  </a:cubicBezTo>
                  <a:cubicBezTo>
                    <a:pt x="31" y="898"/>
                    <a:pt x="1" y="807"/>
                    <a:pt x="1" y="945"/>
                  </a:cubicBezTo>
                  <a:cubicBezTo>
                    <a:pt x="92" y="884"/>
                    <a:pt x="108" y="898"/>
                    <a:pt x="184" y="701"/>
                  </a:cubicBezTo>
                  <a:cubicBezTo>
                    <a:pt x="169" y="685"/>
                    <a:pt x="138" y="640"/>
                    <a:pt x="138" y="579"/>
                  </a:cubicBezTo>
                  <a:cubicBezTo>
                    <a:pt x="150" y="549"/>
                    <a:pt x="161" y="537"/>
                    <a:pt x="172" y="537"/>
                  </a:cubicBezTo>
                  <a:cubicBezTo>
                    <a:pt x="205" y="537"/>
                    <a:pt x="237" y="644"/>
                    <a:pt x="260" y="655"/>
                  </a:cubicBezTo>
                  <a:cubicBezTo>
                    <a:pt x="336" y="502"/>
                    <a:pt x="260" y="198"/>
                    <a:pt x="21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30"/>
            <p:cNvSpPr/>
            <p:nvPr/>
          </p:nvSpPr>
          <p:spPr>
            <a:xfrm>
              <a:off x="260025" y="2953400"/>
              <a:ext cx="1175" cy="3475"/>
            </a:xfrm>
            <a:custGeom>
              <a:avLst/>
              <a:gdLst/>
              <a:ahLst/>
              <a:cxnLst/>
              <a:rect l="l" t="t" r="r" b="b"/>
              <a:pathLst>
                <a:path w="47" h="139" extrusionOk="0">
                  <a:moveTo>
                    <a:pt x="47" y="1"/>
                  </a:moveTo>
                  <a:lnTo>
                    <a:pt x="47" y="1"/>
                  </a:lnTo>
                  <a:cubicBezTo>
                    <a:pt x="31" y="47"/>
                    <a:pt x="1" y="61"/>
                    <a:pt x="16" y="138"/>
                  </a:cubicBezTo>
                  <a:lnTo>
                    <a:pt x="31" y="138"/>
                  </a:lnTo>
                  <a:cubicBezTo>
                    <a:pt x="31" y="77"/>
                    <a:pt x="47" y="47"/>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30"/>
            <p:cNvSpPr/>
            <p:nvPr/>
          </p:nvSpPr>
          <p:spPr>
            <a:xfrm>
              <a:off x="343050" y="3140000"/>
              <a:ext cx="3825" cy="6525"/>
            </a:xfrm>
            <a:custGeom>
              <a:avLst/>
              <a:gdLst/>
              <a:ahLst/>
              <a:cxnLst/>
              <a:rect l="l" t="t" r="r" b="b"/>
              <a:pathLst>
                <a:path w="153" h="261" extrusionOk="0">
                  <a:moveTo>
                    <a:pt x="122" y="1"/>
                  </a:moveTo>
                  <a:lnTo>
                    <a:pt x="77" y="139"/>
                  </a:lnTo>
                  <a:cubicBezTo>
                    <a:pt x="61" y="108"/>
                    <a:pt x="77" y="92"/>
                    <a:pt x="61" y="62"/>
                  </a:cubicBezTo>
                  <a:lnTo>
                    <a:pt x="61" y="62"/>
                  </a:lnTo>
                  <a:cubicBezTo>
                    <a:pt x="0" y="78"/>
                    <a:pt x="77" y="199"/>
                    <a:pt x="31" y="260"/>
                  </a:cubicBezTo>
                  <a:lnTo>
                    <a:pt x="122" y="184"/>
                  </a:lnTo>
                  <a:lnTo>
                    <a:pt x="122" y="230"/>
                  </a:lnTo>
                  <a:cubicBezTo>
                    <a:pt x="153" y="230"/>
                    <a:pt x="122" y="78"/>
                    <a:pt x="12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30"/>
            <p:cNvSpPr/>
            <p:nvPr/>
          </p:nvSpPr>
          <p:spPr>
            <a:xfrm>
              <a:off x="272975" y="2986550"/>
              <a:ext cx="2300" cy="5725"/>
            </a:xfrm>
            <a:custGeom>
              <a:avLst/>
              <a:gdLst/>
              <a:ahLst/>
              <a:cxnLst/>
              <a:rect l="l" t="t" r="r" b="b"/>
              <a:pathLst>
                <a:path w="92" h="229" extrusionOk="0">
                  <a:moveTo>
                    <a:pt x="92" y="0"/>
                  </a:moveTo>
                  <a:lnTo>
                    <a:pt x="1" y="61"/>
                  </a:lnTo>
                  <a:lnTo>
                    <a:pt x="16" y="228"/>
                  </a:lnTo>
                  <a:lnTo>
                    <a:pt x="9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30"/>
            <p:cNvSpPr/>
            <p:nvPr/>
          </p:nvSpPr>
          <p:spPr>
            <a:xfrm>
              <a:off x="302675" y="3059275"/>
              <a:ext cx="3075" cy="5350"/>
            </a:xfrm>
            <a:custGeom>
              <a:avLst/>
              <a:gdLst/>
              <a:ahLst/>
              <a:cxnLst/>
              <a:rect l="l" t="t" r="r" b="b"/>
              <a:pathLst>
                <a:path w="123" h="214" extrusionOk="0">
                  <a:moveTo>
                    <a:pt x="92" y="0"/>
                  </a:moveTo>
                  <a:lnTo>
                    <a:pt x="92" y="0"/>
                  </a:lnTo>
                  <a:cubicBezTo>
                    <a:pt x="78" y="47"/>
                    <a:pt x="47" y="61"/>
                    <a:pt x="31" y="108"/>
                  </a:cubicBezTo>
                  <a:lnTo>
                    <a:pt x="47" y="122"/>
                  </a:lnTo>
                  <a:lnTo>
                    <a:pt x="1" y="199"/>
                  </a:lnTo>
                  <a:cubicBezTo>
                    <a:pt x="62" y="153"/>
                    <a:pt x="123" y="214"/>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30"/>
            <p:cNvSpPr/>
            <p:nvPr/>
          </p:nvSpPr>
          <p:spPr>
            <a:xfrm>
              <a:off x="301925" y="3064250"/>
              <a:ext cx="775" cy="1525"/>
            </a:xfrm>
            <a:custGeom>
              <a:avLst/>
              <a:gdLst/>
              <a:ahLst/>
              <a:cxnLst/>
              <a:rect l="l" t="t" r="r" b="b"/>
              <a:pathLst>
                <a:path w="31" h="61" extrusionOk="0">
                  <a:moveTo>
                    <a:pt x="31" y="0"/>
                  </a:moveTo>
                  <a:cubicBezTo>
                    <a:pt x="16" y="15"/>
                    <a:pt x="0" y="30"/>
                    <a:pt x="0" y="61"/>
                  </a:cubicBez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30"/>
            <p:cNvSpPr/>
            <p:nvPr/>
          </p:nvSpPr>
          <p:spPr>
            <a:xfrm>
              <a:off x="343800" y="3150675"/>
              <a:ext cx="2325" cy="6500"/>
            </a:xfrm>
            <a:custGeom>
              <a:avLst/>
              <a:gdLst/>
              <a:ahLst/>
              <a:cxnLst/>
              <a:rect l="l" t="t" r="r" b="b"/>
              <a:pathLst>
                <a:path w="93" h="260" extrusionOk="0">
                  <a:moveTo>
                    <a:pt x="1" y="0"/>
                  </a:moveTo>
                  <a:cubicBezTo>
                    <a:pt x="1" y="122"/>
                    <a:pt x="31" y="199"/>
                    <a:pt x="78" y="260"/>
                  </a:cubicBezTo>
                  <a:lnTo>
                    <a:pt x="92" y="47"/>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30"/>
            <p:cNvSpPr/>
            <p:nvPr/>
          </p:nvSpPr>
          <p:spPr>
            <a:xfrm>
              <a:off x="293550" y="3035650"/>
              <a:ext cx="1175" cy="2725"/>
            </a:xfrm>
            <a:custGeom>
              <a:avLst/>
              <a:gdLst/>
              <a:ahLst/>
              <a:cxnLst/>
              <a:rect l="l" t="t" r="r" b="b"/>
              <a:pathLst>
                <a:path w="47" h="109" extrusionOk="0">
                  <a:moveTo>
                    <a:pt x="0" y="1"/>
                  </a:moveTo>
                  <a:lnTo>
                    <a:pt x="0" y="108"/>
                  </a:lnTo>
                  <a:cubicBezTo>
                    <a:pt x="16" y="92"/>
                    <a:pt x="46" y="92"/>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30"/>
            <p:cNvSpPr/>
            <p:nvPr/>
          </p:nvSpPr>
          <p:spPr>
            <a:xfrm>
              <a:off x="293175" y="3038350"/>
              <a:ext cx="400" cy="1550"/>
            </a:xfrm>
            <a:custGeom>
              <a:avLst/>
              <a:gdLst/>
              <a:ahLst/>
              <a:cxnLst/>
              <a:rect l="l" t="t" r="r" b="b"/>
              <a:pathLst>
                <a:path w="16" h="62" extrusionOk="0">
                  <a:moveTo>
                    <a:pt x="15" y="0"/>
                  </a:moveTo>
                  <a:cubicBezTo>
                    <a:pt x="1" y="15"/>
                    <a:pt x="1" y="31"/>
                    <a:pt x="1" y="61"/>
                  </a:cubicBezTo>
                  <a:cubicBezTo>
                    <a:pt x="1" y="45"/>
                    <a:pt x="1" y="31"/>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30"/>
            <p:cNvSpPr/>
            <p:nvPr/>
          </p:nvSpPr>
          <p:spPr>
            <a:xfrm>
              <a:off x="292425" y="3039875"/>
              <a:ext cx="2000" cy="1975"/>
            </a:xfrm>
            <a:custGeom>
              <a:avLst/>
              <a:gdLst/>
              <a:ahLst/>
              <a:cxnLst/>
              <a:rect l="l" t="t" r="r" b="b"/>
              <a:pathLst>
                <a:path w="80" h="79" extrusionOk="0">
                  <a:moveTo>
                    <a:pt x="31" y="0"/>
                  </a:moveTo>
                  <a:cubicBezTo>
                    <a:pt x="31" y="31"/>
                    <a:pt x="15" y="45"/>
                    <a:pt x="0" y="76"/>
                  </a:cubicBezTo>
                  <a:cubicBezTo>
                    <a:pt x="12" y="76"/>
                    <a:pt x="30" y="78"/>
                    <a:pt x="44" y="78"/>
                  </a:cubicBezTo>
                  <a:cubicBezTo>
                    <a:pt x="65" y="78"/>
                    <a:pt x="79" y="73"/>
                    <a:pt x="61" y="45"/>
                  </a:cubicBezTo>
                  <a:lnTo>
                    <a:pt x="45" y="45"/>
                  </a:lnTo>
                  <a:cubicBezTo>
                    <a:pt x="31" y="31"/>
                    <a:pt x="31" y="15"/>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30"/>
            <p:cNvSpPr/>
            <p:nvPr/>
          </p:nvSpPr>
          <p:spPr>
            <a:xfrm>
              <a:off x="283275" y="3021575"/>
              <a:ext cx="400" cy="400"/>
            </a:xfrm>
            <a:custGeom>
              <a:avLst/>
              <a:gdLst/>
              <a:ahLst/>
              <a:cxnLst/>
              <a:rect l="l" t="t" r="r" b="b"/>
              <a:pathLst>
                <a:path w="16" h="16" extrusionOk="0">
                  <a:moveTo>
                    <a:pt x="15" y="1"/>
                  </a:moveTo>
                  <a:lnTo>
                    <a:pt x="0" y="16"/>
                  </a:lnTo>
                  <a:cubicBezTo>
                    <a:pt x="15" y="16"/>
                    <a:pt x="15" y="1"/>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30"/>
            <p:cNvSpPr/>
            <p:nvPr/>
          </p:nvSpPr>
          <p:spPr>
            <a:xfrm>
              <a:off x="283650" y="3018150"/>
              <a:ext cx="2700" cy="5275"/>
            </a:xfrm>
            <a:custGeom>
              <a:avLst/>
              <a:gdLst/>
              <a:ahLst/>
              <a:cxnLst/>
              <a:rect l="l" t="t" r="r" b="b"/>
              <a:pathLst>
                <a:path w="108" h="211" extrusionOk="0">
                  <a:moveTo>
                    <a:pt x="91" y="0"/>
                  </a:moveTo>
                  <a:cubicBezTo>
                    <a:pt x="91" y="81"/>
                    <a:pt x="74" y="119"/>
                    <a:pt x="59" y="119"/>
                  </a:cubicBezTo>
                  <a:cubicBezTo>
                    <a:pt x="54" y="119"/>
                    <a:pt x="50" y="115"/>
                    <a:pt x="46" y="107"/>
                  </a:cubicBezTo>
                  <a:lnTo>
                    <a:pt x="46" y="77"/>
                  </a:lnTo>
                  <a:lnTo>
                    <a:pt x="0" y="138"/>
                  </a:lnTo>
                  <a:cubicBezTo>
                    <a:pt x="10" y="125"/>
                    <a:pt x="19" y="120"/>
                    <a:pt x="26" y="120"/>
                  </a:cubicBezTo>
                  <a:cubicBezTo>
                    <a:pt x="56" y="120"/>
                    <a:pt x="66" y="211"/>
                    <a:pt x="91" y="211"/>
                  </a:cubicBezTo>
                  <a:cubicBezTo>
                    <a:pt x="96" y="211"/>
                    <a:pt x="101" y="207"/>
                    <a:pt x="107" y="199"/>
                  </a:cubicBezTo>
                  <a:lnTo>
                    <a:pt x="9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30"/>
            <p:cNvSpPr/>
            <p:nvPr/>
          </p:nvSpPr>
          <p:spPr>
            <a:xfrm>
              <a:off x="284025" y="3024900"/>
              <a:ext cx="3075" cy="7400"/>
            </a:xfrm>
            <a:custGeom>
              <a:avLst/>
              <a:gdLst/>
              <a:ahLst/>
              <a:cxnLst/>
              <a:rect l="l" t="t" r="r" b="b"/>
              <a:pathLst>
                <a:path w="123" h="296" extrusionOk="0">
                  <a:moveTo>
                    <a:pt x="110" y="0"/>
                  </a:moveTo>
                  <a:cubicBezTo>
                    <a:pt x="93" y="0"/>
                    <a:pt x="61" y="40"/>
                    <a:pt x="32" y="40"/>
                  </a:cubicBezTo>
                  <a:cubicBezTo>
                    <a:pt x="26" y="40"/>
                    <a:pt x="21" y="38"/>
                    <a:pt x="16" y="35"/>
                  </a:cubicBezTo>
                  <a:lnTo>
                    <a:pt x="16" y="35"/>
                  </a:lnTo>
                  <a:cubicBezTo>
                    <a:pt x="2" y="138"/>
                    <a:pt x="1" y="295"/>
                    <a:pt x="55" y="295"/>
                  </a:cubicBezTo>
                  <a:cubicBezTo>
                    <a:pt x="57" y="295"/>
                    <a:pt x="59" y="295"/>
                    <a:pt x="62" y="294"/>
                  </a:cubicBezTo>
                  <a:lnTo>
                    <a:pt x="123" y="35"/>
                  </a:lnTo>
                  <a:cubicBezTo>
                    <a:pt x="123" y="9"/>
                    <a:pt x="118" y="0"/>
                    <a:pt x="11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30"/>
            <p:cNvSpPr/>
            <p:nvPr/>
          </p:nvSpPr>
          <p:spPr>
            <a:xfrm>
              <a:off x="304200" y="3069175"/>
              <a:ext cx="1175" cy="1950"/>
            </a:xfrm>
            <a:custGeom>
              <a:avLst/>
              <a:gdLst/>
              <a:ahLst/>
              <a:cxnLst/>
              <a:rect l="l" t="t" r="r" b="b"/>
              <a:pathLst>
                <a:path w="47" h="78" extrusionOk="0">
                  <a:moveTo>
                    <a:pt x="31" y="0"/>
                  </a:moveTo>
                  <a:lnTo>
                    <a:pt x="1" y="77"/>
                  </a:lnTo>
                  <a:lnTo>
                    <a:pt x="47" y="77"/>
                  </a:ln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30"/>
            <p:cNvSpPr/>
            <p:nvPr/>
          </p:nvSpPr>
          <p:spPr>
            <a:xfrm>
              <a:off x="268400" y="2986925"/>
              <a:ext cx="1200" cy="2700"/>
            </a:xfrm>
            <a:custGeom>
              <a:avLst/>
              <a:gdLst/>
              <a:ahLst/>
              <a:cxnLst/>
              <a:rect l="l" t="t" r="r" b="b"/>
              <a:pathLst>
                <a:path w="48" h="108" extrusionOk="0">
                  <a:moveTo>
                    <a:pt x="1" y="0"/>
                  </a:moveTo>
                  <a:lnTo>
                    <a:pt x="17" y="107"/>
                  </a:lnTo>
                  <a:lnTo>
                    <a:pt x="47" y="6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30"/>
            <p:cNvSpPr/>
            <p:nvPr/>
          </p:nvSpPr>
          <p:spPr>
            <a:xfrm>
              <a:off x="289375" y="3044750"/>
              <a:ext cx="9150" cy="27500"/>
            </a:xfrm>
            <a:custGeom>
              <a:avLst/>
              <a:gdLst/>
              <a:ahLst/>
              <a:cxnLst/>
              <a:rect l="l" t="t" r="r" b="b"/>
              <a:pathLst>
                <a:path w="366" h="1100" extrusionOk="0">
                  <a:moveTo>
                    <a:pt x="127" y="1"/>
                  </a:moveTo>
                  <a:cubicBezTo>
                    <a:pt x="120" y="1"/>
                    <a:pt x="114" y="6"/>
                    <a:pt x="106" y="18"/>
                  </a:cubicBezTo>
                  <a:cubicBezTo>
                    <a:pt x="92" y="171"/>
                    <a:pt x="167" y="658"/>
                    <a:pt x="31" y="780"/>
                  </a:cubicBezTo>
                  <a:lnTo>
                    <a:pt x="0" y="719"/>
                  </a:lnTo>
                  <a:lnTo>
                    <a:pt x="45" y="856"/>
                  </a:lnTo>
                  <a:lnTo>
                    <a:pt x="76" y="750"/>
                  </a:lnTo>
                  <a:cubicBezTo>
                    <a:pt x="137" y="764"/>
                    <a:pt x="137" y="1054"/>
                    <a:pt x="76" y="1099"/>
                  </a:cubicBezTo>
                  <a:lnTo>
                    <a:pt x="122" y="1099"/>
                  </a:lnTo>
                  <a:cubicBezTo>
                    <a:pt x="147" y="990"/>
                    <a:pt x="175" y="963"/>
                    <a:pt x="202" y="963"/>
                  </a:cubicBezTo>
                  <a:cubicBezTo>
                    <a:pt x="229" y="963"/>
                    <a:pt x="254" y="988"/>
                    <a:pt x="277" y="988"/>
                  </a:cubicBezTo>
                  <a:cubicBezTo>
                    <a:pt x="303" y="988"/>
                    <a:pt x="324" y="954"/>
                    <a:pt x="335" y="810"/>
                  </a:cubicBezTo>
                  <a:cubicBezTo>
                    <a:pt x="137" y="567"/>
                    <a:pt x="366" y="536"/>
                    <a:pt x="183" y="246"/>
                  </a:cubicBezTo>
                  <a:lnTo>
                    <a:pt x="228" y="110"/>
                  </a:lnTo>
                  <a:lnTo>
                    <a:pt x="167" y="201"/>
                  </a:lnTo>
                  <a:cubicBezTo>
                    <a:pt x="180" y="150"/>
                    <a:pt x="161" y="1"/>
                    <a:pt x="12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30"/>
            <p:cNvSpPr/>
            <p:nvPr/>
          </p:nvSpPr>
          <p:spPr>
            <a:xfrm>
              <a:off x="298500" y="3078325"/>
              <a:ext cx="11450" cy="36750"/>
            </a:xfrm>
            <a:custGeom>
              <a:avLst/>
              <a:gdLst/>
              <a:ahLst/>
              <a:cxnLst/>
              <a:rect l="l" t="t" r="r" b="b"/>
              <a:pathLst>
                <a:path w="458" h="1470" extrusionOk="0">
                  <a:moveTo>
                    <a:pt x="366" y="0"/>
                  </a:moveTo>
                  <a:cubicBezTo>
                    <a:pt x="290" y="46"/>
                    <a:pt x="245" y="152"/>
                    <a:pt x="245" y="366"/>
                  </a:cubicBezTo>
                  <a:lnTo>
                    <a:pt x="245" y="381"/>
                  </a:lnTo>
                  <a:cubicBezTo>
                    <a:pt x="229" y="427"/>
                    <a:pt x="198" y="473"/>
                    <a:pt x="168" y="518"/>
                  </a:cubicBezTo>
                  <a:cubicBezTo>
                    <a:pt x="137" y="427"/>
                    <a:pt x="214" y="381"/>
                    <a:pt x="153" y="321"/>
                  </a:cubicBezTo>
                  <a:lnTo>
                    <a:pt x="153" y="321"/>
                  </a:lnTo>
                  <a:cubicBezTo>
                    <a:pt x="100" y="373"/>
                    <a:pt x="162" y="529"/>
                    <a:pt x="119" y="529"/>
                  </a:cubicBezTo>
                  <a:cubicBezTo>
                    <a:pt x="113" y="529"/>
                    <a:pt x="104" y="526"/>
                    <a:pt x="92" y="518"/>
                  </a:cubicBezTo>
                  <a:lnTo>
                    <a:pt x="92" y="518"/>
                  </a:lnTo>
                  <a:cubicBezTo>
                    <a:pt x="107" y="595"/>
                    <a:pt x="137" y="595"/>
                    <a:pt x="214" y="609"/>
                  </a:cubicBezTo>
                  <a:cubicBezTo>
                    <a:pt x="214" y="670"/>
                    <a:pt x="245" y="747"/>
                    <a:pt x="214" y="778"/>
                  </a:cubicBezTo>
                  <a:lnTo>
                    <a:pt x="123" y="701"/>
                  </a:lnTo>
                  <a:lnTo>
                    <a:pt x="123" y="701"/>
                  </a:lnTo>
                  <a:cubicBezTo>
                    <a:pt x="184" y="944"/>
                    <a:pt x="31" y="944"/>
                    <a:pt x="1" y="1021"/>
                  </a:cubicBezTo>
                  <a:cubicBezTo>
                    <a:pt x="12" y="1017"/>
                    <a:pt x="22" y="1014"/>
                    <a:pt x="31" y="1014"/>
                  </a:cubicBezTo>
                  <a:cubicBezTo>
                    <a:pt x="161" y="1014"/>
                    <a:pt x="84" y="1469"/>
                    <a:pt x="214" y="1469"/>
                  </a:cubicBezTo>
                  <a:cubicBezTo>
                    <a:pt x="223" y="1469"/>
                    <a:pt x="233" y="1467"/>
                    <a:pt x="245" y="1462"/>
                  </a:cubicBezTo>
                  <a:cubicBezTo>
                    <a:pt x="245" y="1409"/>
                    <a:pt x="267" y="1387"/>
                    <a:pt x="290" y="1387"/>
                  </a:cubicBezTo>
                  <a:cubicBezTo>
                    <a:pt x="313" y="1387"/>
                    <a:pt x="336" y="1409"/>
                    <a:pt x="336" y="1448"/>
                  </a:cubicBezTo>
                  <a:lnTo>
                    <a:pt x="397" y="1127"/>
                  </a:lnTo>
                  <a:cubicBezTo>
                    <a:pt x="259" y="914"/>
                    <a:pt x="290" y="351"/>
                    <a:pt x="275" y="199"/>
                  </a:cubicBezTo>
                  <a:lnTo>
                    <a:pt x="320" y="46"/>
                  </a:lnTo>
                  <a:lnTo>
                    <a:pt x="351" y="305"/>
                  </a:lnTo>
                  <a:cubicBezTo>
                    <a:pt x="458" y="213"/>
                    <a:pt x="290" y="122"/>
                    <a:pt x="36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30"/>
            <p:cNvSpPr/>
            <p:nvPr/>
          </p:nvSpPr>
          <p:spPr>
            <a:xfrm>
              <a:off x="301550" y="3068800"/>
              <a:ext cx="1925" cy="4600"/>
            </a:xfrm>
            <a:custGeom>
              <a:avLst/>
              <a:gdLst/>
              <a:ahLst/>
              <a:cxnLst/>
              <a:rect l="l" t="t" r="r" b="b"/>
              <a:pathLst>
                <a:path w="77" h="184" extrusionOk="0">
                  <a:moveTo>
                    <a:pt x="62" y="1"/>
                  </a:moveTo>
                  <a:lnTo>
                    <a:pt x="1" y="168"/>
                  </a:lnTo>
                  <a:lnTo>
                    <a:pt x="15" y="184"/>
                  </a:lnTo>
                  <a:lnTo>
                    <a:pt x="76" y="15"/>
                  </a:ln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30"/>
            <p:cNvSpPr/>
            <p:nvPr/>
          </p:nvSpPr>
          <p:spPr>
            <a:xfrm>
              <a:off x="311450" y="3095475"/>
              <a:ext cx="2325" cy="1875"/>
            </a:xfrm>
            <a:custGeom>
              <a:avLst/>
              <a:gdLst/>
              <a:ahLst/>
              <a:cxnLst/>
              <a:rect l="l" t="t" r="r" b="b"/>
              <a:pathLst>
                <a:path w="93" h="75" extrusionOk="0">
                  <a:moveTo>
                    <a:pt x="1" y="0"/>
                  </a:moveTo>
                  <a:cubicBezTo>
                    <a:pt x="6" y="56"/>
                    <a:pt x="16" y="74"/>
                    <a:pt x="27" y="74"/>
                  </a:cubicBezTo>
                  <a:cubicBezTo>
                    <a:pt x="51" y="74"/>
                    <a:pt x="82" y="0"/>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30"/>
            <p:cNvSpPr/>
            <p:nvPr/>
          </p:nvSpPr>
          <p:spPr>
            <a:xfrm>
              <a:off x="347250" y="3179225"/>
              <a:ext cx="7650" cy="29000"/>
            </a:xfrm>
            <a:custGeom>
              <a:avLst/>
              <a:gdLst/>
              <a:ahLst/>
              <a:cxnLst/>
              <a:rect l="l" t="t" r="r" b="b"/>
              <a:pathLst>
                <a:path w="306" h="1160" extrusionOk="0">
                  <a:moveTo>
                    <a:pt x="151" y="1"/>
                  </a:moveTo>
                  <a:cubicBezTo>
                    <a:pt x="129" y="1"/>
                    <a:pt x="145" y="184"/>
                    <a:pt x="168" y="184"/>
                  </a:cubicBezTo>
                  <a:cubicBezTo>
                    <a:pt x="173" y="184"/>
                    <a:pt x="178" y="175"/>
                    <a:pt x="183" y="154"/>
                  </a:cubicBezTo>
                  <a:lnTo>
                    <a:pt x="183" y="154"/>
                  </a:lnTo>
                  <a:cubicBezTo>
                    <a:pt x="175" y="254"/>
                    <a:pt x="162" y="289"/>
                    <a:pt x="149" y="289"/>
                  </a:cubicBezTo>
                  <a:cubicBezTo>
                    <a:pt x="115" y="289"/>
                    <a:pt x="74" y="77"/>
                    <a:pt x="62" y="77"/>
                  </a:cubicBezTo>
                  <a:cubicBezTo>
                    <a:pt x="62" y="77"/>
                    <a:pt x="62" y="77"/>
                    <a:pt x="62" y="77"/>
                  </a:cubicBezTo>
                  <a:lnTo>
                    <a:pt x="1" y="337"/>
                  </a:lnTo>
                  <a:lnTo>
                    <a:pt x="46" y="351"/>
                  </a:lnTo>
                  <a:cubicBezTo>
                    <a:pt x="1" y="458"/>
                    <a:pt x="31" y="686"/>
                    <a:pt x="62" y="824"/>
                  </a:cubicBezTo>
                  <a:lnTo>
                    <a:pt x="1" y="808"/>
                  </a:lnTo>
                  <a:lnTo>
                    <a:pt x="1" y="808"/>
                  </a:lnTo>
                  <a:cubicBezTo>
                    <a:pt x="15" y="1052"/>
                    <a:pt x="92" y="946"/>
                    <a:pt x="107" y="1159"/>
                  </a:cubicBezTo>
                  <a:cubicBezTo>
                    <a:pt x="153" y="1068"/>
                    <a:pt x="244" y="717"/>
                    <a:pt x="244" y="641"/>
                  </a:cubicBezTo>
                  <a:cubicBezTo>
                    <a:pt x="305" y="443"/>
                    <a:pt x="229" y="276"/>
                    <a:pt x="153" y="1"/>
                  </a:cubicBezTo>
                  <a:cubicBezTo>
                    <a:pt x="152" y="1"/>
                    <a:pt x="151" y="1"/>
                    <a:pt x="15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30"/>
            <p:cNvSpPr/>
            <p:nvPr/>
          </p:nvSpPr>
          <p:spPr>
            <a:xfrm>
              <a:off x="300400" y="3069575"/>
              <a:ext cx="25" cy="1900"/>
            </a:xfrm>
            <a:custGeom>
              <a:avLst/>
              <a:gdLst/>
              <a:ahLst/>
              <a:cxnLst/>
              <a:rect l="l" t="t" r="r" b="b"/>
              <a:pathLst>
                <a:path w="1" h="76" extrusionOk="0">
                  <a:moveTo>
                    <a:pt x="0" y="0"/>
                  </a:moveTo>
                  <a:lnTo>
                    <a:pt x="0" y="76"/>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30"/>
            <p:cNvSpPr/>
            <p:nvPr/>
          </p:nvSpPr>
          <p:spPr>
            <a:xfrm>
              <a:off x="298875" y="3066625"/>
              <a:ext cx="1550" cy="2975"/>
            </a:xfrm>
            <a:custGeom>
              <a:avLst/>
              <a:gdLst/>
              <a:ahLst/>
              <a:cxnLst/>
              <a:rect l="l" t="t" r="r" b="b"/>
              <a:pathLst>
                <a:path w="62" h="119" extrusionOk="0">
                  <a:moveTo>
                    <a:pt x="32" y="0"/>
                  </a:moveTo>
                  <a:cubicBezTo>
                    <a:pt x="25" y="0"/>
                    <a:pt x="15" y="12"/>
                    <a:pt x="0" y="41"/>
                  </a:cubicBezTo>
                  <a:cubicBezTo>
                    <a:pt x="0" y="88"/>
                    <a:pt x="31" y="72"/>
                    <a:pt x="61" y="118"/>
                  </a:cubicBezTo>
                  <a:cubicBezTo>
                    <a:pt x="51" y="56"/>
                    <a:pt x="48" y="0"/>
                    <a:pt x="3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30"/>
            <p:cNvSpPr/>
            <p:nvPr/>
          </p:nvSpPr>
          <p:spPr>
            <a:xfrm>
              <a:off x="346500" y="3179250"/>
              <a:ext cx="375" cy="400"/>
            </a:xfrm>
            <a:custGeom>
              <a:avLst/>
              <a:gdLst/>
              <a:ahLst/>
              <a:cxnLst/>
              <a:rect l="l" t="t" r="r" b="b"/>
              <a:pathLst>
                <a:path w="15" h="16" fill="none" extrusionOk="0">
                  <a:moveTo>
                    <a:pt x="15" y="15"/>
                  </a:moveTo>
                  <a:cubicBezTo>
                    <a:pt x="0" y="15"/>
                    <a:pt x="0" y="0"/>
                    <a:pt x="0" y="0"/>
                  </a:cubicBez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30"/>
            <p:cNvSpPr/>
            <p:nvPr/>
          </p:nvSpPr>
          <p:spPr>
            <a:xfrm>
              <a:off x="346850" y="3175025"/>
              <a:ext cx="1550" cy="7300"/>
            </a:xfrm>
            <a:custGeom>
              <a:avLst/>
              <a:gdLst/>
              <a:ahLst/>
              <a:cxnLst/>
              <a:rect l="l" t="t" r="r" b="b"/>
              <a:pathLst>
                <a:path w="62" h="292" extrusionOk="0">
                  <a:moveTo>
                    <a:pt x="56" y="1"/>
                  </a:moveTo>
                  <a:cubicBezTo>
                    <a:pt x="10" y="1"/>
                    <a:pt x="30" y="117"/>
                    <a:pt x="27" y="169"/>
                  </a:cubicBezTo>
                  <a:lnTo>
                    <a:pt x="27" y="169"/>
                  </a:lnTo>
                  <a:lnTo>
                    <a:pt x="62" y="1"/>
                  </a:lnTo>
                  <a:cubicBezTo>
                    <a:pt x="60" y="1"/>
                    <a:pt x="58" y="1"/>
                    <a:pt x="56" y="1"/>
                  </a:cubicBezTo>
                  <a:close/>
                  <a:moveTo>
                    <a:pt x="27" y="169"/>
                  </a:moveTo>
                  <a:lnTo>
                    <a:pt x="22" y="189"/>
                  </a:lnTo>
                  <a:lnTo>
                    <a:pt x="22" y="189"/>
                  </a:lnTo>
                  <a:cubicBezTo>
                    <a:pt x="25" y="185"/>
                    <a:pt x="26" y="178"/>
                    <a:pt x="27" y="169"/>
                  </a:cubicBezTo>
                  <a:close/>
                  <a:moveTo>
                    <a:pt x="1" y="184"/>
                  </a:moveTo>
                  <a:lnTo>
                    <a:pt x="1" y="184"/>
                  </a:lnTo>
                  <a:cubicBezTo>
                    <a:pt x="17" y="215"/>
                    <a:pt x="1" y="261"/>
                    <a:pt x="1" y="291"/>
                  </a:cubicBezTo>
                  <a:lnTo>
                    <a:pt x="22" y="189"/>
                  </a:lnTo>
                  <a:lnTo>
                    <a:pt x="22" y="189"/>
                  </a:lnTo>
                  <a:cubicBezTo>
                    <a:pt x="21" y="192"/>
                    <a:pt x="19" y="193"/>
                    <a:pt x="16" y="193"/>
                  </a:cubicBezTo>
                  <a:cubicBezTo>
                    <a:pt x="12" y="193"/>
                    <a:pt x="7" y="191"/>
                    <a:pt x="1" y="184"/>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30"/>
            <p:cNvSpPr/>
            <p:nvPr/>
          </p:nvSpPr>
          <p:spPr>
            <a:xfrm>
              <a:off x="282875" y="3032625"/>
              <a:ext cx="2175" cy="4975"/>
            </a:xfrm>
            <a:custGeom>
              <a:avLst/>
              <a:gdLst/>
              <a:ahLst/>
              <a:cxnLst/>
              <a:rect l="l" t="t" r="r" b="b"/>
              <a:pathLst>
                <a:path w="87" h="199" extrusionOk="0">
                  <a:moveTo>
                    <a:pt x="16" y="0"/>
                  </a:moveTo>
                  <a:lnTo>
                    <a:pt x="1" y="197"/>
                  </a:lnTo>
                  <a:lnTo>
                    <a:pt x="1" y="197"/>
                  </a:lnTo>
                  <a:cubicBezTo>
                    <a:pt x="2" y="191"/>
                    <a:pt x="6" y="190"/>
                    <a:pt x="13" y="190"/>
                  </a:cubicBezTo>
                  <a:cubicBezTo>
                    <a:pt x="18" y="190"/>
                    <a:pt x="23" y="191"/>
                    <a:pt x="29" y="191"/>
                  </a:cubicBezTo>
                  <a:cubicBezTo>
                    <a:pt x="54" y="191"/>
                    <a:pt x="87" y="181"/>
                    <a:pt x="77" y="77"/>
                  </a:cubicBezTo>
                  <a:lnTo>
                    <a:pt x="16" y="0"/>
                  </a:lnTo>
                  <a:close/>
                  <a:moveTo>
                    <a:pt x="1" y="197"/>
                  </a:moveTo>
                  <a:lnTo>
                    <a:pt x="1" y="197"/>
                  </a:lnTo>
                  <a:cubicBezTo>
                    <a:pt x="1" y="197"/>
                    <a:pt x="1" y="198"/>
                    <a:pt x="1" y="199"/>
                  </a:cubicBezTo>
                  <a:lnTo>
                    <a:pt x="1" y="19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30"/>
            <p:cNvSpPr/>
            <p:nvPr/>
          </p:nvSpPr>
          <p:spPr>
            <a:xfrm>
              <a:off x="282875" y="3037575"/>
              <a:ext cx="25" cy="25"/>
            </a:xfrm>
            <a:custGeom>
              <a:avLst/>
              <a:gdLst/>
              <a:ahLst/>
              <a:cxnLst/>
              <a:rect l="l" t="t" r="r" b="b"/>
              <a:pathLst>
                <a:path w="1" h="1" fill="none" extrusionOk="0">
                  <a:moveTo>
                    <a:pt x="1" y="1"/>
                  </a:moveTo>
                  <a:lnTo>
                    <a:pt x="1" y="1"/>
                  </a:lnTo>
                  <a:close/>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30"/>
            <p:cNvSpPr/>
            <p:nvPr/>
          </p:nvSpPr>
          <p:spPr>
            <a:xfrm>
              <a:off x="267650" y="2998725"/>
              <a:ext cx="775" cy="1550"/>
            </a:xfrm>
            <a:custGeom>
              <a:avLst/>
              <a:gdLst/>
              <a:ahLst/>
              <a:cxnLst/>
              <a:rect l="l" t="t" r="r" b="b"/>
              <a:pathLst>
                <a:path w="31" h="62" extrusionOk="0">
                  <a:moveTo>
                    <a:pt x="16" y="1"/>
                  </a:moveTo>
                  <a:lnTo>
                    <a:pt x="16" y="1"/>
                  </a:lnTo>
                  <a:cubicBezTo>
                    <a:pt x="0" y="46"/>
                    <a:pt x="16" y="46"/>
                    <a:pt x="31" y="62"/>
                  </a:cubicBezTo>
                  <a:cubicBezTo>
                    <a:pt x="31" y="31"/>
                    <a:pt x="16" y="1"/>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30"/>
            <p:cNvSpPr/>
            <p:nvPr/>
          </p:nvSpPr>
          <p:spPr>
            <a:xfrm>
              <a:off x="267650" y="3003675"/>
              <a:ext cx="425" cy="425"/>
            </a:xfrm>
            <a:custGeom>
              <a:avLst/>
              <a:gdLst/>
              <a:ahLst/>
              <a:cxnLst/>
              <a:rect l="l" t="t" r="r" b="b"/>
              <a:pathLst>
                <a:path w="17" h="17" extrusionOk="0">
                  <a:moveTo>
                    <a:pt x="16" y="0"/>
                  </a:moveTo>
                  <a:lnTo>
                    <a:pt x="0" y="16"/>
                  </a:lnTo>
                  <a:cubicBezTo>
                    <a:pt x="16" y="16"/>
                    <a:pt x="16" y="0"/>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30"/>
            <p:cNvSpPr/>
            <p:nvPr/>
          </p:nvSpPr>
          <p:spPr>
            <a:xfrm>
              <a:off x="268050" y="3000225"/>
              <a:ext cx="2475" cy="4700"/>
            </a:xfrm>
            <a:custGeom>
              <a:avLst/>
              <a:gdLst/>
              <a:ahLst/>
              <a:cxnLst/>
              <a:rect l="l" t="t" r="r" b="b"/>
              <a:pathLst>
                <a:path w="99" h="188" extrusionOk="0">
                  <a:moveTo>
                    <a:pt x="40" y="0"/>
                  </a:moveTo>
                  <a:cubicBezTo>
                    <a:pt x="31" y="0"/>
                    <a:pt x="22" y="2"/>
                    <a:pt x="15" y="2"/>
                  </a:cubicBezTo>
                  <a:cubicBezTo>
                    <a:pt x="31" y="32"/>
                    <a:pt x="31" y="93"/>
                    <a:pt x="0" y="138"/>
                  </a:cubicBezTo>
                  <a:cubicBezTo>
                    <a:pt x="2" y="137"/>
                    <a:pt x="4" y="137"/>
                    <a:pt x="6" y="137"/>
                  </a:cubicBezTo>
                  <a:cubicBezTo>
                    <a:pt x="26" y="137"/>
                    <a:pt x="39" y="188"/>
                    <a:pt x="57" y="188"/>
                  </a:cubicBezTo>
                  <a:cubicBezTo>
                    <a:pt x="63" y="188"/>
                    <a:pt x="69" y="183"/>
                    <a:pt x="76" y="169"/>
                  </a:cubicBezTo>
                  <a:cubicBezTo>
                    <a:pt x="99" y="18"/>
                    <a:pt x="69" y="0"/>
                    <a:pt x="4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30"/>
            <p:cNvSpPr/>
            <p:nvPr/>
          </p:nvSpPr>
          <p:spPr>
            <a:xfrm>
              <a:off x="319075" y="3124775"/>
              <a:ext cx="4950" cy="11850"/>
            </a:xfrm>
            <a:custGeom>
              <a:avLst/>
              <a:gdLst/>
              <a:ahLst/>
              <a:cxnLst/>
              <a:rect l="l" t="t" r="r" b="b"/>
              <a:pathLst>
                <a:path w="198" h="474" extrusionOk="0">
                  <a:moveTo>
                    <a:pt x="122" y="0"/>
                  </a:moveTo>
                  <a:cubicBezTo>
                    <a:pt x="122" y="27"/>
                    <a:pt x="86" y="161"/>
                    <a:pt x="47" y="161"/>
                  </a:cubicBezTo>
                  <a:cubicBezTo>
                    <a:pt x="42" y="161"/>
                    <a:pt x="36" y="158"/>
                    <a:pt x="31" y="153"/>
                  </a:cubicBezTo>
                  <a:cubicBezTo>
                    <a:pt x="15" y="122"/>
                    <a:pt x="15" y="61"/>
                    <a:pt x="15" y="31"/>
                  </a:cubicBezTo>
                  <a:cubicBezTo>
                    <a:pt x="0" y="61"/>
                    <a:pt x="15" y="169"/>
                    <a:pt x="15" y="260"/>
                  </a:cubicBezTo>
                  <a:lnTo>
                    <a:pt x="92" y="305"/>
                  </a:lnTo>
                  <a:cubicBezTo>
                    <a:pt x="92" y="230"/>
                    <a:pt x="61" y="275"/>
                    <a:pt x="61" y="169"/>
                  </a:cubicBezTo>
                  <a:cubicBezTo>
                    <a:pt x="70" y="165"/>
                    <a:pt x="77" y="163"/>
                    <a:pt x="83" y="163"/>
                  </a:cubicBezTo>
                  <a:cubicBezTo>
                    <a:pt x="145" y="163"/>
                    <a:pt x="109" y="362"/>
                    <a:pt x="137" y="473"/>
                  </a:cubicBezTo>
                  <a:cubicBezTo>
                    <a:pt x="198" y="382"/>
                    <a:pt x="153" y="47"/>
                    <a:pt x="12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30"/>
            <p:cNvSpPr/>
            <p:nvPr/>
          </p:nvSpPr>
          <p:spPr>
            <a:xfrm>
              <a:off x="322125" y="3124775"/>
              <a:ext cx="25" cy="25"/>
            </a:xfrm>
            <a:custGeom>
              <a:avLst/>
              <a:gdLst/>
              <a:ahLst/>
              <a:cxnLst/>
              <a:rect l="l" t="t" r="r" b="b"/>
              <a:pathLst>
                <a:path w="1" h="1" extrusionOk="0">
                  <a:moveTo>
                    <a:pt x="0"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30"/>
            <p:cNvSpPr/>
            <p:nvPr/>
          </p:nvSpPr>
          <p:spPr>
            <a:xfrm>
              <a:off x="317150" y="3115625"/>
              <a:ext cx="2700" cy="10325"/>
            </a:xfrm>
            <a:custGeom>
              <a:avLst/>
              <a:gdLst/>
              <a:ahLst/>
              <a:cxnLst/>
              <a:rect l="l" t="t" r="r" b="b"/>
              <a:pathLst>
                <a:path w="108" h="413" extrusionOk="0">
                  <a:moveTo>
                    <a:pt x="77" y="1"/>
                  </a:moveTo>
                  <a:lnTo>
                    <a:pt x="77" y="1"/>
                  </a:lnTo>
                  <a:cubicBezTo>
                    <a:pt x="16" y="92"/>
                    <a:pt x="16" y="321"/>
                    <a:pt x="47" y="413"/>
                  </a:cubicBezTo>
                  <a:cubicBezTo>
                    <a:pt x="108" y="230"/>
                    <a:pt x="1" y="169"/>
                    <a:pt x="7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30"/>
            <p:cNvSpPr/>
            <p:nvPr/>
          </p:nvSpPr>
          <p:spPr>
            <a:xfrm>
              <a:off x="263075" y="2997200"/>
              <a:ext cx="2300" cy="10300"/>
            </a:xfrm>
            <a:custGeom>
              <a:avLst/>
              <a:gdLst/>
              <a:ahLst/>
              <a:cxnLst/>
              <a:rect l="l" t="t" r="r" b="b"/>
              <a:pathLst>
                <a:path w="92" h="412" extrusionOk="0">
                  <a:moveTo>
                    <a:pt x="77" y="1"/>
                  </a:moveTo>
                  <a:cubicBezTo>
                    <a:pt x="63" y="100"/>
                    <a:pt x="75" y="278"/>
                    <a:pt x="15" y="278"/>
                  </a:cubicBezTo>
                  <a:cubicBezTo>
                    <a:pt x="11" y="278"/>
                    <a:pt x="6" y="277"/>
                    <a:pt x="0" y="275"/>
                  </a:cubicBezTo>
                  <a:lnTo>
                    <a:pt x="0" y="275"/>
                  </a:lnTo>
                  <a:lnTo>
                    <a:pt x="92" y="412"/>
                  </a:lnTo>
                  <a:lnTo>
                    <a:pt x="7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30"/>
            <p:cNvSpPr/>
            <p:nvPr/>
          </p:nvSpPr>
          <p:spPr>
            <a:xfrm>
              <a:off x="314100" y="3115625"/>
              <a:ext cx="1550" cy="3075"/>
            </a:xfrm>
            <a:custGeom>
              <a:avLst/>
              <a:gdLst/>
              <a:ahLst/>
              <a:cxnLst/>
              <a:rect l="l" t="t" r="r" b="b"/>
              <a:pathLst>
                <a:path w="62" h="123" extrusionOk="0">
                  <a:moveTo>
                    <a:pt x="1" y="1"/>
                  </a:moveTo>
                  <a:lnTo>
                    <a:pt x="62" y="123"/>
                  </a:lnTo>
                  <a:lnTo>
                    <a:pt x="62" y="47"/>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30"/>
            <p:cNvSpPr/>
            <p:nvPr/>
          </p:nvSpPr>
          <p:spPr>
            <a:xfrm>
              <a:off x="295825" y="3075675"/>
              <a:ext cx="425" cy="375"/>
            </a:xfrm>
            <a:custGeom>
              <a:avLst/>
              <a:gdLst/>
              <a:ahLst/>
              <a:cxnLst/>
              <a:rect l="l" t="t" r="r" b="b"/>
              <a:pathLst>
                <a:path w="17" h="15" extrusionOk="0">
                  <a:moveTo>
                    <a:pt x="16" y="0"/>
                  </a:moveTo>
                  <a:lnTo>
                    <a:pt x="1" y="15"/>
                  </a:lnTo>
                  <a:cubicBezTo>
                    <a:pt x="16" y="15"/>
                    <a:pt x="16" y="15"/>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30"/>
            <p:cNvSpPr/>
            <p:nvPr/>
          </p:nvSpPr>
          <p:spPr>
            <a:xfrm>
              <a:off x="292775" y="3075200"/>
              <a:ext cx="3075" cy="10000"/>
            </a:xfrm>
            <a:custGeom>
              <a:avLst/>
              <a:gdLst/>
              <a:ahLst/>
              <a:cxnLst/>
              <a:rect l="l" t="t" r="r" b="b"/>
              <a:pathLst>
                <a:path w="123" h="400" extrusionOk="0">
                  <a:moveTo>
                    <a:pt x="62" y="0"/>
                  </a:moveTo>
                  <a:cubicBezTo>
                    <a:pt x="49" y="0"/>
                    <a:pt x="38" y="12"/>
                    <a:pt x="31" y="49"/>
                  </a:cubicBezTo>
                  <a:lnTo>
                    <a:pt x="1" y="64"/>
                  </a:lnTo>
                  <a:cubicBezTo>
                    <a:pt x="62" y="232"/>
                    <a:pt x="62" y="247"/>
                    <a:pt x="108" y="399"/>
                  </a:cubicBezTo>
                  <a:cubicBezTo>
                    <a:pt x="123" y="171"/>
                    <a:pt x="47" y="95"/>
                    <a:pt x="123" y="34"/>
                  </a:cubicBezTo>
                  <a:cubicBezTo>
                    <a:pt x="105" y="25"/>
                    <a:pt x="81" y="0"/>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30"/>
            <p:cNvSpPr/>
            <p:nvPr/>
          </p:nvSpPr>
          <p:spPr>
            <a:xfrm>
              <a:off x="351425" y="3204375"/>
              <a:ext cx="2000" cy="6275"/>
            </a:xfrm>
            <a:custGeom>
              <a:avLst/>
              <a:gdLst/>
              <a:ahLst/>
              <a:cxnLst/>
              <a:rect l="l" t="t" r="r" b="b"/>
              <a:pathLst>
                <a:path w="80" h="251" extrusionOk="0">
                  <a:moveTo>
                    <a:pt x="31" y="1"/>
                  </a:moveTo>
                  <a:lnTo>
                    <a:pt x="31" y="1"/>
                  </a:lnTo>
                  <a:cubicBezTo>
                    <a:pt x="1" y="62"/>
                    <a:pt x="1" y="184"/>
                    <a:pt x="16" y="245"/>
                  </a:cubicBezTo>
                  <a:cubicBezTo>
                    <a:pt x="23" y="248"/>
                    <a:pt x="28" y="250"/>
                    <a:pt x="32" y="250"/>
                  </a:cubicBezTo>
                  <a:cubicBezTo>
                    <a:pt x="80" y="250"/>
                    <a:pt x="18" y="42"/>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30"/>
            <p:cNvSpPr/>
            <p:nvPr/>
          </p:nvSpPr>
          <p:spPr>
            <a:xfrm>
              <a:off x="352200" y="3204000"/>
              <a:ext cx="25" cy="400"/>
            </a:xfrm>
            <a:custGeom>
              <a:avLst/>
              <a:gdLst/>
              <a:ahLst/>
              <a:cxnLst/>
              <a:rect l="l" t="t" r="r" b="b"/>
              <a:pathLst>
                <a:path w="1" h="16" fill="none" extrusionOk="0">
                  <a:moveTo>
                    <a:pt x="0" y="16"/>
                  </a:moveTo>
                  <a:lnTo>
                    <a:pt x="0" y="0"/>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30"/>
            <p:cNvSpPr/>
            <p:nvPr/>
          </p:nvSpPr>
          <p:spPr>
            <a:xfrm>
              <a:off x="344200" y="3189525"/>
              <a:ext cx="1550" cy="6100"/>
            </a:xfrm>
            <a:custGeom>
              <a:avLst/>
              <a:gdLst/>
              <a:ahLst/>
              <a:cxnLst/>
              <a:rect l="l" t="t" r="r" b="b"/>
              <a:pathLst>
                <a:path w="62" h="244" extrusionOk="0">
                  <a:moveTo>
                    <a:pt x="15" y="0"/>
                  </a:moveTo>
                  <a:lnTo>
                    <a:pt x="15" y="0"/>
                  </a:lnTo>
                  <a:cubicBezTo>
                    <a:pt x="1" y="77"/>
                    <a:pt x="1" y="199"/>
                    <a:pt x="31" y="244"/>
                  </a:cubicBezTo>
                  <a:cubicBezTo>
                    <a:pt x="31" y="183"/>
                    <a:pt x="62" y="77"/>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30"/>
            <p:cNvSpPr/>
            <p:nvPr/>
          </p:nvSpPr>
          <p:spPr>
            <a:xfrm>
              <a:off x="317150" y="3133925"/>
              <a:ext cx="25" cy="775"/>
            </a:xfrm>
            <a:custGeom>
              <a:avLst/>
              <a:gdLst/>
              <a:ahLst/>
              <a:cxnLst/>
              <a:rect l="l" t="t" r="r" b="b"/>
              <a:pathLst>
                <a:path w="1" h="31" extrusionOk="0">
                  <a:moveTo>
                    <a:pt x="1" y="31"/>
                  </a:moveTo>
                  <a:lnTo>
                    <a:pt x="1" y="3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30"/>
            <p:cNvSpPr/>
            <p:nvPr/>
          </p:nvSpPr>
          <p:spPr>
            <a:xfrm>
              <a:off x="314875" y="3133550"/>
              <a:ext cx="2300" cy="4600"/>
            </a:xfrm>
            <a:custGeom>
              <a:avLst/>
              <a:gdLst/>
              <a:ahLst/>
              <a:cxnLst/>
              <a:rect l="l" t="t" r="r" b="b"/>
              <a:pathLst>
                <a:path w="92" h="184" extrusionOk="0">
                  <a:moveTo>
                    <a:pt x="47" y="0"/>
                  </a:moveTo>
                  <a:lnTo>
                    <a:pt x="0" y="183"/>
                  </a:lnTo>
                  <a:lnTo>
                    <a:pt x="92" y="46"/>
                  </a:ln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30"/>
            <p:cNvSpPr/>
            <p:nvPr/>
          </p:nvSpPr>
          <p:spPr>
            <a:xfrm>
              <a:off x="317925" y="3140000"/>
              <a:ext cx="400" cy="1550"/>
            </a:xfrm>
            <a:custGeom>
              <a:avLst/>
              <a:gdLst/>
              <a:ahLst/>
              <a:cxnLst/>
              <a:rect l="l" t="t" r="r" b="b"/>
              <a:pathLst>
                <a:path w="16" h="62" extrusionOk="0">
                  <a:moveTo>
                    <a:pt x="16" y="1"/>
                  </a:moveTo>
                  <a:lnTo>
                    <a:pt x="0" y="62"/>
                  </a:lnTo>
                  <a:cubicBezTo>
                    <a:pt x="16" y="47"/>
                    <a:pt x="16" y="17"/>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30"/>
            <p:cNvSpPr/>
            <p:nvPr/>
          </p:nvSpPr>
          <p:spPr>
            <a:xfrm>
              <a:off x="316775" y="3134675"/>
              <a:ext cx="2325" cy="5350"/>
            </a:xfrm>
            <a:custGeom>
              <a:avLst/>
              <a:gdLst/>
              <a:ahLst/>
              <a:cxnLst/>
              <a:rect l="l" t="t" r="r" b="b"/>
              <a:pathLst>
                <a:path w="93" h="214" extrusionOk="0">
                  <a:moveTo>
                    <a:pt x="16" y="1"/>
                  </a:moveTo>
                  <a:lnTo>
                    <a:pt x="16" y="1"/>
                  </a:lnTo>
                  <a:cubicBezTo>
                    <a:pt x="1" y="92"/>
                    <a:pt x="46" y="153"/>
                    <a:pt x="62" y="214"/>
                  </a:cubicBezTo>
                  <a:lnTo>
                    <a:pt x="92" y="47"/>
                  </a:lnTo>
                  <a:lnTo>
                    <a:pt x="92" y="47"/>
                  </a:lnTo>
                  <a:cubicBezTo>
                    <a:pt x="78" y="60"/>
                    <a:pt x="77" y="140"/>
                    <a:pt x="52" y="140"/>
                  </a:cubicBezTo>
                  <a:cubicBezTo>
                    <a:pt x="50" y="140"/>
                    <a:pt x="48" y="139"/>
                    <a:pt x="46" y="138"/>
                  </a:cubicBezTo>
                  <a:cubicBezTo>
                    <a:pt x="31" y="31"/>
                    <a:pt x="31" y="16"/>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30"/>
            <p:cNvSpPr/>
            <p:nvPr/>
          </p:nvSpPr>
          <p:spPr>
            <a:xfrm>
              <a:off x="290125" y="3076425"/>
              <a:ext cx="1550" cy="3425"/>
            </a:xfrm>
            <a:custGeom>
              <a:avLst/>
              <a:gdLst/>
              <a:ahLst/>
              <a:cxnLst/>
              <a:rect l="l" t="t" r="r" b="b"/>
              <a:pathLst>
                <a:path w="62" h="137" extrusionOk="0">
                  <a:moveTo>
                    <a:pt x="62" y="0"/>
                  </a:moveTo>
                  <a:lnTo>
                    <a:pt x="1" y="92"/>
                  </a:lnTo>
                  <a:lnTo>
                    <a:pt x="31" y="137"/>
                  </a:lnTo>
                  <a:lnTo>
                    <a:pt x="6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30"/>
            <p:cNvSpPr/>
            <p:nvPr/>
          </p:nvSpPr>
          <p:spPr>
            <a:xfrm>
              <a:off x="268400" y="3029425"/>
              <a:ext cx="4600" cy="14275"/>
            </a:xfrm>
            <a:custGeom>
              <a:avLst/>
              <a:gdLst/>
              <a:ahLst/>
              <a:cxnLst/>
              <a:rect l="l" t="t" r="r" b="b"/>
              <a:pathLst>
                <a:path w="184" h="571" extrusionOk="0">
                  <a:moveTo>
                    <a:pt x="101" y="0"/>
                  </a:moveTo>
                  <a:cubicBezTo>
                    <a:pt x="73" y="0"/>
                    <a:pt x="36" y="58"/>
                    <a:pt x="17" y="67"/>
                  </a:cubicBezTo>
                  <a:lnTo>
                    <a:pt x="1" y="113"/>
                  </a:lnTo>
                  <a:lnTo>
                    <a:pt x="1" y="113"/>
                  </a:lnTo>
                  <a:lnTo>
                    <a:pt x="78" y="37"/>
                  </a:lnTo>
                  <a:cubicBezTo>
                    <a:pt x="108" y="235"/>
                    <a:pt x="108" y="479"/>
                    <a:pt x="153" y="570"/>
                  </a:cubicBezTo>
                  <a:cubicBezTo>
                    <a:pt x="184" y="372"/>
                    <a:pt x="62" y="296"/>
                    <a:pt x="138" y="83"/>
                  </a:cubicBezTo>
                  <a:cubicBezTo>
                    <a:pt x="133" y="20"/>
                    <a:pt x="118" y="0"/>
                    <a:pt x="10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30"/>
            <p:cNvSpPr/>
            <p:nvPr/>
          </p:nvSpPr>
          <p:spPr>
            <a:xfrm>
              <a:off x="272225" y="3083650"/>
              <a:ext cx="26675" cy="118075"/>
            </a:xfrm>
            <a:custGeom>
              <a:avLst/>
              <a:gdLst/>
              <a:ahLst/>
              <a:cxnLst/>
              <a:rect l="l" t="t" r="r" b="b"/>
              <a:pathLst>
                <a:path w="1067" h="4723" extrusionOk="0">
                  <a:moveTo>
                    <a:pt x="839" y="108"/>
                  </a:moveTo>
                  <a:lnTo>
                    <a:pt x="841" y="166"/>
                  </a:lnTo>
                  <a:lnTo>
                    <a:pt x="841" y="166"/>
                  </a:lnTo>
                  <a:cubicBezTo>
                    <a:pt x="841" y="148"/>
                    <a:pt x="840" y="129"/>
                    <a:pt x="839" y="108"/>
                  </a:cubicBezTo>
                  <a:close/>
                  <a:moveTo>
                    <a:pt x="951" y="2194"/>
                  </a:moveTo>
                  <a:cubicBezTo>
                    <a:pt x="947" y="2210"/>
                    <a:pt x="945" y="2230"/>
                    <a:pt x="945" y="2255"/>
                  </a:cubicBezTo>
                  <a:lnTo>
                    <a:pt x="947" y="2255"/>
                  </a:lnTo>
                  <a:lnTo>
                    <a:pt x="951" y="2194"/>
                  </a:lnTo>
                  <a:close/>
                  <a:moveTo>
                    <a:pt x="947" y="2255"/>
                  </a:moveTo>
                  <a:lnTo>
                    <a:pt x="945" y="2285"/>
                  </a:lnTo>
                  <a:cubicBezTo>
                    <a:pt x="947" y="2280"/>
                    <a:pt x="950" y="2278"/>
                    <a:pt x="953" y="2278"/>
                  </a:cubicBezTo>
                  <a:cubicBezTo>
                    <a:pt x="960" y="2278"/>
                    <a:pt x="967" y="2290"/>
                    <a:pt x="974" y="2290"/>
                  </a:cubicBezTo>
                  <a:cubicBezTo>
                    <a:pt x="980" y="2290"/>
                    <a:pt x="985" y="2282"/>
                    <a:pt x="991" y="2255"/>
                  </a:cubicBezTo>
                  <a:close/>
                  <a:moveTo>
                    <a:pt x="548" y="0"/>
                  </a:moveTo>
                  <a:lnTo>
                    <a:pt x="457" y="16"/>
                  </a:lnTo>
                  <a:cubicBezTo>
                    <a:pt x="473" y="47"/>
                    <a:pt x="382" y="153"/>
                    <a:pt x="321" y="183"/>
                  </a:cubicBezTo>
                  <a:lnTo>
                    <a:pt x="335" y="61"/>
                  </a:lnTo>
                  <a:lnTo>
                    <a:pt x="335" y="61"/>
                  </a:lnTo>
                  <a:cubicBezTo>
                    <a:pt x="244" y="92"/>
                    <a:pt x="366" y="274"/>
                    <a:pt x="366" y="351"/>
                  </a:cubicBezTo>
                  <a:cubicBezTo>
                    <a:pt x="362" y="350"/>
                    <a:pt x="358" y="349"/>
                    <a:pt x="355" y="349"/>
                  </a:cubicBezTo>
                  <a:cubicBezTo>
                    <a:pt x="289" y="349"/>
                    <a:pt x="334" y="591"/>
                    <a:pt x="272" y="591"/>
                  </a:cubicBezTo>
                  <a:cubicBezTo>
                    <a:pt x="264" y="591"/>
                    <a:pt x="255" y="587"/>
                    <a:pt x="244" y="579"/>
                  </a:cubicBezTo>
                  <a:cubicBezTo>
                    <a:pt x="244" y="823"/>
                    <a:pt x="107" y="549"/>
                    <a:pt x="138" y="961"/>
                  </a:cubicBezTo>
                  <a:lnTo>
                    <a:pt x="152" y="961"/>
                  </a:lnTo>
                  <a:cubicBezTo>
                    <a:pt x="168" y="1097"/>
                    <a:pt x="138" y="1326"/>
                    <a:pt x="152" y="1493"/>
                  </a:cubicBezTo>
                  <a:cubicBezTo>
                    <a:pt x="167" y="1517"/>
                    <a:pt x="184" y="1529"/>
                    <a:pt x="200" y="1529"/>
                  </a:cubicBezTo>
                  <a:cubicBezTo>
                    <a:pt x="237" y="1529"/>
                    <a:pt x="270" y="1468"/>
                    <a:pt x="260" y="1341"/>
                  </a:cubicBezTo>
                  <a:cubicBezTo>
                    <a:pt x="229" y="1158"/>
                    <a:pt x="274" y="1067"/>
                    <a:pt x="244" y="930"/>
                  </a:cubicBezTo>
                  <a:cubicBezTo>
                    <a:pt x="269" y="930"/>
                    <a:pt x="284" y="1094"/>
                    <a:pt x="297" y="1094"/>
                  </a:cubicBezTo>
                  <a:cubicBezTo>
                    <a:pt x="299" y="1094"/>
                    <a:pt x="302" y="1086"/>
                    <a:pt x="305" y="1067"/>
                  </a:cubicBezTo>
                  <a:lnTo>
                    <a:pt x="290" y="823"/>
                  </a:lnTo>
                  <a:cubicBezTo>
                    <a:pt x="310" y="776"/>
                    <a:pt x="328" y="759"/>
                    <a:pt x="346" y="759"/>
                  </a:cubicBezTo>
                  <a:cubicBezTo>
                    <a:pt x="392" y="759"/>
                    <a:pt x="436" y="862"/>
                    <a:pt x="491" y="862"/>
                  </a:cubicBezTo>
                  <a:cubicBezTo>
                    <a:pt x="499" y="862"/>
                    <a:pt x="509" y="860"/>
                    <a:pt x="518" y="853"/>
                  </a:cubicBezTo>
                  <a:lnTo>
                    <a:pt x="518" y="853"/>
                  </a:lnTo>
                  <a:lnTo>
                    <a:pt x="473" y="900"/>
                  </a:lnTo>
                  <a:cubicBezTo>
                    <a:pt x="518" y="930"/>
                    <a:pt x="548" y="961"/>
                    <a:pt x="548" y="1052"/>
                  </a:cubicBezTo>
                  <a:lnTo>
                    <a:pt x="457" y="1067"/>
                  </a:lnTo>
                  <a:cubicBezTo>
                    <a:pt x="503" y="1158"/>
                    <a:pt x="457" y="1448"/>
                    <a:pt x="503" y="1509"/>
                  </a:cubicBezTo>
                  <a:lnTo>
                    <a:pt x="442" y="1479"/>
                  </a:lnTo>
                  <a:lnTo>
                    <a:pt x="442" y="1479"/>
                  </a:lnTo>
                  <a:cubicBezTo>
                    <a:pt x="473" y="1798"/>
                    <a:pt x="473" y="2149"/>
                    <a:pt x="503" y="2423"/>
                  </a:cubicBezTo>
                  <a:cubicBezTo>
                    <a:pt x="491" y="2438"/>
                    <a:pt x="478" y="2444"/>
                    <a:pt x="465" y="2444"/>
                  </a:cubicBezTo>
                  <a:cubicBezTo>
                    <a:pt x="410" y="2444"/>
                    <a:pt x="352" y="2341"/>
                    <a:pt x="298" y="2341"/>
                  </a:cubicBezTo>
                  <a:cubicBezTo>
                    <a:pt x="285" y="2341"/>
                    <a:pt x="272" y="2347"/>
                    <a:pt x="260" y="2362"/>
                  </a:cubicBezTo>
                  <a:cubicBezTo>
                    <a:pt x="260" y="2313"/>
                    <a:pt x="299" y="2204"/>
                    <a:pt x="274" y="2204"/>
                  </a:cubicBezTo>
                  <a:cubicBezTo>
                    <a:pt x="268" y="2204"/>
                    <a:pt x="258" y="2210"/>
                    <a:pt x="244" y="2224"/>
                  </a:cubicBezTo>
                  <a:cubicBezTo>
                    <a:pt x="274" y="2438"/>
                    <a:pt x="199" y="2575"/>
                    <a:pt x="183" y="2728"/>
                  </a:cubicBezTo>
                  <a:lnTo>
                    <a:pt x="152" y="2636"/>
                  </a:lnTo>
                  <a:lnTo>
                    <a:pt x="138" y="2850"/>
                  </a:lnTo>
                  <a:lnTo>
                    <a:pt x="199" y="2789"/>
                  </a:lnTo>
                  <a:lnTo>
                    <a:pt x="199" y="2789"/>
                  </a:lnTo>
                  <a:cubicBezTo>
                    <a:pt x="152" y="2956"/>
                    <a:pt x="122" y="3185"/>
                    <a:pt x="152" y="3367"/>
                  </a:cubicBezTo>
                  <a:lnTo>
                    <a:pt x="168" y="3352"/>
                  </a:lnTo>
                  <a:lnTo>
                    <a:pt x="168" y="3352"/>
                  </a:lnTo>
                  <a:cubicBezTo>
                    <a:pt x="168" y="3473"/>
                    <a:pt x="183" y="3717"/>
                    <a:pt x="107" y="3733"/>
                  </a:cubicBezTo>
                  <a:cubicBezTo>
                    <a:pt x="61" y="3626"/>
                    <a:pt x="77" y="3459"/>
                    <a:pt x="91" y="3352"/>
                  </a:cubicBezTo>
                  <a:cubicBezTo>
                    <a:pt x="91" y="3322"/>
                    <a:pt x="88" y="3312"/>
                    <a:pt x="83" y="3312"/>
                  </a:cubicBezTo>
                  <a:cubicBezTo>
                    <a:pt x="73" y="3312"/>
                    <a:pt x="56" y="3357"/>
                    <a:pt x="46" y="3367"/>
                  </a:cubicBezTo>
                  <a:cubicBezTo>
                    <a:pt x="75" y="3510"/>
                    <a:pt x="36" y="3813"/>
                    <a:pt x="6" y="3813"/>
                  </a:cubicBezTo>
                  <a:cubicBezTo>
                    <a:pt x="4" y="3813"/>
                    <a:pt x="2" y="3812"/>
                    <a:pt x="0" y="3809"/>
                  </a:cubicBezTo>
                  <a:lnTo>
                    <a:pt x="0" y="3809"/>
                  </a:lnTo>
                  <a:lnTo>
                    <a:pt x="107" y="4038"/>
                  </a:lnTo>
                  <a:cubicBezTo>
                    <a:pt x="95" y="3927"/>
                    <a:pt x="102" y="3876"/>
                    <a:pt x="129" y="3876"/>
                  </a:cubicBezTo>
                  <a:cubicBezTo>
                    <a:pt x="136" y="3876"/>
                    <a:pt x="144" y="3879"/>
                    <a:pt x="152" y="3885"/>
                  </a:cubicBezTo>
                  <a:cubicBezTo>
                    <a:pt x="168" y="4083"/>
                    <a:pt x="199" y="4662"/>
                    <a:pt x="213" y="4723"/>
                  </a:cubicBezTo>
                  <a:cubicBezTo>
                    <a:pt x="290" y="4586"/>
                    <a:pt x="260" y="4083"/>
                    <a:pt x="274" y="4083"/>
                  </a:cubicBezTo>
                  <a:cubicBezTo>
                    <a:pt x="244" y="3900"/>
                    <a:pt x="412" y="3977"/>
                    <a:pt x="335" y="3778"/>
                  </a:cubicBezTo>
                  <a:lnTo>
                    <a:pt x="335" y="3778"/>
                  </a:lnTo>
                  <a:cubicBezTo>
                    <a:pt x="324" y="3835"/>
                    <a:pt x="313" y="3867"/>
                    <a:pt x="295" y="3867"/>
                  </a:cubicBezTo>
                  <a:cubicBezTo>
                    <a:pt x="289" y="3867"/>
                    <a:pt x="282" y="3863"/>
                    <a:pt x="274" y="3855"/>
                  </a:cubicBezTo>
                  <a:cubicBezTo>
                    <a:pt x="229" y="3703"/>
                    <a:pt x="305" y="3748"/>
                    <a:pt x="335" y="3687"/>
                  </a:cubicBezTo>
                  <a:cubicBezTo>
                    <a:pt x="305" y="3550"/>
                    <a:pt x="290" y="3276"/>
                    <a:pt x="305" y="3260"/>
                  </a:cubicBezTo>
                  <a:cubicBezTo>
                    <a:pt x="321" y="3016"/>
                    <a:pt x="351" y="2559"/>
                    <a:pt x="473" y="2545"/>
                  </a:cubicBezTo>
                  <a:lnTo>
                    <a:pt x="473" y="2545"/>
                  </a:lnTo>
                  <a:cubicBezTo>
                    <a:pt x="467" y="2630"/>
                    <a:pt x="484" y="2646"/>
                    <a:pt x="506" y="2646"/>
                  </a:cubicBezTo>
                  <a:cubicBezTo>
                    <a:pt x="520" y="2646"/>
                    <a:pt x="535" y="2641"/>
                    <a:pt x="547" y="2641"/>
                  </a:cubicBezTo>
                  <a:cubicBezTo>
                    <a:pt x="574" y="2641"/>
                    <a:pt x="591" y="2666"/>
                    <a:pt x="564" y="2819"/>
                  </a:cubicBezTo>
                  <a:cubicBezTo>
                    <a:pt x="686" y="2742"/>
                    <a:pt x="579" y="2271"/>
                    <a:pt x="686" y="2133"/>
                  </a:cubicBezTo>
                  <a:lnTo>
                    <a:pt x="686" y="2362"/>
                  </a:lnTo>
                  <a:cubicBezTo>
                    <a:pt x="778" y="2102"/>
                    <a:pt x="899" y="2346"/>
                    <a:pt x="960" y="2072"/>
                  </a:cubicBezTo>
                  <a:lnTo>
                    <a:pt x="960" y="2072"/>
                  </a:lnTo>
                  <a:lnTo>
                    <a:pt x="951" y="2194"/>
                  </a:lnTo>
                  <a:lnTo>
                    <a:pt x="951" y="2194"/>
                  </a:lnTo>
                  <a:cubicBezTo>
                    <a:pt x="965" y="2140"/>
                    <a:pt x="998" y="2122"/>
                    <a:pt x="1021" y="2088"/>
                  </a:cubicBezTo>
                  <a:cubicBezTo>
                    <a:pt x="1066" y="1996"/>
                    <a:pt x="899" y="1737"/>
                    <a:pt x="1021" y="1539"/>
                  </a:cubicBezTo>
                  <a:lnTo>
                    <a:pt x="1021" y="1539"/>
                  </a:lnTo>
                  <a:cubicBezTo>
                    <a:pt x="1017" y="1544"/>
                    <a:pt x="1013" y="1546"/>
                    <a:pt x="1009" y="1546"/>
                  </a:cubicBezTo>
                  <a:cubicBezTo>
                    <a:pt x="986" y="1546"/>
                    <a:pt x="971" y="1472"/>
                    <a:pt x="945" y="1432"/>
                  </a:cubicBezTo>
                  <a:cubicBezTo>
                    <a:pt x="1036" y="1402"/>
                    <a:pt x="1021" y="1082"/>
                    <a:pt x="1005" y="945"/>
                  </a:cubicBezTo>
                  <a:lnTo>
                    <a:pt x="1005" y="945"/>
                  </a:lnTo>
                  <a:cubicBezTo>
                    <a:pt x="992" y="971"/>
                    <a:pt x="983" y="981"/>
                    <a:pt x="977" y="981"/>
                  </a:cubicBezTo>
                  <a:cubicBezTo>
                    <a:pt x="956" y="981"/>
                    <a:pt x="960" y="878"/>
                    <a:pt x="929" y="878"/>
                  </a:cubicBezTo>
                  <a:cubicBezTo>
                    <a:pt x="925" y="878"/>
                    <a:pt x="920" y="880"/>
                    <a:pt x="914" y="884"/>
                  </a:cubicBezTo>
                  <a:lnTo>
                    <a:pt x="914" y="823"/>
                  </a:lnTo>
                  <a:cubicBezTo>
                    <a:pt x="899" y="839"/>
                    <a:pt x="884" y="839"/>
                    <a:pt x="884" y="853"/>
                  </a:cubicBezTo>
                  <a:cubicBezTo>
                    <a:pt x="839" y="853"/>
                    <a:pt x="792" y="671"/>
                    <a:pt x="853" y="595"/>
                  </a:cubicBezTo>
                  <a:lnTo>
                    <a:pt x="853" y="595"/>
                  </a:lnTo>
                  <a:lnTo>
                    <a:pt x="792" y="656"/>
                  </a:lnTo>
                  <a:cubicBezTo>
                    <a:pt x="781" y="577"/>
                    <a:pt x="803" y="441"/>
                    <a:pt x="827" y="441"/>
                  </a:cubicBezTo>
                  <a:cubicBezTo>
                    <a:pt x="836" y="441"/>
                    <a:pt x="845" y="459"/>
                    <a:pt x="853" y="504"/>
                  </a:cubicBezTo>
                  <a:lnTo>
                    <a:pt x="841" y="166"/>
                  </a:lnTo>
                  <a:lnTo>
                    <a:pt x="841" y="166"/>
                  </a:lnTo>
                  <a:cubicBezTo>
                    <a:pt x="839" y="486"/>
                    <a:pt x="571" y="207"/>
                    <a:pt x="701" y="640"/>
                  </a:cubicBezTo>
                  <a:cubicBezTo>
                    <a:pt x="701" y="823"/>
                    <a:pt x="625" y="1052"/>
                    <a:pt x="717" y="1204"/>
                  </a:cubicBezTo>
                  <a:cubicBezTo>
                    <a:pt x="667" y="1291"/>
                    <a:pt x="688" y="1480"/>
                    <a:pt x="656" y="1480"/>
                  </a:cubicBezTo>
                  <a:cubicBezTo>
                    <a:pt x="649" y="1480"/>
                    <a:pt x="639" y="1470"/>
                    <a:pt x="625" y="1448"/>
                  </a:cubicBezTo>
                  <a:lnTo>
                    <a:pt x="656" y="1174"/>
                  </a:lnTo>
                  <a:lnTo>
                    <a:pt x="640" y="1265"/>
                  </a:lnTo>
                  <a:cubicBezTo>
                    <a:pt x="625" y="869"/>
                    <a:pt x="488" y="731"/>
                    <a:pt x="442" y="366"/>
                  </a:cubicBezTo>
                  <a:cubicBezTo>
                    <a:pt x="473" y="199"/>
                    <a:pt x="534" y="153"/>
                    <a:pt x="54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30"/>
            <p:cNvSpPr/>
            <p:nvPr/>
          </p:nvSpPr>
          <p:spPr>
            <a:xfrm>
              <a:off x="277950" y="3095475"/>
              <a:ext cx="375" cy="2675"/>
            </a:xfrm>
            <a:custGeom>
              <a:avLst/>
              <a:gdLst/>
              <a:ahLst/>
              <a:cxnLst/>
              <a:rect l="l" t="t" r="r" b="b"/>
              <a:pathLst>
                <a:path w="15" h="107" extrusionOk="0">
                  <a:moveTo>
                    <a:pt x="15" y="0"/>
                  </a:moveTo>
                  <a:cubicBezTo>
                    <a:pt x="15" y="15"/>
                    <a:pt x="0" y="61"/>
                    <a:pt x="15" y="106"/>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30"/>
            <p:cNvSpPr/>
            <p:nvPr/>
          </p:nvSpPr>
          <p:spPr>
            <a:xfrm>
              <a:off x="295075" y="3101925"/>
              <a:ext cx="400" cy="2300"/>
            </a:xfrm>
            <a:custGeom>
              <a:avLst/>
              <a:gdLst/>
              <a:ahLst/>
              <a:cxnLst/>
              <a:rect l="l" t="t" r="r" b="b"/>
              <a:pathLst>
                <a:path w="16" h="92" extrusionOk="0">
                  <a:moveTo>
                    <a:pt x="0" y="0"/>
                  </a:moveTo>
                  <a:lnTo>
                    <a:pt x="0" y="92"/>
                  </a:lnTo>
                  <a:cubicBezTo>
                    <a:pt x="0" y="77"/>
                    <a:pt x="16" y="47"/>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30"/>
            <p:cNvSpPr/>
            <p:nvPr/>
          </p:nvSpPr>
          <p:spPr>
            <a:xfrm>
              <a:off x="293550" y="3091650"/>
              <a:ext cx="3050" cy="12575"/>
            </a:xfrm>
            <a:custGeom>
              <a:avLst/>
              <a:gdLst/>
              <a:ahLst/>
              <a:cxnLst/>
              <a:rect l="l" t="t" r="r" b="b"/>
              <a:pathLst>
                <a:path w="122" h="503" extrusionOk="0">
                  <a:moveTo>
                    <a:pt x="77" y="1"/>
                  </a:moveTo>
                  <a:lnTo>
                    <a:pt x="77" y="1"/>
                  </a:lnTo>
                  <a:cubicBezTo>
                    <a:pt x="0" y="92"/>
                    <a:pt x="61" y="290"/>
                    <a:pt x="61" y="411"/>
                  </a:cubicBezTo>
                  <a:cubicBezTo>
                    <a:pt x="77" y="397"/>
                    <a:pt x="77" y="381"/>
                    <a:pt x="77" y="381"/>
                  </a:cubicBezTo>
                  <a:lnTo>
                    <a:pt x="122" y="503"/>
                  </a:lnTo>
                  <a:lnTo>
                    <a:pt x="122" y="107"/>
                  </a:lnTo>
                  <a:cubicBezTo>
                    <a:pt x="109" y="120"/>
                    <a:pt x="98" y="127"/>
                    <a:pt x="90" y="127"/>
                  </a:cubicBezTo>
                  <a:cubicBezTo>
                    <a:pt x="70" y="127"/>
                    <a:pt x="66" y="87"/>
                    <a:pt x="7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30"/>
            <p:cNvSpPr/>
            <p:nvPr/>
          </p:nvSpPr>
          <p:spPr>
            <a:xfrm>
              <a:off x="341525" y="3196775"/>
              <a:ext cx="1175" cy="3825"/>
            </a:xfrm>
            <a:custGeom>
              <a:avLst/>
              <a:gdLst/>
              <a:ahLst/>
              <a:cxnLst/>
              <a:rect l="l" t="t" r="r" b="b"/>
              <a:pathLst>
                <a:path w="47" h="153" extrusionOk="0">
                  <a:moveTo>
                    <a:pt x="1" y="0"/>
                  </a:moveTo>
                  <a:lnTo>
                    <a:pt x="16" y="153"/>
                  </a:lnTo>
                  <a:lnTo>
                    <a:pt x="47" y="6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30"/>
            <p:cNvSpPr/>
            <p:nvPr/>
          </p:nvSpPr>
          <p:spPr>
            <a:xfrm>
              <a:off x="304200" y="3115850"/>
              <a:ext cx="2325" cy="4375"/>
            </a:xfrm>
            <a:custGeom>
              <a:avLst/>
              <a:gdLst/>
              <a:ahLst/>
              <a:cxnLst/>
              <a:rect l="l" t="t" r="r" b="b"/>
              <a:pathLst>
                <a:path w="93" h="175" extrusionOk="0">
                  <a:moveTo>
                    <a:pt x="58" y="1"/>
                  </a:moveTo>
                  <a:cubicBezTo>
                    <a:pt x="51" y="1"/>
                    <a:pt x="42" y="11"/>
                    <a:pt x="31" y="38"/>
                  </a:cubicBezTo>
                  <a:lnTo>
                    <a:pt x="1" y="130"/>
                  </a:lnTo>
                  <a:lnTo>
                    <a:pt x="91" y="160"/>
                  </a:lnTo>
                  <a:lnTo>
                    <a:pt x="91" y="160"/>
                  </a:lnTo>
                  <a:cubicBezTo>
                    <a:pt x="89" y="117"/>
                    <a:pt x="82" y="1"/>
                    <a:pt x="58" y="1"/>
                  </a:cubicBezTo>
                  <a:close/>
                  <a:moveTo>
                    <a:pt x="91" y="160"/>
                  </a:moveTo>
                  <a:cubicBezTo>
                    <a:pt x="92" y="169"/>
                    <a:pt x="92" y="175"/>
                    <a:pt x="92" y="175"/>
                  </a:cubicBezTo>
                  <a:cubicBezTo>
                    <a:pt x="92" y="175"/>
                    <a:pt x="92" y="170"/>
                    <a:pt x="92" y="160"/>
                  </a:cubicBezTo>
                  <a:lnTo>
                    <a:pt x="91" y="16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30"/>
            <p:cNvSpPr/>
            <p:nvPr/>
          </p:nvSpPr>
          <p:spPr>
            <a:xfrm>
              <a:off x="257375" y="3009725"/>
              <a:ext cx="1550" cy="5800"/>
            </a:xfrm>
            <a:custGeom>
              <a:avLst/>
              <a:gdLst/>
              <a:ahLst/>
              <a:cxnLst/>
              <a:rect l="l" t="t" r="r" b="b"/>
              <a:pathLst>
                <a:path w="62" h="232" extrusionOk="0">
                  <a:moveTo>
                    <a:pt x="18" y="0"/>
                  </a:moveTo>
                  <a:cubicBezTo>
                    <a:pt x="11" y="0"/>
                    <a:pt x="5" y="9"/>
                    <a:pt x="1" y="33"/>
                  </a:cubicBezTo>
                  <a:lnTo>
                    <a:pt x="31" y="231"/>
                  </a:lnTo>
                  <a:lnTo>
                    <a:pt x="62" y="79"/>
                  </a:lnTo>
                  <a:cubicBezTo>
                    <a:pt x="51" y="47"/>
                    <a:pt x="32" y="0"/>
                    <a:pt x="1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30"/>
            <p:cNvSpPr/>
            <p:nvPr/>
          </p:nvSpPr>
          <p:spPr>
            <a:xfrm>
              <a:off x="259650" y="3019675"/>
              <a:ext cx="1550" cy="1850"/>
            </a:xfrm>
            <a:custGeom>
              <a:avLst/>
              <a:gdLst/>
              <a:ahLst/>
              <a:cxnLst/>
              <a:rect l="l" t="t" r="r" b="b"/>
              <a:pathLst>
                <a:path w="62" h="74" extrusionOk="0">
                  <a:moveTo>
                    <a:pt x="62" y="0"/>
                  </a:moveTo>
                  <a:lnTo>
                    <a:pt x="1" y="16"/>
                  </a:lnTo>
                  <a:cubicBezTo>
                    <a:pt x="19" y="34"/>
                    <a:pt x="32" y="74"/>
                    <a:pt x="42" y="74"/>
                  </a:cubicBezTo>
                  <a:cubicBezTo>
                    <a:pt x="49" y="74"/>
                    <a:pt x="56" y="56"/>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30"/>
            <p:cNvSpPr/>
            <p:nvPr/>
          </p:nvSpPr>
          <p:spPr>
            <a:xfrm>
              <a:off x="259275" y="3019500"/>
              <a:ext cx="400" cy="575"/>
            </a:xfrm>
            <a:custGeom>
              <a:avLst/>
              <a:gdLst/>
              <a:ahLst/>
              <a:cxnLst/>
              <a:rect l="l" t="t" r="r" b="b"/>
              <a:pathLst>
                <a:path w="16" h="23" extrusionOk="0">
                  <a:moveTo>
                    <a:pt x="8" y="0"/>
                  </a:moveTo>
                  <a:cubicBezTo>
                    <a:pt x="4" y="0"/>
                    <a:pt x="0" y="8"/>
                    <a:pt x="0" y="23"/>
                  </a:cubicBezTo>
                  <a:lnTo>
                    <a:pt x="16" y="23"/>
                  </a:lnTo>
                  <a:cubicBezTo>
                    <a:pt x="16" y="8"/>
                    <a:pt x="12" y="0"/>
                    <a:pt x="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30"/>
            <p:cNvSpPr/>
            <p:nvPr/>
          </p:nvSpPr>
          <p:spPr>
            <a:xfrm>
              <a:off x="304600" y="3127825"/>
              <a:ext cx="25" cy="1175"/>
            </a:xfrm>
            <a:custGeom>
              <a:avLst/>
              <a:gdLst/>
              <a:ahLst/>
              <a:cxnLst/>
              <a:rect l="l" t="t" r="r" b="b"/>
              <a:pathLst>
                <a:path w="1" h="47" extrusionOk="0">
                  <a:moveTo>
                    <a:pt x="1" y="0"/>
                  </a:moveTo>
                  <a:lnTo>
                    <a:pt x="1" y="4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30"/>
            <p:cNvSpPr/>
            <p:nvPr/>
          </p:nvSpPr>
          <p:spPr>
            <a:xfrm>
              <a:off x="303075" y="3121725"/>
              <a:ext cx="1925" cy="6125"/>
            </a:xfrm>
            <a:custGeom>
              <a:avLst/>
              <a:gdLst/>
              <a:ahLst/>
              <a:cxnLst/>
              <a:rect l="l" t="t" r="r" b="b"/>
              <a:pathLst>
                <a:path w="77" h="245" extrusionOk="0">
                  <a:moveTo>
                    <a:pt x="62" y="1"/>
                  </a:moveTo>
                  <a:cubicBezTo>
                    <a:pt x="1" y="62"/>
                    <a:pt x="46" y="183"/>
                    <a:pt x="62" y="244"/>
                  </a:cubicBezTo>
                  <a:cubicBezTo>
                    <a:pt x="62" y="183"/>
                    <a:pt x="76" y="77"/>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30"/>
            <p:cNvSpPr/>
            <p:nvPr/>
          </p:nvSpPr>
          <p:spPr>
            <a:xfrm>
              <a:off x="338875" y="3200575"/>
              <a:ext cx="1550" cy="5675"/>
            </a:xfrm>
            <a:custGeom>
              <a:avLst/>
              <a:gdLst/>
              <a:ahLst/>
              <a:cxnLst/>
              <a:rect l="l" t="t" r="r" b="b"/>
              <a:pathLst>
                <a:path w="62" h="227" extrusionOk="0">
                  <a:moveTo>
                    <a:pt x="31" y="1"/>
                  </a:moveTo>
                  <a:lnTo>
                    <a:pt x="1" y="167"/>
                  </a:lnTo>
                  <a:cubicBezTo>
                    <a:pt x="10" y="212"/>
                    <a:pt x="18" y="226"/>
                    <a:pt x="26" y="226"/>
                  </a:cubicBezTo>
                  <a:cubicBezTo>
                    <a:pt x="38" y="226"/>
                    <a:pt x="48" y="179"/>
                    <a:pt x="57" y="179"/>
                  </a:cubicBezTo>
                  <a:cubicBezTo>
                    <a:pt x="58" y="179"/>
                    <a:pt x="60" y="180"/>
                    <a:pt x="61" y="183"/>
                  </a:cubicBez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30"/>
            <p:cNvSpPr/>
            <p:nvPr/>
          </p:nvSpPr>
          <p:spPr>
            <a:xfrm>
              <a:off x="260975" y="3029975"/>
              <a:ext cx="2125" cy="6725"/>
            </a:xfrm>
            <a:custGeom>
              <a:avLst/>
              <a:gdLst/>
              <a:ahLst/>
              <a:cxnLst/>
              <a:rect l="l" t="t" r="r" b="b"/>
              <a:pathLst>
                <a:path w="85" h="269" extrusionOk="0">
                  <a:moveTo>
                    <a:pt x="84" y="0"/>
                  </a:moveTo>
                  <a:cubicBezTo>
                    <a:pt x="56" y="43"/>
                    <a:pt x="81" y="168"/>
                    <a:pt x="33" y="168"/>
                  </a:cubicBezTo>
                  <a:cubicBezTo>
                    <a:pt x="30" y="168"/>
                    <a:pt x="27" y="168"/>
                    <a:pt x="24" y="167"/>
                  </a:cubicBezTo>
                  <a:cubicBezTo>
                    <a:pt x="24" y="147"/>
                    <a:pt x="24" y="140"/>
                    <a:pt x="23" y="140"/>
                  </a:cubicBezTo>
                  <a:cubicBezTo>
                    <a:pt x="23" y="140"/>
                    <a:pt x="20" y="197"/>
                    <a:pt x="9" y="197"/>
                  </a:cubicBezTo>
                  <a:cubicBezTo>
                    <a:pt x="0" y="255"/>
                    <a:pt x="14" y="268"/>
                    <a:pt x="31" y="268"/>
                  </a:cubicBezTo>
                  <a:cubicBezTo>
                    <a:pt x="45" y="268"/>
                    <a:pt x="63" y="258"/>
                    <a:pt x="70" y="258"/>
                  </a:cubicBezTo>
                  <a:lnTo>
                    <a:pt x="84"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30"/>
            <p:cNvSpPr/>
            <p:nvPr/>
          </p:nvSpPr>
          <p:spPr>
            <a:xfrm>
              <a:off x="256625" y="3023100"/>
              <a:ext cx="5350" cy="13700"/>
            </a:xfrm>
            <a:custGeom>
              <a:avLst/>
              <a:gdLst/>
              <a:ahLst/>
              <a:cxnLst/>
              <a:rect l="l" t="t" r="r" b="b"/>
              <a:pathLst>
                <a:path w="214" h="548" extrusionOk="0">
                  <a:moveTo>
                    <a:pt x="137" y="1"/>
                  </a:moveTo>
                  <a:lnTo>
                    <a:pt x="137" y="1"/>
                  </a:lnTo>
                  <a:cubicBezTo>
                    <a:pt x="141" y="80"/>
                    <a:pt x="136" y="104"/>
                    <a:pt x="126" y="104"/>
                  </a:cubicBezTo>
                  <a:cubicBezTo>
                    <a:pt x="111" y="104"/>
                    <a:pt x="85" y="56"/>
                    <a:pt x="63" y="56"/>
                  </a:cubicBezTo>
                  <a:cubicBezTo>
                    <a:pt x="50" y="56"/>
                    <a:pt x="38" y="72"/>
                    <a:pt x="31" y="123"/>
                  </a:cubicBezTo>
                  <a:cubicBezTo>
                    <a:pt x="106" y="275"/>
                    <a:pt x="45" y="381"/>
                    <a:pt x="0" y="458"/>
                  </a:cubicBezTo>
                  <a:cubicBezTo>
                    <a:pt x="4" y="454"/>
                    <a:pt x="8" y="452"/>
                    <a:pt x="11" y="452"/>
                  </a:cubicBezTo>
                  <a:cubicBezTo>
                    <a:pt x="34" y="452"/>
                    <a:pt x="35" y="548"/>
                    <a:pt x="45" y="548"/>
                  </a:cubicBezTo>
                  <a:cubicBezTo>
                    <a:pt x="48" y="548"/>
                    <a:pt x="53" y="532"/>
                    <a:pt x="61" y="488"/>
                  </a:cubicBezTo>
                  <a:lnTo>
                    <a:pt x="106" y="123"/>
                  </a:lnTo>
                  <a:lnTo>
                    <a:pt x="167" y="198"/>
                  </a:lnTo>
                  <a:cubicBezTo>
                    <a:pt x="213" y="153"/>
                    <a:pt x="152" y="31"/>
                    <a:pt x="13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30"/>
            <p:cNvSpPr/>
            <p:nvPr/>
          </p:nvSpPr>
          <p:spPr>
            <a:xfrm>
              <a:off x="301150" y="3122875"/>
              <a:ext cx="1950" cy="800"/>
            </a:xfrm>
            <a:custGeom>
              <a:avLst/>
              <a:gdLst/>
              <a:ahLst/>
              <a:cxnLst/>
              <a:rect l="l" t="t" r="r" b="b"/>
              <a:pathLst>
                <a:path w="78" h="32" extrusionOk="0">
                  <a:moveTo>
                    <a:pt x="47" y="1"/>
                  </a:moveTo>
                  <a:lnTo>
                    <a:pt x="1" y="16"/>
                  </a:lnTo>
                  <a:lnTo>
                    <a:pt x="78" y="31"/>
                  </a:ln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30"/>
            <p:cNvSpPr/>
            <p:nvPr/>
          </p:nvSpPr>
          <p:spPr>
            <a:xfrm>
              <a:off x="271850" y="3065750"/>
              <a:ext cx="25" cy="400"/>
            </a:xfrm>
            <a:custGeom>
              <a:avLst/>
              <a:gdLst/>
              <a:ahLst/>
              <a:cxnLst/>
              <a:rect l="l" t="t" r="r" b="b"/>
              <a:pathLst>
                <a:path w="1" h="16" fill="none" extrusionOk="0">
                  <a:moveTo>
                    <a:pt x="0" y="16"/>
                  </a:moveTo>
                  <a:lnTo>
                    <a:pt x="0"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30"/>
            <p:cNvSpPr/>
            <p:nvPr/>
          </p:nvSpPr>
          <p:spPr>
            <a:xfrm>
              <a:off x="269925" y="3052825"/>
              <a:ext cx="3825" cy="12950"/>
            </a:xfrm>
            <a:custGeom>
              <a:avLst/>
              <a:gdLst/>
              <a:ahLst/>
              <a:cxnLst/>
              <a:rect l="l" t="t" r="r" b="b"/>
              <a:pathLst>
                <a:path w="153" h="518" extrusionOk="0">
                  <a:moveTo>
                    <a:pt x="62" y="0"/>
                  </a:moveTo>
                  <a:lnTo>
                    <a:pt x="62" y="0"/>
                  </a:lnTo>
                  <a:cubicBezTo>
                    <a:pt x="1" y="183"/>
                    <a:pt x="47" y="305"/>
                    <a:pt x="77" y="518"/>
                  </a:cubicBezTo>
                  <a:cubicBezTo>
                    <a:pt x="62" y="366"/>
                    <a:pt x="153" y="106"/>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30"/>
            <p:cNvSpPr/>
            <p:nvPr/>
          </p:nvSpPr>
          <p:spPr>
            <a:xfrm>
              <a:off x="252400" y="3009775"/>
              <a:ext cx="800" cy="5350"/>
            </a:xfrm>
            <a:custGeom>
              <a:avLst/>
              <a:gdLst/>
              <a:ahLst/>
              <a:cxnLst/>
              <a:rect l="l" t="t" r="r" b="b"/>
              <a:pathLst>
                <a:path w="32" h="214" extrusionOk="0">
                  <a:moveTo>
                    <a:pt x="1" y="0"/>
                  </a:moveTo>
                  <a:lnTo>
                    <a:pt x="1" y="213"/>
                  </a:lnTo>
                  <a:cubicBezTo>
                    <a:pt x="17" y="138"/>
                    <a:pt x="31" y="77"/>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30"/>
            <p:cNvSpPr/>
            <p:nvPr/>
          </p:nvSpPr>
          <p:spPr>
            <a:xfrm>
              <a:off x="318300" y="3165275"/>
              <a:ext cx="1150" cy="825"/>
            </a:xfrm>
            <a:custGeom>
              <a:avLst/>
              <a:gdLst/>
              <a:ahLst/>
              <a:cxnLst/>
              <a:rect l="l" t="t" r="r" b="b"/>
              <a:pathLst>
                <a:path w="46" h="33" extrusionOk="0">
                  <a:moveTo>
                    <a:pt x="20" y="1"/>
                  </a:moveTo>
                  <a:cubicBezTo>
                    <a:pt x="13" y="1"/>
                    <a:pt x="7" y="4"/>
                    <a:pt x="1" y="11"/>
                  </a:cubicBezTo>
                  <a:cubicBezTo>
                    <a:pt x="11" y="21"/>
                    <a:pt x="22" y="32"/>
                    <a:pt x="33" y="32"/>
                  </a:cubicBezTo>
                  <a:cubicBezTo>
                    <a:pt x="37" y="32"/>
                    <a:pt x="42" y="30"/>
                    <a:pt x="46" y="26"/>
                  </a:cubicBezTo>
                  <a:cubicBezTo>
                    <a:pt x="38" y="8"/>
                    <a:pt x="29" y="1"/>
                    <a:pt x="2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30"/>
            <p:cNvSpPr/>
            <p:nvPr/>
          </p:nvSpPr>
          <p:spPr>
            <a:xfrm>
              <a:off x="315625" y="3158275"/>
              <a:ext cx="3025" cy="11850"/>
            </a:xfrm>
            <a:custGeom>
              <a:avLst/>
              <a:gdLst/>
              <a:ahLst/>
              <a:cxnLst/>
              <a:rect l="l" t="t" r="r" b="b"/>
              <a:pathLst>
                <a:path w="121" h="474" extrusionOk="0">
                  <a:moveTo>
                    <a:pt x="54" y="0"/>
                  </a:moveTo>
                  <a:cubicBezTo>
                    <a:pt x="52" y="0"/>
                    <a:pt x="49" y="1"/>
                    <a:pt x="47" y="1"/>
                  </a:cubicBezTo>
                  <a:cubicBezTo>
                    <a:pt x="108" y="92"/>
                    <a:pt x="17" y="169"/>
                    <a:pt x="1" y="261"/>
                  </a:cubicBezTo>
                  <a:cubicBezTo>
                    <a:pt x="1" y="397"/>
                    <a:pt x="47" y="352"/>
                    <a:pt x="47" y="474"/>
                  </a:cubicBezTo>
                  <a:cubicBezTo>
                    <a:pt x="92" y="474"/>
                    <a:pt x="77" y="322"/>
                    <a:pt x="108" y="291"/>
                  </a:cubicBezTo>
                  <a:cubicBezTo>
                    <a:pt x="93" y="217"/>
                    <a:pt x="121" y="0"/>
                    <a:pt x="5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30"/>
            <p:cNvSpPr/>
            <p:nvPr/>
          </p:nvSpPr>
          <p:spPr>
            <a:xfrm>
              <a:off x="305350" y="3136200"/>
              <a:ext cx="25" cy="775"/>
            </a:xfrm>
            <a:custGeom>
              <a:avLst/>
              <a:gdLst/>
              <a:ahLst/>
              <a:cxnLst/>
              <a:rect l="l" t="t" r="r" b="b"/>
              <a:pathLst>
                <a:path w="1" h="31" extrusionOk="0">
                  <a:moveTo>
                    <a:pt x="1" y="31"/>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30"/>
            <p:cNvSpPr/>
            <p:nvPr/>
          </p:nvSpPr>
          <p:spPr>
            <a:xfrm>
              <a:off x="301250" y="3128575"/>
              <a:ext cx="4125" cy="13750"/>
            </a:xfrm>
            <a:custGeom>
              <a:avLst/>
              <a:gdLst/>
              <a:ahLst/>
              <a:cxnLst/>
              <a:rect l="l" t="t" r="r" b="b"/>
              <a:pathLst>
                <a:path w="165" h="550" extrusionOk="0">
                  <a:moveTo>
                    <a:pt x="54" y="0"/>
                  </a:moveTo>
                  <a:cubicBezTo>
                    <a:pt x="0" y="0"/>
                    <a:pt x="72" y="308"/>
                    <a:pt x="13" y="397"/>
                  </a:cubicBezTo>
                  <a:cubicBezTo>
                    <a:pt x="43" y="397"/>
                    <a:pt x="74" y="488"/>
                    <a:pt x="104" y="549"/>
                  </a:cubicBezTo>
                  <a:cubicBezTo>
                    <a:pt x="74" y="397"/>
                    <a:pt x="135" y="397"/>
                    <a:pt x="165" y="336"/>
                  </a:cubicBezTo>
                  <a:lnTo>
                    <a:pt x="165" y="336"/>
                  </a:lnTo>
                  <a:cubicBezTo>
                    <a:pt x="149" y="352"/>
                    <a:pt x="119" y="352"/>
                    <a:pt x="104" y="352"/>
                  </a:cubicBezTo>
                  <a:cubicBezTo>
                    <a:pt x="88" y="305"/>
                    <a:pt x="74" y="260"/>
                    <a:pt x="74" y="184"/>
                  </a:cubicBezTo>
                  <a:lnTo>
                    <a:pt x="165" y="153"/>
                  </a:lnTo>
                  <a:cubicBezTo>
                    <a:pt x="161" y="126"/>
                    <a:pt x="151" y="119"/>
                    <a:pt x="139" y="119"/>
                  </a:cubicBezTo>
                  <a:cubicBezTo>
                    <a:pt x="124" y="119"/>
                    <a:pt x="106" y="130"/>
                    <a:pt x="90" y="130"/>
                  </a:cubicBezTo>
                  <a:cubicBezTo>
                    <a:pt x="68" y="130"/>
                    <a:pt x="51" y="108"/>
                    <a:pt x="58" y="1"/>
                  </a:cubicBezTo>
                  <a:cubicBezTo>
                    <a:pt x="56" y="0"/>
                    <a:pt x="55" y="0"/>
                    <a:pt x="5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30"/>
            <p:cNvSpPr/>
            <p:nvPr/>
          </p:nvSpPr>
          <p:spPr>
            <a:xfrm>
              <a:off x="276775" y="3074225"/>
              <a:ext cx="2325" cy="4875"/>
            </a:xfrm>
            <a:custGeom>
              <a:avLst/>
              <a:gdLst/>
              <a:ahLst/>
              <a:cxnLst/>
              <a:rect l="l" t="t" r="r" b="b"/>
              <a:pathLst>
                <a:path w="93" h="195" extrusionOk="0">
                  <a:moveTo>
                    <a:pt x="64" y="0"/>
                  </a:moveTo>
                  <a:cubicBezTo>
                    <a:pt x="30" y="0"/>
                    <a:pt x="1" y="106"/>
                    <a:pt x="1" y="119"/>
                  </a:cubicBezTo>
                  <a:lnTo>
                    <a:pt x="47" y="42"/>
                  </a:lnTo>
                  <a:lnTo>
                    <a:pt x="47" y="194"/>
                  </a:lnTo>
                  <a:lnTo>
                    <a:pt x="92" y="28"/>
                  </a:lnTo>
                  <a:cubicBezTo>
                    <a:pt x="83" y="8"/>
                    <a:pt x="73" y="0"/>
                    <a:pt x="6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30"/>
            <p:cNvSpPr/>
            <p:nvPr/>
          </p:nvSpPr>
          <p:spPr>
            <a:xfrm>
              <a:off x="263475" y="3046325"/>
              <a:ext cx="3825" cy="17175"/>
            </a:xfrm>
            <a:custGeom>
              <a:avLst/>
              <a:gdLst/>
              <a:ahLst/>
              <a:cxnLst/>
              <a:rect l="l" t="t" r="r" b="b"/>
              <a:pathLst>
                <a:path w="153" h="687" extrusionOk="0">
                  <a:moveTo>
                    <a:pt x="106" y="0"/>
                  </a:moveTo>
                  <a:lnTo>
                    <a:pt x="106" y="92"/>
                  </a:lnTo>
                  <a:lnTo>
                    <a:pt x="0" y="138"/>
                  </a:lnTo>
                  <a:cubicBezTo>
                    <a:pt x="122" y="183"/>
                    <a:pt x="92" y="504"/>
                    <a:pt x="122" y="687"/>
                  </a:cubicBezTo>
                  <a:cubicBezTo>
                    <a:pt x="137" y="549"/>
                    <a:pt x="153" y="153"/>
                    <a:pt x="10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30"/>
            <p:cNvSpPr/>
            <p:nvPr/>
          </p:nvSpPr>
          <p:spPr>
            <a:xfrm>
              <a:off x="284800" y="3093550"/>
              <a:ext cx="775" cy="4225"/>
            </a:xfrm>
            <a:custGeom>
              <a:avLst/>
              <a:gdLst/>
              <a:ahLst/>
              <a:cxnLst/>
              <a:rect l="l" t="t" r="r" b="b"/>
              <a:pathLst>
                <a:path w="31" h="169" extrusionOk="0">
                  <a:moveTo>
                    <a:pt x="0" y="0"/>
                  </a:moveTo>
                  <a:lnTo>
                    <a:pt x="31" y="169"/>
                  </a:lnTo>
                  <a:lnTo>
                    <a:pt x="15" y="47"/>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30"/>
            <p:cNvSpPr/>
            <p:nvPr/>
          </p:nvSpPr>
          <p:spPr>
            <a:xfrm>
              <a:off x="260800" y="3043675"/>
              <a:ext cx="1525" cy="4200"/>
            </a:xfrm>
            <a:custGeom>
              <a:avLst/>
              <a:gdLst/>
              <a:ahLst/>
              <a:cxnLst/>
              <a:rect l="l" t="t" r="r" b="b"/>
              <a:pathLst>
                <a:path w="61" h="168" extrusionOk="0">
                  <a:moveTo>
                    <a:pt x="61" y="0"/>
                  </a:moveTo>
                  <a:lnTo>
                    <a:pt x="0" y="167"/>
                  </a:lnTo>
                  <a:lnTo>
                    <a:pt x="16" y="167"/>
                  </a:lnTo>
                  <a:lnTo>
                    <a:pt x="6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30"/>
            <p:cNvSpPr/>
            <p:nvPr/>
          </p:nvSpPr>
          <p:spPr>
            <a:xfrm>
              <a:off x="260425" y="3047850"/>
              <a:ext cx="775" cy="2300"/>
            </a:xfrm>
            <a:custGeom>
              <a:avLst/>
              <a:gdLst/>
              <a:ahLst/>
              <a:cxnLst/>
              <a:rect l="l" t="t" r="r" b="b"/>
              <a:pathLst>
                <a:path w="31" h="92" extrusionOk="0">
                  <a:moveTo>
                    <a:pt x="31" y="0"/>
                  </a:moveTo>
                  <a:lnTo>
                    <a:pt x="31" y="0"/>
                  </a:lnTo>
                  <a:lnTo>
                    <a:pt x="0" y="92"/>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30"/>
            <p:cNvSpPr/>
            <p:nvPr/>
          </p:nvSpPr>
          <p:spPr>
            <a:xfrm>
              <a:off x="276425" y="3080975"/>
              <a:ext cx="1550" cy="2875"/>
            </a:xfrm>
            <a:custGeom>
              <a:avLst/>
              <a:gdLst/>
              <a:ahLst/>
              <a:cxnLst/>
              <a:rect l="l" t="t" r="r" b="b"/>
              <a:pathLst>
                <a:path w="62" h="115" extrusionOk="0">
                  <a:moveTo>
                    <a:pt x="33" y="0"/>
                  </a:moveTo>
                  <a:cubicBezTo>
                    <a:pt x="9" y="0"/>
                    <a:pt x="0" y="50"/>
                    <a:pt x="0" y="107"/>
                  </a:cubicBezTo>
                  <a:cubicBezTo>
                    <a:pt x="6" y="89"/>
                    <a:pt x="12" y="83"/>
                    <a:pt x="18" y="83"/>
                  </a:cubicBezTo>
                  <a:cubicBezTo>
                    <a:pt x="31" y="83"/>
                    <a:pt x="43" y="115"/>
                    <a:pt x="51" y="115"/>
                  </a:cubicBezTo>
                  <a:cubicBezTo>
                    <a:pt x="57" y="115"/>
                    <a:pt x="61" y="93"/>
                    <a:pt x="61" y="16"/>
                  </a:cubicBezTo>
                  <a:cubicBezTo>
                    <a:pt x="50" y="5"/>
                    <a:pt x="41" y="0"/>
                    <a:pt x="3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30"/>
            <p:cNvSpPr/>
            <p:nvPr/>
          </p:nvSpPr>
          <p:spPr>
            <a:xfrm>
              <a:off x="276025" y="3084800"/>
              <a:ext cx="2700" cy="8775"/>
            </a:xfrm>
            <a:custGeom>
              <a:avLst/>
              <a:gdLst/>
              <a:ahLst/>
              <a:cxnLst/>
              <a:rect l="l" t="t" r="r" b="b"/>
              <a:pathLst>
                <a:path w="108" h="351" extrusionOk="0">
                  <a:moveTo>
                    <a:pt x="16" y="1"/>
                  </a:moveTo>
                  <a:cubicBezTo>
                    <a:pt x="16" y="23"/>
                    <a:pt x="16" y="48"/>
                    <a:pt x="16" y="73"/>
                  </a:cubicBezTo>
                  <a:lnTo>
                    <a:pt x="16" y="73"/>
                  </a:lnTo>
                  <a:cubicBezTo>
                    <a:pt x="19" y="44"/>
                    <a:pt x="21" y="17"/>
                    <a:pt x="16" y="1"/>
                  </a:cubicBezTo>
                  <a:close/>
                  <a:moveTo>
                    <a:pt x="16" y="73"/>
                  </a:moveTo>
                  <a:cubicBezTo>
                    <a:pt x="12" y="109"/>
                    <a:pt x="7" y="147"/>
                    <a:pt x="13" y="168"/>
                  </a:cubicBezTo>
                  <a:lnTo>
                    <a:pt x="13" y="168"/>
                  </a:lnTo>
                  <a:cubicBezTo>
                    <a:pt x="15" y="138"/>
                    <a:pt x="16" y="105"/>
                    <a:pt x="16" y="73"/>
                  </a:cubicBezTo>
                  <a:close/>
                  <a:moveTo>
                    <a:pt x="92" y="76"/>
                  </a:moveTo>
                  <a:cubicBezTo>
                    <a:pt x="92" y="168"/>
                    <a:pt x="61" y="153"/>
                    <a:pt x="31" y="183"/>
                  </a:cubicBezTo>
                  <a:cubicBezTo>
                    <a:pt x="22" y="183"/>
                    <a:pt x="16" y="178"/>
                    <a:pt x="13" y="168"/>
                  </a:cubicBezTo>
                  <a:lnTo>
                    <a:pt x="13" y="168"/>
                  </a:lnTo>
                  <a:cubicBezTo>
                    <a:pt x="11" y="207"/>
                    <a:pt x="7" y="240"/>
                    <a:pt x="0" y="259"/>
                  </a:cubicBezTo>
                  <a:lnTo>
                    <a:pt x="16" y="350"/>
                  </a:lnTo>
                  <a:cubicBezTo>
                    <a:pt x="61" y="275"/>
                    <a:pt x="61" y="244"/>
                    <a:pt x="108" y="107"/>
                  </a:cubicBezTo>
                  <a:lnTo>
                    <a:pt x="92" y="76"/>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30"/>
            <p:cNvSpPr/>
            <p:nvPr/>
          </p:nvSpPr>
          <p:spPr>
            <a:xfrm>
              <a:off x="276025" y="3083650"/>
              <a:ext cx="425" cy="1175"/>
            </a:xfrm>
            <a:custGeom>
              <a:avLst/>
              <a:gdLst/>
              <a:ahLst/>
              <a:cxnLst/>
              <a:rect l="l" t="t" r="r" b="b"/>
              <a:pathLst>
                <a:path w="17" h="47" extrusionOk="0">
                  <a:moveTo>
                    <a:pt x="16" y="0"/>
                  </a:moveTo>
                  <a:cubicBezTo>
                    <a:pt x="16" y="16"/>
                    <a:pt x="0" y="31"/>
                    <a:pt x="0" y="47"/>
                  </a:cubicBezTo>
                  <a:lnTo>
                    <a:pt x="16" y="47"/>
                  </a:ln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30"/>
            <p:cNvSpPr/>
            <p:nvPr/>
          </p:nvSpPr>
          <p:spPr>
            <a:xfrm>
              <a:off x="277550" y="3085925"/>
              <a:ext cx="775" cy="800"/>
            </a:xfrm>
            <a:custGeom>
              <a:avLst/>
              <a:gdLst/>
              <a:ahLst/>
              <a:cxnLst/>
              <a:rect l="l" t="t" r="r" b="b"/>
              <a:pathLst>
                <a:path w="31" h="32" extrusionOk="0">
                  <a:moveTo>
                    <a:pt x="0" y="1"/>
                  </a:moveTo>
                  <a:lnTo>
                    <a:pt x="31" y="31"/>
                  </a:lnTo>
                  <a:cubicBezTo>
                    <a:pt x="31" y="17"/>
                    <a:pt x="16" y="17"/>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30"/>
            <p:cNvSpPr/>
            <p:nvPr/>
          </p:nvSpPr>
          <p:spPr>
            <a:xfrm>
              <a:off x="256975" y="3037575"/>
              <a:ext cx="3075" cy="6125"/>
            </a:xfrm>
            <a:custGeom>
              <a:avLst/>
              <a:gdLst/>
              <a:ahLst/>
              <a:cxnLst/>
              <a:rect l="l" t="t" r="r" b="b"/>
              <a:pathLst>
                <a:path w="123" h="245" extrusionOk="0">
                  <a:moveTo>
                    <a:pt x="78" y="1"/>
                  </a:moveTo>
                  <a:lnTo>
                    <a:pt x="78" y="1"/>
                  </a:lnTo>
                  <a:cubicBezTo>
                    <a:pt x="108" y="244"/>
                    <a:pt x="1" y="76"/>
                    <a:pt x="17" y="244"/>
                  </a:cubicBezTo>
                  <a:lnTo>
                    <a:pt x="123" y="168"/>
                  </a:lnTo>
                  <a:lnTo>
                    <a:pt x="78"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30"/>
            <p:cNvSpPr/>
            <p:nvPr/>
          </p:nvSpPr>
          <p:spPr>
            <a:xfrm>
              <a:off x="351425" y="3247800"/>
              <a:ext cx="1950" cy="775"/>
            </a:xfrm>
            <a:custGeom>
              <a:avLst/>
              <a:gdLst/>
              <a:ahLst/>
              <a:cxnLst/>
              <a:rect l="l" t="t" r="r" b="b"/>
              <a:pathLst>
                <a:path w="78" h="31" extrusionOk="0">
                  <a:moveTo>
                    <a:pt x="1" y="0"/>
                  </a:moveTo>
                  <a:lnTo>
                    <a:pt x="1" y="31"/>
                  </a:lnTo>
                  <a:lnTo>
                    <a:pt x="77" y="3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30"/>
            <p:cNvSpPr/>
            <p:nvPr/>
          </p:nvSpPr>
          <p:spPr>
            <a:xfrm>
              <a:off x="332375" y="3208550"/>
              <a:ext cx="3075" cy="4225"/>
            </a:xfrm>
            <a:custGeom>
              <a:avLst/>
              <a:gdLst/>
              <a:ahLst/>
              <a:cxnLst/>
              <a:rect l="l" t="t" r="r" b="b"/>
              <a:pathLst>
                <a:path w="123" h="169" extrusionOk="0">
                  <a:moveTo>
                    <a:pt x="47" y="1"/>
                  </a:moveTo>
                  <a:lnTo>
                    <a:pt x="47" y="1"/>
                  </a:lnTo>
                  <a:cubicBezTo>
                    <a:pt x="1" y="123"/>
                    <a:pt x="78" y="123"/>
                    <a:pt x="92" y="169"/>
                  </a:cubicBezTo>
                  <a:cubicBezTo>
                    <a:pt x="123" y="17"/>
                    <a:pt x="47" y="78"/>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30"/>
            <p:cNvSpPr/>
            <p:nvPr/>
          </p:nvSpPr>
          <p:spPr>
            <a:xfrm>
              <a:off x="255450" y="3035650"/>
              <a:ext cx="1200" cy="4250"/>
            </a:xfrm>
            <a:custGeom>
              <a:avLst/>
              <a:gdLst/>
              <a:ahLst/>
              <a:cxnLst/>
              <a:rect l="l" t="t" r="r" b="b"/>
              <a:pathLst>
                <a:path w="48" h="170" extrusionOk="0">
                  <a:moveTo>
                    <a:pt x="17" y="1"/>
                  </a:moveTo>
                  <a:cubicBezTo>
                    <a:pt x="1" y="31"/>
                    <a:pt x="1" y="108"/>
                    <a:pt x="17" y="169"/>
                  </a:cubicBezTo>
                  <a:cubicBezTo>
                    <a:pt x="47" y="169"/>
                    <a:pt x="17" y="78"/>
                    <a:pt x="1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30"/>
            <p:cNvSpPr/>
            <p:nvPr/>
          </p:nvSpPr>
          <p:spPr>
            <a:xfrm>
              <a:off x="349900" y="3251975"/>
              <a:ext cx="4225" cy="17925"/>
            </a:xfrm>
            <a:custGeom>
              <a:avLst/>
              <a:gdLst/>
              <a:ahLst/>
              <a:cxnLst/>
              <a:rect l="l" t="t" r="r" b="b"/>
              <a:pathLst>
                <a:path w="169" h="717" extrusionOk="0">
                  <a:moveTo>
                    <a:pt x="77" y="0"/>
                  </a:moveTo>
                  <a:cubicBezTo>
                    <a:pt x="4" y="103"/>
                    <a:pt x="112" y="399"/>
                    <a:pt x="16" y="399"/>
                  </a:cubicBezTo>
                  <a:cubicBezTo>
                    <a:pt x="11" y="399"/>
                    <a:pt x="6" y="398"/>
                    <a:pt x="1" y="396"/>
                  </a:cubicBezTo>
                  <a:lnTo>
                    <a:pt x="1" y="396"/>
                  </a:lnTo>
                  <a:cubicBezTo>
                    <a:pt x="77" y="534"/>
                    <a:pt x="1" y="640"/>
                    <a:pt x="92" y="717"/>
                  </a:cubicBezTo>
                  <a:cubicBezTo>
                    <a:pt x="17" y="473"/>
                    <a:pt x="169" y="321"/>
                    <a:pt x="138" y="108"/>
                  </a:cubicBezTo>
                  <a:cubicBezTo>
                    <a:pt x="123" y="92"/>
                    <a:pt x="92" y="31"/>
                    <a:pt x="7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30"/>
            <p:cNvSpPr/>
            <p:nvPr/>
          </p:nvSpPr>
          <p:spPr>
            <a:xfrm>
              <a:off x="301925" y="3145725"/>
              <a:ext cx="1550" cy="3075"/>
            </a:xfrm>
            <a:custGeom>
              <a:avLst/>
              <a:gdLst/>
              <a:ahLst/>
              <a:cxnLst/>
              <a:rect l="l" t="t" r="r" b="b"/>
              <a:pathLst>
                <a:path w="62" h="123" extrusionOk="0">
                  <a:moveTo>
                    <a:pt x="31" y="1"/>
                  </a:moveTo>
                  <a:lnTo>
                    <a:pt x="31" y="16"/>
                  </a:lnTo>
                  <a:lnTo>
                    <a:pt x="0" y="123"/>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30"/>
            <p:cNvSpPr/>
            <p:nvPr/>
          </p:nvSpPr>
          <p:spPr>
            <a:xfrm>
              <a:off x="297350" y="3162850"/>
              <a:ext cx="775" cy="2725"/>
            </a:xfrm>
            <a:custGeom>
              <a:avLst/>
              <a:gdLst/>
              <a:ahLst/>
              <a:cxnLst/>
              <a:rect l="l" t="t" r="r" b="b"/>
              <a:pathLst>
                <a:path w="31" h="109" extrusionOk="0">
                  <a:moveTo>
                    <a:pt x="31" y="1"/>
                  </a:moveTo>
                  <a:lnTo>
                    <a:pt x="31" y="1"/>
                  </a:lnTo>
                  <a:cubicBezTo>
                    <a:pt x="0" y="47"/>
                    <a:pt x="0" y="92"/>
                    <a:pt x="16" y="108"/>
                  </a:cubicBez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30"/>
            <p:cNvSpPr/>
            <p:nvPr/>
          </p:nvSpPr>
          <p:spPr>
            <a:xfrm>
              <a:off x="288600" y="3158300"/>
              <a:ext cx="400" cy="400"/>
            </a:xfrm>
            <a:custGeom>
              <a:avLst/>
              <a:gdLst/>
              <a:ahLst/>
              <a:cxnLst/>
              <a:rect l="l" t="t" r="r" b="b"/>
              <a:pathLst>
                <a:path w="16" h="16" extrusionOk="0">
                  <a:moveTo>
                    <a:pt x="15" y="0"/>
                  </a:moveTo>
                  <a:cubicBezTo>
                    <a:pt x="1" y="0"/>
                    <a:pt x="1" y="16"/>
                    <a:pt x="1" y="16"/>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30"/>
            <p:cNvSpPr/>
            <p:nvPr/>
          </p:nvSpPr>
          <p:spPr>
            <a:xfrm>
              <a:off x="287450" y="3148375"/>
              <a:ext cx="18700" cy="35825"/>
            </a:xfrm>
            <a:custGeom>
              <a:avLst/>
              <a:gdLst/>
              <a:ahLst/>
              <a:cxnLst/>
              <a:rect l="l" t="t" r="r" b="b"/>
              <a:pathLst>
                <a:path w="748" h="1433" extrusionOk="0">
                  <a:moveTo>
                    <a:pt x="122" y="1"/>
                  </a:moveTo>
                  <a:cubicBezTo>
                    <a:pt x="0" y="92"/>
                    <a:pt x="199" y="488"/>
                    <a:pt x="47" y="504"/>
                  </a:cubicBezTo>
                  <a:lnTo>
                    <a:pt x="47" y="413"/>
                  </a:lnTo>
                  <a:lnTo>
                    <a:pt x="16" y="488"/>
                  </a:lnTo>
                  <a:cubicBezTo>
                    <a:pt x="92" y="732"/>
                    <a:pt x="0" y="1220"/>
                    <a:pt x="122" y="1433"/>
                  </a:cubicBezTo>
                  <a:cubicBezTo>
                    <a:pt x="199" y="1327"/>
                    <a:pt x="47" y="1235"/>
                    <a:pt x="92" y="1067"/>
                  </a:cubicBezTo>
                  <a:cubicBezTo>
                    <a:pt x="102" y="1013"/>
                    <a:pt x="117" y="997"/>
                    <a:pt x="134" y="997"/>
                  </a:cubicBezTo>
                  <a:cubicBezTo>
                    <a:pt x="158" y="997"/>
                    <a:pt x="187" y="1025"/>
                    <a:pt x="215" y="1025"/>
                  </a:cubicBezTo>
                  <a:cubicBezTo>
                    <a:pt x="230" y="1025"/>
                    <a:pt x="246" y="1017"/>
                    <a:pt x="260" y="992"/>
                  </a:cubicBezTo>
                  <a:cubicBezTo>
                    <a:pt x="246" y="814"/>
                    <a:pt x="190" y="799"/>
                    <a:pt x="144" y="799"/>
                  </a:cubicBezTo>
                  <a:cubicBezTo>
                    <a:pt x="134" y="799"/>
                    <a:pt x="125" y="799"/>
                    <a:pt x="117" y="799"/>
                  </a:cubicBezTo>
                  <a:cubicBezTo>
                    <a:pt x="77" y="799"/>
                    <a:pt x="60" y="783"/>
                    <a:pt x="122" y="596"/>
                  </a:cubicBezTo>
                  <a:lnTo>
                    <a:pt x="183" y="610"/>
                  </a:lnTo>
                  <a:cubicBezTo>
                    <a:pt x="183" y="504"/>
                    <a:pt x="199" y="397"/>
                    <a:pt x="214" y="291"/>
                  </a:cubicBezTo>
                  <a:cubicBezTo>
                    <a:pt x="214" y="504"/>
                    <a:pt x="427" y="657"/>
                    <a:pt x="244" y="732"/>
                  </a:cubicBezTo>
                  <a:cubicBezTo>
                    <a:pt x="273" y="798"/>
                    <a:pt x="318" y="875"/>
                    <a:pt x="356" y="875"/>
                  </a:cubicBezTo>
                  <a:cubicBezTo>
                    <a:pt x="380" y="875"/>
                    <a:pt x="401" y="845"/>
                    <a:pt x="412" y="763"/>
                  </a:cubicBezTo>
                  <a:lnTo>
                    <a:pt x="412" y="763"/>
                  </a:lnTo>
                  <a:cubicBezTo>
                    <a:pt x="488" y="945"/>
                    <a:pt x="351" y="915"/>
                    <a:pt x="366" y="992"/>
                  </a:cubicBezTo>
                  <a:lnTo>
                    <a:pt x="275" y="1006"/>
                  </a:lnTo>
                  <a:cubicBezTo>
                    <a:pt x="346" y="1126"/>
                    <a:pt x="390" y="1189"/>
                    <a:pt x="435" y="1189"/>
                  </a:cubicBezTo>
                  <a:cubicBezTo>
                    <a:pt x="448" y="1189"/>
                    <a:pt x="460" y="1184"/>
                    <a:pt x="473" y="1175"/>
                  </a:cubicBezTo>
                  <a:cubicBezTo>
                    <a:pt x="427" y="1098"/>
                    <a:pt x="488" y="1006"/>
                    <a:pt x="473" y="915"/>
                  </a:cubicBezTo>
                  <a:lnTo>
                    <a:pt x="473" y="915"/>
                  </a:lnTo>
                  <a:lnTo>
                    <a:pt x="504" y="1067"/>
                  </a:lnTo>
                  <a:lnTo>
                    <a:pt x="579" y="870"/>
                  </a:lnTo>
                  <a:lnTo>
                    <a:pt x="549" y="870"/>
                  </a:lnTo>
                  <a:lnTo>
                    <a:pt x="640" y="596"/>
                  </a:lnTo>
                  <a:lnTo>
                    <a:pt x="687" y="763"/>
                  </a:lnTo>
                  <a:cubicBezTo>
                    <a:pt x="671" y="535"/>
                    <a:pt x="747" y="230"/>
                    <a:pt x="687" y="31"/>
                  </a:cubicBezTo>
                  <a:lnTo>
                    <a:pt x="687" y="31"/>
                  </a:lnTo>
                  <a:lnTo>
                    <a:pt x="671" y="336"/>
                  </a:lnTo>
                  <a:lnTo>
                    <a:pt x="626" y="200"/>
                  </a:lnTo>
                  <a:lnTo>
                    <a:pt x="626" y="200"/>
                  </a:lnTo>
                  <a:cubicBezTo>
                    <a:pt x="579" y="230"/>
                    <a:pt x="687" y="427"/>
                    <a:pt x="610" y="519"/>
                  </a:cubicBezTo>
                  <a:cubicBezTo>
                    <a:pt x="565" y="610"/>
                    <a:pt x="488" y="626"/>
                    <a:pt x="488" y="793"/>
                  </a:cubicBezTo>
                  <a:cubicBezTo>
                    <a:pt x="473" y="718"/>
                    <a:pt x="412" y="732"/>
                    <a:pt x="412" y="687"/>
                  </a:cubicBezTo>
                  <a:lnTo>
                    <a:pt x="396" y="748"/>
                  </a:lnTo>
                  <a:cubicBezTo>
                    <a:pt x="351" y="565"/>
                    <a:pt x="321" y="580"/>
                    <a:pt x="305" y="336"/>
                  </a:cubicBezTo>
                  <a:cubicBezTo>
                    <a:pt x="278" y="254"/>
                    <a:pt x="261" y="238"/>
                    <a:pt x="246" y="238"/>
                  </a:cubicBezTo>
                  <a:cubicBezTo>
                    <a:pt x="236" y="238"/>
                    <a:pt x="226" y="245"/>
                    <a:pt x="214" y="245"/>
                  </a:cubicBezTo>
                  <a:cubicBezTo>
                    <a:pt x="214" y="245"/>
                    <a:pt x="199" y="245"/>
                    <a:pt x="169" y="200"/>
                  </a:cubicBezTo>
                  <a:cubicBezTo>
                    <a:pt x="183" y="1"/>
                    <a:pt x="199" y="123"/>
                    <a:pt x="12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30"/>
            <p:cNvSpPr/>
            <p:nvPr/>
          </p:nvSpPr>
          <p:spPr>
            <a:xfrm>
              <a:off x="287075" y="3158675"/>
              <a:ext cx="800" cy="3075"/>
            </a:xfrm>
            <a:custGeom>
              <a:avLst/>
              <a:gdLst/>
              <a:ahLst/>
              <a:cxnLst/>
              <a:rect l="l" t="t" r="r" b="b"/>
              <a:pathLst>
                <a:path w="32" h="123" extrusionOk="0">
                  <a:moveTo>
                    <a:pt x="1" y="1"/>
                  </a:moveTo>
                  <a:lnTo>
                    <a:pt x="15" y="123"/>
                  </a:lnTo>
                  <a:lnTo>
                    <a:pt x="31" y="76"/>
                  </a:lnTo>
                  <a:cubicBezTo>
                    <a:pt x="31" y="46"/>
                    <a:pt x="15" y="15"/>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30"/>
            <p:cNvSpPr/>
            <p:nvPr/>
          </p:nvSpPr>
          <p:spPr>
            <a:xfrm>
              <a:off x="256625" y="3048250"/>
              <a:ext cx="5700" cy="22875"/>
            </a:xfrm>
            <a:custGeom>
              <a:avLst/>
              <a:gdLst/>
              <a:ahLst/>
              <a:cxnLst/>
              <a:rect l="l" t="t" r="r" b="b"/>
              <a:pathLst>
                <a:path w="228" h="915" extrusionOk="0">
                  <a:moveTo>
                    <a:pt x="92" y="0"/>
                  </a:moveTo>
                  <a:lnTo>
                    <a:pt x="92" y="0"/>
                  </a:lnTo>
                  <a:cubicBezTo>
                    <a:pt x="45" y="167"/>
                    <a:pt x="76" y="472"/>
                    <a:pt x="61" y="640"/>
                  </a:cubicBezTo>
                  <a:cubicBezTo>
                    <a:pt x="56" y="710"/>
                    <a:pt x="49" y="732"/>
                    <a:pt x="42" y="732"/>
                  </a:cubicBezTo>
                  <a:cubicBezTo>
                    <a:pt x="29" y="732"/>
                    <a:pt x="15" y="664"/>
                    <a:pt x="5" y="664"/>
                  </a:cubicBezTo>
                  <a:cubicBezTo>
                    <a:pt x="3" y="664"/>
                    <a:pt x="2" y="666"/>
                    <a:pt x="0" y="670"/>
                  </a:cubicBezTo>
                  <a:lnTo>
                    <a:pt x="15" y="914"/>
                  </a:lnTo>
                  <a:cubicBezTo>
                    <a:pt x="122" y="914"/>
                    <a:pt x="76" y="731"/>
                    <a:pt x="152" y="594"/>
                  </a:cubicBezTo>
                  <a:lnTo>
                    <a:pt x="183" y="716"/>
                  </a:lnTo>
                  <a:cubicBezTo>
                    <a:pt x="228" y="549"/>
                    <a:pt x="137" y="563"/>
                    <a:pt x="152" y="472"/>
                  </a:cubicBezTo>
                  <a:lnTo>
                    <a:pt x="152" y="472"/>
                  </a:lnTo>
                  <a:lnTo>
                    <a:pt x="137" y="549"/>
                  </a:lnTo>
                  <a:cubicBezTo>
                    <a:pt x="0" y="380"/>
                    <a:pt x="213" y="213"/>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30"/>
            <p:cNvSpPr/>
            <p:nvPr/>
          </p:nvSpPr>
          <p:spPr>
            <a:xfrm>
              <a:off x="260425" y="3058900"/>
              <a:ext cx="775" cy="1150"/>
            </a:xfrm>
            <a:custGeom>
              <a:avLst/>
              <a:gdLst/>
              <a:ahLst/>
              <a:cxnLst/>
              <a:rect l="l" t="t" r="r" b="b"/>
              <a:pathLst>
                <a:path w="31" h="46" extrusionOk="0">
                  <a:moveTo>
                    <a:pt x="31" y="1"/>
                  </a:moveTo>
                  <a:cubicBezTo>
                    <a:pt x="22" y="9"/>
                    <a:pt x="18" y="17"/>
                    <a:pt x="14" y="26"/>
                  </a:cubicBezTo>
                  <a:lnTo>
                    <a:pt x="14" y="26"/>
                  </a:lnTo>
                  <a:lnTo>
                    <a:pt x="31" y="1"/>
                  </a:lnTo>
                  <a:close/>
                  <a:moveTo>
                    <a:pt x="14" y="26"/>
                  </a:moveTo>
                  <a:lnTo>
                    <a:pt x="0" y="46"/>
                  </a:lnTo>
                  <a:cubicBezTo>
                    <a:pt x="7" y="39"/>
                    <a:pt x="11" y="33"/>
                    <a:pt x="14" y="2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30"/>
            <p:cNvSpPr/>
            <p:nvPr/>
          </p:nvSpPr>
          <p:spPr>
            <a:xfrm>
              <a:off x="293550" y="3140000"/>
              <a:ext cx="1550" cy="4225"/>
            </a:xfrm>
            <a:custGeom>
              <a:avLst/>
              <a:gdLst/>
              <a:ahLst/>
              <a:cxnLst/>
              <a:rect l="l" t="t" r="r" b="b"/>
              <a:pathLst>
                <a:path w="62" h="169" extrusionOk="0">
                  <a:moveTo>
                    <a:pt x="61" y="1"/>
                  </a:moveTo>
                  <a:lnTo>
                    <a:pt x="0" y="108"/>
                  </a:lnTo>
                  <a:lnTo>
                    <a:pt x="46" y="169"/>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30"/>
            <p:cNvSpPr/>
            <p:nvPr/>
          </p:nvSpPr>
          <p:spPr>
            <a:xfrm>
              <a:off x="338875" y="3252725"/>
              <a:ext cx="1550" cy="4250"/>
            </a:xfrm>
            <a:custGeom>
              <a:avLst/>
              <a:gdLst/>
              <a:ahLst/>
              <a:cxnLst/>
              <a:rect l="l" t="t" r="r" b="b"/>
              <a:pathLst>
                <a:path w="62" h="170" extrusionOk="0">
                  <a:moveTo>
                    <a:pt x="31" y="1"/>
                  </a:moveTo>
                  <a:lnTo>
                    <a:pt x="1" y="169"/>
                  </a:lnTo>
                  <a:lnTo>
                    <a:pt x="61" y="47"/>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30"/>
            <p:cNvSpPr/>
            <p:nvPr/>
          </p:nvSpPr>
          <p:spPr>
            <a:xfrm>
              <a:off x="276425" y="3123650"/>
              <a:ext cx="3425" cy="12575"/>
            </a:xfrm>
            <a:custGeom>
              <a:avLst/>
              <a:gdLst/>
              <a:ahLst/>
              <a:cxnLst/>
              <a:rect l="l" t="t" r="r" b="b"/>
              <a:pathLst>
                <a:path w="137" h="503" extrusionOk="0">
                  <a:moveTo>
                    <a:pt x="76" y="0"/>
                  </a:moveTo>
                  <a:lnTo>
                    <a:pt x="15" y="137"/>
                  </a:lnTo>
                  <a:cubicBezTo>
                    <a:pt x="92" y="183"/>
                    <a:pt x="0" y="350"/>
                    <a:pt x="31" y="502"/>
                  </a:cubicBezTo>
                  <a:cubicBezTo>
                    <a:pt x="45" y="396"/>
                    <a:pt x="137" y="502"/>
                    <a:pt x="122" y="320"/>
                  </a:cubicBezTo>
                  <a:lnTo>
                    <a:pt x="61" y="259"/>
                  </a:lnTo>
                  <a:lnTo>
                    <a:pt x="7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30"/>
            <p:cNvSpPr/>
            <p:nvPr/>
          </p:nvSpPr>
          <p:spPr>
            <a:xfrm>
              <a:off x="256975" y="3088225"/>
              <a:ext cx="2325" cy="6100"/>
            </a:xfrm>
            <a:custGeom>
              <a:avLst/>
              <a:gdLst/>
              <a:ahLst/>
              <a:cxnLst/>
              <a:rect l="l" t="t" r="r" b="b"/>
              <a:pathLst>
                <a:path w="93" h="244" extrusionOk="0">
                  <a:moveTo>
                    <a:pt x="1" y="0"/>
                  </a:moveTo>
                  <a:cubicBezTo>
                    <a:pt x="1" y="152"/>
                    <a:pt x="47" y="213"/>
                    <a:pt x="92" y="244"/>
                  </a:cubicBezTo>
                  <a:cubicBezTo>
                    <a:pt x="92" y="229"/>
                    <a:pt x="47" y="122"/>
                    <a:pt x="78" y="16"/>
                  </a:cubicBezTo>
                  <a:lnTo>
                    <a:pt x="78" y="16"/>
                  </a:lnTo>
                  <a:lnTo>
                    <a:pt x="31" y="107"/>
                  </a:lnTo>
                  <a:lnTo>
                    <a:pt x="31" y="3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30"/>
            <p:cNvSpPr/>
            <p:nvPr/>
          </p:nvSpPr>
          <p:spPr>
            <a:xfrm>
              <a:off x="250900" y="3079825"/>
              <a:ext cx="4575" cy="10325"/>
            </a:xfrm>
            <a:custGeom>
              <a:avLst/>
              <a:gdLst/>
              <a:ahLst/>
              <a:cxnLst/>
              <a:rect l="l" t="t" r="r" b="b"/>
              <a:pathLst>
                <a:path w="183" h="413" extrusionOk="0">
                  <a:moveTo>
                    <a:pt x="77" y="1"/>
                  </a:moveTo>
                  <a:lnTo>
                    <a:pt x="77" y="1"/>
                  </a:lnTo>
                  <a:cubicBezTo>
                    <a:pt x="91" y="62"/>
                    <a:pt x="77" y="92"/>
                    <a:pt x="61" y="123"/>
                  </a:cubicBezTo>
                  <a:lnTo>
                    <a:pt x="61" y="382"/>
                  </a:lnTo>
                  <a:cubicBezTo>
                    <a:pt x="61" y="397"/>
                    <a:pt x="77" y="413"/>
                    <a:pt x="91" y="413"/>
                  </a:cubicBezTo>
                  <a:cubicBezTo>
                    <a:pt x="0" y="245"/>
                    <a:pt x="183" y="153"/>
                    <a:pt x="7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30"/>
            <p:cNvSpPr/>
            <p:nvPr/>
          </p:nvSpPr>
          <p:spPr>
            <a:xfrm>
              <a:off x="252400" y="3099650"/>
              <a:ext cx="2725" cy="28200"/>
            </a:xfrm>
            <a:custGeom>
              <a:avLst/>
              <a:gdLst/>
              <a:ahLst/>
              <a:cxnLst/>
              <a:rect l="l" t="t" r="r" b="b"/>
              <a:pathLst>
                <a:path w="109" h="1128" extrusionOk="0">
                  <a:moveTo>
                    <a:pt x="1" y="0"/>
                  </a:moveTo>
                  <a:lnTo>
                    <a:pt x="1" y="353"/>
                  </a:lnTo>
                  <a:lnTo>
                    <a:pt x="1" y="353"/>
                  </a:lnTo>
                  <a:cubicBezTo>
                    <a:pt x="3" y="269"/>
                    <a:pt x="19" y="194"/>
                    <a:pt x="47" y="46"/>
                  </a:cubicBezTo>
                  <a:lnTo>
                    <a:pt x="1" y="0"/>
                  </a:lnTo>
                  <a:close/>
                  <a:moveTo>
                    <a:pt x="1" y="353"/>
                  </a:moveTo>
                  <a:cubicBezTo>
                    <a:pt x="1" y="363"/>
                    <a:pt x="1" y="373"/>
                    <a:pt x="1" y="383"/>
                  </a:cubicBezTo>
                  <a:lnTo>
                    <a:pt x="1" y="383"/>
                  </a:lnTo>
                  <a:lnTo>
                    <a:pt x="1" y="353"/>
                  </a:lnTo>
                  <a:close/>
                  <a:moveTo>
                    <a:pt x="1" y="383"/>
                  </a:moveTo>
                  <a:lnTo>
                    <a:pt x="1" y="1052"/>
                  </a:lnTo>
                  <a:cubicBezTo>
                    <a:pt x="6" y="1054"/>
                    <a:pt x="12" y="1055"/>
                    <a:pt x="18" y="1055"/>
                  </a:cubicBezTo>
                  <a:cubicBezTo>
                    <a:pt x="26" y="1055"/>
                    <a:pt x="33" y="1054"/>
                    <a:pt x="40" y="1054"/>
                  </a:cubicBezTo>
                  <a:cubicBezTo>
                    <a:pt x="60" y="1054"/>
                    <a:pt x="78" y="1062"/>
                    <a:pt x="78" y="1127"/>
                  </a:cubicBezTo>
                  <a:lnTo>
                    <a:pt x="108" y="975"/>
                  </a:lnTo>
                  <a:lnTo>
                    <a:pt x="31" y="914"/>
                  </a:lnTo>
                  <a:lnTo>
                    <a:pt x="31" y="518"/>
                  </a:lnTo>
                  <a:lnTo>
                    <a:pt x="17" y="548"/>
                  </a:lnTo>
                  <a:cubicBezTo>
                    <a:pt x="7" y="480"/>
                    <a:pt x="2" y="429"/>
                    <a:pt x="1" y="383"/>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30"/>
            <p:cNvSpPr/>
            <p:nvPr/>
          </p:nvSpPr>
          <p:spPr>
            <a:xfrm>
              <a:off x="314100" y="3218100"/>
              <a:ext cx="2325" cy="6875"/>
            </a:xfrm>
            <a:custGeom>
              <a:avLst/>
              <a:gdLst/>
              <a:ahLst/>
              <a:cxnLst/>
              <a:rect l="l" t="t" r="r" b="b"/>
              <a:pathLst>
                <a:path w="93" h="275" extrusionOk="0">
                  <a:moveTo>
                    <a:pt x="78" y="0"/>
                  </a:moveTo>
                  <a:lnTo>
                    <a:pt x="17" y="153"/>
                  </a:lnTo>
                  <a:cubicBezTo>
                    <a:pt x="31" y="167"/>
                    <a:pt x="17" y="228"/>
                    <a:pt x="1" y="274"/>
                  </a:cubicBezTo>
                  <a:lnTo>
                    <a:pt x="78" y="244"/>
                  </a:lnTo>
                  <a:cubicBezTo>
                    <a:pt x="1" y="167"/>
                    <a:pt x="92" y="137"/>
                    <a:pt x="7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30"/>
            <p:cNvSpPr/>
            <p:nvPr/>
          </p:nvSpPr>
          <p:spPr>
            <a:xfrm>
              <a:off x="338875" y="3288175"/>
              <a:ext cx="2525" cy="7025"/>
            </a:xfrm>
            <a:custGeom>
              <a:avLst/>
              <a:gdLst/>
              <a:ahLst/>
              <a:cxnLst/>
              <a:rect l="l" t="t" r="r" b="b"/>
              <a:pathLst>
                <a:path w="101" h="281" extrusionOk="0">
                  <a:moveTo>
                    <a:pt x="46" y="0"/>
                  </a:moveTo>
                  <a:lnTo>
                    <a:pt x="1" y="274"/>
                  </a:lnTo>
                  <a:cubicBezTo>
                    <a:pt x="5" y="279"/>
                    <a:pt x="9" y="281"/>
                    <a:pt x="13" y="281"/>
                  </a:cubicBezTo>
                  <a:cubicBezTo>
                    <a:pt x="56" y="281"/>
                    <a:pt x="101" y="96"/>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30"/>
            <p:cNvSpPr/>
            <p:nvPr/>
          </p:nvSpPr>
          <p:spPr>
            <a:xfrm>
              <a:off x="315625" y="3253500"/>
              <a:ext cx="10700" cy="59075"/>
            </a:xfrm>
            <a:custGeom>
              <a:avLst/>
              <a:gdLst/>
              <a:ahLst/>
              <a:cxnLst/>
              <a:rect l="l" t="t" r="r" b="b"/>
              <a:pathLst>
                <a:path w="428" h="2363" extrusionOk="0">
                  <a:moveTo>
                    <a:pt x="321" y="1524"/>
                  </a:moveTo>
                  <a:lnTo>
                    <a:pt x="321" y="1524"/>
                  </a:lnTo>
                  <a:cubicBezTo>
                    <a:pt x="321" y="1535"/>
                    <a:pt x="320" y="1546"/>
                    <a:pt x="320" y="1558"/>
                  </a:cubicBezTo>
                  <a:lnTo>
                    <a:pt x="320" y="1558"/>
                  </a:lnTo>
                  <a:cubicBezTo>
                    <a:pt x="321" y="1549"/>
                    <a:pt x="321" y="1538"/>
                    <a:pt x="321" y="1524"/>
                  </a:cubicBezTo>
                  <a:close/>
                  <a:moveTo>
                    <a:pt x="321" y="0"/>
                  </a:moveTo>
                  <a:cubicBezTo>
                    <a:pt x="230" y="122"/>
                    <a:pt x="321" y="305"/>
                    <a:pt x="260" y="427"/>
                  </a:cubicBezTo>
                  <a:cubicBezTo>
                    <a:pt x="291" y="579"/>
                    <a:pt x="275" y="610"/>
                    <a:pt x="305" y="839"/>
                  </a:cubicBezTo>
                  <a:cubicBezTo>
                    <a:pt x="275" y="808"/>
                    <a:pt x="244" y="839"/>
                    <a:pt x="260" y="717"/>
                  </a:cubicBezTo>
                  <a:lnTo>
                    <a:pt x="260" y="717"/>
                  </a:lnTo>
                  <a:cubicBezTo>
                    <a:pt x="230" y="747"/>
                    <a:pt x="260" y="869"/>
                    <a:pt x="275" y="961"/>
                  </a:cubicBezTo>
                  <a:cubicBezTo>
                    <a:pt x="291" y="1113"/>
                    <a:pt x="230" y="1083"/>
                    <a:pt x="199" y="1128"/>
                  </a:cubicBezTo>
                  <a:cubicBezTo>
                    <a:pt x="169" y="1006"/>
                    <a:pt x="183" y="869"/>
                    <a:pt x="183" y="732"/>
                  </a:cubicBezTo>
                  <a:lnTo>
                    <a:pt x="183" y="732"/>
                  </a:lnTo>
                  <a:cubicBezTo>
                    <a:pt x="170" y="762"/>
                    <a:pt x="159" y="775"/>
                    <a:pt x="150" y="775"/>
                  </a:cubicBezTo>
                  <a:cubicBezTo>
                    <a:pt x="114" y="775"/>
                    <a:pt x="119" y="547"/>
                    <a:pt x="109" y="547"/>
                  </a:cubicBezTo>
                  <a:cubicBezTo>
                    <a:pt x="109" y="547"/>
                    <a:pt x="108" y="548"/>
                    <a:pt x="108" y="549"/>
                  </a:cubicBezTo>
                  <a:cubicBezTo>
                    <a:pt x="1" y="565"/>
                    <a:pt x="62" y="884"/>
                    <a:pt x="77" y="961"/>
                  </a:cubicBezTo>
                  <a:cubicBezTo>
                    <a:pt x="77" y="894"/>
                    <a:pt x="101" y="851"/>
                    <a:pt x="116" y="851"/>
                  </a:cubicBezTo>
                  <a:cubicBezTo>
                    <a:pt x="119" y="851"/>
                    <a:pt x="121" y="852"/>
                    <a:pt x="123" y="853"/>
                  </a:cubicBezTo>
                  <a:cubicBezTo>
                    <a:pt x="153" y="1022"/>
                    <a:pt x="31" y="1204"/>
                    <a:pt x="62" y="1402"/>
                  </a:cubicBezTo>
                  <a:cubicBezTo>
                    <a:pt x="66" y="1403"/>
                    <a:pt x="71" y="1403"/>
                    <a:pt x="75" y="1403"/>
                  </a:cubicBezTo>
                  <a:cubicBezTo>
                    <a:pt x="139" y="1403"/>
                    <a:pt x="141" y="1293"/>
                    <a:pt x="183" y="1249"/>
                  </a:cubicBezTo>
                  <a:cubicBezTo>
                    <a:pt x="199" y="1615"/>
                    <a:pt x="214" y="1828"/>
                    <a:pt x="183" y="2163"/>
                  </a:cubicBezTo>
                  <a:cubicBezTo>
                    <a:pt x="199" y="2133"/>
                    <a:pt x="214" y="2133"/>
                    <a:pt x="214" y="2133"/>
                  </a:cubicBezTo>
                  <a:lnTo>
                    <a:pt x="214" y="2362"/>
                  </a:lnTo>
                  <a:cubicBezTo>
                    <a:pt x="317" y="2215"/>
                    <a:pt x="306" y="1870"/>
                    <a:pt x="320" y="1558"/>
                  </a:cubicBezTo>
                  <a:lnTo>
                    <a:pt x="320" y="1558"/>
                  </a:lnTo>
                  <a:cubicBezTo>
                    <a:pt x="318" y="1572"/>
                    <a:pt x="315" y="1578"/>
                    <a:pt x="311" y="1578"/>
                  </a:cubicBezTo>
                  <a:cubicBezTo>
                    <a:pt x="300" y="1578"/>
                    <a:pt x="285" y="1537"/>
                    <a:pt x="275" y="1509"/>
                  </a:cubicBezTo>
                  <a:cubicBezTo>
                    <a:pt x="336" y="1463"/>
                    <a:pt x="321" y="1296"/>
                    <a:pt x="366" y="1265"/>
                  </a:cubicBezTo>
                  <a:lnTo>
                    <a:pt x="366" y="1265"/>
                  </a:lnTo>
                  <a:cubicBezTo>
                    <a:pt x="349" y="1271"/>
                    <a:pt x="329" y="1281"/>
                    <a:pt x="311" y="1281"/>
                  </a:cubicBezTo>
                  <a:cubicBezTo>
                    <a:pt x="283" y="1281"/>
                    <a:pt x="260" y="1255"/>
                    <a:pt x="260" y="1143"/>
                  </a:cubicBezTo>
                  <a:cubicBezTo>
                    <a:pt x="278" y="1120"/>
                    <a:pt x="297" y="1108"/>
                    <a:pt x="318" y="1108"/>
                  </a:cubicBezTo>
                  <a:cubicBezTo>
                    <a:pt x="350" y="1108"/>
                    <a:pt x="384" y="1139"/>
                    <a:pt x="413" y="1204"/>
                  </a:cubicBezTo>
                  <a:cubicBezTo>
                    <a:pt x="427" y="1052"/>
                    <a:pt x="336" y="1022"/>
                    <a:pt x="305" y="961"/>
                  </a:cubicBezTo>
                  <a:cubicBezTo>
                    <a:pt x="352" y="717"/>
                    <a:pt x="275" y="290"/>
                    <a:pt x="305" y="92"/>
                  </a:cubicBezTo>
                  <a:lnTo>
                    <a:pt x="366" y="92"/>
                  </a:lnTo>
                  <a:lnTo>
                    <a:pt x="32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30"/>
            <p:cNvSpPr/>
            <p:nvPr/>
          </p:nvSpPr>
          <p:spPr>
            <a:xfrm>
              <a:off x="290500" y="3184900"/>
              <a:ext cx="1950" cy="6550"/>
            </a:xfrm>
            <a:custGeom>
              <a:avLst/>
              <a:gdLst/>
              <a:ahLst/>
              <a:cxnLst/>
              <a:rect l="l" t="t" r="r" b="b"/>
              <a:pathLst>
                <a:path w="78" h="262" extrusionOk="0">
                  <a:moveTo>
                    <a:pt x="68" y="0"/>
                  </a:moveTo>
                  <a:cubicBezTo>
                    <a:pt x="43" y="0"/>
                    <a:pt x="28" y="56"/>
                    <a:pt x="0" y="124"/>
                  </a:cubicBezTo>
                  <a:cubicBezTo>
                    <a:pt x="13" y="112"/>
                    <a:pt x="22" y="107"/>
                    <a:pt x="28" y="107"/>
                  </a:cubicBezTo>
                  <a:cubicBezTo>
                    <a:pt x="65" y="107"/>
                    <a:pt x="38" y="249"/>
                    <a:pt x="77" y="262"/>
                  </a:cubicBezTo>
                  <a:lnTo>
                    <a:pt x="77" y="2"/>
                  </a:lnTo>
                  <a:cubicBezTo>
                    <a:pt x="74" y="1"/>
                    <a:pt x="71" y="0"/>
                    <a:pt x="68"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30"/>
            <p:cNvSpPr/>
            <p:nvPr/>
          </p:nvSpPr>
          <p:spPr>
            <a:xfrm>
              <a:off x="335075" y="3354800"/>
              <a:ext cx="775" cy="425"/>
            </a:xfrm>
            <a:custGeom>
              <a:avLst/>
              <a:gdLst/>
              <a:ahLst/>
              <a:cxnLst/>
              <a:rect l="l" t="t" r="r" b="b"/>
              <a:pathLst>
                <a:path w="31" h="17" extrusionOk="0">
                  <a:moveTo>
                    <a:pt x="0" y="0"/>
                  </a:moveTo>
                  <a:cubicBezTo>
                    <a:pt x="15" y="16"/>
                    <a:pt x="15" y="16"/>
                    <a:pt x="31" y="16"/>
                  </a:cubicBez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30"/>
            <p:cNvSpPr/>
            <p:nvPr/>
          </p:nvSpPr>
          <p:spPr>
            <a:xfrm>
              <a:off x="335825" y="3346425"/>
              <a:ext cx="800" cy="650"/>
            </a:xfrm>
            <a:custGeom>
              <a:avLst/>
              <a:gdLst/>
              <a:ahLst/>
              <a:cxnLst/>
              <a:rect l="l" t="t" r="r" b="b"/>
              <a:pathLst>
                <a:path w="32" h="26" extrusionOk="0">
                  <a:moveTo>
                    <a:pt x="31" y="0"/>
                  </a:moveTo>
                  <a:lnTo>
                    <a:pt x="1" y="16"/>
                  </a:lnTo>
                  <a:cubicBezTo>
                    <a:pt x="7" y="22"/>
                    <a:pt x="13" y="26"/>
                    <a:pt x="18" y="26"/>
                  </a:cubicBezTo>
                  <a:cubicBezTo>
                    <a:pt x="26" y="26"/>
                    <a:pt x="31" y="18"/>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30"/>
            <p:cNvSpPr/>
            <p:nvPr/>
          </p:nvSpPr>
          <p:spPr>
            <a:xfrm>
              <a:off x="306125" y="3288825"/>
              <a:ext cx="30500" cy="116075"/>
            </a:xfrm>
            <a:custGeom>
              <a:avLst/>
              <a:gdLst/>
              <a:ahLst/>
              <a:cxnLst/>
              <a:rect l="l" t="t" r="r" b="b"/>
              <a:pathLst>
                <a:path w="1220" h="4643" extrusionOk="0">
                  <a:moveTo>
                    <a:pt x="442" y="1055"/>
                  </a:moveTo>
                  <a:lnTo>
                    <a:pt x="442" y="1055"/>
                  </a:lnTo>
                  <a:cubicBezTo>
                    <a:pt x="442" y="1061"/>
                    <a:pt x="442" y="1066"/>
                    <a:pt x="444" y="1072"/>
                  </a:cubicBezTo>
                  <a:lnTo>
                    <a:pt x="444" y="1072"/>
                  </a:lnTo>
                  <a:cubicBezTo>
                    <a:pt x="443" y="1067"/>
                    <a:pt x="443" y="1061"/>
                    <a:pt x="442" y="1055"/>
                  </a:cubicBezTo>
                  <a:close/>
                  <a:moveTo>
                    <a:pt x="898" y="1"/>
                  </a:moveTo>
                  <a:cubicBezTo>
                    <a:pt x="887" y="1"/>
                    <a:pt x="873" y="15"/>
                    <a:pt x="854" y="50"/>
                  </a:cubicBezTo>
                  <a:cubicBezTo>
                    <a:pt x="899" y="111"/>
                    <a:pt x="868" y="293"/>
                    <a:pt x="838" y="340"/>
                  </a:cubicBezTo>
                  <a:lnTo>
                    <a:pt x="868" y="324"/>
                  </a:lnTo>
                  <a:lnTo>
                    <a:pt x="868" y="324"/>
                  </a:lnTo>
                  <a:cubicBezTo>
                    <a:pt x="793" y="553"/>
                    <a:pt x="854" y="781"/>
                    <a:pt x="838" y="1010"/>
                  </a:cubicBezTo>
                  <a:cubicBezTo>
                    <a:pt x="852" y="969"/>
                    <a:pt x="865" y="916"/>
                    <a:pt x="879" y="916"/>
                  </a:cubicBezTo>
                  <a:cubicBezTo>
                    <a:pt x="880" y="916"/>
                    <a:pt x="882" y="917"/>
                    <a:pt x="884" y="919"/>
                  </a:cubicBezTo>
                  <a:cubicBezTo>
                    <a:pt x="868" y="1177"/>
                    <a:pt x="793" y="1116"/>
                    <a:pt x="777" y="1437"/>
                  </a:cubicBezTo>
                  <a:lnTo>
                    <a:pt x="807" y="1695"/>
                  </a:lnTo>
                  <a:cubicBezTo>
                    <a:pt x="777" y="1772"/>
                    <a:pt x="685" y="1802"/>
                    <a:pt x="746" y="1939"/>
                  </a:cubicBezTo>
                  <a:cubicBezTo>
                    <a:pt x="732" y="1967"/>
                    <a:pt x="711" y="1989"/>
                    <a:pt x="692" y="1989"/>
                  </a:cubicBezTo>
                  <a:cubicBezTo>
                    <a:pt x="669" y="1989"/>
                    <a:pt x="648" y="1959"/>
                    <a:pt x="640" y="1878"/>
                  </a:cubicBezTo>
                  <a:lnTo>
                    <a:pt x="640" y="1741"/>
                  </a:lnTo>
                  <a:cubicBezTo>
                    <a:pt x="640" y="1786"/>
                    <a:pt x="579" y="1786"/>
                    <a:pt x="594" y="1894"/>
                  </a:cubicBezTo>
                  <a:lnTo>
                    <a:pt x="640" y="1908"/>
                  </a:lnTo>
                  <a:cubicBezTo>
                    <a:pt x="655" y="1985"/>
                    <a:pt x="579" y="2091"/>
                    <a:pt x="549" y="2213"/>
                  </a:cubicBezTo>
                  <a:lnTo>
                    <a:pt x="472" y="2076"/>
                  </a:lnTo>
                  <a:lnTo>
                    <a:pt x="472" y="2076"/>
                  </a:lnTo>
                  <a:cubicBezTo>
                    <a:pt x="481" y="2146"/>
                    <a:pt x="470" y="2161"/>
                    <a:pt x="453" y="2161"/>
                  </a:cubicBezTo>
                  <a:cubicBezTo>
                    <a:pt x="440" y="2161"/>
                    <a:pt x="424" y="2152"/>
                    <a:pt x="411" y="2152"/>
                  </a:cubicBezTo>
                  <a:cubicBezTo>
                    <a:pt x="350" y="2076"/>
                    <a:pt x="411" y="1969"/>
                    <a:pt x="427" y="1908"/>
                  </a:cubicBezTo>
                  <a:cubicBezTo>
                    <a:pt x="432" y="1901"/>
                    <a:pt x="436" y="1899"/>
                    <a:pt x="440" y="1899"/>
                  </a:cubicBezTo>
                  <a:cubicBezTo>
                    <a:pt x="453" y="1899"/>
                    <a:pt x="463" y="1930"/>
                    <a:pt x="472" y="1930"/>
                  </a:cubicBezTo>
                  <a:cubicBezTo>
                    <a:pt x="478" y="1930"/>
                    <a:pt x="483" y="1918"/>
                    <a:pt x="488" y="1878"/>
                  </a:cubicBezTo>
                  <a:lnTo>
                    <a:pt x="411" y="1756"/>
                  </a:lnTo>
                  <a:cubicBezTo>
                    <a:pt x="411" y="1878"/>
                    <a:pt x="381" y="1833"/>
                    <a:pt x="366" y="1863"/>
                  </a:cubicBezTo>
                  <a:cubicBezTo>
                    <a:pt x="397" y="1786"/>
                    <a:pt x="366" y="1543"/>
                    <a:pt x="427" y="1467"/>
                  </a:cubicBezTo>
                  <a:cubicBezTo>
                    <a:pt x="420" y="1453"/>
                    <a:pt x="414" y="1447"/>
                    <a:pt x="410" y="1447"/>
                  </a:cubicBezTo>
                  <a:cubicBezTo>
                    <a:pt x="394" y="1447"/>
                    <a:pt x="397" y="1531"/>
                    <a:pt x="380" y="1531"/>
                  </a:cubicBezTo>
                  <a:cubicBezTo>
                    <a:pt x="374" y="1531"/>
                    <a:pt x="365" y="1518"/>
                    <a:pt x="350" y="1482"/>
                  </a:cubicBezTo>
                  <a:cubicBezTo>
                    <a:pt x="381" y="1268"/>
                    <a:pt x="442" y="1360"/>
                    <a:pt x="488" y="1193"/>
                  </a:cubicBezTo>
                  <a:lnTo>
                    <a:pt x="488" y="1193"/>
                  </a:lnTo>
                  <a:cubicBezTo>
                    <a:pt x="472" y="1329"/>
                    <a:pt x="549" y="1390"/>
                    <a:pt x="503" y="1467"/>
                  </a:cubicBezTo>
                  <a:cubicBezTo>
                    <a:pt x="533" y="1451"/>
                    <a:pt x="549" y="1406"/>
                    <a:pt x="563" y="1360"/>
                  </a:cubicBezTo>
                  <a:cubicBezTo>
                    <a:pt x="536" y="1208"/>
                    <a:pt x="457" y="1130"/>
                    <a:pt x="444" y="1072"/>
                  </a:cubicBezTo>
                  <a:lnTo>
                    <a:pt x="444" y="1072"/>
                  </a:lnTo>
                  <a:cubicBezTo>
                    <a:pt x="445" y="1109"/>
                    <a:pt x="421" y="1127"/>
                    <a:pt x="393" y="1127"/>
                  </a:cubicBezTo>
                  <a:cubicBezTo>
                    <a:pt x="374" y="1127"/>
                    <a:pt x="352" y="1118"/>
                    <a:pt x="336" y="1101"/>
                  </a:cubicBezTo>
                  <a:cubicBezTo>
                    <a:pt x="381" y="980"/>
                    <a:pt x="289" y="919"/>
                    <a:pt x="305" y="736"/>
                  </a:cubicBezTo>
                  <a:lnTo>
                    <a:pt x="305" y="736"/>
                  </a:lnTo>
                  <a:cubicBezTo>
                    <a:pt x="244" y="781"/>
                    <a:pt x="289" y="1041"/>
                    <a:pt x="259" y="1101"/>
                  </a:cubicBezTo>
                  <a:cubicBezTo>
                    <a:pt x="289" y="1147"/>
                    <a:pt x="320" y="1315"/>
                    <a:pt x="275" y="1345"/>
                  </a:cubicBezTo>
                  <a:lnTo>
                    <a:pt x="228" y="1238"/>
                  </a:lnTo>
                  <a:lnTo>
                    <a:pt x="228" y="1238"/>
                  </a:lnTo>
                  <a:cubicBezTo>
                    <a:pt x="259" y="1467"/>
                    <a:pt x="289" y="1817"/>
                    <a:pt x="214" y="1908"/>
                  </a:cubicBezTo>
                  <a:cubicBezTo>
                    <a:pt x="336" y="1924"/>
                    <a:pt x="259" y="2320"/>
                    <a:pt x="289" y="2381"/>
                  </a:cubicBezTo>
                  <a:cubicBezTo>
                    <a:pt x="305" y="2777"/>
                    <a:pt x="106" y="2716"/>
                    <a:pt x="198" y="3188"/>
                  </a:cubicBezTo>
                  <a:lnTo>
                    <a:pt x="214" y="3173"/>
                  </a:lnTo>
                  <a:lnTo>
                    <a:pt x="214" y="3173"/>
                  </a:lnTo>
                  <a:cubicBezTo>
                    <a:pt x="183" y="3204"/>
                    <a:pt x="244" y="3539"/>
                    <a:pt x="153" y="3614"/>
                  </a:cubicBezTo>
                  <a:lnTo>
                    <a:pt x="214" y="3600"/>
                  </a:lnTo>
                  <a:lnTo>
                    <a:pt x="214" y="3600"/>
                  </a:lnTo>
                  <a:cubicBezTo>
                    <a:pt x="228" y="3889"/>
                    <a:pt x="76" y="3584"/>
                    <a:pt x="106" y="3919"/>
                  </a:cubicBezTo>
                  <a:lnTo>
                    <a:pt x="15" y="3904"/>
                  </a:lnTo>
                  <a:lnTo>
                    <a:pt x="15" y="3904"/>
                  </a:lnTo>
                  <a:cubicBezTo>
                    <a:pt x="0" y="4010"/>
                    <a:pt x="31" y="4087"/>
                    <a:pt x="46" y="4239"/>
                  </a:cubicBezTo>
                  <a:lnTo>
                    <a:pt x="61" y="4193"/>
                  </a:lnTo>
                  <a:cubicBezTo>
                    <a:pt x="122" y="4254"/>
                    <a:pt x="61" y="4315"/>
                    <a:pt x="61" y="4406"/>
                  </a:cubicBezTo>
                  <a:lnTo>
                    <a:pt x="183" y="4285"/>
                  </a:lnTo>
                  <a:lnTo>
                    <a:pt x="183" y="4437"/>
                  </a:lnTo>
                  <a:cubicBezTo>
                    <a:pt x="195" y="4365"/>
                    <a:pt x="207" y="4341"/>
                    <a:pt x="227" y="4341"/>
                  </a:cubicBezTo>
                  <a:cubicBezTo>
                    <a:pt x="232" y="4341"/>
                    <a:pt x="238" y="4342"/>
                    <a:pt x="244" y="4346"/>
                  </a:cubicBezTo>
                  <a:cubicBezTo>
                    <a:pt x="319" y="4497"/>
                    <a:pt x="229" y="4513"/>
                    <a:pt x="244" y="4633"/>
                  </a:cubicBezTo>
                  <a:lnTo>
                    <a:pt x="244" y="4633"/>
                  </a:lnTo>
                  <a:cubicBezTo>
                    <a:pt x="256" y="4621"/>
                    <a:pt x="278" y="4603"/>
                    <a:pt x="296" y="4603"/>
                  </a:cubicBezTo>
                  <a:cubicBezTo>
                    <a:pt x="299" y="4603"/>
                    <a:pt x="302" y="4604"/>
                    <a:pt x="305" y="4605"/>
                  </a:cubicBezTo>
                  <a:cubicBezTo>
                    <a:pt x="305" y="4535"/>
                    <a:pt x="317" y="4466"/>
                    <a:pt x="296" y="4466"/>
                  </a:cubicBezTo>
                  <a:cubicBezTo>
                    <a:pt x="294" y="4466"/>
                    <a:pt x="292" y="4466"/>
                    <a:pt x="289" y="4467"/>
                  </a:cubicBezTo>
                  <a:cubicBezTo>
                    <a:pt x="411" y="4406"/>
                    <a:pt x="381" y="3996"/>
                    <a:pt x="472" y="3935"/>
                  </a:cubicBezTo>
                  <a:cubicBezTo>
                    <a:pt x="468" y="3878"/>
                    <a:pt x="457" y="3864"/>
                    <a:pt x="445" y="3864"/>
                  </a:cubicBezTo>
                  <a:cubicBezTo>
                    <a:pt x="433" y="3864"/>
                    <a:pt x="420" y="3879"/>
                    <a:pt x="410" y="3879"/>
                  </a:cubicBezTo>
                  <a:cubicBezTo>
                    <a:pt x="398" y="3879"/>
                    <a:pt x="391" y="3858"/>
                    <a:pt x="397" y="3767"/>
                  </a:cubicBezTo>
                  <a:lnTo>
                    <a:pt x="457" y="3736"/>
                  </a:lnTo>
                  <a:cubicBezTo>
                    <a:pt x="427" y="3569"/>
                    <a:pt x="397" y="3492"/>
                    <a:pt x="397" y="3340"/>
                  </a:cubicBezTo>
                  <a:cubicBezTo>
                    <a:pt x="457" y="3157"/>
                    <a:pt x="533" y="2899"/>
                    <a:pt x="610" y="2808"/>
                  </a:cubicBezTo>
                  <a:lnTo>
                    <a:pt x="610" y="3234"/>
                  </a:lnTo>
                  <a:cubicBezTo>
                    <a:pt x="614" y="3235"/>
                    <a:pt x="617" y="3236"/>
                    <a:pt x="621" y="3236"/>
                  </a:cubicBezTo>
                  <a:cubicBezTo>
                    <a:pt x="711" y="3236"/>
                    <a:pt x="654" y="2867"/>
                    <a:pt x="624" y="2838"/>
                  </a:cubicBezTo>
                  <a:cubicBezTo>
                    <a:pt x="638" y="2715"/>
                    <a:pt x="676" y="2708"/>
                    <a:pt x="715" y="2708"/>
                  </a:cubicBezTo>
                  <a:cubicBezTo>
                    <a:pt x="719" y="2708"/>
                    <a:pt x="723" y="2709"/>
                    <a:pt x="727" y="2709"/>
                  </a:cubicBezTo>
                  <a:cubicBezTo>
                    <a:pt x="769" y="2709"/>
                    <a:pt x="807" y="2701"/>
                    <a:pt x="807" y="2533"/>
                  </a:cubicBezTo>
                  <a:cubicBezTo>
                    <a:pt x="854" y="2670"/>
                    <a:pt x="854" y="2899"/>
                    <a:pt x="914" y="3066"/>
                  </a:cubicBezTo>
                  <a:lnTo>
                    <a:pt x="899" y="2944"/>
                  </a:lnTo>
                  <a:cubicBezTo>
                    <a:pt x="901" y="2939"/>
                    <a:pt x="904" y="2937"/>
                    <a:pt x="907" y="2937"/>
                  </a:cubicBezTo>
                  <a:cubicBezTo>
                    <a:pt x="924" y="2937"/>
                    <a:pt x="947" y="2998"/>
                    <a:pt x="960" y="3035"/>
                  </a:cubicBezTo>
                  <a:cubicBezTo>
                    <a:pt x="975" y="3005"/>
                    <a:pt x="960" y="2929"/>
                    <a:pt x="990" y="2914"/>
                  </a:cubicBezTo>
                  <a:cubicBezTo>
                    <a:pt x="1067" y="2944"/>
                    <a:pt x="1006" y="3157"/>
                    <a:pt x="1081" y="3249"/>
                  </a:cubicBezTo>
                  <a:cubicBezTo>
                    <a:pt x="1051" y="3066"/>
                    <a:pt x="1173" y="3096"/>
                    <a:pt x="1112" y="2914"/>
                  </a:cubicBezTo>
                  <a:lnTo>
                    <a:pt x="1051" y="2822"/>
                  </a:lnTo>
                  <a:cubicBezTo>
                    <a:pt x="1059" y="2742"/>
                    <a:pt x="1067" y="2715"/>
                    <a:pt x="1076" y="2715"/>
                  </a:cubicBezTo>
                  <a:cubicBezTo>
                    <a:pt x="1095" y="2715"/>
                    <a:pt x="1119" y="2854"/>
                    <a:pt x="1157" y="2854"/>
                  </a:cubicBezTo>
                  <a:cubicBezTo>
                    <a:pt x="1167" y="2854"/>
                    <a:pt x="1177" y="2845"/>
                    <a:pt x="1189" y="2822"/>
                  </a:cubicBezTo>
                  <a:lnTo>
                    <a:pt x="1128" y="2808"/>
                  </a:lnTo>
                  <a:cubicBezTo>
                    <a:pt x="1128" y="2747"/>
                    <a:pt x="1097" y="2639"/>
                    <a:pt x="1142" y="2625"/>
                  </a:cubicBezTo>
                  <a:lnTo>
                    <a:pt x="1158" y="2639"/>
                  </a:lnTo>
                  <a:cubicBezTo>
                    <a:pt x="1142" y="2578"/>
                    <a:pt x="1158" y="2457"/>
                    <a:pt x="1158" y="2365"/>
                  </a:cubicBezTo>
                  <a:lnTo>
                    <a:pt x="1189" y="2320"/>
                  </a:lnTo>
                  <a:cubicBezTo>
                    <a:pt x="1219" y="2137"/>
                    <a:pt x="1142" y="2076"/>
                    <a:pt x="1158" y="1894"/>
                  </a:cubicBezTo>
                  <a:lnTo>
                    <a:pt x="1158" y="1894"/>
                  </a:lnTo>
                  <a:cubicBezTo>
                    <a:pt x="1145" y="1931"/>
                    <a:pt x="1164" y="2078"/>
                    <a:pt x="1126" y="2078"/>
                  </a:cubicBezTo>
                  <a:cubicBezTo>
                    <a:pt x="1119" y="2078"/>
                    <a:pt x="1109" y="2073"/>
                    <a:pt x="1097" y="2061"/>
                  </a:cubicBezTo>
                  <a:cubicBezTo>
                    <a:pt x="1112" y="1894"/>
                    <a:pt x="1036" y="1589"/>
                    <a:pt x="1097" y="1467"/>
                  </a:cubicBezTo>
                  <a:cubicBezTo>
                    <a:pt x="1073" y="1443"/>
                    <a:pt x="1059" y="1327"/>
                    <a:pt x="1032" y="1327"/>
                  </a:cubicBezTo>
                  <a:cubicBezTo>
                    <a:pt x="1024" y="1327"/>
                    <a:pt x="1016" y="1336"/>
                    <a:pt x="1006" y="1360"/>
                  </a:cubicBezTo>
                  <a:cubicBezTo>
                    <a:pt x="1020" y="1268"/>
                    <a:pt x="1051" y="1132"/>
                    <a:pt x="1020" y="1055"/>
                  </a:cubicBezTo>
                  <a:lnTo>
                    <a:pt x="1097" y="1041"/>
                  </a:lnTo>
                  <a:lnTo>
                    <a:pt x="1097" y="1041"/>
                  </a:lnTo>
                  <a:cubicBezTo>
                    <a:pt x="1095" y="1041"/>
                    <a:pt x="1094" y="1041"/>
                    <a:pt x="1092" y="1041"/>
                  </a:cubicBezTo>
                  <a:cubicBezTo>
                    <a:pt x="1012" y="1041"/>
                    <a:pt x="1090" y="713"/>
                    <a:pt x="1055" y="663"/>
                  </a:cubicBezTo>
                  <a:lnTo>
                    <a:pt x="1055" y="663"/>
                  </a:lnTo>
                  <a:lnTo>
                    <a:pt x="1097" y="705"/>
                  </a:lnTo>
                  <a:lnTo>
                    <a:pt x="1081" y="553"/>
                  </a:lnTo>
                  <a:cubicBezTo>
                    <a:pt x="1067" y="568"/>
                    <a:pt x="1067" y="614"/>
                    <a:pt x="1067" y="629"/>
                  </a:cubicBezTo>
                  <a:cubicBezTo>
                    <a:pt x="1020" y="598"/>
                    <a:pt x="1006" y="492"/>
                    <a:pt x="990" y="370"/>
                  </a:cubicBezTo>
                  <a:lnTo>
                    <a:pt x="990" y="370"/>
                  </a:lnTo>
                  <a:cubicBezTo>
                    <a:pt x="1005" y="400"/>
                    <a:pt x="1013" y="412"/>
                    <a:pt x="1019" y="412"/>
                  </a:cubicBezTo>
                  <a:cubicBezTo>
                    <a:pt x="1034" y="412"/>
                    <a:pt x="1017" y="302"/>
                    <a:pt x="1051" y="279"/>
                  </a:cubicBezTo>
                  <a:cubicBezTo>
                    <a:pt x="1043" y="263"/>
                    <a:pt x="1036" y="259"/>
                    <a:pt x="1028" y="259"/>
                  </a:cubicBezTo>
                  <a:cubicBezTo>
                    <a:pt x="1020" y="259"/>
                    <a:pt x="1013" y="263"/>
                    <a:pt x="1006" y="263"/>
                  </a:cubicBezTo>
                  <a:cubicBezTo>
                    <a:pt x="1020" y="279"/>
                    <a:pt x="975" y="309"/>
                    <a:pt x="1006" y="324"/>
                  </a:cubicBezTo>
                  <a:cubicBezTo>
                    <a:pt x="989" y="358"/>
                    <a:pt x="976" y="373"/>
                    <a:pt x="967" y="373"/>
                  </a:cubicBezTo>
                  <a:cubicBezTo>
                    <a:pt x="919" y="373"/>
                    <a:pt x="954" y="1"/>
                    <a:pt x="898" y="1"/>
                  </a:cubicBezTo>
                  <a:close/>
                  <a:moveTo>
                    <a:pt x="244" y="4633"/>
                  </a:moveTo>
                  <a:cubicBezTo>
                    <a:pt x="238" y="4639"/>
                    <a:pt x="235" y="4643"/>
                    <a:pt x="236" y="4643"/>
                  </a:cubicBezTo>
                  <a:cubicBezTo>
                    <a:pt x="237" y="4643"/>
                    <a:pt x="239" y="4641"/>
                    <a:pt x="244" y="4636"/>
                  </a:cubicBezTo>
                  <a:cubicBezTo>
                    <a:pt x="244" y="4635"/>
                    <a:pt x="244" y="4634"/>
                    <a:pt x="244" y="4633"/>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30"/>
            <p:cNvSpPr/>
            <p:nvPr/>
          </p:nvSpPr>
          <p:spPr>
            <a:xfrm>
              <a:off x="322125" y="3331575"/>
              <a:ext cx="25" cy="800"/>
            </a:xfrm>
            <a:custGeom>
              <a:avLst/>
              <a:gdLst/>
              <a:ahLst/>
              <a:cxnLst/>
              <a:rect l="l" t="t" r="r" b="b"/>
              <a:pathLst>
                <a:path w="1" h="32" extrusionOk="0">
                  <a:moveTo>
                    <a:pt x="0" y="1"/>
                  </a:moveTo>
                  <a:lnTo>
                    <a:pt x="0"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30"/>
            <p:cNvSpPr/>
            <p:nvPr/>
          </p:nvSpPr>
          <p:spPr>
            <a:xfrm>
              <a:off x="309175" y="3379175"/>
              <a:ext cx="775" cy="425"/>
            </a:xfrm>
            <a:custGeom>
              <a:avLst/>
              <a:gdLst/>
              <a:ahLst/>
              <a:cxnLst/>
              <a:rect l="l" t="t" r="r" b="b"/>
              <a:pathLst>
                <a:path w="31" h="17" extrusionOk="0">
                  <a:moveTo>
                    <a:pt x="31" y="0"/>
                  </a:moveTo>
                  <a:lnTo>
                    <a:pt x="0" y="16"/>
                  </a:lnTo>
                  <a:cubicBezTo>
                    <a:pt x="15" y="16"/>
                    <a:pt x="31" y="16"/>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30"/>
            <p:cNvSpPr/>
            <p:nvPr/>
          </p:nvSpPr>
          <p:spPr>
            <a:xfrm>
              <a:off x="318500" y="3325500"/>
              <a:ext cx="200" cy="550"/>
            </a:xfrm>
            <a:custGeom>
              <a:avLst/>
              <a:gdLst/>
              <a:ahLst/>
              <a:cxnLst/>
              <a:rect l="l" t="t" r="r" b="b"/>
              <a:pathLst>
                <a:path w="8" h="22" extrusionOk="0">
                  <a:moveTo>
                    <a:pt x="8" y="0"/>
                  </a:moveTo>
                  <a:cubicBezTo>
                    <a:pt x="8" y="10"/>
                    <a:pt x="0" y="21"/>
                    <a:pt x="1" y="21"/>
                  </a:cubicBezTo>
                  <a:cubicBezTo>
                    <a:pt x="1" y="21"/>
                    <a:pt x="3" y="19"/>
                    <a:pt x="8" y="15"/>
                  </a:cubicBezTo>
                  <a:lnTo>
                    <a:pt x="8"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30"/>
            <p:cNvSpPr/>
            <p:nvPr/>
          </p:nvSpPr>
          <p:spPr>
            <a:xfrm>
              <a:off x="313750" y="3403950"/>
              <a:ext cx="375" cy="2300"/>
            </a:xfrm>
            <a:custGeom>
              <a:avLst/>
              <a:gdLst/>
              <a:ahLst/>
              <a:cxnLst/>
              <a:rect l="l" t="t" r="r" b="b"/>
              <a:pathLst>
                <a:path w="15" h="92" extrusionOk="0">
                  <a:moveTo>
                    <a:pt x="0" y="0"/>
                  </a:moveTo>
                  <a:lnTo>
                    <a:pt x="0" y="91"/>
                  </a:lnTo>
                  <a:cubicBezTo>
                    <a:pt x="15" y="31"/>
                    <a:pt x="15" y="15"/>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30"/>
            <p:cNvSpPr/>
            <p:nvPr/>
          </p:nvSpPr>
          <p:spPr>
            <a:xfrm>
              <a:off x="312225" y="3316350"/>
              <a:ext cx="375" cy="400"/>
            </a:xfrm>
            <a:custGeom>
              <a:avLst/>
              <a:gdLst/>
              <a:ahLst/>
              <a:cxnLst/>
              <a:rect l="l" t="t" r="r" b="b"/>
              <a:pathLst>
                <a:path w="15" h="16" extrusionOk="0">
                  <a:moveTo>
                    <a:pt x="0" y="0"/>
                  </a:moveTo>
                  <a:lnTo>
                    <a:pt x="0" y="15"/>
                  </a:ln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30"/>
            <p:cNvSpPr/>
            <p:nvPr/>
          </p:nvSpPr>
          <p:spPr>
            <a:xfrm>
              <a:off x="306875" y="3258450"/>
              <a:ext cx="2325" cy="2675"/>
            </a:xfrm>
            <a:custGeom>
              <a:avLst/>
              <a:gdLst/>
              <a:ahLst/>
              <a:cxnLst/>
              <a:rect l="l" t="t" r="r" b="b"/>
              <a:pathLst>
                <a:path w="93" h="107" extrusionOk="0">
                  <a:moveTo>
                    <a:pt x="31" y="1"/>
                  </a:moveTo>
                  <a:cubicBezTo>
                    <a:pt x="46" y="62"/>
                    <a:pt x="1" y="92"/>
                    <a:pt x="31" y="107"/>
                  </a:cubicBezTo>
                  <a:lnTo>
                    <a:pt x="92" y="16"/>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30"/>
            <p:cNvSpPr/>
            <p:nvPr/>
          </p:nvSpPr>
          <p:spPr>
            <a:xfrm>
              <a:off x="308775" y="3264150"/>
              <a:ext cx="2700" cy="7275"/>
            </a:xfrm>
            <a:custGeom>
              <a:avLst/>
              <a:gdLst/>
              <a:ahLst/>
              <a:cxnLst/>
              <a:rect l="l" t="t" r="r" b="b"/>
              <a:pathLst>
                <a:path w="108" h="291" extrusionOk="0">
                  <a:moveTo>
                    <a:pt x="16" y="1"/>
                  </a:moveTo>
                  <a:lnTo>
                    <a:pt x="25" y="21"/>
                  </a:lnTo>
                  <a:lnTo>
                    <a:pt x="25" y="21"/>
                  </a:lnTo>
                  <a:cubicBezTo>
                    <a:pt x="23" y="14"/>
                    <a:pt x="20" y="8"/>
                    <a:pt x="16" y="1"/>
                  </a:cubicBezTo>
                  <a:close/>
                  <a:moveTo>
                    <a:pt x="25" y="21"/>
                  </a:moveTo>
                  <a:cubicBezTo>
                    <a:pt x="57" y="108"/>
                    <a:pt x="29" y="206"/>
                    <a:pt x="0" y="291"/>
                  </a:cubicBezTo>
                  <a:lnTo>
                    <a:pt x="108" y="214"/>
                  </a:lnTo>
                  <a:lnTo>
                    <a:pt x="25" y="2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30"/>
            <p:cNvSpPr/>
            <p:nvPr/>
          </p:nvSpPr>
          <p:spPr>
            <a:xfrm>
              <a:off x="270325" y="3180000"/>
              <a:ext cx="400" cy="1550"/>
            </a:xfrm>
            <a:custGeom>
              <a:avLst/>
              <a:gdLst/>
              <a:ahLst/>
              <a:cxnLst/>
              <a:rect l="l" t="t" r="r" b="b"/>
              <a:pathLst>
                <a:path w="16" h="62" extrusionOk="0">
                  <a:moveTo>
                    <a:pt x="1" y="1"/>
                  </a:moveTo>
                  <a:lnTo>
                    <a:pt x="1" y="62"/>
                  </a:lnTo>
                  <a:cubicBezTo>
                    <a:pt x="15" y="31"/>
                    <a:pt x="15" y="16"/>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30"/>
            <p:cNvSpPr/>
            <p:nvPr/>
          </p:nvSpPr>
          <p:spPr>
            <a:xfrm>
              <a:off x="269175" y="3181525"/>
              <a:ext cx="1175" cy="4200"/>
            </a:xfrm>
            <a:custGeom>
              <a:avLst/>
              <a:gdLst/>
              <a:ahLst/>
              <a:cxnLst/>
              <a:rect l="l" t="t" r="r" b="b"/>
              <a:pathLst>
                <a:path w="47" h="168" extrusionOk="0">
                  <a:moveTo>
                    <a:pt x="47" y="1"/>
                  </a:moveTo>
                  <a:cubicBezTo>
                    <a:pt x="31" y="62"/>
                    <a:pt x="0" y="137"/>
                    <a:pt x="47" y="168"/>
                  </a:cubicBez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30"/>
            <p:cNvSpPr/>
            <p:nvPr/>
          </p:nvSpPr>
          <p:spPr>
            <a:xfrm>
              <a:off x="309525" y="3274050"/>
              <a:ext cx="3075" cy="7675"/>
            </a:xfrm>
            <a:custGeom>
              <a:avLst/>
              <a:gdLst/>
              <a:ahLst/>
              <a:cxnLst/>
              <a:rect l="l" t="t" r="r" b="b"/>
              <a:pathLst>
                <a:path w="123" h="307" extrusionOk="0">
                  <a:moveTo>
                    <a:pt x="62" y="1"/>
                  </a:moveTo>
                  <a:cubicBezTo>
                    <a:pt x="123" y="169"/>
                    <a:pt x="1" y="123"/>
                    <a:pt x="31" y="306"/>
                  </a:cubicBezTo>
                  <a:cubicBezTo>
                    <a:pt x="33" y="306"/>
                    <a:pt x="34" y="306"/>
                    <a:pt x="35" y="306"/>
                  </a:cubicBezTo>
                  <a:cubicBezTo>
                    <a:pt x="80" y="306"/>
                    <a:pt x="121" y="46"/>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30"/>
            <p:cNvSpPr/>
            <p:nvPr/>
          </p:nvSpPr>
          <p:spPr>
            <a:xfrm>
              <a:off x="266125" y="3189075"/>
              <a:ext cx="12600" cy="70550"/>
            </a:xfrm>
            <a:custGeom>
              <a:avLst/>
              <a:gdLst/>
              <a:ahLst/>
              <a:cxnLst/>
              <a:rect l="l" t="t" r="r" b="b"/>
              <a:pathLst>
                <a:path w="504" h="2822" extrusionOk="0">
                  <a:moveTo>
                    <a:pt x="199" y="0"/>
                  </a:moveTo>
                  <a:cubicBezTo>
                    <a:pt x="129" y="0"/>
                    <a:pt x="170" y="417"/>
                    <a:pt x="108" y="430"/>
                  </a:cubicBezTo>
                  <a:lnTo>
                    <a:pt x="169" y="445"/>
                  </a:lnTo>
                  <a:cubicBezTo>
                    <a:pt x="183" y="826"/>
                    <a:pt x="92" y="765"/>
                    <a:pt x="61" y="1039"/>
                  </a:cubicBezTo>
                  <a:lnTo>
                    <a:pt x="47" y="796"/>
                  </a:lnTo>
                  <a:cubicBezTo>
                    <a:pt x="31" y="918"/>
                    <a:pt x="0" y="841"/>
                    <a:pt x="31" y="1039"/>
                  </a:cubicBezTo>
                  <a:cubicBezTo>
                    <a:pt x="44" y="1065"/>
                    <a:pt x="56" y="1075"/>
                    <a:pt x="67" y="1075"/>
                  </a:cubicBezTo>
                  <a:cubicBezTo>
                    <a:pt x="112" y="1075"/>
                    <a:pt x="154" y="929"/>
                    <a:pt x="214" y="918"/>
                  </a:cubicBezTo>
                  <a:lnTo>
                    <a:pt x="214" y="918"/>
                  </a:lnTo>
                  <a:cubicBezTo>
                    <a:pt x="122" y="1375"/>
                    <a:pt x="305" y="1450"/>
                    <a:pt x="183" y="1923"/>
                  </a:cubicBezTo>
                  <a:lnTo>
                    <a:pt x="260" y="2106"/>
                  </a:lnTo>
                  <a:cubicBezTo>
                    <a:pt x="321" y="2075"/>
                    <a:pt x="305" y="1984"/>
                    <a:pt x="351" y="1938"/>
                  </a:cubicBezTo>
                  <a:lnTo>
                    <a:pt x="351" y="1938"/>
                  </a:lnTo>
                  <a:cubicBezTo>
                    <a:pt x="275" y="2212"/>
                    <a:pt x="473" y="2516"/>
                    <a:pt x="396" y="2821"/>
                  </a:cubicBezTo>
                  <a:cubicBezTo>
                    <a:pt x="398" y="2821"/>
                    <a:pt x="400" y="2822"/>
                    <a:pt x="402" y="2822"/>
                  </a:cubicBezTo>
                  <a:cubicBezTo>
                    <a:pt x="471" y="2822"/>
                    <a:pt x="428" y="2530"/>
                    <a:pt x="473" y="2455"/>
                  </a:cubicBezTo>
                  <a:cubicBezTo>
                    <a:pt x="504" y="2181"/>
                    <a:pt x="382" y="2029"/>
                    <a:pt x="335" y="1846"/>
                  </a:cubicBezTo>
                  <a:lnTo>
                    <a:pt x="335" y="1846"/>
                  </a:lnTo>
                  <a:lnTo>
                    <a:pt x="427" y="1862"/>
                  </a:lnTo>
                  <a:cubicBezTo>
                    <a:pt x="443" y="1740"/>
                    <a:pt x="366" y="1618"/>
                    <a:pt x="412" y="1481"/>
                  </a:cubicBezTo>
                  <a:cubicBezTo>
                    <a:pt x="421" y="1464"/>
                    <a:pt x="422" y="1457"/>
                    <a:pt x="420" y="1457"/>
                  </a:cubicBezTo>
                  <a:cubicBezTo>
                    <a:pt x="414" y="1457"/>
                    <a:pt x="383" y="1499"/>
                    <a:pt x="382" y="1511"/>
                  </a:cubicBezTo>
                  <a:lnTo>
                    <a:pt x="382" y="1511"/>
                  </a:lnTo>
                  <a:lnTo>
                    <a:pt x="396" y="1161"/>
                  </a:lnTo>
                  <a:cubicBezTo>
                    <a:pt x="379" y="1109"/>
                    <a:pt x="364" y="1092"/>
                    <a:pt x="349" y="1092"/>
                  </a:cubicBezTo>
                  <a:cubicBezTo>
                    <a:pt x="320" y="1092"/>
                    <a:pt x="297" y="1165"/>
                    <a:pt x="277" y="1165"/>
                  </a:cubicBezTo>
                  <a:cubicBezTo>
                    <a:pt x="264" y="1165"/>
                    <a:pt x="254" y="1132"/>
                    <a:pt x="244" y="1024"/>
                  </a:cubicBezTo>
                  <a:lnTo>
                    <a:pt x="244" y="1024"/>
                  </a:lnTo>
                  <a:cubicBezTo>
                    <a:pt x="257" y="1034"/>
                    <a:pt x="267" y="1039"/>
                    <a:pt x="275" y="1039"/>
                  </a:cubicBezTo>
                  <a:cubicBezTo>
                    <a:pt x="331" y="1039"/>
                    <a:pt x="290" y="806"/>
                    <a:pt x="339" y="806"/>
                  </a:cubicBezTo>
                  <a:cubicBezTo>
                    <a:pt x="343" y="806"/>
                    <a:pt x="347" y="808"/>
                    <a:pt x="351" y="810"/>
                  </a:cubicBezTo>
                  <a:cubicBezTo>
                    <a:pt x="275" y="627"/>
                    <a:pt x="275" y="231"/>
                    <a:pt x="260" y="64"/>
                  </a:cubicBezTo>
                  <a:cubicBezTo>
                    <a:pt x="233" y="19"/>
                    <a:pt x="214" y="0"/>
                    <a:pt x="19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30"/>
            <p:cNvSpPr/>
            <p:nvPr/>
          </p:nvSpPr>
          <p:spPr>
            <a:xfrm>
              <a:off x="268400" y="3199825"/>
              <a:ext cx="425" cy="300"/>
            </a:xfrm>
            <a:custGeom>
              <a:avLst/>
              <a:gdLst/>
              <a:ahLst/>
              <a:cxnLst/>
              <a:rect l="l" t="t" r="r" b="b"/>
              <a:pathLst>
                <a:path w="17" h="12" extrusionOk="0">
                  <a:moveTo>
                    <a:pt x="1" y="0"/>
                  </a:moveTo>
                  <a:cubicBezTo>
                    <a:pt x="1" y="7"/>
                    <a:pt x="5" y="11"/>
                    <a:pt x="9" y="11"/>
                  </a:cubicBezTo>
                  <a:cubicBezTo>
                    <a:pt x="13" y="11"/>
                    <a:pt x="17" y="7"/>
                    <a:pt x="1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30"/>
            <p:cNvSpPr/>
            <p:nvPr/>
          </p:nvSpPr>
          <p:spPr>
            <a:xfrm>
              <a:off x="275650" y="3199825"/>
              <a:ext cx="1150" cy="6100"/>
            </a:xfrm>
            <a:custGeom>
              <a:avLst/>
              <a:gdLst/>
              <a:ahLst/>
              <a:cxnLst/>
              <a:rect l="l" t="t" r="r" b="b"/>
              <a:pathLst>
                <a:path w="46" h="244" extrusionOk="0">
                  <a:moveTo>
                    <a:pt x="1" y="0"/>
                  </a:moveTo>
                  <a:lnTo>
                    <a:pt x="1" y="244"/>
                  </a:lnTo>
                  <a:lnTo>
                    <a:pt x="46" y="6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30"/>
            <p:cNvSpPr/>
            <p:nvPr/>
          </p:nvSpPr>
          <p:spPr>
            <a:xfrm>
              <a:off x="261950" y="3170875"/>
              <a:ext cx="775" cy="4200"/>
            </a:xfrm>
            <a:custGeom>
              <a:avLst/>
              <a:gdLst/>
              <a:ahLst/>
              <a:cxnLst/>
              <a:rect l="l" t="t" r="r" b="b"/>
              <a:pathLst>
                <a:path w="31" h="168" extrusionOk="0">
                  <a:moveTo>
                    <a:pt x="0" y="0"/>
                  </a:moveTo>
                  <a:lnTo>
                    <a:pt x="0" y="167"/>
                  </a:lnTo>
                  <a:lnTo>
                    <a:pt x="31" y="15"/>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30"/>
            <p:cNvSpPr/>
            <p:nvPr/>
          </p:nvSpPr>
          <p:spPr>
            <a:xfrm>
              <a:off x="315625" y="3292725"/>
              <a:ext cx="1550" cy="2675"/>
            </a:xfrm>
            <a:custGeom>
              <a:avLst/>
              <a:gdLst/>
              <a:ahLst/>
              <a:cxnLst/>
              <a:rect l="l" t="t" r="r" b="b"/>
              <a:pathLst>
                <a:path w="62" h="107" extrusionOk="0">
                  <a:moveTo>
                    <a:pt x="1" y="1"/>
                  </a:moveTo>
                  <a:cubicBezTo>
                    <a:pt x="17" y="31"/>
                    <a:pt x="1" y="62"/>
                    <a:pt x="17" y="107"/>
                  </a:cubicBezTo>
                  <a:lnTo>
                    <a:pt x="62" y="31"/>
                  </a:lnTo>
                  <a:cubicBezTo>
                    <a:pt x="47" y="16"/>
                    <a:pt x="17" y="16"/>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30"/>
            <p:cNvSpPr/>
            <p:nvPr/>
          </p:nvSpPr>
          <p:spPr>
            <a:xfrm>
              <a:off x="315625" y="3291975"/>
              <a:ext cx="25" cy="775"/>
            </a:xfrm>
            <a:custGeom>
              <a:avLst/>
              <a:gdLst/>
              <a:ahLst/>
              <a:cxnLst/>
              <a:rect l="l" t="t" r="r" b="b"/>
              <a:pathLst>
                <a:path w="1" h="31" extrusionOk="0">
                  <a:moveTo>
                    <a:pt x="1" y="1"/>
                  </a:moveTo>
                  <a:lnTo>
                    <a:pt x="1"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30"/>
            <p:cNvSpPr/>
            <p:nvPr/>
          </p:nvSpPr>
          <p:spPr>
            <a:xfrm>
              <a:off x="308400" y="3276350"/>
              <a:ext cx="1925" cy="6875"/>
            </a:xfrm>
            <a:custGeom>
              <a:avLst/>
              <a:gdLst/>
              <a:ahLst/>
              <a:cxnLst/>
              <a:rect l="l" t="t" r="r" b="b"/>
              <a:pathLst>
                <a:path w="77" h="275" extrusionOk="0">
                  <a:moveTo>
                    <a:pt x="15" y="0"/>
                  </a:moveTo>
                  <a:cubicBezTo>
                    <a:pt x="1" y="92"/>
                    <a:pt x="15" y="199"/>
                    <a:pt x="31" y="275"/>
                  </a:cubicBezTo>
                  <a:cubicBezTo>
                    <a:pt x="76" y="229"/>
                    <a:pt x="31" y="61"/>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30"/>
            <p:cNvSpPr/>
            <p:nvPr/>
          </p:nvSpPr>
          <p:spPr>
            <a:xfrm>
              <a:off x="316025" y="3302650"/>
              <a:ext cx="1925" cy="4175"/>
            </a:xfrm>
            <a:custGeom>
              <a:avLst/>
              <a:gdLst/>
              <a:ahLst/>
              <a:cxnLst/>
              <a:rect l="l" t="t" r="r" b="b"/>
              <a:pathLst>
                <a:path w="77" h="167" extrusionOk="0">
                  <a:moveTo>
                    <a:pt x="1" y="0"/>
                  </a:moveTo>
                  <a:cubicBezTo>
                    <a:pt x="31" y="61"/>
                    <a:pt x="15" y="152"/>
                    <a:pt x="61" y="167"/>
                  </a:cubicBezTo>
                  <a:cubicBezTo>
                    <a:pt x="76" y="61"/>
                    <a:pt x="46" y="31"/>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30"/>
            <p:cNvSpPr/>
            <p:nvPr/>
          </p:nvSpPr>
          <p:spPr>
            <a:xfrm>
              <a:off x="305175" y="3281300"/>
              <a:ext cx="1725" cy="2875"/>
            </a:xfrm>
            <a:custGeom>
              <a:avLst/>
              <a:gdLst/>
              <a:ahLst/>
              <a:cxnLst/>
              <a:rect l="l" t="t" r="r" b="b"/>
              <a:pathLst>
                <a:path w="69" h="115" extrusionOk="0">
                  <a:moveTo>
                    <a:pt x="8" y="16"/>
                  </a:moveTo>
                  <a:lnTo>
                    <a:pt x="8" y="16"/>
                  </a:lnTo>
                  <a:cubicBezTo>
                    <a:pt x="1" y="91"/>
                    <a:pt x="6" y="114"/>
                    <a:pt x="17" y="114"/>
                  </a:cubicBezTo>
                  <a:cubicBezTo>
                    <a:pt x="30" y="114"/>
                    <a:pt x="52" y="79"/>
                    <a:pt x="69" y="62"/>
                  </a:cubicBezTo>
                  <a:cubicBezTo>
                    <a:pt x="53" y="1"/>
                    <a:pt x="23" y="31"/>
                    <a:pt x="8" y="1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30"/>
            <p:cNvSpPr/>
            <p:nvPr/>
          </p:nvSpPr>
          <p:spPr>
            <a:xfrm>
              <a:off x="252400" y="3170100"/>
              <a:ext cx="800" cy="8775"/>
            </a:xfrm>
            <a:custGeom>
              <a:avLst/>
              <a:gdLst/>
              <a:ahLst/>
              <a:cxnLst/>
              <a:rect l="l" t="t" r="r" b="b"/>
              <a:pathLst>
                <a:path w="32" h="351" extrusionOk="0">
                  <a:moveTo>
                    <a:pt x="1" y="1"/>
                  </a:moveTo>
                  <a:lnTo>
                    <a:pt x="1" y="351"/>
                  </a:lnTo>
                  <a:cubicBezTo>
                    <a:pt x="17" y="351"/>
                    <a:pt x="17" y="351"/>
                    <a:pt x="31" y="336"/>
                  </a:cubicBez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30"/>
            <p:cNvSpPr/>
            <p:nvPr/>
          </p:nvSpPr>
          <p:spPr>
            <a:xfrm>
              <a:off x="260425" y="3202475"/>
              <a:ext cx="1550" cy="1175"/>
            </a:xfrm>
            <a:custGeom>
              <a:avLst/>
              <a:gdLst/>
              <a:ahLst/>
              <a:cxnLst/>
              <a:rect l="l" t="t" r="r" b="b"/>
              <a:pathLst>
                <a:path w="62" h="47" extrusionOk="0">
                  <a:moveTo>
                    <a:pt x="61" y="0"/>
                  </a:moveTo>
                  <a:lnTo>
                    <a:pt x="0" y="31"/>
                  </a:lnTo>
                  <a:lnTo>
                    <a:pt x="46" y="31"/>
                  </a:lnTo>
                  <a:lnTo>
                    <a:pt x="46" y="46"/>
                  </a:lnTo>
                  <a:cubicBezTo>
                    <a:pt x="46" y="31"/>
                    <a:pt x="61" y="16"/>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30"/>
            <p:cNvSpPr/>
            <p:nvPr/>
          </p:nvSpPr>
          <p:spPr>
            <a:xfrm>
              <a:off x="260025" y="3206675"/>
              <a:ext cx="3475" cy="6975"/>
            </a:xfrm>
            <a:custGeom>
              <a:avLst/>
              <a:gdLst/>
              <a:ahLst/>
              <a:cxnLst/>
              <a:rect l="l" t="t" r="r" b="b"/>
              <a:pathLst>
                <a:path w="139" h="279" extrusionOk="0">
                  <a:moveTo>
                    <a:pt x="62" y="0"/>
                  </a:moveTo>
                  <a:cubicBezTo>
                    <a:pt x="31" y="76"/>
                    <a:pt x="1" y="153"/>
                    <a:pt x="47" y="214"/>
                  </a:cubicBezTo>
                  <a:cubicBezTo>
                    <a:pt x="68" y="214"/>
                    <a:pt x="89" y="279"/>
                    <a:pt x="110" y="279"/>
                  </a:cubicBezTo>
                  <a:cubicBezTo>
                    <a:pt x="120" y="279"/>
                    <a:pt x="129" y="266"/>
                    <a:pt x="138" y="228"/>
                  </a:cubicBezTo>
                  <a:cubicBezTo>
                    <a:pt x="122" y="228"/>
                    <a:pt x="77" y="122"/>
                    <a:pt x="6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30"/>
            <p:cNvSpPr/>
            <p:nvPr/>
          </p:nvSpPr>
          <p:spPr>
            <a:xfrm>
              <a:off x="261175" y="3203625"/>
              <a:ext cx="800" cy="3075"/>
            </a:xfrm>
            <a:custGeom>
              <a:avLst/>
              <a:gdLst/>
              <a:ahLst/>
              <a:cxnLst/>
              <a:rect l="l" t="t" r="r" b="b"/>
              <a:pathLst>
                <a:path w="32" h="123" extrusionOk="0">
                  <a:moveTo>
                    <a:pt x="16" y="0"/>
                  </a:moveTo>
                  <a:cubicBezTo>
                    <a:pt x="1" y="45"/>
                    <a:pt x="1" y="76"/>
                    <a:pt x="16" y="122"/>
                  </a:cubicBezTo>
                  <a:cubicBezTo>
                    <a:pt x="16" y="92"/>
                    <a:pt x="31" y="45"/>
                    <a:pt x="1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30"/>
            <p:cNvSpPr/>
            <p:nvPr/>
          </p:nvSpPr>
          <p:spPr>
            <a:xfrm>
              <a:off x="252400" y="3183050"/>
              <a:ext cx="800" cy="2325"/>
            </a:xfrm>
            <a:custGeom>
              <a:avLst/>
              <a:gdLst/>
              <a:ahLst/>
              <a:cxnLst/>
              <a:rect l="l" t="t" r="r" b="b"/>
              <a:pathLst>
                <a:path w="32" h="93" extrusionOk="0">
                  <a:moveTo>
                    <a:pt x="31" y="1"/>
                  </a:moveTo>
                  <a:lnTo>
                    <a:pt x="1" y="15"/>
                  </a:lnTo>
                  <a:lnTo>
                    <a:pt x="1" y="62"/>
                  </a:lnTo>
                  <a:lnTo>
                    <a:pt x="31" y="92"/>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30"/>
            <p:cNvSpPr/>
            <p:nvPr/>
          </p:nvSpPr>
          <p:spPr>
            <a:xfrm>
              <a:off x="316775" y="3330050"/>
              <a:ext cx="2325" cy="1925"/>
            </a:xfrm>
            <a:custGeom>
              <a:avLst/>
              <a:gdLst/>
              <a:ahLst/>
              <a:cxnLst/>
              <a:rect l="l" t="t" r="r" b="b"/>
              <a:pathLst>
                <a:path w="93" h="77" extrusionOk="0">
                  <a:moveTo>
                    <a:pt x="92" y="1"/>
                  </a:moveTo>
                  <a:lnTo>
                    <a:pt x="1" y="15"/>
                  </a:lnTo>
                  <a:lnTo>
                    <a:pt x="77" y="76"/>
                  </a:lnTo>
                  <a:lnTo>
                    <a:pt x="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30"/>
            <p:cNvSpPr/>
            <p:nvPr/>
          </p:nvSpPr>
          <p:spPr>
            <a:xfrm>
              <a:off x="266525" y="3222675"/>
              <a:ext cx="375" cy="1150"/>
            </a:xfrm>
            <a:custGeom>
              <a:avLst/>
              <a:gdLst/>
              <a:ahLst/>
              <a:cxnLst/>
              <a:rect l="l" t="t" r="r" b="b"/>
              <a:pathLst>
                <a:path w="15" h="46" extrusionOk="0">
                  <a:moveTo>
                    <a:pt x="15" y="0"/>
                  </a:moveTo>
                  <a:cubicBezTo>
                    <a:pt x="0" y="0"/>
                    <a:pt x="0" y="15"/>
                    <a:pt x="0" y="45"/>
                  </a:cubicBez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30"/>
            <p:cNvSpPr/>
            <p:nvPr/>
          </p:nvSpPr>
          <p:spPr>
            <a:xfrm>
              <a:off x="266525" y="3223800"/>
              <a:ext cx="375" cy="400"/>
            </a:xfrm>
            <a:custGeom>
              <a:avLst/>
              <a:gdLst/>
              <a:ahLst/>
              <a:cxnLst/>
              <a:rect l="l" t="t" r="r" b="b"/>
              <a:pathLst>
                <a:path w="15" h="16" extrusionOk="0">
                  <a:moveTo>
                    <a:pt x="0" y="0"/>
                  </a:moveTo>
                  <a:lnTo>
                    <a:pt x="0" y="16"/>
                  </a:lnTo>
                  <a:lnTo>
                    <a:pt x="15" y="16"/>
                  </a:ln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30"/>
            <p:cNvSpPr/>
            <p:nvPr/>
          </p:nvSpPr>
          <p:spPr>
            <a:xfrm>
              <a:off x="264675" y="3222275"/>
              <a:ext cx="1875" cy="5350"/>
            </a:xfrm>
            <a:custGeom>
              <a:avLst/>
              <a:gdLst/>
              <a:ahLst/>
              <a:cxnLst/>
              <a:rect l="l" t="t" r="r" b="b"/>
              <a:pathLst>
                <a:path w="75" h="214" extrusionOk="0">
                  <a:moveTo>
                    <a:pt x="13" y="0"/>
                  </a:moveTo>
                  <a:lnTo>
                    <a:pt x="13" y="0"/>
                  </a:lnTo>
                  <a:cubicBezTo>
                    <a:pt x="0" y="187"/>
                    <a:pt x="59" y="120"/>
                    <a:pt x="64" y="163"/>
                  </a:cubicBezTo>
                  <a:lnTo>
                    <a:pt x="64" y="163"/>
                  </a:lnTo>
                  <a:lnTo>
                    <a:pt x="74" y="77"/>
                  </a:lnTo>
                  <a:lnTo>
                    <a:pt x="74" y="77"/>
                  </a:lnTo>
                  <a:cubicBezTo>
                    <a:pt x="70" y="81"/>
                    <a:pt x="66" y="83"/>
                    <a:pt x="63" y="83"/>
                  </a:cubicBezTo>
                  <a:cubicBezTo>
                    <a:pt x="43" y="83"/>
                    <a:pt x="39" y="14"/>
                    <a:pt x="13" y="0"/>
                  </a:cubicBezTo>
                  <a:close/>
                  <a:moveTo>
                    <a:pt x="64" y="163"/>
                  </a:moveTo>
                  <a:lnTo>
                    <a:pt x="58" y="213"/>
                  </a:lnTo>
                  <a:cubicBezTo>
                    <a:pt x="64" y="188"/>
                    <a:pt x="65" y="173"/>
                    <a:pt x="64" y="163"/>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30"/>
            <p:cNvSpPr/>
            <p:nvPr/>
          </p:nvSpPr>
          <p:spPr>
            <a:xfrm>
              <a:off x="261850" y="3216175"/>
              <a:ext cx="1650" cy="5175"/>
            </a:xfrm>
            <a:custGeom>
              <a:avLst/>
              <a:gdLst/>
              <a:ahLst/>
              <a:cxnLst/>
              <a:rect l="l" t="t" r="r" b="b"/>
              <a:pathLst>
                <a:path w="66" h="207" extrusionOk="0">
                  <a:moveTo>
                    <a:pt x="49" y="0"/>
                  </a:moveTo>
                  <a:lnTo>
                    <a:pt x="19" y="108"/>
                  </a:lnTo>
                  <a:cubicBezTo>
                    <a:pt x="16" y="103"/>
                    <a:pt x="14" y="101"/>
                    <a:pt x="12" y="101"/>
                  </a:cubicBezTo>
                  <a:cubicBezTo>
                    <a:pt x="1" y="101"/>
                    <a:pt x="24" y="206"/>
                    <a:pt x="48" y="206"/>
                  </a:cubicBezTo>
                  <a:cubicBezTo>
                    <a:pt x="54" y="206"/>
                    <a:pt x="60" y="200"/>
                    <a:pt x="65" y="183"/>
                  </a:cubicBezTo>
                  <a:lnTo>
                    <a:pt x="49"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30"/>
            <p:cNvSpPr/>
            <p:nvPr/>
          </p:nvSpPr>
          <p:spPr>
            <a:xfrm>
              <a:off x="310300" y="3323200"/>
              <a:ext cx="1175" cy="4200"/>
            </a:xfrm>
            <a:custGeom>
              <a:avLst/>
              <a:gdLst/>
              <a:ahLst/>
              <a:cxnLst/>
              <a:rect l="l" t="t" r="r" b="b"/>
              <a:pathLst>
                <a:path w="47" h="168" extrusionOk="0">
                  <a:moveTo>
                    <a:pt x="31" y="1"/>
                  </a:moveTo>
                  <a:lnTo>
                    <a:pt x="0" y="168"/>
                  </a:lnTo>
                  <a:lnTo>
                    <a:pt x="47" y="137"/>
                  </a:ln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30"/>
            <p:cNvSpPr/>
            <p:nvPr/>
          </p:nvSpPr>
          <p:spPr>
            <a:xfrm>
              <a:off x="328200" y="3367375"/>
              <a:ext cx="3075" cy="3450"/>
            </a:xfrm>
            <a:custGeom>
              <a:avLst/>
              <a:gdLst/>
              <a:ahLst/>
              <a:cxnLst/>
              <a:rect l="l" t="t" r="r" b="b"/>
              <a:pathLst>
                <a:path w="123" h="138" extrusionOk="0">
                  <a:moveTo>
                    <a:pt x="1" y="1"/>
                  </a:moveTo>
                  <a:lnTo>
                    <a:pt x="92" y="137"/>
                  </a:lnTo>
                  <a:lnTo>
                    <a:pt x="123" y="15"/>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30"/>
            <p:cNvSpPr/>
            <p:nvPr/>
          </p:nvSpPr>
          <p:spPr>
            <a:xfrm>
              <a:off x="271850" y="3244375"/>
              <a:ext cx="1900" cy="3900"/>
            </a:xfrm>
            <a:custGeom>
              <a:avLst/>
              <a:gdLst/>
              <a:ahLst/>
              <a:cxnLst/>
              <a:rect l="l" t="t" r="r" b="b"/>
              <a:pathLst>
                <a:path w="76" h="156" extrusionOk="0">
                  <a:moveTo>
                    <a:pt x="50" y="0"/>
                  </a:moveTo>
                  <a:cubicBezTo>
                    <a:pt x="29" y="0"/>
                    <a:pt x="11" y="96"/>
                    <a:pt x="0" y="107"/>
                  </a:cubicBezTo>
                  <a:cubicBezTo>
                    <a:pt x="0" y="142"/>
                    <a:pt x="5" y="156"/>
                    <a:pt x="13" y="156"/>
                  </a:cubicBezTo>
                  <a:cubicBezTo>
                    <a:pt x="29" y="156"/>
                    <a:pt x="56" y="101"/>
                    <a:pt x="76" y="61"/>
                  </a:cubicBezTo>
                  <a:cubicBezTo>
                    <a:pt x="67" y="16"/>
                    <a:pt x="58" y="0"/>
                    <a:pt x="5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30"/>
            <p:cNvSpPr/>
            <p:nvPr/>
          </p:nvSpPr>
          <p:spPr>
            <a:xfrm>
              <a:off x="325925" y="3362425"/>
              <a:ext cx="800" cy="4575"/>
            </a:xfrm>
            <a:custGeom>
              <a:avLst/>
              <a:gdLst/>
              <a:ahLst/>
              <a:cxnLst/>
              <a:rect l="l" t="t" r="r" b="b"/>
              <a:pathLst>
                <a:path w="32" h="183" extrusionOk="0">
                  <a:moveTo>
                    <a:pt x="1" y="0"/>
                  </a:moveTo>
                  <a:lnTo>
                    <a:pt x="15" y="183"/>
                  </a:lnTo>
                  <a:lnTo>
                    <a:pt x="31" y="6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30"/>
            <p:cNvSpPr/>
            <p:nvPr/>
          </p:nvSpPr>
          <p:spPr>
            <a:xfrm>
              <a:off x="294700" y="3300725"/>
              <a:ext cx="1550" cy="4475"/>
            </a:xfrm>
            <a:custGeom>
              <a:avLst/>
              <a:gdLst/>
              <a:ahLst/>
              <a:cxnLst/>
              <a:rect l="l" t="t" r="r" b="b"/>
              <a:pathLst>
                <a:path w="62" h="179" extrusionOk="0">
                  <a:moveTo>
                    <a:pt x="61" y="0"/>
                  </a:moveTo>
                  <a:cubicBezTo>
                    <a:pt x="46" y="92"/>
                    <a:pt x="15" y="61"/>
                    <a:pt x="0" y="77"/>
                  </a:cubicBezTo>
                  <a:lnTo>
                    <a:pt x="0" y="168"/>
                  </a:lnTo>
                  <a:cubicBezTo>
                    <a:pt x="9" y="175"/>
                    <a:pt x="17" y="178"/>
                    <a:pt x="23" y="178"/>
                  </a:cubicBezTo>
                  <a:cubicBezTo>
                    <a:pt x="57" y="178"/>
                    <a:pt x="48" y="78"/>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30"/>
            <p:cNvSpPr/>
            <p:nvPr/>
          </p:nvSpPr>
          <p:spPr>
            <a:xfrm>
              <a:off x="341925" y="3404175"/>
              <a:ext cx="1550" cy="2825"/>
            </a:xfrm>
            <a:custGeom>
              <a:avLst/>
              <a:gdLst/>
              <a:ahLst/>
              <a:cxnLst/>
              <a:rect l="l" t="t" r="r" b="b"/>
              <a:pathLst>
                <a:path w="62" h="113" extrusionOk="0">
                  <a:moveTo>
                    <a:pt x="52" y="0"/>
                  </a:moveTo>
                  <a:cubicBezTo>
                    <a:pt x="46" y="0"/>
                    <a:pt x="37" y="9"/>
                    <a:pt x="33" y="9"/>
                  </a:cubicBezTo>
                  <a:cubicBezTo>
                    <a:pt x="32" y="9"/>
                    <a:pt x="31" y="8"/>
                    <a:pt x="31" y="6"/>
                  </a:cubicBezTo>
                  <a:lnTo>
                    <a:pt x="0" y="113"/>
                  </a:lnTo>
                  <a:lnTo>
                    <a:pt x="61" y="22"/>
                  </a:lnTo>
                  <a:cubicBezTo>
                    <a:pt x="61" y="5"/>
                    <a:pt x="57" y="0"/>
                    <a:pt x="5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30"/>
            <p:cNvSpPr/>
            <p:nvPr/>
          </p:nvSpPr>
          <p:spPr>
            <a:xfrm>
              <a:off x="332025" y="3384675"/>
              <a:ext cx="1550" cy="3300"/>
            </a:xfrm>
            <a:custGeom>
              <a:avLst/>
              <a:gdLst/>
              <a:ahLst/>
              <a:cxnLst/>
              <a:rect l="l" t="t" r="r" b="b"/>
              <a:pathLst>
                <a:path w="62" h="132" extrusionOk="0">
                  <a:moveTo>
                    <a:pt x="39" y="1"/>
                  </a:moveTo>
                  <a:cubicBezTo>
                    <a:pt x="25" y="1"/>
                    <a:pt x="8" y="31"/>
                    <a:pt x="0" y="40"/>
                  </a:cubicBezTo>
                  <a:lnTo>
                    <a:pt x="15" y="131"/>
                  </a:lnTo>
                  <a:cubicBezTo>
                    <a:pt x="31" y="101"/>
                    <a:pt x="0" y="24"/>
                    <a:pt x="15" y="24"/>
                  </a:cubicBezTo>
                  <a:lnTo>
                    <a:pt x="61" y="101"/>
                  </a:lnTo>
                  <a:cubicBezTo>
                    <a:pt x="61" y="23"/>
                    <a:pt x="51" y="1"/>
                    <a:pt x="3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30"/>
            <p:cNvSpPr/>
            <p:nvPr/>
          </p:nvSpPr>
          <p:spPr>
            <a:xfrm>
              <a:off x="330850" y="3388875"/>
              <a:ext cx="5375" cy="13925"/>
            </a:xfrm>
            <a:custGeom>
              <a:avLst/>
              <a:gdLst/>
              <a:ahLst/>
              <a:cxnLst/>
              <a:rect l="l" t="t" r="r" b="b"/>
              <a:pathLst>
                <a:path w="215" h="557" extrusionOk="0">
                  <a:moveTo>
                    <a:pt x="96" y="53"/>
                  </a:moveTo>
                  <a:lnTo>
                    <a:pt x="96" y="53"/>
                  </a:lnTo>
                  <a:cubicBezTo>
                    <a:pt x="95" y="54"/>
                    <a:pt x="94" y="54"/>
                    <a:pt x="92" y="55"/>
                  </a:cubicBezTo>
                  <a:cubicBezTo>
                    <a:pt x="93" y="56"/>
                    <a:pt x="94" y="58"/>
                    <a:pt x="95" y="59"/>
                  </a:cubicBezTo>
                  <a:lnTo>
                    <a:pt x="95" y="59"/>
                  </a:lnTo>
                  <a:cubicBezTo>
                    <a:pt x="95" y="57"/>
                    <a:pt x="96" y="55"/>
                    <a:pt x="96" y="53"/>
                  </a:cubicBezTo>
                  <a:close/>
                  <a:moveTo>
                    <a:pt x="126" y="0"/>
                  </a:moveTo>
                  <a:cubicBezTo>
                    <a:pt x="115" y="0"/>
                    <a:pt x="105" y="22"/>
                    <a:pt x="96" y="53"/>
                  </a:cubicBezTo>
                  <a:lnTo>
                    <a:pt x="96" y="53"/>
                  </a:lnTo>
                  <a:cubicBezTo>
                    <a:pt x="97" y="53"/>
                    <a:pt x="98" y="53"/>
                    <a:pt x="99" y="53"/>
                  </a:cubicBezTo>
                  <a:cubicBezTo>
                    <a:pt x="125" y="53"/>
                    <a:pt x="140" y="133"/>
                    <a:pt x="153" y="161"/>
                  </a:cubicBezTo>
                  <a:lnTo>
                    <a:pt x="139" y="8"/>
                  </a:lnTo>
                  <a:cubicBezTo>
                    <a:pt x="134" y="3"/>
                    <a:pt x="130" y="0"/>
                    <a:pt x="126" y="0"/>
                  </a:cubicBezTo>
                  <a:close/>
                  <a:moveTo>
                    <a:pt x="95" y="59"/>
                  </a:moveTo>
                  <a:cubicBezTo>
                    <a:pt x="70" y="154"/>
                    <a:pt x="54" y="329"/>
                    <a:pt x="30" y="329"/>
                  </a:cubicBezTo>
                  <a:cubicBezTo>
                    <a:pt x="26" y="329"/>
                    <a:pt x="21" y="324"/>
                    <a:pt x="17" y="313"/>
                  </a:cubicBezTo>
                  <a:lnTo>
                    <a:pt x="1" y="374"/>
                  </a:lnTo>
                  <a:cubicBezTo>
                    <a:pt x="6" y="369"/>
                    <a:pt x="13" y="367"/>
                    <a:pt x="19" y="367"/>
                  </a:cubicBezTo>
                  <a:cubicBezTo>
                    <a:pt x="42" y="367"/>
                    <a:pt x="69" y="389"/>
                    <a:pt x="83" y="389"/>
                  </a:cubicBezTo>
                  <a:cubicBezTo>
                    <a:pt x="87" y="389"/>
                    <a:pt x="90" y="388"/>
                    <a:pt x="91" y="383"/>
                  </a:cubicBezTo>
                  <a:lnTo>
                    <a:pt x="91" y="383"/>
                  </a:lnTo>
                  <a:cubicBezTo>
                    <a:pt x="82" y="454"/>
                    <a:pt x="89" y="469"/>
                    <a:pt x="102" y="469"/>
                  </a:cubicBezTo>
                  <a:cubicBezTo>
                    <a:pt x="111" y="469"/>
                    <a:pt x="123" y="461"/>
                    <a:pt x="133" y="461"/>
                  </a:cubicBezTo>
                  <a:cubicBezTo>
                    <a:pt x="148" y="461"/>
                    <a:pt x="159" y="478"/>
                    <a:pt x="153" y="557"/>
                  </a:cubicBezTo>
                  <a:lnTo>
                    <a:pt x="214" y="496"/>
                  </a:lnTo>
                  <a:lnTo>
                    <a:pt x="214" y="496"/>
                  </a:lnTo>
                  <a:cubicBezTo>
                    <a:pt x="206" y="499"/>
                    <a:pt x="199" y="500"/>
                    <a:pt x="192" y="500"/>
                  </a:cubicBezTo>
                  <a:cubicBezTo>
                    <a:pt x="88" y="500"/>
                    <a:pt x="148" y="178"/>
                    <a:pt x="95" y="59"/>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30"/>
            <p:cNvSpPr/>
            <p:nvPr/>
          </p:nvSpPr>
          <p:spPr>
            <a:xfrm>
              <a:off x="330500" y="3398200"/>
              <a:ext cx="375" cy="1200"/>
            </a:xfrm>
            <a:custGeom>
              <a:avLst/>
              <a:gdLst/>
              <a:ahLst/>
              <a:cxnLst/>
              <a:rect l="l" t="t" r="r" b="b"/>
              <a:pathLst>
                <a:path w="15" h="48" extrusionOk="0">
                  <a:moveTo>
                    <a:pt x="15" y="1"/>
                  </a:moveTo>
                  <a:cubicBezTo>
                    <a:pt x="15" y="1"/>
                    <a:pt x="0" y="17"/>
                    <a:pt x="15" y="47"/>
                  </a:cubicBez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30"/>
            <p:cNvSpPr/>
            <p:nvPr/>
          </p:nvSpPr>
          <p:spPr>
            <a:xfrm>
              <a:off x="310700" y="3343375"/>
              <a:ext cx="1550" cy="4600"/>
            </a:xfrm>
            <a:custGeom>
              <a:avLst/>
              <a:gdLst/>
              <a:ahLst/>
              <a:cxnLst/>
              <a:rect l="l" t="t" r="r" b="b"/>
              <a:pathLst>
                <a:path w="62" h="184" extrusionOk="0">
                  <a:moveTo>
                    <a:pt x="61" y="0"/>
                  </a:moveTo>
                  <a:lnTo>
                    <a:pt x="0" y="47"/>
                  </a:lnTo>
                  <a:cubicBezTo>
                    <a:pt x="15" y="77"/>
                    <a:pt x="31" y="138"/>
                    <a:pt x="45" y="183"/>
                  </a:cubicBezTo>
                  <a:lnTo>
                    <a:pt x="6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30"/>
            <p:cNvSpPr/>
            <p:nvPr/>
          </p:nvSpPr>
          <p:spPr>
            <a:xfrm>
              <a:off x="335825" y="3395550"/>
              <a:ext cx="1150" cy="3850"/>
            </a:xfrm>
            <a:custGeom>
              <a:avLst/>
              <a:gdLst/>
              <a:ahLst/>
              <a:cxnLst/>
              <a:rect l="l" t="t" r="r" b="b"/>
              <a:pathLst>
                <a:path w="46" h="154" extrusionOk="0">
                  <a:moveTo>
                    <a:pt x="1" y="1"/>
                  </a:moveTo>
                  <a:lnTo>
                    <a:pt x="1" y="153"/>
                  </a:lnTo>
                  <a:cubicBezTo>
                    <a:pt x="31" y="107"/>
                    <a:pt x="46" y="1"/>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30"/>
            <p:cNvSpPr/>
            <p:nvPr/>
          </p:nvSpPr>
          <p:spPr>
            <a:xfrm>
              <a:off x="297350" y="3320700"/>
              <a:ext cx="3525" cy="14325"/>
            </a:xfrm>
            <a:custGeom>
              <a:avLst/>
              <a:gdLst/>
              <a:ahLst/>
              <a:cxnLst/>
              <a:rect l="l" t="t" r="r" b="b"/>
              <a:pathLst>
                <a:path w="141" h="573" extrusionOk="0">
                  <a:moveTo>
                    <a:pt x="83" y="1"/>
                  </a:moveTo>
                  <a:cubicBezTo>
                    <a:pt x="75" y="1"/>
                    <a:pt x="63" y="8"/>
                    <a:pt x="47" y="24"/>
                  </a:cubicBezTo>
                  <a:lnTo>
                    <a:pt x="0" y="466"/>
                  </a:lnTo>
                  <a:cubicBezTo>
                    <a:pt x="16" y="420"/>
                    <a:pt x="16" y="405"/>
                    <a:pt x="31" y="405"/>
                  </a:cubicBezTo>
                  <a:cubicBezTo>
                    <a:pt x="61" y="420"/>
                    <a:pt x="47" y="497"/>
                    <a:pt x="31" y="527"/>
                  </a:cubicBezTo>
                  <a:lnTo>
                    <a:pt x="138" y="572"/>
                  </a:lnTo>
                  <a:cubicBezTo>
                    <a:pt x="138" y="466"/>
                    <a:pt x="108" y="329"/>
                    <a:pt x="138" y="329"/>
                  </a:cubicBezTo>
                  <a:cubicBezTo>
                    <a:pt x="59" y="302"/>
                    <a:pt x="140" y="1"/>
                    <a:pt x="8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30"/>
            <p:cNvSpPr/>
            <p:nvPr/>
          </p:nvSpPr>
          <p:spPr>
            <a:xfrm>
              <a:off x="341525" y="3414975"/>
              <a:ext cx="2700" cy="19450"/>
            </a:xfrm>
            <a:custGeom>
              <a:avLst/>
              <a:gdLst/>
              <a:ahLst/>
              <a:cxnLst/>
              <a:rect l="l" t="t" r="r" b="b"/>
              <a:pathLst>
                <a:path w="108" h="778" extrusionOk="0">
                  <a:moveTo>
                    <a:pt x="92" y="0"/>
                  </a:moveTo>
                  <a:lnTo>
                    <a:pt x="92" y="0"/>
                  </a:lnTo>
                  <a:cubicBezTo>
                    <a:pt x="1" y="122"/>
                    <a:pt x="47" y="549"/>
                    <a:pt x="61" y="778"/>
                  </a:cubicBezTo>
                  <a:cubicBezTo>
                    <a:pt x="92" y="671"/>
                    <a:pt x="108" y="274"/>
                    <a:pt x="92"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30"/>
            <p:cNvSpPr/>
            <p:nvPr/>
          </p:nvSpPr>
          <p:spPr>
            <a:xfrm>
              <a:off x="321350" y="3373850"/>
              <a:ext cx="800" cy="3825"/>
            </a:xfrm>
            <a:custGeom>
              <a:avLst/>
              <a:gdLst/>
              <a:ahLst/>
              <a:cxnLst/>
              <a:rect l="l" t="t" r="r" b="b"/>
              <a:pathLst>
                <a:path w="32" h="153" extrusionOk="0">
                  <a:moveTo>
                    <a:pt x="1" y="0"/>
                  </a:moveTo>
                  <a:lnTo>
                    <a:pt x="1" y="152"/>
                  </a:lnTo>
                  <a:lnTo>
                    <a:pt x="31" y="6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30"/>
            <p:cNvSpPr/>
            <p:nvPr/>
          </p:nvSpPr>
          <p:spPr>
            <a:xfrm>
              <a:off x="292425" y="3312550"/>
              <a:ext cx="375" cy="4575"/>
            </a:xfrm>
            <a:custGeom>
              <a:avLst/>
              <a:gdLst/>
              <a:ahLst/>
              <a:cxnLst/>
              <a:rect l="l" t="t" r="r" b="b"/>
              <a:pathLst>
                <a:path w="15" h="183" extrusionOk="0">
                  <a:moveTo>
                    <a:pt x="15" y="0"/>
                  </a:moveTo>
                  <a:lnTo>
                    <a:pt x="0" y="167"/>
                  </a:lnTo>
                  <a:lnTo>
                    <a:pt x="15" y="183"/>
                  </a:lnTo>
                  <a:lnTo>
                    <a:pt x="15"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30"/>
            <p:cNvSpPr/>
            <p:nvPr/>
          </p:nvSpPr>
          <p:spPr>
            <a:xfrm>
              <a:off x="357525" y="3461425"/>
              <a:ext cx="25" cy="1550"/>
            </a:xfrm>
            <a:custGeom>
              <a:avLst/>
              <a:gdLst/>
              <a:ahLst/>
              <a:cxnLst/>
              <a:rect l="l" t="t" r="r" b="b"/>
              <a:pathLst>
                <a:path w="1" h="62" extrusionOk="0">
                  <a:moveTo>
                    <a:pt x="0" y="62"/>
                  </a:moveTo>
                  <a:lnTo>
                    <a:pt x="0" y="1"/>
                  </a:lnTo>
                  <a:lnTo>
                    <a:pt x="0" y="1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30"/>
            <p:cNvSpPr/>
            <p:nvPr/>
          </p:nvSpPr>
          <p:spPr>
            <a:xfrm>
              <a:off x="330850" y="3409625"/>
              <a:ext cx="4600" cy="16800"/>
            </a:xfrm>
            <a:custGeom>
              <a:avLst/>
              <a:gdLst/>
              <a:ahLst/>
              <a:cxnLst/>
              <a:rect l="l" t="t" r="r" b="b"/>
              <a:pathLst>
                <a:path w="184" h="672" extrusionOk="0">
                  <a:moveTo>
                    <a:pt x="108" y="1"/>
                  </a:moveTo>
                  <a:lnTo>
                    <a:pt x="1" y="47"/>
                  </a:lnTo>
                  <a:cubicBezTo>
                    <a:pt x="92" y="62"/>
                    <a:pt x="17" y="336"/>
                    <a:pt x="1" y="443"/>
                  </a:cubicBezTo>
                  <a:cubicBezTo>
                    <a:pt x="47" y="397"/>
                    <a:pt x="31" y="230"/>
                    <a:pt x="78" y="200"/>
                  </a:cubicBezTo>
                  <a:lnTo>
                    <a:pt x="78" y="200"/>
                  </a:lnTo>
                  <a:cubicBezTo>
                    <a:pt x="47" y="397"/>
                    <a:pt x="153" y="549"/>
                    <a:pt x="169" y="671"/>
                  </a:cubicBezTo>
                  <a:cubicBezTo>
                    <a:pt x="169" y="382"/>
                    <a:pt x="123" y="306"/>
                    <a:pt x="184" y="47"/>
                  </a:cubicBezTo>
                  <a:cubicBezTo>
                    <a:pt x="175" y="30"/>
                    <a:pt x="166" y="25"/>
                    <a:pt x="158" y="25"/>
                  </a:cubicBezTo>
                  <a:cubicBezTo>
                    <a:pt x="147" y="25"/>
                    <a:pt x="137" y="34"/>
                    <a:pt x="128" y="34"/>
                  </a:cubicBezTo>
                  <a:cubicBezTo>
                    <a:pt x="120" y="34"/>
                    <a:pt x="113" y="27"/>
                    <a:pt x="10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30"/>
            <p:cNvSpPr/>
            <p:nvPr/>
          </p:nvSpPr>
          <p:spPr>
            <a:xfrm>
              <a:off x="263475" y="3269125"/>
              <a:ext cx="4950" cy="17150"/>
            </a:xfrm>
            <a:custGeom>
              <a:avLst/>
              <a:gdLst/>
              <a:ahLst/>
              <a:cxnLst/>
              <a:rect l="l" t="t" r="r" b="b"/>
              <a:pathLst>
                <a:path w="198" h="686" extrusionOk="0">
                  <a:moveTo>
                    <a:pt x="122" y="1"/>
                  </a:moveTo>
                  <a:cubicBezTo>
                    <a:pt x="122" y="107"/>
                    <a:pt x="106" y="107"/>
                    <a:pt x="137" y="153"/>
                  </a:cubicBezTo>
                  <a:cubicBezTo>
                    <a:pt x="92" y="275"/>
                    <a:pt x="0" y="427"/>
                    <a:pt x="45" y="685"/>
                  </a:cubicBezTo>
                  <a:lnTo>
                    <a:pt x="122" y="564"/>
                  </a:lnTo>
                  <a:lnTo>
                    <a:pt x="122" y="564"/>
                  </a:lnTo>
                  <a:cubicBezTo>
                    <a:pt x="114" y="574"/>
                    <a:pt x="107" y="579"/>
                    <a:pt x="101" y="579"/>
                  </a:cubicBezTo>
                  <a:cubicBezTo>
                    <a:pt x="69" y="579"/>
                    <a:pt x="89" y="403"/>
                    <a:pt x="76" y="350"/>
                  </a:cubicBezTo>
                  <a:lnTo>
                    <a:pt x="76" y="350"/>
                  </a:lnTo>
                  <a:cubicBezTo>
                    <a:pt x="89" y="380"/>
                    <a:pt x="101" y="392"/>
                    <a:pt x="112" y="392"/>
                  </a:cubicBezTo>
                  <a:cubicBezTo>
                    <a:pt x="150" y="392"/>
                    <a:pt x="174" y="238"/>
                    <a:pt x="198" y="214"/>
                  </a:cubicBezTo>
                  <a:lnTo>
                    <a:pt x="198" y="46"/>
                  </a:lnTo>
                  <a:lnTo>
                    <a:pt x="12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30"/>
            <p:cNvSpPr/>
            <p:nvPr/>
          </p:nvSpPr>
          <p:spPr>
            <a:xfrm>
              <a:off x="271075" y="3287000"/>
              <a:ext cx="1925" cy="4600"/>
            </a:xfrm>
            <a:custGeom>
              <a:avLst/>
              <a:gdLst/>
              <a:ahLst/>
              <a:cxnLst/>
              <a:rect l="l" t="t" r="r" b="b"/>
              <a:pathLst>
                <a:path w="77" h="184" extrusionOk="0">
                  <a:moveTo>
                    <a:pt x="46" y="1"/>
                  </a:moveTo>
                  <a:cubicBezTo>
                    <a:pt x="1" y="62"/>
                    <a:pt x="46" y="153"/>
                    <a:pt x="46" y="184"/>
                  </a:cubicBezTo>
                  <a:cubicBezTo>
                    <a:pt x="62" y="123"/>
                    <a:pt x="77" y="108"/>
                    <a:pt x="4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30"/>
            <p:cNvSpPr/>
            <p:nvPr/>
          </p:nvSpPr>
          <p:spPr>
            <a:xfrm>
              <a:off x="272225" y="3291575"/>
              <a:ext cx="400" cy="425"/>
            </a:xfrm>
            <a:custGeom>
              <a:avLst/>
              <a:gdLst/>
              <a:ahLst/>
              <a:cxnLst/>
              <a:rect l="l" t="t" r="r" b="b"/>
              <a:pathLst>
                <a:path w="16" h="17" extrusionOk="0">
                  <a:moveTo>
                    <a:pt x="0" y="1"/>
                  </a:moveTo>
                  <a:lnTo>
                    <a:pt x="0" y="17"/>
                  </a:lnTo>
                  <a:cubicBezTo>
                    <a:pt x="16" y="17"/>
                    <a:pt x="16" y="17"/>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30"/>
            <p:cNvSpPr/>
            <p:nvPr/>
          </p:nvSpPr>
          <p:spPr>
            <a:xfrm>
              <a:off x="298500" y="3345975"/>
              <a:ext cx="1150" cy="3900"/>
            </a:xfrm>
            <a:custGeom>
              <a:avLst/>
              <a:gdLst/>
              <a:ahLst/>
              <a:cxnLst/>
              <a:rect l="l" t="t" r="r" b="b"/>
              <a:pathLst>
                <a:path w="46" h="156" extrusionOk="0">
                  <a:moveTo>
                    <a:pt x="34" y="0"/>
                  </a:moveTo>
                  <a:cubicBezTo>
                    <a:pt x="12" y="0"/>
                    <a:pt x="1" y="36"/>
                    <a:pt x="1" y="49"/>
                  </a:cubicBezTo>
                  <a:lnTo>
                    <a:pt x="31" y="156"/>
                  </a:lnTo>
                  <a:lnTo>
                    <a:pt x="46" y="4"/>
                  </a:lnTo>
                  <a:cubicBezTo>
                    <a:pt x="42" y="1"/>
                    <a:pt x="37" y="0"/>
                    <a:pt x="3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30"/>
            <p:cNvSpPr/>
            <p:nvPr/>
          </p:nvSpPr>
          <p:spPr>
            <a:xfrm>
              <a:off x="255450" y="3256550"/>
              <a:ext cx="2325" cy="6100"/>
            </a:xfrm>
            <a:custGeom>
              <a:avLst/>
              <a:gdLst/>
              <a:ahLst/>
              <a:cxnLst/>
              <a:rect l="l" t="t" r="r" b="b"/>
              <a:pathLst>
                <a:path w="93" h="244" extrusionOk="0">
                  <a:moveTo>
                    <a:pt x="31" y="0"/>
                  </a:moveTo>
                  <a:lnTo>
                    <a:pt x="1" y="183"/>
                  </a:lnTo>
                  <a:cubicBezTo>
                    <a:pt x="17" y="183"/>
                    <a:pt x="47" y="229"/>
                    <a:pt x="47" y="244"/>
                  </a:cubicBezTo>
                  <a:cubicBezTo>
                    <a:pt x="92" y="122"/>
                    <a:pt x="31" y="138"/>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30"/>
            <p:cNvSpPr/>
            <p:nvPr/>
          </p:nvSpPr>
          <p:spPr>
            <a:xfrm>
              <a:off x="267275" y="3282825"/>
              <a:ext cx="1925" cy="6125"/>
            </a:xfrm>
            <a:custGeom>
              <a:avLst/>
              <a:gdLst/>
              <a:ahLst/>
              <a:cxnLst/>
              <a:rect l="l" t="t" r="r" b="b"/>
              <a:pathLst>
                <a:path w="77" h="245" extrusionOk="0">
                  <a:moveTo>
                    <a:pt x="31" y="1"/>
                  </a:moveTo>
                  <a:lnTo>
                    <a:pt x="1" y="107"/>
                  </a:lnTo>
                  <a:lnTo>
                    <a:pt x="62" y="245"/>
                  </a:lnTo>
                  <a:cubicBezTo>
                    <a:pt x="62" y="229"/>
                    <a:pt x="76" y="76"/>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30"/>
            <p:cNvSpPr/>
            <p:nvPr/>
          </p:nvSpPr>
          <p:spPr>
            <a:xfrm>
              <a:off x="274500" y="3304925"/>
              <a:ext cx="1175" cy="7650"/>
            </a:xfrm>
            <a:custGeom>
              <a:avLst/>
              <a:gdLst/>
              <a:ahLst/>
              <a:cxnLst/>
              <a:rect l="l" t="t" r="r" b="b"/>
              <a:pathLst>
                <a:path w="47" h="306" extrusionOk="0">
                  <a:moveTo>
                    <a:pt x="47" y="0"/>
                  </a:moveTo>
                  <a:lnTo>
                    <a:pt x="0" y="153"/>
                  </a:lnTo>
                  <a:lnTo>
                    <a:pt x="16" y="305"/>
                  </a:ln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30"/>
            <p:cNvSpPr/>
            <p:nvPr/>
          </p:nvSpPr>
          <p:spPr>
            <a:xfrm>
              <a:off x="266525" y="3292125"/>
              <a:ext cx="3425" cy="7500"/>
            </a:xfrm>
            <a:custGeom>
              <a:avLst/>
              <a:gdLst/>
              <a:ahLst/>
              <a:cxnLst/>
              <a:rect l="l" t="t" r="r" b="b"/>
              <a:pathLst>
                <a:path w="137" h="300" extrusionOk="0">
                  <a:moveTo>
                    <a:pt x="101" y="0"/>
                  </a:moveTo>
                  <a:cubicBezTo>
                    <a:pt x="79" y="0"/>
                    <a:pt x="61" y="49"/>
                    <a:pt x="31" y="70"/>
                  </a:cubicBezTo>
                  <a:lnTo>
                    <a:pt x="61" y="70"/>
                  </a:lnTo>
                  <a:cubicBezTo>
                    <a:pt x="76" y="208"/>
                    <a:pt x="0" y="161"/>
                    <a:pt x="45" y="299"/>
                  </a:cubicBezTo>
                  <a:lnTo>
                    <a:pt x="137" y="40"/>
                  </a:lnTo>
                  <a:cubicBezTo>
                    <a:pt x="122" y="11"/>
                    <a:pt x="111" y="0"/>
                    <a:pt x="10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30"/>
            <p:cNvSpPr/>
            <p:nvPr/>
          </p:nvSpPr>
          <p:spPr>
            <a:xfrm>
              <a:off x="252050" y="3264150"/>
              <a:ext cx="8400" cy="132200"/>
            </a:xfrm>
            <a:custGeom>
              <a:avLst/>
              <a:gdLst/>
              <a:ahLst/>
              <a:cxnLst/>
              <a:rect l="l" t="t" r="r" b="b"/>
              <a:pathLst>
                <a:path w="336" h="5288" extrusionOk="0">
                  <a:moveTo>
                    <a:pt x="74" y="4793"/>
                  </a:moveTo>
                  <a:cubicBezTo>
                    <a:pt x="75" y="4795"/>
                    <a:pt x="75" y="4798"/>
                    <a:pt x="76" y="4800"/>
                  </a:cubicBezTo>
                  <a:cubicBezTo>
                    <a:pt x="76" y="4798"/>
                    <a:pt x="75" y="4796"/>
                    <a:pt x="74" y="4793"/>
                  </a:cubicBezTo>
                  <a:close/>
                  <a:moveTo>
                    <a:pt x="183" y="1"/>
                  </a:moveTo>
                  <a:lnTo>
                    <a:pt x="183" y="1"/>
                  </a:lnTo>
                  <a:cubicBezTo>
                    <a:pt x="122" y="62"/>
                    <a:pt x="61" y="108"/>
                    <a:pt x="15" y="214"/>
                  </a:cubicBezTo>
                  <a:lnTo>
                    <a:pt x="15" y="2895"/>
                  </a:lnTo>
                  <a:lnTo>
                    <a:pt x="76" y="3063"/>
                  </a:lnTo>
                  <a:cubicBezTo>
                    <a:pt x="106" y="3048"/>
                    <a:pt x="106" y="2972"/>
                    <a:pt x="137" y="2972"/>
                  </a:cubicBezTo>
                  <a:lnTo>
                    <a:pt x="106" y="3169"/>
                  </a:lnTo>
                  <a:lnTo>
                    <a:pt x="137" y="3094"/>
                  </a:lnTo>
                  <a:lnTo>
                    <a:pt x="137" y="3094"/>
                  </a:lnTo>
                  <a:cubicBezTo>
                    <a:pt x="167" y="3139"/>
                    <a:pt x="153" y="3399"/>
                    <a:pt x="106" y="3413"/>
                  </a:cubicBezTo>
                  <a:cubicBezTo>
                    <a:pt x="122" y="3352"/>
                    <a:pt x="92" y="3338"/>
                    <a:pt x="76" y="3307"/>
                  </a:cubicBezTo>
                  <a:cubicBezTo>
                    <a:pt x="76" y="3399"/>
                    <a:pt x="31" y="3474"/>
                    <a:pt x="15" y="3505"/>
                  </a:cubicBezTo>
                  <a:lnTo>
                    <a:pt x="15" y="3520"/>
                  </a:lnTo>
                  <a:cubicBezTo>
                    <a:pt x="122" y="3612"/>
                    <a:pt x="0" y="3947"/>
                    <a:pt x="61" y="4160"/>
                  </a:cubicBezTo>
                  <a:lnTo>
                    <a:pt x="15" y="4144"/>
                  </a:lnTo>
                  <a:lnTo>
                    <a:pt x="15" y="5196"/>
                  </a:lnTo>
                  <a:cubicBezTo>
                    <a:pt x="31" y="5226"/>
                    <a:pt x="31" y="5257"/>
                    <a:pt x="31" y="5287"/>
                  </a:cubicBezTo>
                  <a:cubicBezTo>
                    <a:pt x="45" y="5105"/>
                    <a:pt x="92" y="4891"/>
                    <a:pt x="31" y="4769"/>
                  </a:cubicBezTo>
                  <a:cubicBezTo>
                    <a:pt x="34" y="4766"/>
                    <a:pt x="37" y="4765"/>
                    <a:pt x="41" y="4765"/>
                  </a:cubicBezTo>
                  <a:cubicBezTo>
                    <a:pt x="54" y="4765"/>
                    <a:pt x="70" y="4781"/>
                    <a:pt x="74" y="4793"/>
                  </a:cubicBezTo>
                  <a:lnTo>
                    <a:pt x="74" y="4793"/>
                  </a:lnTo>
                  <a:cubicBezTo>
                    <a:pt x="62" y="4730"/>
                    <a:pt x="76" y="4615"/>
                    <a:pt x="76" y="4556"/>
                  </a:cubicBezTo>
                  <a:cubicBezTo>
                    <a:pt x="275" y="4388"/>
                    <a:pt x="106" y="4114"/>
                    <a:pt x="214" y="3795"/>
                  </a:cubicBezTo>
                  <a:lnTo>
                    <a:pt x="183" y="3779"/>
                  </a:lnTo>
                  <a:cubicBezTo>
                    <a:pt x="167" y="3551"/>
                    <a:pt x="183" y="3108"/>
                    <a:pt x="214" y="2987"/>
                  </a:cubicBezTo>
                  <a:lnTo>
                    <a:pt x="244" y="3033"/>
                  </a:lnTo>
                  <a:cubicBezTo>
                    <a:pt x="214" y="2865"/>
                    <a:pt x="275" y="2651"/>
                    <a:pt x="305" y="2515"/>
                  </a:cubicBezTo>
                  <a:cubicBezTo>
                    <a:pt x="335" y="2241"/>
                    <a:pt x="122" y="2347"/>
                    <a:pt x="183" y="2058"/>
                  </a:cubicBezTo>
                  <a:cubicBezTo>
                    <a:pt x="244" y="1997"/>
                    <a:pt x="289" y="2103"/>
                    <a:pt x="305" y="1875"/>
                  </a:cubicBezTo>
                  <a:lnTo>
                    <a:pt x="305" y="1875"/>
                  </a:lnTo>
                  <a:lnTo>
                    <a:pt x="289" y="1920"/>
                  </a:lnTo>
                  <a:cubicBezTo>
                    <a:pt x="244" y="1494"/>
                    <a:pt x="228" y="1433"/>
                    <a:pt x="183" y="1006"/>
                  </a:cubicBezTo>
                  <a:cubicBezTo>
                    <a:pt x="198" y="961"/>
                    <a:pt x="214" y="945"/>
                    <a:pt x="228" y="900"/>
                  </a:cubicBezTo>
                  <a:cubicBezTo>
                    <a:pt x="167" y="763"/>
                    <a:pt x="122" y="413"/>
                    <a:pt x="137" y="169"/>
                  </a:cubicBezTo>
                  <a:lnTo>
                    <a:pt x="137" y="169"/>
                  </a:lnTo>
                  <a:cubicBezTo>
                    <a:pt x="152" y="188"/>
                    <a:pt x="163" y="195"/>
                    <a:pt x="170" y="195"/>
                  </a:cubicBezTo>
                  <a:cubicBezTo>
                    <a:pt x="197" y="195"/>
                    <a:pt x="170" y="74"/>
                    <a:pt x="18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30"/>
            <p:cNvSpPr/>
            <p:nvPr/>
          </p:nvSpPr>
          <p:spPr>
            <a:xfrm>
              <a:off x="252050" y="3402425"/>
              <a:ext cx="2850" cy="20175"/>
            </a:xfrm>
            <a:custGeom>
              <a:avLst/>
              <a:gdLst/>
              <a:ahLst/>
              <a:cxnLst/>
              <a:rect l="l" t="t" r="r" b="b"/>
              <a:pathLst>
                <a:path w="114" h="807" extrusionOk="0">
                  <a:moveTo>
                    <a:pt x="45" y="0"/>
                  </a:moveTo>
                  <a:cubicBezTo>
                    <a:pt x="31" y="15"/>
                    <a:pt x="31" y="45"/>
                    <a:pt x="15" y="76"/>
                  </a:cubicBezTo>
                  <a:lnTo>
                    <a:pt x="15" y="335"/>
                  </a:lnTo>
                  <a:cubicBezTo>
                    <a:pt x="15" y="366"/>
                    <a:pt x="15" y="380"/>
                    <a:pt x="31" y="396"/>
                  </a:cubicBezTo>
                  <a:cubicBezTo>
                    <a:pt x="15" y="411"/>
                    <a:pt x="15" y="427"/>
                    <a:pt x="15" y="441"/>
                  </a:cubicBezTo>
                  <a:lnTo>
                    <a:pt x="15" y="807"/>
                  </a:lnTo>
                  <a:cubicBezTo>
                    <a:pt x="23" y="779"/>
                    <a:pt x="34" y="772"/>
                    <a:pt x="46" y="772"/>
                  </a:cubicBezTo>
                  <a:cubicBezTo>
                    <a:pt x="58" y="772"/>
                    <a:pt x="70" y="779"/>
                    <a:pt x="80" y="779"/>
                  </a:cubicBezTo>
                  <a:cubicBezTo>
                    <a:pt x="100" y="779"/>
                    <a:pt x="114" y="756"/>
                    <a:pt x="106" y="624"/>
                  </a:cubicBezTo>
                  <a:lnTo>
                    <a:pt x="92" y="624"/>
                  </a:lnTo>
                  <a:cubicBezTo>
                    <a:pt x="106" y="396"/>
                    <a:pt x="0" y="244"/>
                    <a:pt x="4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30"/>
            <p:cNvSpPr/>
            <p:nvPr/>
          </p:nvSpPr>
          <p:spPr>
            <a:xfrm>
              <a:off x="252400" y="3425275"/>
              <a:ext cx="1200" cy="4950"/>
            </a:xfrm>
            <a:custGeom>
              <a:avLst/>
              <a:gdLst/>
              <a:ahLst/>
              <a:cxnLst/>
              <a:rect l="l" t="t" r="r" b="b"/>
              <a:pathLst>
                <a:path w="48" h="198" extrusionOk="0">
                  <a:moveTo>
                    <a:pt x="1" y="0"/>
                  </a:moveTo>
                  <a:lnTo>
                    <a:pt x="1" y="198"/>
                  </a:lnTo>
                  <a:cubicBezTo>
                    <a:pt x="17" y="122"/>
                    <a:pt x="47" y="0"/>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30"/>
            <p:cNvSpPr/>
            <p:nvPr/>
          </p:nvSpPr>
          <p:spPr>
            <a:xfrm>
              <a:off x="252800" y="3396325"/>
              <a:ext cx="400" cy="3075"/>
            </a:xfrm>
            <a:custGeom>
              <a:avLst/>
              <a:gdLst/>
              <a:ahLst/>
              <a:cxnLst/>
              <a:rect l="l" t="t" r="r" b="b"/>
              <a:pathLst>
                <a:path w="16" h="123" extrusionOk="0">
                  <a:moveTo>
                    <a:pt x="1" y="0"/>
                  </a:moveTo>
                  <a:lnTo>
                    <a:pt x="1" y="122"/>
                  </a:lnTo>
                  <a:cubicBezTo>
                    <a:pt x="15" y="76"/>
                    <a:pt x="15" y="31"/>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30"/>
            <p:cNvSpPr/>
            <p:nvPr/>
          </p:nvSpPr>
          <p:spPr>
            <a:xfrm>
              <a:off x="254700" y="3416900"/>
              <a:ext cx="425" cy="1150"/>
            </a:xfrm>
            <a:custGeom>
              <a:avLst/>
              <a:gdLst/>
              <a:ahLst/>
              <a:cxnLst/>
              <a:rect l="l" t="t" r="r" b="b"/>
              <a:pathLst>
                <a:path w="17" h="46" extrusionOk="0">
                  <a:moveTo>
                    <a:pt x="0" y="0"/>
                  </a:moveTo>
                  <a:lnTo>
                    <a:pt x="0" y="45"/>
                  </a:lnTo>
                  <a:cubicBezTo>
                    <a:pt x="16" y="45"/>
                    <a:pt x="16" y="30"/>
                    <a:pt x="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30"/>
            <p:cNvSpPr/>
            <p:nvPr/>
          </p:nvSpPr>
          <p:spPr>
            <a:xfrm>
              <a:off x="253925" y="3384125"/>
              <a:ext cx="800" cy="400"/>
            </a:xfrm>
            <a:custGeom>
              <a:avLst/>
              <a:gdLst/>
              <a:ahLst/>
              <a:cxnLst/>
              <a:rect l="l" t="t" r="r" b="b"/>
              <a:pathLst>
                <a:path w="32" h="16" extrusionOk="0">
                  <a:moveTo>
                    <a:pt x="31" y="16"/>
                  </a:moveTo>
                  <a:cubicBezTo>
                    <a:pt x="17" y="16"/>
                    <a:pt x="17" y="1"/>
                    <a:pt x="1" y="1"/>
                  </a:cubicBezTo>
                  <a:cubicBezTo>
                    <a:pt x="17" y="1"/>
                    <a:pt x="17" y="16"/>
                    <a:pt x="31" y="1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30"/>
            <p:cNvSpPr/>
            <p:nvPr/>
          </p:nvSpPr>
          <p:spPr>
            <a:xfrm>
              <a:off x="253575" y="3344525"/>
              <a:ext cx="375" cy="2325"/>
            </a:xfrm>
            <a:custGeom>
              <a:avLst/>
              <a:gdLst/>
              <a:ahLst/>
              <a:cxnLst/>
              <a:rect l="l" t="t" r="r" b="b"/>
              <a:pathLst>
                <a:path w="15" h="93" extrusionOk="0">
                  <a:moveTo>
                    <a:pt x="0" y="1"/>
                  </a:moveTo>
                  <a:cubicBezTo>
                    <a:pt x="0" y="46"/>
                    <a:pt x="0" y="76"/>
                    <a:pt x="15" y="92"/>
                  </a:cubicBezTo>
                  <a:cubicBezTo>
                    <a:pt x="15" y="62"/>
                    <a:pt x="15" y="31"/>
                    <a:pt x="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30"/>
            <p:cNvSpPr/>
            <p:nvPr/>
          </p:nvSpPr>
          <p:spPr>
            <a:xfrm>
              <a:off x="254700" y="3384500"/>
              <a:ext cx="425" cy="200"/>
            </a:xfrm>
            <a:custGeom>
              <a:avLst/>
              <a:gdLst/>
              <a:ahLst/>
              <a:cxnLst/>
              <a:rect l="l" t="t" r="r" b="b"/>
              <a:pathLst>
                <a:path w="17" h="8" extrusionOk="0">
                  <a:moveTo>
                    <a:pt x="0" y="1"/>
                  </a:moveTo>
                  <a:cubicBezTo>
                    <a:pt x="0" y="1"/>
                    <a:pt x="0" y="8"/>
                    <a:pt x="5" y="8"/>
                  </a:cubicBezTo>
                  <a:cubicBezTo>
                    <a:pt x="7" y="8"/>
                    <a:pt x="11" y="6"/>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30"/>
            <p:cNvSpPr/>
            <p:nvPr/>
          </p:nvSpPr>
          <p:spPr>
            <a:xfrm>
              <a:off x="296450" y="3353625"/>
              <a:ext cx="1950" cy="2975"/>
            </a:xfrm>
            <a:custGeom>
              <a:avLst/>
              <a:gdLst/>
              <a:ahLst/>
              <a:cxnLst/>
              <a:rect l="l" t="t" r="r" b="b"/>
              <a:pathLst>
                <a:path w="78" h="119" extrusionOk="0">
                  <a:moveTo>
                    <a:pt x="47" y="1"/>
                  </a:moveTo>
                  <a:cubicBezTo>
                    <a:pt x="18" y="1"/>
                    <a:pt x="0" y="115"/>
                    <a:pt x="15" y="115"/>
                  </a:cubicBezTo>
                  <a:cubicBezTo>
                    <a:pt x="16" y="115"/>
                    <a:pt x="19" y="113"/>
                    <a:pt x="22" y="108"/>
                  </a:cubicBezTo>
                  <a:cubicBezTo>
                    <a:pt x="32" y="114"/>
                    <a:pt x="42" y="119"/>
                    <a:pt x="51" y="119"/>
                  </a:cubicBezTo>
                  <a:cubicBezTo>
                    <a:pt x="67" y="119"/>
                    <a:pt x="77" y="98"/>
                    <a:pt x="67" y="17"/>
                  </a:cubicBezTo>
                  <a:cubicBezTo>
                    <a:pt x="60" y="5"/>
                    <a:pt x="53" y="1"/>
                    <a:pt x="4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30"/>
            <p:cNvSpPr/>
            <p:nvPr/>
          </p:nvSpPr>
          <p:spPr>
            <a:xfrm>
              <a:off x="356750" y="3494175"/>
              <a:ext cx="425" cy="1550"/>
            </a:xfrm>
            <a:custGeom>
              <a:avLst/>
              <a:gdLst/>
              <a:ahLst/>
              <a:cxnLst/>
              <a:rect l="l" t="t" r="r" b="b"/>
              <a:pathLst>
                <a:path w="17" h="62" extrusionOk="0">
                  <a:moveTo>
                    <a:pt x="17" y="1"/>
                  </a:moveTo>
                  <a:lnTo>
                    <a:pt x="17" y="1"/>
                  </a:lnTo>
                  <a:cubicBezTo>
                    <a:pt x="1" y="17"/>
                    <a:pt x="1" y="31"/>
                    <a:pt x="1" y="47"/>
                  </a:cubicBezTo>
                  <a:lnTo>
                    <a:pt x="1" y="62"/>
                  </a:lnTo>
                  <a:lnTo>
                    <a:pt x="1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30"/>
            <p:cNvSpPr/>
            <p:nvPr/>
          </p:nvSpPr>
          <p:spPr>
            <a:xfrm>
              <a:off x="354875" y="3485450"/>
              <a:ext cx="2675" cy="16000"/>
            </a:xfrm>
            <a:custGeom>
              <a:avLst/>
              <a:gdLst/>
              <a:ahLst/>
              <a:cxnLst/>
              <a:rect l="l" t="t" r="r" b="b"/>
              <a:pathLst>
                <a:path w="107" h="640" extrusionOk="0">
                  <a:moveTo>
                    <a:pt x="61" y="0"/>
                  </a:moveTo>
                  <a:lnTo>
                    <a:pt x="61" y="0"/>
                  </a:lnTo>
                  <a:cubicBezTo>
                    <a:pt x="31" y="122"/>
                    <a:pt x="0" y="197"/>
                    <a:pt x="31" y="380"/>
                  </a:cubicBezTo>
                  <a:cubicBezTo>
                    <a:pt x="31" y="432"/>
                    <a:pt x="53" y="528"/>
                    <a:pt x="22" y="528"/>
                  </a:cubicBezTo>
                  <a:cubicBezTo>
                    <a:pt x="17" y="528"/>
                    <a:pt x="9" y="525"/>
                    <a:pt x="0" y="518"/>
                  </a:cubicBezTo>
                  <a:lnTo>
                    <a:pt x="0" y="518"/>
                  </a:lnTo>
                  <a:cubicBezTo>
                    <a:pt x="5" y="592"/>
                    <a:pt x="13" y="615"/>
                    <a:pt x="22" y="615"/>
                  </a:cubicBezTo>
                  <a:cubicBezTo>
                    <a:pt x="37" y="615"/>
                    <a:pt x="56" y="560"/>
                    <a:pt x="71" y="560"/>
                  </a:cubicBezTo>
                  <a:cubicBezTo>
                    <a:pt x="80" y="560"/>
                    <a:pt x="88" y="579"/>
                    <a:pt x="92" y="640"/>
                  </a:cubicBezTo>
                  <a:cubicBezTo>
                    <a:pt x="106" y="594"/>
                    <a:pt x="61" y="487"/>
                    <a:pt x="76" y="396"/>
                  </a:cubicBezTo>
                  <a:cubicBezTo>
                    <a:pt x="76" y="258"/>
                    <a:pt x="45" y="183"/>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30"/>
            <p:cNvSpPr/>
            <p:nvPr/>
          </p:nvSpPr>
          <p:spPr>
            <a:xfrm>
              <a:off x="344200" y="3460675"/>
              <a:ext cx="800" cy="3825"/>
            </a:xfrm>
            <a:custGeom>
              <a:avLst/>
              <a:gdLst/>
              <a:ahLst/>
              <a:cxnLst/>
              <a:rect l="l" t="t" r="r" b="b"/>
              <a:pathLst>
                <a:path w="32" h="153" extrusionOk="0">
                  <a:moveTo>
                    <a:pt x="15" y="0"/>
                  </a:moveTo>
                  <a:lnTo>
                    <a:pt x="1" y="153"/>
                  </a:lnTo>
                  <a:lnTo>
                    <a:pt x="31" y="138"/>
                  </a:lnTo>
                  <a:cubicBezTo>
                    <a:pt x="31" y="92"/>
                    <a:pt x="15" y="47"/>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30"/>
            <p:cNvSpPr/>
            <p:nvPr/>
          </p:nvSpPr>
          <p:spPr>
            <a:xfrm>
              <a:off x="344575" y="3465650"/>
              <a:ext cx="425" cy="775"/>
            </a:xfrm>
            <a:custGeom>
              <a:avLst/>
              <a:gdLst/>
              <a:ahLst/>
              <a:cxnLst/>
              <a:rect l="l" t="t" r="r" b="b"/>
              <a:pathLst>
                <a:path w="17" h="31" extrusionOk="0">
                  <a:moveTo>
                    <a:pt x="16" y="1"/>
                  </a:moveTo>
                  <a:lnTo>
                    <a:pt x="16" y="1"/>
                  </a:lnTo>
                  <a:cubicBezTo>
                    <a:pt x="16" y="15"/>
                    <a:pt x="16" y="15"/>
                    <a:pt x="0" y="30"/>
                  </a:cubicBezTo>
                  <a:cubicBezTo>
                    <a:pt x="16" y="30"/>
                    <a:pt x="16" y="15"/>
                    <a:pt x="1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30"/>
            <p:cNvSpPr/>
            <p:nvPr/>
          </p:nvSpPr>
          <p:spPr>
            <a:xfrm>
              <a:off x="344975" y="3463725"/>
              <a:ext cx="375" cy="1925"/>
            </a:xfrm>
            <a:custGeom>
              <a:avLst/>
              <a:gdLst/>
              <a:ahLst/>
              <a:cxnLst/>
              <a:rect l="l" t="t" r="r" b="b"/>
              <a:pathLst>
                <a:path w="15" h="77" extrusionOk="0">
                  <a:moveTo>
                    <a:pt x="15" y="0"/>
                  </a:moveTo>
                  <a:lnTo>
                    <a:pt x="0" y="16"/>
                  </a:lnTo>
                  <a:lnTo>
                    <a:pt x="0" y="77"/>
                  </a:lnTo>
                  <a:cubicBezTo>
                    <a:pt x="15" y="61"/>
                    <a:pt x="15" y="31"/>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30"/>
            <p:cNvSpPr/>
            <p:nvPr/>
          </p:nvSpPr>
          <p:spPr>
            <a:xfrm>
              <a:off x="314100" y="3410800"/>
              <a:ext cx="425" cy="375"/>
            </a:xfrm>
            <a:custGeom>
              <a:avLst/>
              <a:gdLst/>
              <a:ahLst/>
              <a:cxnLst/>
              <a:rect l="l" t="t" r="r" b="b"/>
              <a:pathLst>
                <a:path w="17" h="15" extrusionOk="0">
                  <a:moveTo>
                    <a:pt x="17" y="0"/>
                  </a:moveTo>
                  <a:lnTo>
                    <a:pt x="17" y="0"/>
                  </a:lnTo>
                  <a:cubicBezTo>
                    <a:pt x="17" y="0"/>
                    <a:pt x="1" y="0"/>
                    <a:pt x="1" y="15"/>
                  </a:cubicBezTo>
                  <a:lnTo>
                    <a:pt x="1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30"/>
            <p:cNvSpPr/>
            <p:nvPr/>
          </p:nvSpPr>
          <p:spPr>
            <a:xfrm>
              <a:off x="312900" y="3401650"/>
              <a:ext cx="5800" cy="22875"/>
            </a:xfrm>
            <a:custGeom>
              <a:avLst/>
              <a:gdLst/>
              <a:ahLst/>
              <a:cxnLst/>
              <a:rect l="l" t="t" r="r" b="b"/>
              <a:pathLst>
                <a:path w="232" h="915" extrusionOk="0">
                  <a:moveTo>
                    <a:pt x="4" y="640"/>
                  </a:moveTo>
                  <a:lnTo>
                    <a:pt x="8" y="652"/>
                  </a:lnTo>
                  <a:lnTo>
                    <a:pt x="8" y="652"/>
                  </a:lnTo>
                  <a:cubicBezTo>
                    <a:pt x="7" y="649"/>
                    <a:pt x="6" y="645"/>
                    <a:pt x="6" y="641"/>
                  </a:cubicBezTo>
                  <a:lnTo>
                    <a:pt x="6" y="641"/>
                  </a:lnTo>
                  <a:cubicBezTo>
                    <a:pt x="5" y="641"/>
                    <a:pt x="5" y="641"/>
                    <a:pt x="4" y="640"/>
                  </a:cubicBezTo>
                  <a:close/>
                  <a:moveTo>
                    <a:pt x="8" y="652"/>
                  </a:moveTo>
                  <a:lnTo>
                    <a:pt x="8" y="652"/>
                  </a:lnTo>
                  <a:cubicBezTo>
                    <a:pt x="9" y="664"/>
                    <a:pt x="13" y="675"/>
                    <a:pt x="18" y="686"/>
                  </a:cubicBezTo>
                  <a:lnTo>
                    <a:pt x="8" y="652"/>
                  </a:lnTo>
                  <a:close/>
                  <a:moveTo>
                    <a:pt x="110" y="1"/>
                  </a:moveTo>
                  <a:lnTo>
                    <a:pt x="140" y="137"/>
                  </a:lnTo>
                  <a:lnTo>
                    <a:pt x="95" y="214"/>
                  </a:lnTo>
                  <a:lnTo>
                    <a:pt x="110" y="214"/>
                  </a:lnTo>
                  <a:cubicBezTo>
                    <a:pt x="140" y="320"/>
                    <a:pt x="95" y="350"/>
                    <a:pt x="65" y="366"/>
                  </a:cubicBezTo>
                  <a:cubicBezTo>
                    <a:pt x="79" y="381"/>
                    <a:pt x="79" y="397"/>
                    <a:pt x="79" y="397"/>
                  </a:cubicBezTo>
                  <a:cubicBezTo>
                    <a:pt x="67" y="486"/>
                    <a:pt x="1" y="564"/>
                    <a:pt x="6" y="641"/>
                  </a:cubicBezTo>
                  <a:lnTo>
                    <a:pt x="6" y="641"/>
                  </a:lnTo>
                  <a:cubicBezTo>
                    <a:pt x="65" y="659"/>
                    <a:pt x="65" y="795"/>
                    <a:pt x="95" y="915"/>
                  </a:cubicBezTo>
                  <a:cubicBezTo>
                    <a:pt x="125" y="868"/>
                    <a:pt x="186" y="868"/>
                    <a:pt x="186" y="808"/>
                  </a:cubicBezTo>
                  <a:lnTo>
                    <a:pt x="186" y="808"/>
                  </a:lnTo>
                  <a:cubicBezTo>
                    <a:pt x="186" y="821"/>
                    <a:pt x="184" y="826"/>
                    <a:pt x="179" y="826"/>
                  </a:cubicBezTo>
                  <a:cubicBezTo>
                    <a:pt x="162" y="826"/>
                    <a:pt x="119" y="752"/>
                    <a:pt x="95" y="716"/>
                  </a:cubicBezTo>
                  <a:cubicBezTo>
                    <a:pt x="126" y="472"/>
                    <a:pt x="232" y="153"/>
                    <a:pt x="110"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30"/>
            <p:cNvSpPr/>
            <p:nvPr/>
          </p:nvSpPr>
          <p:spPr>
            <a:xfrm>
              <a:off x="302325" y="3381100"/>
              <a:ext cx="2300" cy="5975"/>
            </a:xfrm>
            <a:custGeom>
              <a:avLst/>
              <a:gdLst/>
              <a:ahLst/>
              <a:cxnLst/>
              <a:rect l="l" t="t" r="r" b="b"/>
              <a:pathLst>
                <a:path w="92" h="239" extrusionOk="0">
                  <a:moveTo>
                    <a:pt x="61" y="0"/>
                  </a:moveTo>
                  <a:cubicBezTo>
                    <a:pt x="31" y="0"/>
                    <a:pt x="31" y="137"/>
                    <a:pt x="0" y="152"/>
                  </a:cubicBezTo>
                  <a:cubicBezTo>
                    <a:pt x="26" y="152"/>
                    <a:pt x="51" y="238"/>
                    <a:pt x="77" y="238"/>
                  </a:cubicBezTo>
                  <a:cubicBezTo>
                    <a:pt x="82" y="238"/>
                    <a:pt x="87" y="235"/>
                    <a:pt x="92" y="228"/>
                  </a:cubicBezTo>
                  <a:cubicBezTo>
                    <a:pt x="92" y="167"/>
                    <a:pt x="15" y="76"/>
                    <a:pt x="6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30"/>
            <p:cNvSpPr/>
            <p:nvPr/>
          </p:nvSpPr>
          <p:spPr>
            <a:xfrm>
              <a:off x="348375" y="3506000"/>
              <a:ext cx="425" cy="400"/>
            </a:xfrm>
            <a:custGeom>
              <a:avLst/>
              <a:gdLst/>
              <a:ahLst/>
              <a:cxnLst/>
              <a:rect l="l" t="t" r="r" b="b"/>
              <a:pathLst>
                <a:path w="17" h="16" extrusionOk="0">
                  <a:moveTo>
                    <a:pt x="17" y="1"/>
                  </a:moveTo>
                  <a:lnTo>
                    <a:pt x="1" y="15"/>
                  </a:lnTo>
                  <a:lnTo>
                    <a:pt x="1" y="15"/>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30"/>
            <p:cNvSpPr/>
            <p:nvPr/>
          </p:nvSpPr>
          <p:spPr>
            <a:xfrm>
              <a:off x="344200" y="3470575"/>
              <a:ext cx="6875" cy="61350"/>
            </a:xfrm>
            <a:custGeom>
              <a:avLst/>
              <a:gdLst/>
              <a:ahLst/>
              <a:cxnLst/>
              <a:rect l="l" t="t" r="r" b="b"/>
              <a:pathLst>
                <a:path w="275" h="2454" extrusionOk="0">
                  <a:moveTo>
                    <a:pt x="31" y="0"/>
                  </a:moveTo>
                  <a:cubicBezTo>
                    <a:pt x="15" y="61"/>
                    <a:pt x="107" y="183"/>
                    <a:pt x="15" y="214"/>
                  </a:cubicBezTo>
                  <a:lnTo>
                    <a:pt x="62" y="199"/>
                  </a:lnTo>
                  <a:lnTo>
                    <a:pt x="62" y="199"/>
                  </a:lnTo>
                  <a:cubicBezTo>
                    <a:pt x="1" y="671"/>
                    <a:pt x="92" y="1158"/>
                    <a:pt x="92" y="1539"/>
                  </a:cubicBezTo>
                  <a:lnTo>
                    <a:pt x="31" y="1524"/>
                  </a:lnTo>
                  <a:lnTo>
                    <a:pt x="31" y="1524"/>
                  </a:lnTo>
                  <a:cubicBezTo>
                    <a:pt x="46" y="1676"/>
                    <a:pt x="15" y="1706"/>
                    <a:pt x="1" y="1859"/>
                  </a:cubicBezTo>
                  <a:cubicBezTo>
                    <a:pt x="12" y="1841"/>
                    <a:pt x="19" y="1833"/>
                    <a:pt x="24" y="1833"/>
                  </a:cubicBezTo>
                  <a:cubicBezTo>
                    <a:pt x="41" y="1833"/>
                    <a:pt x="35" y="1911"/>
                    <a:pt x="46" y="1981"/>
                  </a:cubicBezTo>
                  <a:cubicBezTo>
                    <a:pt x="62" y="1905"/>
                    <a:pt x="31" y="1767"/>
                    <a:pt x="62" y="1767"/>
                  </a:cubicBezTo>
                  <a:cubicBezTo>
                    <a:pt x="107" y="1981"/>
                    <a:pt x="46" y="2346"/>
                    <a:pt x="62" y="2453"/>
                  </a:cubicBezTo>
                  <a:lnTo>
                    <a:pt x="168" y="2362"/>
                  </a:lnTo>
                  <a:cubicBezTo>
                    <a:pt x="92" y="2255"/>
                    <a:pt x="214" y="2179"/>
                    <a:pt x="123" y="2118"/>
                  </a:cubicBezTo>
                  <a:cubicBezTo>
                    <a:pt x="112" y="1969"/>
                    <a:pt x="153" y="1835"/>
                    <a:pt x="184" y="1835"/>
                  </a:cubicBezTo>
                  <a:cubicBezTo>
                    <a:pt x="198" y="1835"/>
                    <a:pt x="209" y="1860"/>
                    <a:pt x="214" y="1920"/>
                  </a:cubicBezTo>
                  <a:cubicBezTo>
                    <a:pt x="275" y="1661"/>
                    <a:pt x="92" y="1585"/>
                    <a:pt x="168" y="1432"/>
                  </a:cubicBezTo>
                  <a:cubicBezTo>
                    <a:pt x="153" y="1265"/>
                    <a:pt x="198" y="975"/>
                    <a:pt x="229" y="930"/>
                  </a:cubicBezTo>
                  <a:cubicBezTo>
                    <a:pt x="137" y="701"/>
                    <a:pt x="107" y="260"/>
                    <a:pt x="7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30"/>
            <p:cNvSpPr/>
            <p:nvPr/>
          </p:nvSpPr>
          <p:spPr>
            <a:xfrm>
              <a:off x="354100" y="3555875"/>
              <a:ext cx="25" cy="1175"/>
            </a:xfrm>
            <a:custGeom>
              <a:avLst/>
              <a:gdLst/>
              <a:ahLst/>
              <a:cxnLst/>
              <a:rect l="l" t="t" r="r" b="b"/>
              <a:pathLst>
                <a:path w="1" h="47" extrusionOk="0">
                  <a:moveTo>
                    <a:pt x="1" y="1"/>
                  </a:moveTo>
                  <a:lnTo>
                    <a:pt x="1" y="47"/>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30"/>
            <p:cNvSpPr/>
            <p:nvPr/>
          </p:nvSpPr>
          <p:spPr>
            <a:xfrm>
              <a:off x="347625" y="3509800"/>
              <a:ext cx="9925" cy="64375"/>
            </a:xfrm>
            <a:custGeom>
              <a:avLst/>
              <a:gdLst/>
              <a:ahLst/>
              <a:cxnLst/>
              <a:rect l="l" t="t" r="r" b="b"/>
              <a:pathLst>
                <a:path w="397" h="2575" extrusionOk="0">
                  <a:moveTo>
                    <a:pt x="396" y="1"/>
                  </a:moveTo>
                  <a:cubicBezTo>
                    <a:pt x="367" y="179"/>
                    <a:pt x="337" y="428"/>
                    <a:pt x="251" y="428"/>
                  </a:cubicBezTo>
                  <a:cubicBezTo>
                    <a:pt x="249" y="428"/>
                    <a:pt x="246" y="428"/>
                    <a:pt x="244" y="427"/>
                  </a:cubicBezTo>
                  <a:lnTo>
                    <a:pt x="229" y="702"/>
                  </a:lnTo>
                  <a:lnTo>
                    <a:pt x="183" y="671"/>
                  </a:lnTo>
                  <a:lnTo>
                    <a:pt x="183" y="671"/>
                  </a:lnTo>
                  <a:cubicBezTo>
                    <a:pt x="199" y="808"/>
                    <a:pt x="290" y="716"/>
                    <a:pt x="260" y="930"/>
                  </a:cubicBezTo>
                  <a:cubicBezTo>
                    <a:pt x="257" y="929"/>
                    <a:pt x="254" y="929"/>
                    <a:pt x="252" y="929"/>
                  </a:cubicBezTo>
                  <a:cubicBezTo>
                    <a:pt x="211" y="929"/>
                    <a:pt x="185" y="999"/>
                    <a:pt x="156" y="999"/>
                  </a:cubicBezTo>
                  <a:cubicBezTo>
                    <a:pt x="145" y="999"/>
                    <a:pt x="134" y="988"/>
                    <a:pt x="122" y="960"/>
                  </a:cubicBezTo>
                  <a:lnTo>
                    <a:pt x="168" y="808"/>
                  </a:lnTo>
                  <a:cubicBezTo>
                    <a:pt x="31" y="716"/>
                    <a:pt x="122" y="625"/>
                    <a:pt x="92" y="442"/>
                  </a:cubicBezTo>
                  <a:lnTo>
                    <a:pt x="92" y="442"/>
                  </a:lnTo>
                  <a:cubicBezTo>
                    <a:pt x="21" y="612"/>
                    <a:pt x="122" y="1152"/>
                    <a:pt x="25" y="1152"/>
                  </a:cubicBezTo>
                  <a:cubicBezTo>
                    <a:pt x="18" y="1152"/>
                    <a:pt x="10" y="1149"/>
                    <a:pt x="0" y="1143"/>
                  </a:cubicBezTo>
                  <a:lnTo>
                    <a:pt x="0" y="1143"/>
                  </a:lnTo>
                  <a:lnTo>
                    <a:pt x="31" y="1387"/>
                  </a:lnTo>
                  <a:cubicBezTo>
                    <a:pt x="61" y="1326"/>
                    <a:pt x="61" y="1311"/>
                    <a:pt x="47" y="1204"/>
                  </a:cubicBezTo>
                  <a:lnTo>
                    <a:pt x="47" y="1204"/>
                  </a:lnTo>
                  <a:cubicBezTo>
                    <a:pt x="52" y="1205"/>
                    <a:pt x="56" y="1205"/>
                    <a:pt x="61" y="1205"/>
                  </a:cubicBezTo>
                  <a:cubicBezTo>
                    <a:pt x="123" y="1205"/>
                    <a:pt x="138" y="1127"/>
                    <a:pt x="179" y="1127"/>
                  </a:cubicBezTo>
                  <a:cubicBezTo>
                    <a:pt x="188" y="1127"/>
                    <a:pt x="200" y="1132"/>
                    <a:pt x="214" y="1143"/>
                  </a:cubicBezTo>
                  <a:cubicBezTo>
                    <a:pt x="214" y="1250"/>
                    <a:pt x="244" y="1326"/>
                    <a:pt x="199" y="1326"/>
                  </a:cubicBezTo>
                  <a:cubicBezTo>
                    <a:pt x="229" y="1539"/>
                    <a:pt x="321" y="1677"/>
                    <a:pt x="260" y="1844"/>
                  </a:cubicBezTo>
                  <a:cubicBezTo>
                    <a:pt x="264" y="1842"/>
                    <a:pt x="268" y="1841"/>
                    <a:pt x="272" y="1841"/>
                  </a:cubicBezTo>
                  <a:cubicBezTo>
                    <a:pt x="294" y="1841"/>
                    <a:pt x="307" y="1874"/>
                    <a:pt x="321" y="1874"/>
                  </a:cubicBezTo>
                  <a:cubicBezTo>
                    <a:pt x="351" y="2073"/>
                    <a:pt x="351" y="2331"/>
                    <a:pt x="290" y="2499"/>
                  </a:cubicBezTo>
                  <a:cubicBezTo>
                    <a:pt x="295" y="2497"/>
                    <a:pt x="300" y="2497"/>
                    <a:pt x="305" y="2497"/>
                  </a:cubicBezTo>
                  <a:cubicBezTo>
                    <a:pt x="342" y="2497"/>
                    <a:pt x="369" y="2548"/>
                    <a:pt x="396" y="2575"/>
                  </a:cubicBezTo>
                  <a:lnTo>
                    <a:pt x="396" y="2270"/>
                  </a:lnTo>
                  <a:cubicBezTo>
                    <a:pt x="396" y="2270"/>
                    <a:pt x="396" y="2264"/>
                    <a:pt x="392" y="2264"/>
                  </a:cubicBezTo>
                  <a:cubicBezTo>
                    <a:pt x="390" y="2264"/>
                    <a:pt x="387" y="2265"/>
                    <a:pt x="382" y="2270"/>
                  </a:cubicBezTo>
                  <a:cubicBezTo>
                    <a:pt x="396" y="2195"/>
                    <a:pt x="382" y="2134"/>
                    <a:pt x="396" y="2073"/>
                  </a:cubicBezTo>
                  <a:lnTo>
                    <a:pt x="396" y="2057"/>
                  </a:lnTo>
                  <a:cubicBezTo>
                    <a:pt x="382" y="2057"/>
                    <a:pt x="351" y="2057"/>
                    <a:pt x="366" y="1996"/>
                  </a:cubicBezTo>
                  <a:cubicBezTo>
                    <a:pt x="366" y="1956"/>
                    <a:pt x="373" y="1942"/>
                    <a:pt x="382" y="1942"/>
                  </a:cubicBezTo>
                  <a:cubicBezTo>
                    <a:pt x="386" y="1942"/>
                    <a:pt x="391" y="1945"/>
                    <a:pt x="396" y="1951"/>
                  </a:cubicBezTo>
                  <a:lnTo>
                    <a:pt x="396" y="1935"/>
                  </a:lnTo>
                  <a:cubicBezTo>
                    <a:pt x="382" y="1904"/>
                    <a:pt x="396" y="1813"/>
                    <a:pt x="351" y="1783"/>
                  </a:cubicBezTo>
                  <a:cubicBezTo>
                    <a:pt x="335" y="1616"/>
                    <a:pt x="366" y="1677"/>
                    <a:pt x="396" y="1646"/>
                  </a:cubicBezTo>
                  <a:lnTo>
                    <a:pt x="396" y="1067"/>
                  </a:lnTo>
                  <a:cubicBezTo>
                    <a:pt x="396" y="1051"/>
                    <a:pt x="382" y="1051"/>
                    <a:pt x="382" y="1037"/>
                  </a:cubicBezTo>
                  <a:lnTo>
                    <a:pt x="396" y="991"/>
                  </a:lnTo>
                  <a:lnTo>
                    <a:pt x="396" y="930"/>
                  </a:lnTo>
                  <a:lnTo>
                    <a:pt x="351" y="930"/>
                  </a:lnTo>
                  <a:lnTo>
                    <a:pt x="335" y="747"/>
                  </a:lnTo>
                  <a:cubicBezTo>
                    <a:pt x="351" y="747"/>
                    <a:pt x="382" y="777"/>
                    <a:pt x="396" y="793"/>
                  </a:cubicBezTo>
                  <a:lnTo>
                    <a:pt x="39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30"/>
            <p:cNvSpPr/>
            <p:nvPr/>
          </p:nvSpPr>
          <p:spPr>
            <a:xfrm>
              <a:off x="277175" y="3339200"/>
              <a:ext cx="1550" cy="4200"/>
            </a:xfrm>
            <a:custGeom>
              <a:avLst/>
              <a:gdLst/>
              <a:ahLst/>
              <a:cxnLst/>
              <a:rect l="l" t="t" r="r" b="b"/>
              <a:pathLst>
                <a:path w="62" h="168" extrusionOk="0">
                  <a:moveTo>
                    <a:pt x="46" y="0"/>
                  </a:moveTo>
                  <a:cubicBezTo>
                    <a:pt x="1" y="15"/>
                    <a:pt x="31" y="137"/>
                    <a:pt x="31" y="167"/>
                  </a:cubicBezTo>
                  <a:cubicBezTo>
                    <a:pt x="62" y="137"/>
                    <a:pt x="62" y="76"/>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30"/>
            <p:cNvSpPr/>
            <p:nvPr/>
          </p:nvSpPr>
          <p:spPr>
            <a:xfrm>
              <a:off x="277950" y="3343375"/>
              <a:ext cx="25" cy="425"/>
            </a:xfrm>
            <a:custGeom>
              <a:avLst/>
              <a:gdLst/>
              <a:ahLst/>
              <a:cxnLst/>
              <a:rect l="l" t="t" r="r" b="b"/>
              <a:pathLst>
                <a:path w="1" h="17" extrusionOk="0">
                  <a:moveTo>
                    <a:pt x="0" y="0"/>
                  </a:moveTo>
                  <a:lnTo>
                    <a:pt x="0" y="16"/>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30"/>
            <p:cNvSpPr/>
            <p:nvPr/>
          </p:nvSpPr>
          <p:spPr>
            <a:xfrm>
              <a:off x="314500" y="3426025"/>
              <a:ext cx="2300" cy="5350"/>
            </a:xfrm>
            <a:custGeom>
              <a:avLst/>
              <a:gdLst/>
              <a:ahLst/>
              <a:cxnLst/>
              <a:rect l="l" t="t" r="r" b="b"/>
              <a:pathLst>
                <a:path w="92" h="214" extrusionOk="0">
                  <a:moveTo>
                    <a:pt x="92" y="1"/>
                  </a:moveTo>
                  <a:lnTo>
                    <a:pt x="31" y="107"/>
                  </a:lnTo>
                  <a:lnTo>
                    <a:pt x="1" y="214"/>
                  </a:lnTo>
                  <a:lnTo>
                    <a:pt x="9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30"/>
            <p:cNvSpPr/>
            <p:nvPr/>
          </p:nvSpPr>
          <p:spPr>
            <a:xfrm>
              <a:off x="271450" y="3337675"/>
              <a:ext cx="3475" cy="11450"/>
            </a:xfrm>
            <a:custGeom>
              <a:avLst/>
              <a:gdLst/>
              <a:ahLst/>
              <a:cxnLst/>
              <a:rect l="l" t="t" r="r" b="b"/>
              <a:pathLst>
                <a:path w="139" h="458" extrusionOk="0">
                  <a:moveTo>
                    <a:pt x="77" y="1"/>
                  </a:moveTo>
                  <a:cubicBezTo>
                    <a:pt x="92" y="92"/>
                    <a:pt x="1" y="320"/>
                    <a:pt x="77" y="458"/>
                  </a:cubicBezTo>
                  <a:lnTo>
                    <a:pt x="138" y="214"/>
                  </a:lnTo>
                  <a:lnTo>
                    <a:pt x="138" y="214"/>
                  </a:lnTo>
                  <a:cubicBezTo>
                    <a:pt x="136" y="215"/>
                    <a:pt x="134" y="215"/>
                    <a:pt x="132" y="215"/>
                  </a:cubicBezTo>
                  <a:cubicBezTo>
                    <a:pt x="93" y="215"/>
                    <a:pt x="106" y="87"/>
                    <a:pt x="7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30"/>
            <p:cNvSpPr/>
            <p:nvPr/>
          </p:nvSpPr>
          <p:spPr>
            <a:xfrm>
              <a:off x="273375" y="3336925"/>
              <a:ext cx="25" cy="775"/>
            </a:xfrm>
            <a:custGeom>
              <a:avLst/>
              <a:gdLst/>
              <a:ahLst/>
              <a:cxnLst/>
              <a:rect l="l" t="t" r="r" b="b"/>
              <a:pathLst>
                <a:path w="1" h="31" extrusionOk="0">
                  <a:moveTo>
                    <a:pt x="0" y="31"/>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30"/>
            <p:cNvSpPr/>
            <p:nvPr/>
          </p:nvSpPr>
          <p:spPr>
            <a:xfrm>
              <a:off x="298875" y="3400500"/>
              <a:ext cx="425" cy="1175"/>
            </a:xfrm>
            <a:custGeom>
              <a:avLst/>
              <a:gdLst/>
              <a:ahLst/>
              <a:cxnLst/>
              <a:rect l="l" t="t" r="r" b="b"/>
              <a:pathLst>
                <a:path w="17" h="47" extrusionOk="0">
                  <a:moveTo>
                    <a:pt x="16" y="0"/>
                  </a:moveTo>
                  <a:cubicBezTo>
                    <a:pt x="16" y="0"/>
                    <a:pt x="0" y="0"/>
                    <a:pt x="0" y="16"/>
                  </a:cubicBezTo>
                  <a:lnTo>
                    <a:pt x="0" y="47"/>
                  </a:lnTo>
                  <a:lnTo>
                    <a:pt x="1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30"/>
            <p:cNvSpPr/>
            <p:nvPr/>
          </p:nvSpPr>
          <p:spPr>
            <a:xfrm>
              <a:off x="288975" y="3381300"/>
              <a:ext cx="12200" cy="51200"/>
            </a:xfrm>
            <a:custGeom>
              <a:avLst/>
              <a:gdLst/>
              <a:ahLst/>
              <a:cxnLst/>
              <a:rect l="l" t="t" r="r" b="b"/>
              <a:pathLst>
                <a:path w="488" h="2048" extrusionOk="0">
                  <a:moveTo>
                    <a:pt x="77" y="1317"/>
                  </a:moveTo>
                  <a:cubicBezTo>
                    <a:pt x="77" y="1317"/>
                    <a:pt x="77" y="1317"/>
                    <a:pt x="78" y="1317"/>
                  </a:cubicBezTo>
                  <a:lnTo>
                    <a:pt x="78" y="1317"/>
                  </a:lnTo>
                  <a:cubicBezTo>
                    <a:pt x="77" y="1317"/>
                    <a:pt x="77" y="1317"/>
                    <a:pt x="77" y="1317"/>
                  </a:cubicBezTo>
                  <a:close/>
                  <a:moveTo>
                    <a:pt x="128" y="1"/>
                  </a:moveTo>
                  <a:cubicBezTo>
                    <a:pt x="84" y="1"/>
                    <a:pt x="90" y="195"/>
                    <a:pt x="16" y="220"/>
                  </a:cubicBezTo>
                  <a:cubicBezTo>
                    <a:pt x="31" y="433"/>
                    <a:pt x="47" y="799"/>
                    <a:pt x="138" y="967"/>
                  </a:cubicBezTo>
                  <a:cubicBezTo>
                    <a:pt x="83" y="1049"/>
                    <a:pt x="152" y="1328"/>
                    <a:pt x="100" y="1328"/>
                  </a:cubicBezTo>
                  <a:cubicBezTo>
                    <a:pt x="94" y="1328"/>
                    <a:pt x="87" y="1325"/>
                    <a:pt x="78" y="1317"/>
                  </a:cubicBezTo>
                  <a:lnTo>
                    <a:pt x="78" y="1317"/>
                  </a:lnTo>
                  <a:cubicBezTo>
                    <a:pt x="259" y="1469"/>
                    <a:pt x="0" y="1622"/>
                    <a:pt x="183" y="1743"/>
                  </a:cubicBezTo>
                  <a:lnTo>
                    <a:pt x="138" y="1881"/>
                  </a:lnTo>
                  <a:cubicBezTo>
                    <a:pt x="199" y="1911"/>
                    <a:pt x="214" y="1957"/>
                    <a:pt x="260" y="2048"/>
                  </a:cubicBezTo>
                  <a:cubicBezTo>
                    <a:pt x="287" y="1939"/>
                    <a:pt x="266" y="1734"/>
                    <a:pt x="336" y="1734"/>
                  </a:cubicBezTo>
                  <a:cubicBezTo>
                    <a:pt x="345" y="1734"/>
                    <a:pt x="354" y="1737"/>
                    <a:pt x="366" y="1743"/>
                  </a:cubicBezTo>
                  <a:lnTo>
                    <a:pt x="351" y="1485"/>
                  </a:lnTo>
                  <a:cubicBezTo>
                    <a:pt x="373" y="1452"/>
                    <a:pt x="386" y="1368"/>
                    <a:pt x="414" y="1368"/>
                  </a:cubicBezTo>
                  <a:cubicBezTo>
                    <a:pt x="425" y="1368"/>
                    <a:pt x="439" y="1383"/>
                    <a:pt x="457" y="1424"/>
                  </a:cubicBezTo>
                  <a:cubicBezTo>
                    <a:pt x="488" y="1241"/>
                    <a:pt x="305" y="890"/>
                    <a:pt x="396" y="784"/>
                  </a:cubicBezTo>
                  <a:lnTo>
                    <a:pt x="351" y="601"/>
                  </a:lnTo>
                  <a:lnTo>
                    <a:pt x="351" y="601"/>
                  </a:lnTo>
                  <a:cubicBezTo>
                    <a:pt x="382" y="829"/>
                    <a:pt x="290" y="906"/>
                    <a:pt x="290" y="1073"/>
                  </a:cubicBezTo>
                  <a:cubicBezTo>
                    <a:pt x="290" y="677"/>
                    <a:pt x="199" y="449"/>
                    <a:pt x="169" y="37"/>
                  </a:cubicBezTo>
                  <a:cubicBezTo>
                    <a:pt x="151" y="11"/>
                    <a:pt x="138" y="1"/>
                    <a:pt x="12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30"/>
            <p:cNvSpPr/>
            <p:nvPr/>
          </p:nvSpPr>
          <p:spPr>
            <a:xfrm>
              <a:off x="307250" y="3420300"/>
              <a:ext cx="1550" cy="5350"/>
            </a:xfrm>
            <a:custGeom>
              <a:avLst/>
              <a:gdLst/>
              <a:ahLst/>
              <a:cxnLst/>
              <a:rect l="l" t="t" r="r" b="b"/>
              <a:pathLst>
                <a:path w="62" h="214" extrusionOk="0">
                  <a:moveTo>
                    <a:pt x="61" y="1"/>
                  </a:moveTo>
                  <a:lnTo>
                    <a:pt x="1" y="169"/>
                  </a:lnTo>
                  <a:lnTo>
                    <a:pt x="31" y="214"/>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30"/>
            <p:cNvSpPr/>
            <p:nvPr/>
          </p:nvSpPr>
          <p:spPr>
            <a:xfrm>
              <a:off x="258150" y="3317475"/>
              <a:ext cx="775" cy="3075"/>
            </a:xfrm>
            <a:custGeom>
              <a:avLst/>
              <a:gdLst/>
              <a:ahLst/>
              <a:cxnLst/>
              <a:rect l="l" t="t" r="r" b="b"/>
              <a:pathLst>
                <a:path w="31" h="123" extrusionOk="0">
                  <a:moveTo>
                    <a:pt x="31" y="1"/>
                  </a:moveTo>
                  <a:cubicBezTo>
                    <a:pt x="15" y="1"/>
                    <a:pt x="0" y="16"/>
                    <a:pt x="0" y="31"/>
                  </a:cubicBezTo>
                  <a:lnTo>
                    <a:pt x="0" y="122"/>
                  </a:lnTo>
                  <a:cubicBezTo>
                    <a:pt x="15" y="108"/>
                    <a:pt x="15" y="3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30"/>
            <p:cNvSpPr/>
            <p:nvPr/>
          </p:nvSpPr>
          <p:spPr>
            <a:xfrm>
              <a:off x="258900" y="3317400"/>
              <a:ext cx="775" cy="500"/>
            </a:xfrm>
            <a:custGeom>
              <a:avLst/>
              <a:gdLst/>
              <a:ahLst/>
              <a:cxnLst/>
              <a:rect l="l" t="t" r="r" b="b"/>
              <a:pathLst>
                <a:path w="31" h="20" extrusionOk="0">
                  <a:moveTo>
                    <a:pt x="9" y="0"/>
                  </a:moveTo>
                  <a:cubicBezTo>
                    <a:pt x="4" y="0"/>
                    <a:pt x="1" y="4"/>
                    <a:pt x="1" y="4"/>
                  </a:cubicBezTo>
                  <a:cubicBezTo>
                    <a:pt x="1" y="4"/>
                    <a:pt x="15" y="19"/>
                    <a:pt x="31" y="19"/>
                  </a:cubicBezTo>
                  <a:cubicBezTo>
                    <a:pt x="23" y="4"/>
                    <a:pt x="15" y="0"/>
                    <a:pt x="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30"/>
            <p:cNvSpPr/>
            <p:nvPr/>
          </p:nvSpPr>
          <p:spPr>
            <a:xfrm>
              <a:off x="316400" y="3443550"/>
              <a:ext cx="2300" cy="2100"/>
            </a:xfrm>
            <a:custGeom>
              <a:avLst/>
              <a:gdLst/>
              <a:ahLst/>
              <a:cxnLst/>
              <a:rect l="l" t="t" r="r" b="b"/>
              <a:pathLst>
                <a:path w="92" h="84" extrusionOk="0">
                  <a:moveTo>
                    <a:pt x="0" y="0"/>
                  </a:moveTo>
                  <a:cubicBezTo>
                    <a:pt x="34" y="51"/>
                    <a:pt x="45" y="83"/>
                    <a:pt x="55" y="83"/>
                  </a:cubicBezTo>
                  <a:cubicBezTo>
                    <a:pt x="63" y="83"/>
                    <a:pt x="71" y="63"/>
                    <a:pt x="92" y="15"/>
                  </a:cubicBez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30"/>
            <p:cNvSpPr/>
            <p:nvPr/>
          </p:nvSpPr>
          <p:spPr>
            <a:xfrm>
              <a:off x="315625" y="3448475"/>
              <a:ext cx="1950" cy="5000"/>
            </a:xfrm>
            <a:custGeom>
              <a:avLst/>
              <a:gdLst/>
              <a:ahLst/>
              <a:cxnLst/>
              <a:rect l="l" t="t" r="r" b="b"/>
              <a:pathLst>
                <a:path w="78" h="200" extrusionOk="0">
                  <a:moveTo>
                    <a:pt x="62" y="1"/>
                  </a:moveTo>
                  <a:cubicBezTo>
                    <a:pt x="47" y="123"/>
                    <a:pt x="17" y="169"/>
                    <a:pt x="1" y="169"/>
                  </a:cubicBezTo>
                  <a:cubicBezTo>
                    <a:pt x="16" y="169"/>
                    <a:pt x="31" y="161"/>
                    <a:pt x="45" y="161"/>
                  </a:cubicBezTo>
                  <a:cubicBezTo>
                    <a:pt x="58" y="161"/>
                    <a:pt x="70" y="169"/>
                    <a:pt x="77" y="199"/>
                  </a:cubicBez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30"/>
            <p:cNvSpPr/>
            <p:nvPr/>
          </p:nvSpPr>
          <p:spPr>
            <a:xfrm>
              <a:off x="315625" y="3454975"/>
              <a:ext cx="4600" cy="23225"/>
            </a:xfrm>
            <a:custGeom>
              <a:avLst/>
              <a:gdLst/>
              <a:ahLst/>
              <a:cxnLst/>
              <a:rect l="l" t="t" r="r" b="b"/>
              <a:pathLst>
                <a:path w="184" h="929" extrusionOk="0">
                  <a:moveTo>
                    <a:pt x="77" y="0"/>
                  </a:moveTo>
                  <a:lnTo>
                    <a:pt x="1" y="15"/>
                  </a:lnTo>
                  <a:cubicBezTo>
                    <a:pt x="47" y="320"/>
                    <a:pt x="1" y="259"/>
                    <a:pt x="62" y="594"/>
                  </a:cubicBezTo>
                  <a:lnTo>
                    <a:pt x="62" y="549"/>
                  </a:lnTo>
                  <a:lnTo>
                    <a:pt x="62" y="549"/>
                  </a:lnTo>
                  <a:cubicBezTo>
                    <a:pt x="108" y="685"/>
                    <a:pt x="123" y="838"/>
                    <a:pt x="47" y="899"/>
                  </a:cubicBezTo>
                  <a:lnTo>
                    <a:pt x="138" y="929"/>
                  </a:lnTo>
                  <a:cubicBezTo>
                    <a:pt x="177" y="876"/>
                    <a:pt x="103" y="686"/>
                    <a:pt x="142" y="686"/>
                  </a:cubicBezTo>
                  <a:cubicBezTo>
                    <a:pt x="148" y="686"/>
                    <a:pt x="157" y="691"/>
                    <a:pt x="169" y="701"/>
                  </a:cubicBezTo>
                  <a:cubicBezTo>
                    <a:pt x="183" y="457"/>
                    <a:pt x="92" y="214"/>
                    <a:pt x="7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30"/>
            <p:cNvSpPr/>
            <p:nvPr/>
          </p:nvSpPr>
          <p:spPr>
            <a:xfrm>
              <a:off x="300800" y="3449650"/>
              <a:ext cx="25" cy="775"/>
            </a:xfrm>
            <a:custGeom>
              <a:avLst/>
              <a:gdLst/>
              <a:ahLst/>
              <a:cxnLst/>
              <a:rect l="l" t="t" r="r" b="b"/>
              <a:pathLst>
                <a:path w="1" h="31" extrusionOk="0">
                  <a:moveTo>
                    <a:pt x="0" y="0"/>
                  </a:moveTo>
                  <a:lnTo>
                    <a:pt x="0" y="3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30"/>
            <p:cNvSpPr/>
            <p:nvPr/>
          </p:nvSpPr>
          <p:spPr>
            <a:xfrm>
              <a:off x="298500" y="3429450"/>
              <a:ext cx="9175" cy="17525"/>
            </a:xfrm>
            <a:custGeom>
              <a:avLst/>
              <a:gdLst/>
              <a:ahLst/>
              <a:cxnLst/>
              <a:rect l="l" t="t" r="r" b="b"/>
              <a:pathLst>
                <a:path w="367" h="701" extrusionOk="0">
                  <a:moveTo>
                    <a:pt x="229" y="0"/>
                  </a:moveTo>
                  <a:cubicBezTo>
                    <a:pt x="214" y="199"/>
                    <a:pt x="198" y="199"/>
                    <a:pt x="153" y="321"/>
                  </a:cubicBezTo>
                  <a:cubicBezTo>
                    <a:pt x="168" y="183"/>
                    <a:pt x="46" y="321"/>
                    <a:pt x="46" y="61"/>
                  </a:cubicBezTo>
                  <a:lnTo>
                    <a:pt x="46" y="61"/>
                  </a:lnTo>
                  <a:cubicBezTo>
                    <a:pt x="15" y="199"/>
                    <a:pt x="62" y="290"/>
                    <a:pt x="1" y="412"/>
                  </a:cubicBezTo>
                  <a:lnTo>
                    <a:pt x="123" y="670"/>
                  </a:lnTo>
                  <a:cubicBezTo>
                    <a:pt x="153" y="518"/>
                    <a:pt x="198" y="351"/>
                    <a:pt x="245" y="274"/>
                  </a:cubicBezTo>
                  <a:lnTo>
                    <a:pt x="245" y="274"/>
                  </a:lnTo>
                  <a:cubicBezTo>
                    <a:pt x="214" y="488"/>
                    <a:pt x="275" y="564"/>
                    <a:pt x="305" y="701"/>
                  </a:cubicBezTo>
                  <a:cubicBezTo>
                    <a:pt x="305" y="595"/>
                    <a:pt x="229" y="518"/>
                    <a:pt x="290" y="412"/>
                  </a:cubicBezTo>
                  <a:lnTo>
                    <a:pt x="290" y="412"/>
                  </a:lnTo>
                  <a:lnTo>
                    <a:pt x="305" y="457"/>
                  </a:lnTo>
                  <a:lnTo>
                    <a:pt x="366" y="168"/>
                  </a:lnTo>
                  <a:lnTo>
                    <a:pt x="366" y="168"/>
                  </a:lnTo>
                  <a:cubicBezTo>
                    <a:pt x="336" y="199"/>
                    <a:pt x="320" y="244"/>
                    <a:pt x="305" y="244"/>
                  </a:cubicBezTo>
                  <a:cubicBezTo>
                    <a:pt x="336" y="92"/>
                    <a:pt x="245" y="61"/>
                    <a:pt x="229"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30"/>
            <p:cNvSpPr/>
            <p:nvPr/>
          </p:nvSpPr>
          <p:spPr>
            <a:xfrm>
              <a:off x="301550" y="3446200"/>
              <a:ext cx="400" cy="775"/>
            </a:xfrm>
            <a:custGeom>
              <a:avLst/>
              <a:gdLst/>
              <a:ahLst/>
              <a:cxnLst/>
              <a:rect l="l" t="t" r="r" b="b"/>
              <a:pathLst>
                <a:path w="16" h="31" extrusionOk="0">
                  <a:moveTo>
                    <a:pt x="1" y="0"/>
                  </a:moveTo>
                  <a:lnTo>
                    <a:pt x="1" y="31"/>
                  </a:lnTo>
                  <a:lnTo>
                    <a:pt x="15" y="31"/>
                  </a:ln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30"/>
            <p:cNvSpPr/>
            <p:nvPr/>
          </p:nvSpPr>
          <p:spPr>
            <a:xfrm>
              <a:off x="300800" y="3446950"/>
              <a:ext cx="775" cy="2725"/>
            </a:xfrm>
            <a:custGeom>
              <a:avLst/>
              <a:gdLst/>
              <a:ahLst/>
              <a:cxnLst/>
              <a:rect l="l" t="t" r="r" b="b"/>
              <a:pathLst>
                <a:path w="31" h="109" extrusionOk="0">
                  <a:moveTo>
                    <a:pt x="31" y="1"/>
                  </a:moveTo>
                  <a:cubicBezTo>
                    <a:pt x="15" y="17"/>
                    <a:pt x="15" y="62"/>
                    <a:pt x="0" y="108"/>
                  </a:cubicBezTo>
                  <a:cubicBezTo>
                    <a:pt x="15" y="62"/>
                    <a:pt x="15" y="3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30"/>
            <p:cNvSpPr/>
            <p:nvPr/>
          </p:nvSpPr>
          <p:spPr>
            <a:xfrm>
              <a:off x="322475" y="3467925"/>
              <a:ext cx="1950" cy="4200"/>
            </a:xfrm>
            <a:custGeom>
              <a:avLst/>
              <a:gdLst/>
              <a:ahLst/>
              <a:cxnLst/>
              <a:rect l="l" t="t" r="r" b="b"/>
              <a:pathLst>
                <a:path w="78" h="168" extrusionOk="0">
                  <a:moveTo>
                    <a:pt x="1" y="0"/>
                  </a:moveTo>
                  <a:lnTo>
                    <a:pt x="17" y="167"/>
                  </a:lnTo>
                  <a:cubicBezTo>
                    <a:pt x="31" y="106"/>
                    <a:pt x="78" y="45"/>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30"/>
            <p:cNvSpPr/>
            <p:nvPr/>
          </p:nvSpPr>
          <p:spPr>
            <a:xfrm>
              <a:off x="323250" y="3473250"/>
              <a:ext cx="775" cy="925"/>
            </a:xfrm>
            <a:custGeom>
              <a:avLst/>
              <a:gdLst/>
              <a:ahLst/>
              <a:cxnLst/>
              <a:rect l="l" t="t" r="r" b="b"/>
              <a:pathLst>
                <a:path w="31" h="37" extrusionOk="0">
                  <a:moveTo>
                    <a:pt x="31" y="1"/>
                  </a:moveTo>
                  <a:lnTo>
                    <a:pt x="31" y="1"/>
                  </a:lnTo>
                  <a:cubicBezTo>
                    <a:pt x="31" y="15"/>
                    <a:pt x="16" y="15"/>
                    <a:pt x="0" y="31"/>
                  </a:cubicBezTo>
                  <a:cubicBezTo>
                    <a:pt x="8" y="35"/>
                    <a:pt x="14" y="37"/>
                    <a:pt x="19" y="37"/>
                  </a:cubicBezTo>
                  <a:cubicBezTo>
                    <a:pt x="31" y="37"/>
                    <a:pt x="31" y="23"/>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30"/>
            <p:cNvSpPr/>
            <p:nvPr/>
          </p:nvSpPr>
          <p:spPr>
            <a:xfrm>
              <a:off x="322875" y="3472100"/>
              <a:ext cx="25" cy="1175"/>
            </a:xfrm>
            <a:custGeom>
              <a:avLst/>
              <a:gdLst/>
              <a:ahLst/>
              <a:cxnLst/>
              <a:rect l="l" t="t" r="r" b="b"/>
              <a:pathLst>
                <a:path w="1" h="47" extrusionOk="0">
                  <a:moveTo>
                    <a:pt x="1" y="47"/>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30"/>
            <p:cNvSpPr/>
            <p:nvPr/>
          </p:nvSpPr>
          <p:spPr>
            <a:xfrm>
              <a:off x="324000" y="3472500"/>
              <a:ext cx="425" cy="775"/>
            </a:xfrm>
            <a:custGeom>
              <a:avLst/>
              <a:gdLst/>
              <a:ahLst/>
              <a:cxnLst/>
              <a:rect l="l" t="t" r="r" b="b"/>
              <a:pathLst>
                <a:path w="17" h="31" extrusionOk="0">
                  <a:moveTo>
                    <a:pt x="17" y="1"/>
                  </a:moveTo>
                  <a:lnTo>
                    <a:pt x="17" y="1"/>
                  </a:lnTo>
                  <a:cubicBezTo>
                    <a:pt x="17" y="15"/>
                    <a:pt x="16" y="15"/>
                    <a:pt x="1" y="31"/>
                  </a:cubicBezTo>
                  <a:cubicBezTo>
                    <a:pt x="16" y="31"/>
                    <a:pt x="17" y="15"/>
                    <a:pt x="1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30"/>
            <p:cNvSpPr/>
            <p:nvPr/>
          </p:nvSpPr>
          <p:spPr>
            <a:xfrm>
              <a:off x="322875" y="3473250"/>
              <a:ext cx="400" cy="1150"/>
            </a:xfrm>
            <a:custGeom>
              <a:avLst/>
              <a:gdLst/>
              <a:ahLst/>
              <a:cxnLst/>
              <a:rect l="l" t="t" r="r" b="b"/>
              <a:pathLst>
                <a:path w="16" h="46" extrusionOk="0">
                  <a:moveTo>
                    <a:pt x="1" y="1"/>
                  </a:moveTo>
                  <a:lnTo>
                    <a:pt x="1" y="46"/>
                  </a:lnTo>
                  <a:lnTo>
                    <a:pt x="15" y="31"/>
                  </a:lnTo>
                  <a:cubicBezTo>
                    <a:pt x="15" y="15"/>
                    <a:pt x="1" y="15"/>
                    <a:pt x="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30"/>
            <p:cNvSpPr/>
            <p:nvPr/>
          </p:nvSpPr>
          <p:spPr>
            <a:xfrm>
              <a:off x="281000" y="3389825"/>
              <a:ext cx="2300" cy="6125"/>
            </a:xfrm>
            <a:custGeom>
              <a:avLst/>
              <a:gdLst/>
              <a:ahLst/>
              <a:cxnLst/>
              <a:rect l="l" t="t" r="r" b="b"/>
              <a:pathLst>
                <a:path w="92" h="245" extrusionOk="0">
                  <a:moveTo>
                    <a:pt x="31" y="1"/>
                  </a:moveTo>
                  <a:cubicBezTo>
                    <a:pt x="0" y="62"/>
                    <a:pt x="45" y="184"/>
                    <a:pt x="31" y="245"/>
                  </a:cubicBezTo>
                  <a:cubicBezTo>
                    <a:pt x="61" y="230"/>
                    <a:pt x="45" y="62"/>
                    <a:pt x="91" y="62"/>
                  </a:cubicBezTo>
                  <a:lnTo>
                    <a:pt x="3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30"/>
            <p:cNvSpPr/>
            <p:nvPr/>
          </p:nvSpPr>
          <p:spPr>
            <a:xfrm>
              <a:off x="326300" y="3486575"/>
              <a:ext cx="1925" cy="3050"/>
            </a:xfrm>
            <a:custGeom>
              <a:avLst/>
              <a:gdLst/>
              <a:ahLst/>
              <a:cxnLst/>
              <a:rect l="l" t="t" r="r" b="b"/>
              <a:pathLst>
                <a:path w="77" h="122" extrusionOk="0">
                  <a:moveTo>
                    <a:pt x="31" y="0"/>
                  </a:moveTo>
                  <a:lnTo>
                    <a:pt x="0" y="122"/>
                  </a:lnTo>
                  <a:cubicBezTo>
                    <a:pt x="9" y="109"/>
                    <a:pt x="19" y="105"/>
                    <a:pt x="29" y="105"/>
                  </a:cubicBezTo>
                  <a:cubicBezTo>
                    <a:pt x="46" y="105"/>
                    <a:pt x="63" y="116"/>
                    <a:pt x="71" y="116"/>
                  </a:cubicBezTo>
                  <a:cubicBezTo>
                    <a:pt x="75" y="116"/>
                    <a:pt x="77" y="114"/>
                    <a:pt x="77" y="107"/>
                  </a:cubicBez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30"/>
            <p:cNvSpPr/>
            <p:nvPr/>
          </p:nvSpPr>
          <p:spPr>
            <a:xfrm>
              <a:off x="326300" y="3489600"/>
              <a:ext cx="25" cy="1950"/>
            </a:xfrm>
            <a:custGeom>
              <a:avLst/>
              <a:gdLst/>
              <a:ahLst/>
              <a:cxnLst/>
              <a:rect l="l" t="t" r="r" b="b"/>
              <a:pathLst>
                <a:path w="1" h="78" extrusionOk="0">
                  <a:moveTo>
                    <a:pt x="0" y="1"/>
                  </a:moveTo>
                  <a:lnTo>
                    <a:pt x="0" y="78"/>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30"/>
            <p:cNvSpPr/>
            <p:nvPr/>
          </p:nvSpPr>
          <p:spPr>
            <a:xfrm>
              <a:off x="276775" y="3388300"/>
              <a:ext cx="1550" cy="3475"/>
            </a:xfrm>
            <a:custGeom>
              <a:avLst/>
              <a:gdLst/>
              <a:ahLst/>
              <a:cxnLst/>
              <a:rect l="l" t="t" r="r" b="b"/>
              <a:pathLst>
                <a:path w="62" h="139" extrusionOk="0">
                  <a:moveTo>
                    <a:pt x="1" y="1"/>
                  </a:moveTo>
                  <a:lnTo>
                    <a:pt x="31" y="139"/>
                  </a:lnTo>
                  <a:lnTo>
                    <a:pt x="62" y="92"/>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30"/>
            <p:cNvSpPr/>
            <p:nvPr/>
          </p:nvSpPr>
          <p:spPr>
            <a:xfrm>
              <a:off x="344200" y="3535075"/>
              <a:ext cx="1925" cy="3600"/>
            </a:xfrm>
            <a:custGeom>
              <a:avLst/>
              <a:gdLst/>
              <a:ahLst/>
              <a:cxnLst/>
              <a:rect l="l" t="t" r="r" b="b"/>
              <a:pathLst>
                <a:path w="77" h="144" extrusionOk="0">
                  <a:moveTo>
                    <a:pt x="27" y="1"/>
                  </a:moveTo>
                  <a:cubicBezTo>
                    <a:pt x="16" y="1"/>
                    <a:pt x="6" y="12"/>
                    <a:pt x="1" y="40"/>
                  </a:cubicBezTo>
                  <a:cubicBezTo>
                    <a:pt x="7" y="37"/>
                    <a:pt x="12" y="35"/>
                    <a:pt x="17" y="35"/>
                  </a:cubicBezTo>
                  <a:cubicBezTo>
                    <a:pt x="56" y="35"/>
                    <a:pt x="55" y="144"/>
                    <a:pt x="62" y="144"/>
                  </a:cubicBezTo>
                  <a:cubicBezTo>
                    <a:pt x="64" y="144"/>
                    <a:pt x="68" y="125"/>
                    <a:pt x="76" y="71"/>
                  </a:cubicBezTo>
                  <a:cubicBezTo>
                    <a:pt x="67" y="33"/>
                    <a:pt x="46" y="1"/>
                    <a:pt x="2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30"/>
            <p:cNvSpPr/>
            <p:nvPr/>
          </p:nvSpPr>
          <p:spPr>
            <a:xfrm>
              <a:off x="347625" y="3547125"/>
              <a:ext cx="1550" cy="6875"/>
            </a:xfrm>
            <a:custGeom>
              <a:avLst/>
              <a:gdLst/>
              <a:ahLst/>
              <a:cxnLst/>
              <a:rect l="l" t="t" r="r" b="b"/>
              <a:pathLst>
                <a:path w="62" h="275" extrusionOk="0">
                  <a:moveTo>
                    <a:pt x="61" y="1"/>
                  </a:moveTo>
                  <a:lnTo>
                    <a:pt x="0" y="46"/>
                  </a:lnTo>
                  <a:lnTo>
                    <a:pt x="61" y="275"/>
                  </a:lnTo>
                  <a:lnTo>
                    <a:pt x="6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30"/>
            <p:cNvSpPr/>
            <p:nvPr/>
          </p:nvSpPr>
          <p:spPr>
            <a:xfrm>
              <a:off x="328575" y="3579500"/>
              <a:ext cx="5350" cy="22100"/>
            </a:xfrm>
            <a:custGeom>
              <a:avLst/>
              <a:gdLst/>
              <a:ahLst/>
              <a:cxnLst/>
              <a:rect l="l" t="t" r="r" b="b"/>
              <a:pathLst>
                <a:path w="214" h="884" extrusionOk="0">
                  <a:moveTo>
                    <a:pt x="77" y="0"/>
                  </a:moveTo>
                  <a:cubicBezTo>
                    <a:pt x="62" y="351"/>
                    <a:pt x="1" y="670"/>
                    <a:pt x="47" y="731"/>
                  </a:cubicBezTo>
                  <a:cubicBezTo>
                    <a:pt x="52" y="726"/>
                    <a:pt x="58" y="725"/>
                    <a:pt x="66" y="725"/>
                  </a:cubicBezTo>
                  <a:cubicBezTo>
                    <a:pt x="80" y="725"/>
                    <a:pt x="97" y="731"/>
                    <a:pt x="108" y="731"/>
                  </a:cubicBezTo>
                  <a:cubicBezTo>
                    <a:pt x="77" y="747"/>
                    <a:pt x="62" y="808"/>
                    <a:pt x="62" y="869"/>
                  </a:cubicBezTo>
                  <a:lnTo>
                    <a:pt x="214" y="884"/>
                  </a:lnTo>
                  <a:cubicBezTo>
                    <a:pt x="214" y="701"/>
                    <a:pt x="199" y="503"/>
                    <a:pt x="169" y="351"/>
                  </a:cubicBezTo>
                  <a:lnTo>
                    <a:pt x="122" y="412"/>
                  </a:lnTo>
                  <a:cubicBezTo>
                    <a:pt x="122" y="244"/>
                    <a:pt x="77" y="91"/>
                    <a:pt x="7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30"/>
            <p:cNvSpPr/>
            <p:nvPr/>
          </p:nvSpPr>
          <p:spPr>
            <a:xfrm>
              <a:off x="346500" y="3562375"/>
              <a:ext cx="375" cy="775"/>
            </a:xfrm>
            <a:custGeom>
              <a:avLst/>
              <a:gdLst/>
              <a:ahLst/>
              <a:cxnLst/>
              <a:rect l="l" t="t" r="r" b="b"/>
              <a:pathLst>
                <a:path w="15" h="31" extrusionOk="0">
                  <a:moveTo>
                    <a:pt x="15" y="0"/>
                  </a:moveTo>
                  <a:lnTo>
                    <a:pt x="0" y="31"/>
                  </a:lnTo>
                  <a:cubicBezTo>
                    <a:pt x="15" y="15"/>
                    <a:pt x="15" y="15"/>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30"/>
            <p:cNvSpPr/>
            <p:nvPr/>
          </p:nvSpPr>
          <p:spPr>
            <a:xfrm>
              <a:off x="326300" y="3535300"/>
              <a:ext cx="425" cy="25"/>
            </a:xfrm>
            <a:custGeom>
              <a:avLst/>
              <a:gdLst/>
              <a:ahLst/>
              <a:cxnLst/>
              <a:rect l="l" t="t" r="r" b="b"/>
              <a:pathLst>
                <a:path w="17" h="1" extrusionOk="0">
                  <a:moveTo>
                    <a:pt x="0" y="1"/>
                  </a:moveTo>
                  <a:lnTo>
                    <a:pt x="0" y="1"/>
                  </a:ln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30"/>
            <p:cNvSpPr/>
            <p:nvPr/>
          </p:nvSpPr>
          <p:spPr>
            <a:xfrm>
              <a:off x="340575" y="3552825"/>
              <a:ext cx="16200" cy="51450"/>
            </a:xfrm>
            <a:custGeom>
              <a:avLst/>
              <a:gdLst/>
              <a:ahLst/>
              <a:cxnLst/>
              <a:rect l="l" t="t" r="r" b="b"/>
              <a:pathLst>
                <a:path w="648" h="2058" extrusionOk="0">
                  <a:moveTo>
                    <a:pt x="282" y="1"/>
                  </a:moveTo>
                  <a:cubicBezTo>
                    <a:pt x="268" y="169"/>
                    <a:pt x="282" y="321"/>
                    <a:pt x="252" y="382"/>
                  </a:cubicBezTo>
                  <a:cubicBezTo>
                    <a:pt x="298" y="397"/>
                    <a:pt x="252" y="488"/>
                    <a:pt x="282" y="549"/>
                  </a:cubicBezTo>
                  <a:cubicBezTo>
                    <a:pt x="237" y="549"/>
                    <a:pt x="191" y="565"/>
                    <a:pt x="207" y="687"/>
                  </a:cubicBezTo>
                  <a:lnTo>
                    <a:pt x="146" y="580"/>
                  </a:lnTo>
                  <a:lnTo>
                    <a:pt x="146" y="580"/>
                  </a:lnTo>
                  <a:cubicBezTo>
                    <a:pt x="158" y="692"/>
                    <a:pt x="130" y="702"/>
                    <a:pt x="97" y="702"/>
                  </a:cubicBezTo>
                  <a:cubicBezTo>
                    <a:pt x="90" y="702"/>
                    <a:pt x="83" y="701"/>
                    <a:pt x="75" y="701"/>
                  </a:cubicBezTo>
                  <a:cubicBezTo>
                    <a:pt x="35" y="701"/>
                    <a:pt x="1" y="717"/>
                    <a:pt x="39" y="915"/>
                  </a:cubicBezTo>
                  <a:lnTo>
                    <a:pt x="54" y="870"/>
                  </a:lnTo>
                  <a:lnTo>
                    <a:pt x="54" y="870"/>
                  </a:lnTo>
                  <a:cubicBezTo>
                    <a:pt x="115" y="991"/>
                    <a:pt x="39" y="1158"/>
                    <a:pt x="39" y="1327"/>
                  </a:cubicBezTo>
                  <a:lnTo>
                    <a:pt x="54" y="1280"/>
                  </a:lnTo>
                  <a:lnTo>
                    <a:pt x="54" y="1280"/>
                  </a:lnTo>
                  <a:cubicBezTo>
                    <a:pt x="85" y="1524"/>
                    <a:pt x="39" y="1723"/>
                    <a:pt x="69" y="1997"/>
                  </a:cubicBezTo>
                  <a:lnTo>
                    <a:pt x="313" y="2027"/>
                  </a:lnTo>
                  <a:cubicBezTo>
                    <a:pt x="298" y="1981"/>
                    <a:pt x="298" y="1951"/>
                    <a:pt x="282" y="1905"/>
                  </a:cubicBezTo>
                  <a:cubicBezTo>
                    <a:pt x="298" y="1829"/>
                    <a:pt x="329" y="1784"/>
                    <a:pt x="343" y="1662"/>
                  </a:cubicBezTo>
                  <a:lnTo>
                    <a:pt x="420" y="1753"/>
                  </a:lnTo>
                  <a:lnTo>
                    <a:pt x="404" y="1798"/>
                  </a:lnTo>
                  <a:cubicBezTo>
                    <a:pt x="465" y="1829"/>
                    <a:pt x="481" y="1814"/>
                    <a:pt x="526" y="1936"/>
                  </a:cubicBezTo>
                  <a:cubicBezTo>
                    <a:pt x="526" y="1981"/>
                    <a:pt x="511" y="2011"/>
                    <a:pt x="496" y="2058"/>
                  </a:cubicBezTo>
                  <a:lnTo>
                    <a:pt x="603" y="2058"/>
                  </a:lnTo>
                  <a:cubicBezTo>
                    <a:pt x="603" y="1981"/>
                    <a:pt x="556" y="1798"/>
                    <a:pt x="542" y="1646"/>
                  </a:cubicBezTo>
                  <a:cubicBezTo>
                    <a:pt x="542" y="1723"/>
                    <a:pt x="511" y="1723"/>
                    <a:pt x="481" y="1753"/>
                  </a:cubicBezTo>
                  <a:cubicBezTo>
                    <a:pt x="420" y="1494"/>
                    <a:pt x="465" y="1402"/>
                    <a:pt x="496" y="1144"/>
                  </a:cubicBezTo>
                  <a:lnTo>
                    <a:pt x="556" y="1280"/>
                  </a:lnTo>
                  <a:cubicBezTo>
                    <a:pt x="648" y="1174"/>
                    <a:pt x="526" y="991"/>
                    <a:pt x="556" y="854"/>
                  </a:cubicBezTo>
                  <a:lnTo>
                    <a:pt x="556" y="854"/>
                  </a:lnTo>
                  <a:cubicBezTo>
                    <a:pt x="481" y="915"/>
                    <a:pt x="542" y="931"/>
                    <a:pt x="511" y="1067"/>
                  </a:cubicBezTo>
                  <a:lnTo>
                    <a:pt x="526" y="1052"/>
                  </a:lnTo>
                  <a:lnTo>
                    <a:pt x="526" y="1052"/>
                  </a:lnTo>
                  <a:cubicBezTo>
                    <a:pt x="531" y="1109"/>
                    <a:pt x="524" y="1124"/>
                    <a:pt x="512" y="1124"/>
                  </a:cubicBezTo>
                  <a:cubicBezTo>
                    <a:pt x="499" y="1124"/>
                    <a:pt x="480" y="1107"/>
                    <a:pt x="464" y="1107"/>
                  </a:cubicBezTo>
                  <a:cubicBezTo>
                    <a:pt x="451" y="1107"/>
                    <a:pt x="439" y="1118"/>
                    <a:pt x="435" y="1158"/>
                  </a:cubicBezTo>
                  <a:cubicBezTo>
                    <a:pt x="359" y="1022"/>
                    <a:pt x="450" y="884"/>
                    <a:pt x="374" y="748"/>
                  </a:cubicBezTo>
                  <a:cubicBezTo>
                    <a:pt x="359" y="595"/>
                    <a:pt x="404" y="321"/>
                    <a:pt x="435" y="138"/>
                  </a:cubicBezTo>
                  <a:lnTo>
                    <a:pt x="435" y="138"/>
                  </a:lnTo>
                  <a:cubicBezTo>
                    <a:pt x="414" y="151"/>
                    <a:pt x="400" y="155"/>
                    <a:pt x="389" y="155"/>
                  </a:cubicBezTo>
                  <a:cubicBezTo>
                    <a:pt x="359" y="155"/>
                    <a:pt x="349" y="123"/>
                    <a:pt x="282" y="123"/>
                  </a:cubicBezTo>
                  <a:lnTo>
                    <a:pt x="28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30"/>
            <p:cNvSpPr/>
            <p:nvPr/>
          </p:nvSpPr>
          <p:spPr>
            <a:xfrm>
              <a:off x="328975" y="3545975"/>
              <a:ext cx="400" cy="425"/>
            </a:xfrm>
            <a:custGeom>
              <a:avLst/>
              <a:gdLst/>
              <a:ahLst/>
              <a:cxnLst/>
              <a:rect l="l" t="t" r="r" b="b"/>
              <a:pathLst>
                <a:path w="16" h="17" extrusionOk="0">
                  <a:moveTo>
                    <a:pt x="15" y="1"/>
                  </a:moveTo>
                  <a:cubicBezTo>
                    <a:pt x="0" y="1"/>
                    <a:pt x="0" y="1"/>
                    <a:pt x="0" y="16"/>
                  </a:cubicBezTo>
                  <a:lnTo>
                    <a:pt x="15"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30"/>
            <p:cNvSpPr/>
            <p:nvPr/>
          </p:nvSpPr>
          <p:spPr>
            <a:xfrm>
              <a:off x="324000" y="3502950"/>
              <a:ext cx="8050" cy="32375"/>
            </a:xfrm>
            <a:custGeom>
              <a:avLst/>
              <a:gdLst/>
              <a:ahLst/>
              <a:cxnLst/>
              <a:rect l="l" t="t" r="r" b="b"/>
              <a:pathLst>
                <a:path w="322" h="1295" extrusionOk="0">
                  <a:moveTo>
                    <a:pt x="108" y="1"/>
                  </a:moveTo>
                  <a:lnTo>
                    <a:pt x="92" y="184"/>
                  </a:lnTo>
                  <a:lnTo>
                    <a:pt x="17" y="107"/>
                  </a:lnTo>
                  <a:lnTo>
                    <a:pt x="17" y="107"/>
                  </a:lnTo>
                  <a:cubicBezTo>
                    <a:pt x="1" y="549"/>
                    <a:pt x="108" y="976"/>
                    <a:pt x="62" y="1280"/>
                  </a:cubicBezTo>
                  <a:lnTo>
                    <a:pt x="92" y="1295"/>
                  </a:lnTo>
                  <a:lnTo>
                    <a:pt x="92" y="1234"/>
                  </a:lnTo>
                  <a:cubicBezTo>
                    <a:pt x="111" y="1267"/>
                    <a:pt x="131" y="1280"/>
                    <a:pt x="151" y="1280"/>
                  </a:cubicBezTo>
                  <a:cubicBezTo>
                    <a:pt x="196" y="1280"/>
                    <a:pt x="239" y="1215"/>
                    <a:pt x="260" y="1173"/>
                  </a:cubicBezTo>
                  <a:lnTo>
                    <a:pt x="260" y="1173"/>
                  </a:lnTo>
                  <a:cubicBezTo>
                    <a:pt x="238" y="1198"/>
                    <a:pt x="223" y="1209"/>
                    <a:pt x="213" y="1209"/>
                  </a:cubicBezTo>
                  <a:cubicBezTo>
                    <a:pt x="163" y="1209"/>
                    <a:pt x="253" y="928"/>
                    <a:pt x="214" y="838"/>
                  </a:cubicBezTo>
                  <a:lnTo>
                    <a:pt x="214" y="838"/>
                  </a:lnTo>
                  <a:cubicBezTo>
                    <a:pt x="214" y="865"/>
                    <a:pt x="214" y="871"/>
                    <a:pt x="211" y="871"/>
                  </a:cubicBezTo>
                  <a:cubicBezTo>
                    <a:pt x="209" y="871"/>
                    <a:pt x="205" y="868"/>
                    <a:pt x="199" y="868"/>
                  </a:cubicBezTo>
                  <a:lnTo>
                    <a:pt x="199" y="701"/>
                  </a:lnTo>
                  <a:cubicBezTo>
                    <a:pt x="225" y="714"/>
                    <a:pt x="237" y="719"/>
                    <a:pt x="247" y="719"/>
                  </a:cubicBezTo>
                  <a:cubicBezTo>
                    <a:pt x="261" y="719"/>
                    <a:pt x="270" y="710"/>
                    <a:pt x="305" y="701"/>
                  </a:cubicBezTo>
                  <a:cubicBezTo>
                    <a:pt x="321" y="594"/>
                    <a:pt x="291" y="411"/>
                    <a:pt x="245" y="275"/>
                  </a:cubicBezTo>
                  <a:cubicBezTo>
                    <a:pt x="224" y="317"/>
                    <a:pt x="203" y="415"/>
                    <a:pt x="177" y="415"/>
                  </a:cubicBezTo>
                  <a:cubicBezTo>
                    <a:pt x="166" y="415"/>
                    <a:pt x="153" y="394"/>
                    <a:pt x="139" y="336"/>
                  </a:cubicBezTo>
                  <a:lnTo>
                    <a:pt x="169" y="244"/>
                  </a:lnTo>
                  <a:cubicBezTo>
                    <a:pt x="167" y="243"/>
                    <a:pt x="165" y="243"/>
                    <a:pt x="163" y="243"/>
                  </a:cubicBezTo>
                  <a:cubicBezTo>
                    <a:pt x="145" y="243"/>
                    <a:pt x="133" y="282"/>
                    <a:pt x="122" y="282"/>
                  </a:cubicBezTo>
                  <a:cubicBezTo>
                    <a:pt x="117" y="282"/>
                    <a:pt x="113" y="272"/>
                    <a:pt x="108" y="244"/>
                  </a:cubicBezTo>
                  <a:cubicBezTo>
                    <a:pt x="153" y="76"/>
                    <a:pt x="92" y="229"/>
                    <a:pt x="108"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30"/>
            <p:cNvSpPr/>
            <p:nvPr/>
          </p:nvSpPr>
          <p:spPr>
            <a:xfrm>
              <a:off x="322475" y="3535300"/>
              <a:ext cx="8050" cy="65550"/>
            </a:xfrm>
            <a:custGeom>
              <a:avLst/>
              <a:gdLst/>
              <a:ahLst/>
              <a:cxnLst/>
              <a:rect l="l" t="t" r="r" b="b"/>
              <a:pathLst>
                <a:path w="322" h="2622" extrusionOk="0">
                  <a:moveTo>
                    <a:pt x="153" y="1"/>
                  </a:moveTo>
                  <a:cubicBezTo>
                    <a:pt x="78" y="169"/>
                    <a:pt x="169" y="474"/>
                    <a:pt x="108" y="610"/>
                  </a:cubicBezTo>
                  <a:cubicBezTo>
                    <a:pt x="47" y="945"/>
                    <a:pt x="200" y="1235"/>
                    <a:pt x="139" y="1524"/>
                  </a:cubicBezTo>
                  <a:cubicBezTo>
                    <a:pt x="130" y="1529"/>
                    <a:pt x="123" y="1530"/>
                    <a:pt x="117" y="1530"/>
                  </a:cubicBezTo>
                  <a:cubicBezTo>
                    <a:pt x="57" y="1530"/>
                    <a:pt x="104" y="1341"/>
                    <a:pt x="62" y="1341"/>
                  </a:cubicBezTo>
                  <a:lnTo>
                    <a:pt x="92" y="1555"/>
                  </a:lnTo>
                  <a:lnTo>
                    <a:pt x="17" y="1601"/>
                  </a:lnTo>
                  <a:cubicBezTo>
                    <a:pt x="78" y="1753"/>
                    <a:pt x="47" y="1906"/>
                    <a:pt x="17" y="2058"/>
                  </a:cubicBezTo>
                  <a:lnTo>
                    <a:pt x="31" y="2058"/>
                  </a:lnTo>
                  <a:cubicBezTo>
                    <a:pt x="1" y="2180"/>
                    <a:pt x="47" y="2393"/>
                    <a:pt x="78" y="2606"/>
                  </a:cubicBezTo>
                  <a:lnTo>
                    <a:pt x="184" y="2621"/>
                  </a:lnTo>
                  <a:cubicBezTo>
                    <a:pt x="153" y="2499"/>
                    <a:pt x="139" y="2393"/>
                    <a:pt x="230" y="2363"/>
                  </a:cubicBezTo>
                  <a:lnTo>
                    <a:pt x="169" y="2225"/>
                  </a:lnTo>
                  <a:cubicBezTo>
                    <a:pt x="214" y="2195"/>
                    <a:pt x="169" y="2012"/>
                    <a:pt x="245" y="1920"/>
                  </a:cubicBezTo>
                  <a:lnTo>
                    <a:pt x="245" y="1920"/>
                  </a:lnTo>
                  <a:lnTo>
                    <a:pt x="184" y="1951"/>
                  </a:lnTo>
                  <a:lnTo>
                    <a:pt x="184" y="1768"/>
                  </a:lnTo>
                  <a:cubicBezTo>
                    <a:pt x="187" y="1762"/>
                    <a:pt x="190" y="1760"/>
                    <a:pt x="193" y="1760"/>
                  </a:cubicBezTo>
                  <a:cubicBezTo>
                    <a:pt x="205" y="1760"/>
                    <a:pt x="217" y="1804"/>
                    <a:pt x="230" y="1829"/>
                  </a:cubicBezTo>
                  <a:lnTo>
                    <a:pt x="306" y="1585"/>
                  </a:lnTo>
                  <a:lnTo>
                    <a:pt x="245" y="1418"/>
                  </a:lnTo>
                  <a:cubicBezTo>
                    <a:pt x="321" y="1144"/>
                    <a:pt x="153" y="687"/>
                    <a:pt x="260" y="443"/>
                  </a:cubicBezTo>
                  <a:cubicBezTo>
                    <a:pt x="214" y="321"/>
                    <a:pt x="184" y="153"/>
                    <a:pt x="153"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30"/>
            <p:cNvSpPr/>
            <p:nvPr/>
          </p:nvSpPr>
          <p:spPr>
            <a:xfrm>
              <a:off x="352950" y="3565775"/>
              <a:ext cx="1175" cy="4225"/>
            </a:xfrm>
            <a:custGeom>
              <a:avLst/>
              <a:gdLst/>
              <a:ahLst/>
              <a:cxnLst/>
              <a:rect l="l" t="t" r="r" b="b"/>
              <a:pathLst>
                <a:path w="47" h="169" extrusionOk="0">
                  <a:moveTo>
                    <a:pt x="47" y="1"/>
                  </a:moveTo>
                  <a:cubicBezTo>
                    <a:pt x="16" y="47"/>
                    <a:pt x="1" y="108"/>
                    <a:pt x="47" y="169"/>
                  </a:cubicBezTo>
                  <a:lnTo>
                    <a:pt x="4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30"/>
            <p:cNvSpPr/>
            <p:nvPr/>
          </p:nvSpPr>
          <p:spPr>
            <a:xfrm>
              <a:off x="354100" y="3562375"/>
              <a:ext cx="800" cy="3425"/>
            </a:xfrm>
            <a:custGeom>
              <a:avLst/>
              <a:gdLst/>
              <a:ahLst/>
              <a:cxnLst/>
              <a:rect l="l" t="t" r="r" b="b"/>
              <a:pathLst>
                <a:path w="32" h="137" extrusionOk="0">
                  <a:moveTo>
                    <a:pt x="31" y="0"/>
                  </a:moveTo>
                  <a:cubicBezTo>
                    <a:pt x="15" y="31"/>
                    <a:pt x="1" y="76"/>
                    <a:pt x="1" y="137"/>
                  </a:cubicBezTo>
                  <a:cubicBezTo>
                    <a:pt x="15" y="92"/>
                    <a:pt x="31" y="45"/>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30"/>
            <p:cNvSpPr/>
            <p:nvPr/>
          </p:nvSpPr>
          <p:spPr>
            <a:xfrm>
              <a:off x="344200" y="3549425"/>
              <a:ext cx="2325" cy="4200"/>
            </a:xfrm>
            <a:custGeom>
              <a:avLst/>
              <a:gdLst/>
              <a:ahLst/>
              <a:cxnLst/>
              <a:rect l="l" t="t" r="r" b="b"/>
              <a:pathLst>
                <a:path w="93" h="168" extrusionOk="0">
                  <a:moveTo>
                    <a:pt x="76" y="0"/>
                  </a:moveTo>
                  <a:cubicBezTo>
                    <a:pt x="76" y="61"/>
                    <a:pt x="1" y="137"/>
                    <a:pt x="62" y="167"/>
                  </a:cubicBezTo>
                  <a:cubicBezTo>
                    <a:pt x="62" y="0"/>
                    <a:pt x="92" y="153"/>
                    <a:pt x="7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30"/>
            <p:cNvSpPr/>
            <p:nvPr/>
          </p:nvSpPr>
          <p:spPr>
            <a:xfrm>
              <a:off x="356750" y="3576850"/>
              <a:ext cx="800" cy="2675"/>
            </a:xfrm>
            <a:custGeom>
              <a:avLst/>
              <a:gdLst/>
              <a:ahLst/>
              <a:cxnLst/>
              <a:rect l="l" t="t" r="r" b="b"/>
              <a:pathLst>
                <a:path w="32" h="107" extrusionOk="0">
                  <a:moveTo>
                    <a:pt x="1" y="0"/>
                  </a:moveTo>
                  <a:lnTo>
                    <a:pt x="1" y="0"/>
                  </a:lnTo>
                  <a:cubicBezTo>
                    <a:pt x="17" y="61"/>
                    <a:pt x="17" y="91"/>
                    <a:pt x="31" y="106"/>
                  </a:cubicBezTo>
                  <a:lnTo>
                    <a:pt x="31" y="30"/>
                  </a:lnTo>
                  <a:cubicBezTo>
                    <a:pt x="17" y="30"/>
                    <a:pt x="17" y="15"/>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30"/>
            <p:cNvSpPr/>
            <p:nvPr/>
          </p:nvSpPr>
          <p:spPr>
            <a:xfrm>
              <a:off x="331250" y="3526175"/>
              <a:ext cx="1550" cy="4225"/>
            </a:xfrm>
            <a:custGeom>
              <a:avLst/>
              <a:gdLst/>
              <a:ahLst/>
              <a:cxnLst/>
              <a:rect l="l" t="t" r="r" b="b"/>
              <a:pathLst>
                <a:path w="62" h="169" extrusionOk="0">
                  <a:moveTo>
                    <a:pt x="46" y="31"/>
                  </a:moveTo>
                  <a:lnTo>
                    <a:pt x="46" y="31"/>
                  </a:lnTo>
                  <a:cubicBezTo>
                    <a:pt x="46" y="77"/>
                    <a:pt x="1" y="0"/>
                    <a:pt x="31" y="169"/>
                  </a:cubicBezTo>
                  <a:cubicBezTo>
                    <a:pt x="62" y="153"/>
                    <a:pt x="46" y="77"/>
                    <a:pt x="46" y="3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30"/>
            <p:cNvSpPr/>
            <p:nvPr/>
          </p:nvSpPr>
          <p:spPr>
            <a:xfrm>
              <a:off x="332375" y="3525800"/>
              <a:ext cx="25" cy="1150"/>
            </a:xfrm>
            <a:custGeom>
              <a:avLst/>
              <a:gdLst/>
              <a:ahLst/>
              <a:cxnLst/>
              <a:rect l="l" t="t" r="r" b="b"/>
              <a:pathLst>
                <a:path w="1" h="46" extrusionOk="0">
                  <a:moveTo>
                    <a:pt x="1" y="1"/>
                  </a:moveTo>
                  <a:lnTo>
                    <a:pt x="1" y="46"/>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30"/>
            <p:cNvSpPr/>
            <p:nvPr/>
          </p:nvSpPr>
          <p:spPr>
            <a:xfrm>
              <a:off x="302325" y="3470575"/>
              <a:ext cx="25" cy="775"/>
            </a:xfrm>
            <a:custGeom>
              <a:avLst/>
              <a:gdLst/>
              <a:ahLst/>
              <a:cxnLst/>
              <a:rect l="l" t="t" r="r" b="b"/>
              <a:pathLst>
                <a:path w="1" h="31" extrusionOk="0">
                  <a:moveTo>
                    <a:pt x="0" y="31"/>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30"/>
            <p:cNvSpPr/>
            <p:nvPr/>
          </p:nvSpPr>
          <p:spPr>
            <a:xfrm>
              <a:off x="298500" y="3462950"/>
              <a:ext cx="4975" cy="18700"/>
            </a:xfrm>
            <a:custGeom>
              <a:avLst/>
              <a:gdLst/>
              <a:ahLst/>
              <a:cxnLst/>
              <a:rect l="l" t="t" r="r" b="b"/>
              <a:pathLst>
                <a:path w="199" h="748" extrusionOk="0">
                  <a:moveTo>
                    <a:pt x="124" y="467"/>
                  </a:moveTo>
                  <a:lnTo>
                    <a:pt x="123" y="473"/>
                  </a:lnTo>
                  <a:lnTo>
                    <a:pt x="125" y="474"/>
                  </a:lnTo>
                  <a:lnTo>
                    <a:pt x="125" y="474"/>
                  </a:lnTo>
                  <a:lnTo>
                    <a:pt x="124" y="467"/>
                  </a:lnTo>
                  <a:close/>
                  <a:moveTo>
                    <a:pt x="125" y="474"/>
                  </a:moveTo>
                  <a:lnTo>
                    <a:pt x="137" y="671"/>
                  </a:lnTo>
                  <a:cubicBezTo>
                    <a:pt x="198" y="640"/>
                    <a:pt x="198" y="626"/>
                    <a:pt x="184" y="504"/>
                  </a:cubicBezTo>
                  <a:lnTo>
                    <a:pt x="125" y="474"/>
                  </a:lnTo>
                  <a:close/>
                  <a:moveTo>
                    <a:pt x="76" y="1"/>
                  </a:moveTo>
                  <a:cubicBezTo>
                    <a:pt x="62" y="214"/>
                    <a:pt x="1" y="565"/>
                    <a:pt x="62" y="580"/>
                  </a:cubicBezTo>
                  <a:cubicBezTo>
                    <a:pt x="46" y="610"/>
                    <a:pt x="15" y="732"/>
                    <a:pt x="62" y="748"/>
                  </a:cubicBezTo>
                  <a:cubicBezTo>
                    <a:pt x="123" y="732"/>
                    <a:pt x="62" y="473"/>
                    <a:pt x="123" y="443"/>
                  </a:cubicBezTo>
                  <a:lnTo>
                    <a:pt x="124" y="467"/>
                  </a:lnTo>
                  <a:lnTo>
                    <a:pt x="124" y="467"/>
                  </a:lnTo>
                  <a:lnTo>
                    <a:pt x="153" y="336"/>
                  </a:lnTo>
                  <a:lnTo>
                    <a:pt x="153" y="336"/>
                  </a:lnTo>
                  <a:cubicBezTo>
                    <a:pt x="140" y="361"/>
                    <a:pt x="117" y="386"/>
                    <a:pt x="101" y="386"/>
                  </a:cubicBezTo>
                  <a:cubicBezTo>
                    <a:pt x="98" y="386"/>
                    <a:pt x="95" y="385"/>
                    <a:pt x="92" y="382"/>
                  </a:cubicBezTo>
                  <a:cubicBezTo>
                    <a:pt x="92" y="305"/>
                    <a:pt x="137" y="260"/>
                    <a:pt x="137" y="169"/>
                  </a:cubicBezTo>
                  <a:cubicBezTo>
                    <a:pt x="107" y="123"/>
                    <a:pt x="76" y="77"/>
                    <a:pt x="7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30"/>
            <p:cNvSpPr/>
            <p:nvPr/>
          </p:nvSpPr>
          <p:spPr>
            <a:xfrm>
              <a:off x="300025" y="3459550"/>
              <a:ext cx="400" cy="3425"/>
            </a:xfrm>
            <a:custGeom>
              <a:avLst/>
              <a:gdLst/>
              <a:ahLst/>
              <a:cxnLst/>
              <a:rect l="l" t="t" r="r" b="b"/>
              <a:pathLst>
                <a:path w="16" h="137" extrusionOk="0">
                  <a:moveTo>
                    <a:pt x="1" y="0"/>
                  </a:moveTo>
                  <a:cubicBezTo>
                    <a:pt x="1" y="61"/>
                    <a:pt x="15" y="92"/>
                    <a:pt x="15" y="137"/>
                  </a:cubicBezTo>
                  <a:cubicBezTo>
                    <a:pt x="15" y="76"/>
                    <a:pt x="15" y="45"/>
                    <a:pt x="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30"/>
            <p:cNvSpPr/>
            <p:nvPr/>
          </p:nvSpPr>
          <p:spPr>
            <a:xfrm>
              <a:off x="293925" y="3464475"/>
              <a:ext cx="1175" cy="5350"/>
            </a:xfrm>
            <a:custGeom>
              <a:avLst/>
              <a:gdLst/>
              <a:ahLst/>
              <a:cxnLst/>
              <a:rect l="l" t="t" r="r" b="b"/>
              <a:pathLst>
                <a:path w="47" h="214" extrusionOk="0">
                  <a:moveTo>
                    <a:pt x="1" y="1"/>
                  </a:moveTo>
                  <a:lnTo>
                    <a:pt x="31" y="214"/>
                  </a:lnTo>
                  <a:lnTo>
                    <a:pt x="46" y="62"/>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30"/>
            <p:cNvSpPr/>
            <p:nvPr/>
          </p:nvSpPr>
          <p:spPr>
            <a:xfrm>
              <a:off x="258500" y="3389825"/>
              <a:ext cx="425" cy="5375"/>
            </a:xfrm>
            <a:custGeom>
              <a:avLst/>
              <a:gdLst/>
              <a:ahLst/>
              <a:cxnLst/>
              <a:rect l="l" t="t" r="r" b="b"/>
              <a:pathLst>
                <a:path w="17" h="215" extrusionOk="0">
                  <a:moveTo>
                    <a:pt x="17" y="1"/>
                  </a:moveTo>
                  <a:lnTo>
                    <a:pt x="1" y="169"/>
                  </a:lnTo>
                  <a:lnTo>
                    <a:pt x="17" y="214"/>
                  </a:lnTo>
                  <a:lnTo>
                    <a:pt x="17"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30"/>
            <p:cNvSpPr/>
            <p:nvPr/>
          </p:nvSpPr>
          <p:spPr>
            <a:xfrm>
              <a:off x="289725" y="3463350"/>
              <a:ext cx="4225" cy="15625"/>
            </a:xfrm>
            <a:custGeom>
              <a:avLst/>
              <a:gdLst/>
              <a:ahLst/>
              <a:cxnLst/>
              <a:rect l="l" t="t" r="r" b="b"/>
              <a:pathLst>
                <a:path w="169" h="625" extrusionOk="0">
                  <a:moveTo>
                    <a:pt x="47" y="0"/>
                  </a:moveTo>
                  <a:cubicBezTo>
                    <a:pt x="78" y="122"/>
                    <a:pt x="31" y="275"/>
                    <a:pt x="1" y="305"/>
                  </a:cubicBezTo>
                  <a:cubicBezTo>
                    <a:pt x="7" y="303"/>
                    <a:pt x="12" y="302"/>
                    <a:pt x="16" y="302"/>
                  </a:cubicBezTo>
                  <a:cubicBezTo>
                    <a:pt x="71" y="302"/>
                    <a:pt x="32" y="465"/>
                    <a:pt x="47" y="564"/>
                  </a:cubicBezTo>
                  <a:lnTo>
                    <a:pt x="1" y="472"/>
                  </a:lnTo>
                  <a:lnTo>
                    <a:pt x="47" y="624"/>
                  </a:lnTo>
                  <a:cubicBezTo>
                    <a:pt x="169" y="411"/>
                    <a:pt x="108" y="228"/>
                    <a:pt x="4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30"/>
            <p:cNvSpPr/>
            <p:nvPr/>
          </p:nvSpPr>
          <p:spPr>
            <a:xfrm>
              <a:off x="297350" y="3491125"/>
              <a:ext cx="5350" cy="32025"/>
            </a:xfrm>
            <a:custGeom>
              <a:avLst/>
              <a:gdLst/>
              <a:ahLst/>
              <a:cxnLst/>
              <a:rect l="l" t="t" r="r" b="b"/>
              <a:pathLst>
                <a:path w="214" h="1281" extrusionOk="0">
                  <a:moveTo>
                    <a:pt x="77" y="1"/>
                  </a:moveTo>
                  <a:lnTo>
                    <a:pt x="61" y="504"/>
                  </a:lnTo>
                  <a:cubicBezTo>
                    <a:pt x="52" y="481"/>
                    <a:pt x="44" y="472"/>
                    <a:pt x="37" y="472"/>
                  </a:cubicBezTo>
                  <a:cubicBezTo>
                    <a:pt x="22" y="472"/>
                    <a:pt x="11" y="518"/>
                    <a:pt x="0" y="549"/>
                  </a:cubicBezTo>
                  <a:lnTo>
                    <a:pt x="31" y="488"/>
                  </a:lnTo>
                  <a:lnTo>
                    <a:pt x="31" y="488"/>
                  </a:lnTo>
                  <a:cubicBezTo>
                    <a:pt x="16" y="732"/>
                    <a:pt x="77" y="1022"/>
                    <a:pt x="16" y="1281"/>
                  </a:cubicBezTo>
                  <a:lnTo>
                    <a:pt x="138" y="1235"/>
                  </a:lnTo>
                  <a:cubicBezTo>
                    <a:pt x="77" y="961"/>
                    <a:pt x="214" y="626"/>
                    <a:pt x="138" y="367"/>
                  </a:cubicBezTo>
                  <a:cubicBezTo>
                    <a:pt x="142" y="335"/>
                    <a:pt x="146" y="324"/>
                    <a:pt x="150" y="324"/>
                  </a:cubicBezTo>
                  <a:cubicBezTo>
                    <a:pt x="160" y="324"/>
                    <a:pt x="172" y="390"/>
                    <a:pt x="189" y="390"/>
                  </a:cubicBezTo>
                  <a:cubicBezTo>
                    <a:pt x="192" y="390"/>
                    <a:pt x="196" y="387"/>
                    <a:pt x="199" y="382"/>
                  </a:cubicBezTo>
                  <a:cubicBezTo>
                    <a:pt x="199" y="230"/>
                    <a:pt x="92" y="200"/>
                    <a:pt x="7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30"/>
            <p:cNvSpPr/>
            <p:nvPr/>
          </p:nvSpPr>
          <p:spPr>
            <a:xfrm>
              <a:off x="296975" y="3504850"/>
              <a:ext cx="400" cy="425"/>
            </a:xfrm>
            <a:custGeom>
              <a:avLst/>
              <a:gdLst/>
              <a:ahLst/>
              <a:cxnLst/>
              <a:rect l="l" t="t" r="r" b="b"/>
              <a:pathLst>
                <a:path w="16" h="17" extrusionOk="0">
                  <a:moveTo>
                    <a:pt x="15" y="0"/>
                  </a:moveTo>
                  <a:lnTo>
                    <a:pt x="1" y="16"/>
                  </a:lnTo>
                  <a:cubicBezTo>
                    <a:pt x="15" y="16"/>
                    <a:pt x="15" y="0"/>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30"/>
            <p:cNvSpPr/>
            <p:nvPr/>
          </p:nvSpPr>
          <p:spPr>
            <a:xfrm>
              <a:off x="274125" y="3442025"/>
              <a:ext cx="25" cy="400"/>
            </a:xfrm>
            <a:custGeom>
              <a:avLst/>
              <a:gdLst/>
              <a:ahLst/>
              <a:cxnLst/>
              <a:rect l="l" t="t" r="r" b="b"/>
              <a:pathLst>
                <a:path w="1" h="16" extrusionOk="0">
                  <a:moveTo>
                    <a:pt x="1" y="15"/>
                  </a:moveTo>
                  <a:lnTo>
                    <a:pt x="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30"/>
            <p:cNvSpPr/>
            <p:nvPr/>
          </p:nvSpPr>
          <p:spPr>
            <a:xfrm>
              <a:off x="272225" y="3436700"/>
              <a:ext cx="2300" cy="5350"/>
            </a:xfrm>
            <a:custGeom>
              <a:avLst/>
              <a:gdLst/>
              <a:ahLst/>
              <a:cxnLst/>
              <a:rect l="l" t="t" r="r" b="b"/>
              <a:pathLst>
                <a:path w="92" h="214" extrusionOk="0">
                  <a:moveTo>
                    <a:pt x="46" y="0"/>
                  </a:moveTo>
                  <a:lnTo>
                    <a:pt x="0" y="137"/>
                  </a:lnTo>
                  <a:lnTo>
                    <a:pt x="77" y="213"/>
                  </a:lnTo>
                  <a:cubicBezTo>
                    <a:pt x="61" y="167"/>
                    <a:pt x="91" y="31"/>
                    <a:pt x="46"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30"/>
            <p:cNvSpPr/>
            <p:nvPr/>
          </p:nvSpPr>
          <p:spPr>
            <a:xfrm>
              <a:off x="291650" y="3484675"/>
              <a:ext cx="1550" cy="4600"/>
            </a:xfrm>
            <a:custGeom>
              <a:avLst/>
              <a:gdLst/>
              <a:ahLst/>
              <a:cxnLst/>
              <a:rect l="l" t="t" r="r" b="b"/>
              <a:pathLst>
                <a:path w="62" h="184" extrusionOk="0">
                  <a:moveTo>
                    <a:pt x="62" y="1"/>
                  </a:moveTo>
                  <a:lnTo>
                    <a:pt x="1" y="168"/>
                  </a:lnTo>
                  <a:lnTo>
                    <a:pt x="15" y="183"/>
                  </a:lnTo>
                  <a:lnTo>
                    <a:pt x="62"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30"/>
            <p:cNvSpPr/>
            <p:nvPr/>
          </p:nvSpPr>
          <p:spPr>
            <a:xfrm>
              <a:off x="284800" y="3472850"/>
              <a:ext cx="3825" cy="8600"/>
            </a:xfrm>
            <a:custGeom>
              <a:avLst/>
              <a:gdLst/>
              <a:ahLst/>
              <a:cxnLst/>
              <a:rect l="l" t="t" r="r" b="b"/>
              <a:pathLst>
                <a:path w="153" h="344" extrusionOk="0">
                  <a:moveTo>
                    <a:pt x="76" y="1"/>
                  </a:moveTo>
                  <a:cubicBezTo>
                    <a:pt x="76" y="77"/>
                    <a:pt x="61" y="138"/>
                    <a:pt x="0" y="214"/>
                  </a:cubicBezTo>
                  <a:cubicBezTo>
                    <a:pt x="31" y="275"/>
                    <a:pt x="76" y="199"/>
                    <a:pt x="61" y="305"/>
                  </a:cubicBezTo>
                  <a:cubicBezTo>
                    <a:pt x="65" y="333"/>
                    <a:pt x="73" y="344"/>
                    <a:pt x="82" y="344"/>
                  </a:cubicBezTo>
                  <a:cubicBezTo>
                    <a:pt x="110" y="344"/>
                    <a:pt x="153" y="244"/>
                    <a:pt x="153" y="153"/>
                  </a:cubicBezTo>
                  <a:lnTo>
                    <a:pt x="153" y="153"/>
                  </a:lnTo>
                  <a:cubicBezTo>
                    <a:pt x="146" y="160"/>
                    <a:pt x="141" y="162"/>
                    <a:pt x="136" y="162"/>
                  </a:cubicBezTo>
                  <a:cubicBezTo>
                    <a:pt x="106" y="162"/>
                    <a:pt x="102" y="53"/>
                    <a:pt x="7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30"/>
            <p:cNvSpPr/>
            <p:nvPr/>
          </p:nvSpPr>
          <p:spPr>
            <a:xfrm>
              <a:off x="259650" y="3422975"/>
              <a:ext cx="3850" cy="29250"/>
            </a:xfrm>
            <a:custGeom>
              <a:avLst/>
              <a:gdLst/>
              <a:ahLst/>
              <a:cxnLst/>
              <a:rect l="l" t="t" r="r" b="b"/>
              <a:pathLst>
                <a:path w="154" h="1170" extrusionOk="0">
                  <a:moveTo>
                    <a:pt x="62" y="1"/>
                  </a:moveTo>
                  <a:cubicBezTo>
                    <a:pt x="1" y="214"/>
                    <a:pt x="107" y="458"/>
                    <a:pt x="31" y="716"/>
                  </a:cubicBezTo>
                  <a:lnTo>
                    <a:pt x="107" y="747"/>
                  </a:lnTo>
                  <a:cubicBezTo>
                    <a:pt x="46" y="793"/>
                    <a:pt x="16" y="1006"/>
                    <a:pt x="16" y="1112"/>
                  </a:cubicBezTo>
                  <a:cubicBezTo>
                    <a:pt x="35" y="1156"/>
                    <a:pt x="53" y="1169"/>
                    <a:pt x="72" y="1169"/>
                  </a:cubicBezTo>
                  <a:cubicBezTo>
                    <a:pt x="99" y="1169"/>
                    <a:pt x="126" y="1143"/>
                    <a:pt x="153" y="1143"/>
                  </a:cubicBezTo>
                  <a:cubicBezTo>
                    <a:pt x="142" y="1079"/>
                    <a:pt x="124" y="1053"/>
                    <a:pt x="104" y="1053"/>
                  </a:cubicBezTo>
                  <a:cubicBezTo>
                    <a:pt x="95" y="1053"/>
                    <a:pt x="86" y="1058"/>
                    <a:pt x="77" y="1067"/>
                  </a:cubicBezTo>
                  <a:cubicBezTo>
                    <a:pt x="46" y="884"/>
                    <a:pt x="137" y="976"/>
                    <a:pt x="153" y="823"/>
                  </a:cubicBezTo>
                  <a:cubicBezTo>
                    <a:pt x="92" y="533"/>
                    <a:pt x="77" y="275"/>
                    <a:pt x="6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30"/>
            <p:cNvSpPr/>
            <p:nvPr/>
          </p:nvSpPr>
          <p:spPr>
            <a:xfrm>
              <a:off x="323250" y="3557800"/>
              <a:ext cx="1175" cy="5725"/>
            </a:xfrm>
            <a:custGeom>
              <a:avLst/>
              <a:gdLst/>
              <a:ahLst/>
              <a:cxnLst/>
              <a:rect l="l" t="t" r="r" b="b"/>
              <a:pathLst>
                <a:path w="47" h="229" extrusionOk="0">
                  <a:moveTo>
                    <a:pt x="47" y="0"/>
                  </a:moveTo>
                  <a:lnTo>
                    <a:pt x="0" y="106"/>
                  </a:lnTo>
                  <a:lnTo>
                    <a:pt x="31" y="228"/>
                  </a:ln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30"/>
            <p:cNvSpPr/>
            <p:nvPr/>
          </p:nvSpPr>
          <p:spPr>
            <a:xfrm>
              <a:off x="307650" y="3534550"/>
              <a:ext cx="1900" cy="6225"/>
            </a:xfrm>
            <a:custGeom>
              <a:avLst/>
              <a:gdLst/>
              <a:ahLst/>
              <a:cxnLst/>
              <a:rect l="l" t="t" r="r" b="b"/>
              <a:pathLst>
                <a:path w="76" h="249" extrusionOk="0">
                  <a:moveTo>
                    <a:pt x="76" y="1"/>
                  </a:moveTo>
                  <a:lnTo>
                    <a:pt x="76" y="1"/>
                  </a:lnTo>
                  <a:cubicBezTo>
                    <a:pt x="31" y="47"/>
                    <a:pt x="15" y="199"/>
                    <a:pt x="0" y="244"/>
                  </a:cubicBezTo>
                  <a:cubicBezTo>
                    <a:pt x="8" y="247"/>
                    <a:pt x="14" y="249"/>
                    <a:pt x="20" y="249"/>
                  </a:cubicBezTo>
                  <a:cubicBezTo>
                    <a:pt x="73" y="249"/>
                    <a:pt x="63" y="125"/>
                    <a:pt x="76"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30"/>
            <p:cNvSpPr/>
            <p:nvPr/>
          </p:nvSpPr>
          <p:spPr>
            <a:xfrm>
              <a:off x="313750" y="3558300"/>
              <a:ext cx="1550" cy="4100"/>
            </a:xfrm>
            <a:custGeom>
              <a:avLst/>
              <a:gdLst/>
              <a:ahLst/>
              <a:cxnLst/>
              <a:rect l="l" t="t" r="r" b="b"/>
              <a:pathLst>
                <a:path w="62" h="164" extrusionOk="0">
                  <a:moveTo>
                    <a:pt x="37" y="1"/>
                  </a:moveTo>
                  <a:cubicBezTo>
                    <a:pt x="0" y="1"/>
                    <a:pt x="0" y="98"/>
                    <a:pt x="0" y="163"/>
                  </a:cubicBezTo>
                  <a:cubicBezTo>
                    <a:pt x="14" y="92"/>
                    <a:pt x="2" y="9"/>
                    <a:pt x="48" y="9"/>
                  </a:cubicBezTo>
                  <a:cubicBezTo>
                    <a:pt x="52" y="9"/>
                    <a:pt x="56" y="10"/>
                    <a:pt x="61" y="11"/>
                  </a:cubicBezTo>
                  <a:cubicBezTo>
                    <a:pt x="52" y="4"/>
                    <a:pt x="44" y="1"/>
                    <a:pt x="37"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30"/>
            <p:cNvSpPr/>
            <p:nvPr/>
          </p:nvSpPr>
          <p:spPr>
            <a:xfrm>
              <a:off x="313750" y="3562375"/>
              <a:ext cx="25" cy="1150"/>
            </a:xfrm>
            <a:custGeom>
              <a:avLst/>
              <a:gdLst/>
              <a:ahLst/>
              <a:cxnLst/>
              <a:rect l="l" t="t" r="r" b="b"/>
              <a:pathLst>
                <a:path w="1" h="46" extrusionOk="0">
                  <a:moveTo>
                    <a:pt x="0" y="0"/>
                  </a:moveTo>
                  <a:lnTo>
                    <a:pt x="0" y="45"/>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30"/>
            <p:cNvSpPr/>
            <p:nvPr/>
          </p:nvSpPr>
          <p:spPr>
            <a:xfrm>
              <a:off x="308400" y="3547900"/>
              <a:ext cx="1150" cy="1900"/>
            </a:xfrm>
            <a:custGeom>
              <a:avLst/>
              <a:gdLst/>
              <a:ahLst/>
              <a:cxnLst/>
              <a:rect l="l" t="t" r="r" b="b"/>
              <a:pathLst>
                <a:path w="46" h="76" extrusionOk="0">
                  <a:moveTo>
                    <a:pt x="46" y="0"/>
                  </a:moveTo>
                  <a:lnTo>
                    <a:pt x="1" y="15"/>
                  </a:lnTo>
                  <a:lnTo>
                    <a:pt x="46" y="76"/>
                  </a:lnTo>
                  <a:lnTo>
                    <a:pt x="46"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30"/>
            <p:cNvSpPr/>
            <p:nvPr/>
          </p:nvSpPr>
          <p:spPr>
            <a:xfrm>
              <a:off x="306900" y="3550525"/>
              <a:ext cx="3425" cy="18450"/>
            </a:xfrm>
            <a:custGeom>
              <a:avLst/>
              <a:gdLst/>
              <a:ahLst/>
              <a:cxnLst/>
              <a:rect l="l" t="t" r="r" b="b"/>
              <a:pathLst>
                <a:path w="137" h="738" extrusionOk="0">
                  <a:moveTo>
                    <a:pt x="29" y="1"/>
                  </a:moveTo>
                  <a:cubicBezTo>
                    <a:pt x="0" y="1"/>
                    <a:pt x="15" y="492"/>
                    <a:pt x="30" y="687"/>
                  </a:cubicBezTo>
                  <a:cubicBezTo>
                    <a:pt x="39" y="723"/>
                    <a:pt x="47" y="737"/>
                    <a:pt x="54" y="737"/>
                  </a:cubicBezTo>
                  <a:cubicBezTo>
                    <a:pt x="79" y="737"/>
                    <a:pt x="92" y="543"/>
                    <a:pt x="103" y="543"/>
                  </a:cubicBezTo>
                  <a:cubicBezTo>
                    <a:pt x="104" y="543"/>
                    <a:pt x="105" y="545"/>
                    <a:pt x="106" y="550"/>
                  </a:cubicBezTo>
                  <a:cubicBezTo>
                    <a:pt x="134" y="480"/>
                    <a:pt x="73" y="270"/>
                    <a:pt x="120" y="270"/>
                  </a:cubicBezTo>
                  <a:cubicBezTo>
                    <a:pt x="125" y="270"/>
                    <a:pt x="130" y="272"/>
                    <a:pt x="136" y="275"/>
                  </a:cubicBezTo>
                  <a:cubicBezTo>
                    <a:pt x="122" y="78"/>
                    <a:pt x="91" y="139"/>
                    <a:pt x="30" y="1"/>
                  </a:cubicBezTo>
                  <a:cubicBezTo>
                    <a:pt x="30" y="1"/>
                    <a:pt x="30" y="1"/>
                    <a:pt x="29"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30"/>
            <p:cNvSpPr/>
            <p:nvPr/>
          </p:nvSpPr>
          <p:spPr>
            <a:xfrm>
              <a:off x="311825" y="3566550"/>
              <a:ext cx="1950" cy="10300"/>
            </a:xfrm>
            <a:custGeom>
              <a:avLst/>
              <a:gdLst/>
              <a:ahLst/>
              <a:cxnLst/>
              <a:rect l="l" t="t" r="r" b="b"/>
              <a:pathLst>
                <a:path w="78" h="412" extrusionOk="0">
                  <a:moveTo>
                    <a:pt x="77" y="0"/>
                  </a:moveTo>
                  <a:cubicBezTo>
                    <a:pt x="0" y="31"/>
                    <a:pt x="47" y="183"/>
                    <a:pt x="47" y="274"/>
                  </a:cubicBezTo>
                  <a:lnTo>
                    <a:pt x="47" y="229"/>
                  </a:lnTo>
                  <a:lnTo>
                    <a:pt x="77" y="412"/>
                  </a:lnTo>
                  <a:lnTo>
                    <a:pt x="7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30"/>
            <p:cNvSpPr/>
            <p:nvPr/>
          </p:nvSpPr>
          <p:spPr>
            <a:xfrm>
              <a:off x="258500" y="3463275"/>
              <a:ext cx="6125" cy="14175"/>
            </a:xfrm>
            <a:custGeom>
              <a:avLst/>
              <a:gdLst/>
              <a:ahLst/>
              <a:cxnLst/>
              <a:rect l="l" t="t" r="r" b="b"/>
              <a:pathLst>
                <a:path w="245" h="567" extrusionOk="0">
                  <a:moveTo>
                    <a:pt x="113" y="0"/>
                  </a:moveTo>
                  <a:cubicBezTo>
                    <a:pt x="106" y="0"/>
                    <a:pt x="99" y="1"/>
                    <a:pt x="92" y="3"/>
                  </a:cubicBezTo>
                  <a:cubicBezTo>
                    <a:pt x="199" y="64"/>
                    <a:pt x="92" y="201"/>
                    <a:pt x="108" y="339"/>
                  </a:cubicBezTo>
                  <a:cubicBezTo>
                    <a:pt x="98" y="349"/>
                    <a:pt x="89" y="354"/>
                    <a:pt x="82" y="354"/>
                  </a:cubicBezTo>
                  <a:cubicBezTo>
                    <a:pt x="67" y="354"/>
                    <a:pt x="57" y="333"/>
                    <a:pt x="47" y="292"/>
                  </a:cubicBezTo>
                  <a:cubicBezTo>
                    <a:pt x="47" y="369"/>
                    <a:pt x="31" y="430"/>
                    <a:pt x="1" y="491"/>
                  </a:cubicBezTo>
                  <a:lnTo>
                    <a:pt x="138" y="323"/>
                  </a:lnTo>
                  <a:cubicBezTo>
                    <a:pt x="153" y="430"/>
                    <a:pt x="183" y="506"/>
                    <a:pt x="214" y="567"/>
                  </a:cubicBezTo>
                  <a:lnTo>
                    <a:pt x="244" y="64"/>
                  </a:lnTo>
                  <a:cubicBezTo>
                    <a:pt x="243" y="63"/>
                    <a:pt x="243" y="63"/>
                    <a:pt x="242" y="63"/>
                  </a:cubicBezTo>
                  <a:cubicBezTo>
                    <a:pt x="232" y="63"/>
                    <a:pt x="222" y="108"/>
                    <a:pt x="208" y="108"/>
                  </a:cubicBezTo>
                  <a:cubicBezTo>
                    <a:pt x="201" y="108"/>
                    <a:pt x="193" y="97"/>
                    <a:pt x="183" y="64"/>
                  </a:cubicBezTo>
                  <a:cubicBezTo>
                    <a:pt x="210" y="38"/>
                    <a:pt x="157" y="0"/>
                    <a:pt x="11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30"/>
            <p:cNvSpPr/>
            <p:nvPr/>
          </p:nvSpPr>
          <p:spPr>
            <a:xfrm>
              <a:off x="256225" y="3462500"/>
              <a:ext cx="5750" cy="11300"/>
            </a:xfrm>
            <a:custGeom>
              <a:avLst/>
              <a:gdLst/>
              <a:ahLst/>
              <a:cxnLst/>
              <a:rect l="l" t="t" r="r" b="b"/>
              <a:pathLst>
                <a:path w="230" h="452" extrusionOk="0">
                  <a:moveTo>
                    <a:pt x="124" y="0"/>
                  </a:moveTo>
                  <a:cubicBezTo>
                    <a:pt x="111" y="0"/>
                    <a:pt x="168" y="122"/>
                    <a:pt x="122" y="201"/>
                  </a:cubicBezTo>
                  <a:lnTo>
                    <a:pt x="61" y="65"/>
                  </a:lnTo>
                  <a:lnTo>
                    <a:pt x="61" y="65"/>
                  </a:lnTo>
                  <a:cubicBezTo>
                    <a:pt x="77" y="183"/>
                    <a:pt x="62" y="401"/>
                    <a:pt x="34" y="401"/>
                  </a:cubicBezTo>
                  <a:cubicBezTo>
                    <a:pt x="33" y="401"/>
                    <a:pt x="32" y="401"/>
                    <a:pt x="31" y="400"/>
                  </a:cubicBezTo>
                  <a:cubicBezTo>
                    <a:pt x="19" y="340"/>
                    <a:pt x="36" y="299"/>
                    <a:pt x="21" y="299"/>
                  </a:cubicBezTo>
                  <a:cubicBezTo>
                    <a:pt x="17" y="299"/>
                    <a:pt x="10" y="302"/>
                    <a:pt x="0" y="309"/>
                  </a:cubicBezTo>
                  <a:lnTo>
                    <a:pt x="31" y="445"/>
                  </a:lnTo>
                  <a:cubicBezTo>
                    <a:pt x="36" y="450"/>
                    <a:pt x="41" y="452"/>
                    <a:pt x="45" y="452"/>
                  </a:cubicBezTo>
                  <a:cubicBezTo>
                    <a:pt x="92" y="452"/>
                    <a:pt x="64" y="208"/>
                    <a:pt x="98" y="208"/>
                  </a:cubicBezTo>
                  <a:cubicBezTo>
                    <a:pt x="104" y="208"/>
                    <a:pt x="112" y="215"/>
                    <a:pt x="122" y="232"/>
                  </a:cubicBezTo>
                  <a:cubicBezTo>
                    <a:pt x="138" y="248"/>
                    <a:pt x="138" y="262"/>
                    <a:pt x="138" y="293"/>
                  </a:cubicBezTo>
                  <a:cubicBezTo>
                    <a:pt x="229" y="278"/>
                    <a:pt x="92" y="80"/>
                    <a:pt x="168" y="49"/>
                  </a:cubicBezTo>
                  <a:cubicBezTo>
                    <a:pt x="141" y="14"/>
                    <a:pt x="129" y="0"/>
                    <a:pt x="124"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30"/>
            <p:cNvSpPr/>
            <p:nvPr/>
          </p:nvSpPr>
          <p:spPr>
            <a:xfrm>
              <a:off x="259275" y="3469800"/>
              <a:ext cx="400" cy="800"/>
            </a:xfrm>
            <a:custGeom>
              <a:avLst/>
              <a:gdLst/>
              <a:ahLst/>
              <a:cxnLst/>
              <a:rect l="l" t="t" r="r" b="b"/>
              <a:pathLst>
                <a:path w="16" h="32" extrusionOk="0">
                  <a:moveTo>
                    <a:pt x="0" y="1"/>
                  </a:moveTo>
                  <a:cubicBezTo>
                    <a:pt x="0" y="17"/>
                    <a:pt x="16" y="17"/>
                    <a:pt x="16" y="31"/>
                  </a:cubicBezTo>
                  <a:lnTo>
                    <a:pt x="16"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30"/>
            <p:cNvSpPr/>
            <p:nvPr/>
          </p:nvSpPr>
          <p:spPr>
            <a:xfrm>
              <a:off x="280225" y="3513225"/>
              <a:ext cx="1150" cy="5000"/>
            </a:xfrm>
            <a:custGeom>
              <a:avLst/>
              <a:gdLst/>
              <a:ahLst/>
              <a:cxnLst/>
              <a:rect l="l" t="t" r="r" b="b"/>
              <a:pathLst>
                <a:path w="46" h="200" extrusionOk="0">
                  <a:moveTo>
                    <a:pt x="31" y="0"/>
                  </a:moveTo>
                  <a:lnTo>
                    <a:pt x="1" y="199"/>
                  </a:lnTo>
                  <a:lnTo>
                    <a:pt x="46" y="31"/>
                  </a:lnTo>
                  <a:lnTo>
                    <a:pt x="31"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30"/>
            <p:cNvSpPr/>
            <p:nvPr/>
          </p:nvSpPr>
          <p:spPr>
            <a:xfrm>
              <a:off x="312575" y="3583700"/>
              <a:ext cx="1950" cy="1550"/>
            </a:xfrm>
            <a:custGeom>
              <a:avLst/>
              <a:gdLst/>
              <a:ahLst/>
              <a:cxnLst/>
              <a:rect l="l" t="t" r="r" b="b"/>
              <a:pathLst>
                <a:path w="78" h="62" extrusionOk="0">
                  <a:moveTo>
                    <a:pt x="17" y="0"/>
                  </a:moveTo>
                  <a:lnTo>
                    <a:pt x="1" y="61"/>
                  </a:lnTo>
                  <a:lnTo>
                    <a:pt x="78"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30"/>
            <p:cNvSpPr/>
            <p:nvPr/>
          </p:nvSpPr>
          <p:spPr>
            <a:xfrm>
              <a:off x="258150" y="3478175"/>
              <a:ext cx="7625" cy="23050"/>
            </a:xfrm>
            <a:custGeom>
              <a:avLst/>
              <a:gdLst/>
              <a:ahLst/>
              <a:cxnLst/>
              <a:rect l="l" t="t" r="r" b="b"/>
              <a:pathLst>
                <a:path w="305" h="922" extrusionOk="0">
                  <a:moveTo>
                    <a:pt x="183" y="1"/>
                  </a:moveTo>
                  <a:cubicBezTo>
                    <a:pt x="171" y="25"/>
                    <a:pt x="163" y="32"/>
                    <a:pt x="157" y="32"/>
                  </a:cubicBezTo>
                  <a:cubicBezTo>
                    <a:pt x="148" y="32"/>
                    <a:pt x="144" y="17"/>
                    <a:pt x="137" y="17"/>
                  </a:cubicBezTo>
                  <a:cubicBezTo>
                    <a:pt x="131" y="17"/>
                    <a:pt x="122" y="30"/>
                    <a:pt x="106" y="78"/>
                  </a:cubicBezTo>
                  <a:cubicBezTo>
                    <a:pt x="122" y="78"/>
                    <a:pt x="137" y="108"/>
                    <a:pt x="152" y="123"/>
                  </a:cubicBezTo>
                  <a:cubicBezTo>
                    <a:pt x="136" y="234"/>
                    <a:pt x="119" y="269"/>
                    <a:pt x="104" y="269"/>
                  </a:cubicBezTo>
                  <a:cubicBezTo>
                    <a:pt x="78" y="269"/>
                    <a:pt x="54" y="179"/>
                    <a:pt x="34" y="179"/>
                  </a:cubicBezTo>
                  <a:cubicBezTo>
                    <a:pt x="20" y="179"/>
                    <a:pt x="9" y="219"/>
                    <a:pt x="0" y="352"/>
                  </a:cubicBezTo>
                  <a:lnTo>
                    <a:pt x="61" y="458"/>
                  </a:lnTo>
                  <a:cubicBezTo>
                    <a:pt x="76" y="413"/>
                    <a:pt x="76" y="321"/>
                    <a:pt x="106" y="321"/>
                  </a:cubicBezTo>
                  <a:cubicBezTo>
                    <a:pt x="76" y="488"/>
                    <a:pt x="197" y="732"/>
                    <a:pt x="122" y="900"/>
                  </a:cubicBezTo>
                  <a:cubicBezTo>
                    <a:pt x="133" y="880"/>
                    <a:pt x="145" y="873"/>
                    <a:pt x="156" y="873"/>
                  </a:cubicBezTo>
                  <a:cubicBezTo>
                    <a:pt x="184" y="873"/>
                    <a:pt x="209" y="921"/>
                    <a:pt x="221" y="921"/>
                  </a:cubicBezTo>
                  <a:cubicBezTo>
                    <a:pt x="230" y="921"/>
                    <a:pt x="233" y="899"/>
                    <a:pt x="228" y="824"/>
                  </a:cubicBezTo>
                  <a:lnTo>
                    <a:pt x="228" y="824"/>
                  </a:lnTo>
                  <a:lnTo>
                    <a:pt x="213" y="839"/>
                  </a:lnTo>
                  <a:cubicBezTo>
                    <a:pt x="305" y="702"/>
                    <a:pt x="152" y="291"/>
                    <a:pt x="258" y="153"/>
                  </a:cubicBezTo>
                  <a:cubicBezTo>
                    <a:pt x="247" y="126"/>
                    <a:pt x="238" y="116"/>
                    <a:pt x="230" y="116"/>
                  </a:cubicBezTo>
                  <a:cubicBezTo>
                    <a:pt x="215" y="116"/>
                    <a:pt x="202" y="144"/>
                    <a:pt x="183" y="153"/>
                  </a:cubicBezTo>
                  <a:lnTo>
                    <a:pt x="183"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30"/>
            <p:cNvSpPr/>
            <p:nvPr/>
          </p:nvSpPr>
          <p:spPr>
            <a:xfrm>
              <a:off x="271450" y="3508300"/>
              <a:ext cx="5350" cy="28550"/>
            </a:xfrm>
            <a:custGeom>
              <a:avLst/>
              <a:gdLst/>
              <a:ahLst/>
              <a:cxnLst/>
              <a:rect l="l" t="t" r="r" b="b"/>
              <a:pathLst>
                <a:path w="214" h="1142" extrusionOk="0">
                  <a:moveTo>
                    <a:pt x="183" y="0"/>
                  </a:moveTo>
                  <a:lnTo>
                    <a:pt x="183" y="0"/>
                  </a:lnTo>
                  <a:cubicBezTo>
                    <a:pt x="183" y="1"/>
                    <a:pt x="182" y="2"/>
                    <a:pt x="182" y="3"/>
                  </a:cubicBezTo>
                  <a:lnTo>
                    <a:pt x="182" y="3"/>
                  </a:lnTo>
                  <a:lnTo>
                    <a:pt x="183" y="0"/>
                  </a:lnTo>
                  <a:close/>
                  <a:moveTo>
                    <a:pt x="122" y="0"/>
                  </a:moveTo>
                  <a:lnTo>
                    <a:pt x="122" y="0"/>
                  </a:lnTo>
                  <a:cubicBezTo>
                    <a:pt x="1" y="258"/>
                    <a:pt x="169" y="746"/>
                    <a:pt x="77" y="1020"/>
                  </a:cubicBezTo>
                  <a:lnTo>
                    <a:pt x="153" y="1142"/>
                  </a:lnTo>
                  <a:cubicBezTo>
                    <a:pt x="169" y="1036"/>
                    <a:pt x="122" y="884"/>
                    <a:pt x="153" y="746"/>
                  </a:cubicBezTo>
                  <a:lnTo>
                    <a:pt x="214" y="685"/>
                  </a:lnTo>
                  <a:cubicBezTo>
                    <a:pt x="153" y="579"/>
                    <a:pt x="153" y="366"/>
                    <a:pt x="108" y="167"/>
                  </a:cubicBezTo>
                  <a:lnTo>
                    <a:pt x="108" y="167"/>
                  </a:lnTo>
                  <a:cubicBezTo>
                    <a:pt x="115" y="172"/>
                    <a:pt x="121" y="175"/>
                    <a:pt x="127" y="175"/>
                  </a:cubicBezTo>
                  <a:cubicBezTo>
                    <a:pt x="165" y="175"/>
                    <a:pt x="157" y="46"/>
                    <a:pt x="182" y="3"/>
                  </a:cubicBezTo>
                  <a:lnTo>
                    <a:pt x="182" y="3"/>
                  </a:lnTo>
                  <a:lnTo>
                    <a:pt x="108" y="122"/>
                  </a:lnTo>
                  <a:lnTo>
                    <a:pt x="122"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30"/>
            <p:cNvSpPr/>
            <p:nvPr/>
          </p:nvSpPr>
          <p:spPr>
            <a:xfrm>
              <a:off x="290500" y="3542575"/>
              <a:ext cx="1175" cy="4175"/>
            </a:xfrm>
            <a:custGeom>
              <a:avLst/>
              <a:gdLst/>
              <a:ahLst/>
              <a:cxnLst/>
              <a:rect l="l" t="t" r="r" b="b"/>
              <a:pathLst>
                <a:path w="47" h="167" extrusionOk="0">
                  <a:moveTo>
                    <a:pt x="47" y="0"/>
                  </a:moveTo>
                  <a:lnTo>
                    <a:pt x="0" y="106"/>
                  </a:lnTo>
                  <a:lnTo>
                    <a:pt x="31" y="167"/>
                  </a:lnTo>
                  <a:lnTo>
                    <a:pt x="47"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30"/>
            <p:cNvSpPr/>
            <p:nvPr/>
          </p:nvSpPr>
          <p:spPr>
            <a:xfrm>
              <a:off x="269925" y="3499900"/>
              <a:ext cx="1550" cy="3450"/>
            </a:xfrm>
            <a:custGeom>
              <a:avLst/>
              <a:gdLst/>
              <a:ahLst/>
              <a:cxnLst/>
              <a:rect l="l" t="t" r="r" b="b"/>
              <a:pathLst>
                <a:path w="62" h="138" extrusionOk="0">
                  <a:moveTo>
                    <a:pt x="1" y="1"/>
                  </a:moveTo>
                  <a:lnTo>
                    <a:pt x="47" y="137"/>
                  </a:lnTo>
                  <a:lnTo>
                    <a:pt x="62" y="92"/>
                  </a:lnTo>
                  <a:lnTo>
                    <a:pt x="1" y="1"/>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30"/>
            <p:cNvSpPr/>
            <p:nvPr/>
          </p:nvSpPr>
          <p:spPr>
            <a:xfrm>
              <a:off x="282500" y="3545225"/>
              <a:ext cx="5375" cy="16000"/>
            </a:xfrm>
            <a:custGeom>
              <a:avLst/>
              <a:gdLst/>
              <a:ahLst/>
              <a:cxnLst/>
              <a:rect l="l" t="t" r="r" b="b"/>
              <a:pathLst>
                <a:path w="215" h="640" extrusionOk="0">
                  <a:moveTo>
                    <a:pt x="153" y="0"/>
                  </a:moveTo>
                  <a:cubicBezTo>
                    <a:pt x="63" y="76"/>
                    <a:pt x="121" y="518"/>
                    <a:pt x="7" y="518"/>
                  </a:cubicBezTo>
                  <a:cubicBezTo>
                    <a:pt x="5" y="518"/>
                    <a:pt x="3" y="518"/>
                    <a:pt x="1" y="518"/>
                  </a:cubicBezTo>
                  <a:lnTo>
                    <a:pt x="1" y="518"/>
                  </a:lnTo>
                  <a:lnTo>
                    <a:pt x="46" y="640"/>
                  </a:lnTo>
                  <a:cubicBezTo>
                    <a:pt x="1" y="487"/>
                    <a:pt x="92" y="548"/>
                    <a:pt x="123" y="503"/>
                  </a:cubicBezTo>
                  <a:lnTo>
                    <a:pt x="123" y="503"/>
                  </a:lnTo>
                  <a:cubicBezTo>
                    <a:pt x="137" y="564"/>
                    <a:pt x="107" y="595"/>
                    <a:pt x="92" y="640"/>
                  </a:cubicBezTo>
                  <a:cubicBezTo>
                    <a:pt x="168" y="609"/>
                    <a:pt x="137" y="199"/>
                    <a:pt x="214" y="107"/>
                  </a:cubicBezTo>
                  <a:lnTo>
                    <a:pt x="214" y="107"/>
                  </a:lnTo>
                  <a:cubicBezTo>
                    <a:pt x="212" y="109"/>
                    <a:pt x="209" y="109"/>
                    <a:pt x="207" y="109"/>
                  </a:cubicBezTo>
                  <a:cubicBezTo>
                    <a:pt x="181" y="109"/>
                    <a:pt x="167" y="42"/>
                    <a:pt x="153"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30"/>
            <p:cNvSpPr/>
            <p:nvPr/>
          </p:nvSpPr>
          <p:spPr>
            <a:xfrm>
              <a:off x="252400" y="3488100"/>
              <a:ext cx="4600" cy="9925"/>
            </a:xfrm>
            <a:custGeom>
              <a:avLst/>
              <a:gdLst/>
              <a:ahLst/>
              <a:cxnLst/>
              <a:rect l="l" t="t" r="r" b="b"/>
              <a:pathLst>
                <a:path w="184" h="397" extrusionOk="0">
                  <a:moveTo>
                    <a:pt x="17" y="0"/>
                  </a:moveTo>
                  <a:cubicBezTo>
                    <a:pt x="1" y="16"/>
                    <a:pt x="1" y="16"/>
                    <a:pt x="1" y="31"/>
                  </a:cubicBezTo>
                  <a:lnTo>
                    <a:pt x="1" y="183"/>
                  </a:lnTo>
                  <a:cubicBezTo>
                    <a:pt x="31" y="244"/>
                    <a:pt x="78" y="305"/>
                    <a:pt x="62" y="396"/>
                  </a:cubicBezTo>
                  <a:cubicBezTo>
                    <a:pt x="108" y="361"/>
                    <a:pt x="122" y="355"/>
                    <a:pt x="126" y="355"/>
                  </a:cubicBezTo>
                  <a:cubicBezTo>
                    <a:pt x="129" y="355"/>
                    <a:pt x="129" y="357"/>
                    <a:pt x="130" y="357"/>
                  </a:cubicBezTo>
                  <a:cubicBezTo>
                    <a:pt x="132" y="357"/>
                    <a:pt x="139" y="350"/>
                    <a:pt x="184" y="305"/>
                  </a:cubicBezTo>
                  <a:cubicBezTo>
                    <a:pt x="172" y="263"/>
                    <a:pt x="162" y="247"/>
                    <a:pt x="153" y="247"/>
                  </a:cubicBezTo>
                  <a:cubicBezTo>
                    <a:pt x="139" y="247"/>
                    <a:pt x="127" y="284"/>
                    <a:pt x="108" y="321"/>
                  </a:cubicBezTo>
                  <a:cubicBezTo>
                    <a:pt x="106" y="321"/>
                    <a:pt x="104" y="321"/>
                    <a:pt x="101" y="321"/>
                  </a:cubicBezTo>
                  <a:cubicBezTo>
                    <a:pt x="33" y="321"/>
                    <a:pt x="60" y="104"/>
                    <a:pt x="17"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30"/>
            <p:cNvSpPr/>
            <p:nvPr/>
          </p:nvSpPr>
          <p:spPr>
            <a:xfrm>
              <a:off x="257825" y="3503700"/>
              <a:ext cx="1100" cy="3150"/>
            </a:xfrm>
            <a:custGeom>
              <a:avLst/>
              <a:gdLst/>
              <a:ahLst/>
              <a:cxnLst/>
              <a:rect l="l" t="t" r="r" b="b"/>
              <a:pathLst>
                <a:path w="44" h="126" extrusionOk="0">
                  <a:moveTo>
                    <a:pt x="31" y="0"/>
                  </a:moveTo>
                  <a:cubicBezTo>
                    <a:pt x="16" y="0"/>
                    <a:pt x="1" y="10"/>
                    <a:pt x="13" y="93"/>
                  </a:cubicBezTo>
                  <a:cubicBezTo>
                    <a:pt x="21" y="116"/>
                    <a:pt x="26" y="125"/>
                    <a:pt x="29" y="125"/>
                  </a:cubicBezTo>
                  <a:cubicBezTo>
                    <a:pt x="37" y="125"/>
                    <a:pt x="32" y="47"/>
                    <a:pt x="44" y="1"/>
                  </a:cubicBezTo>
                  <a:cubicBezTo>
                    <a:pt x="40" y="1"/>
                    <a:pt x="36" y="0"/>
                    <a:pt x="31"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30"/>
            <p:cNvSpPr/>
            <p:nvPr/>
          </p:nvSpPr>
          <p:spPr>
            <a:xfrm>
              <a:off x="258900" y="3502950"/>
              <a:ext cx="400" cy="800"/>
            </a:xfrm>
            <a:custGeom>
              <a:avLst/>
              <a:gdLst/>
              <a:ahLst/>
              <a:cxnLst/>
              <a:rect l="l" t="t" r="r" b="b"/>
              <a:pathLst>
                <a:path w="16" h="32" extrusionOk="0">
                  <a:moveTo>
                    <a:pt x="15" y="1"/>
                  </a:moveTo>
                  <a:cubicBezTo>
                    <a:pt x="15" y="1"/>
                    <a:pt x="1" y="15"/>
                    <a:pt x="1" y="31"/>
                  </a:cubicBezTo>
                  <a:cubicBezTo>
                    <a:pt x="15" y="31"/>
                    <a:pt x="15" y="31"/>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30"/>
            <p:cNvSpPr/>
            <p:nvPr/>
          </p:nvSpPr>
          <p:spPr>
            <a:xfrm>
              <a:off x="254700" y="3532275"/>
              <a:ext cx="25" cy="25"/>
            </a:xfrm>
            <a:custGeom>
              <a:avLst/>
              <a:gdLst/>
              <a:ahLst/>
              <a:cxnLst/>
              <a:rect l="l" t="t" r="r" b="b"/>
              <a:pathLst>
                <a:path w="1" h="1" extrusionOk="0">
                  <a:moveTo>
                    <a:pt x="0" y="0"/>
                  </a:moveTo>
                  <a:lnTo>
                    <a:pt x="0" y="0"/>
                  </a:ln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30"/>
            <p:cNvSpPr/>
            <p:nvPr/>
          </p:nvSpPr>
          <p:spPr>
            <a:xfrm>
              <a:off x="252400" y="3510575"/>
              <a:ext cx="11850" cy="81875"/>
            </a:xfrm>
            <a:custGeom>
              <a:avLst/>
              <a:gdLst/>
              <a:ahLst/>
              <a:cxnLst/>
              <a:rect l="l" t="t" r="r" b="b"/>
              <a:pathLst>
                <a:path w="474" h="3275" extrusionOk="0">
                  <a:moveTo>
                    <a:pt x="230" y="0"/>
                  </a:moveTo>
                  <a:cubicBezTo>
                    <a:pt x="184" y="198"/>
                    <a:pt x="306" y="137"/>
                    <a:pt x="230" y="275"/>
                  </a:cubicBezTo>
                  <a:lnTo>
                    <a:pt x="169" y="153"/>
                  </a:lnTo>
                  <a:cubicBezTo>
                    <a:pt x="169" y="214"/>
                    <a:pt x="169" y="259"/>
                    <a:pt x="139" y="305"/>
                  </a:cubicBezTo>
                  <a:cubicBezTo>
                    <a:pt x="169" y="336"/>
                    <a:pt x="214" y="320"/>
                    <a:pt x="200" y="427"/>
                  </a:cubicBezTo>
                  <a:cubicBezTo>
                    <a:pt x="195" y="423"/>
                    <a:pt x="190" y="421"/>
                    <a:pt x="186" y="421"/>
                  </a:cubicBezTo>
                  <a:cubicBezTo>
                    <a:pt x="130" y="421"/>
                    <a:pt x="178" y="811"/>
                    <a:pt x="92" y="868"/>
                  </a:cubicBezTo>
                  <a:cubicBezTo>
                    <a:pt x="95" y="868"/>
                    <a:pt x="97" y="867"/>
                    <a:pt x="99" y="867"/>
                  </a:cubicBezTo>
                  <a:cubicBezTo>
                    <a:pt x="153" y="867"/>
                    <a:pt x="153" y="1039"/>
                    <a:pt x="153" y="1112"/>
                  </a:cubicBezTo>
                  <a:cubicBezTo>
                    <a:pt x="144" y="1122"/>
                    <a:pt x="137" y="1126"/>
                    <a:pt x="132" y="1126"/>
                  </a:cubicBezTo>
                  <a:cubicBezTo>
                    <a:pt x="112" y="1126"/>
                    <a:pt x="116" y="1065"/>
                    <a:pt x="92" y="1006"/>
                  </a:cubicBezTo>
                  <a:lnTo>
                    <a:pt x="92" y="1006"/>
                  </a:lnTo>
                  <a:cubicBezTo>
                    <a:pt x="78" y="1112"/>
                    <a:pt x="78" y="1142"/>
                    <a:pt x="123" y="1356"/>
                  </a:cubicBezTo>
                  <a:cubicBezTo>
                    <a:pt x="62" y="1386"/>
                    <a:pt x="31" y="1341"/>
                    <a:pt x="1" y="1493"/>
                  </a:cubicBezTo>
                  <a:lnTo>
                    <a:pt x="1" y="1508"/>
                  </a:lnTo>
                  <a:lnTo>
                    <a:pt x="78" y="1538"/>
                  </a:lnTo>
                  <a:cubicBezTo>
                    <a:pt x="78" y="1691"/>
                    <a:pt x="31" y="1737"/>
                    <a:pt x="1" y="1782"/>
                  </a:cubicBezTo>
                  <a:lnTo>
                    <a:pt x="1" y="2042"/>
                  </a:lnTo>
                  <a:cubicBezTo>
                    <a:pt x="30" y="2158"/>
                    <a:pt x="59" y="2301"/>
                    <a:pt x="88" y="2301"/>
                  </a:cubicBezTo>
                  <a:cubicBezTo>
                    <a:pt x="89" y="2301"/>
                    <a:pt x="91" y="2301"/>
                    <a:pt x="92" y="2300"/>
                  </a:cubicBezTo>
                  <a:cubicBezTo>
                    <a:pt x="92" y="2239"/>
                    <a:pt x="92" y="2148"/>
                    <a:pt x="123" y="2148"/>
                  </a:cubicBezTo>
                  <a:cubicBezTo>
                    <a:pt x="169" y="2452"/>
                    <a:pt x="62" y="2818"/>
                    <a:pt x="47" y="2970"/>
                  </a:cubicBezTo>
                  <a:lnTo>
                    <a:pt x="31" y="2864"/>
                  </a:lnTo>
                  <a:cubicBezTo>
                    <a:pt x="17" y="2970"/>
                    <a:pt x="17" y="3123"/>
                    <a:pt x="17" y="3244"/>
                  </a:cubicBezTo>
                  <a:lnTo>
                    <a:pt x="352" y="3275"/>
                  </a:lnTo>
                  <a:lnTo>
                    <a:pt x="352" y="3138"/>
                  </a:lnTo>
                  <a:lnTo>
                    <a:pt x="336" y="3108"/>
                  </a:lnTo>
                  <a:lnTo>
                    <a:pt x="336" y="3108"/>
                  </a:lnTo>
                  <a:cubicBezTo>
                    <a:pt x="336" y="3169"/>
                    <a:pt x="352" y="3230"/>
                    <a:pt x="321" y="3244"/>
                  </a:cubicBezTo>
                  <a:cubicBezTo>
                    <a:pt x="275" y="3230"/>
                    <a:pt x="306" y="3062"/>
                    <a:pt x="306" y="2986"/>
                  </a:cubicBezTo>
                  <a:lnTo>
                    <a:pt x="382" y="2956"/>
                  </a:lnTo>
                  <a:cubicBezTo>
                    <a:pt x="291" y="2621"/>
                    <a:pt x="291" y="2209"/>
                    <a:pt x="200" y="1889"/>
                  </a:cubicBezTo>
                  <a:cubicBezTo>
                    <a:pt x="262" y="1839"/>
                    <a:pt x="305" y="1631"/>
                    <a:pt x="335" y="1631"/>
                  </a:cubicBezTo>
                  <a:cubicBezTo>
                    <a:pt x="341" y="1631"/>
                    <a:pt x="347" y="1639"/>
                    <a:pt x="352" y="1660"/>
                  </a:cubicBezTo>
                  <a:cubicBezTo>
                    <a:pt x="353" y="1659"/>
                    <a:pt x="355" y="1658"/>
                    <a:pt x="356" y="1658"/>
                  </a:cubicBezTo>
                  <a:cubicBezTo>
                    <a:pt x="384" y="1658"/>
                    <a:pt x="421" y="1882"/>
                    <a:pt x="449" y="1882"/>
                  </a:cubicBezTo>
                  <a:cubicBezTo>
                    <a:pt x="452" y="1882"/>
                    <a:pt x="455" y="1879"/>
                    <a:pt x="458" y="1873"/>
                  </a:cubicBezTo>
                  <a:lnTo>
                    <a:pt x="458" y="1646"/>
                  </a:lnTo>
                  <a:lnTo>
                    <a:pt x="413" y="1646"/>
                  </a:lnTo>
                  <a:cubicBezTo>
                    <a:pt x="427" y="1569"/>
                    <a:pt x="474" y="1477"/>
                    <a:pt x="427" y="1356"/>
                  </a:cubicBezTo>
                  <a:cubicBezTo>
                    <a:pt x="367" y="1325"/>
                    <a:pt x="321" y="1264"/>
                    <a:pt x="336" y="1142"/>
                  </a:cubicBezTo>
                  <a:cubicBezTo>
                    <a:pt x="306" y="853"/>
                    <a:pt x="382" y="624"/>
                    <a:pt x="367" y="366"/>
                  </a:cubicBezTo>
                  <a:cubicBezTo>
                    <a:pt x="321" y="198"/>
                    <a:pt x="336" y="106"/>
                    <a:pt x="230"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30"/>
            <p:cNvSpPr/>
            <p:nvPr/>
          </p:nvSpPr>
          <p:spPr>
            <a:xfrm>
              <a:off x="257750" y="3507525"/>
              <a:ext cx="425" cy="25"/>
            </a:xfrm>
            <a:custGeom>
              <a:avLst/>
              <a:gdLst/>
              <a:ahLst/>
              <a:cxnLst/>
              <a:rect l="l" t="t" r="r" b="b"/>
              <a:pathLst>
                <a:path w="17" h="1" fill="none" extrusionOk="0">
                  <a:moveTo>
                    <a:pt x="16" y="1"/>
                  </a:moveTo>
                  <a:lnTo>
                    <a:pt x="0" y="1"/>
                  </a:lnTo>
                </a:path>
              </a:pathLst>
            </a:custGeom>
            <a:noFill/>
            <a:ln w="400" cap="rnd" cmpd="sng">
              <a:solidFill>
                <a:srgbClr val="F2D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30"/>
            <p:cNvSpPr/>
            <p:nvPr/>
          </p:nvSpPr>
          <p:spPr>
            <a:xfrm>
              <a:off x="256625" y="3506000"/>
              <a:ext cx="1150" cy="2675"/>
            </a:xfrm>
            <a:custGeom>
              <a:avLst/>
              <a:gdLst/>
              <a:ahLst/>
              <a:cxnLst/>
              <a:rect l="l" t="t" r="r" b="b"/>
              <a:pathLst>
                <a:path w="46" h="107" extrusionOk="0">
                  <a:moveTo>
                    <a:pt x="15" y="1"/>
                  </a:moveTo>
                  <a:lnTo>
                    <a:pt x="0" y="107"/>
                  </a:lnTo>
                  <a:lnTo>
                    <a:pt x="0" y="107"/>
                  </a:lnTo>
                  <a:lnTo>
                    <a:pt x="45" y="62"/>
                  </a:lnTo>
                  <a:lnTo>
                    <a:pt x="45" y="62"/>
                  </a:lnTo>
                  <a:cubicBezTo>
                    <a:pt x="44" y="63"/>
                    <a:pt x="42" y="64"/>
                    <a:pt x="41" y="64"/>
                  </a:cubicBezTo>
                  <a:cubicBezTo>
                    <a:pt x="27" y="64"/>
                    <a:pt x="15" y="14"/>
                    <a:pt x="15"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30"/>
            <p:cNvSpPr/>
            <p:nvPr/>
          </p:nvSpPr>
          <p:spPr>
            <a:xfrm>
              <a:off x="268800" y="3536475"/>
              <a:ext cx="1925" cy="10275"/>
            </a:xfrm>
            <a:custGeom>
              <a:avLst/>
              <a:gdLst/>
              <a:ahLst/>
              <a:cxnLst/>
              <a:rect l="l" t="t" r="r" b="b"/>
              <a:pathLst>
                <a:path w="77" h="411" extrusionOk="0">
                  <a:moveTo>
                    <a:pt x="15" y="0"/>
                  </a:moveTo>
                  <a:cubicBezTo>
                    <a:pt x="1" y="122"/>
                    <a:pt x="15" y="350"/>
                    <a:pt x="15" y="411"/>
                  </a:cubicBezTo>
                  <a:cubicBezTo>
                    <a:pt x="15" y="335"/>
                    <a:pt x="76" y="153"/>
                    <a:pt x="15" y="0"/>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30"/>
            <p:cNvSpPr/>
            <p:nvPr/>
          </p:nvSpPr>
          <p:spPr>
            <a:xfrm>
              <a:off x="251550" y="3508650"/>
              <a:ext cx="3925" cy="19600"/>
            </a:xfrm>
            <a:custGeom>
              <a:avLst/>
              <a:gdLst/>
              <a:ahLst/>
              <a:cxnLst/>
              <a:rect l="l" t="t" r="r" b="b"/>
              <a:pathLst>
                <a:path w="157" h="784" extrusionOk="0">
                  <a:moveTo>
                    <a:pt x="96" y="1"/>
                  </a:moveTo>
                  <a:cubicBezTo>
                    <a:pt x="86" y="1"/>
                    <a:pt x="83" y="19"/>
                    <a:pt x="82" y="46"/>
                  </a:cubicBezTo>
                  <a:lnTo>
                    <a:pt x="82" y="46"/>
                  </a:lnTo>
                  <a:cubicBezTo>
                    <a:pt x="85" y="32"/>
                    <a:pt x="89" y="17"/>
                    <a:pt x="96" y="1"/>
                  </a:cubicBezTo>
                  <a:close/>
                  <a:moveTo>
                    <a:pt x="82" y="46"/>
                  </a:moveTo>
                  <a:cubicBezTo>
                    <a:pt x="78" y="71"/>
                    <a:pt x="80" y="93"/>
                    <a:pt x="85" y="111"/>
                  </a:cubicBezTo>
                  <a:lnTo>
                    <a:pt x="85" y="111"/>
                  </a:lnTo>
                  <a:cubicBezTo>
                    <a:pt x="83" y="87"/>
                    <a:pt x="82" y="65"/>
                    <a:pt x="82" y="46"/>
                  </a:cubicBezTo>
                  <a:close/>
                  <a:moveTo>
                    <a:pt x="85" y="111"/>
                  </a:moveTo>
                  <a:cubicBezTo>
                    <a:pt x="89" y="161"/>
                    <a:pt x="96" y="216"/>
                    <a:pt x="96" y="244"/>
                  </a:cubicBezTo>
                  <a:lnTo>
                    <a:pt x="35" y="244"/>
                  </a:lnTo>
                  <a:lnTo>
                    <a:pt x="35" y="352"/>
                  </a:lnTo>
                  <a:cubicBezTo>
                    <a:pt x="63" y="548"/>
                    <a:pt x="1" y="783"/>
                    <a:pt x="98" y="783"/>
                  </a:cubicBezTo>
                  <a:cubicBezTo>
                    <a:pt x="106" y="783"/>
                    <a:pt x="116" y="782"/>
                    <a:pt x="126" y="778"/>
                  </a:cubicBezTo>
                  <a:cubicBezTo>
                    <a:pt x="142" y="640"/>
                    <a:pt x="112" y="458"/>
                    <a:pt x="96" y="291"/>
                  </a:cubicBezTo>
                  <a:lnTo>
                    <a:pt x="96" y="291"/>
                  </a:lnTo>
                  <a:lnTo>
                    <a:pt x="157" y="336"/>
                  </a:lnTo>
                  <a:lnTo>
                    <a:pt x="157" y="153"/>
                  </a:lnTo>
                  <a:cubicBezTo>
                    <a:pt x="150" y="158"/>
                    <a:pt x="143" y="160"/>
                    <a:pt x="136" y="160"/>
                  </a:cubicBezTo>
                  <a:cubicBezTo>
                    <a:pt x="115" y="160"/>
                    <a:pt x="95" y="141"/>
                    <a:pt x="85" y="11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30"/>
            <p:cNvSpPr/>
            <p:nvPr/>
          </p:nvSpPr>
          <p:spPr>
            <a:xfrm>
              <a:off x="279825" y="3565775"/>
              <a:ext cx="1200" cy="2700"/>
            </a:xfrm>
            <a:custGeom>
              <a:avLst/>
              <a:gdLst/>
              <a:ahLst/>
              <a:cxnLst/>
              <a:rect l="l" t="t" r="r" b="b"/>
              <a:pathLst>
                <a:path w="48" h="108" extrusionOk="0">
                  <a:moveTo>
                    <a:pt x="31" y="1"/>
                  </a:moveTo>
                  <a:lnTo>
                    <a:pt x="1" y="92"/>
                  </a:lnTo>
                  <a:lnTo>
                    <a:pt x="47" y="108"/>
                  </a:lnTo>
                  <a:cubicBezTo>
                    <a:pt x="47" y="77"/>
                    <a:pt x="31" y="31"/>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30"/>
            <p:cNvSpPr/>
            <p:nvPr/>
          </p:nvSpPr>
          <p:spPr>
            <a:xfrm>
              <a:off x="281000" y="3568450"/>
              <a:ext cx="375" cy="1150"/>
            </a:xfrm>
            <a:custGeom>
              <a:avLst/>
              <a:gdLst/>
              <a:ahLst/>
              <a:cxnLst/>
              <a:rect l="l" t="t" r="r" b="b"/>
              <a:pathLst>
                <a:path w="15" h="46" extrusionOk="0">
                  <a:moveTo>
                    <a:pt x="15" y="46"/>
                  </a:moveTo>
                  <a:cubicBezTo>
                    <a:pt x="15" y="31"/>
                    <a:pt x="15" y="15"/>
                    <a:pt x="0" y="1"/>
                  </a:cubicBezTo>
                  <a:cubicBezTo>
                    <a:pt x="15" y="15"/>
                    <a:pt x="15" y="31"/>
                    <a:pt x="15" y="46"/>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30"/>
            <p:cNvSpPr/>
            <p:nvPr/>
          </p:nvSpPr>
          <p:spPr>
            <a:xfrm>
              <a:off x="279075" y="3569575"/>
              <a:ext cx="4225" cy="8100"/>
            </a:xfrm>
            <a:custGeom>
              <a:avLst/>
              <a:gdLst/>
              <a:ahLst/>
              <a:cxnLst/>
              <a:rect l="l" t="t" r="r" b="b"/>
              <a:pathLst>
                <a:path w="169" h="324" extrusionOk="0">
                  <a:moveTo>
                    <a:pt x="92" y="1"/>
                  </a:moveTo>
                  <a:cubicBezTo>
                    <a:pt x="92" y="47"/>
                    <a:pt x="47" y="108"/>
                    <a:pt x="47" y="169"/>
                  </a:cubicBezTo>
                  <a:cubicBezTo>
                    <a:pt x="16" y="62"/>
                    <a:pt x="61" y="62"/>
                    <a:pt x="0" y="1"/>
                  </a:cubicBezTo>
                  <a:lnTo>
                    <a:pt x="0" y="1"/>
                  </a:lnTo>
                  <a:cubicBezTo>
                    <a:pt x="0" y="94"/>
                    <a:pt x="23" y="323"/>
                    <a:pt x="69" y="323"/>
                  </a:cubicBezTo>
                  <a:cubicBezTo>
                    <a:pt x="76" y="323"/>
                    <a:pt x="84" y="318"/>
                    <a:pt x="92" y="306"/>
                  </a:cubicBezTo>
                  <a:lnTo>
                    <a:pt x="122" y="108"/>
                  </a:lnTo>
                  <a:lnTo>
                    <a:pt x="153" y="200"/>
                  </a:lnTo>
                  <a:cubicBezTo>
                    <a:pt x="168" y="184"/>
                    <a:pt x="122" y="108"/>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30"/>
            <p:cNvSpPr/>
            <p:nvPr/>
          </p:nvSpPr>
          <p:spPr>
            <a:xfrm>
              <a:off x="274500" y="3574150"/>
              <a:ext cx="5000" cy="14125"/>
            </a:xfrm>
            <a:custGeom>
              <a:avLst/>
              <a:gdLst/>
              <a:ahLst/>
              <a:cxnLst/>
              <a:rect l="l" t="t" r="r" b="b"/>
              <a:pathLst>
                <a:path w="200" h="565" extrusionOk="0">
                  <a:moveTo>
                    <a:pt x="92" y="1"/>
                  </a:moveTo>
                  <a:cubicBezTo>
                    <a:pt x="0" y="78"/>
                    <a:pt x="47" y="397"/>
                    <a:pt x="108" y="565"/>
                  </a:cubicBezTo>
                  <a:cubicBezTo>
                    <a:pt x="138" y="427"/>
                    <a:pt x="199" y="336"/>
                    <a:pt x="183" y="244"/>
                  </a:cubicBezTo>
                  <a:lnTo>
                    <a:pt x="183" y="244"/>
                  </a:lnTo>
                  <a:cubicBezTo>
                    <a:pt x="175" y="283"/>
                    <a:pt x="169" y="297"/>
                    <a:pt x="163" y="297"/>
                  </a:cubicBezTo>
                  <a:cubicBezTo>
                    <a:pt x="152" y="297"/>
                    <a:pt x="146" y="226"/>
                    <a:pt x="129" y="226"/>
                  </a:cubicBezTo>
                  <a:cubicBezTo>
                    <a:pt x="127" y="226"/>
                    <a:pt x="125" y="227"/>
                    <a:pt x="122" y="230"/>
                  </a:cubicBezTo>
                  <a:lnTo>
                    <a:pt x="138" y="62"/>
                  </a:lnTo>
                  <a:lnTo>
                    <a:pt x="138" y="62"/>
                  </a:lnTo>
                  <a:cubicBezTo>
                    <a:pt x="136" y="67"/>
                    <a:pt x="133" y="69"/>
                    <a:pt x="130" y="69"/>
                  </a:cubicBezTo>
                  <a:cubicBezTo>
                    <a:pt x="117" y="69"/>
                    <a:pt x="105" y="14"/>
                    <a:pt x="92"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30"/>
            <p:cNvSpPr/>
            <p:nvPr/>
          </p:nvSpPr>
          <p:spPr>
            <a:xfrm>
              <a:off x="261175" y="3558550"/>
              <a:ext cx="3075" cy="5725"/>
            </a:xfrm>
            <a:custGeom>
              <a:avLst/>
              <a:gdLst/>
              <a:ahLst/>
              <a:cxnLst/>
              <a:rect l="l" t="t" r="r" b="b"/>
              <a:pathLst>
                <a:path w="123" h="229" extrusionOk="0">
                  <a:moveTo>
                    <a:pt x="31" y="1"/>
                  </a:moveTo>
                  <a:lnTo>
                    <a:pt x="1" y="107"/>
                  </a:lnTo>
                  <a:cubicBezTo>
                    <a:pt x="31" y="137"/>
                    <a:pt x="16" y="214"/>
                    <a:pt x="31" y="229"/>
                  </a:cubicBezTo>
                  <a:cubicBezTo>
                    <a:pt x="31" y="168"/>
                    <a:pt x="123" y="76"/>
                    <a:pt x="31" y="1"/>
                  </a:cubicBezTo>
                  <a:close/>
                </a:path>
              </a:pathLst>
            </a:custGeom>
            <a:solidFill>
              <a:srgbClr val="F2D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731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75"/>
        <p:cNvGrpSpPr/>
        <p:nvPr/>
      </p:nvGrpSpPr>
      <p:grpSpPr>
        <a:xfrm>
          <a:off x="0" y="0"/>
          <a:ext cx="0" cy="0"/>
          <a:chOff x="0" y="0"/>
          <a:chExt cx="0" cy="0"/>
        </a:xfrm>
      </p:grpSpPr>
      <p:sp>
        <p:nvSpPr>
          <p:cNvPr id="15776" name="Google Shape;15776;p49"/>
          <p:cNvSpPr txBox="1">
            <a:spLocks noGrp="1"/>
          </p:cNvSpPr>
          <p:nvPr>
            <p:ph type="title"/>
          </p:nvPr>
        </p:nvSpPr>
        <p:spPr>
          <a:xfrm>
            <a:off x="5164500" y="1389263"/>
            <a:ext cx="3093300" cy="97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Rendah Diri</a:t>
            </a:r>
            <a:endParaRPr dirty="0"/>
          </a:p>
        </p:txBody>
      </p:sp>
      <p:sp>
        <p:nvSpPr>
          <p:cNvPr id="15777" name="Google Shape;15777;p49"/>
          <p:cNvSpPr txBox="1">
            <a:spLocks noGrp="1"/>
          </p:cNvSpPr>
          <p:nvPr>
            <p:ph type="body" idx="1"/>
          </p:nvPr>
        </p:nvSpPr>
        <p:spPr>
          <a:xfrm>
            <a:off x="5149205" y="2195399"/>
            <a:ext cx="3093300" cy="1256400"/>
          </a:xfrm>
          <a:prstGeom prst="rect">
            <a:avLst/>
          </a:prstGeom>
        </p:spPr>
        <p:txBody>
          <a:bodyPr spcFirstLastPara="1" wrap="square" lIns="91425" tIns="91425" rIns="91425" bIns="91425" anchor="t" anchorCtr="0">
            <a:noAutofit/>
          </a:bodyPr>
          <a:lstStyle/>
          <a:p>
            <a:pPr marL="0" lvl="0" indent="0">
              <a:buNone/>
            </a:pPr>
            <a:r>
              <a:rPr lang="ms-MY" dirty="0"/>
              <a:t>Ciri-ciri rendah diri yaitu: menarik diri, pemalu, penakut, tidak percaya pada kemampuan dirinya, mudah putus asa, suka menyendiri.</a:t>
            </a:r>
            <a:endParaRPr dirty="0"/>
          </a:p>
        </p:txBody>
      </p:sp>
      <p:grpSp>
        <p:nvGrpSpPr>
          <p:cNvPr id="15778" name="Google Shape;15778;p49"/>
          <p:cNvGrpSpPr/>
          <p:nvPr/>
        </p:nvGrpSpPr>
        <p:grpSpPr>
          <a:xfrm>
            <a:off x="851273" y="542960"/>
            <a:ext cx="6992442" cy="3906009"/>
            <a:chOff x="851273" y="542960"/>
            <a:chExt cx="6992442" cy="3906009"/>
          </a:xfrm>
        </p:grpSpPr>
        <p:grpSp>
          <p:nvGrpSpPr>
            <p:cNvPr id="15779" name="Google Shape;15779;p49"/>
            <p:cNvGrpSpPr/>
            <p:nvPr/>
          </p:nvGrpSpPr>
          <p:grpSpPr>
            <a:xfrm rot="10800000">
              <a:off x="851273" y="542960"/>
              <a:ext cx="2403933" cy="3782822"/>
              <a:chOff x="5657012" y="620922"/>
              <a:chExt cx="2403933" cy="3782822"/>
            </a:xfrm>
          </p:grpSpPr>
          <p:grpSp>
            <p:nvGrpSpPr>
              <p:cNvPr id="15780" name="Google Shape;15780;p49"/>
              <p:cNvGrpSpPr/>
              <p:nvPr/>
            </p:nvGrpSpPr>
            <p:grpSpPr>
              <a:xfrm>
                <a:off x="6421876" y="660822"/>
                <a:ext cx="87148" cy="100509"/>
                <a:chOff x="3161401" y="520410"/>
                <a:chExt cx="87148" cy="100509"/>
              </a:xfrm>
            </p:grpSpPr>
            <p:sp>
              <p:nvSpPr>
                <p:cNvPr id="15781" name="Google Shape;15781;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2" name="Google Shape;15782;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3" name="Google Shape;15783;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84" name="Google Shape;15784;p49"/>
              <p:cNvSpPr/>
              <p:nvPr/>
            </p:nvSpPr>
            <p:spPr>
              <a:xfrm>
                <a:off x="5678283" y="620922"/>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785" name="Google Shape;15785;p49"/>
              <p:cNvGrpSpPr/>
              <p:nvPr/>
            </p:nvGrpSpPr>
            <p:grpSpPr>
              <a:xfrm>
                <a:off x="7536500" y="4063709"/>
                <a:ext cx="86245" cy="101171"/>
                <a:chOff x="1083875" y="719321"/>
                <a:chExt cx="86245" cy="101171"/>
              </a:xfrm>
            </p:grpSpPr>
            <p:sp>
              <p:nvSpPr>
                <p:cNvPr id="15786" name="Google Shape;15786;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7" name="Google Shape;15787;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8" name="Google Shape;15788;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89" name="Google Shape;15789;p49"/>
              <p:cNvGrpSpPr/>
              <p:nvPr/>
            </p:nvGrpSpPr>
            <p:grpSpPr>
              <a:xfrm>
                <a:off x="7974700" y="1140471"/>
                <a:ext cx="86245" cy="101171"/>
                <a:chOff x="1083875" y="719321"/>
                <a:chExt cx="86245" cy="101171"/>
              </a:xfrm>
            </p:grpSpPr>
            <p:sp>
              <p:nvSpPr>
                <p:cNvPr id="15790" name="Google Shape;1579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1" name="Google Shape;1579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2" name="Google Shape;1579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93" name="Google Shape;15793;p49"/>
              <p:cNvGrpSpPr/>
              <p:nvPr/>
            </p:nvGrpSpPr>
            <p:grpSpPr>
              <a:xfrm>
                <a:off x="5657012" y="4271821"/>
                <a:ext cx="86245" cy="101171"/>
                <a:chOff x="1083875" y="719321"/>
                <a:chExt cx="86245" cy="101171"/>
              </a:xfrm>
            </p:grpSpPr>
            <p:sp>
              <p:nvSpPr>
                <p:cNvPr id="15794" name="Google Shape;15794;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5" name="Google Shape;15795;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6" name="Google Shape;15796;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7" name="Google Shape;15797;p49"/>
              <p:cNvSpPr/>
              <p:nvPr/>
            </p:nvSpPr>
            <p:spPr>
              <a:xfrm>
                <a:off x="6964868" y="4377142"/>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8" name="Google Shape;15798;p49"/>
            <p:cNvSpPr/>
            <p:nvPr/>
          </p:nvSpPr>
          <p:spPr>
            <a:xfrm rot="10800000">
              <a:off x="3665338" y="1252905"/>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99" name="Google Shape;15799;p49"/>
            <p:cNvGrpSpPr/>
            <p:nvPr/>
          </p:nvGrpSpPr>
          <p:grpSpPr>
            <a:xfrm>
              <a:off x="3861164" y="826060"/>
              <a:ext cx="3982550" cy="3622909"/>
              <a:chOff x="3861164" y="826060"/>
              <a:chExt cx="3982550" cy="3622909"/>
            </a:xfrm>
          </p:grpSpPr>
          <p:sp>
            <p:nvSpPr>
              <p:cNvPr id="15800" name="Google Shape;15800;p49"/>
              <p:cNvSpPr/>
              <p:nvPr/>
            </p:nvSpPr>
            <p:spPr>
              <a:xfrm rot="10800000">
                <a:off x="4452245" y="4097625"/>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01" name="Google Shape;15801;p49"/>
              <p:cNvGrpSpPr/>
              <p:nvPr/>
            </p:nvGrpSpPr>
            <p:grpSpPr>
              <a:xfrm rot="10800000">
                <a:off x="6638471" y="852648"/>
                <a:ext cx="86245" cy="100930"/>
                <a:chOff x="668598" y="2607626"/>
                <a:chExt cx="86245" cy="100930"/>
              </a:xfrm>
            </p:grpSpPr>
            <p:sp>
              <p:nvSpPr>
                <p:cNvPr id="15802" name="Google Shape;15802;p49"/>
                <p:cNvSpPr/>
                <p:nvPr/>
              </p:nvSpPr>
              <p:spPr>
                <a:xfrm>
                  <a:off x="706154" y="2667510"/>
                  <a:ext cx="21185" cy="41046"/>
                </a:xfrm>
                <a:custGeom>
                  <a:avLst/>
                  <a:gdLst/>
                  <a:ahLst/>
                  <a:cxnLst/>
                  <a:rect l="l" t="t" r="r" b="b"/>
                  <a:pathLst>
                    <a:path w="352" h="682" extrusionOk="0">
                      <a:moveTo>
                        <a:pt x="0" y="1"/>
                      </a:moveTo>
                      <a:cubicBezTo>
                        <a:pt x="16" y="200"/>
                        <a:pt x="16" y="413"/>
                        <a:pt x="77" y="596"/>
                      </a:cubicBezTo>
                      <a:cubicBezTo>
                        <a:pt x="93" y="650"/>
                        <a:pt x="149" y="681"/>
                        <a:pt x="202" y="681"/>
                      </a:cubicBezTo>
                      <a:cubicBezTo>
                        <a:pt x="252" y="681"/>
                        <a:pt x="298" y="654"/>
                        <a:pt x="305" y="596"/>
                      </a:cubicBezTo>
                      <a:cubicBezTo>
                        <a:pt x="351" y="397"/>
                        <a:pt x="335" y="200"/>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3" name="Google Shape;15803;p49"/>
                <p:cNvSpPr/>
                <p:nvPr/>
              </p:nvSpPr>
              <p:spPr>
                <a:xfrm>
                  <a:off x="703867" y="2607626"/>
                  <a:ext cx="20704" cy="42611"/>
                </a:xfrm>
                <a:custGeom>
                  <a:avLst/>
                  <a:gdLst/>
                  <a:ahLst/>
                  <a:cxnLst/>
                  <a:rect l="l" t="t" r="r" b="b"/>
                  <a:pathLst>
                    <a:path w="344" h="708" extrusionOk="0">
                      <a:moveTo>
                        <a:pt x="143" y="0"/>
                      </a:moveTo>
                      <a:cubicBezTo>
                        <a:pt x="70" y="0"/>
                        <a:pt x="1" y="46"/>
                        <a:pt x="8" y="143"/>
                      </a:cubicBezTo>
                      <a:cubicBezTo>
                        <a:pt x="8" y="326"/>
                        <a:pt x="24" y="524"/>
                        <a:pt x="24" y="707"/>
                      </a:cubicBezTo>
                      <a:lnTo>
                        <a:pt x="146" y="707"/>
                      </a:lnTo>
                      <a:cubicBezTo>
                        <a:pt x="207" y="691"/>
                        <a:pt x="282" y="691"/>
                        <a:pt x="343" y="691"/>
                      </a:cubicBezTo>
                      <a:lnTo>
                        <a:pt x="298" y="143"/>
                      </a:lnTo>
                      <a:cubicBezTo>
                        <a:pt x="298" y="50"/>
                        <a:pt x="21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4" name="Google Shape;15804;p49"/>
                <p:cNvSpPr/>
                <p:nvPr/>
              </p:nvSpPr>
              <p:spPr>
                <a:xfrm>
                  <a:off x="668598" y="2649214"/>
                  <a:ext cx="86245" cy="19440"/>
                </a:xfrm>
                <a:custGeom>
                  <a:avLst/>
                  <a:gdLst/>
                  <a:ahLst/>
                  <a:cxnLst/>
                  <a:rect l="l" t="t" r="r" b="b"/>
                  <a:pathLst>
                    <a:path w="1433" h="323" extrusionOk="0">
                      <a:moveTo>
                        <a:pt x="929" y="0"/>
                      </a:moveTo>
                      <a:cubicBezTo>
                        <a:pt x="868" y="0"/>
                        <a:pt x="793" y="0"/>
                        <a:pt x="732" y="16"/>
                      </a:cubicBezTo>
                      <a:lnTo>
                        <a:pt x="610" y="16"/>
                      </a:lnTo>
                      <a:cubicBezTo>
                        <a:pt x="457" y="16"/>
                        <a:pt x="305" y="31"/>
                        <a:pt x="153" y="31"/>
                      </a:cubicBezTo>
                      <a:cubicBezTo>
                        <a:pt x="76" y="31"/>
                        <a:pt x="0" y="92"/>
                        <a:pt x="0" y="183"/>
                      </a:cubicBezTo>
                      <a:cubicBezTo>
                        <a:pt x="0" y="253"/>
                        <a:pt x="64" y="323"/>
                        <a:pt x="133" y="323"/>
                      </a:cubicBezTo>
                      <a:cubicBezTo>
                        <a:pt x="140" y="323"/>
                        <a:pt x="146" y="322"/>
                        <a:pt x="153" y="321"/>
                      </a:cubicBezTo>
                      <a:cubicBezTo>
                        <a:pt x="305" y="321"/>
                        <a:pt x="472" y="321"/>
                        <a:pt x="624" y="305"/>
                      </a:cubicBezTo>
                      <a:lnTo>
                        <a:pt x="945" y="305"/>
                      </a:lnTo>
                      <a:cubicBezTo>
                        <a:pt x="975" y="305"/>
                        <a:pt x="1006" y="305"/>
                        <a:pt x="1036" y="290"/>
                      </a:cubicBezTo>
                      <a:cubicBezTo>
                        <a:pt x="1142" y="290"/>
                        <a:pt x="1250" y="260"/>
                        <a:pt x="1341" y="244"/>
                      </a:cubicBezTo>
                      <a:cubicBezTo>
                        <a:pt x="1402" y="244"/>
                        <a:pt x="1432" y="168"/>
                        <a:pt x="1432" y="122"/>
                      </a:cubicBezTo>
                      <a:cubicBezTo>
                        <a:pt x="1416" y="61"/>
                        <a:pt x="1371" y="31"/>
                        <a:pt x="1310" y="31"/>
                      </a:cubicBezTo>
                      <a:cubicBezTo>
                        <a:pt x="1219" y="16"/>
                        <a:pt x="1112" y="0"/>
                        <a:pt x="1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5" name="Google Shape;15805;p49"/>
              <p:cNvGrpSpPr/>
              <p:nvPr/>
            </p:nvGrpSpPr>
            <p:grpSpPr>
              <a:xfrm rot="10800000">
                <a:off x="5085341" y="4348460"/>
                <a:ext cx="87148" cy="100509"/>
                <a:chOff x="3161401" y="520410"/>
                <a:chExt cx="87148" cy="100509"/>
              </a:xfrm>
            </p:grpSpPr>
            <p:sp>
              <p:nvSpPr>
                <p:cNvPr id="15806" name="Google Shape;15806;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7" name="Google Shape;15807;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8" name="Google Shape;15808;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9" name="Google Shape;15809;p49"/>
              <p:cNvGrpSpPr/>
              <p:nvPr/>
            </p:nvGrpSpPr>
            <p:grpSpPr>
              <a:xfrm rot="10800000">
                <a:off x="7163770" y="4148887"/>
                <a:ext cx="86245" cy="101171"/>
                <a:chOff x="1083875" y="719321"/>
                <a:chExt cx="86245" cy="101171"/>
              </a:xfrm>
            </p:grpSpPr>
            <p:sp>
              <p:nvSpPr>
                <p:cNvPr id="15810" name="Google Shape;1581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1" name="Google Shape;1581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2" name="Google Shape;1581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3" name="Google Shape;15813;p49"/>
              <p:cNvSpPr/>
              <p:nvPr/>
            </p:nvSpPr>
            <p:spPr>
              <a:xfrm rot="10800000">
                <a:off x="6637512" y="4421464"/>
                <a:ext cx="963" cy="963"/>
              </a:xfrm>
              <a:custGeom>
                <a:avLst/>
                <a:gdLst/>
                <a:ahLst/>
                <a:cxnLst/>
                <a:rect l="l" t="t" r="r" b="b"/>
                <a:pathLst>
                  <a:path w="16" h="16" extrusionOk="0">
                    <a:moveTo>
                      <a:pt x="1" y="1"/>
                    </a:moveTo>
                    <a:lnTo>
                      <a:pt x="1" y="16"/>
                    </a:lnTo>
                    <a:cubicBezTo>
                      <a:pt x="15" y="16"/>
                      <a:pt x="15"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4" name="Google Shape;15814;p49"/>
              <p:cNvSpPr/>
              <p:nvPr/>
            </p:nvSpPr>
            <p:spPr>
              <a:xfrm rot="10800000">
                <a:off x="3861164" y="31589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5" name="Google Shape;15815;p49"/>
              <p:cNvSpPr/>
              <p:nvPr/>
            </p:nvSpPr>
            <p:spPr>
              <a:xfrm rot="10800000">
                <a:off x="4249191" y="1911208"/>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6" name="Google Shape;15816;p49"/>
              <p:cNvSpPr/>
              <p:nvPr/>
            </p:nvSpPr>
            <p:spPr>
              <a:xfrm rot="10800000">
                <a:off x="7808807" y="970488"/>
                <a:ext cx="34907" cy="27565"/>
              </a:xfrm>
              <a:custGeom>
                <a:avLst/>
                <a:gdLst/>
                <a:ahLst/>
                <a:cxnLst/>
                <a:rect l="l" t="t" r="r" b="b"/>
                <a:pathLst>
                  <a:path w="580" h="458" extrusionOk="0">
                    <a:moveTo>
                      <a:pt x="291" y="1"/>
                    </a:moveTo>
                    <a:cubicBezTo>
                      <a:pt x="0" y="1"/>
                      <a:pt x="0" y="458"/>
                      <a:pt x="291" y="458"/>
                    </a:cubicBezTo>
                    <a:cubicBezTo>
                      <a:pt x="579" y="458"/>
                      <a:pt x="579" y="1"/>
                      <a:pt x="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7" name="Google Shape;15817;p49"/>
              <p:cNvSpPr/>
              <p:nvPr/>
            </p:nvSpPr>
            <p:spPr>
              <a:xfrm rot="10800000">
                <a:off x="5182139" y="826060"/>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8" name="Google Shape;15818;p49"/>
              <p:cNvSpPr/>
              <p:nvPr/>
            </p:nvSpPr>
            <p:spPr>
              <a:xfrm rot="10800000">
                <a:off x="6174989" y="42500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19" name="Google Shape;15819;p49"/>
          <p:cNvGrpSpPr/>
          <p:nvPr/>
        </p:nvGrpSpPr>
        <p:grpSpPr>
          <a:xfrm>
            <a:off x="1128273" y="1301835"/>
            <a:ext cx="3093204" cy="2539835"/>
            <a:chOff x="1384950" y="1579850"/>
            <a:chExt cx="3346175" cy="2747550"/>
          </a:xfrm>
        </p:grpSpPr>
        <p:sp>
          <p:nvSpPr>
            <p:cNvPr id="15820" name="Google Shape;15820;p49"/>
            <p:cNvSpPr/>
            <p:nvPr/>
          </p:nvSpPr>
          <p:spPr>
            <a:xfrm flipH="1">
              <a:off x="1389709" y="1579850"/>
              <a:ext cx="3336803" cy="2383564"/>
            </a:xfrm>
            <a:custGeom>
              <a:avLst/>
              <a:gdLst/>
              <a:ahLst/>
              <a:cxnLst/>
              <a:rect l="l" t="t" r="r" b="b"/>
              <a:pathLst>
                <a:path w="36755" h="27570" extrusionOk="0">
                  <a:moveTo>
                    <a:pt x="921" y="1"/>
                  </a:moveTo>
                  <a:cubicBezTo>
                    <a:pt x="410" y="1"/>
                    <a:pt x="1" y="422"/>
                    <a:pt x="1" y="933"/>
                  </a:cubicBezTo>
                  <a:lnTo>
                    <a:pt x="1" y="26637"/>
                  </a:lnTo>
                  <a:cubicBezTo>
                    <a:pt x="1" y="27148"/>
                    <a:pt x="410" y="27570"/>
                    <a:pt x="921" y="27570"/>
                  </a:cubicBezTo>
                  <a:lnTo>
                    <a:pt x="35822" y="27570"/>
                  </a:lnTo>
                  <a:cubicBezTo>
                    <a:pt x="36334" y="27570"/>
                    <a:pt x="36754" y="27148"/>
                    <a:pt x="36754" y="26637"/>
                  </a:cubicBezTo>
                  <a:lnTo>
                    <a:pt x="36754" y="933"/>
                  </a:lnTo>
                  <a:cubicBezTo>
                    <a:pt x="36754" y="422"/>
                    <a:pt x="36334" y="1"/>
                    <a:pt x="35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1" name="Google Shape;15821;p49"/>
            <p:cNvSpPr/>
            <p:nvPr/>
          </p:nvSpPr>
          <p:spPr>
            <a:xfrm flipH="1">
              <a:off x="1384950" y="3597953"/>
              <a:ext cx="3346175" cy="371672"/>
            </a:xfrm>
            <a:custGeom>
              <a:avLst/>
              <a:gdLst/>
              <a:ahLst/>
              <a:cxnLst/>
              <a:rect l="l" t="t" r="r" b="b"/>
              <a:pathLst>
                <a:path w="36755" h="4287" extrusionOk="0">
                  <a:moveTo>
                    <a:pt x="1" y="0"/>
                  </a:moveTo>
                  <a:lnTo>
                    <a:pt x="1" y="3354"/>
                  </a:lnTo>
                  <a:cubicBezTo>
                    <a:pt x="1" y="3865"/>
                    <a:pt x="410" y="4287"/>
                    <a:pt x="921" y="4287"/>
                  </a:cubicBezTo>
                  <a:lnTo>
                    <a:pt x="35822" y="4287"/>
                  </a:lnTo>
                  <a:cubicBezTo>
                    <a:pt x="36334" y="4287"/>
                    <a:pt x="36754" y="3865"/>
                    <a:pt x="36754" y="3354"/>
                  </a:cubicBezTo>
                  <a:lnTo>
                    <a:pt x="367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2" name="Google Shape;15822;p49"/>
            <p:cNvSpPr/>
            <p:nvPr/>
          </p:nvSpPr>
          <p:spPr>
            <a:xfrm flipH="1">
              <a:off x="2999465" y="3719614"/>
              <a:ext cx="117147" cy="116974"/>
            </a:xfrm>
            <a:custGeom>
              <a:avLst/>
              <a:gdLst/>
              <a:ahLst/>
              <a:cxnLst/>
              <a:rect l="l" t="t" r="r" b="b"/>
              <a:pathLst>
                <a:path w="1355" h="1353" extrusionOk="0">
                  <a:moveTo>
                    <a:pt x="672" y="0"/>
                  </a:moveTo>
                  <a:cubicBezTo>
                    <a:pt x="296" y="0"/>
                    <a:pt x="1" y="296"/>
                    <a:pt x="1" y="670"/>
                  </a:cubicBezTo>
                  <a:cubicBezTo>
                    <a:pt x="1" y="1046"/>
                    <a:pt x="296" y="1353"/>
                    <a:pt x="672" y="1353"/>
                  </a:cubicBezTo>
                  <a:cubicBezTo>
                    <a:pt x="1047" y="1353"/>
                    <a:pt x="1354" y="1046"/>
                    <a:pt x="1354" y="670"/>
                  </a:cubicBezTo>
                  <a:cubicBezTo>
                    <a:pt x="1354" y="307"/>
                    <a:pt x="1047"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3" name="Google Shape;15823;p49"/>
            <p:cNvSpPr/>
            <p:nvPr/>
          </p:nvSpPr>
          <p:spPr>
            <a:xfrm>
              <a:off x="2602281" y="3969632"/>
              <a:ext cx="911639" cy="335696"/>
            </a:xfrm>
            <a:custGeom>
              <a:avLst/>
              <a:gdLst/>
              <a:ahLst/>
              <a:cxnLst/>
              <a:rect l="l" t="t" r="r" b="b"/>
              <a:pathLst>
                <a:path w="41900" h="15429" extrusionOk="0">
                  <a:moveTo>
                    <a:pt x="8158" y="1"/>
                  </a:moveTo>
                  <a:cubicBezTo>
                    <a:pt x="8158" y="1"/>
                    <a:pt x="10489" y="13986"/>
                    <a:pt x="0" y="15429"/>
                  </a:cubicBezTo>
                  <a:lnTo>
                    <a:pt x="41900" y="15429"/>
                  </a:lnTo>
                  <a:cubicBezTo>
                    <a:pt x="31411" y="13986"/>
                    <a:pt x="33742" y="1"/>
                    <a:pt x="33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4" name="Google Shape;15824;p49"/>
            <p:cNvSpPr/>
            <p:nvPr/>
          </p:nvSpPr>
          <p:spPr>
            <a:xfrm>
              <a:off x="2604500" y="4302200"/>
              <a:ext cx="896700" cy="2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825" name="Google Shape;15825;p49"/>
          <p:cNvPicPr preferRelativeResize="0"/>
          <p:nvPr/>
        </p:nvPicPr>
        <p:blipFill rotWithShape="1">
          <a:blip r:embed="rId3">
            <a:alphaModFix/>
          </a:blip>
          <a:srcRect l="2355" r="1518"/>
          <a:stretch/>
        </p:blipFill>
        <p:spPr>
          <a:xfrm>
            <a:off x="1282793" y="1447825"/>
            <a:ext cx="2630329" cy="1542666"/>
          </a:xfrm>
          <a:prstGeom prst="rect">
            <a:avLst/>
          </a:prstGeom>
          <a:noFill/>
          <a:ln>
            <a:noFill/>
          </a:ln>
        </p:spPr>
      </p:pic>
      <p:sp>
        <p:nvSpPr>
          <p:cNvPr id="15826" name="Google Shape;15826;p49"/>
          <p:cNvSpPr/>
          <p:nvPr/>
        </p:nvSpPr>
        <p:spPr>
          <a:xfrm flipH="1">
            <a:off x="1280565" y="1443757"/>
            <a:ext cx="2763072" cy="1551817"/>
          </a:xfrm>
          <a:custGeom>
            <a:avLst/>
            <a:gdLst/>
            <a:ahLst/>
            <a:cxnLst/>
            <a:rect l="l" t="t" r="r" b="b"/>
            <a:pathLst>
              <a:path w="33060" h="19475" extrusionOk="0">
                <a:moveTo>
                  <a:pt x="0" y="1"/>
                </a:moveTo>
                <a:lnTo>
                  <a:pt x="0" y="19474"/>
                </a:lnTo>
                <a:lnTo>
                  <a:pt x="33060" y="19474"/>
                </a:lnTo>
                <a:lnTo>
                  <a:pt x="33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565" y="1429651"/>
            <a:ext cx="2763072" cy="16204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75"/>
        <p:cNvGrpSpPr/>
        <p:nvPr/>
      </p:nvGrpSpPr>
      <p:grpSpPr>
        <a:xfrm>
          <a:off x="0" y="0"/>
          <a:ext cx="0" cy="0"/>
          <a:chOff x="0" y="0"/>
          <a:chExt cx="0" cy="0"/>
        </a:xfrm>
      </p:grpSpPr>
      <p:sp>
        <p:nvSpPr>
          <p:cNvPr id="15776" name="Google Shape;15776;p49"/>
          <p:cNvSpPr txBox="1">
            <a:spLocks noGrp="1"/>
          </p:cNvSpPr>
          <p:nvPr>
            <p:ph type="title"/>
          </p:nvPr>
        </p:nvSpPr>
        <p:spPr>
          <a:xfrm>
            <a:off x="5164500" y="1389263"/>
            <a:ext cx="3093300" cy="973800"/>
          </a:xfrm>
          <a:prstGeom prst="rect">
            <a:avLst/>
          </a:prstGeom>
        </p:spPr>
        <p:txBody>
          <a:bodyPr spcFirstLastPara="1" wrap="square" lIns="91425" tIns="91425" rIns="91425" bIns="91425" anchor="ctr" anchorCtr="0">
            <a:noAutofit/>
          </a:bodyPr>
          <a:lstStyle/>
          <a:p>
            <a:pPr lvl="1"/>
            <a:r>
              <a:rPr lang="ms-MY" dirty="0"/>
              <a:t>Pendendam</a:t>
            </a:r>
            <a:endParaRPr lang="id-ID" dirty="0"/>
          </a:p>
        </p:txBody>
      </p:sp>
      <p:sp>
        <p:nvSpPr>
          <p:cNvPr id="15777" name="Google Shape;15777;p49"/>
          <p:cNvSpPr txBox="1">
            <a:spLocks noGrp="1"/>
          </p:cNvSpPr>
          <p:nvPr>
            <p:ph type="body" idx="1"/>
          </p:nvPr>
        </p:nvSpPr>
        <p:spPr>
          <a:xfrm>
            <a:off x="5185621" y="2195399"/>
            <a:ext cx="3093300" cy="1256400"/>
          </a:xfrm>
          <a:prstGeom prst="rect">
            <a:avLst/>
          </a:prstGeom>
        </p:spPr>
        <p:txBody>
          <a:bodyPr spcFirstLastPara="1" wrap="square" lIns="91425" tIns="91425" rIns="91425" bIns="91425" anchor="t" anchorCtr="0">
            <a:noAutofit/>
          </a:bodyPr>
          <a:lstStyle/>
          <a:p>
            <a:pPr marL="0" lvl="0" indent="0">
              <a:buNone/>
            </a:pPr>
            <a:r>
              <a:rPr lang="ms-MY" dirty="0"/>
              <a:t>Ciri-ciri dendam yaitu: suka membicarakan kejelekan orang yang menyakitinya, mencari cara untuk melampiaskan dendamnya, merasa senang dan puas apabila orang tersebut terkena masalah, dan menolak apapun yang </a:t>
            </a:r>
            <a:r>
              <a:rPr lang="ms-MY" dirty="0" smtClean="0"/>
              <a:t>dat</a:t>
            </a:r>
            <a:r>
              <a:rPr lang="id-ID" dirty="0" smtClean="0"/>
              <a:t>a</a:t>
            </a:r>
            <a:r>
              <a:rPr lang="ms-MY" dirty="0" smtClean="0"/>
              <a:t>ng </a:t>
            </a:r>
            <a:r>
              <a:rPr lang="ms-MY" dirty="0"/>
              <a:t>dari orang yang menyakitinya. </a:t>
            </a:r>
            <a:endParaRPr dirty="0"/>
          </a:p>
        </p:txBody>
      </p:sp>
      <p:grpSp>
        <p:nvGrpSpPr>
          <p:cNvPr id="15778" name="Google Shape;15778;p49"/>
          <p:cNvGrpSpPr/>
          <p:nvPr/>
        </p:nvGrpSpPr>
        <p:grpSpPr>
          <a:xfrm>
            <a:off x="851273" y="542960"/>
            <a:ext cx="6992442" cy="3906009"/>
            <a:chOff x="851273" y="542960"/>
            <a:chExt cx="6992442" cy="3906009"/>
          </a:xfrm>
        </p:grpSpPr>
        <p:grpSp>
          <p:nvGrpSpPr>
            <p:cNvPr id="15779" name="Google Shape;15779;p49"/>
            <p:cNvGrpSpPr/>
            <p:nvPr/>
          </p:nvGrpSpPr>
          <p:grpSpPr>
            <a:xfrm rot="10800000">
              <a:off x="851273" y="542960"/>
              <a:ext cx="2403933" cy="3782822"/>
              <a:chOff x="5657012" y="620922"/>
              <a:chExt cx="2403933" cy="3782822"/>
            </a:xfrm>
          </p:grpSpPr>
          <p:grpSp>
            <p:nvGrpSpPr>
              <p:cNvPr id="15780" name="Google Shape;15780;p49"/>
              <p:cNvGrpSpPr/>
              <p:nvPr/>
            </p:nvGrpSpPr>
            <p:grpSpPr>
              <a:xfrm>
                <a:off x="6421876" y="660822"/>
                <a:ext cx="87148" cy="100509"/>
                <a:chOff x="3161401" y="520410"/>
                <a:chExt cx="87148" cy="100509"/>
              </a:xfrm>
            </p:grpSpPr>
            <p:sp>
              <p:nvSpPr>
                <p:cNvPr id="15781" name="Google Shape;15781;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2" name="Google Shape;15782;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3" name="Google Shape;15783;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84" name="Google Shape;15784;p49"/>
              <p:cNvSpPr/>
              <p:nvPr/>
            </p:nvSpPr>
            <p:spPr>
              <a:xfrm>
                <a:off x="5678283" y="620922"/>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785" name="Google Shape;15785;p49"/>
              <p:cNvGrpSpPr/>
              <p:nvPr/>
            </p:nvGrpSpPr>
            <p:grpSpPr>
              <a:xfrm>
                <a:off x="7536500" y="4063709"/>
                <a:ext cx="86245" cy="101171"/>
                <a:chOff x="1083875" y="719321"/>
                <a:chExt cx="86245" cy="101171"/>
              </a:xfrm>
            </p:grpSpPr>
            <p:sp>
              <p:nvSpPr>
                <p:cNvPr id="15786" name="Google Shape;15786;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7" name="Google Shape;15787;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8" name="Google Shape;15788;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89" name="Google Shape;15789;p49"/>
              <p:cNvGrpSpPr/>
              <p:nvPr/>
            </p:nvGrpSpPr>
            <p:grpSpPr>
              <a:xfrm>
                <a:off x="7974700" y="1140471"/>
                <a:ext cx="86245" cy="101171"/>
                <a:chOff x="1083875" y="719321"/>
                <a:chExt cx="86245" cy="101171"/>
              </a:xfrm>
            </p:grpSpPr>
            <p:sp>
              <p:nvSpPr>
                <p:cNvPr id="15790" name="Google Shape;1579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1" name="Google Shape;1579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2" name="Google Shape;1579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93" name="Google Shape;15793;p49"/>
              <p:cNvGrpSpPr/>
              <p:nvPr/>
            </p:nvGrpSpPr>
            <p:grpSpPr>
              <a:xfrm>
                <a:off x="5657012" y="4271821"/>
                <a:ext cx="86245" cy="101171"/>
                <a:chOff x="1083875" y="719321"/>
                <a:chExt cx="86245" cy="101171"/>
              </a:xfrm>
            </p:grpSpPr>
            <p:sp>
              <p:nvSpPr>
                <p:cNvPr id="15794" name="Google Shape;15794;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5" name="Google Shape;15795;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6" name="Google Shape;15796;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7" name="Google Shape;15797;p49"/>
              <p:cNvSpPr/>
              <p:nvPr/>
            </p:nvSpPr>
            <p:spPr>
              <a:xfrm>
                <a:off x="6964868" y="4377142"/>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8" name="Google Shape;15798;p49"/>
            <p:cNvSpPr/>
            <p:nvPr/>
          </p:nvSpPr>
          <p:spPr>
            <a:xfrm rot="10800000">
              <a:off x="3665338" y="1252905"/>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99" name="Google Shape;15799;p49"/>
            <p:cNvGrpSpPr/>
            <p:nvPr/>
          </p:nvGrpSpPr>
          <p:grpSpPr>
            <a:xfrm>
              <a:off x="3861164" y="826060"/>
              <a:ext cx="3982550" cy="3622909"/>
              <a:chOff x="3861164" y="826060"/>
              <a:chExt cx="3982550" cy="3622909"/>
            </a:xfrm>
          </p:grpSpPr>
          <p:sp>
            <p:nvSpPr>
              <p:cNvPr id="15800" name="Google Shape;15800;p49"/>
              <p:cNvSpPr/>
              <p:nvPr/>
            </p:nvSpPr>
            <p:spPr>
              <a:xfrm rot="10800000">
                <a:off x="4452245" y="4097625"/>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01" name="Google Shape;15801;p49"/>
              <p:cNvGrpSpPr/>
              <p:nvPr/>
            </p:nvGrpSpPr>
            <p:grpSpPr>
              <a:xfrm rot="10800000">
                <a:off x="6638471" y="852648"/>
                <a:ext cx="86245" cy="100930"/>
                <a:chOff x="668598" y="2607626"/>
                <a:chExt cx="86245" cy="100930"/>
              </a:xfrm>
            </p:grpSpPr>
            <p:sp>
              <p:nvSpPr>
                <p:cNvPr id="15802" name="Google Shape;15802;p49"/>
                <p:cNvSpPr/>
                <p:nvPr/>
              </p:nvSpPr>
              <p:spPr>
                <a:xfrm>
                  <a:off x="706154" y="2667510"/>
                  <a:ext cx="21185" cy="41046"/>
                </a:xfrm>
                <a:custGeom>
                  <a:avLst/>
                  <a:gdLst/>
                  <a:ahLst/>
                  <a:cxnLst/>
                  <a:rect l="l" t="t" r="r" b="b"/>
                  <a:pathLst>
                    <a:path w="352" h="682" extrusionOk="0">
                      <a:moveTo>
                        <a:pt x="0" y="1"/>
                      </a:moveTo>
                      <a:cubicBezTo>
                        <a:pt x="16" y="200"/>
                        <a:pt x="16" y="413"/>
                        <a:pt x="77" y="596"/>
                      </a:cubicBezTo>
                      <a:cubicBezTo>
                        <a:pt x="93" y="650"/>
                        <a:pt x="149" y="681"/>
                        <a:pt x="202" y="681"/>
                      </a:cubicBezTo>
                      <a:cubicBezTo>
                        <a:pt x="252" y="681"/>
                        <a:pt x="298" y="654"/>
                        <a:pt x="305" y="596"/>
                      </a:cubicBezTo>
                      <a:cubicBezTo>
                        <a:pt x="351" y="397"/>
                        <a:pt x="335" y="200"/>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3" name="Google Shape;15803;p49"/>
                <p:cNvSpPr/>
                <p:nvPr/>
              </p:nvSpPr>
              <p:spPr>
                <a:xfrm>
                  <a:off x="703867" y="2607626"/>
                  <a:ext cx="20704" cy="42611"/>
                </a:xfrm>
                <a:custGeom>
                  <a:avLst/>
                  <a:gdLst/>
                  <a:ahLst/>
                  <a:cxnLst/>
                  <a:rect l="l" t="t" r="r" b="b"/>
                  <a:pathLst>
                    <a:path w="344" h="708" extrusionOk="0">
                      <a:moveTo>
                        <a:pt x="143" y="0"/>
                      </a:moveTo>
                      <a:cubicBezTo>
                        <a:pt x="70" y="0"/>
                        <a:pt x="1" y="46"/>
                        <a:pt x="8" y="143"/>
                      </a:cubicBezTo>
                      <a:cubicBezTo>
                        <a:pt x="8" y="326"/>
                        <a:pt x="24" y="524"/>
                        <a:pt x="24" y="707"/>
                      </a:cubicBezTo>
                      <a:lnTo>
                        <a:pt x="146" y="707"/>
                      </a:lnTo>
                      <a:cubicBezTo>
                        <a:pt x="207" y="691"/>
                        <a:pt x="282" y="691"/>
                        <a:pt x="343" y="691"/>
                      </a:cubicBezTo>
                      <a:lnTo>
                        <a:pt x="298" y="143"/>
                      </a:lnTo>
                      <a:cubicBezTo>
                        <a:pt x="298" y="50"/>
                        <a:pt x="21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4" name="Google Shape;15804;p49"/>
                <p:cNvSpPr/>
                <p:nvPr/>
              </p:nvSpPr>
              <p:spPr>
                <a:xfrm>
                  <a:off x="668598" y="2649214"/>
                  <a:ext cx="86245" cy="19440"/>
                </a:xfrm>
                <a:custGeom>
                  <a:avLst/>
                  <a:gdLst/>
                  <a:ahLst/>
                  <a:cxnLst/>
                  <a:rect l="l" t="t" r="r" b="b"/>
                  <a:pathLst>
                    <a:path w="1433" h="323" extrusionOk="0">
                      <a:moveTo>
                        <a:pt x="929" y="0"/>
                      </a:moveTo>
                      <a:cubicBezTo>
                        <a:pt x="868" y="0"/>
                        <a:pt x="793" y="0"/>
                        <a:pt x="732" y="16"/>
                      </a:cubicBezTo>
                      <a:lnTo>
                        <a:pt x="610" y="16"/>
                      </a:lnTo>
                      <a:cubicBezTo>
                        <a:pt x="457" y="16"/>
                        <a:pt x="305" y="31"/>
                        <a:pt x="153" y="31"/>
                      </a:cubicBezTo>
                      <a:cubicBezTo>
                        <a:pt x="76" y="31"/>
                        <a:pt x="0" y="92"/>
                        <a:pt x="0" y="183"/>
                      </a:cubicBezTo>
                      <a:cubicBezTo>
                        <a:pt x="0" y="253"/>
                        <a:pt x="64" y="323"/>
                        <a:pt x="133" y="323"/>
                      </a:cubicBezTo>
                      <a:cubicBezTo>
                        <a:pt x="140" y="323"/>
                        <a:pt x="146" y="322"/>
                        <a:pt x="153" y="321"/>
                      </a:cubicBezTo>
                      <a:cubicBezTo>
                        <a:pt x="305" y="321"/>
                        <a:pt x="472" y="321"/>
                        <a:pt x="624" y="305"/>
                      </a:cubicBezTo>
                      <a:lnTo>
                        <a:pt x="945" y="305"/>
                      </a:lnTo>
                      <a:cubicBezTo>
                        <a:pt x="975" y="305"/>
                        <a:pt x="1006" y="305"/>
                        <a:pt x="1036" y="290"/>
                      </a:cubicBezTo>
                      <a:cubicBezTo>
                        <a:pt x="1142" y="290"/>
                        <a:pt x="1250" y="260"/>
                        <a:pt x="1341" y="244"/>
                      </a:cubicBezTo>
                      <a:cubicBezTo>
                        <a:pt x="1402" y="244"/>
                        <a:pt x="1432" y="168"/>
                        <a:pt x="1432" y="122"/>
                      </a:cubicBezTo>
                      <a:cubicBezTo>
                        <a:pt x="1416" y="61"/>
                        <a:pt x="1371" y="31"/>
                        <a:pt x="1310" y="31"/>
                      </a:cubicBezTo>
                      <a:cubicBezTo>
                        <a:pt x="1219" y="16"/>
                        <a:pt x="1112" y="0"/>
                        <a:pt x="1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5" name="Google Shape;15805;p49"/>
              <p:cNvGrpSpPr/>
              <p:nvPr/>
            </p:nvGrpSpPr>
            <p:grpSpPr>
              <a:xfrm rot="10800000">
                <a:off x="5085341" y="4348460"/>
                <a:ext cx="87148" cy="100509"/>
                <a:chOff x="3161401" y="520410"/>
                <a:chExt cx="87148" cy="100509"/>
              </a:xfrm>
            </p:grpSpPr>
            <p:sp>
              <p:nvSpPr>
                <p:cNvPr id="15806" name="Google Shape;15806;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7" name="Google Shape;15807;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8" name="Google Shape;15808;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9" name="Google Shape;15809;p49"/>
              <p:cNvGrpSpPr/>
              <p:nvPr/>
            </p:nvGrpSpPr>
            <p:grpSpPr>
              <a:xfrm rot="10800000">
                <a:off x="7163770" y="4148887"/>
                <a:ext cx="86245" cy="101171"/>
                <a:chOff x="1083875" y="719321"/>
                <a:chExt cx="86245" cy="101171"/>
              </a:xfrm>
            </p:grpSpPr>
            <p:sp>
              <p:nvSpPr>
                <p:cNvPr id="15810" name="Google Shape;1581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1" name="Google Shape;1581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2" name="Google Shape;1581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3" name="Google Shape;15813;p49"/>
              <p:cNvSpPr/>
              <p:nvPr/>
            </p:nvSpPr>
            <p:spPr>
              <a:xfrm rot="10800000">
                <a:off x="6637512" y="4421464"/>
                <a:ext cx="963" cy="963"/>
              </a:xfrm>
              <a:custGeom>
                <a:avLst/>
                <a:gdLst/>
                <a:ahLst/>
                <a:cxnLst/>
                <a:rect l="l" t="t" r="r" b="b"/>
                <a:pathLst>
                  <a:path w="16" h="16" extrusionOk="0">
                    <a:moveTo>
                      <a:pt x="1" y="1"/>
                    </a:moveTo>
                    <a:lnTo>
                      <a:pt x="1" y="16"/>
                    </a:lnTo>
                    <a:cubicBezTo>
                      <a:pt x="15" y="16"/>
                      <a:pt x="15"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4" name="Google Shape;15814;p49"/>
              <p:cNvSpPr/>
              <p:nvPr/>
            </p:nvSpPr>
            <p:spPr>
              <a:xfrm rot="10800000">
                <a:off x="3861164" y="31589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5" name="Google Shape;15815;p49"/>
              <p:cNvSpPr/>
              <p:nvPr/>
            </p:nvSpPr>
            <p:spPr>
              <a:xfrm rot="10800000">
                <a:off x="4249191" y="1911208"/>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6" name="Google Shape;15816;p49"/>
              <p:cNvSpPr/>
              <p:nvPr/>
            </p:nvSpPr>
            <p:spPr>
              <a:xfrm rot="10800000">
                <a:off x="7808807" y="970488"/>
                <a:ext cx="34907" cy="27565"/>
              </a:xfrm>
              <a:custGeom>
                <a:avLst/>
                <a:gdLst/>
                <a:ahLst/>
                <a:cxnLst/>
                <a:rect l="l" t="t" r="r" b="b"/>
                <a:pathLst>
                  <a:path w="580" h="458" extrusionOk="0">
                    <a:moveTo>
                      <a:pt x="291" y="1"/>
                    </a:moveTo>
                    <a:cubicBezTo>
                      <a:pt x="0" y="1"/>
                      <a:pt x="0" y="458"/>
                      <a:pt x="291" y="458"/>
                    </a:cubicBezTo>
                    <a:cubicBezTo>
                      <a:pt x="579" y="458"/>
                      <a:pt x="579" y="1"/>
                      <a:pt x="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7" name="Google Shape;15817;p49"/>
              <p:cNvSpPr/>
              <p:nvPr/>
            </p:nvSpPr>
            <p:spPr>
              <a:xfrm rot="10800000">
                <a:off x="5182139" y="826060"/>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8" name="Google Shape;15818;p49"/>
              <p:cNvSpPr/>
              <p:nvPr/>
            </p:nvSpPr>
            <p:spPr>
              <a:xfrm rot="10800000">
                <a:off x="6174989" y="42500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19" name="Google Shape;15819;p49"/>
          <p:cNvGrpSpPr/>
          <p:nvPr/>
        </p:nvGrpSpPr>
        <p:grpSpPr>
          <a:xfrm>
            <a:off x="1128273" y="1301835"/>
            <a:ext cx="3093204" cy="2539835"/>
            <a:chOff x="1384950" y="1579850"/>
            <a:chExt cx="3346175" cy="2747550"/>
          </a:xfrm>
        </p:grpSpPr>
        <p:sp>
          <p:nvSpPr>
            <p:cNvPr id="15820" name="Google Shape;15820;p49"/>
            <p:cNvSpPr/>
            <p:nvPr/>
          </p:nvSpPr>
          <p:spPr>
            <a:xfrm flipH="1">
              <a:off x="1389709" y="1579850"/>
              <a:ext cx="3336803" cy="2383564"/>
            </a:xfrm>
            <a:custGeom>
              <a:avLst/>
              <a:gdLst/>
              <a:ahLst/>
              <a:cxnLst/>
              <a:rect l="l" t="t" r="r" b="b"/>
              <a:pathLst>
                <a:path w="36755" h="27570" extrusionOk="0">
                  <a:moveTo>
                    <a:pt x="921" y="1"/>
                  </a:moveTo>
                  <a:cubicBezTo>
                    <a:pt x="410" y="1"/>
                    <a:pt x="1" y="422"/>
                    <a:pt x="1" y="933"/>
                  </a:cubicBezTo>
                  <a:lnTo>
                    <a:pt x="1" y="26637"/>
                  </a:lnTo>
                  <a:cubicBezTo>
                    <a:pt x="1" y="27148"/>
                    <a:pt x="410" y="27570"/>
                    <a:pt x="921" y="27570"/>
                  </a:cubicBezTo>
                  <a:lnTo>
                    <a:pt x="35822" y="27570"/>
                  </a:lnTo>
                  <a:cubicBezTo>
                    <a:pt x="36334" y="27570"/>
                    <a:pt x="36754" y="27148"/>
                    <a:pt x="36754" y="26637"/>
                  </a:cubicBezTo>
                  <a:lnTo>
                    <a:pt x="36754" y="933"/>
                  </a:lnTo>
                  <a:cubicBezTo>
                    <a:pt x="36754" y="422"/>
                    <a:pt x="36334" y="1"/>
                    <a:pt x="35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1" name="Google Shape;15821;p49"/>
            <p:cNvSpPr/>
            <p:nvPr/>
          </p:nvSpPr>
          <p:spPr>
            <a:xfrm flipH="1">
              <a:off x="1384950" y="3597953"/>
              <a:ext cx="3346175" cy="371672"/>
            </a:xfrm>
            <a:custGeom>
              <a:avLst/>
              <a:gdLst/>
              <a:ahLst/>
              <a:cxnLst/>
              <a:rect l="l" t="t" r="r" b="b"/>
              <a:pathLst>
                <a:path w="36755" h="4287" extrusionOk="0">
                  <a:moveTo>
                    <a:pt x="1" y="0"/>
                  </a:moveTo>
                  <a:lnTo>
                    <a:pt x="1" y="3354"/>
                  </a:lnTo>
                  <a:cubicBezTo>
                    <a:pt x="1" y="3865"/>
                    <a:pt x="410" y="4287"/>
                    <a:pt x="921" y="4287"/>
                  </a:cubicBezTo>
                  <a:lnTo>
                    <a:pt x="35822" y="4287"/>
                  </a:lnTo>
                  <a:cubicBezTo>
                    <a:pt x="36334" y="4287"/>
                    <a:pt x="36754" y="3865"/>
                    <a:pt x="36754" y="3354"/>
                  </a:cubicBezTo>
                  <a:lnTo>
                    <a:pt x="367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2" name="Google Shape;15822;p49"/>
            <p:cNvSpPr/>
            <p:nvPr/>
          </p:nvSpPr>
          <p:spPr>
            <a:xfrm flipH="1">
              <a:off x="2999465" y="3719614"/>
              <a:ext cx="117147" cy="116974"/>
            </a:xfrm>
            <a:custGeom>
              <a:avLst/>
              <a:gdLst/>
              <a:ahLst/>
              <a:cxnLst/>
              <a:rect l="l" t="t" r="r" b="b"/>
              <a:pathLst>
                <a:path w="1355" h="1353" extrusionOk="0">
                  <a:moveTo>
                    <a:pt x="672" y="0"/>
                  </a:moveTo>
                  <a:cubicBezTo>
                    <a:pt x="296" y="0"/>
                    <a:pt x="1" y="296"/>
                    <a:pt x="1" y="670"/>
                  </a:cubicBezTo>
                  <a:cubicBezTo>
                    <a:pt x="1" y="1046"/>
                    <a:pt x="296" y="1353"/>
                    <a:pt x="672" y="1353"/>
                  </a:cubicBezTo>
                  <a:cubicBezTo>
                    <a:pt x="1047" y="1353"/>
                    <a:pt x="1354" y="1046"/>
                    <a:pt x="1354" y="670"/>
                  </a:cubicBezTo>
                  <a:cubicBezTo>
                    <a:pt x="1354" y="307"/>
                    <a:pt x="1047"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3" name="Google Shape;15823;p49"/>
            <p:cNvSpPr/>
            <p:nvPr/>
          </p:nvSpPr>
          <p:spPr>
            <a:xfrm>
              <a:off x="2602281" y="3969632"/>
              <a:ext cx="911639" cy="335696"/>
            </a:xfrm>
            <a:custGeom>
              <a:avLst/>
              <a:gdLst/>
              <a:ahLst/>
              <a:cxnLst/>
              <a:rect l="l" t="t" r="r" b="b"/>
              <a:pathLst>
                <a:path w="41900" h="15429" extrusionOk="0">
                  <a:moveTo>
                    <a:pt x="8158" y="1"/>
                  </a:moveTo>
                  <a:cubicBezTo>
                    <a:pt x="8158" y="1"/>
                    <a:pt x="10489" y="13986"/>
                    <a:pt x="0" y="15429"/>
                  </a:cubicBezTo>
                  <a:lnTo>
                    <a:pt x="41900" y="15429"/>
                  </a:lnTo>
                  <a:cubicBezTo>
                    <a:pt x="31411" y="13986"/>
                    <a:pt x="33742" y="1"/>
                    <a:pt x="33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4" name="Google Shape;15824;p49"/>
            <p:cNvSpPr/>
            <p:nvPr/>
          </p:nvSpPr>
          <p:spPr>
            <a:xfrm>
              <a:off x="2604500" y="4302200"/>
              <a:ext cx="896700" cy="2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825" name="Google Shape;15825;p49"/>
          <p:cNvPicPr preferRelativeResize="0"/>
          <p:nvPr/>
        </p:nvPicPr>
        <p:blipFill rotWithShape="1">
          <a:blip r:embed="rId3">
            <a:alphaModFix/>
          </a:blip>
          <a:srcRect l="2355" r="1518"/>
          <a:stretch/>
        </p:blipFill>
        <p:spPr>
          <a:xfrm>
            <a:off x="1282793" y="1447825"/>
            <a:ext cx="2630329" cy="1542666"/>
          </a:xfrm>
          <a:prstGeom prst="rect">
            <a:avLst/>
          </a:prstGeom>
          <a:noFill/>
          <a:ln>
            <a:noFill/>
          </a:ln>
        </p:spPr>
      </p:pic>
      <p:sp>
        <p:nvSpPr>
          <p:cNvPr id="15826" name="Google Shape;15826;p49"/>
          <p:cNvSpPr/>
          <p:nvPr/>
        </p:nvSpPr>
        <p:spPr>
          <a:xfrm flipH="1">
            <a:off x="1280565" y="1443757"/>
            <a:ext cx="2763072" cy="1551817"/>
          </a:xfrm>
          <a:custGeom>
            <a:avLst/>
            <a:gdLst/>
            <a:ahLst/>
            <a:cxnLst/>
            <a:rect l="l" t="t" r="r" b="b"/>
            <a:pathLst>
              <a:path w="33060" h="19475" extrusionOk="0">
                <a:moveTo>
                  <a:pt x="0" y="1"/>
                </a:moveTo>
                <a:lnTo>
                  <a:pt x="0" y="19474"/>
                </a:lnTo>
                <a:lnTo>
                  <a:pt x="33060" y="19474"/>
                </a:lnTo>
                <a:lnTo>
                  <a:pt x="33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459" y="1451578"/>
            <a:ext cx="2143125" cy="1514779"/>
          </a:xfrm>
          <a:prstGeom prst="rect">
            <a:avLst/>
          </a:prstGeom>
        </p:spPr>
      </p:pic>
    </p:spTree>
    <p:extLst>
      <p:ext uri="{BB962C8B-B14F-4D97-AF65-F5344CB8AC3E}">
        <p14:creationId xmlns:p14="http://schemas.microsoft.com/office/powerpoint/2010/main" val="157812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75"/>
        <p:cNvGrpSpPr/>
        <p:nvPr/>
      </p:nvGrpSpPr>
      <p:grpSpPr>
        <a:xfrm>
          <a:off x="0" y="0"/>
          <a:ext cx="0" cy="0"/>
          <a:chOff x="0" y="0"/>
          <a:chExt cx="0" cy="0"/>
        </a:xfrm>
      </p:grpSpPr>
      <p:sp>
        <p:nvSpPr>
          <p:cNvPr id="15776" name="Google Shape;15776;p49"/>
          <p:cNvSpPr txBox="1">
            <a:spLocks noGrp="1"/>
          </p:cNvSpPr>
          <p:nvPr>
            <p:ph type="title"/>
          </p:nvPr>
        </p:nvSpPr>
        <p:spPr>
          <a:xfrm>
            <a:off x="5164500" y="1389263"/>
            <a:ext cx="3093300" cy="973800"/>
          </a:xfrm>
          <a:prstGeom prst="rect">
            <a:avLst/>
          </a:prstGeom>
        </p:spPr>
        <p:txBody>
          <a:bodyPr spcFirstLastPara="1" wrap="square" lIns="91425" tIns="91425" rIns="91425" bIns="91425" anchor="ctr" anchorCtr="0">
            <a:noAutofit/>
          </a:bodyPr>
          <a:lstStyle/>
          <a:p>
            <a:pPr lvl="1"/>
            <a:r>
              <a:rPr lang="ms-MY" dirty="0"/>
              <a:t>Prilaku Regresi</a:t>
            </a:r>
            <a:endParaRPr lang="id-ID" dirty="0"/>
          </a:p>
        </p:txBody>
      </p:sp>
      <p:sp>
        <p:nvSpPr>
          <p:cNvPr id="15777" name="Google Shape;15777;p49"/>
          <p:cNvSpPr txBox="1">
            <a:spLocks noGrp="1"/>
          </p:cNvSpPr>
          <p:nvPr>
            <p:ph type="body" idx="1"/>
          </p:nvPr>
        </p:nvSpPr>
        <p:spPr>
          <a:xfrm>
            <a:off x="5164500" y="2497838"/>
            <a:ext cx="3093300" cy="1256400"/>
          </a:xfrm>
          <a:prstGeom prst="rect">
            <a:avLst/>
          </a:prstGeom>
        </p:spPr>
        <p:txBody>
          <a:bodyPr spcFirstLastPara="1" wrap="square" lIns="91425" tIns="91425" rIns="91425" bIns="91425" anchor="t" anchorCtr="0">
            <a:noAutofit/>
          </a:bodyPr>
          <a:lstStyle/>
          <a:p>
            <a:pPr marL="0" lvl="0" indent="0">
              <a:buNone/>
            </a:pPr>
            <a:r>
              <a:rPr lang="ms-MY" dirty="0"/>
              <a:t>regresi adalah kembali pada taraf perkembangan yang lebih dahulu Tingkah laku anak ini biasanya terjadi supaya anak mendapatkan perhatian lebih dari orang tuanya.</a:t>
            </a:r>
            <a:endParaRPr dirty="0"/>
          </a:p>
        </p:txBody>
      </p:sp>
      <p:grpSp>
        <p:nvGrpSpPr>
          <p:cNvPr id="15778" name="Google Shape;15778;p49"/>
          <p:cNvGrpSpPr/>
          <p:nvPr/>
        </p:nvGrpSpPr>
        <p:grpSpPr>
          <a:xfrm>
            <a:off x="851273" y="542960"/>
            <a:ext cx="6992442" cy="3906009"/>
            <a:chOff x="851273" y="542960"/>
            <a:chExt cx="6992442" cy="3906009"/>
          </a:xfrm>
        </p:grpSpPr>
        <p:grpSp>
          <p:nvGrpSpPr>
            <p:cNvPr id="15779" name="Google Shape;15779;p49"/>
            <p:cNvGrpSpPr/>
            <p:nvPr/>
          </p:nvGrpSpPr>
          <p:grpSpPr>
            <a:xfrm rot="10800000">
              <a:off x="851273" y="542960"/>
              <a:ext cx="2403933" cy="3782822"/>
              <a:chOff x="5657012" y="620922"/>
              <a:chExt cx="2403933" cy="3782822"/>
            </a:xfrm>
          </p:grpSpPr>
          <p:grpSp>
            <p:nvGrpSpPr>
              <p:cNvPr id="15780" name="Google Shape;15780;p49"/>
              <p:cNvGrpSpPr/>
              <p:nvPr/>
            </p:nvGrpSpPr>
            <p:grpSpPr>
              <a:xfrm>
                <a:off x="6421876" y="660822"/>
                <a:ext cx="87148" cy="100509"/>
                <a:chOff x="3161401" y="520410"/>
                <a:chExt cx="87148" cy="100509"/>
              </a:xfrm>
            </p:grpSpPr>
            <p:sp>
              <p:nvSpPr>
                <p:cNvPr id="15781" name="Google Shape;15781;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2" name="Google Shape;15782;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3" name="Google Shape;15783;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84" name="Google Shape;15784;p49"/>
              <p:cNvSpPr/>
              <p:nvPr/>
            </p:nvSpPr>
            <p:spPr>
              <a:xfrm>
                <a:off x="5678283" y="620922"/>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785" name="Google Shape;15785;p49"/>
              <p:cNvGrpSpPr/>
              <p:nvPr/>
            </p:nvGrpSpPr>
            <p:grpSpPr>
              <a:xfrm>
                <a:off x="7536500" y="4063709"/>
                <a:ext cx="86245" cy="101171"/>
                <a:chOff x="1083875" y="719321"/>
                <a:chExt cx="86245" cy="101171"/>
              </a:xfrm>
            </p:grpSpPr>
            <p:sp>
              <p:nvSpPr>
                <p:cNvPr id="15786" name="Google Shape;15786;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7" name="Google Shape;15787;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8" name="Google Shape;15788;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89" name="Google Shape;15789;p49"/>
              <p:cNvGrpSpPr/>
              <p:nvPr/>
            </p:nvGrpSpPr>
            <p:grpSpPr>
              <a:xfrm>
                <a:off x="7974700" y="1140471"/>
                <a:ext cx="86245" cy="101171"/>
                <a:chOff x="1083875" y="719321"/>
                <a:chExt cx="86245" cy="101171"/>
              </a:xfrm>
            </p:grpSpPr>
            <p:sp>
              <p:nvSpPr>
                <p:cNvPr id="15790" name="Google Shape;1579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1" name="Google Shape;1579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2" name="Google Shape;1579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93" name="Google Shape;15793;p49"/>
              <p:cNvGrpSpPr/>
              <p:nvPr/>
            </p:nvGrpSpPr>
            <p:grpSpPr>
              <a:xfrm>
                <a:off x="5657012" y="4271821"/>
                <a:ext cx="86245" cy="101171"/>
                <a:chOff x="1083875" y="719321"/>
                <a:chExt cx="86245" cy="101171"/>
              </a:xfrm>
            </p:grpSpPr>
            <p:sp>
              <p:nvSpPr>
                <p:cNvPr id="15794" name="Google Shape;15794;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5" name="Google Shape;15795;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6" name="Google Shape;15796;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7" name="Google Shape;15797;p49"/>
              <p:cNvSpPr/>
              <p:nvPr/>
            </p:nvSpPr>
            <p:spPr>
              <a:xfrm>
                <a:off x="6964868" y="4377142"/>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8" name="Google Shape;15798;p49"/>
            <p:cNvSpPr/>
            <p:nvPr/>
          </p:nvSpPr>
          <p:spPr>
            <a:xfrm rot="10800000">
              <a:off x="3665338" y="1252905"/>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99" name="Google Shape;15799;p49"/>
            <p:cNvGrpSpPr/>
            <p:nvPr/>
          </p:nvGrpSpPr>
          <p:grpSpPr>
            <a:xfrm>
              <a:off x="3861164" y="826060"/>
              <a:ext cx="3982550" cy="3622909"/>
              <a:chOff x="3861164" y="826060"/>
              <a:chExt cx="3982550" cy="3622909"/>
            </a:xfrm>
          </p:grpSpPr>
          <p:sp>
            <p:nvSpPr>
              <p:cNvPr id="15800" name="Google Shape;15800;p49"/>
              <p:cNvSpPr/>
              <p:nvPr/>
            </p:nvSpPr>
            <p:spPr>
              <a:xfrm rot="10800000">
                <a:off x="4452245" y="4097625"/>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01" name="Google Shape;15801;p49"/>
              <p:cNvGrpSpPr/>
              <p:nvPr/>
            </p:nvGrpSpPr>
            <p:grpSpPr>
              <a:xfrm rot="10800000">
                <a:off x="6638471" y="852648"/>
                <a:ext cx="86245" cy="100930"/>
                <a:chOff x="668598" y="2607626"/>
                <a:chExt cx="86245" cy="100930"/>
              </a:xfrm>
            </p:grpSpPr>
            <p:sp>
              <p:nvSpPr>
                <p:cNvPr id="15802" name="Google Shape;15802;p49"/>
                <p:cNvSpPr/>
                <p:nvPr/>
              </p:nvSpPr>
              <p:spPr>
                <a:xfrm>
                  <a:off x="706154" y="2667510"/>
                  <a:ext cx="21185" cy="41046"/>
                </a:xfrm>
                <a:custGeom>
                  <a:avLst/>
                  <a:gdLst/>
                  <a:ahLst/>
                  <a:cxnLst/>
                  <a:rect l="l" t="t" r="r" b="b"/>
                  <a:pathLst>
                    <a:path w="352" h="682" extrusionOk="0">
                      <a:moveTo>
                        <a:pt x="0" y="1"/>
                      </a:moveTo>
                      <a:cubicBezTo>
                        <a:pt x="16" y="200"/>
                        <a:pt x="16" y="413"/>
                        <a:pt x="77" y="596"/>
                      </a:cubicBezTo>
                      <a:cubicBezTo>
                        <a:pt x="93" y="650"/>
                        <a:pt x="149" y="681"/>
                        <a:pt x="202" y="681"/>
                      </a:cubicBezTo>
                      <a:cubicBezTo>
                        <a:pt x="252" y="681"/>
                        <a:pt x="298" y="654"/>
                        <a:pt x="305" y="596"/>
                      </a:cubicBezTo>
                      <a:cubicBezTo>
                        <a:pt x="351" y="397"/>
                        <a:pt x="335" y="200"/>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3" name="Google Shape;15803;p49"/>
                <p:cNvSpPr/>
                <p:nvPr/>
              </p:nvSpPr>
              <p:spPr>
                <a:xfrm>
                  <a:off x="703867" y="2607626"/>
                  <a:ext cx="20704" cy="42611"/>
                </a:xfrm>
                <a:custGeom>
                  <a:avLst/>
                  <a:gdLst/>
                  <a:ahLst/>
                  <a:cxnLst/>
                  <a:rect l="l" t="t" r="r" b="b"/>
                  <a:pathLst>
                    <a:path w="344" h="708" extrusionOk="0">
                      <a:moveTo>
                        <a:pt x="143" y="0"/>
                      </a:moveTo>
                      <a:cubicBezTo>
                        <a:pt x="70" y="0"/>
                        <a:pt x="1" y="46"/>
                        <a:pt x="8" y="143"/>
                      </a:cubicBezTo>
                      <a:cubicBezTo>
                        <a:pt x="8" y="326"/>
                        <a:pt x="24" y="524"/>
                        <a:pt x="24" y="707"/>
                      </a:cubicBezTo>
                      <a:lnTo>
                        <a:pt x="146" y="707"/>
                      </a:lnTo>
                      <a:cubicBezTo>
                        <a:pt x="207" y="691"/>
                        <a:pt x="282" y="691"/>
                        <a:pt x="343" y="691"/>
                      </a:cubicBezTo>
                      <a:lnTo>
                        <a:pt x="298" y="143"/>
                      </a:lnTo>
                      <a:cubicBezTo>
                        <a:pt x="298" y="50"/>
                        <a:pt x="21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4" name="Google Shape;15804;p49"/>
                <p:cNvSpPr/>
                <p:nvPr/>
              </p:nvSpPr>
              <p:spPr>
                <a:xfrm>
                  <a:off x="668598" y="2649214"/>
                  <a:ext cx="86245" cy="19440"/>
                </a:xfrm>
                <a:custGeom>
                  <a:avLst/>
                  <a:gdLst/>
                  <a:ahLst/>
                  <a:cxnLst/>
                  <a:rect l="l" t="t" r="r" b="b"/>
                  <a:pathLst>
                    <a:path w="1433" h="323" extrusionOk="0">
                      <a:moveTo>
                        <a:pt x="929" y="0"/>
                      </a:moveTo>
                      <a:cubicBezTo>
                        <a:pt x="868" y="0"/>
                        <a:pt x="793" y="0"/>
                        <a:pt x="732" y="16"/>
                      </a:cubicBezTo>
                      <a:lnTo>
                        <a:pt x="610" y="16"/>
                      </a:lnTo>
                      <a:cubicBezTo>
                        <a:pt x="457" y="16"/>
                        <a:pt x="305" y="31"/>
                        <a:pt x="153" y="31"/>
                      </a:cubicBezTo>
                      <a:cubicBezTo>
                        <a:pt x="76" y="31"/>
                        <a:pt x="0" y="92"/>
                        <a:pt x="0" y="183"/>
                      </a:cubicBezTo>
                      <a:cubicBezTo>
                        <a:pt x="0" y="253"/>
                        <a:pt x="64" y="323"/>
                        <a:pt x="133" y="323"/>
                      </a:cubicBezTo>
                      <a:cubicBezTo>
                        <a:pt x="140" y="323"/>
                        <a:pt x="146" y="322"/>
                        <a:pt x="153" y="321"/>
                      </a:cubicBezTo>
                      <a:cubicBezTo>
                        <a:pt x="305" y="321"/>
                        <a:pt x="472" y="321"/>
                        <a:pt x="624" y="305"/>
                      </a:cubicBezTo>
                      <a:lnTo>
                        <a:pt x="945" y="305"/>
                      </a:lnTo>
                      <a:cubicBezTo>
                        <a:pt x="975" y="305"/>
                        <a:pt x="1006" y="305"/>
                        <a:pt x="1036" y="290"/>
                      </a:cubicBezTo>
                      <a:cubicBezTo>
                        <a:pt x="1142" y="290"/>
                        <a:pt x="1250" y="260"/>
                        <a:pt x="1341" y="244"/>
                      </a:cubicBezTo>
                      <a:cubicBezTo>
                        <a:pt x="1402" y="244"/>
                        <a:pt x="1432" y="168"/>
                        <a:pt x="1432" y="122"/>
                      </a:cubicBezTo>
                      <a:cubicBezTo>
                        <a:pt x="1416" y="61"/>
                        <a:pt x="1371" y="31"/>
                        <a:pt x="1310" y="31"/>
                      </a:cubicBezTo>
                      <a:cubicBezTo>
                        <a:pt x="1219" y="16"/>
                        <a:pt x="1112" y="0"/>
                        <a:pt x="1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5" name="Google Shape;15805;p49"/>
              <p:cNvGrpSpPr/>
              <p:nvPr/>
            </p:nvGrpSpPr>
            <p:grpSpPr>
              <a:xfrm rot="10800000">
                <a:off x="5085341" y="4348460"/>
                <a:ext cx="87148" cy="100509"/>
                <a:chOff x="3161401" y="520410"/>
                <a:chExt cx="87148" cy="100509"/>
              </a:xfrm>
            </p:grpSpPr>
            <p:sp>
              <p:nvSpPr>
                <p:cNvPr id="15806" name="Google Shape;15806;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7" name="Google Shape;15807;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8" name="Google Shape;15808;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9" name="Google Shape;15809;p49"/>
              <p:cNvGrpSpPr/>
              <p:nvPr/>
            </p:nvGrpSpPr>
            <p:grpSpPr>
              <a:xfrm rot="10800000">
                <a:off x="7163770" y="4148887"/>
                <a:ext cx="86245" cy="101171"/>
                <a:chOff x="1083875" y="719321"/>
                <a:chExt cx="86245" cy="101171"/>
              </a:xfrm>
            </p:grpSpPr>
            <p:sp>
              <p:nvSpPr>
                <p:cNvPr id="15810" name="Google Shape;1581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1" name="Google Shape;1581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2" name="Google Shape;1581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3" name="Google Shape;15813;p49"/>
              <p:cNvSpPr/>
              <p:nvPr/>
            </p:nvSpPr>
            <p:spPr>
              <a:xfrm rot="10800000">
                <a:off x="6637512" y="4421464"/>
                <a:ext cx="963" cy="963"/>
              </a:xfrm>
              <a:custGeom>
                <a:avLst/>
                <a:gdLst/>
                <a:ahLst/>
                <a:cxnLst/>
                <a:rect l="l" t="t" r="r" b="b"/>
                <a:pathLst>
                  <a:path w="16" h="16" extrusionOk="0">
                    <a:moveTo>
                      <a:pt x="1" y="1"/>
                    </a:moveTo>
                    <a:lnTo>
                      <a:pt x="1" y="16"/>
                    </a:lnTo>
                    <a:cubicBezTo>
                      <a:pt x="15" y="16"/>
                      <a:pt x="15"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4" name="Google Shape;15814;p49"/>
              <p:cNvSpPr/>
              <p:nvPr/>
            </p:nvSpPr>
            <p:spPr>
              <a:xfrm rot="10800000">
                <a:off x="3861164" y="31589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5" name="Google Shape;15815;p49"/>
              <p:cNvSpPr/>
              <p:nvPr/>
            </p:nvSpPr>
            <p:spPr>
              <a:xfrm rot="10800000">
                <a:off x="4249191" y="1911208"/>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6" name="Google Shape;15816;p49"/>
              <p:cNvSpPr/>
              <p:nvPr/>
            </p:nvSpPr>
            <p:spPr>
              <a:xfrm rot="10800000">
                <a:off x="7808807" y="970488"/>
                <a:ext cx="34907" cy="27565"/>
              </a:xfrm>
              <a:custGeom>
                <a:avLst/>
                <a:gdLst/>
                <a:ahLst/>
                <a:cxnLst/>
                <a:rect l="l" t="t" r="r" b="b"/>
                <a:pathLst>
                  <a:path w="580" h="458" extrusionOk="0">
                    <a:moveTo>
                      <a:pt x="291" y="1"/>
                    </a:moveTo>
                    <a:cubicBezTo>
                      <a:pt x="0" y="1"/>
                      <a:pt x="0" y="458"/>
                      <a:pt x="291" y="458"/>
                    </a:cubicBezTo>
                    <a:cubicBezTo>
                      <a:pt x="579" y="458"/>
                      <a:pt x="579" y="1"/>
                      <a:pt x="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7" name="Google Shape;15817;p49"/>
              <p:cNvSpPr/>
              <p:nvPr/>
            </p:nvSpPr>
            <p:spPr>
              <a:xfrm rot="10800000">
                <a:off x="5182139" y="826060"/>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8" name="Google Shape;15818;p49"/>
              <p:cNvSpPr/>
              <p:nvPr/>
            </p:nvSpPr>
            <p:spPr>
              <a:xfrm rot="10800000">
                <a:off x="6174989" y="42500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19" name="Google Shape;15819;p49"/>
          <p:cNvGrpSpPr/>
          <p:nvPr/>
        </p:nvGrpSpPr>
        <p:grpSpPr>
          <a:xfrm>
            <a:off x="1128273" y="1301835"/>
            <a:ext cx="3093204" cy="2539835"/>
            <a:chOff x="1384950" y="1579850"/>
            <a:chExt cx="3346175" cy="2747550"/>
          </a:xfrm>
        </p:grpSpPr>
        <p:sp>
          <p:nvSpPr>
            <p:cNvPr id="15820" name="Google Shape;15820;p49"/>
            <p:cNvSpPr/>
            <p:nvPr/>
          </p:nvSpPr>
          <p:spPr>
            <a:xfrm flipH="1">
              <a:off x="1389709" y="1579850"/>
              <a:ext cx="3336803" cy="2383564"/>
            </a:xfrm>
            <a:custGeom>
              <a:avLst/>
              <a:gdLst/>
              <a:ahLst/>
              <a:cxnLst/>
              <a:rect l="l" t="t" r="r" b="b"/>
              <a:pathLst>
                <a:path w="36755" h="27570" extrusionOk="0">
                  <a:moveTo>
                    <a:pt x="921" y="1"/>
                  </a:moveTo>
                  <a:cubicBezTo>
                    <a:pt x="410" y="1"/>
                    <a:pt x="1" y="422"/>
                    <a:pt x="1" y="933"/>
                  </a:cubicBezTo>
                  <a:lnTo>
                    <a:pt x="1" y="26637"/>
                  </a:lnTo>
                  <a:cubicBezTo>
                    <a:pt x="1" y="27148"/>
                    <a:pt x="410" y="27570"/>
                    <a:pt x="921" y="27570"/>
                  </a:cubicBezTo>
                  <a:lnTo>
                    <a:pt x="35822" y="27570"/>
                  </a:lnTo>
                  <a:cubicBezTo>
                    <a:pt x="36334" y="27570"/>
                    <a:pt x="36754" y="27148"/>
                    <a:pt x="36754" y="26637"/>
                  </a:cubicBezTo>
                  <a:lnTo>
                    <a:pt x="36754" y="933"/>
                  </a:lnTo>
                  <a:cubicBezTo>
                    <a:pt x="36754" y="422"/>
                    <a:pt x="36334" y="1"/>
                    <a:pt x="35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1" name="Google Shape;15821;p49"/>
            <p:cNvSpPr/>
            <p:nvPr/>
          </p:nvSpPr>
          <p:spPr>
            <a:xfrm flipH="1">
              <a:off x="1384950" y="3597953"/>
              <a:ext cx="3346175" cy="371672"/>
            </a:xfrm>
            <a:custGeom>
              <a:avLst/>
              <a:gdLst/>
              <a:ahLst/>
              <a:cxnLst/>
              <a:rect l="l" t="t" r="r" b="b"/>
              <a:pathLst>
                <a:path w="36755" h="4287" extrusionOk="0">
                  <a:moveTo>
                    <a:pt x="1" y="0"/>
                  </a:moveTo>
                  <a:lnTo>
                    <a:pt x="1" y="3354"/>
                  </a:lnTo>
                  <a:cubicBezTo>
                    <a:pt x="1" y="3865"/>
                    <a:pt x="410" y="4287"/>
                    <a:pt x="921" y="4287"/>
                  </a:cubicBezTo>
                  <a:lnTo>
                    <a:pt x="35822" y="4287"/>
                  </a:lnTo>
                  <a:cubicBezTo>
                    <a:pt x="36334" y="4287"/>
                    <a:pt x="36754" y="3865"/>
                    <a:pt x="36754" y="3354"/>
                  </a:cubicBezTo>
                  <a:lnTo>
                    <a:pt x="367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2" name="Google Shape;15822;p49"/>
            <p:cNvSpPr/>
            <p:nvPr/>
          </p:nvSpPr>
          <p:spPr>
            <a:xfrm flipH="1">
              <a:off x="2999465" y="3719614"/>
              <a:ext cx="117147" cy="116974"/>
            </a:xfrm>
            <a:custGeom>
              <a:avLst/>
              <a:gdLst/>
              <a:ahLst/>
              <a:cxnLst/>
              <a:rect l="l" t="t" r="r" b="b"/>
              <a:pathLst>
                <a:path w="1355" h="1353" extrusionOk="0">
                  <a:moveTo>
                    <a:pt x="672" y="0"/>
                  </a:moveTo>
                  <a:cubicBezTo>
                    <a:pt x="296" y="0"/>
                    <a:pt x="1" y="296"/>
                    <a:pt x="1" y="670"/>
                  </a:cubicBezTo>
                  <a:cubicBezTo>
                    <a:pt x="1" y="1046"/>
                    <a:pt x="296" y="1353"/>
                    <a:pt x="672" y="1353"/>
                  </a:cubicBezTo>
                  <a:cubicBezTo>
                    <a:pt x="1047" y="1353"/>
                    <a:pt x="1354" y="1046"/>
                    <a:pt x="1354" y="670"/>
                  </a:cubicBezTo>
                  <a:cubicBezTo>
                    <a:pt x="1354" y="307"/>
                    <a:pt x="1047"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3" name="Google Shape;15823;p49"/>
            <p:cNvSpPr/>
            <p:nvPr/>
          </p:nvSpPr>
          <p:spPr>
            <a:xfrm>
              <a:off x="2602281" y="3969632"/>
              <a:ext cx="911639" cy="335696"/>
            </a:xfrm>
            <a:custGeom>
              <a:avLst/>
              <a:gdLst/>
              <a:ahLst/>
              <a:cxnLst/>
              <a:rect l="l" t="t" r="r" b="b"/>
              <a:pathLst>
                <a:path w="41900" h="15429" extrusionOk="0">
                  <a:moveTo>
                    <a:pt x="8158" y="1"/>
                  </a:moveTo>
                  <a:cubicBezTo>
                    <a:pt x="8158" y="1"/>
                    <a:pt x="10489" y="13986"/>
                    <a:pt x="0" y="15429"/>
                  </a:cubicBezTo>
                  <a:lnTo>
                    <a:pt x="41900" y="15429"/>
                  </a:lnTo>
                  <a:cubicBezTo>
                    <a:pt x="31411" y="13986"/>
                    <a:pt x="33742" y="1"/>
                    <a:pt x="33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4" name="Google Shape;15824;p49"/>
            <p:cNvSpPr/>
            <p:nvPr/>
          </p:nvSpPr>
          <p:spPr>
            <a:xfrm>
              <a:off x="2604500" y="4302200"/>
              <a:ext cx="896700" cy="2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825" name="Google Shape;15825;p49"/>
          <p:cNvPicPr preferRelativeResize="0"/>
          <p:nvPr/>
        </p:nvPicPr>
        <p:blipFill rotWithShape="1">
          <a:blip r:embed="rId3">
            <a:alphaModFix/>
          </a:blip>
          <a:srcRect l="2355" r="1518"/>
          <a:stretch/>
        </p:blipFill>
        <p:spPr>
          <a:xfrm>
            <a:off x="1282793" y="1447825"/>
            <a:ext cx="2630329" cy="1542666"/>
          </a:xfrm>
          <a:prstGeom prst="rect">
            <a:avLst/>
          </a:prstGeom>
          <a:noFill/>
          <a:ln>
            <a:noFill/>
          </a:ln>
        </p:spPr>
      </p:pic>
      <p:sp>
        <p:nvSpPr>
          <p:cNvPr id="15826" name="Google Shape;15826;p49"/>
          <p:cNvSpPr/>
          <p:nvPr/>
        </p:nvSpPr>
        <p:spPr>
          <a:xfrm flipH="1">
            <a:off x="1280565" y="1443757"/>
            <a:ext cx="2763072" cy="1551817"/>
          </a:xfrm>
          <a:custGeom>
            <a:avLst/>
            <a:gdLst/>
            <a:ahLst/>
            <a:cxnLst/>
            <a:rect l="l" t="t" r="r" b="b"/>
            <a:pathLst>
              <a:path w="33060" h="19475" extrusionOk="0">
                <a:moveTo>
                  <a:pt x="0" y="1"/>
                </a:moveTo>
                <a:lnTo>
                  <a:pt x="0" y="19474"/>
                </a:lnTo>
                <a:lnTo>
                  <a:pt x="33060" y="19474"/>
                </a:lnTo>
                <a:lnTo>
                  <a:pt x="33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2794" y="1421352"/>
            <a:ext cx="2760844" cy="1569140"/>
          </a:xfrm>
          <a:prstGeom prst="rect">
            <a:avLst/>
          </a:prstGeom>
        </p:spPr>
      </p:pic>
    </p:spTree>
    <p:extLst>
      <p:ext uri="{BB962C8B-B14F-4D97-AF65-F5344CB8AC3E}">
        <p14:creationId xmlns:p14="http://schemas.microsoft.com/office/powerpoint/2010/main" val="10391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75"/>
        <p:cNvGrpSpPr/>
        <p:nvPr/>
      </p:nvGrpSpPr>
      <p:grpSpPr>
        <a:xfrm>
          <a:off x="0" y="0"/>
          <a:ext cx="0" cy="0"/>
          <a:chOff x="0" y="0"/>
          <a:chExt cx="0" cy="0"/>
        </a:xfrm>
      </p:grpSpPr>
      <p:sp>
        <p:nvSpPr>
          <p:cNvPr id="15776" name="Google Shape;15776;p49"/>
          <p:cNvSpPr txBox="1">
            <a:spLocks noGrp="1"/>
          </p:cNvSpPr>
          <p:nvPr>
            <p:ph type="title"/>
          </p:nvPr>
        </p:nvSpPr>
        <p:spPr>
          <a:xfrm>
            <a:off x="5164500" y="1389263"/>
            <a:ext cx="3093300" cy="973800"/>
          </a:xfrm>
          <a:prstGeom prst="rect">
            <a:avLst/>
          </a:prstGeom>
        </p:spPr>
        <p:txBody>
          <a:bodyPr spcFirstLastPara="1" wrap="square" lIns="91425" tIns="91425" rIns="91425" bIns="91425" anchor="ctr" anchorCtr="0">
            <a:noAutofit/>
          </a:bodyPr>
          <a:lstStyle/>
          <a:p>
            <a:pPr lvl="2"/>
            <a:r>
              <a:rPr lang="ms-MY" dirty="0"/>
              <a:t>Prilaku Egois</a:t>
            </a:r>
            <a:endParaRPr lang="id-ID" dirty="0"/>
          </a:p>
        </p:txBody>
      </p:sp>
      <p:sp>
        <p:nvSpPr>
          <p:cNvPr id="15777" name="Google Shape;15777;p49"/>
          <p:cNvSpPr txBox="1">
            <a:spLocks noGrp="1"/>
          </p:cNvSpPr>
          <p:nvPr>
            <p:ph type="body" idx="1"/>
          </p:nvPr>
        </p:nvSpPr>
        <p:spPr>
          <a:xfrm>
            <a:off x="5164500" y="2497838"/>
            <a:ext cx="3093300" cy="1256400"/>
          </a:xfrm>
          <a:prstGeom prst="rect">
            <a:avLst/>
          </a:prstGeom>
        </p:spPr>
        <p:txBody>
          <a:bodyPr spcFirstLastPara="1" wrap="square" lIns="91425" tIns="91425" rIns="91425" bIns="91425" anchor="t" anchorCtr="0">
            <a:noAutofit/>
          </a:bodyPr>
          <a:lstStyle/>
          <a:p>
            <a:pPr marL="139700" indent="0">
              <a:buNone/>
            </a:pPr>
            <a:r>
              <a:rPr lang="ms-MY" dirty="0"/>
              <a:t>ciri-ciri egois antara lain: merasa diri selalu benar dan hebat, suka membantah bila di nasehati yang baik, gaya hidup yang terlalu bebas tanpa aturan dan orang lain tidak berhak melarang,</a:t>
            </a:r>
            <a:endParaRPr lang="id-ID" dirty="0"/>
          </a:p>
        </p:txBody>
      </p:sp>
      <p:grpSp>
        <p:nvGrpSpPr>
          <p:cNvPr id="15778" name="Google Shape;15778;p49"/>
          <p:cNvGrpSpPr/>
          <p:nvPr/>
        </p:nvGrpSpPr>
        <p:grpSpPr>
          <a:xfrm>
            <a:off x="851273" y="542960"/>
            <a:ext cx="6992442" cy="3906009"/>
            <a:chOff x="851273" y="542960"/>
            <a:chExt cx="6992442" cy="3906009"/>
          </a:xfrm>
        </p:grpSpPr>
        <p:grpSp>
          <p:nvGrpSpPr>
            <p:cNvPr id="15779" name="Google Shape;15779;p49"/>
            <p:cNvGrpSpPr/>
            <p:nvPr/>
          </p:nvGrpSpPr>
          <p:grpSpPr>
            <a:xfrm rot="10800000">
              <a:off x="851273" y="542960"/>
              <a:ext cx="2403933" cy="3782822"/>
              <a:chOff x="5657012" y="620922"/>
              <a:chExt cx="2403933" cy="3782822"/>
            </a:xfrm>
          </p:grpSpPr>
          <p:grpSp>
            <p:nvGrpSpPr>
              <p:cNvPr id="15780" name="Google Shape;15780;p49"/>
              <p:cNvGrpSpPr/>
              <p:nvPr/>
            </p:nvGrpSpPr>
            <p:grpSpPr>
              <a:xfrm>
                <a:off x="6421876" y="660822"/>
                <a:ext cx="87148" cy="100509"/>
                <a:chOff x="3161401" y="520410"/>
                <a:chExt cx="87148" cy="100509"/>
              </a:xfrm>
            </p:grpSpPr>
            <p:sp>
              <p:nvSpPr>
                <p:cNvPr id="15781" name="Google Shape;15781;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2" name="Google Shape;15782;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3" name="Google Shape;15783;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84" name="Google Shape;15784;p49"/>
              <p:cNvSpPr/>
              <p:nvPr/>
            </p:nvSpPr>
            <p:spPr>
              <a:xfrm>
                <a:off x="5678283" y="620922"/>
                <a:ext cx="34907" cy="26602"/>
              </a:xfrm>
              <a:custGeom>
                <a:avLst/>
                <a:gdLst/>
                <a:ahLst/>
                <a:cxnLst/>
                <a:rect l="l" t="t" r="r" b="b"/>
                <a:pathLst>
                  <a:path w="580" h="442" extrusionOk="0">
                    <a:moveTo>
                      <a:pt x="290" y="0"/>
                    </a:moveTo>
                    <a:cubicBezTo>
                      <a:pt x="16" y="0"/>
                      <a:pt x="0" y="441"/>
                      <a:pt x="290" y="441"/>
                    </a:cubicBezTo>
                    <a:cubicBezTo>
                      <a:pt x="579" y="441"/>
                      <a:pt x="579"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785" name="Google Shape;15785;p49"/>
              <p:cNvGrpSpPr/>
              <p:nvPr/>
            </p:nvGrpSpPr>
            <p:grpSpPr>
              <a:xfrm>
                <a:off x="7536500" y="4063709"/>
                <a:ext cx="86245" cy="101171"/>
                <a:chOff x="1083875" y="719321"/>
                <a:chExt cx="86245" cy="101171"/>
              </a:xfrm>
            </p:grpSpPr>
            <p:sp>
              <p:nvSpPr>
                <p:cNvPr id="15786" name="Google Shape;15786;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7" name="Google Shape;15787;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88" name="Google Shape;15788;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89" name="Google Shape;15789;p49"/>
              <p:cNvGrpSpPr/>
              <p:nvPr/>
            </p:nvGrpSpPr>
            <p:grpSpPr>
              <a:xfrm>
                <a:off x="7974700" y="1140471"/>
                <a:ext cx="86245" cy="101171"/>
                <a:chOff x="1083875" y="719321"/>
                <a:chExt cx="86245" cy="101171"/>
              </a:xfrm>
            </p:grpSpPr>
            <p:sp>
              <p:nvSpPr>
                <p:cNvPr id="15790" name="Google Shape;1579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1" name="Google Shape;1579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2" name="Google Shape;1579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793" name="Google Shape;15793;p49"/>
              <p:cNvGrpSpPr/>
              <p:nvPr/>
            </p:nvGrpSpPr>
            <p:grpSpPr>
              <a:xfrm>
                <a:off x="5657012" y="4271821"/>
                <a:ext cx="86245" cy="101171"/>
                <a:chOff x="1083875" y="719321"/>
                <a:chExt cx="86245" cy="101171"/>
              </a:xfrm>
            </p:grpSpPr>
            <p:sp>
              <p:nvSpPr>
                <p:cNvPr id="15794" name="Google Shape;15794;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5" name="Google Shape;15795;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6" name="Google Shape;15796;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7" name="Google Shape;15797;p49"/>
              <p:cNvSpPr/>
              <p:nvPr/>
            </p:nvSpPr>
            <p:spPr>
              <a:xfrm>
                <a:off x="6964868" y="4377142"/>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798" name="Google Shape;15798;p49"/>
            <p:cNvSpPr/>
            <p:nvPr/>
          </p:nvSpPr>
          <p:spPr>
            <a:xfrm rot="10800000">
              <a:off x="3665338" y="1252905"/>
              <a:ext cx="67889" cy="60606"/>
            </a:xfrm>
            <a:custGeom>
              <a:avLst/>
              <a:gdLst/>
              <a:ahLst/>
              <a:cxnLst/>
              <a:rect l="l" t="t" r="r" b="b"/>
              <a:pathLst>
                <a:path w="1128" h="1007" extrusionOk="0">
                  <a:moveTo>
                    <a:pt x="505" y="0"/>
                  </a:moveTo>
                  <a:cubicBezTo>
                    <a:pt x="461" y="0"/>
                    <a:pt x="419" y="8"/>
                    <a:pt x="382" y="23"/>
                  </a:cubicBezTo>
                  <a:cubicBezTo>
                    <a:pt x="290" y="39"/>
                    <a:pt x="213" y="84"/>
                    <a:pt x="152" y="145"/>
                  </a:cubicBezTo>
                  <a:cubicBezTo>
                    <a:pt x="61" y="252"/>
                    <a:pt x="0" y="358"/>
                    <a:pt x="0" y="496"/>
                  </a:cubicBezTo>
                  <a:cubicBezTo>
                    <a:pt x="0" y="572"/>
                    <a:pt x="16" y="633"/>
                    <a:pt x="46" y="694"/>
                  </a:cubicBezTo>
                  <a:cubicBezTo>
                    <a:pt x="77" y="755"/>
                    <a:pt x="107" y="815"/>
                    <a:pt x="152" y="862"/>
                  </a:cubicBezTo>
                  <a:cubicBezTo>
                    <a:pt x="213" y="923"/>
                    <a:pt x="290" y="968"/>
                    <a:pt x="382" y="984"/>
                  </a:cubicBezTo>
                  <a:cubicBezTo>
                    <a:pt x="419" y="999"/>
                    <a:pt x="461" y="1006"/>
                    <a:pt x="505" y="1006"/>
                  </a:cubicBezTo>
                  <a:cubicBezTo>
                    <a:pt x="549" y="1006"/>
                    <a:pt x="594" y="999"/>
                    <a:pt x="640" y="984"/>
                  </a:cubicBezTo>
                  <a:cubicBezTo>
                    <a:pt x="686" y="984"/>
                    <a:pt x="731" y="968"/>
                    <a:pt x="778" y="968"/>
                  </a:cubicBezTo>
                  <a:cubicBezTo>
                    <a:pt x="823" y="953"/>
                    <a:pt x="853" y="937"/>
                    <a:pt x="900" y="923"/>
                  </a:cubicBezTo>
                  <a:cubicBezTo>
                    <a:pt x="945" y="892"/>
                    <a:pt x="991" y="846"/>
                    <a:pt x="1021" y="785"/>
                  </a:cubicBezTo>
                  <a:cubicBezTo>
                    <a:pt x="1052" y="770"/>
                    <a:pt x="1082" y="724"/>
                    <a:pt x="1082" y="694"/>
                  </a:cubicBezTo>
                  <a:cubicBezTo>
                    <a:pt x="1113" y="633"/>
                    <a:pt x="1127" y="572"/>
                    <a:pt x="1127" y="496"/>
                  </a:cubicBezTo>
                  <a:cubicBezTo>
                    <a:pt x="1127" y="466"/>
                    <a:pt x="1113" y="419"/>
                    <a:pt x="1113" y="374"/>
                  </a:cubicBezTo>
                  <a:cubicBezTo>
                    <a:pt x="1097" y="328"/>
                    <a:pt x="1082" y="298"/>
                    <a:pt x="1066" y="252"/>
                  </a:cubicBezTo>
                  <a:cubicBezTo>
                    <a:pt x="1036" y="206"/>
                    <a:pt x="991" y="161"/>
                    <a:pt x="945" y="131"/>
                  </a:cubicBezTo>
                  <a:cubicBezTo>
                    <a:pt x="900" y="84"/>
                    <a:pt x="839" y="54"/>
                    <a:pt x="778" y="39"/>
                  </a:cubicBezTo>
                  <a:cubicBezTo>
                    <a:pt x="731" y="23"/>
                    <a:pt x="686" y="23"/>
                    <a:pt x="640" y="23"/>
                  </a:cubicBezTo>
                  <a:cubicBezTo>
                    <a:pt x="594" y="8"/>
                    <a:pt x="549"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99" name="Google Shape;15799;p49"/>
            <p:cNvGrpSpPr/>
            <p:nvPr/>
          </p:nvGrpSpPr>
          <p:grpSpPr>
            <a:xfrm>
              <a:off x="3861164" y="826060"/>
              <a:ext cx="3982550" cy="3622909"/>
              <a:chOff x="3861164" y="826060"/>
              <a:chExt cx="3982550" cy="3622909"/>
            </a:xfrm>
          </p:grpSpPr>
          <p:sp>
            <p:nvSpPr>
              <p:cNvPr id="15800" name="Google Shape;15800;p49"/>
              <p:cNvSpPr/>
              <p:nvPr/>
            </p:nvSpPr>
            <p:spPr>
              <a:xfrm rot="10800000">
                <a:off x="4452245" y="4097625"/>
                <a:ext cx="82574" cy="79504"/>
              </a:xfrm>
              <a:custGeom>
                <a:avLst/>
                <a:gdLst/>
                <a:ahLst/>
                <a:cxnLst/>
                <a:rect l="l" t="t" r="r" b="b"/>
                <a:pathLst>
                  <a:path w="1372" h="1321" extrusionOk="0">
                    <a:moveTo>
                      <a:pt x="793" y="0"/>
                    </a:moveTo>
                    <a:cubicBezTo>
                      <a:pt x="732" y="16"/>
                      <a:pt x="687" y="16"/>
                      <a:pt x="641" y="31"/>
                    </a:cubicBezTo>
                    <a:cubicBezTo>
                      <a:pt x="535" y="47"/>
                      <a:pt x="458" y="108"/>
                      <a:pt x="382" y="169"/>
                    </a:cubicBezTo>
                    <a:cubicBezTo>
                      <a:pt x="291" y="260"/>
                      <a:pt x="200" y="336"/>
                      <a:pt x="123" y="457"/>
                    </a:cubicBezTo>
                    <a:cubicBezTo>
                      <a:pt x="1" y="656"/>
                      <a:pt x="17" y="1006"/>
                      <a:pt x="200" y="1174"/>
                    </a:cubicBezTo>
                    <a:cubicBezTo>
                      <a:pt x="305" y="1270"/>
                      <a:pt x="450" y="1321"/>
                      <a:pt x="598" y="1321"/>
                    </a:cubicBezTo>
                    <a:cubicBezTo>
                      <a:pt x="707" y="1321"/>
                      <a:pt x="818" y="1293"/>
                      <a:pt x="915" y="1235"/>
                    </a:cubicBezTo>
                    <a:cubicBezTo>
                      <a:pt x="1022" y="1174"/>
                      <a:pt x="1114" y="1083"/>
                      <a:pt x="1189" y="991"/>
                    </a:cubicBezTo>
                    <a:cubicBezTo>
                      <a:pt x="1296" y="869"/>
                      <a:pt x="1372" y="732"/>
                      <a:pt x="1372" y="579"/>
                    </a:cubicBezTo>
                    <a:cubicBezTo>
                      <a:pt x="1372" y="443"/>
                      <a:pt x="1296" y="275"/>
                      <a:pt x="1189" y="169"/>
                    </a:cubicBezTo>
                    <a:cubicBezTo>
                      <a:pt x="1083" y="77"/>
                      <a:pt x="945"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01" name="Google Shape;15801;p49"/>
              <p:cNvGrpSpPr/>
              <p:nvPr/>
            </p:nvGrpSpPr>
            <p:grpSpPr>
              <a:xfrm rot="10800000">
                <a:off x="6638471" y="852648"/>
                <a:ext cx="86245" cy="100930"/>
                <a:chOff x="668598" y="2607626"/>
                <a:chExt cx="86245" cy="100930"/>
              </a:xfrm>
            </p:grpSpPr>
            <p:sp>
              <p:nvSpPr>
                <p:cNvPr id="15802" name="Google Shape;15802;p49"/>
                <p:cNvSpPr/>
                <p:nvPr/>
              </p:nvSpPr>
              <p:spPr>
                <a:xfrm>
                  <a:off x="706154" y="2667510"/>
                  <a:ext cx="21185" cy="41046"/>
                </a:xfrm>
                <a:custGeom>
                  <a:avLst/>
                  <a:gdLst/>
                  <a:ahLst/>
                  <a:cxnLst/>
                  <a:rect l="l" t="t" r="r" b="b"/>
                  <a:pathLst>
                    <a:path w="352" h="682" extrusionOk="0">
                      <a:moveTo>
                        <a:pt x="0" y="1"/>
                      </a:moveTo>
                      <a:cubicBezTo>
                        <a:pt x="16" y="200"/>
                        <a:pt x="16" y="413"/>
                        <a:pt x="77" y="596"/>
                      </a:cubicBezTo>
                      <a:cubicBezTo>
                        <a:pt x="93" y="650"/>
                        <a:pt x="149" y="681"/>
                        <a:pt x="202" y="681"/>
                      </a:cubicBezTo>
                      <a:cubicBezTo>
                        <a:pt x="252" y="681"/>
                        <a:pt x="298" y="654"/>
                        <a:pt x="305" y="596"/>
                      </a:cubicBezTo>
                      <a:cubicBezTo>
                        <a:pt x="351" y="397"/>
                        <a:pt x="335" y="200"/>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3" name="Google Shape;15803;p49"/>
                <p:cNvSpPr/>
                <p:nvPr/>
              </p:nvSpPr>
              <p:spPr>
                <a:xfrm>
                  <a:off x="703867" y="2607626"/>
                  <a:ext cx="20704" cy="42611"/>
                </a:xfrm>
                <a:custGeom>
                  <a:avLst/>
                  <a:gdLst/>
                  <a:ahLst/>
                  <a:cxnLst/>
                  <a:rect l="l" t="t" r="r" b="b"/>
                  <a:pathLst>
                    <a:path w="344" h="708" extrusionOk="0">
                      <a:moveTo>
                        <a:pt x="143" y="0"/>
                      </a:moveTo>
                      <a:cubicBezTo>
                        <a:pt x="70" y="0"/>
                        <a:pt x="1" y="46"/>
                        <a:pt x="8" y="143"/>
                      </a:cubicBezTo>
                      <a:cubicBezTo>
                        <a:pt x="8" y="326"/>
                        <a:pt x="24" y="524"/>
                        <a:pt x="24" y="707"/>
                      </a:cubicBezTo>
                      <a:lnTo>
                        <a:pt x="146" y="707"/>
                      </a:lnTo>
                      <a:cubicBezTo>
                        <a:pt x="207" y="691"/>
                        <a:pt x="282" y="691"/>
                        <a:pt x="343" y="691"/>
                      </a:cubicBezTo>
                      <a:lnTo>
                        <a:pt x="298" y="143"/>
                      </a:lnTo>
                      <a:cubicBezTo>
                        <a:pt x="298" y="50"/>
                        <a:pt x="21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4" name="Google Shape;15804;p49"/>
                <p:cNvSpPr/>
                <p:nvPr/>
              </p:nvSpPr>
              <p:spPr>
                <a:xfrm>
                  <a:off x="668598" y="2649214"/>
                  <a:ext cx="86245" cy="19440"/>
                </a:xfrm>
                <a:custGeom>
                  <a:avLst/>
                  <a:gdLst/>
                  <a:ahLst/>
                  <a:cxnLst/>
                  <a:rect l="l" t="t" r="r" b="b"/>
                  <a:pathLst>
                    <a:path w="1433" h="323" extrusionOk="0">
                      <a:moveTo>
                        <a:pt x="929" y="0"/>
                      </a:moveTo>
                      <a:cubicBezTo>
                        <a:pt x="868" y="0"/>
                        <a:pt x="793" y="0"/>
                        <a:pt x="732" y="16"/>
                      </a:cubicBezTo>
                      <a:lnTo>
                        <a:pt x="610" y="16"/>
                      </a:lnTo>
                      <a:cubicBezTo>
                        <a:pt x="457" y="16"/>
                        <a:pt x="305" y="31"/>
                        <a:pt x="153" y="31"/>
                      </a:cubicBezTo>
                      <a:cubicBezTo>
                        <a:pt x="76" y="31"/>
                        <a:pt x="0" y="92"/>
                        <a:pt x="0" y="183"/>
                      </a:cubicBezTo>
                      <a:cubicBezTo>
                        <a:pt x="0" y="253"/>
                        <a:pt x="64" y="323"/>
                        <a:pt x="133" y="323"/>
                      </a:cubicBezTo>
                      <a:cubicBezTo>
                        <a:pt x="140" y="323"/>
                        <a:pt x="146" y="322"/>
                        <a:pt x="153" y="321"/>
                      </a:cubicBezTo>
                      <a:cubicBezTo>
                        <a:pt x="305" y="321"/>
                        <a:pt x="472" y="321"/>
                        <a:pt x="624" y="305"/>
                      </a:cubicBezTo>
                      <a:lnTo>
                        <a:pt x="945" y="305"/>
                      </a:lnTo>
                      <a:cubicBezTo>
                        <a:pt x="975" y="305"/>
                        <a:pt x="1006" y="305"/>
                        <a:pt x="1036" y="290"/>
                      </a:cubicBezTo>
                      <a:cubicBezTo>
                        <a:pt x="1142" y="290"/>
                        <a:pt x="1250" y="260"/>
                        <a:pt x="1341" y="244"/>
                      </a:cubicBezTo>
                      <a:cubicBezTo>
                        <a:pt x="1402" y="244"/>
                        <a:pt x="1432" y="168"/>
                        <a:pt x="1432" y="122"/>
                      </a:cubicBezTo>
                      <a:cubicBezTo>
                        <a:pt x="1416" y="61"/>
                        <a:pt x="1371" y="31"/>
                        <a:pt x="1310" y="31"/>
                      </a:cubicBezTo>
                      <a:cubicBezTo>
                        <a:pt x="1219" y="16"/>
                        <a:pt x="1112" y="0"/>
                        <a:pt x="1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5" name="Google Shape;15805;p49"/>
              <p:cNvGrpSpPr/>
              <p:nvPr/>
            </p:nvGrpSpPr>
            <p:grpSpPr>
              <a:xfrm rot="10800000">
                <a:off x="5085341" y="4348460"/>
                <a:ext cx="87148" cy="100509"/>
                <a:chOff x="3161401" y="520410"/>
                <a:chExt cx="87148" cy="100509"/>
              </a:xfrm>
            </p:grpSpPr>
            <p:sp>
              <p:nvSpPr>
                <p:cNvPr id="15806" name="Google Shape;15806;p49"/>
                <p:cNvSpPr/>
                <p:nvPr/>
              </p:nvSpPr>
              <p:spPr>
                <a:xfrm>
                  <a:off x="3199859" y="579993"/>
                  <a:ext cx="20282" cy="40926"/>
                </a:xfrm>
                <a:custGeom>
                  <a:avLst/>
                  <a:gdLst/>
                  <a:ahLst/>
                  <a:cxnLst/>
                  <a:rect l="l" t="t" r="r" b="b"/>
                  <a:pathLst>
                    <a:path w="337" h="680" extrusionOk="0">
                      <a:moveTo>
                        <a:pt x="108" y="0"/>
                      </a:moveTo>
                      <a:cubicBezTo>
                        <a:pt x="78" y="15"/>
                        <a:pt x="31" y="15"/>
                        <a:pt x="1" y="15"/>
                      </a:cubicBezTo>
                      <a:cubicBezTo>
                        <a:pt x="1" y="214"/>
                        <a:pt x="17" y="411"/>
                        <a:pt x="78" y="594"/>
                      </a:cubicBezTo>
                      <a:cubicBezTo>
                        <a:pt x="93" y="649"/>
                        <a:pt x="145" y="680"/>
                        <a:pt x="196" y="680"/>
                      </a:cubicBezTo>
                      <a:cubicBezTo>
                        <a:pt x="244" y="680"/>
                        <a:pt x="291" y="653"/>
                        <a:pt x="306" y="594"/>
                      </a:cubicBezTo>
                      <a:cubicBezTo>
                        <a:pt x="336" y="396"/>
                        <a:pt x="336" y="198"/>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7" name="Google Shape;15807;p49"/>
                <p:cNvSpPr/>
                <p:nvPr/>
              </p:nvSpPr>
              <p:spPr>
                <a:xfrm>
                  <a:off x="3197151" y="520410"/>
                  <a:ext cx="20222" cy="42190"/>
                </a:xfrm>
                <a:custGeom>
                  <a:avLst/>
                  <a:gdLst/>
                  <a:ahLst/>
                  <a:cxnLst/>
                  <a:rect l="l" t="t" r="r" b="b"/>
                  <a:pathLst>
                    <a:path w="336" h="701" extrusionOk="0">
                      <a:moveTo>
                        <a:pt x="147" y="0"/>
                      </a:moveTo>
                      <a:cubicBezTo>
                        <a:pt x="73" y="0"/>
                        <a:pt x="1" y="46"/>
                        <a:pt x="1" y="137"/>
                      </a:cubicBezTo>
                      <a:cubicBezTo>
                        <a:pt x="15" y="335"/>
                        <a:pt x="15" y="517"/>
                        <a:pt x="31" y="700"/>
                      </a:cubicBezTo>
                      <a:lnTo>
                        <a:pt x="137" y="700"/>
                      </a:lnTo>
                      <a:cubicBezTo>
                        <a:pt x="214" y="700"/>
                        <a:pt x="275" y="686"/>
                        <a:pt x="336" y="686"/>
                      </a:cubicBezTo>
                      <a:cubicBezTo>
                        <a:pt x="320" y="503"/>
                        <a:pt x="320" y="320"/>
                        <a:pt x="306" y="137"/>
                      </a:cubicBezTo>
                      <a:cubicBezTo>
                        <a:pt x="298"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8" name="Google Shape;15808;p49"/>
                <p:cNvSpPr/>
                <p:nvPr/>
              </p:nvSpPr>
              <p:spPr>
                <a:xfrm>
                  <a:off x="3161401" y="561637"/>
                  <a:ext cx="87148" cy="20222"/>
                </a:xfrm>
                <a:custGeom>
                  <a:avLst/>
                  <a:gdLst/>
                  <a:ahLst/>
                  <a:cxnLst/>
                  <a:rect l="l" t="t" r="r" b="b"/>
                  <a:pathLst>
                    <a:path w="1448" h="336" extrusionOk="0">
                      <a:moveTo>
                        <a:pt x="930" y="1"/>
                      </a:moveTo>
                      <a:cubicBezTo>
                        <a:pt x="869" y="1"/>
                        <a:pt x="808" y="15"/>
                        <a:pt x="731" y="15"/>
                      </a:cubicBezTo>
                      <a:lnTo>
                        <a:pt x="625" y="15"/>
                      </a:lnTo>
                      <a:cubicBezTo>
                        <a:pt x="473" y="15"/>
                        <a:pt x="305" y="31"/>
                        <a:pt x="152" y="31"/>
                      </a:cubicBezTo>
                      <a:cubicBezTo>
                        <a:pt x="77" y="31"/>
                        <a:pt x="0" y="92"/>
                        <a:pt x="0" y="183"/>
                      </a:cubicBezTo>
                      <a:cubicBezTo>
                        <a:pt x="0" y="259"/>
                        <a:pt x="77" y="336"/>
                        <a:pt x="152" y="336"/>
                      </a:cubicBezTo>
                      <a:cubicBezTo>
                        <a:pt x="321" y="320"/>
                        <a:pt x="473" y="320"/>
                        <a:pt x="640" y="320"/>
                      </a:cubicBezTo>
                      <a:cubicBezTo>
                        <a:pt x="670" y="320"/>
                        <a:pt x="717" y="320"/>
                        <a:pt x="747" y="305"/>
                      </a:cubicBezTo>
                      <a:lnTo>
                        <a:pt x="1052" y="305"/>
                      </a:lnTo>
                      <a:cubicBezTo>
                        <a:pt x="1143" y="289"/>
                        <a:pt x="1249" y="275"/>
                        <a:pt x="1357" y="259"/>
                      </a:cubicBezTo>
                      <a:cubicBezTo>
                        <a:pt x="1402" y="244"/>
                        <a:pt x="1448" y="183"/>
                        <a:pt x="1432" y="122"/>
                      </a:cubicBezTo>
                      <a:cubicBezTo>
                        <a:pt x="1417" y="76"/>
                        <a:pt x="1371" y="31"/>
                        <a:pt x="1326" y="31"/>
                      </a:cubicBezTo>
                      <a:cubicBezTo>
                        <a:pt x="1219" y="15"/>
                        <a:pt x="1127" y="15"/>
                        <a:pt x="1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9" name="Google Shape;15809;p49"/>
              <p:cNvGrpSpPr/>
              <p:nvPr/>
            </p:nvGrpSpPr>
            <p:grpSpPr>
              <a:xfrm rot="10800000">
                <a:off x="7163770" y="4148887"/>
                <a:ext cx="86245" cy="101171"/>
                <a:chOff x="1083875" y="719321"/>
                <a:chExt cx="86245" cy="101171"/>
              </a:xfrm>
            </p:grpSpPr>
            <p:sp>
              <p:nvSpPr>
                <p:cNvPr id="15810" name="Google Shape;15810;p49"/>
                <p:cNvSpPr/>
                <p:nvPr/>
              </p:nvSpPr>
              <p:spPr>
                <a:xfrm>
                  <a:off x="1119685" y="719321"/>
                  <a:ext cx="20222" cy="42250"/>
                </a:xfrm>
                <a:custGeom>
                  <a:avLst/>
                  <a:gdLst/>
                  <a:ahLst/>
                  <a:cxnLst/>
                  <a:rect l="l" t="t" r="r" b="b"/>
                  <a:pathLst>
                    <a:path w="336" h="702" extrusionOk="0">
                      <a:moveTo>
                        <a:pt x="147" y="0"/>
                      </a:moveTo>
                      <a:cubicBezTo>
                        <a:pt x="72" y="0"/>
                        <a:pt x="0" y="46"/>
                        <a:pt x="0" y="137"/>
                      </a:cubicBezTo>
                      <a:cubicBezTo>
                        <a:pt x="15" y="336"/>
                        <a:pt x="15" y="519"/>
                        <a:pt x="31" y="701"/>
                      </a:cubicBezTo>
                      <a:lnTo>
                        <a:pt x="335" y="701"/>
                      </a:lnTo>
                      <a:cubicBezTo>
                        <a:pt x="319" y="503"/>
                        <a:pt x="305" y="320"/>
                        <a:pt x="305" y="137"/>
                      </a:cubicBezTo>
                      <a:cubicBezTo>
                        <a:pt x="297" y="46"/>
                        <a:pt x="221"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1" name="Google Shape;15811;p49"/>
                <p:cNvSpPr/>
                <p:nvPr/>
              </p:nvSpPr>
              <p:spPr>
                <a:xfrm>
                  <a:off x="1121490" y="778904"/>
                  <a:ext cx="21125" cy="41588"/>
                </a:xfrm>
                <a:custGeom>
                  <a:avLst/>
                  <a:gdLst/>
                  <a:ahLst/>
                  <a:cxnLst/>
                  <a:rect l="l" t="t" r="r" b="b"/>
                  <a:pathLst>
                    <a:path w="351" h="691" extrusionOk="0">
                      <a:moveTo>
                        <a:pt x="320" y="0"/>
                      </a:moveTo>
                      <a:cubicBezTo>
                        <a:pt x="259" y="0"/>
                        <a:pt x="183" y="0"/>
                        <a:pt x="123" y="16"/>
                      </a:cubicBezTo>
                      <a:lnTo>
                        <a:pt x="1" y="16"/>
                      </a:lnTo>
                      <a:cubicBezTo>
                        <a:pt x="15" y="214"/>
                        <a:pt x="15" y="412"/>
                        <a:pt x="76" y="610"/>
                      </a:cubicBezTo>
                      <a:cubicBezTo>
                        <a:pt x="101" y="659"/>
                        <a:pt x="160" y="690"/>
                        <a:pt x="213" y="690"/>
                      </a:cubicBezTo>
                      <a:cubicBezTo>
                        <a:pt x="258" y="690"/>
                        <a:pt x="298" y="666"/>
                        <a:pt x="305" y="610"/>
                      </a:cubicBezTo>
                      <a:cubicBezTo>
                        <a:pt x="350" y="396"/>
                        <a:pt x="336" y="199"/>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2" name="Google Shape;15812;p49"/>
                <p:cNvSpPr/>
                <p:nvPr/>
              </p:nvSpPr>
              <p:spPr>
                <a:xfrm>
                  <a:off x="1083875" y="761090"/>
                  <a:ext cx="86245" cy="19680"/>
                </a:xfrm>
                <a:custGeom>
                  <a:avLst/>
                  <a:gdLst/>
                  <a:ahLst/>
                  <a:cxnLst/>
                  <a:rect l="l" t="t" r="r" b="b"/>
                  <a:pathLst>
                    <a:path w="1433" h="327" extrusionOk="0">
                      <a:moveTo>
                        <a:pt x="991" y="0"/>
                      </a:moveTo>
                      <a:cubicBezTo>
                        <a:pt x="971" y="0"/>
                        <a:pt x="951" y="7"/>
                        <a:pt x="930" y="7"/>
                      </a:cubicBezTo>
                      <a:lnTo>
                        <a:pt x="626" y="7"/>
                      </a:lnTo>
                      <a:cubicBezTo>
                        <a:pt x="457" y="22"/>
                        <a:pt x="305" y="22"/>
                        <a:pt x="153" y="22"/>
                      </a:cubicBezTo>
                      <a:cubicBezTo>
                        <a:pt x="77" y="22"/>
                        <a:pt x="0" y="99"/>
                        <a:pt x="0" y="174"/>
                      </a:cubicBezTo>
                      <a:cubicBezTo>
                        <a:pt x="0" y="251"/>
                        <a:pt x="77" y="327"/>
                        <a:pt x="153" y="327"/>
                      </a:cubicBezTo>
                      <a:cubicBezTo>
                        <a:pt x="305" y="312"/>
                        <a:pt x="473" y="312"/>
                        <a:pt x="626" y="312"/>
                      </a:cubicBezTo>
                      <a:lnTo>
                        <a:pt x="748" y="312"/>
                      </a:lnTo>
                      <a:cubicBezTo>
                        <a:pt x="808" y="296"/>
                        <a:pt x="884" y="296"/>
                        <a:pt x="945" y="296"/>
                      </a:cubicBezTo>
                      <a:lnTo>
                        <a:pt x="1052" y="296"/>
                      </a:lnTo>
                      <a:cubicBezTo>
                        <a:pt x="1144" y="282"/>
                        <a:pt x="1250" y="266"/>
                        <a:pt x="1357" y="251"/>
                      </a:cubicBezTo>
                      <a:cubicBezTo>
                        <a:pt x="1402" y="235"/>
                        <a:pt x="1432" y="174"/>
                        <a:pt x="1432" y="129"/>
                      </a:cubicBezTo>
                      <a:cubicBezTo>
                        <a:pt x="1418" y="68"/>
                        <a:pt x="1371" y="22"/>
                        <a:pt x="1326" y="22"/>
                      </a:cubicBezTo>
                      <a:cubicBezTo>
                        <a:pt x="1219" y="22"/>
                        <a:pt x="1128" y="7"/>
                        <a:pt x="1022" y="7"/>
                      </a:cubicBezTo>
                      <a:cubicBezTo>
                        <a:pt x="1012" y="2"/>
                        <a:pt x="1001" y="0"/>
                        <a:pt x="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3" name="Google Shape;15813;p49"/>
              <p:cNvSpPr/>
              <p:nvPr/>
            </p:nvSpPr>
            <p:spPr>
              <a:xfrm rot="10800000">
                <a:off x="6637512" y="4421464"/>
                <a:ext cx="963" cy="963"/>
              </a:xfrm>
              <a:custGeom>
                <a:avLst/>
                <a:gdLst/>
                <a:ahLst/>
                <a:cxnLst/>
                <a:rect l="l" t="t" r="r" b="b"/>
                <a:pathLst>
                  <a:path w="16" h="16" extrusionOk="0">
                    <a:moveTo>
                      <a:pt x="1" y="1"/>
                    </a:moveTo>
                    <a:lnTo>
                      <a:pt x="1" y="16"/>
                    </a:lnTo>
                    <a:cubicBezTo>
                      <a:pt x="15" y="16"/>
                      <a:pt x="15"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4" name="Google Shape;15814;p49"/>
              <p:cNvSpPr/>
              <p:nvPr/>
            </p:nvSpPr>
            <p:spPr>
              <a:xfrm rot="10800000">
                <a:off x="3861164" y="31589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5" name="Google Shape;15815;p49"/>
              <p:cNvSpPr/>
              <p:nvPr/>
            </p:nvSpPr>
            <p:spPr>
              <a:xfrm rot="10800000">
                <a:off x="4249191" y="1911208"/>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6" name="Google Shape;15816;p49"/>
              <p:cNvSpPr/>
              <p:nvPr/>
            </p:nvSpPr>
            <p:spPr>
              <a:xfrm rot="10800000">
                <a:off x="7808807" y="970488"/>
                <a:ext cx="34907" cy="27565"/>
              </a:xfrm>
              <a:custGeom>
                <a:avLst/>
                <a:gdLst/>
                <a:ahLst/>
                <a:cxnLst/>
                <a:rect l="l" t="t" r="r" b="b"/>
                <a:pathLst>
                  <a:path w="580" h="458" extrusionOk="0">
                    <a:moveTo>
                      <a:pt x="291" y="1"/>
                    </a:moveTo>
                    <a:cubicBezTo>
                      <a:pt x="0" y="1"/>
                      <a:pt x="0" y="458"/>
                      <a:pt x="291" y="458"/>
                    </a:cubicBezTo>
                    <a:cubicBezTo>
                      <a:pt x="579" y="458"/>
                      <a:pt x="579" y="1"/>
                      <a:pt x="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7" name="Google Shape;15817;p49"/>
              <p:cNvSpPr/>
              <p:nvPr/>
            </p:nvSpPr>
            <p:spPr>
              <a:xfrm rot="10800000">
                <a:off x="5182139" y="826060"/>
                <a:ext cx="34907" cy="26602"/>
              </a:xfrm>
              <a:custGeom>
                <a:avLst/>
                <a:gdLst/>
                <a:ahLst/>
                <a:cxnLst/>
                <a:rect l="l" t="t" r="r" b="b"/>
                <a:pathLst>
                  <a:path w="580" h="442" extrusionOk="0">
                    <a:moveTo>
                      <a:pt x="290" y="0"/>
                    </a:moveTo>
                    <a:cubicBezTo>
                      <a:pt x="1" y="0"/>
                      <a:pt x="1" y="441"/>
                      <a:pt x="290" y="441"/>
                    </a:cubicBezTo>
                    <a:cubicBezTo>
                      <a:pt x="580" y="441"/>
                      <a:pt x="580" y="0"/>
                      <a:pt x="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8" name="Google Shape;15818;p49"/>
              <p:cNvSpPr/>
              <p:nvPr/>
            </p:nvSpPr>
            <p:spPr>
              <a:xfrm rot="10800000">
                <a:off x="6174989" y="4250047"/>
                <a:ext cx="34907" cy="26722"/>
              </a:xfrm>
              <a:custGeom>
                <a:avLst/>
                <a:gdLst/>
                <a:ahLst/>
                <a:cxnLst/>
                <a:rect l="l" t="t" r="r" b="b"/>
                <a:pathLst>
                  <a:path w="580" h="444" extrusionOk="0">
                    <a:moveTo>
                      <a:pt x="290" y="1"/>
                    </a:moveTo>
                    <a:cubicBezTo>
                      <a:pt x="0" y="1"/>
                      <a:pt x="0" y="443"/>
                      <a:pt x="290" y="443"/>
                    </a:cubicBezTo>
                    <a:cubicBezTo>
                      <a:pt x="579" y="443"/>
                      <a:pt x="579"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19" name="Google Shape;15819;p49"/>
          <p:cNvGrpSpPr/>
          <p:nvPr/>
        </p:nvGrpSpPr>
        <p:grpSpPr>
          <a:xfrm>
            <a:off x="1128273" y="1301835"/>
            <a:ext cx="3093204" cy="2539835"/>
            <a:chOff x="1384950" y="1579850"/>
            <a:chExt cx="3346175" cy="2747550"/>
          </a:xfrm>
        </p:grpSpPr>
        <p:sp>
          <p:nvSpPr>
            <p:cNvPr id="15820" name="Google Shape;15820;p49"/>
            <p:cNvSpPr/>
            <p:nvPr/>
          </p:nvSpPr>
          <p:spPr>
            <a:xfrm flipH="1">
              <a:off x="1389709" y="1579850"/>
              <a:ext cx="3336803" cy="2383564"/>
            </a:xfrm>
            <a:custGeom>
              <a:avLst/>
              <a:gdLst/>
              <a:ahLst/>
              <a:cxnLst/>
              <a:rect l="l" t="t" r="r" b="b"/>
              <a:pathLst>
                <a:path w="36755" h="27570" extrusionOk="0">
                  <a:moveTo>
                    <a:pt x="921" y="1"/>
                  </a:moveTo>
                  <a:cubicBezTo>
                    <a:pt x="410" y="1"/>
                    <a:pt x="1" y="422"/>
                    <a:pt x="1" y="933"/>
                  </a:cubicBezTo>
                  <a:lnTo>
                    <a:pt x="1" y="26637"/>
                  </a:lnTo>
                  <a:cubicBezTo>
                    <a:pt x="1" y="27148"/>
                    <a:pt x="410" y="27570"/>
                    <a:pt x="921" y="27570"/>
                  </a:cubicBezTo>
                  <a:lnTo>
                    <a:pt x="35822" y="27570"/>
                  </a:lnTo>
                  <a:cubicBezTo>
                    <a:pt x="36334" y="27570"/>
                    <a:pt x="36754" y="27148"/>
                    <a:pt x="36754" y="26637"/>
                  </a:cubicBezTo>
                  <a:lnTo>
                    <a:pt x="36754" y="933"/>
                  </a:lnTo>
                  <a:cubicBezTo>
                    <a:pt x="36754" y="422"/>
                    <a:pt x="36334" y="1"/>
                    <a:pt x="35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1" name="Google Shape;15821;p49"/>
            <p:cNvSpPr/>
            <p:nvPr/>
          </p:nvSpPr>
          <p:spPr>
            <a:xfrm flipH="1">
              <a:off x="1384950" y="3597953"/>
              <a:ext cx="3346175" cy="371672"/>
            </a:xfrm>
            <a:custGeom>
              <a:avLst/>
              <a:gdLst/>
              <a:ahLst/>
              <a:cxnLst/>
              <a:rect l="l" t="t" r="r" b="b"/>
              <a:pathLst>
                <a:path w="36755" h="4287" extrusionOk="0">
                  <a:moveTo>
                    <a:pt x="1" y="0"/>
                  </a:moveTo>
                  <a:lnTo>
                    <a:pt x="1" y="3354"/>
                  </a:lnTo>
                  <a:cubicBezTo>
                    <a:pt x="1" y="3865"/>
                    <a:pt x="410" y="4287"/>
                    <a:pt x="921" y="4287"/>
                  </a:cubicBezTo>
                  <a:lnTo>
                    <a:pt x="35822" y="4287"/>
                  </a:lnTo>
                  <a:cubicBezTo>
                    <a:pt x="36334" y="4287"/>
                    <a:pt x="36754" y="3865"/>
                    <a:pt x="36754" y="3354"/>
                  </a:cubicBezTo>
                  <a:lnTo>
                    <a:pt x="367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2" name="Google Shape;15822;p49"/>
            <p:cNvSpPr/>
            <p:nvPr/>
          </p:nvSpPr>
          <p:spPr>
            <a:xfrm flipH="1">
              <a:off x="2999465" y="3719614"/>
              <a:ext cx="117147" cy="116974"/>
            </a:xfrm>
            <a:custGeom>
              <a:avLst/>
              <a:gdLst/>
              <a:ahLst/>
              <a:cxnLst/>
              <a:rect l="l" t="t" r="r" b="b"/>
              <a:pathLst>
                <a:path w="1355" h="1353" extrusionOk="0">
                  <a:moveTo>
                    <a:pt x="672" y="0"/>
                  </a:moveTo>
                  <a:cubicBezTo>
                    <a:pt x="296" y="0"/>
                    <a:pt x="1" y="296"/>
                    <a:pt x="1" y="670"/>
                  </a:cubicBezTo>
                  <a:cubicBezTo>
                    <a:pt x="1" y="1046"/>
                    <a:pt x="296" y="1353"/>
                    <a:pt x="672" y="1353"/>
                  </a:cubicBezTo>
                  <a:cubicBezTo>
                    <a:pt x="1047" y="1353"/>
                    <a:pt x="1354" y="1046"/>
                    <a:pt x="1354" y="670"/>
                  </a:cubicBezTo>
                  <a:cubicBezTo>
                    <a:pt x="1354" y="307"/>
                    <a:pt x="1047"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3" name="Google Shape;15823;p49"/>
            <p:cNvSpPr/>
            <p:nvPr/>
          </p:nvSpPr>
          <p:spPr>
            <a:xfrm>
              <a:off x="2602281" y="3969632"/>
              <a:ext cx="911639" cy="335696"/>
            </a:xfrm>
            <a:custGeom>
              <a:avLst/>
              <a:gdLst/>
              <a:ahLst/>
              <a:cxnLst/>
              <a:rect l="l" t="t" r="r" b="b"/>
              <a:pathLst>
                <a:path w="41900" h="15429" extrusionOk="0">
                  <a:moveTo>
                    <a:pt x="8158" y="1"/>
                  </a:moveTo>
                  <a:cubicBezTo>
                    <a:pt x="8158" y="1"/>
                    <a:pt x="10489" y="13986"/>
                    <a:pt x="0" y="15429"/>
                  </a:cubicBezTo>
                  <a:lnTo>
                    <a:pt x="41900" y="15429"/>
                  </a:lnTo>
                  <a:cubicBezTo>
                    <a:pt x="31411" y="13986"/>
                    <a:pt x="33742" y="1"/>
                    <a:pt x="33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4" name="Google Shape;15824;p49"/>
            <p:cNvSpPr/>
            <p:nvPr/>
          </p:nvSpPr>
          <p:spPr>
            <a:xfrm>
              <a:off x="2604500" y="4302200"/>
              <a:ext cx="896700" cy="2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825" name="Google Shape;15825;p49"/>
          <p:cNvPicPr preferRelativeResize="0"/>
          <p:nvPr/>
        </p:nvPicPr>
        <p:blipFill rotWithShape="1">
          <a:blip r:embed="rId3">
            <a:alphaModFix/>
          </a:blip>
          <a:srcRect l="2355" r="1518"/>
          <a:stretch/>
        </p:blipFill>
        <p:spPr>
          <a:xfrm>
            <a:off x="1282793" y="1447825"/>
            <a:ext cx="2630329" cy="1542666"/>
          </a:xfrm>
          <a:prstGeom prst="rect">
            <a:avLst/>
          </a:prstGeom>
          <a:noFill/>
          <a:ln>
            <a:noFill/>
          </a:ln>
        </p:spPr>
      </p:pic>
      <p:sp>
        <p:nvSpPr>
          <p:cNvPr id="15826" name="Google Shape;15826;p49"/>
          <p:cNvSpPr/>
          <p:nvPr/>
        </p:nvSpPr>
        <p:spPr>
          <a:xfrm flipH="1">
            <a:off x="1280565" y="1443757"/>
            <a:ext cx="2763072" cy="1551817"/>
          </a:xfrm>
          <a:custGeom>
            <a:avLst/>
            <a:gdLst/>
            <a:ahLst/>
            <a:cxnLst/>
            <a:rect l="l" t="t" r="r" b="b"/>
            <a:pathLst>
              <a:path w="33060" h="19475" extrusionOk="0">
                <a:moveTo>
                  <a:pt x="0" y="1"/>
                </a:moveTo>
                <a:lnTo>
                  <a:pt x="0" y="19474"/>
                </a:lnTo>
                <a:lnTo>
                  <a:pt x="33060" y="19474"/>
                </a:lnTo>
                <a:lnTo>
                  <a:pt x="33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2793" y="1420832"/>
            <a:ext cx="2760844" cy="1579933"/>
          </a:xfrm>
          <a:prstGeom prst="rect">
            <a:avLst/>
          </a:prstGeom>
        </p:spPr>
      </p:pic>
    </p:spTree>
    <p:extLst>
      <p:ext uri="{BB962C8B-B14F-4D97-AF65-F5344CB8AC3E}">
        <p14:creationId xmlns:p14="http://schemas.microsoft.com/office/powerpoint/2010/main" val="3729263113"/>
      </p:ext>
    </p:extLst>
  </p:cSld>
  <p:clrMapOvr>
    <a:masterClrMapping/>
  </p:clrMapOvr>
</p:sld>
</file>

<file path=ppt/theme/theme1.xml><?xml version="1.0" encoding="utf-8"?>
<a:theme xmlns:a="http://schemas.openxmlformats.org/drawingml/2006/main" name="Growth Strategy Workshop by Slidesgo">
  <a:themeElements>
    <a:clrScheme name="Simple Light">
      <a:dk1>
        <a:srgbClr val="18181C"/>
      </a:dk1>
      <a:lt1>
        <a:srgbClr val="FFFFFF"/>
      </a:lt1>
      <a:dk2>
        <a:srgbClr val="FFE55F"/>
      </a:dk2>
      <a:lt2>
        <a:srgbClr val="DB2845"/>
      </a:lt2>
      <a:accent1>
        <a:srgbClr val="2EB748"/>
      </a:accent1>
      <a:accent2>
        <a:srgbClr val="2E45F0"/>
      </a:accent2>
      <a:accent3>
        <a:srgbClr val="F2D01D"/>
      </a:accent3>
      <a:accent4>
        <a:srgbClr val="FFFFFF"/>
      </a:accent4>
      <a:accent5>
        <a:srgbClr val="FFFFFF"/>
      </a:accent5>
      <a:accent6>
        <a:srgbClr val="FFFFFF"/>
      </a:accent6>
      <a:hlink>
        <a:srgbClr val="1818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720</Words>
  <Application>Microsoft Office PowerPoint</Application>
  <PresentationFormat>On-screen Show (16:9)</PresentationFormat>
  <Paragraphs>63</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Aclonica</vt:lpstr>
      <vt:lpstr>Aharoni</vt:lpstr>
      <vt:lpstr>Arial</vt:lpstr>
      <vt:lpstr>Arimo</vt:lpstr>
      <vt:lpstr>Times New Roman</vt:lpstr>
      <vt:lpstr>Wingdings</vt:lpstr>
      <vt:lpstr>Growth Strategy Workshop by Slidesgo</vt:lpstr>
      <vt:lpstr>SIBLING RIVALRY</vt:lpstr>
      <vt:lpstr>DEFINISI</vt:lpstr>
      <vt:lpstr>Ciri-ciri Khas Sibling rivalry</vt:lpstr>
      <vt:lpstr>Rendah Diri</vt:lpstr>
      <vt:lpstr>Konflik antar saudara</vt:lpstr>
      <vt:lpstr>Rendah Diri</vt:lpstr>
      <vt:lpstr>Pendendam</vt:lpstr>
      <vt:lpstr>Prilaku Regresi</vt:lpstr>
      <vt:lpstr>Prilaku Egois</vt:lpstr>
      <vt:lpstr>Konflik antar saudara</vt:lpstr>
      <vt:lpstr>Prilaku Agresif</vt:lpstr>
      <vt:lpstr>Hubungan Sosial Buruk</vt:lpstr>
      <vt:lpstr>COBA DISKUSIKAN...</vt:lpstr>
      <vt:lpstr>MENGATASI SIBLING RIVALRY</vt:lpstr>
      <vt:lpstr>MENGATASI SIBLING RIVALRY</vt:lpstr>
      <vt:lpstr>MENGATASI SIBLING RIVALRY</vt:lpstr>
      <vt:lpstr>MENGATASI SIBLING RIVALRY</vt:lpstr>
      <vt:lpstr>A picture is worth a thousand words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SIBLING RIVALRY</dc:title>
  <cp:lastModifiedBy>Windows 8.1</cp:lastModifiedBy>
  <cp:revision>14</cp:revision>
  <dcterms:modified xsi:type="dcterms:W3CDTF">2022-05-14T05:51:07Z</dcterms:modified>
</cp:coreProperties>
</file>